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60" r:id="rId1"/>
  </p:sldMasterIdLst>
  <p:notesMasterIdLst>
    <p:notesMasterId r:id="rId22"/>
  </p:notesMasterIdLst>
  <p:sldIdLst>
    <p:sldId id="257" r:id="rId2"/>
    <p:sldId id="258" r:id="rId3"/>
    <p:sldId id="259" r:id="rId4"/>
    <p:sldId id="261" r:id="rId5"/>
    <p:sldId id="262" r:id="rId6"/>
    <p:sldId id="263" r:id="rId7"/>
    <p:sldId id="264" r:id="rId8"/>
    <p:sldId id="281" r:id="rId9"/>
    <p:sldId id="265" r:id="rId10"/>
    <p:sldId id="282" r:id="rId11"/>
    <p:sldId id="266" r:id="rId12"/>
    <p:sldId id="283" r:id="rId13"/>
    <p:sldId id="267" r:id="rId14"/>
    <p:sldId id="268" r:id="rId15"/>
    <p:sldId id="269" r:id="rId16"/>
    <p:sldId id="284" r:id="rId17"/>
    <p:sldId id="271" r:id="rId18"/>
    <p:sldId id="272" r:id="rId19"/>
    <p:sldId id="279" r:id="rId20"/>
    <p:sldId id="280" r:id="rId21"/>
  </p:sldIdLst>
  <p:sldSz cx="12192000" cy="6858000"/>
  <p:notesSz cx="6858000" cy="9144000"/>
  <p:embeddedFontLst>
    <p:embeddedFont>
      <p:font typeface="#9Slide05 Aphrodite Pro" panose="020B0604020202020204" charset="0"/>
      <p:regular r:id="rId23"/>
    </p:embeddedFont>
    <p:embeddedFont>
      <p:font typeface="#9Slide06 SVNClementine" panose="020B0604020202020204" charset="0"/>
      <p:regular r:id="rId24"/>
    </p:embeddedFont>
    <p:embeddedFont>
      <p:font typeface="#9Slide07 HoneyCream" panose="020B0604020202020204" charset="0"/>
      <p:regular r:id="rId25"/>
    </p:embeddedFont>
    <p:embeddedFont>
      <p:font typeface="Calibri" panose="020F0502020204030204" pitchFamily="34" charset="0"/>
      <p:regular r:id="rId26"/>
      <p:bold r:id="rId27"/>
      <p:italic r:id="rId28"/>
      <p:boldItalic r:id="rId29"/>
    </p:embeddedFont>
    <p:embeddedFont>
      <p:font typeface="Cambria" panose="02040503050406030204" pitchFamily="18" charset="0"/>
      <p:regular r:id="rId30"/>
      <p:bold r:id="rId31"/>
      <p:italic r:id="rId32"/>
      <p:boldItalic r:id="rId33"/>
    </p:embeddedFont>
    <p:embeddedFont>
      <p:font typeface="Fredoka One" panose="02000000000000000000" pitchFamily="2" charset="0"/>
      <p:regular r:id="rId34"/>
    </p:embeddedFont>
    <p:embeddedFont>
      <p:font typeface="Roboto Condensed Light" panose="02000000000000000000" pitchFamily="2" charset="0"/>
      <p:regular r:id="rId35"/>
    </p:embeddedFont>
    <p:embeddedFont>
      <p:font typeface="Tahoma" panose="020B0604030504040204" pitchFamily="34" charset="0"/>
      <p:regular r:id="rId36"/>
      <p:bold r:id="rId37"/>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65" d="100"/>
          <a:sy n="65" d="100"/>
        </p:scale>
        <p:origin x="66" y="8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4.fntdata"/><Relationship Id="rId39"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font" Target="fonts/font12.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3.fntdata"/><Relationship Id="rId33" Type="http://schemas.openxmlformats.org/officeDocument/2006/relationships/font" Target="fonts/font11.fntdata"/><Relationship Id="rId38"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7.fntdata"/><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2.fntdata"/><Relationship Id="rId32" Type="http://schemas.openxmlformats.org/officeDocument/2006/relationships/font" Target="fonts/font10.fntdata"/><Relationship Id="rId37" Type="http://schemas.openxmlformats.org/officeDocument/2006/relationships/font" Target="fonts/font15.fntdata"/><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1.fntdata"/><Relationship Id="rId28" Type="http://schemas.openxmlformats.org/officeDocument/2006/relationships/font" Target="fonts/font6.fntdata"/><Relationship Id="rId36" Type="http://schemas.openxmlformats.org/officeDocument/2006/relationships/font" Target="fonts/font14.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9.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 Id="rId27" Type="http://schemas.openxmlformats.org/officeDocument/2006/relationships/font" Target="fonts/font5.fntdata"/><Relationship Id="rId30" Type="http://schemas.openxmlformats.org/officeDocument/2006/relationships/font" Target="fonts/font8.fntdata"/><Relationship Id="rId35" Type="http://schemas.openxmlformats.org/officeDocument/2006/relationships/font" Target="fonts/font13.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E3E6DE8-78FA-46C9-B40E-FDE1CF81AD71}" type="datetimeFigureOut">
              <a:rPr lang="en-US" smtClean="0"/>
              <a:t>14/3/2023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0852BC7-C463-4519-B060-5C993FB8EF4F}" type="slidenum">
              <a:rPr lang="en-US" smtClean="0"/>
              <a:t>‹#›</a:t>
            </a:fld>
            <a:endParaRPr lang="en-US"/>
          </a:p>
        </p:txBody>
      </p:sp>
    </p:spTree>
    <p:extLst>
      <p:ext uri="{BB962C8B-B14F-4D97-AF65-F5344CB8AC3E}">
        <p14:creationId xmlns:p14="http://schemas.microsoft.com/office/powerpoint/2010/main" val="220516584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98"/>
        <p:cNvGrpSpPr/>
        <p:nvPr/>
      </p:nvGrpSpPr>
      <p:grpSpPr>
        <a:xfrm>
          <a:off x="0" y="0"/>
          <a:ext cx="0" cy="0"/>
          <a:chOff x="0" y="0"/>
          <a:chExt cx="0" cy="0"/>
        </a:xfrm>
      </p:grpSpPr>
      <p:sp>
        <p:nvSpPr>
          <p:cNvPr id="2499" name="Google Shape;2499;gcec4d27072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00" name="Google Shape;2500;gcec4d27072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err="1"/>
              <a:t>Nhấn</a:t>
            </a:r>
            <a:r>
              <a:rPr lang="en-US" dirty="0"/>
              <a:t> </a:t>
            </a:r>
            <a:r>
              <a:rPr lang="en-US" dirty="0" err="1"/>
              <a:t>vào</a:t>
            </a:r>
            <a:r>
              <a:rPr lang="en-US" dirty="0"/>
              <a:t> </a:t>
            </a:r>
            <a:r>
              <a:rPr lang="en-US" dirty="0" err="1"/>
              <a:t>khoảng</a:t>
            </a:r>
            <a:r>
              <a:rPr lang="en-US" dirty="0"/>
              <a:t> </a:t>
            </a:r>
            <a:r>
              <a:rPr lang="en-US" dirty="0" err="1"/>
              <a:t>đen</a:t>
            </a:r>
            <a:r>
              <a:rPr lang="en-US" dirty="0"/>
              <a:t> (</a:t>
            </a:r>
            <a:r>
              <a:rPr lang="en-US" dirty="0" err="1"/>
              <a:t>chỗ</a:t>
            </a:r>
            <a:r>
              <a:rPr lang="en-US" dirty="0"/>
              <a:t> </a:t>
            </a:r>
            <a:r>
              <a:rPr lang="en-US" dirty="0" err="1"/>
              <a:t>nào</a:t>
            </a:r>
            <a:r>
              <a:rPr lang="en-US" dirty="0"/>
              <a:t> </a:t>
            </a:r>
            <a:r>
              <a:rPr lang="en-US" dirty="0" err="1"/>
              <a:t>cũng</a:t>
            </a:r>
            <a:r>
              <a:rPr lang="en-US" dirty="0"/>
              <a:t> </a:t>
            </a:r>
            <a:r>
              <a:rPr lang="en-US" dirty="0" err="1"/>
              <a:t>được</a:t>
            </a:r>
            <a:r>
              <a:rPr lang="en-US" dirty="0"/>
              <a:t>) </a:t>
            </a:r>
            <a:r>
              <a:rPr lang="en-US" dirty="0">
                <a:sym typeface="Wingdings" panose="05000000000000000000" pitchFamily="2" charset="2"/>
              </a:rPr>
              <a:t> </a:t>
            </a:r>
            <a:r>
              <a:rPr lang="en-US" dirty="0" err="1">
                <a:sym typeface="Wingdings" panose="05000000000000000000" pitchFamily="2" charset="2"/>
              </a:rPr>
              <a:t>chờ</a:t>
            </a:r>
            <a:r>
              <a:rPr lang="en-US" dirty="0">
                <a:sym typeface="Wingdings" panose="05000000000000000000" pitchFamily="2" charset="2"/>
              </a:rPr>
              <a:t> </a:t>
            </a:r>
            <a:r>
              <a:rPr lang="en-US" dirty="0" err="1">
                <a:sym typeface="Wingdings" panose="05000000000000000000" pitchFamily="2" charset="2"/>
              </a:rPr>
              <a:t>hiệu</a:t>
            </a:r>
            <a:r>
              <a:rPr lang="en-US" dirty="0">
                <a:sym typeface="Wingdings" panose="05000000000000000000" pitchFamily="2" charset="2"/>
              </a:rPr>
              <a:t> </a:t>
            </a:r>
            <a:r>
              <a:rPr lang="en-US" dirty="0" err="1">
                <a:sym typeface="Wingdings" panose="05000000000000000000" pitchFamily="2" charset="2"/>
              </a:rPr>
              <a:t>ứng</a:t>
            </a:r>
            <a:r>
              <a:rPr lang="en-US" dirty="0">
                <a:sym typeface="Wingdings" panose="05000000000000000000" pitchFamily="2" charset="2"/>
              </a:rPr>
              <a:t> </a:t>
            </a:r>
            <a:r>
              <a:rPr lang="en-US" dirty="0" err="1">
                <a:sym typeface="Wingdings" panose="05000000000000000000" pitchFamily="2" charset="2"/>
              </a:rPr>
              <a:t>chạy</a:t>
            </a:r>
            <a:r>
              <a:rPr lang="en-US" dirty="0">
                <a:sym typeface="Wingdings" panose="05000000000000000000" pitchFamily="2" charset="2"/>
              </a:rPr>
              <a:t> </a:t>
            </a:r>
            <a:r>
              <a:rPr lang="en-US" dirty="0" err="1">
                <a:sym typeface="Wingdings" panose="05000000000000000000" pitchFamily="2" charset="2"/>
              </a:rPr>
              <a:t>hết</a:t>
            </a:r>
            <a:r>
              <a:rPr lang="en-US" dirty="0">
                <a:sym typeface="Wingdings" panose="05000000000000000000" pitchFamily="2" charset="2"/>
              </a:rPr>
              <a:t>  </a:t>
            </a:r>
            <a:r>
              <a:rPr lang="en-US" dirty="0" err="1">
                <a:sym typeface="Wingdings" panose="05000000000000000000" pitchFamily="2" charset="2"/>
              </a:rPr>
              <a:t>nhấn</a:t>
            </a:r>
            <a:r>
              <a:rPr lang="en-US" dirty="0">
                <a:sym typeface="Wingdings" panose="05000000000000000000" pitchFamily="2" charset="2"/>
              </a:rPr>
              <a:t> </a:t>
            </a:r>
            <a:r>
              <a:rPr lang="en-US" dirty="0" err="1">
                <a:sym typeface="Wingdings" panose="05000000000000000000" pitchFamily="2" charset="2"/>
              </a:rPr>
              <a:t>chính</a:t>
            </a:r>
            <a:r>
              <a:rPr lang="en-US" dirty="0">
                <a:sym typeface="Wingdings" panose="05000000000000000000" pitchFamily="2" charset="2"/>
              </a:rPr>
              <a:t> </a:t>
            </a:r>
            <a:r>
              <a:rPr lang="en-US" dirty="0" err="1">
                <a:sym typeface="Wingdings" panose="05000000000000000000" pitchFamily="2" charset="2"/>
              </a:rPr>
              <a:t>giữa</a:t>
            </a:r>
            <a:r>
              <a:rPr lang="en-US" dirty="0">
                <a:sym typeface="Wingdings" panose="05000000000000000000" pitchFamily="2" charset="2"/>
              </a:rPr>
              <a:t> </a:t>
            </a:r>
            <a:r>
              <a:rPr lang="en-US" dirty="0" err="1">
                <a:sym typeface="Wingdings" panose="05000000000000000000" pitchFamily="2" charset="2"/>
              </a:rPr>
              <a:t>hình</a:t>
            </a:r>
            <a:r>
              <a:rPr lang="en-US" dirty="0">
                <a:sym typeface="Wingdings" panose="05000000000000000000" pitchFamily="2" charset="2"/>
              </a:rPr>
              <a:t> </a:t>
            </a:r>
            <a:r>
              <a:rPr lang="en-US" dirty="0" err="1">
                <a:sym typeface="Wingdings" panose="05000000000000000000" pitchFamily="2" charset="2"/>
              </a:rPr>
              <a:t>tròn</a:t>
            </a:r>
            <a:endParaRPr dirty="0"/>
          </a:p>
        </p:txBody>
      </p:sp>
    </p:spTree>
    <p:extLst>
      <p:ext uri="{BB962C8B-B14F-4D97-AF65-F5344CB8AC3E}">
        <p14:creationId xmlns:p14="http://schemas.microsoft.com/office/powerpoint/2010/main" val="163267573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52"/>
        <p:cNvGrpSpPr/>
        <p:nvPr/>
      </p:nvGrpSpPr>
      <p:grpSpPr>
        <a:xfrm>
          <a:off x="0" y="0"/>
          <a:ext cx="0" cy="0"/>
          <a:chOff x="0" y="0"/>
          <a:chExt cx="0" cy="0"/>
        </a:xfrm>
      </p:grpSpPr>
      <p:sp>
        <p:nvSpPr>
          <p:cNvPr id="3053" name="Google Shape;3053;gf1f4fd536a_0_51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054" name="Google Shape;3054;gf1f4fd536a_0_51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32241617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25"/>
        <p:cNvGrpSpPr/>
        <p:nvPr/>
      </p:nvGrpSpPr>
      <p:grpSpPr>
        <a:xfrm>
          <a:off x="0" y="0"/>
          <a:ext cx="0" cy="0"/>
          <a:chOff x="0" y="0"/>
          <a:chExt cx="0" cy="0"/>
        </a:xfrm>
      </p:grpSpPr>
      <p:sp>
        <p:nvSpPr>
          <p:cNvPr id="5626" name="Google Shape;5626;gd9b1243d5b_0_51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627" name="Google Shape;5627;gd9b1243d5b_0_511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36454180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33"/>
        <p:cNvGrpSpPr/>
        <p:nvPr/>
      </p:nvGrpSpPr>
      <p:grpSpPr>
        <a:xfrm>
          <a:off x="0" y="0"/>
          <a:ext cx="0" cy="0"/>
          <a:chOff x="0" y="0"/>
          <a:chExt cx="0" cy="0"/>
        </a:xfrm>
      </p:grpSpPr>
      <p:sp>
        <p:nvSpPr>
          <p:cNvPr id="5034" name="Google Shape;5034;gf7a39de043_2_695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035" name="Google Shape;5035;gf7a39de043_2_695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87923651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99"/>
        <p:cNvGrpSpPr/>
        <p:nvPr/>
      </p:nvGrpSpPr>
      <p:grpSpPr>
        <a:xfrm>
          <a:off x="0" y="0"/>
          <a:ext cx="0" cy="0"/>
          <a:chOff x="0" y="0"/>
          <a:chExt cx="0" cy="0"/>
        </a:xfrm>
      </p:grpSpPr>
      <p:sp>
        <p:nvSpPr>
          <p:cNvPr id="3700" name="Google Shape;3700;gf7a39de043_2_508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701" name="Google Shape;3701;gf7a39de043_2_508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06674429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33"/>
        <p:cNvGrpSpPr/>
        <p:nvPr/>
      </p:nvGrpSpPr>
      <p:grpSpPr>
        <a:xfrm>
          <a:off x="0" y="0"/>
          <a:ext cx="0" cy="0"/>
          <a:chOff x="0" y="0"/>
          <a:chExt cx="0" cy="0"/>
        </a:xfrm>
      </p:grpSpPr>
      <p:sp>
        <p:nvSpPr>
          <p:cNvPr id="2734" name="Google Shape;2734;g99f2f57a71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35" name="Google Shape;2735;g99f2f57a71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52329593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21"/>
        <p:cNvGrpSpPr/>
        <p:nvPr/>
      </p:nvGrpSpPr>
      <p:grpSpPr>
        <a:xfrm>
          <a:off x="0" y="0"/>
          <a:ext cx="0" cy="0"/>
          <a:chOff x="0" y="0"/>
          <a:chExt cx="0" cy="0"/>
        </a:xfrm>
      </p:grpSpPr>
      <p:sp>
        <p:nvSpPr>
          <p:cNvPr id="2822" name="Google Shape;2822;g99f2f57a71_0_18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823" name="Google Shape;2823;g99f2f57a71_0_18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67086812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21"/>
        <p:cNvGrpSpPr/>
        <p:nvPr/>
      </p:nvGrpSpPr>
      <p:grpSpPr>
        <a:xfrm>
          <a:off x="0" y="0"/>
          <a:ext cx="0" cy="0"/>
          <a:chOff x="0" y="0"/>
          <a:chExt cx="0" cy="0"/>
        </a:xfrm>
      </p:grpSpPr>
      <p:sp>
        <p:nvSpPr>
          <p:cNvPr id="2822" name="Google Shape;2822;g99f2f57a71_0_18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823" name="Google Shape;2823;g99f2f57a71_0_18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82584340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99"/>
        <p:cNvGrpSpPr/>
        <p:nvPr/>
      </p:nvGrpSpPr>
      <p:grpSpPr>
        <a:xfrm>
          <a:off x="0" y="0"/>
          <a:ext cx="0" cy="0"/>
          <a:chOff x="0" y="0"/>
          <a:chExt cx="0" cy="0"/>
        </a:xfrm>
      </p:grpSpPr>
      <p:sp>
        <p:nvSpPr>
          <p:cNvPr id="3700" name="Google Shape;3700;gf7a39de043_2_508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701" name="Google Shape;3701;gf7a39de043_2_508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04708236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35"/>
        <p:cNvGrpSpPr/>
        <p:nvPr/>
      </p:nvGrpSpPr>
      <p:grpSpPr>
        <a:xfrm>
          <a:off x="0" y="0"/>
          <a:ext cx="0" cy="0"/>
          <a:chOff x="0" y="0"/>
          <a:chExt cx="0" cy="0"/>
        </a:xfrm>
      </p:grpSpPr>
      <p:sp>
        <p:nvSpPr>
          <p:cNvPr id="3336" name="Google Shape;3336;gbd6c00e730_0_20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337" name="Google Shape;3337;gbd6c00e730_0_20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261311250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99"/>
        <p:cNvGrpSpPr/>
        <p:nvPr/>
      </p:nvGrpSpPr>
      <p:grpSpPr>
        <a:xfrm>
          <a:off x="0" y="0"/>
          <a:ext cx="0" cy="0"/>
          <a:chOff x="0" y="0"/>
          <a:chExt cx="0" cy="0"/>
        </a:xfrm>
      </p:grpSpPr>
      <p:sp>
        <p:nvSpPr>
          <p:cNvPr id="3700" name="Google Shape;3700;gf7a39de043_2_508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701" name="Google Shape;3701;gf7a39de043_2_508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4361338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11"/>
        <p:cNvGrpSpPr/>
        <p:nvPr/>
      </p:nvGrpSpPr>
      <p:grpSpPr>
        <a:xfrm>
          <a:off x="0" y="0"/>
          <a:ext cx="0" cy="0"/>
          <a:chOff x="0" y="0"/>
          <a:chExt cx="0" cy="0"/>
        </a:xfrm>
      </p:grpSpPr>
      <p:sp>
        <p:nvSpPr>
          <p:cNvPr id="4512" name="Google Shape;4512;gf80a20933f_0_442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513" name="Google Shape;4513;gf80a20933f_0_442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8066818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slide">
    <p:spTree>
      <p:nvGrpSpPr>
        <p:cNvPr id="1" name="Shape 8"/>
        <p:cNvGrpSpPr/>
        <p:nvPr/>
      </p:nvGrpSpPr>
      <p:grpSpPr>
        <a:xfrm>
          <a:off x="0" y="0"/>
          <a:ext cx="0" cy="0"/>
          <a:chOff x="0" y="0"/>
          <a:chExt cx="0" cy="0"/>
        </a:xfrm>
      </p:grpSpPr>
      <p:sp>
        <p:nvSpPr>
          <p:cNvPr id="9" name="Google Shape;9;p2"/>
          <p:cNvSpPr/>
          <p:nvPr/>
        </p:nvSpPr>
        <p:spPr>
          <a:xfrm rot="-5062406">
            <a:off x="-2095029" y="-230741"/>
            <a:ext cx="3757380" cy="3745045"/>
          </a:xfrm>
          <a:custGeom>
            <a:avLst/>
            <a:gdLst/>
            <a:ahLst/>
            <a:cxnLst/>
            <a:rect l="l" t="t" r="r" b="b"/>
            <a:pathLst>
              <a:path w="61535" h="61333" extrusionOk="0">
                <a:moveTo>
                  <a:pt x="25312" y="0"/>
                </a:moveTo>
                <a:lnTo>
                  <a:pt x="24384" y="40"/>
                </a:lnTo>
                <a:lnTo>
                  <a:pt x="23618" y="101"/>
                </a:lnTo>
                <a:lnTo>
                  <a:pt x="22851" y="182"/>
                </a:lnTo>
                <a:lnTo>
                  <a:pt x="22065" y="303"/>
                </a:lnTo>
                <a:lnTo>
                  <a:pt x="21298" y="464"/>
                </a:lnTo>
                <a:lnTo>
                  <a:pt x="20532" y="625"/>
                </a:lnTo>
                <a:lnTo>
                  <a:pt x="19766" y="847"/>
                </a:lnTo>
                <a:lnTo>
                  <a:pt x="18979" y="1069"/>
                </a:lnTo>
                <a:lnTo>
                  <a:pt x="18213" y="1331"/>
                </a:lnTo>
                <a:lnTo>
                  <a:pt x="17446" y="1593"/>
                </a:lnTo>
                <a:lnTo>
                  <a:pt x="16700" y="1896"/>
                </a:lnTo>
                <a:lnTo>
                  <a:pt x="15934" y="2219"/>
                </a:lnTo>
                <a:lnTo>
                  <a:pt x="15187" y="2561"/>
                </a:lnTo>
                <a:lnTo>
                  <a:pt x="14441" y="2945"/>
                </a:lnTo>
                <a:lnTo>
                  <a:pt x="13695" y="3328"/>
                </a:lnTo>
                <a:lnTo>
                  <a:pt x="12969" y="3711"/>
                </a:lnTo>
                <a:lnTo>
                  <a:pt x="12243" y="4135"/>
                </a:lnTo>
                <a:lnTo>
                  <a:pt x="11517" y="4578"/>
                </a:lnTo>
                <a:lnTo>
                  <a:pt x="10811" y="5022"/>
                </a:lnTo>
                <a:lnTo>
                  <a:pt x="10125" y="5486"/>
                </a:lnTo>
                <a:lnTo>
                  <a:pt x="9439" y="5970"/>
                </a:lnTo>
                <a:lnTo>
                  <a:pt x="8753" y="6454"/>
                </a:lnTo>
                <a:lnTo>
                  <a:pt x="8088" y="6958"/>
                </a:lnTo>
                <a:lnTo>
                  <a:pt x="7443" y="7483"/>
                </a:lnTo>
                <a:lnTo>
                  <a:pt x="6817" y="8007"/>
                </a:lnTo>
                <a:lnTo>
                  <a:pt x="6192" y="8531"/>
                </a:lnTo>
                <a:lnTo>
                  <a:pt x="5587" y="9076"/>
                </a:lnTo>
                <a:lnTo>
                  <a:pt x="4982" y="9620"/>
                </a:lnTo>
                <a:lnTo>
                  <a:pt x="4417" y="10185"/>
                </a:lnTo>
                <a:lnTo>
                  <a:pt x="3852" y="10730"/>
                </a:lnTo>
                <a:lnTo>
                  <a:pt x="3308" y="11294"/>
                </a:lnTo>
                <a:lnTo>
                  <a:pt x="2784" y="11859"/>
                </a:lnTo>
                <a:lnTo>
                  <a:pt x="2279" y="12424"/>
                </a:lnTo>
                <a:lnTo>
                  <a:pt x="2057" y="12686"/>
                </a:lnTo>
                <a:lnTo>
                  <a:pt x="1856" y="12968"/>
                </a:lnTo>
                <a:lnTo>
                  <a:pt x="1654" y="13231"/>
                </a:lnTo>
                <a:lnTo>
                  <a:pt x="1473" y="13513"/>
                </a:lnTo>
                <a:lnTo>
                  <a:pt x="1311" y="13795"/>
                </a:lnTo>
                <a:lnTo>
                  <a:pt x="1150" y="14078"/>
                </a:lnTo>
                <a:lnTo>
                  <a:pt x="868" y="14663"/>
                </a:lnTo>
                <a:lnTo>
                  <a:pt x="625" y="15268"/>
                </a:lnTo>
                <a:lnTo>
                  <a:pt x="424" y="15873"/>
                </a:lnTo>
                <a:lnTo>
                  <a:pt x="262" y="16518"/>
                </a:lnTo>
                <a:lnTo>
                  <a:pt x="141" y="17143"/>
                </a:lnTo>
                <a:lnTo>
                  <a:pt x="61" y="17809"/>
                </a:lnTo>
                <a:lnTo>
                  <a:pt x="20" y="18454"/>
                </a:lnTo>
                <a:lnTo>
                  <a:pt x="0" y="19140"/>
                </a:lnTo>
                <a:lnTo>
                  <a:pt x="20" y="19806"/>
                </a:lnTo>
                <a:lnTo>
                  <a:pt x="81" y="20491"/>
                </a:lnTo>
                <a:lnTo>
                  <a:pt x="162" y="21157"/>
                </a:lnTo>
                <a:lnTo>
                  <a:pt x="283" y="21843"/>
                </a:lnTo>
                <a:lnTo>
                  <a:pt x="424" y="22528"/>
                </a:lnTo>
                <a:lnTo>
                  <a:pt x="605" y="23214"/>
                </a:lnTo>
                <a:lnTo>
                  <a:pt x="807" y="23880"/>
                </a:lnTo>
                <a:lnTo>
                  <a:pt x="1029" y="24545"/>
                </a:lnTo>
                <a:lnTo>
                  <a:pt x="1271" y="25211"/>
                </a:lnTo>
                <a:lnTo>
                  <a:pt x="1533" y="25876"/>
                </a:lnTo>
                <a:lnTo>
                  <a:pt x="1815" y="26522"/>
                </a:lnTo>
                <a:lnTo>
                  <a:pt x="2118" y="27167"/>
                </a:lnTo>
                <a:lnTo>
                  <a:pt x="2441" y="27792"/>
                </a:lnTo>
                <a:lnTo>
                  <a:pt x="2784" y="28397"/>
                </a:lnTo>
                <a:lnTo>
                  <a:pt x="3147" y="29003"/>
                </a:lnTo>
                <a:lnTo>
                  <a:pt x="3510" y="29567"/>
                </a:lnTo>
                <a:lnTo>
                  <a:pt x="3893" y="30132"/>
                </a:lnTo>
                <a:lnTo>
                  <a:pt x="4276" y="30677"/>
                </a:lnTo>
                <a:lnTo>
                  <a:pt x="4679" y="31201"/>
                </a:lnTo>
                <a:lnTo>
                  <a:pt x="5083" y="31685"/>
                </a:lnTo>
                <a:lnTo>
                  <a:pt x="5486" y="32169"/>
                </a:lnTo>
                <a:lnTo>
                  <a:pt x="5890" y="32613"/>
                </a:lnTo>
                <a:lnTo>
                  <a:pt x="6313" y="33036"/>
                </a:lnTo>
                <a:lnTo>
                  <a:pt x="6737" y="33440"/>
                </a:lnTo>
                <a:lnTo>
                  <a:pt x="7180" y="33843"/>
                </a:lnTo>
                <a:lnTo>
                  <a:pt x="7624" y="34226"/>
                </a:lnTo>
                <a:lnTo>
                  <a:pt x="8088" y="34589"/>
                </a:lnTo>
                <a:lnTo>
                  <a:pt x="8572" y="34952"/>
                </a:lnTo>
                <a:lnTo>
                  <a:pt x="9056" y="35315"/>
                </a:lnTo>
                <a:lnTo>
                  <a:pt x="9540" y="35638"/>
                </a:lnTo>
                <a:lnTo>
                  <a:pt x="10044" y="35961"/>
                </a:lnTo>
                <a:lnTo>
                  <a:pt x="10548" y="36263"/>
                </a:lnTo>
                <a:lnTo>
                  <a:pt x="11073" y="36566"/>
                </a:lnTo>
                <a:lnTo>
                  <a:pt x="11597" y="36828"/>
                </a:lnTo>
                <a:lnTo>
                  <a:pt x="12122" y="37090"/>
                </a:lnTo>
                <a:lnTo>
                  <a:pt x="12666" y="37352"/>
                </a:lnTo>
                <a:lnTo>
                  <a:pt x="13211" y="37574"/>
                </a:lnTo>
                <a:lnTo>
                  <a:pt x="13775" y="37796"/>
                </a:lnTo>
                <a:lnTo>
                  <a:pt x="14340" y="37998"/>
                </a:lnTo>
                <a:lnTo>
                  <a:pt x="14905" y="38179"/>
                </a:lnTo>
                <a:lnTo>
                  <a:pt x="15470" y="38361"/>
                </a:lnTo>
                <a:lnTo>
                  <a:pt x="16034" y="38522"/>
                </a:lnTo>
                <a:lnTo>
                  <a:pt x="16619" y="38663"/>
                </a:lnTo>
                <a:lnTo>
                  <a:pt x="17204" y="38784"/>
                </a:lnTo>
                <a:lnTo>
                  <a:pt x="17789" y="38885"/>
                </a:lnTo>
                <a:lnTo>
                  <a:pt x="18374" y="38986"/>
                </a:lnTo>
                <a:lnTo>
                  <a:pt x="18959" y="39067"/>
                </a:lnTo>
                <a:lnTo>
                  <a:pt x="19564" y="39107"/>
                </a:lnTo>
                <a:lnTo>
                  <a:pt x="20149" y="39168"/>
                </a:lnTo>
                <a:lnTo>
                  <a:pt x="20754" y="39188"/>
                </a:lnTo>
                <a:lnTo>
                  <a:pt x="21924" y="39188"/>
                </a:lnTo>
                <a:lnTo>
                  <a:pt x="22529" y="39147"/>
                </a:lnTo>
                <a:lnTo>
                  <a:pt x="23255" y="39107"/>
                </a:lnTo>
                <a:lnTo>
                  <a:pt x="23961" y="39026"/>
                </a:lnTo>
                <a:lnTo>
                  <a:pt x="25413" y="38865"/>
                </a:lnTo>
                <a:lnTo>
                  <a:pt x="26865" y="38683"/>
                </a:lnTo>
                <a:lnTo>
                  <a:pt x="27591" y="38603"/>
                </a:lnTo>
                <a:lnTo>
                  <a:pt x="28317" y="38562"/>
                </a:lnTo>
                <a:lnTo>
                  <a:pt x="29043" y="38522"/>
                </a:lnTo>
                <a:lnTo>
                  <a:pt x="29749" y="38522"/>
                </a:lnTo>
                <a:lnTo>
                  <a:pt x="30455" y="38542"/>
                </a:lnTo>
                <a:lnTo>
                  <a:pt x="31141" y="38623"/>
                </a:lnTo>
                <a:lnTo>
                  <a:pt x="31484" y="38663"/>
                </a:lnTo>
                <a:lnTo>
                  <a:pt x="31826" y="38724"/>
                </a:lnTo>
                <a:lnTo>
                  <a:pt x="32169" y="38805"/>
                </a:lnTo>
                <a:lnTo>
                  <a:pt x="32512" y="38905"/>
                </a:lnTo>
                <a:lnTo>
                  <a:pt x="32835" y="39006"/>
                </a:lnTo>
                <a:lnTo>
                  <a:pt x="33178" y="39127"/>
                </a:lnTo>
                <a:lnTo>
                  <a:pt x="33500" y="39248"/>
                </a:lnTo>
                <a:lnTo>
                  <a:pt x="33823" y="39410"/>
                </a:lnTo>
                <a:lnTo>
                  <a:pt x="34186" y="39591"/>
                </a:lnTo>
                <a:lnTo>
                  <a:pt x="34529" y="39813"/>
                </a:lnTo>
                <a:lnTo>
                  <a:pt x="34872" y="40035"/>
                </a:lnTo>
                <a:lnTo>
                  <a:pt x="35174" y="40277"/>
                </a:lnTo>
                <a:lnTo>
                  <a:pt x="35497" y="40539"/>
                </a:lnTo>
                <a:lnTo>
                  <a:pt x="35780" y="40801"/>
                </a:lnTo>
                <a:lnTo>
                  <a:pt x="36062" y="41084"/>
                </a:lnTo>
                <a:lnTo>
                  <a:pt x="36324" y="41386"/>
                </a:lnTo>
                <a:lnTo>
                  <a:pt x="36586" y="41689"/>
                </a:lnTo>
                <a:lnTo>
                  <a:pt x="36808" y="42011"/>
                </a:lnTo>
                <a:lnTo>
                  <a:pt x="37050" y="42334"/>
                </a:lnTo>
                <a:lnTo>
                  <a:pt x="37272" y="42677"/>
                </a:lnTo>
                <a:lnTo>
                  <a:pt x="37474" y="43020"/>
                </a:lnTo>
                <a:lnTo>
                  <a:pt x="37675" y="43383"/>
                </a:lnTo>
                <a:lnTo>
                  <a:pt x="38038" y="44129"/>
                </a:lnTo>
                <a:lnTo>
                  <a:pt x="38381" y="44895"/>
                </a:lnTo>
                <a:lnTo>
                  <a:pt x="38684" y="45682"/>
                </a:lnTo>
                <a:lnTo>
                  <a:pt x="38966" y="46489"/>
                </a:lnTo>
                <a:lnTo>
                  <a:pt x="39228" y="47296"/>
                </a:lnTo>
                <a:lnTo>
                  <a:pt x="39450" y="48122"/>
                </a:lnTo>
                <a:lnTo>
                  <a:pt x="39672" y="48949"/>
                </a:lnTo>
                <a:lnTo>
                  <a:pt x="40075" y="50583"/>
                </a:lnTo>
                <a:lnTo>
                  <a:pt x="40277" y="51390"/>
                </a:lnTo>
                <a:lnTo>
                  <a:pt x="40499" y="52217"/>
                </a:lnTo>
                <a:lnTo>
                  <a:pt x="40761" y="53044"/>
                </a:lnTo>
                <a:lnTo>
                  <a:pt x="41023" y="53850"/>
                </a:lnTo>
                <a:lnTo>
                  <a:pt x="41326" y="54657"/>
                </a:lnTo>
                <a:lnTo>
                  <a:pt x="41649" y="55464"/>
                </a:lnTo>
                <a:lnTo>
                  <a:pt x="42012" y="56230"/>
                </a:lnTo>
                <a:lnTo>
                  <a:pt x="42415" y="56956"/>
                </a:lnTo>
                <a:lnTo>
                  <a:pt x="42637" y="57319"/>
                </a:lnTo>
                <a:lnTo>
                  <a:pt x="42859" y="57662"/>
                </a:lnTo>
                <a:lnTo>
                  <a:pt x="43081" y="58005"/>
                </a:lnTo>
                <a:lnTo>
                  <a:pt x="43343" y="58328"/>
                </a:lnTo>
                <a:lnTo>
                  <a:pt x="43585" y="58630"/>
                </a:lnTo>
                <a:lnTo>
                  <a:pt x="43847" y="58933"/>
                </a:lnTo>
                <a:lnTo>
                  <a:pt x="44129" y="59215"/>
                </a:lnTo>
                <a:lnTo>
                  <a:pt x="44412" y="59498"/>
                </a:lnTo>
                <a:lnTo>
                  <a:pt x="44714" y="59740"/>
                </a:lnTo>
                <a:lnTo>
                  <a:pt x="45017" y="59982"/>
                </a:lnTo>
                <a:lnTo>
                  <a:pt x="45360" y="60203"/>
                </a:lnTo>
                <a:lnTo>
                  <a:pt x="45682" y="60425"/>
                </a:lnTo>
                <a:lnTo>
                  <a:pt x="46045" y="60607"/>
                </a:lnTo>
                <a:lnTo>
                  <a:pt x="46408" y="60768"/>
                </a:lnTo>
                <a:lnTo>
                  <a:pt x="46771" y="60930"/>
                </a:lnTo>
                <a:lnTo>
                  <a:pt x="47175" y="61051"/>
                </a:lnTo>
                <a:lnTo>
                  <a:pt x="47598" y="61172"/>
                </a:lnTo>
                <a:lnTo>
                  <a:pt x="48042" y="61252"/>
                </a:lnTo>
                <a:lnTo>
                  <a:pt x="48486" y="61313"/>
                </a:lnTo>
                <a:lnTo>
                  <a:pt x="48929" y="61333"/>
                </a:lnTo>
                <a:lnTo>
                  <a:pt x="49393" y="61333"/>
                </a:lnTo>
                <a:lnTo>
                  <a:pt x="49837" y="61293"/>
                </a:lnTo>
                <a:lnTo>
                  <a:pt x="50281" y="61252"/>
                </a:lnTo>
                <a:lnTo>
                  <a:pt x="50725" y="61172"/>
                </a:lnTo>
                <a:lnTo>
                  <a:pt x="51168" y="61071"/>
                </a:lnTo>
                <a:lnTo>
                  <a:pt x="51612" y="60950"/>
                </a:lnTo>
                <a:lnTo>
                  <a:pt x="52056" y="60809"/>
                </a:lnTo>
                <a:lnTo>
                  <a:pt x="52479" y="60647"/>
                </a:lnTo>
                <a:lnTo>
                  <a:pt x="52903" y="60466"/>
                </a:lnTo>
                <a:lnTo>
                  <a:pt x="53306" y="60264"/>
                </a:lnTo>
                <a:lnTo>
                  <a:pt x="53709" y="60042"/>
                </a:lnTo>
                <a:lnTo>
                  <a:pt x="54093" y="59800"/>
                </a:lnTo>
                <a:lnTo>
                  <a:pt x="54718" y="59397"/>
                </a:lnTo>
                <a:lnTo>
                  <a:pt x="55303" y="58933"/>
                </a:lnTo>
                <a:lnTo>
                  <a:pt x="55847" y="58449"/>
                </a:lnTo>
                <a:lnTo>
                  <a:pt x="56372" y="57945"/>
                </a:lnTo>
                <a:lnTo>
                  <a:pt x="56876" y="57400"/>
                </a:lnTo>
                <a:lnTo>
                  <a:pt x="57360" y="56835"/>
                </a:lnTo>
                <a:lnTo>
                  <a:pt x="57804" y="56230"/>
                </a:lnTo>
                <a:lnTo>
                  <a:pt x="58207" y="55625"/>
                </a:lnTo>
                <a:lnTo>
                  <a:pt x="58590" y="54980"/>
                </a:lnTo>
                <a:lnTo>
                  <a:pt x="58953" y="54334"/>
                </a:lnTo>
                <a:lnTo>
                  <a:pt x="59296" y="53649"/>
                </a:lnTo>
                <a:lnTo>
                  <a:pt x="59599" y="52983"/>
                </a:lnTo>
                <a:lnTo>
                  <a:pt x="59881" y="52277"/>
                </a:lnTo>
                <a:lnTo>
                  <a:pt x="60143" y="51571"/>
                </a:lnTo>
                <a:lnTo>
                  <a:pt x="60365" y="50865"/>
                </a:lnTo>
                <a:lnTo>
                  <a:pt x="60567" y="50139"/>
                </a:lnTo>
                <a:lnTo>
                  <a:pt x="60728" y="49413"/>
                </a:lnTo>
                <a:lnTo>
                  <a:pt x="60890" y="48687"/>
                </a:lnTo>
                <a:lnTo>
                  <a:pt x="61031" y="47961"/>
                </a:lnTo>
                <a:lnTo>
                  <a:pt x="61132" y="47235"/>
                </a:lnTo>
                <a:lnTo>
                  <a:pt x="61232" y="46489"/>
                </a:lnTo>
                <a:lnTo>
                  <a:pt x="61313" y="45763"/>
                </a:lnTo>
                <a:lnTo>
                  <a:pt x="61374" y="45016"/>
                </a:lnTo>
                <a:lnTo>
                  <a:pt x="61434" y="44270"/>
                </a:lnTo>
                <a:lnTo>
                  <a:pt x="61495" y="42778"/>
                </a:lnTo>
                <a:lnTo>
                  <a:pt x="61535" y="41285"/>
                </a:lnTo>
                <a:lnTo>
                  <a:pt x="61535" y="39793"/>
                </a:lnTo>
                <a:lnTo>
                  <a:pt x="61515" y="38300"/>
                </a:lnTo>
                <a:lnTo>
                  <a:pt x="61495" y="36485"/>
                </a:lnTo>
                <a:lnTo>
                  <a:pt x="61434" y="34670"/>
                </a:lnTo>
                <a:lnTo>
                  <a:pt x="61353" y="32835"/>
                </a:lnTo>
                <a:lnTo>
                  <a:pt x="61232" y="30979"/>
                </a:lnTo>
                <a:lnTo>
                  <a:pt x="61172" y="30071"/>
                </a:lnTo>
                <a:lnTo>
                  <a:pt x="61071" y="29144"/>
                </a:lnTo>
                <a:lnTo>
                  <a:pt x="60970" y="28236"/>
                </a:lnTo>
                <a:lnTo>
                  <a:pt x="60849" y="27329"/>
                </a:lnTo>
                <a:lnTo>
                  <a:pt x="60728" y="26421"/>
                </a:lnTo>
                <a:lnTo>
                  <a:pt x="60567" y="25534"/>
                </a:lnTo>
                <a:lnTo>
                  <a:pt x="60405" y="24626"/>
                </a:lnTo>
                <a:lnTo>
                  <a:pt x="60224" y="23739"/>
                </a:lnTo>
                <a:lnTo>
                  <a:pt x="60022" y="22871"/>
                </a:lnTo>
                <a:lnTo>
                  <a:pt x="59800" y="22004"/>
                </a:lnTo>
                <a:lnTo>
                  <a:pt x="59558" y="21137"/>
                </a:lnTo>
                <a:lnTo>
                  <a:pt x="59296" y="20290"/>
                </a:lnTo>
                <a:lnTo>
                  <a:pt x="58994" y="19443"/>
                </a:lnTo>
                <a:lnTo>
                  <a:pt x="58691" y="18616"/>
                </a:lnTo>
                <a:lnTo>
                  <a:pt x="58348" y="17809"/>
                </a:lnTo>
                <a:lnTo>
                  <a:pt x="57985" y="17002"/>
                </a:lnTo>
                <a:lnTo>
                  <a:pt x="57582" y="16216"/>
                </a:lnTo>
                <a:lnTo>
                  <a:pt x="57158" y="15449"/>
                </a:lnTo>
                <a:lnTo>
                  <a:pt x="56715" y="14703"/>
                </a:lnTo>
                <a:lnTo>
                  <a:pt x="56231" y="13957"/>
                </a:lnTo>
                <a:lnTo>
                  <a:pt x="55726" y="13251"/>
                </a:lnTo>
                <a:lnTo>
                  <a:pt x="55182" y="12545"/>
                </a:lnTo>
                <a:lnTo>
                  <a:pt x="54617" y="11859"/>
                </a:lnTo>
                <a:lnTo>
                  <a:pt x="53992" y="11214"/>
                </a:lnTo>
                <a:lnTo>
                  <a:pt x="53609" y="10831"/>
                </a:lnTo>
                <a:lnTo>
                  <a:pt x="53225" y="10447"/>
                </a:lnTo>
                <a:lnTo>
                  <a:pt x="52822" y="10084"/>
                </a:lnTo>
                <a:lnTo>
                  <a:pt x="52419" y="9741"/>
                </a:lnTo>
                <a:lnTo>
                  <a:pt x="51995" y="9399"/>
                </a:lnTo>
                <a:lnTo>
                  <a:pt x="51572" y="9056"/>
                </a:lnTo>
                <a:lnTo>
                  <a:pt x="50704" y="8431"/>
                </a:lnTo>
                <a:lnTo>
                  <a:pt x="49817" y="7825"/>
                </a:lnTo>
                <a:lnTo>
                  <a:pt x="48889" y="7261"/>
                </a:lnTo>
                <a:lnTo>
                  <a:pt x="47941" y="6736"/>
                </a:lnTo>
                <a:lnTo>
                  <a:pt x="46973" y="6232"/>
                </a:lnTo>
                <a:lnTo>
                  <a:pt x="46005" y="5768"/>
                </a:lnTo>
                <a:lnTo>
                  <a:pt x="44997" y="5304"/>
                </a:lnTo>
                <a:lnTo>
                  <a:pt x="44008" y="4881"/>
                </a:lnTo>
                <a:lnTo>
                  <a:pt x="42980" y="4457"/>
                </a:lnTo>
                <a:lnTo>
                  <a:pt x="41971" y="4074"/>
                </a:lnTo>
                <a:lnTo>
                  <a:pt x="40943" y="3691"/>
                </a:lnTo>
                <a:lnTo>
                  <a:pt x="38885" y="2945"/>
                </a:lnTo>
                <a:lnTo>
                  <a:pt x="37111" y="2340"/>
                </a:lnTo>
                <a:lnTo>
                  <a:pt x="35336" y="1755"/>
                </a:lnTo>
                <a:lnTo>
                  <a:pt x="34448" y="1492"/>
                </a:lnTo>
                <a:lnTo>
                  <a:pt x="33541" y="1230"/>
                </a:lnTo>
                <a:lnTo>
                  <a:pt x="32633" y="988"/>
                </a:lnTo>
                <a:lnTo>
                  <a:pt x="31726" y="766"/>
                </a:lnTo>
                <a:lnTo>
                  <a:pt x="30818" y="565"/>
                </a:lnTo>
                <a:lnTo>
                  <a:pt x="29910" y="383"/>
                </a:lnTo>
                <a:lnTo>
                  <a:pt x="29003" y="242"/>
                </a:lnTo>
                <a:lnTo>
                  <a:pt x="28075" y="141"/>
                </a:lnTo>
                <a:lnTo>
                  <a:pt x="27167" y="61"/>
                </a:lnTo>
                <a:lnTo>
                  <a:pt x="26240" y="0"/>
                </a:lnTo>
                <a:close/>
              </a:path>
            </a:pathLst>
          </a:custGeom>
          <a:solidFill>
            <a:schemeClr val="lt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0" name="Google Shape;10;p2"/>
          <p:cNvSpPr/>
          <p:nvPr/>
        </p:nvSpPr>
        <p:spPr>
          <a:xfrm flipH="1">
            <a:off x="9581553" y="3398067"/>
            <a:ext cx="3300883" cy="4455731"/>
          </a:xfrm>
          <a:custGeom>
            <a:avLst/>
            <a:gdLst/>
            <a:ahLst/>
            <a:cxnLst/>
            <a:rect l="l" t="t" r="r" b="b"/>
            <a:pathLst>
              <a:path w="42254" h="57037" extrusionOk="0">
                <a:moveTo>
                  <a:pt x="6515" y="0"/>
                </a:moveTo>
                <a:lnTo>
                  <a:pt x="5507" y="20"/>
                </a:lnTo>
                <a:lnTo>
                  <a:pt x="4498" y="61"/>
                </a:lnTo>
                <a:lnTo>
                  <a:pt x="3470" y="141"/>
                </a:lnTo>
                <a:lnTo>
                  <a:pt x="2441" y="262"/>
                </a:lnTo>
                <a:lnTo>
                  <a:pt x="1432" y="383"/>
                </a:lnTo>
                <a:lnTo>
                  <a:pt x="1291" y="5869"/>
                </a:lnTo>
                <a:lnTo>
                  <a:pt x="1110" y="11375"/>
                </a:lnTo>
                <a:lnTo>
                  <a:pt x="747" y="22347"/>
                </a:lnTo>
                <a:lnTo>
                  <a:pt x="626" y="25957"/>
                </a:lnTo>
                <a:lnTo>
                  <a:pt x="525" y="29547"/>
                </a:lnTo>
                <a:lnTo>
                  <a:pt x="444" y="33137"/>
                </a:lnTo>
                <a:lnTo>
                  <a:pt x="404" y="36747"/>
                </a:lnTo>
                <a:lnTo>
                  <a:pt x="364" y="40257"/>
                </a:lnTo>
                <a:lnTo>
                  <a:pt x="343" y="43746"/>
                </a:lnTo>
                <a:lnTo>
                  <a:pt x="303" y="47255"/>
                </a:lnTo>
                <a:lnTo>
                  <a:pt x="222" y="50765"/>
                </a:lnTo>
                <a:lnTo>
                  <a:pt x="182" y="51672"/>
                </a:lnTo>
                <a:lnTo>
                  <a:pt x="122" y="52600"/>
                </a:lnTo>
                <a:lnTo>
                  <a:pt x="41" y="53507"/>
                </a:lnTo>
                <a:lnTo>
                  <a:pt x="0" y="54415"/>
                </a:lnTo>
                <a:lnTo>
                  <a:pt x="0" y="54859"/>
                </a:lnTo>
                <a:lnTo>
                  <a:pt x="0" y="55303"/>
                </a:lnTo>
                <a:lnTo>
                  <a:pt x="21" y="55524"/>
                </a:lnTo>
                <a:lnTo>
                  <a:pt x="41" y="55746"/>
                </a:lnTo>
                <a:lnTo>
                  <a:pt x="101" y="55968"/>
                </a:lnTo>
                <a:lnTo>
                  <a:pt x="142" y="56170"/>
                </a:lnTo>
                <a:lnTo>
                  <a:pt x="182" y="56271"/>
                </a:lnTo>
                <a:lnTo>
                  <a:pt x="243" y="56351"/>
                </a:lnTo>
                <a:lnTo>
                  <a:pt x="303" y="56432"/>
                </a:lnTo>
                <a:lnTo>
                  <a:pt x="384" y="56492"/>
                </a:lnTo>
                <a:lnTo>
                  <a:pt x="565" y="56593"/>
                </a:lnTo>
                <a:lnTo>
                  <a:pt x="807" y="56674"/>
                </a:lnTo>
                <a:lnTo>
                  <a:pt x="1231" y="56815"/>
                </a:lnTo>
                <a:lnTo>
                  <a:pt x="1674" y="56896"/>
                </a:lnTo>
                <a:lnTo>
                  <a:pt x="2118" y="56977"/>
                </a:lnTo>
                <a:lnTo>
                  <a:pt x="2582" y="57017"/>
                </a:lnTo>
                <a:lnTo>
                  <a:pt x="3046" y="57017"/>
                </a:lnTo>
                <a:lnTo>
                  <a:pt x="3490" y="57037"/>
                </a:lnTo>
                <a:lnTo>
                  <a:pt x="4397" y="57017"/>
                </a:lnTo>
                <a:lnTo>
                  <a:pt x="5446" y="56977"/>
                </a:lnTo>
                <a:lnTo>
                  <a:pt x="6495" y="56916"/>
                </a:lnTo>
                <a:lnTo>
                  <a:pt x="7544" y="56835"/>
                </a:lnTo>
                <a:lnTo>
                  <a:pt x="8613" y="56755"/>
                </a:lnTo>
                <a:lnTo>
                  <a:pt x="10125" y="56593"/>
                </a:lnTo>
                <a:lnTo>
                  <a:pt x="10892" y="56533"/>
                </a:lnTo>
                <a:lnTo>
                  <a:pt x="11638" y="56513"/>
                </a:lnTo>
                <a:lnTo>
                  <a:pt x="42254" y="56513"/>
                </a:lnTo>
                <a:lnTo>
                  <a:pt x="42214" y="55988"/>
                </a:lnTo>
                <a:lnTo>
                  <a:pt x="42133" y="55484"/>
                </a:lnTo>
                <a:lnTo>
                  <a:pt x="42052" y="54960"/>
                </a:lnTo>
                <a:lnTo>
                  <a:pt x="41911" y="54455"/>
                </a:lnTo>
                <a:lnTo>
                  <a:pt x="41750" y="53971"/>
                </a:lnTo>
                <a:lnTo>
                  <a:pt x="41568" y="53467"/>
                </a:lnTo>
                <a:lnTo>
                  <a:pt x="41346" y="52983"/>
                </a:lnTo>
                <a:lnTo>
                  <a:pt x="41104" y="52499"/>
                </a:lnTo>
                <a:lnTo>
                  <a:pt x="40741" y="51914"/>
                </a:lnTo>
                <a:lnTo>
                  <a:pt x="40338" y="51329"/>
                </a:lnTo>
                <a:lnTo>
                  <a:pt x="39914" y="50765"/>
                </a:lnTo>
                <a:lnTo>
                  <a:pt x="39471" y="50220"/>
                </a:lnTo>
                <a:lnTo>
                  <a:pt x="38523" y="49131"/>
                </a:lnTo>
                <a:lnTo>
                  <a:pt x="37595" y="48062"/>
                </a:lnTo>
                <a:lnTo>
                  <a:pt x="37151" y="47517"/>
                </a:lnTo>
                <a:lnTo>
                  <a:pt x="36728" y="46953"/>
                </a:lnTo>
                <a:lnTo>
                  <a:pt x="36344" y="46388"/>
                </a:lnTo>
                <a:lnTo>
                  <a:pt x="36163" y="46106"/>
                </a:lnTo>
                <a:lnTo>
                  <a:pt x="36002" y="45803"/>
                </a:lnTo>
                <a:lnTo>
                  <a:pt x="35860" y="45501"/>
                </a:lnTo>
                <a:lnTo>
                  <a:pt x="35719" y="45198"/>
                </a:lnTo>
                <a:lnTo>
                  <a:pt x="35598" y="44895"/>
                </a:lnTo>
                <a:lnTo>
                  <a:pt x="35477" y="44593"/>
                </a:lnTo>
                <a:lnTo>
                  <a:pt x="35376" y="44270"/>
                </a:lnTo>
                <a:lnTo>
                  <a:pt x="35316" y="43927"/>
                </a:lnTo>
                <a:lnTo>
                  <a:pt x="35255" y="43605"/>
                </a:lnTo>
                <a:lnTo>
                  <a:pt x="35215" y="43262"/>
                </a:lnTo>
                <a:lnTo>
                  <a:pt x="35195" y="42979"/>
                </a:lnTo>
                <a:lnTo>
                  <a:pt x="35195" y="42717"/>
                </a:lnTo>
                <a:lnTo>
                  <a:pt x="35215" y="42173"/>
                </a:lnTo>
                <a:lnTo>
                  <a:pt x="35296" y="41628"/>
                </a:lnTo>
                <a:lnTo>
                  <a:pt x="35397" y="41084"/>
                </a:lnTo>
                <a:lnTo>
                  <a:pt x="35538" y="40539"/>
                </a:lnTo>
                <a:lnTo>
                  <a:pt x="35679" y="40015"/>
                </a:lnTo>
                <a:lnTo>
                  <a:pt x="36022" y="38946"/>
                </a:lnTo>
                <a:lnTo>
                  <a:pt x="36344" y="37857"/>
                </a:lnTo>
                <a:lnTo>
                  <a:pt x="36486" y="37332"/>
                </a:lnTo>
                <a:lnTo>
                  <a:pt x="36607" y="36788"/>
                </a:lnTo>
                <a:lnTo>
                  <a:pt x="36687" y="36263"/>
                </a:lnTo>
                <a:lnTo>
                  <a:pt x="36728" y="35719"/>
                </a:lnTo>
                <a:lnTo>
                  <a:pt x="36748" y="35436"/>
                </a:lnTo>
                <a:lnTo>
                  <a:pt x="36748" y="35174"/>
                </a:lnTo>
                <a:lnTo>
                  <a:pt x="36728" y="34892"/>
                </a:lnTo>
                <a:lnTo>
                  <a:pt x="36687" y="34630"/>
                </a:lnTo>
                <a:lnTo>
                  <a:pt x="36647" y="34367"/>
                </a:lnTo>
                <a:lnTo>
                  <a:pt x="36586" y="34085"/>
                </a:lnTo>
                <a:lnTo>
                  <a:pt x="36526" y="33843"/>
                </a:lnTo>
                <a:lnTo>
                  <a:pt x="36445" y="33581"/>
                </a:lnTo>
                <a:lnTo>
                  <a:pt x="36344" y="33339"/>
                </a:lnTo>
                <a:lnTo>
                  <a:pt x="36244" y="33097"/>
                </a:lnTo>
                <a:lnTo>
                  <a:pt x="36002" y="32633"/>
                </a:lnTo>
                <a:lnTo>
                  <a:pt x="35719" y="32169"/>
                </a:lnTo>
                <a:lnTo>
                  <a:pt x="35397" y="31746"/>
                </a:lnTo>
                <a:lnTo>
                  <a:pt x="35034" y="31342"/>
                </a:lnTo>
                <a:lnTo>
                  <a:pt x="34650" y="30959"/>
                </a:lnTo>
                <a:lnTo>
                  <a:pt x="34227" y="30596"/>
                </a:lnTo>
                <a:lnTo>
                  <a:pt x="33803" y="30253"/>
                </a:lnTo>
                <a:lnTo>
                  <a:pt x="33339" y="29930"/>
                </a:lnTo>
                <a:lnTo>
                  <a:pt x="32875" y="29608"/>
                </a:lnTo>
                <a:lnTo>
                  <a:pt x="32371" y="29325"/>
                </a:lnTo>
                <a:lnTo>
                  <a:pt x="31887" y="29063"/>
                </a:lnTo>
                <a:lnTo>
                  <a:pt x="31383" y="28821"/>
                </a:lnTo>
                <a:lnTo>
                  <a:pt x="30879" y="28599"/>
                </a:lnTo>
                <a:lnTo>
                  <a:pt x="29870" y="28176"/>
                </a:lnTo>
                <a:lnTo>
                  <a:pt x="28842" y="27772"/>
                </a:lnTo>
                <a:lnTo>
                  <a:pt x="27793" y="27369"/>
                </a:lnTo>
                <a:lnTo>
                  <a:pt x="26785" y="26925"/>
                </a:lnTo>
                <a:lnTo>
                  <a:pt x="26280" y="26703"/>
                </a:lnTo>
                <a:lnTo>
                  <a:pt x="25796" y="26461"/>
                </a:lnTo>
                <a:lnTo>
                  <a:pt x="25312" y="26199"/>
                </a:lnTo>
                <a:lnTo>
                  <a:pt x="24848" y="25937"/>
                </a:lnTo>
                <a:lnTo>
                  <a:pt x="24384" y="25634"/>
                </a:lnTo>
                <a:lnTo>
                  <a:pt x="23941" y="25332"/>
                </a:lnTo>
                <a:lnTo>
                  <a:pt x="23517" y="24989"/>
                </a:lnTo>
                <a:lnTo>
                  <a:pt x="23114" y="24626"/>
                </a:lnTo>
                <a:lnTo>
                  <a:pt x="22872" y="24364"/>
                </a:lnTo>
                <a:lnTo>
                  <a:pt x="22650" y="24122"/>
                </a:lnTo>
                <a:lnTo>
                  <a:pt x="22408" y="23860"/>
                </a:lnTo>
                <a:lnTo>
                  <a:pt x="22206" y="23577"/>
                </a:lnTo>
                <a:lnTo>
                  <a:pt x="22005" y="23315"/>
                </a:lnTo>
                <a:lnTo>
                  <a:pt x="21823" y="23033"/>
                </a:lnTo>
                <a:lnTo>
                  <a:pt x="21480" y="22448"/>
                </a:lnTo>
                <a:lnTo>
                  <a:pt x="21157" y="21843"/>
                </a:lnTo>
                <a:lnTo>
                  <a:pt x="20895" y="21217"/>
                </a:lnTo>
                <a:lnTo>
                  <a:pt x="20653" y="20592"/>
                </a:lnTo>
                <a:lnTo>
                  <a:pt x="20431" y="19927"/>
                </a:lnTo>
                <a:lnTo>
                  <a:pt x="20250" y="19261"/>
                </a:lnTo>
                <a:lnTo>
                  <a:pt x="20089" y="18575"/>
                </a:lnTo>
                <a:lnTo>
                  <a:pt x="19947" y="17869"/>
                </a:lnTo>
                <a:lnTo>
                  <a:pt x="19826" y="17164"/>
                </a:lnTo>
                <a:lnTo>
                  <a:pt x="19725" y="16458"/>
                </a:lnTo>
                <a:lnTo>
                  <a:pt x="19625" y="15732"/>
                </a:lnTo>
                <a:lnTo>
                  <a:pt x="19443" y="14279"/>
                </a:lnTo>
                <a:lnTo>
                  <a:pt x="19282" y="12807"/>
                </a:lnTo>
                <a:lnTo>
                  <a:pt x="19080" y="11375"/>
                </a:lnTo>
                <a:lnTo>
                  <a:pt x="18979" y="10649"/>
                </a:lnTo>
                <a:lnTo>
                  <a:pt x="18838" y="9943"/>
                </a:lnTo>
                <a:lnTo>
                  <a:pt x="18697" y="9237"/>
                </a:lnTo>
                <a:lnTo>
                  <a:pt x="18536" y="8552"/>
                </a:lnTo>
                <a:lnTo>
                  <a:pt x="18354" y="7866"/>
                </a:lnTo>
                <a:lnTo>
                  <a:pt x="18132" y="7200"/>
                </a:lnTo>
                <a:lnTo>
                  <a:pt x="17890" y="6555"/>
                </a:lnTo>
                <a:lnTo>
                  <a:pt x="17608" y="5930"/>
                </a:lnTo>
                <a:lnTo>
                  <a:pt x="17305" y="5304"/>
                </a:lnTo>
                <a:lnTo>
                  <a:pt x="16942" y="4720"/>
                </a:lnTo>
                <a:lnTo>
                  <a:pt x="16761" y="4437"/>
                </a:lnTo>
                <a:lnTo>
                  <a:pt x="16559" y="4155"/>
                </a:lnTo>
                <a:lnTo>
                  <a:pt x="16337" y="3872"/>
                </a:lnTo>
                <a:lnTo>
                  <a:pt x="16115" y="3610"/>
                </a:lnTo>
                <a:lnTo>
                  <a:pt x="15772" y="3247"/>
                </a:lnTo>
                <a:lnTo>
                  <a:pt x="15430" y="2904"/>
                </a:lnTo>
                <a:lnTo>
                  <a:pt x="15067" y="2602"/>
                </a:lnTo>
                <a:lnTo>
                  <a:pt x="14703" y="2299"/>
                </a:lnTo>
                <a:lnTo>
                  <a:pt x="14320" y="2037"/>
                </a:lnTo>
                <a:lnTo>
                  <a:pt x="13937" y="1775"/>
                </a:lnTo>
                <a:lnTo>
                  <a:pt x="13534" y="1553"/>
                </a:lnTo>
                <a:lnTo>
                  <a:pt x="13110" y="1331"/>
                </a:lnTo>
                <a:lnTo>
                  <a:pt x="12687" y="1129"/>
                </a:lnTo>
                <a:lnTo>
                  <a:pt x="12263" y="948"/>
                </a:lnTo>
                <a:lnTo>
                  <a:pt x="11819" y="807"/>
                </a:lnTo>
                <a:lnTo>
                  <a:pt x="11355" y="645"/>
                </a:lnTo>
                <a:lnTo>
                  <a:pt x="10912" y="524"/>
                </a:lnTo>
                <a:lnTo>
                  <a:pt x="10448" y="403"/>
                </a:lnTo>
                <a:lnTo>
                  <a:pt x="9964" y="323"/>
                </a:lnTo>
                <a:lnTo>
                  <a:pt x="9500" y="222"/>
                </a:lnTo>
                <a:lnTo>
                  <a:pt x="9016" y="161"/>
                </a:lnTo>
                <a:lnTo>
                  <a:pt x="8512" y="101"/>
                </a:lnTo>
                <a:lnTo>
                  <a:pt x="8028" y="61"/>
                </a:lnTo>
                <a:lnTo>
                  <a:pt x="7523" y="40"/>
                </a:lnTo>
                <a:lnTo>
                  <a:pt x="6515" y="0"/>
                </a:lnTo>
                <a:close/>
              </a:path>
            </a:pathLst>
          </a:custGeom>
          <a:solidFill>
            <a:srgbClr val="FFE2DC"/>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grpSp>
        <p:nvGrpSpPr>
          <p:cNvPr id="11" name="Google Shape;11;p2"/>
          <p:cNvGrpSpPr/>
          <p:nvPr/>
        </p:nvGrpSpPr>
        <p:grpSpPr>
          <a:xfrm>
            <a:off x="8375378" y="-13424"/>
            <a:ext cx="3816621" cy="2261032"/>
            <a:chOff x="238125" y="3383650"/>
            <a:chExt cx="1287775" cy="762900"/>
          </a:xfrm>
        </p:grpSpPr>
        <p:sp>
          <p:nvSpPr>
            <p:cNvPr id="12" name="Google Shape;12;p2"/>
            <p:cNvSpPr/>
            <p:nvPr/>
          </p:nvSpPr>
          <p:spPr>
            <a:xfrm>
              <a:off x="598125" y="3383650"/>
              <a:ext cx="927775" cy="557175"/>
            </a:xfrm>
            <a:custGeom>
              <a:avLst/>
              <a:gdLst/>
              <a:ahLst/>
              <a:cxnLst/>
              <a:rect l="l" t="t" r="r" b="b"/>
              <a:pathLst>
                <a:path w="37111" h="22287" extrusionOk="0">
                  <a:moveTo>
                    <a:pt x="37050" y="0"/>
                  </a:moveTo>
                  <a:lnTo>
                    <a:pt x="0" y="101"/>
                  </a:lnTo>
                  <a:lnTo>
                    <a:pt x="1090" y="161"/>
                  </a:lnTo>
                  <a:lnTo>
                    <a:pt x="2118" y="242"/>
                  </a:lnTo>
                  <a:lnTo>
                    <a:pt x="3127" y="343"/>
                  </a:lnTo>
                  <a:lnTo>
                    <a:pt x="4095" y="464"/>
                  </a:lnTo>
                  <a:lnTo>
                    <a:pt x="5002" y="585"/>
                  </a:lnTo>
                  <a:lnTo>
                    <a:pt x="5890" y="726"/>
                  </a:lnTo>
                  <a:lnTo>
                    <a:pt x="6737" y="867"/>
                  </a:lnTo>
                  <a:lnTo>
                    <a:pt x="7523" y="1029"/>
                  </a:lnTo>
                  <a:lnTo>
                    <a:pt x="8310" y="1210"/>
                  </a:lnTo>
                  <a:lnTo>
                    <a:pt x="9036" y="1412"/>
                  </a:lnTo>
                  <a:lnTo>
                    <a:pt x="9742" y="1613"/>
                  </a:lnTo>
                  <a:lnTo>
                    <a:pt x="10407" y="1835"/>
                  </a:lnTo>
                  <a:lnTo>
                    <a:pt x="11033" y="2077"/>
                  </a:lnTo>
                  <a:lnTo>
                    <a:pt x="11658" y="2340"/>
                  </a:lnTo>
                  <a:lnTo>
                    <a:pt x="12223" y="2602"/>
                  </a:lnTo>
                  <a:lnTo>
                    <a:pt x="12767" y="2884"/>
                  </a:lnTo>
                  <a:lnTo>
                    <a:pt x="13292" y="3187"/>
                  </a:lnTo>
                  <a:lnTo>
                    <a:pt x="13796" y="3509"/>
                  </a:lnTo>
                  <a:lnTo>
                    <a:pt x="14260" y="3852"/>
                  </a:lnTo>
                  <a:lnTo>
                    <a:pt x="14724" y="4195"/>
                  </a:lnTo>
                  <a:lnTo>
                    <a:pt x="15147" y="4558"/>
                  </a:lnTo>
                  <a:lnTo>
                    <a:pt x="15551" y="4941"/>
                  </a:lnTo>
                  <a:lnTo>
                    <a:pt x="15934" y="5345"/>
                  </a:lnTo>
                  <a:lnTo>
                    <a:pt x="16297" y="5768"/>
                  </a:lnTo>
                  <a:lnTo>
                    <a:pt x="16660" y="6192"/>
                  </a:lnTo>
                  <a:lnTo>
                    <a:pt x="16982" y="6656"/>
                  </a:lnTo>
                  <a:lnTo>
                    <a:pt x="17305" y="7120"/>
                  </a:lnTo>
                  <a:lnTo>
                    <a:pt x="17608" y="7624"/>
                  </a:lnTo>
                  <a:lnTo>
                    <a:pt x="17910" y="8128"/>
                  </a:lnTo>
                  <a:lnTo>
                    <a:pt x="18172" y="8652"/>
                  </a:lnTo>
                  <a:lnTo>
                    <a:pt x="18455" y="9197"/>
                  </a:lnTo>
                  <a:lnTo>
                    <a:pt x="18717" y="9762"/>
                  </a:lnTo>
                  <a:lnTo>
                    <a:pt x="19241" y="11032"/>
                  </a:lnTo>
                  <a:lnTo>
                    <a:pt x="19786" y="12343"/>
                  </a:lnTo>
                  <a:lnTo>
                    <a:pt x="20351" y="13695"/>
                  </a:lnTo>
                  <a:lnTo>
                    <a:pt x="20653" y="14360"/>
                  </a:lnTo>
                  <a:lnTo>
                    <a:pt x="20956" y="15026"/>
                  </a:lnTo>
                  <a:lnTo>
                    <a:pt x="21258" y="15671"/>
                  </a:lnTo>
                  <a:lnTo>
                    <a:pt x="21601" y="16316"/>
                  </a:lnTo>
                  <a:lnTo>
                    <a:pt x="21944" y="16962"/>
                  </a:lnTo>
                  <a:lnTo>
                    <a:pt x="22327" y="17567"/>
                  </a:lnTo>
                  <a:lnTo>
                    <a:pt x="22710" y="18152"/>
                  </a:lnTo>
                  <a:lnTo>
                    <a:pt x="23134" y="18717"/>
                  </a:lnTo>
                  <a:lnTo>
                    <a:pt x="23578" y="19261"/>
                  </a:lnTo>
                  <a:lnTo>
                    <a:pt x="24042" y="19765"/>
                  </a:lnTo>
                  <a:lnTo>
                    <a:pt x="24284" y="20007"/>
                  </a:lnTo>
                  <a:lnTo>
                    <a:pt x="24546" y="20229"/>
                  </a:lnTo>
                  <a:lnTo>
                    <a:pt x="24808" y="20451"/>
                  </a:lnTo>
                  <a:lnTo>
                    <a:pt x="25070" y="20653"/>
                  </a:lnTo>
                  <a:lnTo>
                    <a:pt x="25352" y="20854"/>
                  </a:lnTo>
                  <a:lnTo>
                    <a:pt x="25635" y="21036"/>
                  </a:lnTo>
                  <a:lnTo>
                    <a:pt x="25937" y="21217"/>
                  </a:lnTo>
                  <a:lnTo>
                    <a:pt x="26240" y="21379"/>
                  </a:lnTo>
                  <a:lnTo>
                    <a:pt x="26563" y="21540"/>
                  </a:lnTo>
                  <a:lnTo>
                    <a:pt x="26885" y="21681"/>
                  </a:lnTo>
                  <a:lnTo>
                    <a:pt x="27228" y="21802"/>
                  </a:lnTo>
                  <a:lnTo>
                    <a:pt x="27571" y="21923"/>
                  </a:lnTo>
                  <a:lnTo>
                    <a:pt x="27934" y="22024"/>
                  </a:lnTo>
                  <a:lnTo>
                    <a:pt x="28297" y="22105"/>
                  </a:lnTo>
                  <a:lnTo>
                    <a:pt x="28680" y="22165"/>
                  </a:lnTo>
                  <a:lnTo>
                    <a:pt x="29064" y="22226"/>
                  </a:lnTo>
                  <a:lnTo>
                    <a:pt x="29467" y="22266"/>
                  </a:lnTo>
                  <a:lnTo>
                    <a:pt x="29890" y="22286"/>
                  </a:lnTo>
                  <a:lnTo>
                    <a:pt x="30758" y="22286"/>
                  </a:lnTo>
                  <a:lnTo>
                    <a:pt x="31201" y="22266"/>
                  </a:lnTo>
                  <a:lnTo>
                    <a:pt x="31665" y="22206"/>
                  </a:lnTo>
                  <a:lnTo>
                    <a:pt x="32149" y="22145"/>
                  </a:lnTo>
                  <a:lnTo>
                    <a:pt x="32654" y="22065"/>
                  </a:lnTo>
                  <a:lnTo>
                    <a:pt x="33158" y="21964"/>
                  </a:lnTo>
                  <a:lnTo>
                    <a:pt x="33682" y="21843"/>
                  </a:lnTo>
                  <a:lnTo>
                    <a:pt x="34207" y="21701"/>
                  </a:lnTo>
                  <a:lnTo>
                    <a:pt x="34751" y="21540"/>
                  </a:lnTo>
                  <a:lnTo>
                    <a:pt x="35316" y="21359"/>
                  </a:lnTo>
                  <a:lnTo>
                    <a:pt x="35901" y="21157"/>
                  </a:lnTo>
                  <a:lnTo>
                    <a:pt x="36506" y="20935"/>
                  </a:lnTo>
                  <a:lnTo>
                    <a:pt x="37111" y="20673"/>
                  </a:lnTo>
                  <a:lnTo>
                    <a:pt x="37050" y="0"/>
                  </a:lnTo>
                  <a:close/>
                </a:path>
              </a:pathLst>
            </a:custGeom>
            <a:solidFill>
              <a:srgbClr val="FFDA73"/>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3" name="Google Shape;13;p2"/>
            <p:cNvSpPr/>
            <p:nvPr/>
          </p:nvSpPr>
          <p:spPr>
            <a:xfrm>
              <a:off x="238125" y="3425500"/>
              <a:ext cx="780025" cy="218350"/>
            </a:xfrm>
            <a:custGeom>
              <a:avLst/>
              <a:gdLst/>
              <a:ahLst/>
              <a:cxnLst/>
              <a:rect l="l" t="t" r="r" b="b"/>
              <a:pathLst>
                <a:path w="31201" h="8734" extrusionOk="0">
                  <a:moveTo>
                    <a:pt x="13453" y="0"/>
                  </a:moveTo>
                  <a:lnTo>
                    <a:pt x="12787" y="20"/>
                  </a:lnTo>
                  <a:lnTo>
                    <a:pt x="12121" y="40"/>
                  </a:lnTo>
                  <a:lnTo>
                    <a:pt x="11456" y="81"/>
                  </a:lnTo>
                  <a:lnTo>
                    <a:pt x="10790" y="141"/>
                  </a:lnTo>
                  <a:lnTo>
                    <a:pt x="10125" y="202"/>
                  </a:lnTo>
                  <a:lnTo>
                    <a:pt x="9459" y="303"/>
                  </a:lnTo>
                  <a:lnTo>
                    <a:pt x="8794" y="383"/>
                  </a:lnTo>
                  <a:lnTo>
                    <a:pt x="8128" y="504"/>
                  </a:lnTo>
                  <a:lnTo>
                    <a:pt x="7462" y="625"/>
                  </a:lnTo>
                  <a:lnTo>
                    <a:pt x="6111" y="908"/>
                  </a:lnTo>
                  <a:lnTo>
                    <a:pt x="4760" y="1230"/>
                  </a:lnTo>
                  <a:lnTo>
                    <a:pt x="3388" y="1613"/>
                  </a:lnTo>
                  <a:lnTo>
                    <a:pt x="2924" y="1755"/>
                  </a:lnTo>
                  <a:lnTo>
                    <a:pt x="2481" y="1936"/>
                  </a:lnTo>
                  <a:lnTo>
                    <a:pt x="2077" y="2138"/>
                  </a:lnTo>
                  <a:lnTo>
                    <a:pt x="1714" y="2340"/>
                  </a:lnTo>
                  <a:lnTo>
                    <a:pt x="1392" y="2561"/>
                  </a:lnTo>
                  <a:lnTo>
                    <a:pt x="1109" y="2803"/>
                  </a:lnTo>
                  <a:lnTo>
                    <a:pt x="847" y="3045"/>
                  </a:lnTo>
                  <a:lnTo>
                    <a:pt x="625" y="3308"/>
                  </a:lnTo>
                  <a:lnTo>
                    <a:pt x="444" y="3570"/>
                  </a:lnTo>
                  <a:lnTo>
                    <a:pt x="282" y="3832"/>
                  </a:lnTo>
                  <a:lnTo>
                    <a:pt x="161" y="4114"/>
                  </a:lnTo>
                  <a:lnTo>
                    <a:pt x="81" y="4377"/>
                  </a:lnTo>
                  <a:lnTo>
                    <a:pt x="20" y="4659"/>
                  </a:lnTo>
                  <a:lnTo>
                    <a:pt x="0" y="4921"/>
                  </a:lnTo>
                  <a:lnTo>
                    <a:pt x="20" y="5183"/>
                  </a:lnTo>
                  <a:lnTo>
                    <a:pt x="40" y="5425"/>
                  </a:lnTo>
                  <a:lnTo>
                    <a:pt x="121" y="5667"/>
                  </a:lnTo>
                  <a:lnTo>
                    <a:pt x="222" y="5909"/>
                  </a:lnTo>
                  <a:lnTo>
                    <a:pt x="343" y="6111"/>
                  </a:lnTo>
                  <a:lnTo>
                    <a:pt x="484" y="6313"/>
                  </a:lnTo>
                  <a:lnTo>
                    <a:pt x="666" y="6494"/>
                  </a:lnTo>
                  <a:lnTo>
                    <a:pt x="887" y="6656"/>
                  </a:lnTo>
                  <a:lnTo>
                    <a:pt x="1109" y="6797"/>
                  </a:lnTo>
                  <a:lnTo>
                    <a:pt x="1371" y="6918"/>
                  </a:lnTo>
                  <a:lnTo>
                    <a:pt x="1654" y="6999"/>
                  </a:lnTo>
                  <a:lnTo>
                    <a:pt x="1977" y="7059"/>
                  </a:lnTo>
                  <a:lnTo>
                    <a:pt x="2299" y="7099"/>
                  </a:lnTo>
                  <a:lnTo>
                    <a:pt x="2662" y="7079"/>
                  </a:lnTo>
                  <a:lnTo>
                    <a:pt x="3045" y="7059"/>
                  </a:lnTo>
                  <a:lnTo>
                    <a:pt x="3449" y="6978"/>
                  </a:lnTo>
                  <a:lnTo>
                    <a:pt x="3872" y="6857"/>
                  </a:lnTo>
                  <a:lnTo>
                    <a:pt x="4316" y="6716"/>
                  </a:lnTo>
                  <a:lnTo>
                    <a:pt x="5224" y="6373"/>
                  </a:lnTo>
                  <a:lnTo>
                    <a:pt x="6131" y="6051"/>
                  </a:lnTo>
                  <a:lnTo>
                    <a:pt x="7019" y="5748"/>
                  </a:lnTo>
                  <a:lnTo>
                    <a:pt x="7886" y="5466"/>
                  </a:lnTo>
                  <a:lnTo>
                    <a:pt x="8773" y="5224"/>
                  </a:lnTo>
                  <a:lnTo>
                    <a:pt x="9641" y="5002"/>
                  </a:lnTo>
                  <a:lnTo>
                    <a:pt x="10508" y="4800"/>
                  </a:lnTo>
                  <a:lnTo>
                    <a:pt x="11395" y="4619"/>
                  </a:lnTo>
                  <a:lnTo>
                    <a:pt x="12283" y="4477"/>
                  </a:lnTo>
                  <a:lnTo>
                    <a:pt x="13170" y="4356"/>
                  </a:lnTo>
                  <a:lnTo>
                    <a:pt x="14078" y="4256"/>
                  </a:lnTo>
                  <a:lnTo>
                    <a:pt x="15006" y="4195"/>
                  </a:lnTo>
                  <a:lnTo>
                    <a:pt x="15933" y="4175"/>
                  </a:lnTo>
                  <a:lnTo>
                    <a:pt x="16901" y="4175"/>
                  </a:lnTo>
                  <a:lnTo>
                    <a:pt x="17890" y="4215"/>
                  </a:lnTo>
                  <a:lnTo>
                    <a:pt x="18898" y="4296"/>
                  </a:lnTo>
                  <a:lnTo>
                    <a:pt x="19422" y="4356"/>
                  </a:lnTo>
                  <a:lnTo>
                    <a:pt x="19906" y="4437"/>
                  </a:lnTo>
                  <a:lnTo>
                    <a:pt x="20391" y="4538"/>
                  </a:lnTo>
                  <a:lnTo>
                    <a:pt x="20875" y="4659"/>
                  </a:lnTo>
                  <a:lnTo>
                    <a:pt x="21338" y="4800"/>
                  </a:lnTo>
                  <a:lnTo>
                    <a:pt x="21802" y="4961"/>
                  </a:lnTo>
                  <a:lnTo>
                    <a:pt x="22246" y="5123"/>
                  </a:lnTo>
                  <a:lnTo>
                    <a:pt x="22670" y="5304"/>
                  </a:lnTo>
                  <a:lnTo>
                    <a:pt x="23093" y="5506"/>
                  </a:lnTo>
                  <a:lnTo>
                    <a:pt x="23517" y="5708"/>
                  </a:lnTo>
                  <a:lnTo>
                    <a:pt x="24323" y="6131"/>
                  </a:lnTo>
                  <a:lnTo>
                    <a:pt x="25090" y="6555"/>
                  </a:lnTo>
                  <a:lnTo>
                    <a:pt x="25816" y="6999"/>
                  </a:lnTo>
                  <a:lnTo>
                    <a:pt x="26502" y="7422"/>
                  </a:lnTo>
                  <a:lnTo>
                    <a:pt x="27147" y="7805"/>
                  </a:lnTo>
                  <a:lnTo>
                    <a:pt x="27772" y="8128"/>
                  </a:lnTo>
                  <a:lnTo>
                    <a:pt x="28075" y="8289"/>
                  </a:lnTo>
                  <a:lnTo>
                    <a:pt x="28357" y="8410"/>
                  </a:lnTo>
                  <a:lnTo>
                    <a:pt x="28640" y="8511"/>
                  </a:lnTo>
                  <a:lnTo>
                    <a:pt x="28902" y="8612"/>
                  </a:lnTo>
                  <a:lnTo>
                    <a:pt x="29164" y="8673"/>
                  </a:lnTo>
                  <a:lnTo>
                    <a:pt x="29426" y="8713"/>
                  </a:lnTo>
                  <a:lnTo>
                    <a:pt x="29668" y="8733"/>
                  </a:lnTo>
                  <a:lnTo>
                    <a:pt x="29910" y="8713"/>
                  </a:lnTo>
                  <a:lnTo>
                    <a:pt x="30152" y="8673"/>
                  </a:lnTo>
                  <a:lnTo>
                    <a:pt x="30374" y="8592"/>
                  </a:lnTo>
                  <a:lnTo>
                    <a:pt x="30576" y="8511"/>
                  </a:lnTo>
                  <a:lnTo>
                    <a:pt x="30757" y="8390"/>
                  </a:lnTo>
                  <a:lnTo>
                    <a:pt x="30898" y="8269"/>
                  </a:lnTo>
                  <a:lnTo>
                    <a:pt x="31019" y="8128"/>
                  </a:lnTo>
                  <a:lnTo>
                    <a:pt x="31100" y="7987"/>
                  </a:lnTo>
                  <a:lnTo>
                    <a:pt x="31161" y="7825"/>
                  </a:lnTo>
                  <a:lnTo>
                    <a:pt x="31201" y="7664"/>
                  </a:lnTo>
                  <a:lnTo>
                    <a:pt x="31201" y="7483"/>
                  </a:lnTo>
                  <a:lnTo>
                    <a:pt x="31201" y="7301"/>
                  </a:lnTo>
                  <a:lnTo>
                    <a:pt x="31140" y="7120"/>
                  </a:lnTo>
                  <a:lnTo>
                    <a:pt x="31080" y="6918"/>
                  </a:lnTo>
                  <a:lnTo>
                    <a:pt x="30999" y="6716"/>
                  </a:lnTo>
                  <a:lnTo>
                    <a:pt x="30878" y="6514"/>
                  </a:lnTo>
                  <a:lnTo>
                    <a:pt x="30737" y="6293"/>
                  </a:lnTo>
                  <a:lnTo>
                    <a:pt x="30576" y="6071"/>
                  </a:lnTo>
                  <a:lnTo>
                    <a:pt x="30394" y="5849"/>
                  </a:lnTo>
                  <a:lnTo>
                    <a:pt x="30213" y="5627"/>
                  </a:lnTo>
                  <a:lnTo>
                    <a:pt x="29991" y="5405"/>
                  </a:lnTo>
                  <a:lnTo>
                    <a:pt x="29487" y="4961"/>
                  </a:lnTo>
                  <a:lnTo>
                    <a:pt x="28922" y="4498"/>
                  </a:lnTo>
                  <a:lnTo>
                    <a:pt x="28297" y="4054"/>
                  </a:lnTo>
                  <a:lnTo>
                    <a:pt x="27611" y="3610"/>
                  </a:lnTo>
                  <a:lnTo>
                    <a:pt x="26865" y="3207"/>
                  </a:lnTo>
                  <a:lnTo>
                    <a:pt x="26078" y="2803"/>
                  </a:lnTo>
                  <a:lnTo>
                    <a:pt x="25251" y="2420"/>
                  </a:lnTo>
                  <a:lnTo>
                    <a:pt x="24505" y="2138"/>
                  </a:lnTo>
                  <a:lnTo>
                    <a:pt x="23779" y="1856"/>
                  </a:lnTo>
                  <a:lnTo>
                    <a:pt x="23053" y="1593"/>
                  </a:lnTo>
                  <a:lnTo>
                    <a:pt x="22347" y="1371"/>
                  </a:lnTo>
                  <a:lnTo>
                    <a:pt x="21641" y="1150"/>
                  </a:lnTo>
                  <a:lnTo>
                    <a:pt x="20935" y="948"/>
                  </a:lnTo>
                  <a:lnTo>
                    <a:pt x="20229" y="787"/>
                  </a:lnTo>
                  <a:lnTo>
                    <a:pt x="19543" y="625"/>
                  </a:lnTo>
                  <a:lnTo>
                    <a:pt x="18858" y="484"/>
                  </a:lnTo>
                  <a:lnTo>
                    <a:pt x="18172" y="363"/>
                  </a:lnTo>
                  <a:lnTo>
                    <a:pt x="17486" y="262"/>
                  </a:lnTo>
                  <a:lnTo>
                    <a:pt x="16801" y="182"/>
                  </a:lnTo>
                  <a:lnTo>
                    <a:pt x="16135" y="101"/>
                  </a:lnTo>
                  <a:lnTo>
                    <a:pt x="15469" y="61"/>
                  </a:lnTo>
                  <a:lnTo>
                    <a:pt x="14784" y="20"/>
                  </a:lnTo>
                  <a:lnTo>
                    <a:pt x="14118" y="0"/>
                  </a:lnTo>
                  <a:close/>
                </a:path>
              </a:pathLst>
            </a:custGeom>
            <a:solidFill>
              <a:srgbClr val="FFDA73"/>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4" name="Google Shape;14;p2"/>
            <p:cNvSpPr/>
            <p:nvPr/>
          </p:nvSpPr>
          <p:spPr>
            <a:xfrm>
              <a:off x="1086700" y="3869200"/>
              <a:ext cx="392825" cy="277350"/>
            </a:xfrm>
            <a:custGeom>
              <a:avLst/>
              <a:gdLst/>
              <a:ahLst/>
              <a:cxnLst/>
              <a:rect l="l" t="t" r="r" b="b"/>
              <a:pathLst>
                <a:path w="15713" h="11094" extrusionOk="0">
                  <a:moveTo>
                    <a:pt x="929" y="0"/>
                  </a:moveTo>
                  <a:lnTo>
                    <a:pt x="727" y="21"/>
                  </a:lnTo>
                  <a:lnTo>
                    <a:pt x="545" y="61"/>
                  </a:lnTo>
                  <a:lnTo>
                    <a:pt x="384" y="142"/>
                  </a:lnTo>
                  <a:lnTo>
                    <a:pt x="263" y="242"/>
                  </a:lnTo>
                  <a:lnTo>
                    <a:pt x="162" y="384"/>
                  </a:lnTo>
                  <a:lnTo>
                    <a:pt x="82" y="525"/>
                  </a:lnTo>
                  <a:lnTo>
                    <a:pt x="41" y="706"/>
                  </a:lnTo>
                  <a:lnTo>
                    <a:pt x="1" y="908"/>
                  </a:lnTo>
                  <a:lnTo>
                    <a:pt x="1" y="1130"/>
                  </a:lnTo>
                  <a:lnTo>
                    <a:pt x="21" y="1352"/>
                  </a:lnTo>
                  <a:lnTo>
                    <a:pt x="61" y="1614"/>
                  </a:lnTo>
                  <a:lnTo>
                    <a:pt x="122" y="1876"/>
                  </a:lnTo>
                  <a:lnTo>
                    <a:pt x="203" y="2158"/>
                  </a:lnTo>
                  <a:lnTo>
                    <a:pt x="303" y="2461"/>
                  </a:lnTo>
                  <a:lnTo>
                    <a:pt x="445" y="2764"/>
                  </a:lnTo>
                  <a:lnTo>
                    <a:pt x="586" y="3086"/>
                  </a:lnTo>
                  <a:lnTo>
                    <a:pt x="747" y="3429"/>
                  </a:lnTo>
                  <a:lnTo>
                    <a:pt x="929" y="3752"/>
                  </a:lnTo>
                  <a:lnTo>
                    <a:pt x="1130" y="4115"/>
                  </a:lnTo>
                  <a:lnTo>
                    <a:pt x="1352" y="4458"/>
                  </a:lnTo>
                  <a:lnTo>
                    <a:pt x="1574" y="4821"/>
                  </a:lnTo>
                  <a:lnTo>
                    <a:pt x="2098" y="5527"/>
                  </a:lnTo>
                  <a:lnTo>
                    <a:pt x="2381" y="5890"/>
                  </a:lnTo>
                  <a:lnTo>
                    <a:pt x="2683" y="6253"/>
                  </a:lnTo>
                  <a:lnTo>
                    <a:pt x="3006" y="6616"/>
                  </a:lnTo>
                  <a:lnTo>
                    <a:pt x="3329" y="6979"/>
                  </a:lnTo>
                  <a:lnTo>
                    <a:pt x="3672" y="7322"/>
                  </a:lnTo>
                  <a:lnTo>
                    <a:pt x="4014" y="7665"/>
                  </a:lnTo>
                  <a:lnTo>
                    <a:pt x="4398" y="8007"/>
                  </a:lnTo>
                  <a:lnTo>
                    <a:pt x="4761" y="8350"/>
                  </a:lnTo>
                  <a:lnTo>
                    <a:pt x="5144" y="8653"/>
                  </a:lnTo>
                  <a:lnTo>
                    <a:pt x="5527" y="8955"/>
                  </a:lnTo>
                  <a:lnTo>
                    <a:pt x="5890" y="9217"/>
                  </a:lnTo>
                  <a:lnTo>
                    <a:pt x="6233" y="9460"/>
                  </a:lnTo>
                  <a:lnTo>
                    <a:pt x="6596" y="9681"/>
                  </a:lnTo>
                  <a:lnTo>
                    <a:pt x="6919" y="9883"/>
                  </a:lnTo>
                  <a:lnTo>
                    <a:pt x="7262" y="10065"/>
                  </a:lnTo>
                  <a:lnTo>
                    <a:pt x="7584" y="10246"/>
                  </a:lnTo>
                  <a:lnTo>
                    <a:pt x="7907" y="10387"/>
                  </a:lnTo>
                  <a:lnTo>
                    <a:pt x="8210" y="10528"/>
                  </a:lnTo>
                  <a:lnTo>
                    <a:pt x="8512" y="10629"/>
                  </a:lnTo>
                  <a:lnTo>
                    <a:pt x="8815" y="10730"/>
                  </a:lnTo>
                  <a:lnTo>
                    <a:pt x="9400" y="10891"/>
                  </a:lnTo>
                  <a:lnTo>
                    <a:pt x="9964" y="10992"/>
                  </a:lnTo>
                  <a:lnTo>
                    <a:pt x="10509" y="11053"/>
                  </a:lnTo>
                  <a:lnTo>
                    <a:pt x="11033" y="11093"/>
                  </a:lnTo>
                  <a:lnTo>
                    <a:pt x="11558" y="11073"/>
                  </a:lnTo>
                  <a:lnTo>
                    <a:pt x="12062" y="11053"/>
                  </a:lnTo>
                  <a:lnTo>
                    <a:pt x="12586" y="10992"/>
                  </a:lnTo>
                  <a:lnTo>
                    <a:pt x="13090" y="10932"/>
                  </a:lnTo>
                  <a:lnTo>
                    <a:pt x="14099" y="10811"/>
                  </a:lnTo>
                  <a:lnTo>
                    <a:pt x="14341" y="10770"/>
                  </a:lnTo>
                  <a:lnTo>
                    <a:pt x="14563" y="10730"/>
                  </a:lnTo>
                  <a:lnTo>
                    <a:pt x="14764" y="10649"/>
                  </a:lnTo>
                  <a:lnTo>
                    <a:pt x="14946" y="10589"/>
                  </a:lnTo>
                  <a:lnTo>
                    <a:pt x="15107" y="10508"/>
                  </a:lnTo>
                  <a:lnTo>
                    <a:pt x="15248" y="10407"/>
                  </a:lnTo>
                  <a:lnTo>
                    <a:pt x="15369" y="10307"/>
                  </a:lnTo>
                  <a:lnTo>
                    <a:pt x="15470" y="10206"/>
                  </a:lnTo>
                  <a:lnTo>
                    <a:pt x="15551" y="10085"/>
                  </a:lnTo>
                  <a:lnTo>
                    <a:pt x="15611" y="9964"/>
                  </a:lnTo>
                  <a:lnTo>
                    <a:pt x="15672" y="9843"/>
                  </a:lnTo>
                  <a:lnTo>
                    <a:pt x="15692" y="9722"/>
                  </a:lnTo>
                  <a:lnTo>
                    <a:pt x="15712" y="9601"/>
                  </a:lnTo>
                  <a:lnTo>
                    <a:pt x="15692" y="9480"/>
                  </a:lnTo>
                  <a:lnTo>
                    <a:pt x="15672" y="9339"/>
                  </a:lnTo>
                  <a:lnTo>
                    <a:pt x="15632" y="9217"/>
                  </a:lnTo>
                  <a:lnTo>
                    <a:pt x="15571" y="9096"/>
                  </a:lnTo>
                  <a:lnTo>
                    <a:pt x="15490" y="8975"/>
                  </a:lnTo>
                  <a:lnTo>
                    <a:pt x="15390" y="8854"/>
                  </a:lnTo>
                  <a:lnTo>
                    <a:pt x="15289" y="8754"/>
                  </a:lnTo>
                  <a:lnTo>
                    <a:pt x="15168" y="8633"/>
                  </a:lnTo>
                  <a:lnTo>
                    <a:pt x="15027" y="8552"/>
                  </a:lnTo>
                  <a:lnTo>
                    <a:pt x="14865" y="8451"/>
                  </a:lnTo>
                  <a:lnTo>
                    <a:pt x="14684" y="8370"/>
                  </a:lnTo>
                  <a:lnTo>
                    <a:pt x="14502" y="8310"/>
                  </a:lnTo>
                  <a:lnTo>
                    <a:pt x="14301" y="8249"/>
                  </a:lnTo>
                  <a:lnTo>
                    <a:pt x="14079" y="8209"/>
                  </a:lnTo>
                  <a:lnTo>
                    <a:pt x="13857" y="8169"/>
                  </a:lnTo>
                  <a:lnTo>
                    <a:pt x="13615" y="8149"/>
                  </a:lnTo>
                  <a:lnTo>
                    <a:pt x="13353" y="8149"/>
                  </a:lnTo>
                  <a:lnTo>
                    <a:pt x="13070" y="8169"/>
                  </a:lnTo>
                  <a:lnTo>
                    <a:pt x="12788" y="8189"/>
                  </a:lnTo>
                  <a:lnTo>
                    <a:pt x="12163" y="8270"/>
                  </a:lnTo>
                  <a:lnTo>
                    <a:pt x="11477" y="8310"/>
                  </a:lnTo>
                  <a:lnTo>
                    <a:pt x="10731" y="8330"/>
                  </a:lnTo>
                  <a:lnTo>
                    <a:pt x="10347" y="8310"/>
                  </a:lnTo>
                  <a:lnTo>
                    <a:pt x="9964" y="8290"/>
                  </a:lnTo>
                  <a:lnTo>
                    <a:pt x="9561" y="8249"/>
                  </a:lnTo>
                  <a:lnTo>
                    <a:pt x="9157" y="8189"/>
                  </a:lnTo>
                  <a:lnTo>
                    <a:pt x="8734" y="8128"/>
                  </a:lnTo>
                  <a:lnTo>
                    <a:pt x="8310" y="8028"/>
                  </a:lnTo>
                  <a:lnTo>
                    <a:pt x="7887" y="7907"/>
                  </a:lnTo>
                  <a:lnTo>
                    <a:pt x="7463" y="7786"/>
                  </a:lnTo>
                  <a:lnTo>
                    <a:pt x="7040" y="7624"/>
                  </a:lnTo>
                  <a:lnTo>
                    <a:pt x="6636" y="7443"/>
                  </a:lnTo>
                  <a:lnTo>
                    <a:pt x="6213" y="7221"/>
                  </a:lnTo>
                  <a:lnTo>
                    <a:pt x="5789" y="6999"/>
                  </a:lnTo>
                  <a:lnTo>
                    <a:pt x="5386" y="6717"/>
                  </a:lnTo>
                  <a:lnTo>
                    <a:pt x="4983" y="6434"/>
                  </a:lnTo>
                  <a:lnTo>
                    <a:pt x="4579" y="6112"/>
                  </a:lnTo>
                  <a:lnTo>
                    <a:pt x="4196" y="5748"/>
                  </a:lnTo>
                  <a:lnTo>
                    <a:pt x="3833" y="5345"/>
                  </a:lnTo>
                  <a:lnTo>
                    <a:pt x="3470" y="4922"/>
                  </a:lnTo>
                  <a:lnTo>
                    <a:pt x="3107" y="4438"/>
                  </a:lnTo>
                  <a:lnTo>
                    <a:pt x="2784" y="3933"/>
                  </a:lnTo>
                  <a:lnTo>
                    <a:pt x="2461" y="3389"/>
                  </a:lnTo>
                  <a:lnTo>
                    <a:pt x="2159" y="2804"/>
                  </a:lnTo>
                  <a:lnTo>
                    <a:pt x="1877" y="2179"/>
                  </a:lnTo>
                  <a:lnTo>
                    <a:pt x="1614" y="1493"/>
                  </a:lnTo>
                  <a:lnTo>
                    <a:pt x="1372" y="767"/>
                  </a:lnTo>
                  <a:lnTo>
                    <a:pt x="1151" y="0"/>
                  </a:lnTo>
                  <a:close/>
                </a:path>
              </a:pathLst>
            </a:custGeom>
            <a:solidFill>
              <a:srgbClr val="FFDA73"/>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15" name="Google Shape;15;p2"/>
          <p:cNvGrpSpPr/>
          <p:nvPr/>
        </p:nvGrpSpPr>
        <p:grpSpPr>
          <a:xfrm rot="-5400000">
            <a:off x="632295" y="4934495"/>
            <a:ext cx="1293389" cy="2557788"/>
            <a:chOff x="961675" y="1958725"/>
            <a:chExt cx="563225" cy="1113825"/>
          </a:xfrm>
        </p:grpSpPr>
        <p:sp>
          <p:nvSpPr>
            <p:cNvPr id="16" name="Google Shape;16;p2"/>
            <p:cNvSpPr/>
            <p:nvPr/>
          </p:nvSpPr>
          <p:spPr>
            <a:xfrm>
              <a:off x="961675" y="1958725"/>
              <a:ext cx="284400" cy="1113825"/>
            </a:xfrm>
            <a:custGeom>
              <a:avLst/>
              <a:gdLst/>
              <a:ahLst/>
              <a:cxnLst/>
              <a:rect l="l" t="t" r="r" b="b"/>
              <a:pathLst>
                <a:path w="11376" h="44553" extrusionOk="0">
                  <a:moveTo>
                    <a:pt x="0" y="0"/>
                  </a:moveTo>
                  <a:lnTo>
                    <a:pt x="0" y="44553"/>
                  </a:lnTo>
                  <a:lnTo>
                    <a:pt x="645" y="44392"/>
                  </a:lnTo>
                  <a:lnTo>
                    <a:pt x="1251" y="44210"/>
                  </a:lnTo>
                  <a:lnTo>
                    <a:pt x="1835" y="43988"/>
                  </a:lnTo>
                  <a:lnTo>
                    <a:pt x="2400" y="43766"/>
                  </a:lnTo>
                  <a:lnTo>
                    <a:pt x="2925" y="43504"/>
                  </a:lnTo>
                  <a:lnTo>
                    <a:pt x="3429" y="43202"/>
                  </a:lnTo>
                  <a:lnTo>
                    <a:pt x="3913" y="42899"/>
                  </a:lnTo>
                  <a:lnTo>
                    <a:pt x="4357" y="42556"/>
                  </a:lnTo>
                  <a:lnTo>
                    <a:pt x="4800" y="42213"/>
                  </a:lnTo>
                  <a:lnTo>
                    <a:pt x="5204" y="41830"/>
                  </a:lnTo>
                  <a:lnTo>
                    <a:pt x="5567" y="41427"/>
                  </a:lnTo>
                  <a:lnTo>
                    <a:pt x="5930" y="41023"/>
                  </a:lnTo>
                  <a:lnTo>
                    <a:pt x="6252" y="40580"/>
                  </a:lnTo>
                  <a:lnTo>
                    <a:pt x="6555" y="40136"/>
                  </a:lnTo>
                  <a:lnTo>
                    <a:pt x="6837" y="39692"/>
                  </a:lnTo>
                  <a:lnTo>
                    <a:pt x="7099" y="39208"/>
                  </a:lnTo>
                  <a:lnTo>
                    <a:pt x="7341" y="38724"/>
                  </a:lnTo>
                  <a:lnTo>
                    <a:pt x="7563" y="38220"/>
                  </a:lnTo>
                  <a:lnTo>
                    <a:pt x="7745" y="37716"/>
                  </a:lnTo>
                  <a:lnTo>
                    <a:pt x="7926" y="37212"/>
                  </a:lnTo>
                  <a:lnTo>
                    <a:pt x="8068" y="36687"/>
                  </a:lnTo>
                  <a:lnTo>
                    <a:pt x="8189" y="36163"/>
                  </a:lnTo>
                  <a:lnTo>
                    <a:pt x="8310" y="35618"/>
                  </a:lnTo>
                  <a:lnTo>
                    <a:pt x="8390" y="35094"/>
                  </a:lnTo>
                  <a:lnTo>
                    <a:pt x="8451" y="34549"/>
                  </a:lnTo>
                  <a:lnTo>
                    <a:pt x="8491" y="34005"/>
                  </a:lnTo>
                  <a:lnTo>
                    <a:pt x="8531" y="33460"/>
                  </a:lnTo>
                  <a:lnTo>
                    <a:pt x="8531" y="32916"/>
                  </a:lnTo>
                  <a:lnTo>
                    <a:pt x="8511" y="32391"/>
                  </a:lnTo>
                  <a:lnTo>
                    <a:pt x="8491" y="31847"/>
                  </a:lnTo>
                  <a:lnTo>
                    <a:pt x="8451" y="31322"/>
                  </a:lnTo>
                  <a:lnTo>
                    <a:pt x="8370" y="30798"/>
                  </a:lnTo>
                  <a:lnTo>
                    <a:pt x="8269" y="30193"/>
                  </a:lnTo>
                  <a:lnTo>
                    <a:pt x="8128" y="29628"/>
                  </a:lnTo>
                  <a:lnTo>
                    <a:pt x="7967" y="29063"/>
                  </a:lnTo>
                  <a:lnTo>
                    <a:pt x="7785" y="28519"/>
                  </a:lnTo>
                  <a:lnTo>
                    <a:pt x="7583" y="27994"/>
                  </a:lnTo>
                  <a:lnTo>
                    <a:pt x="7341" y="27470"/>
                  </a:lnTo>
                  <a:lnTo>
                    <a:pt x="7099" y="26946"/>
                  </a:lnTo>
                  <a:lnTo>
                    <a:pt x="6857" y="26421"/>
                  </a:lnTo>
                  <a:lnTo>
                    <a:pt x="6313" y="25393"/>
                  </a:lnTo>
                  <a:lnTo>
                    <a:pt x="5768" y="24324"/>
                  </a:lnTo>
                  <a:lnTo>
                    <a:pt x="5224" y="23235"/>
                  </a:lnTo>
                  <a:lnTo>
                    <a:pt x="4962" y="22650"/>
                  </a:lnTo>
                  <a:lnTo>
                    <a:pt x="4720" y="22065"/>
                  </a:lnTo>
                  <a:lnTo>
                    <a:pt x="4478" y="21460"/>
                  </a:lnTo>
                  <a:lnTo>
                    <a:pt x="4276" y="20835"/>
                  </a:lnTo>
                  <a:lnTo>
                    <a:pt x="4074" y="20169"/>
                  </a:lnTo>
                  <a:lnTo>
                    <a:pt x="3913" y="19483"/>
                  </a:lnTo>
                  <a:lnTo>
                    <a:pt x="3772" y="18777"/>
                  </a:lnTo>
                  <a:lnTo>
                    <a:pt x="3651" y="18031"/>
                  </a:lnTo>
                  <a:lnTo>
                    <a:pt x="3570" y="17245"/>
                  </a:lnTo>
                  <a:lnTo>
                    <a:pt x="3530" y="16418"/>
                  </a:lnTo>
                  <a:lnTo>
                    <a:pt x="3530" y="15550"/>
                  </a:lnTo>
                  <a:lnTo>
                    <a:pt x="3570" y="14643"/>
                  </a:lnTo>
                  <a:lnTo>
                    <a:pt x="3651" y="13695"/>
                  </a:lnTo>
                  <a:lnTo>
                    <a:pt x="3772" y="12686"/>
                  </a:lnTo>
                  <a:lnTo>
                    <a:pt x="3953" y="11638"/>
                  </a:lnTo>
                  <a:lnTo>
                    <a:pt x="4195" y="10528"/>
                  </a:lnTo>
                  <a:lnTo>
                    <a:pt x="4478" y="9379"/>
                  </a:lnTo>
                  <a:lnTo>
                    <a:pt x="4841" y="8149"/>
                  </a:lnTo>
                  <a:lnTo>
                    <a:pt x="5083" y="7463"/>
                  </a:lnTo>
                  <a:lnTo>
                    <a:pt x="5345" y="6777"/>
                  </a:lnTo>
                  <a:lnTo>
                    <a:pt x="5627" y="6132"/>
                  </a:lnTo>
                  <a:lnTo>
                    <a:pt x="5950" y="5506"/>
                  </a:lnTo>
                  <a:lnTo>
                    <a:pt x="6293" y="4922"/>
                  </a:lnTo>
                  <a:lnTo>
                    <a:pt x="6656" y="4357"/>
                  </a:lnTo>
                  <a:lnTo>
                    <a:pt x="7039" y="3812"/>
                  </a:lnTo>
                  <a:lnTo>
                    <a:pt x="7462" y="3308"/>
                  </a:lnTo>
                  <a:lnTo>
                    <a:pt x="7886" y="2804"/>
                  </a:lnTo>
                  <a:lnTo>
                    <a:pt x="8330" y="2340"/>
                  </a:lnTo>
                  <a:lnTo>
                    <a:pt x="8814" y="1896"/>
                  </a:lnTo>
                  <a:lnTo>
                    <a:pt x="9298" y="1473"/>
                  </a:lnTo>
                  <a:lnTo>
                    <a:pt x="9782" y="1069"/>
                  </a:lnTo>
                  <a:lnTo>
                    <a:pt x="10306" y="706"/>
                  </a:lnTo>
                  <a:lnTo>
                    <a:pt x="10831" y="343"/>
                  </a:lnTo>
                  <a:lnTo>
                    <a:pt x="11375" y="0"/>
                  </a:lnTo>
                  <a:close/>
                </a:path>
              </a:pathLst>
            </a:custGeom>
            <a:solidFill>
              <a:schemeClr val="l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7" name="Google Shape;17;p2"/>
            <p:cNvSpPr/>
            <p:nvPr/>
          </p:nvSpPr>
          <p:spPr>
            <a:xfrm>
              <a:off x="1145700" y="1958725"/>
              <a:ext cx="379200" cy="552150"/>
            </a:xfrm>
            <a:custGeom>
              <a:avLst/>
              <a:gdLst/>
              <a:ahLst/>
              <a:cxnLst/>
              <a:rect l="l" t="t" r="r" b="b"/>
              <a:pathLst>
                <a:path w="15168" h="22086" extrusionOk="0">
                  <a:moveTo>
                    <a:pt x="7181" y="0"/>
                  </a:moveTo>
                  <a:lnTo>
                    <a:pt x="6475" y="908"/>
                  </a:lnTo>
                  <a:lnTo>
                    <a:pt x="5749" y="1876"/>
                  </a:lnTo>
                  <a:lnTo>
                    <a:pt x="5043" y="2884"/>
                  </a:lnTo>
                  <a:lnTo>
                    <a:pt x="4337" y="3933"/>
                  </a:lnTo>
                  <a:lnTo>
                    <a:pt x="3671" y="5022"/>
                  </a:lnTo>
                  <a:lnTo>
                    <a:pt x="3349" y="5587"/>
                  </a:lnTo>
                  <a:lnTo>
                    <a:pt x="3046" y="6172"/>
                  </a:lnTo>
                  <a:lnTo>
                    <a:pt x="2723" y="6757"/>
                  </a:lnTo>
                  <a:lnTo>
                    <a:pt x="2441" y="7342"/>
                  </a:lnTo>
                  <a:lnTo>
                    <a:pt x="2159" y="7947"/>
                  </a:lnTo>
                  <a:lnTo>
                    <a:pt x="1897" y="8572"/>
                  </a:lnTo>
                  <a:lnTo>
                    <a:pt x="1634" y="9197"/>
                  </a:lnTo>
                  <a:lnTo>
                    <a:pt x="1392" y="9823"/>
                  </a:lnTo>
                  <a:lnTo>
                    <a:pt x="1170" y="10448"/>
                  </a:lnTo>
                  <a:lnTo>
                    <a:pt x="969" y="11093"/>
                  </a:lnTo>
                  <a:lnTo>
                    <a:pt x="767" y="11759"/>
                  </a:lnTo>
                  <a:lnTo>
                    <a:pt x="606" y="12404"/>
                  </a:lnTo>
                  <a:lnTo>
                    <a:pt x="444" y="13070"/>
                  </a:lnTo>
                  <a:lnTo>
                    <a:pt x="323" y="13755"/>
                  </a:lnTo>
                  <a:lnTo>
                    <a:pt x="202" y="14421"/>
                  </a:lnTo>
                  <a:lnTo>
                    <a:pt x="122" y="15107"/>
                  </a:lnTo>
                  <a:lnTo>
                    <a:pt x="61" y="15813"/>
                  </a:lnTo>
                  <a:lnTo>
                    <a:pt x="21" y="16498"/>
                  </a:lnTo>
                  <a:lnTo>
                    <a:pt x="1" y="17204"/>
                  </a:lnTo>
                  <a:lnTo>
                    <a:pt x="21" y="17910"/>
                  </a:lnTo>
                  <a:lnTo>
                    <a:pt x="61" y="18616"/>
                  </a:lnTo>
                  <a:lnTo>
                    <a:pt x="122" y="19322"/>
                  </a:lnTo>
                  <a:lnTo>
                    <a:pt x="202" y="19745"/>
                  </a:lnTo>
                  <a:lnTo>
                    <a:pt x="303" y="20109"/>
                  </a:lnTo>
                  <a:lnTo>
                    <a:pt x="404" y="20451"/>
                  </a:lnTo>
                  <a:lnTo>
                    <a:pt x="505" y="20774"/>
                  </a:lnTo>
                  <a:lnTo>
                    <a:pt x="606" y="21036"/>
                  </a:lnTo>
                  <a:lnTo>
                    <a:pt x="727" y="21278"/>
                  </a:lnTo>
                  <a:lnTo>
                    <a:pt x="828" y="21480"/>
                  </a:lnTo>
                  <a:lnTo>
                    <a:pt x="949" y="21662"/>
                  </a:lnTo>
                  <a:lnTo>
                    <a:pt x="1070" y="21803"/>
                  </a:lnTo>
                  <a:lnTo>
                    <a:pt x="1211" y="21924"/>
                  </a:lnTo>
                  <a:lnTo>
                    <a:pt x="1332" y="22004"/>
                  </a:lnTo>
                  <a:lnTo>
                    <a:pt x="1453" y="22065"/>
                  </a:lnTo>
                  <a:lnTo>
                    <a:pt x="1574" y="22085"/>
                  </a:lnTo>
                  <a:lnTo>
                    <a:pt x="1715" y="22085"/>
                  </a:lnTo>
                  <a:lnTo>
                    <a:pt x="1836" y="22065"/>
                  </a:lnTo>
                  <a:lnTo>
                    <a:pt x="1957" y="22004"/>
                  </a:lnTo>
                  <a:lnTo>
                    <a:pt x="2078" y="21944"/>
                  </a:lnTo>
                  <a:lnTo>
                    <a:pt x="2199" y="21843"/>
                  </a:lnTo>
                  <a:lnTo>
                    <a:pt x="2320" y="21702"/>
                  </a:lnTo>
                  <a:lnTo>
                    <a:pt x="2421" y="21561"/>
                  </a:lnTo>
                  <a:lnTo>
                    <a:pt x="2542" y="21399"/>
                  </a:lnTo>
                  <a:lnTo>
                    <a:pt x="2623" y="21198"/>
                  </a:lnTo>
                  <a:lnTo>
                    <a:pt x="2723" y="20996"/>
                  </a:lnTo>
                  <a:lnTo>
                    <a:pt x="2804" y="20774"/>
                  </a:lnTo>
                  <a:lnTo>
                    <a:pt x="2885" y="20512"/>
                  </a:lnTo>
                  <a:lnTo>
                    <a:pt x="2965" y="20250"/>
                  </a:lnTo>
                  <a:lnTo>
                    <a:pt x="3026" y="19967"/>
                  </a:lnTo>
                  <a:lnTo>
                    <a:pt x="3066" y="19665"/>
                  </a:lnTo>
                  <a:lnTo>
                    <a:pt x="3107" y="19342"/>
                  </a:lnTo>
                  <a:lnTo>
                    <a:pt x="3147" y="19019"/>
                  </a:lnTo>
                  <a:lnTo>
                    <a:pt x="3167" y="18677"/>
                  </a:lnTo>
                  <a:lnTo>
                    <a:pt x="3167" y="18314"/>
                  </a:lnTo>
                  <a:lnTo>
                    <a:pt x="3167" y="17991"/>
                  </a:lnTo>
                  <a:lnTo>
                    <a:pt x="3207" y="17648"/>
                  </a:lnTo>
                  <a:lnTo>
                    <a:pt x="3248" y="17285"/>
                  </a:lnTo>
                  <a:lnTo>
                    <a:pt x="3308" y="16882"/>
                  </a:lnTo>
                  <a:lnTo>
                    <a:pt x="3409" y="16458"/>
                  </a:lnTo>
                  <a:lnTo>
                    <a:pt x="3510" y="15994"/>
                  </a:lnTo>
                  <a:lnTo>
                    <a:pt x="3651" y="15510"/>
                  </a:lnTo>
                  <a:lnTo>
                    <a:pt x="3792" y="15006"/>
                  </a:lnTo>
                  <a:lnTo>
                    <a:pt x="3974" y="14502"/>
                  </a:lnTo>
                  <a:lnTo>
                    <a:pt x="4176" y="13957"/>
                  </a:lnTo>
                  <a:lnTo>
                    <a:pt x="4397" y="13392"/>
                  </a:lnTo>
                  <a:lnTo>
                    <a:pt x="4639" y="12807"/>
                  </a:lnTo>
                  <a:lnTo>
                    <a:pt x="4902" y="12223"/>
                  </a:lnTo>
                  <a:lnTo>
                    <a:pt x="5204" y="11618"/>
                  </a:lnTo>
                  <a:lnTo>
                    <a:pt x="5507" y="10992"/>
                  </a:lnTo>
                  <a:lnTo>
                    <a:pt x="5850" y="10367"/>
                  </a:lnTo>
                  <a:lnTo>
                    <a:pt x="6233" y="9722"/>
                  </a:lnTo>
                  <a:lnTo>
                    <a:pt x="6616" y="9076"/>
                  </a:lnTo>
                  <a:lnTo>
                    <a:pt x="7040" y="8431"/>
                  </a:lnTo>
                  <a:lnTo>
                    <a:pt x="7503" y="7765"/>
                  </a:lnTo>
                  <a:lnTo>
                    <a:pt x="7967" y="7120"/>
                  </a:lnTo>
                  <a:lnTo>
                    <a:pt x="8471" y="6454"/>
                  </a:lnTo>
                  <a:lnTo>
                    <a:pt x="9016" y="5789"/>
                  </a:lnTo>
                  <a:lnTo>
                    <a:pt x="9581" y="5123"/>
                  </a:lnTo>
                  <a:lnTo>
                    <a:pt x="10166" y="4458"/>
                  </a:lnTo>
                  <a:lnTo>
                    <a:pt x="10791" y="3792"/>
                  </a:lnTo>
                  <a:lnTo>
                    <a:pt x="11436" y="3147"/>
                  </a:lnTo>
                  <a:lnTo>
                    <a:pt x="12122" y="2501"/>
                  </a:lnTo>
                  <a:lnTo>
                    <a:pt x="12848" y="1856"/>
                  </a:lnTo>
                  <a:lnTo>
                    <a:pt x="13574" y="1231"/>
                  </a:lnTo>
                  <a:lnTo>
                    <a:pt x="14361" y="605"/>
                  </a:lnTo>
                  <a:lnTo>
                    <a:pt x="15167" y="0"/>
                  </a:lnTo>
                  <a:close/>
                </a:path>
              </a:pathLst>
            </a:custGeom>
            <a:solidFill>
              <a:schemeClr val="l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18" name="Google Shape;18;p2"/>
          <p:cNvGrpSpPr/>
          <p:nvPr/>
        </p:nvGrpSpPr>
        <p:grpSpPr>
          <a:xfrm rot="10800000">
            <a:off x="2369484" y="927568"/>
            <a:ext cx="7866717" cy="4846264"/>
            <a:chOff x="6012925" y="2964625"/>
            <a:chExt cx="1368950" cy="1009975"/>
          </a:xfrm>
        </p:grpSpPr>
        <p:sp>
          <p:nvSpPr>
            <p:cNvPr id="19" name="Google Shape;19;p2"/>
            <p:cNvSpPr/>
            <p:nvPr/>
          </p:nvSpPr>
          <p:spPr>
            <a:xfrm>
              <a:off x="6057275" y="3010525"/>
              <a:ext cx="1324600" cy="885925"/>
            </a:xfrm>
            <a:custGeom>
              <a:avLst/>
              <a:gdLst/>
              <a:ahLst/>
              <a:cxnLst/>
              <a:rect l="l" t="t" r="r" b="b"/>
              <a:pathLst>
                <a:path w="52984" h="35437" extrusionOk="0">
                  <a:moveTo>
                    <a:pt x="38866" y="0"/>
                  </a:moveTo>
                  <a:lnTo>
                    <a:pt x="38261" y="20"/>
                  </a:lnTo>
                  <a:lnTo>
                    <a:pt x="37656" y="81"/>
                  </a:lnTo>
                  <a:lnTo>
                    <a:pt x="37071" y="182"/>
                  </a:lnTo>
                  <a:lnTo>
                    <a:pt x="36466" y="323"/>
                  </a:lnTo>
                  <a:lnTo>
                    <a:pt x="35861" y="525"/>
                  </a:lnTo>
                  <a:lnTo>
                    <a:pt x="35276" y="767"/>
                  </a:lnTo>
                  <a:lnTo>
                    <a:pt x="34691" y="1089"/>
                  </a:lnTo>
                  <a:lnTo>
                    <a:pt x="34146" y="1412"/>
                  </a:lnTo>
                  <a:lnTo>
                    <a:pt x="33602" y="1694"/>
                  </a:lnTo>
                  <a:lnTo>
                    <a:pt x="33057" y="1936"/>
                  </a:lnTo>
                  <a:lnTo>
                    <a:pt x="32553" y="2158"/>
                  </a:lnTo>
                  <a:lnTo>
                    <a:pt x="32029" y="2360"/>
                  </a:lnTo>
                  <a:lnTo>
                    <a:pt x="31525" y="2541"/>
                  </a:lnTo>
                  <a:lnTo>
                    <a:pt x="31040" y="2683"/>
                  </a:lnTo>
                  <a:lnTo>
                    <a:pt x="30536" y="2804"/>
                  </a:lnTo>
                  <a:lnTo>
                    <a:pt x="30052" y="2904"/>
                  </a:lnTo>
                  <a:lnTo>
                    <a:pt x="29568" y="2985"/>
                  </a:lnTo>
                  <a:lnTo>
                    <a:pt x="29084" y="3046"/>
                  </a:lnTo>
                  <a:lnTo>
                    <a:pt x="28600" y="3086"/>
                  </a:lnTo>
                  <a:lnTo>
                    <a:pt x="28116" y="3126"/>
                  </a:lnTo>
                  <a:lnTo>
                    <a:pt x="27148" y="3126"/>
                  </a:lnTo>
                  <a:lnTo>
                    <a:pt x="26644" y="3106"/>
                  </a:lnTo>
                  <a:lnTo>
                    <a:pt x="26139" y="3066"/>
                  </a:lnTo>
                  <a:lnTo>
                    <a:pt x="25091" y="2945"/>
                  </a:lnTo>
                  <a:lnTo>
                    <a:pt x="24022" y="2804"/>
                  </a:lnTo>
                  <a:lnTo>
                    <a:pt x="22872" y="2622"/>
                  </a:lnTo>
                  <a:lnTo>
                    <a:pt x="20371" y="2199"/>
                  </a:lnTo>
                  <a:lnTo>
                    <a:pt x="19000" y="1957"/>
                  </a:lnTo>
                  <a:lnTo>
                    <a:pt x="17507" y="1735"/>
                  </a:lnTo>
                  <a:lnTo>
                    <a:pt x="16741" y="1654"/>
                  </a:lnTo>
                  <a:lnTo>
                    <a:pt x="15974" y="1594"/>
                  </a:lnTo>
                  <a:lnTo>
                    <a:pt x="15208" y="1594"/>
                  </a:lnTo>
                  <a:lnTo>
                    <a:pt x="14442" y="1634"/>
                  </a:lnTo>
                  <a:lnTo>
                    <a:pt x="13675" y="1694"/>
                  </a:lnTo>
                  <a:lnTo>
                    <a:pt x="12929" y="1815"/>
                  </a:lnTo>
                  <a:lnTo>
                    <a:pt x="12183" y="1957"/>
                  </a:lnTo>
                  <a:lnTo>
                    <a:pt x="11437" y="2158"/>
                  </a:lnTo>
                  <a:lnTo>
                    <a:pt x="10710" y="2380"/>
                  </a:lnTo>
                  <a:lnTo>
                    <a:pt x="10005" y="2642"/>
                  </a:lnTo>
                  <a:lnTo>
                    <a:pt x="9299" y="2945"/>
                  </a:lnTo>
                  <a:lnTo>
                    <a:pt x="8613" y="3288"/>
                  </a:lnTo>
                  <a:lnTo>
                    <a:pt x="7947" y="3651"/>
                  </a:lnTo>
                  <a:lnTo>
                    <a:pt x="7302" y="4054"/>
                  </a:lnTo>
                  <a:lnTo>
                    <a:pt x="6657" y="4498"/>
                  </a:lnTo>
                  <a:lnTo>
                    <a:pt x="6051" y="4962"/>
                  </a:lnTo>
                  <a:lnTo>
                    <a:pt x="5446" y="5466"/>
                  </a:lnTo>
                  <a:lnTo>
                    <a:pt x="4882" y="6010"/>
                  </a:lnTo>
                  <a:lnTo>
                    <a:pt x="4337" y="6575"/>
                  </a:lnTo>
                  <a:lnTo>
                    <a:pt x="3813" y="7180"/>
                  </a:lnTo>
                  <a:lnTo>
                    <a:pt x="3329" y="7805"/>
                  </a:lnTo>
                  <a:lnTo>
                    <a:pt x="2865" y="8471"/>
                  </a:lnTo>
                  <a:lnTo>
                    <a:pt x="2441" y="9157"/>
                  </a:lnTo>
                  <a:lnTo>
                    <a:pt x="2038" y="9883"/>
                  </a:lnTo>
                  <a:lnTo>
                    <a:pt x="1675" y="10629"/>
                  </a:lnTo>
                  <a:lnTo>
                    <a:pt x="1332" y="11416"/>
                  </a:lnTo>
                  <a:lnTo>
                    <a:pt x="1050" y="12202"/>
                  </a:lnTo>
                  <a:lnTo>
                    <a:pt x="787" y="13049"/>
                  </a:lnTo>
                  <a:lnTo>
                    <a:pt x="566" y="13896"/>
                  </a:lnTo>
                  <a:lnTo>
                    <a:pt x="384" y="14784"/>
                  </a:lnTo>
                  <a:lnTo>
                    <a:pt x="243" y="15691"/>
                  </a:lnTo>
                  <a:lnTo>
                    <a:pt x="142" y="16619"/>
                  </a:lnTo>
                  <a:lnTo>
                    <a:pt x="82" y="17547"/>
                  </a:lnTo>
                  <a:lnTo>
                    <a:pt x="41" y="18434"/>
                  </a:lnTo>
                  <a:lnTo>
                    <a:pt x="21" y="19302"/>
                  </a:lnTo>
                  <a:lnTo>
                    <a:pt x="1" y="20129"/>
                  </a:lnTo>
                  <a:lnTo>
                    <a:pt x="21" y="20915"/>
                  </a:lnTo>
                  <a:lnTo>
                    <a:pt x="61" y="21682"/>
                  </a:lnTo>
                  <a:lnTo>
                    <a:pt x="122" y="22408"/>
                  </a:lnTo>
                  <a:lnTo>
                    <a:pt x="203" y="23113"/>
                  </a:lnTo>
                  <a:lnTo>
                    <a:pt x="324" y="23799"/>
                  </a:lnTo>
                  <a:lnTo>
                    <a:pt x="465" y="24465"/>
                  </a:lnTo>
                  <a:lnTo>
                    <a:pt x="646" y="25090"/>
                  </a:lnTo>
                  <a:lnTo>
                    <a:pt x="848" y="25675"/>
                  </a:lnTo>
                  <a:lnTo>
                    <a:pt x="1070" y="26260"/>
                  </a:lnTo>
                  <a:lnTo>
                    <a:pt x="1332" y="26804"/>
                  </a:lnTo>
                  <a:lnTo>
                    <a:pt x="1635" y="27349"/>
                  </a:lnTo>
                  <a:lnTo>
                    <a:pt x="1977" y="27853"/>
                  </a:lnTo>
                  <a:lnTo>
                    <a:pt x="2340" y="28337"/>
                  </a:lnTo>
                  <a:lnTo>
                    <a:pt x="2744" y="28801"/>
                  </a:lnTo>
                  <a:lnTo>
                    <a:pt x="3208" y="29265"/>
                  </a:lnTo>
                  <a:lnTo>
                    <a:pt x="3692" y="29688"/>
                  </a:lnTo>
                  <a:lnTo>
                    <a:pt x="4216" y="30092"/>
                  </a:lnTo>
                  <a:lnTo>
                    <a:pt x="4781" y="30495"/>
                  </a:lnTo>
                  <a:lnTo>
                    <a:pt x="5406" y="30878"/>
                  </a:lnTo>
                  <a:lnTo>
                    <a:pt x="6072" y="31241"/>
                  </a:lnTo>
                  <a:lnTo>
                    <a:pt x="6757" y="31584"/>
                  </a:lnTo>
                  <a:lnTo>
                    <a:pt x="7524" y="31927"/>
                  </a:lnTo>
                  <a:lnTo>
                    <a:pt x="8331" y="32250"/>
                  </a:lnTo>
                  <a:lnTo>
                    <a:pt x="9178" y="32552"/>
                  </a:lnTo>
                  <a:lnTo>
                    <a:pt x="10085" y="32855"/>
                  </a:lnTo>
                  <a:lnTo>
                    <a:pt x="11033" y="33157"/>
                  </a:lnTo>
                  <a:lnTo>
                    <a:pt x="12042" y="33440"/>
                  </a:lnTo>
                  <a:lnTo>
                    <a:pt x="13111" y="33702"/>
                  </a:lnTo>
                  <a:lnTo>
                    <a:pt x="14200" y="33964"/>
                  </a:lnTo>
                  <a:lnTo>
                    <a:pt x="15309" y="34206"/>
                  </a:lnTo>
                  <a:lnTo>
                    <a:pt x="16438" y="34408"/>
                  </a:lnTo>
                  <a:lnTo>
                    <a:pt x="17568" y="34610"/>
                  </a:lnTo>
                  <a:lnTo>
                    <a:pt x="18697" y="34771"/>
                  </a:lnTo>
                  <a:lnTo>
                    <a:pt x="19847" y="34932"/>
                  </a:lnTo>
                  <a:lnTo>
                    <a:pt x="21017" y="35053"/>
                  </a:lnTo>
                  <a:lnTo>
                    <a:pt x="22166" y="35174"/>
                  </a:lnTo>
                  <a:lnTo>
                    <a:pt x="23316" y="35255"/>
                  </a:lnTo>
                  <a:lnTo>
                    <a:pt x="24486" y="35336"/>
                  </a:lnTo>
                  <a:lnTo>
                    <a:pt x="25635" y="35396"/>
                  </a:lnTo>
                  <a:lnTo>
                    <a:pt x="26785" y="35416"/>
                  </a:lnTo>
                  <a:lnTo>
                    <a:pt x="27935" y="35437"/>
                  </a:lnTo>
                  <a:lnTo>
                    <a:pt x="29064" y="35437"/>
                  </a:lnTo>
                  <a:lnTo>
                    <a:pt x="30193" y="35416"/>
                  </a:lnTo>
                  <a:lnTo>
                    <a:pt x="31323" y="35376"/>
                  </a:lnTo>
                  <a:lnTo>
                    <a:pt x="32432" y="35316"/>
                  </a:lnTo>
                  <a:lnTo>
                    <a:pt x="33521" y="35255"/>
                  </a:lnTo>
                  <a:lnTo>
                    <a:pt x="34610" y="35154"/>
                  </a:lnTo>
                  <a:lnTo>
                    <a:pt x="35659" y="35053"/>
                  </a:lnTo>
                  <a:lnTo>
                    <a:pt x="36708" y="34932"/>
                  </a:lnTo>
                  <a:lnTo>
                    <a:pt x="37716" y="34811"/>
                  </a:lnTo>
                  <a:lnTo>
                    <a:pt x="38725" y="34650"/>
                  </a:lnTo>
                  <a:lnTo>
                    <a:pt x="39693" y="34489"/>
                  </a:lnTo>
                  <a:lnTo>
                    <a:pt x="40641" y="34307"/>
                  </a:lnTo>
                  <a:lnTo>
                    <a:pt x="41569" y="34105"/>
                  </a:lnTo>
                  <a:lnTo>
                    <a:pt x="42456" y="33904"/>
                  </a:lnTo>
                  <a:lnTo>
                    <a:pt x="43303" y="33682"/>
                  </a:lnTo>
                  <a:lnTo>
                    <a:pt x="44130" y="33460"/>
                  </a:lnTo>
                  <a:lnTo>
                    <a:pt x="44917" y="33198"/>
                  </a:lnTo>
                  <a:lnTo>
                    <a:pt x="45683" y="32936"/>
                  </a:lnTo>
                  <a:lnTo>
                    <a:pt x="46389" y="32673"/>
                  </a:lnTo>
                  <a:lnTo>
                    <a:pt x="46732" y="32532"/>
                  </a:lnTo>
                  <a:lnTo>
                    <a:pt x="47075" y="32371"/>
                  </a:lnTo>
                  <a:lnTo>
                    <a:pt x="47397" y="32210"/>
                  </a:lnTo>
                  <a:lnTo>
                    <a:pt x="47700" y="32048"/>
                  </a:lnTo>
                  <a:lnTo>
                    <a:pt x="48002" y="31867"/>
                  </a:lnTo>
                  <a:lnTo>
                    <a:pt x="48305" y="31685"/>
                  </a:lnTo>
                  <a:lnTo>
                    <a:pt x="48849" y="31282"/>
                  </a:lnTo>
                  <a:lnTo>
                    <a:pt x="49374" y="30858"/>
                  </a:lnTo>
                  <a:lnTo>
                    <a:pt x="49858" y="30415"/>
                  </a:lnTo>
                  <a:lnTo>
                    <a:pt x="50281" y="29930"/>
                  </a:lnTo>
                  <a:lnTo>
                    <a:pt x="50705" y="29406"/>
                  </a:lnTo>
                  <a:lnTo>
                    <a:pt x="51068" y="28882"/>
                  </a:lnTo>
                  <a:lnTo>
                    <a:pt x="51391" y="28317"/>
                  </a:lnTo>
                  <a:lnTo>
                    <a:pt x="51693" y="27732"/>
                  </a:lnTo>
                  <a:lnTo>
                    <a:pt x="51976" y="27107"/>
                  </a:lnTo>
                  <a:lnTo>
                    <a:pt x="52197" y="26482"/>
                  </a:lnTo>
                  <a:lnTo>
                    <a:pt x="52399" y="25836"/>
                  </a:lnTo>
                  <a:lnTo>
                    <a:pt x="52581" y="25171"/>
                  </a:lnTo>
                  <a:lnTo>
                    <a:pt x="52722" y="24485"/>
                  </a:lnTo>
                  <a:lnTo>
                    <a:pt x="52823" y="23779"/>
                  </a:lnTo>
                  <a:lnTo>
                    <a:pt x="52903" y="23053"/>
                  </a:lnTo>
                  <a:lnTo>
                    <a:pt x="52964" y="22327"/>
                  </a:lnTo>
                  <a:lnTo>
                    <a:pt x="52984" y="21581"/>
                  </a:lnTo>
                  <a:lnTo>
                    <a:pt x="52984" y="20814"/>
                  </a:lnTo>
                  <a:lnTo>
                    <a:pt x="52964" y="20048"/>
                  </a:lnTo>
                  <a:lnTo>
                    <a:pt x="52903" y="19261"/>
                  </a:lnTo>
                  <a:lnTo>
                    <a:pt x="52823" y="18475"/>
                  </a:lnTo>
                  <a:lnTo>
                    <a:pt x="52722" y="17688"/>
                  </a:lnTo>
                  <a:lnTo>
                    <a:pt x="52601" y="16881"/>
                  </a:lnTo>
                  <a:lnTo>
                    <a:pt x="52460" y="16075"/>
                  </a:lnTo>
                  <a:lnTo>
                    <a:pt x="52278" y="15268"/>
                  </a:lnTo>
                  <a:lnTo>
                    <a:pt x="52097" y="14461"/>
                  </a:lnTo>
                  <a:lnTo>
                    <a:pt x="51895" y="13634"/>
                  </a:lnTo>
                  <a:lnTo>
                    <a:pt x="51653" y="12827"/>
                  </a:lnTo>
                  <a:lnTo>
                    <a:pt x="51411" y="12001"/>
                  </a:lnTo>
                  <a:lnTo>
                    <a:pt x="51149" y="11214"/>
                  </a:lnTo>
                  <a:lnTo>
                    <a:pt x="50846" y="10427"/>
                  </a:lnTo>
                  <a:lnTo>
                    <a:pt x="50523" y="9661"/>
                  </a:lnTo>
                  <a:lnTo>
                    <a:pt x="50181" y="8915"/>
                  </a:lnTo>
                  <a:lnTo>
                    <a:pt x="49818" y="8209"/>
                  </a:lnTo>
                  <a:lnTo>
                    <a:pt x="49434" y="7503"/>
                  </a:lnTo>
                  <a:lnTo>
                    <a:pt x="49031" y="6837"/>
                  </a:lnTo>
                  <a:lnTo>
                    <a:pt x="48607" y="6192"/>
                  </a:lnTo>
                  <a:lnTo>
                    <a:pt x="48184" y="5567"/>
                  </a:lnTo>
                  <a:lnTo>
                    <a:pt x="47720" y="4982"/>
                  </a:lnTo>
                  <a:lnTo>
                    <a:pt x="47256" y="4417"/>
                  </a:lnTo>
                  <a:lnTo>
                    <a:pt x="46752" y="3893"/>
                  </a:lnTo>
                  <a:lnTo>
                    <a:pt x="46268" y="3389"/>
                  </a:lnTo>
                  <a:lnTo>
                    <a:pt x="45743" y="2925"/>
                  </a:lnTo>
                  <a:lnTo>
                    <a:pt x="45219" y="2481"/>
                  </a:lnTo>
                  <a:lnTo>
                    <a:pt x="44675" y="2078"/>
                  </a:lnTo>
                  <a:lnTo>
                    <a:pt x="44130" y="1694"/>
                  </a:lnTo>
                  <a:lnTo>
                    <a:pt x="43565" y="1351"/>
                  </a:lnTo>
                  <a:lnTo>
                    <a:pt x="43001" y="1049"/>
                  </a:lnTo>
                  <a:lnTo>
                    <a:pt x="42436" y="787"/>
                  </a:lnTo>
                  <a:lnTo>
                    <a:pt x="41851" y="565"/>
                  </a:lnTo>
                  <a:lnTo>
                    <a:pt x="41266" y="363"/>
                  </a:lnTo>
                  <a:lnTo>
                    <a:pt x="40661" y="222"/>
                  </a:lnTo>
                  <a:lnTo>
                    <a:pt x="40076" y="101"/>
                  </a:lnTo>
                  <a:lnTo>
                    <a:pt x="39471" y="41"/>
                  </a:lnTo>
                  <a:lnTo>
                    <a:pt x="38866" y="0"/>
                  </a:ln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0" name="Google Shape;20;p2"/>
            <p:cNvSpPr/>
            <p:nvPr/>
          </p:nvSpPr>
          <p:spPr>
            <a:xfrm>
              <a:off x="7165050" y="2964625"/>
              <a:ext cx="189600" cy="218350"/>
            </a:xfrm>
            <a:custGeom>
              <a:avLst/>
              <a:gdLst/>
              <a:ahLst/>
              <a:cxnLst/>
              <a:rect l="l" t="t" r="r" b="b"/>
              <a:pathLst>
                <a:path w="7584" h="8734" extrusionOk="0">
                  <a:moveTo>
                    <a:pt x="545" y="1"/>
                  </a:moveTo>
                  <a:lnTo>
                    <a:pt x="424" y="41"/>
                  </a:lnTo>
                  <a:lnTo>
                    <a:pt x="323" y="102"/>
                  </a:lnTo>
                  <a:lnTo>
                    <a:pt x="243" y="182"/>
                  </a:lnTo>
                  <a:lnTo>
                    <a:pt x="162" y="283"/>
                  </a:lnTo>
                  <a:lnTo>
                    <a:pt x="101" y="384"/>
                  </a:lnTo>
                  <a:lnTo>
                    <a:pt x="41" y="505"/>
                  </a:lnTo>
                  <a:lnTo>
                    <a:pt x="21" y="626"/>
                  </a:lnTo>
                  <a:lnTo>
                    <a:pt x="0" y="787"/>
                  </a:lnTo>
                  <a:lnTo>
                    <a:pt x="41" y="969"/>
                  </a:lnTo>
                  <a:lnTo>
                    <a:pt x="121" y="1150"/>
                  </a:lnTo>
                  <a:lnTo>
                    <a:pt x="222" y="1372"/>
                  </a:lnTo>
                  <a:lnTo>
                    <a:pt x="404" y="1635"/>
                  </a:lnTo>
                  <a:lnTo>
                    <a:pt x="626" y="1917"/>
                  </a:lnTo>
                  <a:lnTo>
                    <a:pt x="908" y="2219"/>
                  </a:lnTo>
                  <a:lnTo>
                    <a:pt x="1251" y="2582"/>
                  </a:lnTo>
                  <a:lnTo>
                    <a:pt x="1695" y="2966"/>
                  </a:lnTo>
                  <a:lnTo>
                    <a:pt x="2199" y="3389"/>
                  </a:lnTo>
                  <a:lnTo>
                    <a:pt x="2784" y="3853"/>
                  </a:lnTo>
                  <a:lnTo>
                    <a:pt x="3207" y="4236"/>
                  </a:lnTo>
                  <a:lnTo>
                    <a:pt x="3631" y="4660"/>
                  </a:lnTo>
                  <a:lnTo>
                    <a:pt x="4034" y="5104"/>
                  </a:lnTo>
                  <a:lnTo>
                    <a:pt x="4438" y="5567"/>
                  </a:lnTo>
                  <a:lnTo>
                    <a:pt x="5184" y="6475"/>
                  </a:lnTo>
                  <a:lnTo>
                    <a:pt x="5849" y="7322"/>
                  </a:lnTo>
                  <a:lnTo>
                    <a:pt x="6434" y="8028"/>
                  </a:lnTo>
                  <a:lnTo>
                    <a:pt x="6676" y="8310"/>
                  </a:lnTo>
                  <a:lnTo>
                    <a:pt x="6918" y="8532"/>
                  </a:lnTo>
                  <a:lnTo>
                    <a:pt x="7120" y="8673"/>
                  </a:lnTo>
                  <a:lnTo>
                    <a:pt x="7201" y="8714"/>
                  </a:lnTo>
                  <a:lnTo>
                    <a:pt x="7281" y="8734"/>
                  </a:lnTo>
                  <a:lnTo>
                    <a:pt x="7362" y="8734"/>
                  </a:lnTo>
                  <a:lnTo>
                    <a:pt x="7423" y="8714"/>
                  </a:lnTo>
                  <a:lnTo>
                    <a:pt x="7483" y="8653"/>
                  </a:lnTo>
                  <a:lnTo>
                    <a:pt x="7523" y="8573"/>
                  </a:lnTo>
                  <a:lnTo>
                    <a:pt x="7564" y="8472"/>
                  </a:lnTo>
                  <a:lnTo>
                    <a:pt x="7584" y="8351"/>
                  </a:lnTo>
                  <a:lnTo>
                    <a:pt x="7584" y="8230"/>
                  </a:lnTo>
                  <a:lnTo>
                    <a:pt x="7564" y="8088"/>
                  </a:lnTo>
                  <a:lnTo>
                    <a:pt x="7483" y="7766"/>
                  </a:lnTo>
                  <a:lnTo>
                    <a:pt x="7342" y="7403"/>
                  </a:lnTo>
                  <a:lnTo>
                    <a:pt x="7160" y="6999"/>
                  </a:lnTo>
                  <a:lnTo>
                    <a:pt x="6939" y="6576"/>
                  </a:lnTo>
                  <a:lnTo>
                    <a:pt x="6676" y="6132"/>
                  </a:lnTo>
                  <a:lnTo>
                    <a:pt x="6374" y="5668"/>
                  </a:lnTo>
                  <a:lnTo>
                    <a:pt x="6071" y="5184"/>
                  </a:lnTo>
                  <a:lnTo>
                    <a:pt x="5749" y="4700"/>
                  </a:lnTo>
                  <a:lnTo>
                    <a:pt x="5063" y="3772"/>
                  </a:lnTo>
                  <a:lnTo>
                    <a:pt x="4397" y="2925"/>
                  </a:lnTo>
                  <a:lnTo>
                    <a:pt x="3812" y="2199"/>
                  </a:lnTo>
                  <a:lnTo>
                    <a:pt x="3550" y="1897"/>
                  </a:lnTo>
                  <a:lnTo>
                    <a:pt x="3288" y="1594"/>
                  </a:lnTo>
                  <a:lnTo>
                    <a:pt x="3006" y="1332"/>
                  </a:lnTo>
                  <a:lnTo>
                    <a:pt x="2743" y="1090"/>
                  </a:lnTo>
                  <a:lnTo>
                    <a:pt x="2481" y="868"/>
                  </a:lnTo>
                  <a:lnTo>
                    <a:pt x="2219" y="687"/>
                  </a:lnTo>
                  <a:lnTo>
                    <a:pt x="1957" y="505"/>
                  </a:lnTo>
                  <a:lnTo>
                    <a:pt x="1715" y="364"/>
                  </a:lnTo>
                  <a:lnTo>
                    <a:pt x="1473" y="243"/>
                  </a:lnTo>
                  <a:lnTo>
                    <a:pt x="1271" y="142"/>
                  </a:lnTo>
                  <a:lnTo>
                    <a:pt x="1049" y="61"/>
                  </a:lnTo>
                  <a:lnTo>
                    <a:pt x="868" y="21"/>
                  </a:lnTo>
                  <a:lnTo>
                    <a:pt x="706" y="1"/>
                  </a:ln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1" name="Google Shape;21;p2"/>
            <p:cNvSpPr/>
            <p:nvPr/>
          </p:nvSpPr>
          <p:spPr>
            <a:xfrm>
              <a:off x="6116275" y="3023125"/>
              <a:ext cx="172475" cy="132125"/>
            </a:xfrm>
            <a:custGeom>
              <a:avLst/>
              <a:gdLst/>
              <a:ahLst/>
              <a:cxnLst/>
              <a:rect l="l" t="t" r="r" b="b"/>
              <a:pathLst>
                <a:path w="6899" h="5285" extrusionOk="0">
                  <a:moveTo>
                    <a:pt x="5386" y="0"/>
                  </a:moveTo>
                  <a:lnTo>
                    <a:pt x="5063" y="21"/>
                  </a:lnTo>
                  <a:lnTo>
                    <a:pt x="4720" y="81"/>
                  </a:lnTo>
                  <a:lnTo>
                    <a:pt x="4357" y="162"/>
                  </a:lnTo>
                  <a:lnTo>
                    <a:pt x="3974" y="283"/>
                  </a:lnTo>
                  <a:lnTo>
                    <a:pt x="3591" y="444"/>
                  </a:lnTo>
                  <a:lnTo>
                    <a:pt x="3207" y="626"/>
                  </a:lnTo>
                  <a:lnTo>
                    <a:pt x="2804" y="827"/>
                  </a:lnTo>
                  <a:lnTo>
                    <a:pt x="2401" y="1090"/>
                  </a:lnTo>
                  <a:lnTo>
                    <a:pt x="1997" y="1372"/>
                  </a:lnTo>
                  <a:lnTo>
                    <a:pt x="1796" y="1533"/>
                  </a:lnTo>
                  <a:lnTo>
                    <a:pt x="1614" y="1695"/>
                  </a:lnTo>
                  <a:lnTo>
                    <a:pt x="1271" y="2017"/>
                  </a:lnTo>
                  <a:lnTo>
                    <a:pt x="969" y="2380"/>
                  </a:lnTo>
                  <a:lnTo>
                    <a:pt x="707" y="2743"/>
                  </a:lnTo>
                  <a:lnTo>
                    <a:pt x="485" y="3106"/>
                  </a:lnTo>
                  <a:lnTo>
                    <a:pt x="323" y="3469"/>
                  </a:lnTo>
                  <a:lnTo>
                    <a:pt x="182" y="3812"/>
                  </a:lnTo>
                  <a:lnTo>
                    <a:pt x="81" y="4135"/>
                  </a:lnTo>
                  <a:lnTo>
                    <a:pt x="21" y="4438"/>
                  </a:lnTo>
                  <a:lnTo>
                    <a:pt x="1" y="4700"/>
                  </a:lnTo>
                  <a:lnTo>
                    <a:pt x="1" y="4922"/>
                  </a:lnTo>
                  <a:lnTo>
                    <a:pt x="61" y="5103"/>
                  </a:lnTo>
                  <a:lnTo>
                    <a:pt x="81" y="5164"/>
                  </a:lnTo>
                  <a:lnTo>
                    <a:pt x="122" y="5224"/>
                  </a:lnTo>
                  <a:lnTo>
                    <a:pt x="182" y="5264"/>
                  </a:lnTo>
                  <a:lnTo>
                    <a:pt x="243" y="5285"/>
                  </a:lnTo>
                  <a:lnTo>
                    <a:pt x="384" y="5285"/>
                  </a:lnTo>
                  <a:lnTo>
                    <a:pt x="485" y="5244"/>
                  </a:lnTo>
                  <a:lnTo>
                    <a:pt x="565" y="5184"/>
                  </a:lnTo>
                  <a:lnTo>
                    <a:pt x="767" y="5043"/>
                  </a:lnTo>
                  <a:lnTo>
                    <a:pt x="989" y="4861"/>
                  </a:lnTo>
                  <a:lnTo>
                    <a:pt x="1493" y="4377"/>
                  </a:lnTo>
                  <a:lnTo>
                    <a:pt x="2078" y="3792"/>
                  </a:lnTo>
                  <a:lnTo>
                    <a:pt x="2401" y="3469"/>
                  </a:lnTo>
                  <a:lnTo>
                    <a:pt x="2764" y="3127"/>
                  </a:lnTo>
                  <a:lnTo>
                    <a:pt x="3167" y="2804"/>
                  </a:lnTo>
                  <a:lnTo>
                    <a:pt x="3591" y="2461"/>
                  </a:lnTo>
                  <a:lnTo>
                    <a:pt x="4034" y="2118"/>
                  </a:lnTo>
                  <a:lnTo>
                    <a:pt x="4539" y="1795"/>
                  </a:lnTo>
                  <a:lnTo>
                    <a:pt x="5063" y="1493"/>
                  </a:lnTo>
                  <a:lnTo>
                    <a:pt x="5628" y="1190"/>
                  </a:lnTo>
                  <a:lnTo>
                    <a:pt x="6253" y="928"/>
                  </a:lnTo>
                  <a:lnTo>
                    <a:pt x="6898" y="686"/>
                  </a:lnTo>
                  <a:lnTo>
                    <a:pt x="6838" y="585"/>
                  </a:lnTo>
                  <a:lnTo>
                    <a:pt x="6777" y="505"/>
                  </a:lnTo>
                  <a:lnTo>
                    <a:pt x="6616" y="343"/>
                  </a:lnTo>
                  <a:lnTo>
                    <a:pt x="6434" y="202"/>
                  </a:lnTo>
                  <a:lnTo>
                    <a:pt x="6213" y="101"/>
                  </a:lnTo>
                  <a:lnTo>
                    <a:pt x="5971" y="41"/>
                  </a:lnTo>
                  <a:lnTo>
                    <a:pt x="5688" y="0"/>
                  </a:ln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2" name="Google Shape;22;p2"/>
            <p:cNvSpPr/>
            <p:nvPr/>
          </p:nvSpPr>
          <p:spPr>
            <a:xfrm>
              <a:off x="6524700" y="3909025"/>
              <a:ext cx="511300" cy="65575"/>
            </a:xfrm>
            <a:custGeom>
              <a:avLst/>
              <a:gdLst/>
              <a:ahLst/>
              <a:cxnLst/>
              <a:rect l="l" t="t" r="r" b="b"/>
              <a:pathLst>
                <a:path w="20452" h="2623" extrusionOk="0">
                  <a:moveTo>
                    <a:pt x="19806" y="1"/>
                  </a:moveTo>
                  <a:lnTo>
                    <a:pt x="19342" y="41"/>
                  </a:lnTo>
                  <a:lnTo>
                    <a:pt x="18757" y="142"/>
                  </a:lnTo>
                  <a:lnTo>
                    <a:pt x="18051" y="283"/>
                  </a:lnTo>
                  <a:lnTo>
                    <a:pt x="17325" y="384"/>
                  </a:lnTo>
                  <a:lnTo>
                    <a:pt x="16539" y="505"/>
                  </a:lnTo>
                  <a:lnTo>
                    <a:pt x="15712" y="586"/>
                  </a:lnTo>
                  <a:lnTo>
                    <a:pt x="14824" y="666"/>
                  </a:lnTo>
                  <a:lnTo>
                    <a:pt x="13896" y="727"/>
                  </a:lnTo>
                  <a:lnTo>
                    <a:pt x="12928" y="787"/>
                  </a:lnTo>
                  <a:lnTo>
                    <a:pt x="11920" y="807"/>
                  </a:lnTo>
                  <a:lnTo>
                    <a:pt x="10851" y="828"/>
                  </a:lnTo>
                  <a:lnTo>
                    <a:pt x="9742" y="828"/>
                  </a:lnTo>
                  <a:lnTo>
                    <a:pt x="8592" y="807"/>
                  </a:lnTo>
                  <a:lnTo>
                    <a:pt x="7382" y="767"/>
                  </a:lnTo>
                  <a:lnTo>
                    <a:pt x="6152" y="707"/>
                  </a:lnTo>
                  <a:lnTo>
                    <a:pt x="4861" y="606"/>
                  </a:lnTo>
                  <a:lnTo>
                    <a:pt x="3530" y="505"/>
                  </a:lnTo>
                  <a:lnTo>
                    <a:pt x="2158" y="384"/>
                  </a:lnTo>
                  <a:lnTo>
                    <a:pt x="1614" y="344"/>
                  </a:lnTo>
                  <a:lnTo>
                    <a:pt x="1150" y="344"/>
                  </a:lnTo>
                  <a:lnTo>
                    <a:pt x="767" y="384"/>
                  </a:lnTo>
                  <a:lnTo>
                    <a:pt x="444" y="444"/>
                  </a:lnTo>
                  <a:lnTo>
                    <a:pt x="323" y="505"/>
                  </a:lnTo>
                  <a:lnTo>
                    <a:pt x="222" y="545"/>
                  </a:lnTo>
                  <a:lnTo>
                    <a:pt x="141" y="606"/>
                  </a:lnTo>
                  <a:lnTo>
                    <a:pt x="61" y="666"/>
                  </a:lnTo>
                  <a:lnTo>
                    <a:pt x="20" y="747"/>
                  </a:lnTo>
                  <a:lnTo>
                    <a:pt x="0" y="807"/>
                  </a:lnTo>
                  <a:lnTo>
                    <a:pt x="0" y="888"/>
                  </a:lnTo>
                  <a:lnTo>
                    <a:pt x="20" y="969"/>
                  </a:lnTo>
                  <a:lnTo>
                    <a:pt x="41" y="1050"/>
                  </a:lnTo>
                  <a:lnTo>
                    <a:pt x="101" y="1130"/>
                  </a:lnTo>
                  <a:lnTo>
                    <a:pt x="182" y="1211"/>
                  </a:lnTo>
                  <a:lnTo>
                    <a:pt x="283" y="1292"/>
                  </a:lnTo>
                  <a:lnTo>
                    <a:pt x="404" y="1372"/>
                  </a:lnTo>
                  <a:lnTo>
                    <a:pt x="545" y="1453"/>
                  </a:lnTo>
                  <a:lnTo>
                    <a:pt x="888" y="1614"/>
                  </a:lnTo>
                  <a:lnTo>
                    <a:pt x="1331" y="1776"/>
                  </a:lnTo>
                  <a:lnTo>
                    <a:pt x="1856" y="1897"/>
                  </a:lnTo>
                  <a:lnTo>
                    <a:pt x="2461" y="2018"/>
                  </a:lnTo>
                  <a:lnTo>
                    <a:pt x="3167" y="2098"/>
                  </a:lnTo>
                  <a:lnTo>
                    <a:pt x="4659" y="2260"/>
                  </a:lnTo>
                  <a:lnTo>
                    <a:pt x="6172" y="2401"/>
                  </a:lnTo>
                  <a:lnTo>
                    <a:pt x="7685" y="2522"/>
                  </a:lnTo>
                  <a:lnTo>
                    <a:pt x="9197" y="2603"/>
                  </a:lnTo>
                  <a:lnTo>
                    <a:pt x="9964" y="2623"/>
                  </a:lnTo>
                  <a:lnTo>
                    <a:pt x="11517" y="2623"/>
                  </a:lnTo>
                  <a:lnTo>
                    <a:pt x="12303" y="2582"/>
                  </a:lnTo>
                  <a:lnTo>
                    <a:pt x="13090" y="2542"/>
                  </a:lnTo>
                  <a:lnTo>
                    <a:pt x="13876" y="2481"/>
                  </a:lnTo>
                  <a:lnTo>
                    <a:pt x="14683" y="2381"/>
                  </a:lnTo>
                  <a:lnTo>
                    <a:pt x="15490" y="2280"/>
                  </a:lnTo>
                  <a:lnTo>
                    <a:pt x="16276" y="2139"/>
                  </a:lnTo>
                  <a:lnTo>
                    <a:pt x="17023" y="1957"/>
                  </a:lnTo>
                  <a:lnTo>
                    <a:pt x="17708" y="1776"/>
                  </a:lnTo>
                  <a:lnTo>
                    <a:pt x="18334" y="1554"/>
                  </a:lnTo>
                  <a:lnTo>
                    <a:pt x="18898" y="1332"/>
                  </a:lnTo>
                  <a:lnTo>
                    <a:pt x="19362" y="1110"/>
                  </a:lnTo>
                  <a:lnTo>
                    <a:pt x="19766" y="888"/>
                  </a:lnTo>
                  <a:lnTo>
                    <a:pt x="20088" y="686"/>
                  </a:lnTo>
                  <a:lnTo>
                    <a:pt x="20310" y="485"/>
                  </a:lnTo>
                  <a:lnTo>
                    <a:pt x="20371" y="404"/>
                  </a:lnTo>
                  <a:lnTo>
                    <a:pt x="20431" y="323"/>
                  </a:lnTo>
                  <a:lnTo>
                    <a:pt x="20451" y="243"/>
                  </a:lnTo>
                  <a:lnTo>
                    <a:pt x="20451" y="182"/>
                  </a:lnTo>
                  <a:lnTo>
                    <a:pt x="20411" y="122"/>
                  </a:lnTo>
                  <a:lnTo>
                    <a:pt x="20350" y="81"/>
                  </a:lnTo>
                  <a:lnTo>
                    <a:pt x="20270" y="41"/>
                  </a:lnTo>
                  <a:lnTo>
                    <a:pt x="20149" y="21"/>
                  </a:lnTo>
                  <a:lnTo>
                    <a:pt x="19987" y="1"/>
                  </a:ln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3" name="Google Shape;23;p2"/>
            <p:cNvSpPr/>
            <p:nvPr/>
          </p:nvSpPr>
          <p:spPr>
            <a:xfrm>
              <a:off x="6012925" y="3613050"/>
              <a:ext cx="210775" cy="250125"/>
            </a:xfrm>
            <a:custGeom>
              <a:avLst/>
              <a:gdLst/>
              <a:ahLst/>
              <a:cxnLst/>
              <a:rect l="l" t="t" r="r" b="b"/>
              <a:pathLst>
                <a:path w="8431" h="10005" extrusionOk="0">
                  <a:moveTo>
                    <a:pt x="101" y="1"/>
                  </a:moveTo>
                  <a:lnTo>
                    <a:pt x="61" y="485"/>
                  </a:lnTo>
                  <a:lnTo>
                    <a:pt x="20" y="949"/>
                  </a:lnTo>
                  <a:lnTo>
                    <a:pt x="0" y="1413"/>
                  </a:lnTo>
                  <a:lnTo>
                    <a:pt x="20" y="1876"/>
                  </a:lnTo>
                  <a:lnTo>
                    <a:pt x="40" y="2320"/>
                  </a:lnTo>
                  <a:lnTo>
                    <a:pt x="81" y="2744"/>
                  </a:lnTo>
                  <a:lnTo>
                    <a:pt x="141" y="3167"/>
                  </a:lnTo>
                  <a:lnTo>
                    <a:pt x="202" y="3591"/>
                  </a:lnTo>
                  <a:lnTo>
                    <a:pt x="303" y="3994"/>
                  </a:lnTo>
                  <a:lnTo>
                    <a:pt x="424" y="4377"/>
                  </a:lnTo>
                  <a:lnTo>
                    <a:pt x="565" y="4761"/>
                  </a:lnTo>
                  <a:lnTo>
                    <a:pt x="706" y="5144"/>
                  </a:lnTo>
                  <a:lnTo>
                    <a:pt x="887" y="5507"/>
                  </a:lnTo>
                  <a:lnTo>
                    <a:pt x="1089" y="5850"/>
                  </a:lnTo>
                  <a:lnTo>
                    <a:pt x="1311" y="6193"/>
                  </a:lnTo>
                  <a:lnTo>
                    <a:pt x="1553" y="6515"/>
                  </a:lnTo>
                  <a:lnTo>
                    <a:pt x="1795" y="6818"/>
                  </a:lnTo>
                  <a:lnTo>
                    <a:pt x="2077" y="7120"/>
                  </a:lnTo>
                  <a:lnTo>
                    <a:pt x="2380" y="7423"/>
                  </a:lnTo>
                  <a:lnTo>
                    <a:pt x="2723" y="7705"/>
                  </a:lnTo>
                  <a:lnTo>
                    <a:pt x="3066" y="7967"/>
                  </a:lnTo>
                  <a:lnTo>
                    <a:pt x="3429" y="8209"/>
                  </a:lnTo>
                  <a:lnTo>
                    <a:pt x="3832" y="8451"/>
                  </a:lnTo>
                  <a:lnTo>
                    <a:pt x="4235" y="8673"/>
                  </a:lnTo>
                  <a:lnTo>
                    <a:pt x="4679" y="8895"/>
                  </a:lnTo>
                  <a:lnTo>
                    <a:pt x="5143" y="9097"/>
                  </a:lnTo>
                  <a:lnTo>
                    <a:pt x="5627" y="9278"/>
                  </a:lnTo>
                  <a:lnTo>
                    <a:pt x="6131" y="9440"/>
                  </a:lnTo>
                  <a:lnTo>
                    <a:pt x="6676" y="9601"/>
                  </a:lnTo>
                  <a:lnTo>
                    <a:pt x="7241" y="9742"/>
                  </a:lnTo>
                  <a:lnTo>
                    <a:pt x="7825" y="9883"/>
                  </a:lnTo>
                  <a:lnTo>
                    <a:pt x="8431" y="10004"/>
                  </a:lnTo>
                  <a:lnTo>
                    <a:pt x="7785" y="9641"/>
                  </a:lnTo>
                  <a:lnTo>
                    <a:pt x="7180" y="9278"/>
                  </a:lnTo>
                  <a:lnTo>
                    <a:pt x="6595" y="8895"/>
                  </a:lnTo>
                  <a:lnTo>
                    <a:pt x="6051" y="8512"/>
                  </a:lnTo>
                  <a:lnTo>
                    <a:pt x="5526" y="8109"/>
                  </a:lnTo>
                  <a:lnTo>
                    <a:pt x="5042" y="7705"/>
                  </a:lnTo>
                  <a:lnTo>
                    <a:pt x="4598" y="7282"/>
                  </a:lnTo>
                  <a:lnTo>
                    <a:pt x="4155" y="6878"/>
                  </a:lnTo>
                  <a:lnTo>
                    <a:pt x="3751" y="6455"/>
                  </a:lnTo>
                  <a:lnTo>
                    <a:pt x="3388" y="6031"/>
                  </a:lnTo>
                  <a:lnTo>
                    <a:pt x="3025" y="5608"/>
                  </a:lnTo>
                  <a:lnTo>
                    <a:pt x="2703" y="5204"/>
                  </a:lnTo>
                  <a:lnTo>
                    <a:pt x="2400" y="4801"/>
                  </a:lnTo>
                  <a:lnTo>
                    <a:pt x="2118" y="4398"/>
                  </a:lnTo>
                  <a:lnTo>
                    <a:pt x="1856" y="3994"/>
                  </a:lnTo>
                  <a:lnTo>
                    <a:pt x="1634" y="3611"/>
                  </a:lnTo>
                  <a:lnTo>
                    <a:pt x="1210" y="2865"/>
                  </a:lnTo>
                  <a:lnTo>
                    <a:pt x="887" y="2179"/>
                  </a:lnTo>
                  <a:lnTo>
                    <a:pt x="605" y="1574"/>
                  </a:lnTo>
                  <a:lnTo>
                    <a:pt x="403" y="1029"/>
                  </a:lnTo>
                  <a:lnTo>
                    <a:pt x="262" y="606"/>
                  </a:lnTo>
                  <a:lnTo>
                    <a:pt x="161" y="263"/>
                  </a:lnTo>
                  <a:lnTo>
                    <a:pt x="101" y="1"/>
                  </a:ln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grpSp>
      <p:sp>
        <p:nvSpPr>
          <p:cNvPr id="24" name="Google Shape;24;p2"/>
          <p:cNvSpPr txBox="1">
            <a:spLocks noGrp="1"/>
          </p:cNvSpPr>
          <p:nvPr>
            <p:ph type="ctrTitle"/>
          </p:nvPr>
        </p:nvSpPr>
        <p:spPr>
          <a:xfrm>
            <a:off x="2521984" y="2075957"/>
            <a:ext cx="7148000" cy="17172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5200"/>
              <a:buNone/>
              <a:defRPr sz="6667">
                <a:latin typeface="UTM Futura Extra" panose="02040603050506020204" pitchFamily="18" charset="0"/>
                <a:ea typeface="Tahoma" panose="020B0604030504040204" pitchFamily="34" charset="0"/>
                <a:cs typeface="Tahoma" panose="020B0604030504040204" pitchFamily="34" charset="0"/>
              </a:defRPr>
            </a:lvl1pPr>
            <a:lvl2pPr lvl="1" algn="ctr" rtl="0">
              <a:spcBef>
                <a:spcPts val="0"/>
              </a:spcBef>
              <a:spcAft>
                <a:spcPts val="0"/>
              </a:spcAft>
              <a:buSzPts val="5200"/>
              <a:buNone/>
              <a:defRPr sz="6933"/>
            </a:lvl2pPr>
            <a:lvl3pPr lvl="2" algn="ctr" rtl="0">
              <a:spcBef>
                <a:spcPts val="0"/>
              </a:spcBef>
              <a:spcAft>
                <a:spcPts val="0"/>
              </a:spcAft>
              <a:buSzPts val="5200"/>
              <a:buNone/>
              <a:defRPr sz="6933"/>
            </a:lvl3pPr>
            <a:lvl4pPr lvl="3" algn="ctr" rtl="0">
              <a:spcBef>
                <a:spcPts val="0"/>
              </a:spcBef>
              <a:spcAft>
                <a:spcPts val="0"/>
              </a:spcAft>
              <a:buSzPts val="5200"/>
              <a:buNone/>
              <a:defRPr sz="6933"/>
            </a:lvl4pPr>
            <a:lvl5pPr lvl="4" algn="ctr" rtl="0">
              <a:spcBef>
                <a:spcPts val="0"/>
              </a:spcBef>
              <a:spcAft>
                <a:spcPts val="0"/>
              </a:spcAft>
              <a:buSzPts val="5200"/>
              <a:buNone/>
              <a:defRPr sz="6933"/>
            </a:lvl5pPr>
            <a:lvl6pPr lvl="5" algn="ctr" rtl="0">
              <a:spcBef>
                <a:spcPts val="0"/>
              </a:spcBef>
              <a:spcAft>
                <a:spcPts val="0"/>
              </a:spcAft>
              <a:buSzPts val="5200"/>
              <a:buNone/>
              <a:defRPr sz="6933"/>
            </a:lvl6pPr>
            <a:lvl7pPr lvl="6" algn="ctr" rtl="0">
              <a:spcBef>
                <a:spcPts val="0"/>
              </a:spcBef>
              <a:spcAft>
                <a:spcPts val="0"/>
              </a:spcAft>
              <a:buSzPts val="5200"/>
              <a:buNone/>
              <a:defRPr sz="6933"/>
            </a:lvl7pPr>
            <a:lvl8pPr lvl="7" algn="ctr" rtl="0">
              <a:spcBef>
                <a:spcPts val="0"/>
              </a:spcBef>
              <a:spcAft>
                <a:spcPts val="0"/>
              </a:spcAft>
              <a:buSzPts val="5200"/>
              <a:buNone/>
              <a:defRPr sz="6933"/>
            </a:lvl8pPr>
            <a:lvl9pPr lvl="8" algn="ctr" rtl="0">
              <a:spcBef>
                <a:spcPts val="0"/>
              </a:spcBef>
              <a:spcAft>
                <a:spcPts val="0"/>
              </a:spcAft>
              <a:buSzPts val="5200"/>
              <a:buNone/>
              <a:defRPr sz="6933"/>
            </a:lvl9pPr>
          </a:lstStyle>
          <a:p>
            <a:endParaRPr dirty="0"/>
          </a:p>
        </p:txBody>
      </p:sp>
      <p:sp>
        <p:nvSpPr>
          <p:cNvPr id="25" name="Google Shape;25;p2"/>
          <p:cNvSpPr txBox="1">
            <a:spLocks noGrp="1"/>
          </p:cNvSpPr>
          <p:nvPr>
            <p:ph type="subTitle" idx="1"/>
          </p:nvPr>
        </p:nvSpPr>
        <p:spPr>
          <a:xfrm>
            <a:off x="3496767" y="4254133"/>
            <a:ext cx="5198400" cy="634400"/>
          </a:xfrm>
          <a:prstGeom prst="rect">
            <a:avLst/>
          </a:prstGeom>
          <a:noFill/>
          <a:ln>
            <a:noFill/>
          </a:ln>
        </p:spPr>
        <p:txBody>
          <a:bodyPr spcFirstLastPara="1" wrap="square" lIns="91425" tIns="91425" rIns="91425" bIns="91425" anchor="t" anchorCtr="0">
            <a:noAutofit/>
          </a:bodyPr>
          <a:lstStyle>
            <a:lvl1pPr lvl="0" algn="ctr">
              <a:lnSpc>
                <a:spcPct val="100000"/>
              </a:lnSpc>
              <a:spcBef>
                <a:spcPts val="0"/>
              </a:spcBef>
              <a:spcAft>
                <a:spcPts val="0"/>
              </a:spcAft>
              <a:buSzPts val="1400"/>
              <a:buNone/>
              <a:defRPr sz="2133">
                <a:latin typeface="Tahoma" panose="020B0604030504040204" pitchFamily="34" charset="0"/>
              </a:defRPr>
            </a:lvl1pPr>
            <a:lvl2pPr lvl="1" algn="ctr">
              <a:lnSpc>
                <a:spcPct val="100000"/>
              </a:lnSpc>
              <a:spcBef>
                <a:spcPts val="0"/>
              </a:spcBef>
              <a:spcAft>
                <a:spcPts val="0"/>
              </a:spcAft>
              <a:buSzPts val="1800"/>
              <a:buNone/>
              <a:defRPr sz="2400"/>
            </a:lvl2pPr>
            <a:lvl3pPr lvl="2" algn="ctr">
              <a:lnSpc>
                <a:spcPct val="100000"/>
              </a:lnSpc>
              <a:spcBef>
                <a:spcPts val="0"/>
              </a:spcBef>
              <a:spcAft>
                <a:spcPts val="0"/>
              </a:spcAft>
              <a:buSzPts val="1800"/>
              <a:buNone/>
              <a:defRPr sz="2400"/>
            </a:lvl3pPr>
            <a:lvl4pPr lvl="3" algn="ctr">
              <a:lnSpc>
                <a:spcPct val="100000"/>
              </a:lnSpc>
              <a:spcBef>
                <a:spcPts val="0"/>
              </a:spcBef>
              <a:spcAft>
                <a:spcPts val="0"/>
              </a:spcAft>
              <a:buSzPts val="1800"/>
              <a:buNone/>
              <a:defRPr sz="2400"/>
            </a:lvl4pPr>
            <a:lvl5pPr lvl="4" algn="ctr">
              <a:lnSpc>
                <a:spcPct val="100000"/>
              </a:lnSpc>
              <a:spcBef>
                <a:spcPts val="0"/>
              </a:spcBef>
              <a:spcAft>
                <a:spcPts val="0"/>
              </a:spcAft>
              <a:buSzPts val="1800"/>
              <a:buNone/>
              <a:defRPr sz="2400"/>
            </a:lvl5pPr>
            <a:lvl6pPr lvl="5" algn="ctr">
              <a:lnSpc>
                <a:spcPct val="100000"/>
              </a:lnSpc>
              <a:spcBef>
                <a:spcPts val="0"/>
              </a:spcBef>
              <a:spcAft>
                <a:spcPts val="0"/>
              </a:spcAft>
              <a:buSzPts val="1800"/>
              <a:buNone/>
              <a:defRPr sz="2400"/>
            </a:lvl6pPr>
            <a:lvl7pPr lvl="6" algn="ctr">
              <a:lnSpc>
                <a:spcPct val="100000"/>
              </a:lnSpc>
              <a:spcBef>
                <a:spcPts val="0"/>
              </a:spcBef>
              <a:spcAft>
                <a:spcPts val="0"/>
              </a:spcAft>
              <a:buSzPts val="1800"/>
              <a:buNone/>
              <a:defRPr sz="2400"/>
            </a:lvl7pPr>
            <a:lvl8pPr lvl="7" algn="ctr">
              <a:lnSpc>
                <a:spcPct val="100000"/>
              </a:lnSpc>
              <a:spcBef>
                <a:spcPts val="0"/>
              </a:spcBef>
              <a:spcAft>
                <a:spcPts val="0"/>
              </a:spcAft>
              <a:buSzPts val="1800"/>
              <a:buNone/>
              <a:defRPr sz="2400"/>
            </a:lvl8pPr>
            <a:lvl9pPr lvl="8" algn="ctr">
              <a:lnSpc>
                <a:spcPct val="100000"/>
              </a:lnSpc>
              <a:spcBef>
                <a:spcPts val="0"/>
              </a:spcBef>
              <a:spcAft>
                <a:spcPts val="0"/>
              </a:spcAft>
              <a:buSzPts val="1800"/>
              <a:buNone/>
              <a:defRPr sz="2400"/>
            </a:lvl9pPr>
          </a:lstStyle>
          <a:p>
            <a:endParaRPr dirty="0"/>
          </a:p>
        </p:txBody>
      </p:sp>
      <p:grpSp>
        <p:nvGrpSpPr>
          <p:cNvPr id="26" name="Google Shape;26;p2"/>
          <p:cNvGrpSpPr/>
          <p:nvPr/>
        </p:nvGrpSpPr>
        <p:grpSpPr>
          <a:xfrm>
            <a:off x="10219866" y="1946034"/>
            <a:ext cx="1192101" cy="889153"/>
            <a:chOff x="7664899" y="1459525"/>
            <a:chExt cx="894076" cy="666865"/>
          </a:xfrm>
        </p:grpSpPr>
        <p:sp>
          <p:nvSpPr>
            <p:cNvPr id="27" name="Google Shape;27;p2"/>
            <p:cNvSpPr/>
            <p:nvPr/>
          </p:nvSpPr>
          <p:spPr>
            <a:xfrm rot="-1305975">
              <a:off x="8072349" y="1519172"/>
              <a:ext cx="413129" cy="475802"/>
            </a:xfrm>
            <a:custGeom>
              <a:avLst/>
              <a:gdLst/>
              <a:ahLst/>
              <a:cxnLst/>
              <a:rect l="l" t="t" r="r" b="b"/>
              <a:pathLst>
                <a:path w="7584" h="8734" extrusionOk="0">
                  <a:moveTo>
                    <a:pt x="545" y="1"/>
                  </a:moveTo>
                  <a:lnTo>
                    <a:pt x="424" y="41"/>
                  </a:lnTo>
                  <a:lnTo>
                    <a:pt x="323" y="102"/>
                  </a:lnTo>
                  <a:lnTo>
                    <a:pt x="243" y="182"/>
                  </a:lnTo>
                  <a:lnTo>
                    <a:pt x="162" y="283"/>
                  </a:lnTo>
                  <a:lnTo>
                    <a:pt x="101" y="384"/>
                  </a:lnTo>
                  <a:lnTo>
                    <a:pt x="41" y="505"/>
                  </a:lnTo>
                  <a:lnTo>
                    <a:pt x="21" y="626"/>
                  </a:lnTo>
                  <a:lnTo>
                    <a:pt x="0" y="787"/>
                  </a:lnTo>
                  <a:lnTo>
                    <a:pt x="41" y="969"/>
                  </a:lnTo>
                  <a:lnTo>
                    <a:pt x="121" y="1150"/>
                  </a:lnTo>
                  <a:lnTo>
                    <a:pt x="222" y="1372"/>
                  </a:lnTo>
                  <a:lnTo>
                    <a:pt x="404" y="1635"/>
                  </a:lnTo>
                  <a:lnTo>
                    <a:pt x="626" y="1917"/>
                  </a:lnTo>
                  <a:lnTo>
                    <a:pt x="908" y="2219"/>
                  </a:lnTo>
                  <a:lnTo>
                    <a:pt x="1251" y="2582"/>
                  </a:lnTo>
                  <a:lnTo>
                    <a:pt x="1695" y="2966"/>
                  </a:lnTo>
                  <a:lnTo>
                    <a:pt x="2199" y="3389"/>
                  </a:lnTo>
                  <a:lnTo>
                    <a:pt x="2784" y="3853"/>
                  </a:lnTo>
                  <a:lnTo>
                    <a:pt x="3207" y="4236"/>
                  </a:lnTo>
                  <a:lnTo>
                    <a:pt x="3631" y="4660"/>
                  </a:lnTo>
                  <a:lnTo>
                    <a:pt x="4034" y="5104"/>
                  </a:lnTo>
                  <a:lnTo>
                    <a:pt x="4438" y="5567"/>
                  </a:lnTo>
                  <a:lnTo>
                    <a:pt x="5184" y="6475"/>
                  </a:lnTo>
                  <a:lnTo>
                    <a:pt x="5849" y="7322"/>
                  </a:lnTo>
                  <a:lnTo>
                    <a:pt x="6434" y="8028"/>
                  </a:lnTo>
                  <a:lnTo>
                    <a:pt x="6676" y="8310"/>
                  </a:lnTo>
                  <a:lnTo>
                    <a:pt x="6918" y="8532"/>
                  </a:lnTo>
                  <a:lnTo>
                    <a:pt x="7120" y="8673"/>
                  </a:lnTo>
                  <a:lnTo>
                    <a:pt x="7201" y="8714"/>
                  </a:lnTo>
                  <a:lnTo>
                    <a:pt x="7281" y="8734"/>
                  </a:lnTo>
                  <a:lnTo>
                    <a:pt x="7362" y="8734"/>
                  </a:lnTo>
                  <a:lnTo>
                    <a:pt x="7423" y="8714"/>
                  </a:lnTo>
                  <a:lnTo>
                    <a:pt x="7483" y="8653"/>
                  </a:lnTo>
                  <a:lnTo>
                    <a:pt x="7523" y="8573"/>
                  </a:lnTo>
                  <a:lnTo>
                    <a:pt x="7564" y="8472"/>
                  </a:lnTo>
                  <a:lnTo>
                    <a:pt x="7584" y="8351"/>
                  </a:lnTo>
                  <a:lnTo>
                    <a:pt x="7584" y="8230"/>
                  </a:lnTo>
                  <a:lnTo>
                    <a:pt x="7564" y="8088"/>
                  </a:lnTo>
                  <a:lnTo>
                    <a:pt x="7483" y="7766"/>
                  </a:lnTo>
                  <a:lnTo>
                    <a:pt x="7342" y="7403"/>
                  </a:lnTo>
                  <a:lnTo>
                    <a:pt x="7160" y="6999"/>
                  </a:lnTo>
                  <a:lnTo>
                    <a:pt x="6939" y="6576"/>
                  </a:lnTo>
                  <a:lnTo>
                    <a:pt x="6676" y="6132"/>
                  </a:lnTo>
                  <a:lnTo>
                    <a:pt x="6374" y="5668"/>
                  </a:lnTo>
                  <a:lnTo>
                    <a:pt x="6071" y="5184"/>
                  </a:lnTo>
                  <a:lnTo>
                    <a:pt x="5749" y="4700"/>
                  </a:lnTo>
                  <a:lnTo>
                    <a:pt x="5063" y="3772"/>
                  </a:lnTo>
                  <a:lnTo>
                    <a:pt x="4397" y="2925"/>
                  </a:lnTo>
                  <a:lnTo>
                    <a:pt x="3812" y="2199"/>
                  </a:lnTo>
                  <a:lnTo>
                    <a:pt x="3550" y="1897"/>
                  </a:lnTo>
                  <a:lnTo>
                    <a:pt x="3288" y="1594"/>
                  </a:lnTo>
                  <a:lnTo>
                    <a:pt x="3006" y="1332"/>
                  </a:lnTo>
                  <a:lnTo>
                    <a:pt x="2743" y="1090"/>
                  </a:lnTo>
                  <a:lnTo>
                    <a:pt x="2481" y="868"/>
                  </a:lnTo>
                  <a:lnTo>
                    <a:pt x="2219" y="687"/>
                  </a:lnTo>
                  <a:lnTo>
                    <a:pt x="1957" y="505"/>
                  </a:lnTo>
                  <a:lnTo>
                    <a:pt x="1715" y="364"/>
                  </a:lnTo>
                  <a:lnTo>
                    <a:pt x="1473" y="243"/>
                  </a:lnTo>
                  <a:lnTo>
                    <a:pt x="1271" y="142"/>
                  </a:lnTo>
                  <a:lnTo>
                    <a:pt x="1049" y="61"/>
                  </a:lnTo>
                  <a:lnTo>
                    <a:pt x="868" y="21"/>
                  </a:lnTo>
                  <a:lnTo>
                    <a:pt x="706" y="1"/>
                  </a:ln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8" name="Google Shape;28;p2"/>
            <p:cNvSpPr/>
            <p:nvPr/>
          </p:nvSpPr>
          <p:spPr>
            <a:xfrm rot="-615088">
              <a:off x="8176597" y="1821503"/>
              <a:ext cx="247588" cy="285132"/>
            </a:xfrm>
            <a:custGeom>
              <a:avLst/>
              <a:gdLst/>
              <a:ahLst/>
              <a:cxnLst/>
              <a:rect l="l" t="t" r="r" b="b"/>
              <a:pathLst>
                <a:path w="7584" h="8734" extrusionOk="0">
                  <a:moveTo>
                    <a:pt x="545" y="1"/>
                  </a:moveTo>
                  <a:lnTo>
                    <a:pt x="424" y="41"/>
                  </a:lnTo>
                  <a:lnTo>
                    <a:pt x="323" y="102"/>
                  </a:lnTo>
                  <a:lnTo>
                    <a:pt x="243" y="182"/>
                  </a:lnTo>
                  <a:lnTo>
                    <a:pt x="162" y="283"/>
                  </a:lnTo>
                  <a:lnTo>
                    <a:pt x="101" y="384"/>
                  </a:lnTo>
                  <a:lnTo>
                    <a:pt x="41" y="505"/>
                  </a:lnTo>
                  <a:lnTo>
                    <a:pt x="21" y="626"/>
                  </a:lnTo>
                  <a:lnTo>
                    <a:pt x="0" y="787"/>
                  </a:lnTo>
                  <a:lnTo>
                    <a:pt x="41" y="969"/>
                  </a:lnTo>
                  <a:lnTo>
                    <a:pt x="121" y="1150"/>
                  </a:lnTo>
                  <a:lnTo>
                    <a:pt x="222" y="1372"/>
                  </a:lnTo>
                  <a:lnTo>
                    <a:pt x="404" y="1635"/>
                  </a:lnTo>
                  <a:lnTo>
                    <a:pt x="626" y="1917"/>
                  </a:lnTo>
                  <a:lnTo>
                    <a:pt x="908" y="2219"/>
                  </a:lnTo>
                  <a:lnTo>
                    <a:pt x="1251" y="2582"/>
                  </a:lnTo>
                  <a:lnTo>
                    <a:pt x="1695" y="2966"/>
                  </a:lnTo>
                  <a:lnTo>
                    <a:pt x="2199" y="3389"/>
                  </a:lnTo>
                  <a:lnTo>
                    <a:pt x="2784" y="3853"/>
                  </a:lnTo>
                  <a:lnTo>
                    <a:pt x="3207" y="4236"/>
                  </a:lnTo>
                  <a:lnTo>
                    <a:pt x="3631" y="4660"/>
                  </a:lnTo>
                  <a:lnTo>
                    <a:pt x="4034" y="5104"/>
                  </a:lnTo>
                  <a:lnTo>
                    <a:pt x="4438" y="5567"/>
                  </a:lnTo>
                  <a:lnTo>
                    <a:pt x="5184" y="6475"/>
                  </a:lnTo>
                  <a:lnTo>
                    <a:pt x="5849" y="7322"/>
                  </a:lnTo>
                  <a:lnTo>
                    <a:pt x="6434" y="8028"/>
                  </a:lnTo>
                  <a:lnTo>
                    <a:pt x="6676" y="8310"/>
                  </a:lnTo>
                  <a:lnTo>
                    <a:pt x="6918" y="8532"/>
                  </a:lnTo>
                  <a:lnTo>
                    <a:pt x="7120" y="8673"/>
                  </a:lnTo>
                  <a:lnTo>
                    <a:pt x="7201" y="8714"/>
                  </a:lnTo>
                  <a:lnTo>
                    <a:pt x="7281" y="8734"/>
                  </a:lnTo>
                  <a:lnTo>
                    <a:pt x="7362" y="8734"/>
                  </a:lnTo>
                  <a:lnTo>
                    <a:pt x="7423" y="8714"/>
                  </a:lnTo>
                  <a:lnTo>
                    <a:pt x="7483" y="8653"/>
                  </a:lnTo>
                  <a:lnTo>
                    <a:pt x="7523" y="8573"/>
                  </a:lnTo>
                  <a:lnTo>
                    <a:pt x="7564" y="8472"/>
                  </a:lnTo>
                  <a:lnTo>
                    <a:pt x="7584" y="8351"/>
                  </a:lnTo>
                  <a:lnTo>
                    <a:pt x="7584" y="8230"/>
                  </a:lnTo>
                  <a:lnTo>
                    <a:pt x="7564" y="8088"/>
                  </a:lnTo>
                  <a:lnTo>
                    <a:pt x="7483" y="7766"/>
                  </a:lnTo>
                  <a:lnTo>
                    <a:pt x="7342" y="7403"/>
                  </a:lnTo>
                  <a:lnTo>
                    <a:pt x="7160" y="6999"/>
                  </a:lnTo>
                  <a:lnTo>
                    <a:pt x="6939" y="6576"/>
                  </a:lnTo>
                  <a:lnTo>
                    <a:pt x="6676" y="6132"/>
                  </a:lnTo>
                  <a:lnTo>
                    <a:pt x="6374" y="5668"/>
                  </a:lnTo>
                  <a:lnTo>
                    <a:pt x="6071" y="5184"/>
                  </a:lnTo>
                  <a:lnTo>
                    <a:pt x="5749" y="4700"/>
                  </a:lnTo>
                  <a:lnTo>
                    <a:pt x="5063" y="3772"/>
                  </a:lnTo>
                  <a:lnTo>
                    <a:pt x="4397" y="2925"/>
                  </a:lnTo>
                  <a:lnTo>
                    <a:pt x="3812" y="2199"/>
                  </a:lnTo>
                  <a:lnTo>
                    <a:pt x="3550" y="1897"/>
                  </a:lnTo>
                  <a:lnTo>
                    <a:pt x="3288" y="1594"/>
                  </a:lnTo>
                  <a:lnTo>
                    <a:pt x="3006" y="1332"/>
                  </a:lnTo>
                  <a:lnTo>
                    <a:pt x="2743" y="1090"/>
                  </a:lnTo>
                  <a:lnTo>
                    <a:pt x="2481" y="868"/>
                  </a:lnTo>
                  <a:lnTo>
                    <a:pt x="2219" y="687"/>
                  </a:lnTo>
                  <a:lnTo>
                    <a:pt x="1957" y="505"/>
                  </a:lnTo>
                  <a:lnTo>
                    <a:pt x="1715" y="364"/>
                  </a:lnTo>
                  <a:lnTo>
                    <a:pt x="1473" y="243"/>
                  </a:lnTo>
                  <a:lnTo>
                    <a:pt x="1271" y="142"/>
                  </a:lnTo>
                  <a:lnTo>
                    <a:pt x="1049" y="61"/>
                  </a:lnTo>
                  <a:lnTo>
                    <a:pt x="868" y="21"/>
                  </a:lnTo>
                  <a:lnTo>
                    <a:pt x="706" y="1"/>
                  </a:ln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grpSp>
          <p:nvGrpSpPr>
            <p:cNvPr id="29" name="Google Shape;29;p2"/>
            <p:cNvGrpSpPr/>
            <p:nvPr/>
          </p:nvGrpSpPr>
          <p:grpSpPr>
            <a:xfrm>
              <a:off x="7664899" y="1459525"/>
              <a:ext cx="475779" cy="475800"/>
              <a:chOff x="1460350" y="2402425"/>
              <a:chExt cx="208950" cy="208950"/>
            </a:xfrm>
          </p:grpSpPr>
          <p:sp>
            <p:nvSpPr>
              <p:cNvPr id="30" name="Google Shape;30;p2"/>
              <p:cNvSpPr/>
              <p:nvPr/>
            </p:nvSpPr>
            <p:spPr>
              <a:xfrm>
                <a:off x="1460350" y="2402425"/>
                <a:ext cx="208950" cy="208950"/>
              </a:xfrm>
              <a:custGeom>
                <a:avLst/>
                <a:gdLst/>
                <a:ahLst/>
                <a:cxnLst/>
                <a:rect l="l" t="t" r="r" b="b"/>
                <a:pathLst>
                  <a:path w="8358" h="8358" extrusionOk="0">
                    <a:moveTo>
                      <a:pt x="4035" y="1"/>
                    </a:moveTo>
                    <a:lnTo>
                      <a:pt x="3651" y="49"/>
                    </a:lnTo>
                    <a:lnTo>
                      <a:pt x="3218" y="97"/>
                    </a:lnTo>
                    <a:lnTo>
                      <a:pt x="2786" y="241"/>
                    </a:lnTo>
                    <a:lnTo>
                      <a:pt x="2402" y="385"/>
                    </a:lnTo>
                    <a:lnTo>
                      <a:pt x="2066" y="577"/>
                    </a:lnTo>
                    <a:lnTo>
                      <a:pt x="1682" y="817"/>
                    </a:lnTo>
                    <a:lnTo>
                      <a:pt x="1393" y="1058"/>
                    </a:lnTo>
                    <a:lnTo>
                      <a:pt x="1105" y="1346"/>
                    </a:lnTo>
                    <a:lnTo>
                      <a:pt x="865" y="1634"/>
                    </a:lnTo>
                    <a:lnTo>
                      <a:pt x="625" y="1970"/>
                    </a:lnTo>
                    <a:lnTo>
                      <a:pt x="433" y="2354"/>
                    </a:lnTo>
                    <a:lnTo>
                      <a:pt x="241" y="2690"/>
                    </a:lnTo>
                    <a:lnTo>
                      <a:pt x="145" y="3075"/>
                    </a:lnTo>
                    <a:lnTo>
                      <a:pt x="49" y="3459"/>
                    </a:lnTo>
                    <a:lnTo>
                      <a:pt x="1" y="3891"/>
                    </a:lnTo>
                    <a:lnTo>
                      <a:pt x="1" y="4323"/>
                    </a:lnTo>
                    <a:lnTo>
                      <a:pt x="49" y="4707"/>
                    </a:lnTo>
                    <a:lnTo>
                      <a:pt x="97" y="5140"/>
                    </a:lnTo>
                    <a:lnTo>
                      <a:pt x="241" y="5572"/>
                    </a:lnTo>
                    <a:lnTo>
                      <a:pt x="385" y="5956"/>
                    </a:lnTo>
                    <a:lnTo>
                      <a:pt x="577" y="6292"/>
                    </a:lnTo>
                    <a:lnTo>
                      <a:pt x="817" y="6628"/>
                    </a:lnTo>
                    <a:lnTo>
                      <a:pt x="1057" y="6965"/>
                    </a:lnTo>
                    <a:lnTo>
                      <a:pt x="1345" y="7253"/>
                    </a:lnTo>
                    <a:lnTo>
                      <a:pt x="1634" y="7493"/>
                    </a:lnTo>
                    <a:lnTo>
                      <a:pt x="1970" y="7733"/>
                    </a:lnTo>
                    <a:lnTo>
                      <a:pt x="2306" y="7925"/>
                    </a:lnTo>
                    <a:lnTo>
                      <a:pt x="2690" y="8069"/>
                    </a:lnTo>
                    <a:lnTo>
                      <a:pt x="3074" y="8213"/>
                    </a:lnTo>
                    <a:lnTo>
                      <a:pt x="3458" y="8309"/>
                    </a:lnTo>
                    <a:lnTo>
                      <a:pt x="3891" y="8357"/>
                    </a:lnTo>
                    <a:lnTo>
                      <a:pt x="4275" y="8357"/>
                    </a:lnTo>
                    <a:lnTo>
                      <a:pt x="4707" y="8309"/>
                    </a:lnTo>
                    <a:lnTo>
                      <a:pt x="5139" y="8261"/>
                    </a:lnTo>
                    <a:lnTo>
                      <a:pt x="5524" y="8117"/>
                    </a:lnTo>
                    <a:lnTo>
                      <a:pt x="5956" y="7973"/>
                    </a:lnTo>
                    <a:lnTo>
                      <a:pt x="6292" y="7781"/>
                    </a:lnTo>
                    <a:lnTo>
                      <a:pt x="6628" y="7541"/>
                    </a:lnTo>
                    <a:lnTo>
                      <a:pt x="6964" y="7301"/>
                    </a:lnTo>
                    <a:lnTo>
                      <a:pt x="7252" y="7013"/>
                    </a:lnTo>
                    <a:lnTo>
                      <a:pt x="7493" y="6724"/>
                    </a:lnTo>
                    <a:lnTo>
                      <a:pt x="7733" y="6388"/>
                    </a:lnTo>
                    <a:lnTo>
                      <a:pt x="7925" y="6004"/>
                    </a:lnTo>
                    <a:lnTo>
                      <a:pt x="8069" y="5668"/>
                    </a:lnTo>
                    <a:lnTo>
                      <a:pt x="8213" y="5284"/>
                    </a:lnTo>
                    <a:lnTo>
                      <a:pt x="8309" y="4900"/>
                    </a:lnTo>
                    <a:lnTo>
                      <a:pt x="8357" y="4467"/>
                    </a:lnTo>
                    <a:lnTo>
                      <a:pt x="8357" y="4035"/>
                    </a:lnTo>
                    <a:lnTo>
                      <a:pt x="8309" y="3651"/>
                    </a:lnTo>
                    <a:lnTo>
                      <a:pt x="8261" y="3219"/>
                    </a:lnTo>
                    <a:lnTo>
                      <a:pt x="8117" y="2786"/>
                    </a:lnTo>
                    <a:lnTo>
                      <a:pt x="7973" y="2402"/>
                    </a:lnTo>
                    <a:lnTo>
                      <a:pt x="7781" y="2066"/>
                    </a:lnTo>
                    <a:lnTo>
                      <a:pt x="7541" y="1730"/>
                    </a:lnTo>
                    <a:lnTo>
                      <a:pt x="7300" y="1394"/>
                    </a:lnTo>
                    <a:lnTo>
                      <a:pt x="7012" y="1106"/>
                    </a:lnTo>
                    <a:lnTo>
                      <a:pt x="6724" y="865"/>
                    </a:lnTo>
                    <a:lnTo>
                      <a:pt x="6388" y="625"/>
                    </a:lnTo>
                    <a:lnTo>
                      <a:pt x="6004" y="433"/>
                    </a:lnTo>
                    <a:lnTo>
                      <a:pt x="5668" y="289"/>
                    </a:lnTo>
                    <a:lnTo>
                      <a:pt x="5283" y="145"/>
                    </a:lnTo>
                    <a:lnTo>
                      <a:pt x="4851" y="49"/>
                    </a:lnTo>
                    <a:lnTo>
                      <a:pt x="4467" y="1"/>
                    </a:ln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31" name="Google Shape;31;p2"/>
              <p:cNvSpPr/>
              <p:nvPr/>
            </p:nvSpPr>
            <p:spPr>
              <a:xfrm>
                <a:off x="1460350" y="2402425"/>
                <a:ext cx="208950" cy="208950"/>
              </a:xfrm>
              <a:custGeom>
                <a:avLst/>
                <a:gdLst/>
                <a:ahLst/>
                <a:cxnLst/>
                <a:rect l="l" t="t" r="r" b="b"/>
                <a:pathLst>
                  <a:path w="8358" h="8358" fill="none" extrusionOk="0">
                    <a:moveTo>
                      <a:pt x="8261" y="3219"/>
                    </a:moveTo>
                    <a:lnTo>
                      <a:pt x="8261" y="3219"/>
                    </a:lnTo>
                    <a:lnTo>
                      <a:pt x="8309" y="3651"/>
                    </a:lnTo>
                    <a:lnTo>
                      <a:pt x="8357" y="4035"/>
                    </a:lnTo>
                    <a:lnTo>
                      <a:pt x="8357" y="4467"/>
                    </a:lnTo>
                    <a:lnTo>
                      <a:pt x="8309" y="4900"/>
                    </a:lnTo>
                    <a:lnTo>
                      <a:pt x="8213" y="5284"/>
                    </a:lnTo>
                    <a:lnTo>
                      <a:pt x="8069" y="5668"/>
                    </a:lnTo>
                    <a:lnTo>
                      <a:pt x="7925" y="6004"/>
                    </a:lnTo>
                    <a:lnTo>
                      <a:pt x="7733" y="6388"/>
                    </a:lnTo>
                    <a:lnTo>
                      <a:pt x="7493" y="6724"/>
                    </a:lnTo>
                    <a:lnTo>
                      <a:pt x="7252" y="7013"/>
                    </a:lnTo>
                    <a:lnTo>
                      <a:pt x="6964" y="7301"/>
                    </a:lnTo>
                    <a:lnTo>
                      <a:pt x="6628" y="7541"/>
                    </a:lnTo>
                    <a:lnTo>
                      <a:pt x="6292" y="7781"/>
                    </a:lnTo>
                    <a:lnTo>
                      <a:pt x="5956" y="7973"/>
                    </a:lnTo>
                    <a:lnTo>
                      <a:pt x="5524" y="8117"/>
                    </a:lnTo>
                    <a:lnTo>
                      <a:pt x="5139" y="8261"/>
                    </a:lnTo>
                    <a:lnTo>
                      <a:pt x="5139" y="8261"/>
                    </a:lnTo>
                    <a:lnTo>
                      <a:pt x="4707" y="8309"/>
                    </a:lnTo>
                    <a:lnTo>
                      <a:pt x="4275" y="8357"/>
                    </a:lnTo>
                    <a:lnTo>
                      <a:pt x="3891" y="8357"/>
                    </a:lnTo>
                    <a:lnTo>
                      <a:pt x="3458" y="8309"/>
                    </a:lnTo>
                    <a:lnTo>
                      <a:pt x="3074" y="8213"/>
                    </a:lnTo>
                    <a:lnTo>
                      <a:pt x="2690" y="8069"/>
                    </a:lnTo>
                    <a:lnTo>
                      <a:pt x="2306" y="7925"/>
                    </a:lnTo>
                    <a:lnTo>
                      <a:pt x="1970" y="7733"/>
                    </a:lnTo>
                    <a:lnTo>
                      <a:pt x="1634" y="7493"/>
                    </a:lnTo>
                    <a:lnTo>
                      <a:pt x="1345" y="7253"/>
                    </a:lnTo>
                    <a:lnTo>
                      <a:pt x="1057" y="6965"/>
                    </a:lnTo>
                    <a:lnTo>
                      <a:pt x="817" y="6628"/>
                    </a:lnTo>
                    <a:lnTo>
                      <a:pt x="577" y="6292"/>
                    </a:lnTo>
                    <a:lnTo>
                      <a:pt x="385" y="5956"/>
                    </a:lnTo>
                    <a:lnTo>
                      <a:pt x="241" y="5572"/>
                    </a:lnTo>
                    <a:lnTo>
                      <a:pt x="97" y="5140"/>
                    </a:lnTo>
                    <a:lnTo>
                      <a:pt x="97" y="5140"/>
                    </a:lnTo>
                    <a:lnTo>
                      <a:pt x="49" y="4707"/>
                    </a:lnTo>
                    <a:lnTo>
                      <a:pt x="1" y="4323"/>
                    </a:lnTo>
                    <a:lnTo>
                      <a:pt x="1" y="3891"/>
                    </a:lnTo>
                    <a:lnTo>
                      <a:pt x="49" y="3459"/>
                    </a:lnTo>
                    <a:lnTo>
                      <a:pt x="145" y="3075"/>
                    </a:lnTo>
                    <a:lnTo>
                      <a:pt x="241" y="2690"/>
                    </a:lnTo>
                    <a:lnTo>
                      <a:pt x="433" y="2354"/>
                    </a:lnTo>
                    <a:lnTo>
                      <a:pt x="625" y="1970"/>
                    </a:lnTo>
                    <a:lnTo>
                      <a:pt x="865" y="1634"/>
                    </a:lnTo>
                    <a:lnTo>
                      <a:pt x="1105" y="1346"/>
                    </a:lnTo>
                    <a:lnTo>
                      <a:pt x="1393" y="1058"/>
                    </a:lnTo>
                    <a:lnTo>
                      <a:pt x="1682" y="817"/>
                    </a:lnTo>
                    <a:lnTo>
                      <a:pt x="2066" y="577"/>
                    </a:lnTo>
                    <a:lnTo>
                      <a:pt x="2402" y="385"/>
                    </a:lnTo>
                    <a:lnTo>
                      <a:pt x="2786" y="241"/>
                    </a:lnTo>
                    <a:lnTo>
                      <a:pt x="3218" y="97"/>
                    </a:lnTo>
                    <a:lnTo>
                      <a:pt x="3218" y="97"/>
                    </a:lnTo>
                    <a:lnTo>
                      <a:pt x="3651" y="49"/>
                    </a:lnTo>
                    <a:lnTo>
                      <a:pt x="4035" y="1"/>
                    </a:lnTo>
                    <a:lnTo>
                      <a:pt x="4467" y="1"/>
                    </a:lnTo>
                    <a:lnTo>
                      <a:pt x="4851" y="49"/>
                    </a:lnTo>
                    <a:lnTo>
                      <a:pt x="5283" y="145"/>
                    </a:lnTo>
                    <a:lnTo>
                      <a:pt x="5668" y="289"/>
                    </a:lnTo>
                    <a:lnTo>
                      <a:pt x="6004" y="433"/>
                    </a:lnTo>
                    <a:lnTo>
                      <a:pt x="6388" y="625"/>
                    </a:lnTo>
                    <a:lnTo>
                      <a:pt x="6724" y="865"/>
                    </a:lnTo>
                    <a:lnTo>
                      <a:pt x="7012" y="1106"/>
                    </a:lnTo>
                    <a:lnTo>
                      <a:pt x="7300" y="1394"/>
                    </a:lnTo>
                    <a:lnTo>
                      <a:pt x="7541" y="1730"/>
                    </a:lnTo>
                    <a:lnTo>
                      <a:pt x="7781" y="2066"/>
                    </a:lnTo>
                    <a:lnTo>
                      <a:pt x="7973" y="2402"/>
                    </a:lnTo>
                    <a:lnTo>
                      <a:pt x="8117" y="2786"/>
                    </a:lnTo>
                    <a:lnTo>
                      <a:pt x="8261" y="3219"/>
                    </a:lnTo>
                  </a:path>
                </a:pathLst>
              </a:custGeom>
              <a:no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32" name="Google Shape;32;p2"/>
              <p:cNvSpPr/>
              <p:nvPr/>
            </p:nvSpPr>
            <p:spPr>
              <a:xfrm>
                <a:off x="1495175" y="2421650"/>
                <a:ext cx="122475" cy="91275"/>
              </a:xfrm>
              <a:custGeom>
                <a:avLst/>
                <a:gdLst/>
                <a:ahLst/>
                <a:cxnLst/>
                <a:rect l="l" t="t" r="r" b="b"/>
                <a:pathLst>
                  <a:path w="4899" h="3651" extrusionOk="0">
                    <a:moveTo>
                      <a:pt x="2546" y="192"/>
                    </a:moveTo>
                    <a:lnTo>
                      <a:pt x="2786" y="240"/>
                    </a:lnTo>
                    <a:lnTo>
                      <a:pt x="3026" y="289"/>
                    </a:lnTo>
                    <a:lnTo>
                      <a:pt x="3266" y="385"/>
                    </a:lnTo>
                    <a:lnTo>
                      <a:pt x="3458" y="529"/>
                    </a:lnTo>
                    <a:lnTo>
                      <a:pt x="3554" y="673"/>
                    </a:lnTo>
                    <a:lnTo>
                      <a:pt x="3650" y="865"/>
                    </a:lnTo>
                    <a:lnTo>
                      <a:pt x="3650" y="1057"/>
                    </a:lnTo>
                    <a:lnTo>
                      <a:pt x="3506" y="1249"/>
                    </a:lnTo>
                    <a:lnTo>
                      <a:pt x="3362" y="1393"/>
                    </a:lnTo>
                    <a:lnTo>
                      <a:pt x="3170" y="1537"/>
                    </a:lnTo>
                    <a:lnTo>
                      <a:pt x="2930" y="1585"/>
                    </a:lnTo>
                    <a:lnTo>
                      <a:pt x="2690" y="1633"/>
                    </a:lnTo>
                    <a:lnTo>
                      <a:pt x="2450" y="1585"/>
                    </a:lnTo>
                    <a:lnTo>
                      <a:pt x="2210" y="1537"/>
                    </a:lnTo>
                    <a:lnTo>
                      <a:pt x="1969" y="1441"/>
                    </a:lnTo>
                    <a:lnTo>
                      <a:pt x="1777" y="1297"/>
                    </a:lnTo>
                    <a:lnTo>
                      <a:pt x="1633" y="1105"/>
                    </a:lnTo>
                    <a:lnTo>
                      <a:pt x="1585" y="961"/>
                    </a:lnTo>
                    <a:lnTo>
                      <a:pt x="1585" y="769"/>
                    </a:lnTo>
                    <a:lnTo>
                      <a:pt x="1681" y="577"/>
                    </a:lnTo>
                    <a:lnTo>
                      <a:pt x="1873" y="385"/>
                    </a:lnTo>
                    <a:lnTo>
                      <a:pt x="2065" y="289"/>
                    </a:lnTo>
                    <a:lnTo>
                      <a:pt x="2306" y="240"/>
                    </a:lnTo>
                    <a:lnTo>
                      <a:pt x="2546" y="192"/>
                    </a:lnTo>
                    <a:close/>
                    <a:moveTo>
                      <a:pt x="2306" y="0"/>
                    </a:moveTo>
                    <a:lnTo>
                      <a:pt x="1969" y="48"/>
                    </a:lnTo>
                    <a:lnTo>
                      <a:pt x="1585" y="144"/>
                    </a:lnTo>
                    <a:lnTo>
                      <a:pt x="1249" y="289"/>
                    </a:lnTo>
                    <a:lnTo>
                      <a:pt x="865" y="481"/>
                    </a:lnTo>
                    <a:lnTo>
                      <a:pt x="529" y="721"/>
                    </a:lnTo>
                    <a:lnTo>
                      <a:pt x="289" y="961"/>
                    </a:lnTo>
                    <a:lnTo>
                      <a:pt x="144" y="1249"/>
                    </a:lnTo>
                    <a:lnTo>
                      <a:pt x="48" y="1489"/>
                    </a:lnTo>
                    <a:lnTo>
                      <a:pt x="0" y="1777"/>
                    </a:lnTo>
                    <a:lnTo>
                      <a:pt x="0" y="2065"/>
                    </a:lnTo>
                    <a:lnTo>
                      <a:pt x="96" y="2354"/>
                    </a:lnTo>
                    <a:lnTo>
                      <a:pt x="192" y="2594"/>
                    </a:lnTo>
                    <a:lnTo>
                      <a:pt x="385" y="2882"/>
                    </a:lnTo>
                    <a:lnTo>
                      <a:pt x="577" y="3074"/>
                    </a:lnTo>
                    <a:lnTo>
                      <a:pt x="865" y="3266"/>
                    </a:lnTo>
                    <a:lnTo>
                      <a:pt x="1153" y="3458"/>
                    </a:lnTo>
                    <a:lnTo>
                      <a:pt x="1441" y="3554"/>
                    </a:lnTo>
                    <a:lnTo>
                      <a:pt x="1825" y="3650"/>
                    </a:lnTo>
                    <a:lnTo>
                      <a:pt x="2594" y="3650"/>
                    </a:lnTo>
                    <a:lnTo>
                      <a:pt x="2978" y="3554"/>
                    </a:lnTo>
                    <a:lnTo>
                      <a:pt x="3410" y="3410"/>
                    </a:lnTo>
                    <a:lnTo>
                      <a:pt x="3842" y="3170"/>
                    </a:lnTo>
                    <a:lnTo>
                      <a:pt x="4179" y="2978"/>
                    </a:lnTo>
                    <a:lnTo>
                      <a:pt x="4467" y="2690"/>
                    </a:lnTo>
                    <a:lnTo>
                      <a:pt x="4659" y="2450"/>
                    </a:lnTo>
                    <a:lnTo>
                      <a:pt x="4803" y="2210"/>
                    </a:lnTo>
                    <a:lnTo>
                      <a:pt x="4899" y="1921"/>
                    </a:lnTo>
                    <a:lnTo>
                      <a:pt x="4899" y="1633"/>
                    </a:lnTo>
                    <a:lnTo>
                      <a:pt x="4851" y="1393"/>
                    </a:lnTo>
                    <a:lnTo>
                      <a:pt x="4803" y="1153"/>
                    </a:lnTo>
                    <a:lnTo>
                      <a:pt x="4659" y="913"/>
                    </a:lnTo>
                    <a:lnTo>
                      <a:pt x="4467" y="673"/>
                    </a:lnTo>
                    <a:lnTo>
                      <a:pt x="4227" y="481"/>
                    </a:lnTo>
                    <a:lnTo>
                      <a:pt x="3986" y="337"/>
                    </a:lnTo>
                    <a:lnTo>
                      <a:pt x="3698" y="192"/>
                    </a:lnTo>
                    <a:lnTo>
                      <a:pt x="3362" y="48"/>
                    </a:lnTo>
                    <a:lnTo>
                      <a:pt x="3026" y="0"/>
                    </a:lnTo>
                    <a:close/>
                  </a:path>
                </a:pathLst>
              </a:custGeom>
              <a:solidFill>
                <a:srgbClr val="210A06">
                  <a:alpha val="3370"/>
                </a:srgbClr>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33" name="Google Shape;33;p2"/>
              <p:cNvSpPr/>
              <p:nvPr/>
            </p:nvSpPr>
            <p:spPr>
              <a:xfrm>
                <a:off x="1534800" y="2426450"/>
                <a:ext cx="51650" cy="36050"/>
              </a:xfrm>
              <a:custGeom>
                <a:avLst/>
                <a:gdLst/>
                <a:ahLst/>
                <a:cxnLst/>
                <a:rect l="l" t="t" r="r" b="b"/>
                <a:pathLst>
                  <a:path w="2066" h="1442" fill="none" extrusionOk="0">
                    <a:moveTo>
                      <a:pt x="1105" y="1441"/>
                    </a:moveTo>
                    <a:lnTo>
                      <a:pt x="1105" y="1441"/>
                    </a:lnTo>
                    <a:lnTo>
                      <a:pt x="865" y="1393"/>
                    </a:lnTo>
                    <a:lnTo>
                      <a:pt x="625" y="1345"/>
                    </a:lnTo>
                    <a:lnTo>
                      <a:pt x="384" y="1249"/>
                    </a:lnTo>
                    <a:lnTo>
                      <a:pt x="192" y="1105"/>
                    </a:lnTo>
                    <a:lnTo>
                      <a:pt x="48" y="913"/>
                    </a:lnTo>
                    <a:lnTo>
                      <a:pt x="0" y="769"/>
                    </a:lnTo>
                    <a:lnTo>
                      <a:pt x="0" y="577"/>
                    </a:lnTo>
                    <a:lnTo>
                      <a:pt x="96" y="385"/>
                    </a:lnTo>
                    <a:lnTo>
                      <a:pt x="96" y="385"/>
                    </a:lnTo>
                    <a:lnTo>
                      <a:pt x="288" y="193"/>
                    </a:lnTo>
                    <a:lnTo>
                      <a:pt x="480" y="97"/>
                    </a:lnTo>
                    <a:lnTo>
                      <a:pt x="721" y="48"/>
                    </a:lnTo>
                    <a:lnTo>
                      <a:pt x="961" y="0"/>
                    </a:lnTo>
                    <a:lnTo>
                      <a:pt x="961" y="0"/>
                    </a:lnTo>
                    <a:lnTo>
                      <a:pt x="1201" y="48"/>
                    </a:lnTo>
                    <a:lnTo>
                      <a:pt x="1441" y="97"/>
                    </a:lnTo>
                    <a:lnTo>
                      <a:pt x="1681" y="193"/>
                    </a:lnTo>
                    <a:lnTo>
                      <a:pt x="1873" y="337"/>
                    </a:lnTo>
                    <a:lnTo>
                      <a:pt x="1969" y="481"/>
                    </a:lnTo>
                    <a:lnTo>
                      <a:pt x="2065" y="673"/>
                    </a:lnTo>
                    <a:lnTo>
                      <a:pt x="2065" y="865"/>
                    </a:lnTo>
                    <a:lnTo>
                      <a:pt x="1921" y="1057"/>
                    </a:lnTo>
                    <a:lnTo>
                      <a:pt x="1921" y="1057"/>
                    </a:lnTo>
                    <a:lnTo>
                      <a:pt x="1777" y="1201"/>
                    </a:lnTo>
                    <a:lnTo>
                      <a:pt x="1585" y="1345"/>
                    </a:lnTo>
                    <a:lnTo>
                      <a:pt x="1345" y="1393"/>
                    </a:lnTo>
                    <a:lnTo>
                      <a:pt x="1105" y="1441"/>
                    </a:lnTo>
                  </a:path>
                </a:pathLst>
              </a:custGeom>
              <a:no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34" name="Google Shape;34;p2"/>
              <p:cNvSpPr/>
              <p:nvPr/>
            </p:nvSpPr>
            <p:spPr>
              <a:xfrm>
                <a:off x="1495175" y="2421650"/>
                <a:ext cx="122475" cy="91275"/>
              </a:xfrm>
              <a:custGeom>
                <a:avLst/>
                <a:gdLst/>
                <a:ahLst/>
                <a:cxnLst/>
                <a:rect l="l" t="t" r="r" b="b"/>
                <a:pathLst>
                  <a:path w="4899" h="3651" fill="none" extrusionOk="0">
                    <a:moveTo>
                      <a:pt x="2642" y="0"/>
                    </a:moveTo>
                    <a:lnTo>
                      <a:pt x="2642" y="0"/>
                    </a:lnTo>
                    <a:lnTo>
                      <a:pt x="2306" y="0"/>
                    </a:lnTo>
                    <a:lnTo>
                      <a:pt x="1969" y="48"/>
                    </a:lnTo>
                    <a:lnTo>
                      <a:pt x="1585" y="144"/>
                    </a:lnTo>
                    <a:lnTo>
                      <a:pt x="1249" y="289"/>
                    </a:lnTo>
                    <a:lnTo>
                      <a:pt x="1249" y="289"/>
                    </a:lnTo>
                    <a:lnTo>
                      <a:pt x="865" y="481"/>
                    </a:lnTo>
                    <a:lnTo>
                      <a:pt x="529" y="721"/>
                    </a:lnTo>
                    <a:lnTo>
                      <a:pt x="289" y="961"/>
                    </a:lnTo>
                    <a:lnTo>
                      <a:pt x="144" y="1249"/>
                    </a:lnTo>
                    <a:lnTo>
                      <a:pt x="48" y="1489"/>
                    </a:lnTo>
                    <a:lnTo>
                      <a:pt x="0" y="1777"/>
                    </a:lnTo>
                    <a:lnTo>
                      <a:pt x="0" y="2065"/>
                    </a:lnTo>
                    <a:lnTo>
                      <a:pt x="96" y="2354"/>
                    </a:lnTo>
                    <a:lnTo>
                      <a:pt x="192" y="2594"/>
                    </a:lnTo>
                    <a:lnTo>
                      <a:pt x="385" y="2882"/>
                    </a:lnTo>
                    <a:lnTo>
                      <a:pt x="577" y="3074"/>
                    </a:lnTo>
                    <a:lnTo>
                      <a:pt x="865" y="3266"/>
                    </a:lnTo>
                    <a:lnTo>
                      <a:pt x="1153" y="3458"/>
                    </a:lnTo>
                    <a:lnTo>
                      <a:pt x="1441" y="3554"/>
                    </a:lnTo>
                    <a:lnTo>
                      <a:pt x="1825" y="3650"/>
                    </a:lnTo>
                    <a:lnTo>
                      <a:pt x="2210" y="3650"/>
                    </a:lnTo>
                    <a:lnTo>
                      <a:pt x="2210" y="3650"/>
                    </a:lnTo>
                    <a:lnTo>
                      <a:pt x="2594" y="3650"/>
                    </a:lnTo>
                    <a:lnTo>
                      <a:pt x="2978" y="3554"/>
                    </a:lnTo>
                    <a:lnTo>
                      <a:pt x="3410" y="3410"/>
                    </a:lnTo>
                    <a:lnTo>
                      <a:pt x="3842" y="3170"/>
                    </a:lnTo>
                    <a:lnTo>
                      <a:pt x="3842" y="3170"/>
                    </a:lnTo>
                    <a:lnTo>
                      <a:pt x="4179" y="2978"/>
                    </a:lnTo>
                    <a:lnTo>
                      <a:pt x="4467" y="2690"/>
                    </a:lnTo>
                    <a:lnTo>
                      <a:pt x="4659" y="2450"/>
                    </a:lnTo>
                    <a:lnTo>
                      <a:pt x="4803" y="2210"/>
                    </a:lnTo>
                    <a:lnTo>
                      <a:pt x="4899" y="1921"/>
                    </a:lnTo>
                    <a:lnTo>
                      <a:pt x="4899" y="1633"/>
                    </a:lnTo>
                    <a:lnTo>
                      <a:pt x="4851" y="1393"/>
                    </a:lnTo>
                    <a:lnTo>
                      <a:pt x="4803" y="1153"/>
                    </a:lnTo>
                    <a:lnTo>
                      <a:pt x="4659" y="913"/>
                    </a:lnTo>
                    <a:lnTo>
                      <a:pt x="4467" y="673"/>
                    </a:lnTo>
                    <a:lnTo>
                      <a:pt x="4227" y="481"/>
                    </a:lnTo>
                    <a:lnTo>
                      <a:pt x="3986" y="337"/>
                    </a:lnTo>
                    <a:lnTo>
                      <a:pt x="3698" y="192"/>
                    </a:lnTo>
                    <a:lnTo>
                      <a:pt x="3362" y="48"/>
                    </a:lnTo>
                    <a:lnTo>
                      <a:pt x="3026" y="0"/>
                    </a:lnTo>
                    <a:lnTo>
                      <a:pt x="2642" y="0"/>
                    </a:lnTo>
                  </a:path>
                </a:pathLst>
              </a:custGeom>
              <a:solidFill>
                <a:srgbClr val="210A06">
                  <a:alpha val="3370"/>
                </a:srgbClr>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35" name="Google Shape;35;p2"/>
              <p:cNvSpPr/>
              <p:nvPr/>
            </p:nvSpPr>
            <p:spPr>
              <a:xfrm>
                <a:off x="1582825" y="2607750"/>
                <a:ext cx="10825" cy="2425"/>
              </a:xfrm>
              <a:custGeom>
                <a:avLst/>
                <a:gdLst/>
                <a:ahLst/>
                <a:cxnLst/>
                <a:rect l="l" t="t" r="r" b="b"/>
                <a:pathLst>
                  <a:path w="433" h="97" extrusionOk="0">
                    <a:moveTo>
                      <a:pt x="0" y="96"/>
                    </a:moveTo>
                    <a:lnTo>
                      <a:pt x="0" y="96"/>
                    </a:lnTo>
                    <a:lnTo>
                      <a:pt x="0" y="96"/>
                    </a:lnTo>
                    <a:lnTo>
                      <a:pt x="0" y="96"/>
                    </a:lnTo>
                    <a:lnTo>
                      <a:pt x="0" y="96"/>
                    </a:lnTo>
                    <a:close/>
                    <a:moveTo>
                      <a:pt x="48" y="96"/>
                    </a:moveTo>
                    <a:lnTo>
                      <a:pt x="48" y="96"/>
                    </a:lnTo>
                    <a:lnTo>
                      <a:pt x="48" y="96"/>
                    </a:lnTo>
                    <a:lnTo>
                      <a:pt x="48" y="96"/>
                    </a:lnTo>
                    <a:lnTo>
                      <a:pt x="48" y="96"/>
                    </a:lnTo>
                    <a:close/>
                    <a:moveTo>
                      <a:pt x="240" y="48"/>
                    </a:moveTo>
                    <a:lnTo>
                      <a:pt x="240" y="48"/>
                    </a:lnTo>
                    <a:lnTo>
                      <a:pt x="48" y="96"/>
                    </a:lnTo>
                    <a:lnTo>
                      <a:pt x="48" y="96"/>
                    </a:lnTo>
                    <a:lnTo>
                      <a:pt x="240" y="48"/>
                    </a:lnTo>
                    <a:close/>
                    <a:moveTo>
                      <a:pt x="240" y="48"/>
                    </a:moveTo>
                    <a:lnTo>
                      <a:pt x="240" y="48"/>
                    </a:lnTo>
                    <a:lnTo>
                      <a:pt x="240" y="48"/>
                    </a:lnTo>
                    <a:lnTo>
                      <a:pt x="240" y="48"/>
                    </a:lnTo>
                    <a:lnTo>
                      <a:pt x="240" y="48"/>
                    </a:lnTo>
                    <a:close/>
                    <a:moveTo>
                      <a:pt x="240" y="48"/>
                    </a:moveTo>
                    <a:lnTo>
                      <a:pt x="240" y="48"/>
                    </a:lnTo>
                    <a:lnTo>
                      <a:pt x="240" y="48"/>
                    </a:lnTo>
                    <a:lnTo>
                      <a:pt x="240" y="48"/>
                    </a:lnTo>
                    <a:lnTo>
                      <a:pt x="240" y="48"/>
                    </a:lnTo>
                    <a:close/>
                    <a:moveTo>
                      <a:pt x="240" y="48"/>
                    </a:moveTo>
                    <a:lnTo>
                      <a:pt x="240" y="48"/>
                    </a:lnTo>
                    <a:lnTo>
                      <a:pt x="240" y="48"/>
                    </a:lnTo>
                    <a:lnTo>
                      <a:pt x="240" y="48"/>
                    </a:lnTo>
                    <a:lnTo>
                      <a:pt x="240" y="48"/>
                    </a:lnTo>
                    <a:close/>
                    <a:moveTo>
                      <a:pt x="288" y="0"/>
                    </a:moveTo>
                    <a:lnTo>
                      <a:pt x="288" y="0"/>
                    </a:lnTo>
                    <a:lnTo>
                      <a:pt x="288" y="48"/>
                    </a:lnTo>
                    <a:lnTo>
                      <a:pt x="288" y="48"/>
                    </a:lnTo>
                    <a:lnTo>
                      <a:pt x="288" y="0"/>
                    </a:lnTo>
                    <a:close/>
                    <a:moveTo>
                      <a:pt x="288" y="0"/>
                    </a:moveTo>
                    <a:lnTo>
                      <a:pt x="288" y="0"/>
                    </a:lnTo>
                    <a:lnTo>
                      <a:pt x="288" y="0"/>
                    </a:lnTo>
                    <a:lnTo>
                      <a:pt x="288" y="0"/>
                    </a:lnTo>
                    <a:lnTo>
                      <a:pt x="288" y="0"/>
                    </a:lnTo>
                    <a:close/>
                    <a:moveTo>
                      <a:pt x="288" y="0"/>
                    </a:moveTo>
                    <a:lnTo>
                      <a:pt x="288" y="0"/>
                    </a:lnTo>
                    <a:lnTo>
                      <a:pt x="288" y="0"/>
                    </a:lnTo>
                    <a:lnTo>
                      <a:pt x="288" y="0"/>
                    </a:lnTo>
                    <a:lnTo>
                      <a:pt x="288" y="0"/>
                    </a:lnTo>
                    <a:close/>
                    <a:moveTo>
                      <a:pt x="336" y="0"/>
                    </a:moveTo>
                    <a:lnTo>
                      <a:pt x="336" y="0"/>
                    </a:lnTo>
                    <a:lnTo>
                      <a:pt x="288" y="0"/>
                    </a:lnTo>
                    <a:lnTo>
                      <a:pt x="288" y="0"/>
                    </a:lnTo>
                    <a:lnTo>
                      <a:pt x="336" y="0"/>
                    </a:lnTo>
                    <a:close/>
                    <a:moveTo>
                      <a:pt x="336" y="0"/>
                    </a:moveTo>
                    <a:lnTo>
                      <a:pt x="336" y="0"/>
                    </a:lnTo>
                    <a:lnTo>
                      <a:pt x="336" y="0"/>
                    </a:lnTo>
                    <a:lnTo>
                      <a:pt x="336" y="0"/>
                    </a:lnTo>
                    <a:lnTo>
                      <a:pt x="336" y="0"/>
                    </a:lnTo>
                    <a:close/>
                    <a:moveTo>
                      <a:pt x="336" y="0"/>
                    </a:moveTo>
                    <a:lnTo>
                      <a:pt x="336" y="0"/>
                    </a:lnTo>
                    <a:lnTo>
                      <a:pt x="336" y="0"/>
                    </a:lnTo>
                    <a:lnTo>
                      <a:pt x="336" y="0"/>
                    </a:lnTo>
                    <a:lnTo>
                      <a:pt x="336" y="0"/>
                    </a:lnTo>
                    <a:close/>
                    <a:moveTo>
                      <a:pt x="336" y="0"/>
                    </a:moveTo>
                    <a:lnTo>
                      <a:pt x="336" y="0"/>
                    </a:lnTo>
                    <a:lnTo>
                      <a:pt x="336" y="0"/>
                    </a:lnTo>
                    <a:lnTo>
                      <a:pt x="336" y="0"/>
                    </a:lnTo>
                    <a:lnTo>
                      <a:pt x="336" y="0"/>
                    </a:lnTo>
                    <a:close/>
                    <a:moveTo>
                      <a:pt x="384" y="0"/>
                    </a:moveTo>
                    <a:lnTo>
                      <a:pt x="384" y="0"/>
                    </a:lnTo>
                    <a:lnTo>
                      <a:pt x="336" y="0"/>
                    </a:lnTo>
                    <a:lnTo>
                      <a:pt x="336" y="0"/>
                    </a:lnTo>
                    <a:lnTo>
                      <a:pt x="384" y="0"/>
                    </a:lnTo>
                    <a:close/>
                    <a:moveTo>
                      <a:pt x="384" y="0"/>
                    </a:moveTo>
                    <a:lnTo>
                      <a:pt x="384" y="0"/>
                    </a:lnTo>
                    <a:lnTo>
                      <a:pt x="384" y="0"/>
                    </a:lnTo>
                    <a:lnTo>
                      <a:pt x="384" y="0"/>
                    </a:lnTo>
                    <a:lnTo>
                      <a:pt x="384" y="0"/>
                    </a:lnTo>
                    <a:close/>
                    <a:moveTo>
                      <a:pt x="384" y="0"/>
                    </a:moveTo>
                    <a:lnTo>
                      <a:pt x="384" y="0"/>
                    </a:lnTo>
                    <a:lnTo>
                      <a:pt x="384" y="0"/>
                    </a:lnTo>
                    <a:lnTo>
                      <a:pt x="384" y="0"/>
                    </a:lnTo>
                    <a:lnTo>
                      <a:pt x="384" y="0"/>
                    </a:lnTo>
                    <a:close/>
                    <a:moveTo>
                      <a:pt x="432" y="0"/>
                    </a:moveTo>
                    <a:lnTo>
                      <a:pt x="432" y="0"/>
                    </a:lnTo>
                    <a:lnTo>
                      <a:pt x="432" y="0"/>
                    </a:lnTo>
                    <a:lnTo>
                      <a:pt x="432" y="0"/>
                    </a:lnTo>
                    <a:lnTo>
                      <a:pt x="432" y="0"/>
                    </a:lnTo>
                    <a:close/>
                    <a:moveTo>
                      <a:pt x="432" y="0"/>
                    </a:moveTo>
                    <a:lnTo>
                      <a:pt x="432" y="0"/>
                    </a:lnTo>
                    <a:lnTo>
                      <a:pt x="432" y="0"/>
                    </a:lnTo>
                    <a:lnTo>
                      <a:pt x="432" y="0"/>
                    </a:lnTo>
                    <a:lnTo>
                      <a:pt x="432" y="0"/>
                    </a:lnTo>
                    <a:close/>
                  </a:path>
                </a:pathLst>
              </a:custGeom>
              <a:solidFill>
                <a:srgbClr val="FAF9F9"/>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36" name="Google Shape;36;p2"/>
              <p:cNvSpPr/>
              <p:nvPr/>
            </p:nvSpPr>
            <p:spPr>
              <a:xfrm>
                <a:off x="1582825" y="2610150"/>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37" name="Google Shape;37;p2"/>
              <p:cNvSpPr/>
              <p:nvPr/>
            </p:nvSpPr>
            <p:spPr>
              <a:xfrm>
                <a:off x="1584025" y="2610150"/>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38" name="Google Shape;38;p2"/>
              <p:cNvSpPr/>
              <p:nvPr/>
            </p:nvSpPr>
            <p:spPr>
              <a:xfrm>
                <a:off x="1584025" y="2608950"/>
                <a:ext cx="4825" cy="1225"/>
              </a:xfrm>
              <a:custGeom>
                <a:avLst/>
                <a:gdLst/>
                <a:ahLst/>
                <a:cxnLst/>
                <a:rect l="l" t="t" r="r" b="b"/>
                <a:pathLst>
                  <a:path w="193" h="49" fill="none" extrusionOk="0">
                    <a:moveTo>
                      <a:pt x="192" y="0"/>
                    </a:moveTo>
                    <a:lnTo>
                      <a:pt x="192" y="0"/>
                    </a:lnTo>
                    <a:lnTo>
                      <a:pt x="0" y="48"/>
                    </a:lnTo>
                    <a:lnTo>
                      <a:pt x="0" y="48"/>
                    </a:lnTo>
                    <a:lnTo>
                      <a:pt x="192" y="0"/>
                    </a:lnTo>
                  </a:path>
                </a:pathLst>
              </a:custGeom>
              <a:no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39" name="Google Shape;39;p2"/>
              <p:cNvSpPr/>
              <p:nvPr/>
            </p:nvSpPr>
            <p:spPr>
              <a:xfrm>
                <a:off x="1588825" y="2608950"/>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40" name="Google Shape;40;p2"/>
              <p:cNvSpPr/>
              <p:nvPr/>
            </p:nvSpPr>
            <p:spPr>
              <a:xfrm>
                <a:off x="1588825" y="2608950"/>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41" name="Google Shape;41;p2"/>
              <p:cNvSpPr/>
              <p:nvPr/>
            </p:nvSpPr>
            <p:spPr>
              <a:xfrm>
                <a:off x="1588825" y="2608950"/>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42" name="Google Shape;42;p2"/>
              <p:cNvSpPr/>
              <p:nvPr/>
            </p:nvSpPr>
            <p:spPr>
              <a:xfrm>
                <a:off x="1590025" y="2607750"/>
                <a:ext cx="25" cy="1225"/>
              </a:xfrm>
              <a:custGeom>
                <a:avLst/>
                <a:gdLst/>
                <a:ahLst/>
                <a:cxnLst/>
                <a:rect l="l" t="t" r="r" b="b"/>
                <a:pathLst>
                  <a:path w="1" h="49" fill="none" extrusionOk="0">
                    <a:moveTo>
                      <a:pt x="0" y="0"/>
                    </a:moveTo>
                    <a:lnTo>
                      <a:pt x="0" y="0"/>
                    </a:lnTo>
                    <a:lnTo>
                      <a:pt x="0" y="48"/>
                    </a:lnTo>
                    <a:lnTo>
                      <a:pt x="0" y="48"/>
                    </a:lnTo>
                    <a:lnTo>
                      <a:pt x="0" y="0"/>
                    </a:lnTo>
                  </a:path>
                </a:pathLst>
              </a:custGeom>
              <a:no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43" name="Google Shape;43;p2"/>
              <p:cNvSpPr/>
              <p:nvPr/>
            </p:nvSpPr>
            <p:spPr>
              <a:xfrm>
                <a:off x="1590025" y="2607750"/>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44" name="Google Shape;44;p2"/>
              <p:cNvSpPr/>
              <p:nvPr/>
            </p:nvSpPr>
            <p:spPr>
              <a:xfrm>
                <a:off x="1590025" y="2607750"/>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45" name="Google Shape;45;p2"/>
              <p:cNvSpPr/>
              <p:nvPr/>
            </p:nvSpPr>
            <p:spPr>
              <a:xfrm>
                <a:off x="1590025" y="2607750"/>
                <a:ext cx="1225" cy="25"/>
              </a:xfrm>
              <a:custGeom>
                <a:avLst/>
                <a:gdLst/>
                <a:ahLst/>
                <a:cxnLst/>
                <a:rect l="l" t="t" r="r" b="b"/>
                <a:pathLst>
                  <a:path w="49" h="1" fill="none" extrusionOk="0">
                    <a:moveTo>
                      <a:pt x="48" y="0"/>
                    </a:moveTo>
                    <a:lnTo>
                      <a:pt x="48" y="0"/>
                    </a:lnTo>
                    <a:lnTo>
                      <a:pt x="0" y="0"/>
                    </a:lnTo>
                    <a:lnTo>
                      <a:pt x="0" y="0"/>
                    </a:lnTo>
                    <a:lnTo>
                      <a:pt x="48" y="0"/>
                    </a:lnTo>
                  </a:path>
                </a:pathLst>
              </a:custGeom>
              <a:no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46" name="Google Shape;46;p2"/>
              <p:cNvSpPr/>
              <p:nvPr/>
            </p:nvSpPr>
            <p:spPr>
              <a:xfrm>
                <a:off x="1591225" y="2607750"/>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47" name="Google Shape;47;p2"/>
              <p:cNvSpPr/>
              <p:nvPr/>
            </p:nvSpPr>
            <p:spPr>
              <a:xfrm>
                <a:off x="1591225" y="2607750"/>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48" name="Google Shape;48;p2"/>
              <p:cNvSpPr/>
              <p:nvPr/>
            </p:nvSpPr>
            <p:spPr>
              <a:xfrm>
                <a:off x="1591225" y="2607750"/>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49" name="Google Shape;49;p2"/>
              <p:cNvSpPr/>
              <p:nvPr/>
            </p:nvSpPr>
            <p:spPr>
              <a:xfrm>
                <a:off x="1591225" y="2607750"/>
                <a:ext cx="1225" cy="25"/>
              </a:xfrm>
              <a:custGeom>
                <a:avLst/>
                <a:gdLst/>
                <a:ahLst/>
                <a:cxnLst/>
                <a:rect l="l" t="t" r="r" b="b"/>
                <a:pathLst>
                  <a:path w="49" h="1" fill="none" extrusionOk="0">
                    <a:moveTo>
                      <a:pt x="48" y="0"/>
                    </a:moveTo>
                    <a:lnTo>
                      <a:pt x="48" y="0"/>
                    </a:lnTo>
                    <a:lnTo>
                      <a:pt x="0" y="0"/>
                    </a:lnTo>
                    <a:lnTo>
                      <a:pt x="0" y="0"/>
                    </a:lnTo>
                    <a:lnTo>
                      <a:pt x="48" y="0"/>
                    </a:lnTo>
                  </a:path>
                </a:pathLst>
              </a:custGeom>
              <a:no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50" name="Google Shape;50;p2"/>
              <p:cNvSpPr/>
              <p:nvPr/>
            </p:nvSpPr>
            <p:spPr>
              <a:xfrm>
                <a:off x="1592425" y="2607750"/>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51" name="Google Shape;51;p2"/>
              <p:cNvSpPr/>
              <p:nvPr/>
            </p:nvSpPr>
            <p:spPr>
              <a:xfrm>
                <a:off x="1592425" y="2607750"/>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52" name="Google Shape;52;p2"/>
              <p:cNvSpPr/>
              <p:nvPr/>
            </p:nvSpPr>
            <p:spPr>
              <a:xfrm>
                <a:off x="1593625" y="2607750"/>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53" name="Google Shape;53;p2"/>
              <p:cNvSpPr/>
              <p:nvPr/>
            </p:nvSpPr>
            <p:spPr>
              <a:xfrm>
                <a:off x="1593625" y="2607750"/>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54" name="Google Shape;54;p2"/>
              <p:cNvSpPr/>
              <p:nvPr/>
            </p:nvSpPr>
            <p:spPr>
              <a:xfrm>
                <a:off x="1477175" y="2515300"/>
                <a:ext cx="192125" cy="96075"/>
              </a:xfrm>
              <a:custGeom>
                <a:avLst/>
                <a:gdLst/>
                <a:ahLst/>
                <a:cxnLst/>
                <a:rect l="l" t="t" r="r" b="b"/>
                <a:pathLst>
                  <a:path w="7685" h="3843" fill="none" extrusionOk="0">
                    <a:moveTo>
                      <a:pt x="7684" y="0"/>
                    </a:moveTo>
                    <a:lnTo>
                      <a:pt x="7684" y="0"/>
                    </a:lnTo>
                    <a:lnTo>
                      <a:pt x="7204" y="721"/>
                    </a:lnTo>
                    <a:lnTo>
                      <a:pt x="6724" y="1297"/>
                    </a:lnTo>
                    <a:lnTo>
                      <a:pt x="6195" y="1777"/>
                    </a:lnTo>
                    <a:lnTo>
                      <a:pt x="5667" y="2161"/>
                    </a:lnTo>
                    <a:lnTo>
                      <a:pt x="5091" y="2450"/>
                    </a:lnTo>
                    <a:lnTo>
                      <a:pt x="4514" y="2594"/>
                    </a:lnTo>
                    <a:lnTo>
                      <a:pt x="3938" y="2738"/>
                    </a:lnTo>
                    <a:lnTo>
                      <a:pt x="3314" y="2738"/>
                    </a:lnTo>
                    <a:lnTo>
                      <a:pt x="3314" y="2738"/>
                    </a:lnTo>
                    <a:lnTo>
                      <a:pt x="2882" y="2738"/>
                    </a:lnTo>
                    <a:lnTo>
                      <a:pt x="2449" y="2690"/>
                    </a:lnTo>
                    <a:lnTo>
                      <a:pt x="1585" y="2498"/>
                    </a:lnTo>
                    <a:lnTo>
                      <a:pt x="768" y="2258"/>
                    </a:lnTo>
                    <a:lnTo>
                      <a:pt x="0" y="1969"/>
                    </a:lnTo>
                    <a:lnTo>
                      <a:pt x="0" y="1969"/>
                    </a:lnTo>
                    <a:lnTo>
                      <a:pt x="336" y="2354"/>
                    </a:lnTo>
                    <a:lnTo>
                      <a:pt x="672" y="2738"/>
                    </a:lnTo>
                    <a:lnTo>
                      <a:pt x="1057" y="3074"/>
                    </a:lnTo>
                    <a:lnTo>
                      <a:pt x="1489" y="3314"/>
                    </a:lnTo>
                    <a:lnTo>
                      <a:pt x="1969" y="3554"/>
                    </a:lnTo>
                    <a:lnTo>
                      <a:pt x="2449" y="3698"/>
                    </a:lnTo>
                    <a:lnTo>
                      <a:pt x="2978" y="3794"/>
                    </a:lnTo>
                    <a:lnTo>
                      <a:pt x="3506" y="3842"/>
                    </a:lnTo>
                    <a:lnTo>
                      <a:pt x="3506" y="3842"/>
                    </a:lnTo>
                    <a:lnTo>
                      <a:pt x="3890" y="3842"/>
                    </a:lnTo>
                    <a:lnTo>
                      <a:pt x="4226" y="3794"/>
                    </a:lnTo>
                    <a:lnTo>
                      <a:pt x="4226" y="3794"/>
                    </a:lnTo>
                    <a:lnTo>
                      <a:pt x="4226" y="3794"/>
                    </a:lnTo>
                    <a:lnTo>
                      <a:pt x="4226" y="3794"/>
                    </a:lnTo>
                    <a:lnTo>
                      <a:pt x="4274" y="3794"/>
                    </a:lnTo>
                    <a:lnTo>
                      <a:pt x="4274" y="3794"/>
                    </a:lnTo>
                    <a:lnTo>
                      <a:pt x="4274" y="3794"/>
                    </a:lnTo>
                    <a:lnTo>
                      <a:pt x="4274" y="3794"/>
                    </a:lnTo>
                    <a:lnTo>
                      <a:pt x="4274" y="3794"/>
                    </a:lnTo>
                    <a:lnTo>
                      <a:pt x="4274" y="3794"/>
                    </a:lnTo>
                    <a:lnTo>
                      <a:pt x="4466" y="3746"/>
                    </a:lnTo>
                    <a:lnTo>
                      <a:pt x="4466" y="3746"/>
                    </a:lnTo>
                    <a:lnTo>
                      <a:pt x="4466" y="3746"/>
                    </a:lnTo>
                    <a:lnTo>
                      <a:pt x="4466" y="3746"/>
                    </a:lnTo>
                    <a:lnTo>
                      <a:pt x="4466" y="3746"/>
                    </a:lnTo>
                    <a:lnTo>
                      <a:pt x="4466" y="3746"/>
                    </a:lnTo>
                    <a:lnTo>
                      <a:pt x="4466" y="3746"/>
                    </a:lnTo>
                    <a:lnTo>
                      <a:pt x="4466" y="3746"/>
                    </a:lnTo>
                    <a:lnTo>
                      <a:pt x="4466" y="3746"/>
                    </a:lnTo>
                    <a:lnTo>
                      <a:pt x="4466" y="3746"/>
                    </a:lnTo>
                    <a:lnTo>
                      <a:pt x="4466" y="3746"/>
                    </a:lnTo>
                    <a:lnTo>
                      <a:pt x="4466" y="3746"/>
                    </a:lnTo>
                    <a:lnTo>
                      <a:pt x="4466" y="3746"/>
                    </a:lnTo>
                    <a:lnTo>
                      <a:pt x="4466" y="3746"/>
                    </a:lnTo>
                    <a:lnTo>
                      <a:pt x="4514" y="3746"/>
                    </a:lnTo>
                    <a:lnTo>
                      <a:pt x="4514" y="3746"/>
                    </a:lnTo>
                    <a:lnTo>
                      <a:pt x="4514" y="3698"/>
                    </a:lnTo>
                    <a:lnTo>
                      <a:pt x="4514" y="3698"/>
                    </a:lnTo>
                    <a:lnTo>
                      <a:pt x="4514" y="3698"/>
                    </a:lnTo>
                    <a:lnTo>
                      <a:pt x="4514" y="3698"/>
                    </a:lnTo>
                    <a:lnTo>
                      <a:pt x="4514" y="3698"/>
                    </a:lnTo>
                    <a:lnTo>
                      <a:pt x="4514" y="3698"/>
                    </a:lnTo>
                    <a:lnTo>
                      <a:pt x="4514" y="3698"/>
                    </a:lnTo>
                    <a:lnTo>
                      <a:pt x="4514" y="3698"/>
                    </a:lnTo>
                    <a:lnTo>
                      <a:pt x="4514" y="3698"/>
                    </a:lnTo>
                    <a:lnTo>
                      <a:pt x="4514" y="3698"/>
                    </a:lnTo>
                    <a:lnTo>
                      <a:pt x="4514" y="3698"/>
                    </a:lnTo>
                    <a:lnTo>
                      <a:pt x="4514" y="3698"/>
                    </a:lnTo>
                    <a:lnTo>
                      <a:pt x="4562" y="3698"/>
                    </a:lnTo>
                    <a:lnTo>
                      <a:pt x="4562" y="3698"/>
                    </a:lnTo>
                    <a:lnTo>
                      <a:pt x="4562" y="3698"/>
                    </a:lnTo>
                    <a:lnTo>
                      <a:pt x="4562" y="3698"/>
                    </a:lnTo>
                    <a:lnTo>
                      <a:pt x="4562" y="3698"/>
                    </a:lnTo>
                    <a:lnTo>
                      <a:pt x="4562" y="3698"/>
                    </a:lnTo>
                    <a:lnTo>
                      <a:pt x="4562" y="3698"/>
                    </a:lnTo>
                    <a:lnTo>
                      <a:pt x="4562" y="3698"/>
                    </a:lnTo>
                    <a:lnTo>
                      <a:pt x="4562" y="3698"/>
                    </a:lnTo>
                    <a:lnTo>
                      <a:pt x="4562" y="3698"/>
                    </a:lnTo>
                    <a:lnTo>
                      <a:pt x="4562" y="3698"/>
                    </a:lnTo>
                    <a:lnTo>
                      <a:pt x="4562" y="3698"/>
                    </a:lnTo>
                    <a:lnTo>
                      <a:pt x="4562" y="3698"/>
                    </a:lnTo>
                    <a:lnTo>
                      <a:pt x="4562" y="3698"/>
                    </a:lnTo>
                    <a:lnTo>
                      <a:pt x="4562" y="3698"/>
                    </a:lnTo>
                    <a:lnTo>
                      <a:pt x="4562" y="3698"/>
                    </a:lnTo>
                    <a:lnTo>
                      <a:pt x="4610" y="3698"/>
                    </a:lnTo>
                    <a:lnTo>
                      <a:pt x="4610" y="3698"/>
                    </a:lnTo>
                    <a:lnTo>
                      <a:pt x="4610" y="3698"/>
                    </a:lnTo>
                    <a:lnTo>
                      <a:pt x="4610" y="3698"/>
                    </a:lnTo>
                    <a:lnTo>
                      <a:pt x="4610" y="3698"/>
                    </a:lnTo>
                    <a:lnTo>
                      <a:pt x="4610" y="3698"/>
                    </a:lnTo>
                    <a:lnTo>
                      <a:pt x="4610" y="3698"/>
                    </a:lnTo>
                    <a:lnTo>
                      <a:pt x="4610" y="3698"/>
                    </a:lnTo>
                    <a:lnTo>
                      <a:pt x="4610" y="3698"/>
                    </a:lnTo>
                    <a:lnTo>
                      <a:pt x="4610" y="3698"/>
                    </a:lnTo>
                    <a:lnTo>
                      <a:pt x="4658" y="3698"/>
                    </a:lnTo>
                    <a:lnTo>
                      <a:pt x="4658" y="3698"/>
                    </a:lnTo>
                    <a:lnTo>
                      <a:pt x="4658" y="3698"/>
                    </a:lnTo>
                    <a:lnTo>
                      <a:pt x="4658" y="3698"/>
                    </a:lnTo>
                    <a:lnTo>
                      <a:pt x="4658" y="3698"/>
                    </a:lnTo>
                    <a:lnTo>
                      <a:pt x="4658" y="3698"/>
                    </a:lnTo>
                    <a:lnTo>
                      <a:pt x="4658" y="3698"/>
                    </a:lnTo>
                    <a:lnTo>
                      <a:pt x="4658" y="3698"/>
                    </a:lnTo>
                    <a:lnTo>
                      <a:pt x="5283" y="3458"/>
                    </a:lnTo>
                    <a:lnTo>
                      <a:pt x="5811" y="3122"/>
                    </a:lnTo>
                    <a:lnTo>
                      <a:pt x="6339" y="2738"/>
                    </a:lnTo>
                    <a:lnTo>
                      <a:pt x="6724" y="2306"/>
                    </a:lnTo>
                    <a:lnTo>
                      <a:pt x="7108" y="1777"/>
                    </a:lnTo>
                    <a:lnTo>
                      <a:pt x="7396" y="1249"/>
                    </a:lnTo>
                    <a:lnTo>
                      <a:pt x="7588" y="625"/>
                    </a:lnTo>
                    <a:lnTo>
                      <a:pt x="7684" y="0"/>
                    </a:lnTo>
                  </a:path>
                </a:pathLst>
              </a:custGeom>
              <a:solidFill>
                <a:schemeClr val="dk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55" name="Google Shape;55;p2"/>
              <p:cNvSpPr/>
              <p:nvPr/>
            </p:nvSpPr>
            <p:spPr>
              <a:xfrm>
                <a:off x="1534800" y="2426450"/>
                <a:ext cx="51650" cy="36050"/>
              </a:xfrm>
              <a:custGeom>
                <a:avLst/>
                <a:gdLst/>
                <a:ahLst/>
                <a:cxnLst/>
                <a:rect l="l" t="t" r="r" b="b"/>
                <a:pathLst>
                  <a:path w="2066" h="1442" extrusionOk="0">
                    <a:moveTo>
                      <a:pt x="961" y="0"/>
                    </a:moveTo>
                    <a:lnTo>
                      <a:pt x="721" y="48"/>
                    </a:lnTo>
                    <a:lnTo>
                      <a:pt x="480" y="97"/>
                    </a:lnTo>
                    <a:lnTo>
                      <a:pt x="288" y="193"/>
                    </a:lnTo>
                    <a:lnTo>
                      <a:pt x="96" y="385"/>
                    </a:lnTo>
                    <a:lnTo>
                      <a:pt x="0" y="577"/>
                    </a:lnTo>
                    <a:lnTo>
                      <a:pt x="0" y="769"/>
                    </a:lnTo>
                    <a:lnTo>
                      <a:pt x="48" y="913"/>
                    </a:lnTo>
                    <a:lnTo>
                      <a:pt x="192" y="1105"/>
                    </a:lnTo>
                    <a:lnTo>
                      <a:pt x="384" y="1249"/>
                    </a:lnTo>
                    <a:lnTo>
                      <a:pt x="625" y="1345"/>
                    </a:lnTo>
                    <a:lnTo>
                      <a:pt x="865" y="1393"/>
                    </a:lnTo>
                    <a:lnTo>
                      <a:pt x="1105" y="1441"/>
                    </a:lnTo>
                    <a:lnTo>
                      <a:pt x="1345" y="1393"/>
                    </a:lnTo>
                    <a:lnTo>
                      <a:pt x="1585" y="1345"/>
                    </a:lnTo>
                    <a:lnTo>
                      <a:pt x="1777" y="1201"/>
                    </a:lnTo>
                    <a:lnTo>
                      <a:pt x="1921" y="1057"/>
                    </a:lnTo>
                    <a:lnTo>
                      <a:pt x="2065" y="865"/>
                    </a:lnTo>
                    <a:lnTo>
                      <a:pt x="2065" y="673"/>
                    </a:lnTo>
                    <a:lnTo>
                      <a:pt x="1969" y="481"/>
                    </a:lnTo>
                    <a:lnTo>
                      <a:pt x="1873" y="337"/>
                    </a:lnTo>
                    <a:lnTo>
                      <a:pt x="1681" y="193"/>
                    </a:lnTo>
                    <a:lnTo>
                      <a:pt x="1441" y="97"/>
                    </a:lnTo>
                    <a:lnTo>
                      <a:pt x="1201" y="48"/>
                    </a:lnTo>
                    <a:lnTo>
                      <a:pt x="961" y="0"/>
                    </a:lnTo>
                    <a:close/>
                  </a:path>
                </a:pathLst>
              </a:custGeom>
              <a:solidFill>
                <a:srgbClr val="FFFFFF">
                  <a:alpha val="24160"/>
                </a:srgbClr>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56" name="Google Shape;56;p2"/>
              <p:cNvSpPr/>
              <p:nvPr/>
            </p:nvSpPr>
            <p:spPr>
              <a:xfrm>
                <a:off x="1534800" y="2426450"/>
                <a:ext cx="51650" cy="36050"/>
              </a:xfrm>
              <a:custGeom>
                <a:avLst/>
                <a:gdLst/>
                <a:ahLst/>
                <a:cxnLst/>
                <a:rect l="l" t="t" r="r" b="b"/>
                <a:pathLst>
                  <a:path w="2066" h="1442" fill="none" extrusionOk="0">
                    <a:moveTo>
                      <a:pt x="961" y="0"/>
                    </a:moveTo>
                    <a:lnTo>
                      <a:pt x="961" y="0"/>
                    </a:lnTo>
                    <a:lnTo>
                      <a:pt x="721" y="48"/>
                    </a:lnTo>
                    <a:lnTo>
                      <a:pt x="480" y="97"/>
                    </a:lnTo>
                    <a:lnTo>
                      <a:pt x="288" y="193"/>
                    </a:lnTo>
                    <a:lnTo>
                      <a:pt x="96" y="385"/>
                    </a:lnTo>
                    <a:lnTo>
                      <a:pt x="96" y="385"/>
                    </a:lnTo>
                    <a:lnTo>
                      <a:pt x="0" y="577"/>
                    </a:lnTo>
                    <a:lnTo>
                      <a:pt x="0" y="769"/>
                    </a:lnTo>
                    <a:lnTo>
                      <a:pt x="48" y="913"/>
                    </a:lnTo>
                    <a:lnTo>
                      <a:pt x="192" y="1105"/>
                    </a:lnTo>
                    <a:lnTo>
                      <a:pt x="384" y="1249"/>
                    </a:lnTo>
                    <a:lnTo>
                      <a:pt x="625" y="1345"/>
                    </a:lnTo>
                    <a:lnTo>
                      <a:pt x="865" y="1393"/>
                    </a:lnTo>
                    <a:lnTo>
                      <a:pt x="1105" y="1441"/>
                    </a:lnTo>
                    <a:lnTo>
                      <a:pt x="1105" y="1441"/>
                    </a:lnTo>
                    <a:lnTo>
                      <a:pt x="1345" y="1393"/>
                    </a:lnTo>
                    <a:lnTo>
                      <a:pt x="1585" y="1345"/>
                    </a:lnTo>
                    <a:lnTo>
                      <a:pt x="1777" y="1201"/>
                    </a:lnTo>
                    <a:lnTo>
                      <a:pt x="1921" y="1057"/>
                    </a:lnTo>
                    <a:lnTo>
                      <a:pt x="1921" y="1057"/>
                    </a:lnTo>
                    <a:lnTo>
                      <a:pt x="2065" y="865"/>
                    </a:lnTo>
                    <a:lnTo>
                      <a:pt x="2065" y="673"/>
                    </a:lnTo>
                    <a:lnTo>
                      <a:pt x="1969" y="481"/>
                    </a:lnTo>
                    <a:lnTo>
                      <a:pt x="1873" y="337"/>
                    </a:lnTo>
                    <a:lnTo>
                      <a:pt x="1681" y="193"/>
                    </a:lnTo>
                    <a:lnTo>
                      <a:pt x="1441" y="97"/>
                    </a:lnTo>
                    <a:lnTo>
                      <a:pt x="1201" y="48"/>
                    </a:lnTo>
                    <a:lnTo>
                      <a:pt x="961" y="0"/>
                    </a:lnTo>
                  </a:path>
                </a:pathLst>
              </a:custGeom>
              <a:no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57" name="Google Shape;57;p2"/>
              <p:cNvSpPr/>
              <p:nvPr/>
            </p:nvSpPr>
            <p:spPr>
              <a:xfrm>
                <a:off x="1477175" y="2515300"/>
                <a:ext cx="192125" cy="96075"/>
              </a:xfrm>
              <a:custGeom>
                <a:avLst/>
                <a:gdLst/>
                <a:ahLst/>
                <a:cxnLst/>
                <a:rect l="l" t="t" r="r" b="b"/>
                <a:pathLst>
                  <a:path w="7685" h="3843" extrusionOk="0">
                    <a:moveTo>
                      <a:pt x="7684" y="0"/>
                    </a:moveTo>
                    <a:lnTo>
                      <a:pt x="7204" y="721"/>
                    </a:lnTo>
                    <a:lnTo>
                      <a:pt x="6724" y="1297"/>
                    </a:lnTo>
                    <a:lnTo>
                      <a:pt x="6195" y="1777"/>
                    </a:lnTo>
                    <a:lnTo>
                      <a:pt x="5667" y="2161"/>
                    </a:lnTo>
                    <a:lnTo>
                      <a:pt x="5091" y="2450"/>
                    </a:lnTo>
                    <a:lnTo>
                      <a:pt x="4514" y="2594"/>
                    </a:lnTo>
                    <a:lnTo>
                      <a:pt x="3938" y="2738"/>
                    </a:lnTo>
                    <a:lnTo>
                      <a:pt x="2882" y="2738"/>
                    </a:lnTo>
                    <a:lnTo>
                      <a:pt x="2449" y="2690"/>
                    </a:lnTo>
                    <a:lnTo>
                      <a:pt x="1585" y="2498"/>
                    </a:lnTo>
                    <a:lnTo>
                      <a:pt x="768" y="2258"/>
                    </a:lnTo>
                    <a:lnTo>
                      <a:pt x="0" y="1969"/>
                    </a:lnTo>
                    <a:lnTo>
                      <a:pt x="336" y="2354"/>
                    </a:lnTo>
                    <a:lnTo>
                      <a:pt x="672" y="2738"/>
                    </a:lnTo>
                    <a:lnTo>
                      <a:pt x="1057" y="3074"/>
                    </a:lnTo>
                    <a:lnTo>
                      <a:pt x="1489" y="3314"/>
                    </a:lnTo>
                    <a:lnTo>
                      <a:pt x="1969" y="3554"/>
                    </a:lnTo>
                    <a:lnTo>
                      <a:pt x="2449" y="3698"/>
                    </a:lnTo>
                    <a:lnTo>
                      <a:pt x="2978" y="3794"/>
                    </a:lnTo>
                    <a:lnTo>
                      <a:pt x="3506" y="3842"/>
                    </a:lnTo>
                    <a:lnTo>
                      <a:pt x="3890" y="3842"/>
                    </a:lnTo>
                    <a:lnTo>
                      <a:pt x="4226" y="3794"/>
                    </a:lnTo>
                    <a:lnTo>
                      <a:pt x="4274" y="3794"/>
                    </a:lnTo>
                    <a:lnTo>
                      <a:pt x="4466" y="3746"/>
                    </a:lnTo>
                    <a:lnTo>
                      <a:pt x="4514" y="3746"/>
                    </a:lnTo>
                    <a:lnTo>
                      <a:pt x="4514" y="3698"/>
                    </a:lnTo>
                    <a:lnTo>
                      <a:pt x="4658" y="3698"/>
                    </a:lnTo>
                    <a:lnTo>
                      <a:pt x="5283" y="3458"/>
                    </a:lnTo>
                    <a:lnTo>
                      <a:pt x="5811" y="3122"/>
                    </a:lnTo>
                    <a:lnTo>
                      <a:pt x="6339" y="2738"/>
                    </a:lnTo>
                    <a:lnTo>
                      <a:pt x="6724" y="2306"/>
                    </a:lnTo>
                    <a:lnTo>
                      <a:pt x="7108" y="1777"/>
                    </a:lnTo>
                    <a:lnTo>
                      <a:pt x="7396" y="1249"/>
                    </a:lnTo>
                    <a:lnTo>
                      <a:pt x="7588" y="625"/>
                    </a:lnTo>
                    <a:lnTo>
                      <a:pt x="7684" y="0"/>
                    </a:lnTo>
                    <a:close/>
                  </a:path>
                </a:pathLst>
              </a:custGeom>
              <a:solidFill>
                <a:srgbClr val="210A06">
                  <a:alpha val="3370"/>
                </a:srgbClr>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grpSp>
      </p:grpSp>
      <p:grpSp>
        <p:nvGrpSpPr>
          <p:cNvPr id="58" name="Google Shape;58;p2"/>
          <p:cNvGrpSpPr/>
          <p:nvPr/>
        </p:nvGrpSpPr>
        <p:grpSpPr>
          <a:xfrm>
            <a:off x="684573" y="1433835"/>
            <a:ext cx="1146787" cy="1315571"/>
            <a:chOff x="513430" y="1075376"/>
            <a:chExt cx="860090" cy="986678"/>
          </a:xfrm>
        </p:grpSpPr>
        <p:sp>
          <p:nvSpPr>
            <p:cNvPr id="59" name="Google Shape;59;p2"/>
            <p:cNvSpPr/>
            <p:nvPr/>
          </p:nvSpPr>
          <p:spPr>
            <a:xfrm flipH="1">
              <a:off x="513430" y="1459529"/>
              <a:ext cx="413138" cy="475806"/>
            </a:xfrm>
            <a:custGeom>
              <a:avLst/>
              <a:gdLst/>
              <a:ahLst/>
              <a:cxnLst/>
              <a:rect l="l" t="t" r="r" b="b"/>
              <a:pathLst>
                <a:path w="7584" h="8734" extrusionOk="0">
                  <a:moveTo>
                    <a:pt x="545" y="1"/>
                  </a:moveTo>
                  <a:lnTo>
                    <a:pt x="424" y="41"/>
                  </a:lnTo>
                  <a:lnTo>
                    <a:pt x="323" y="102"/>
                  </a:lnTo>
                  <a:lnTo>
                    <a:pt x="243" y="182"/>
                  </a:lnTo>
                  <a:lnTo>
                    <a:pt x="162" y="283"/>
                  </a:lnTo>
                  <a:lnTo>
                    <a:pt x="101" y="384"/>
                  </a:lnTo>
                  <a:lnTo>
                    <a:pt x="41" y="505"/>
                  </a:lnTo>
                  <a:lnTo>
                    <a:pt x="21" y="626"/>
                  </a:lnTo>
                  <a:lnTo>
                    <a:pt x="0" y="787"/>
                  </a:lnTo>
                  <a:lnTo>
                    <a:pt x="41" y="969"/>
                  </a:lnTo>
                  <a:lnTo>
                    <a:pt x="121" y="1150"/>
                  </a:lnTo>
                  <a:lnTo>
                    <a:pt x="222" y="1372"/>
                  </a:lnTo>
                  <a:lnTo>
                    <a:pt x="404" y="1635"/>
                  </a:lnTo>
                  <a:lnTo>
                    <a:pt x="626" y="1917"/>
                  </a:lnTo>
                  <a:lnTo>
                    <a:pt x="908" y="2219"/>
                  </a:lnTo>
                  <a:lnTo>
                    <a:pt x="1251" y="2582"/>
                  </a:lnTo>
                  <a:lnTo>
                    <a:pt x="1695" y="2966"/>
                  </a:lnTo>
                  <a:lnTo>
                    <a:pt x="2199" y="3389"/>
                  </a:lnTo>
                  <a:lnTo>
                    <a:pt x="2784" y="3853"/>
                  </a:lnTo>
                  <a:lnTo>
                    <a:pt x="3207" y="4236"/>
                  </a:lnTo>
                  <a:lnTo>
                    <a:pt x="3631" y="4660"/>
                  </a:lnTo>
                  <a:lnTo>
                    <a:pt x="4034" y="5104"/>
                  </a:lnTo>
                  <a:lnTo>
                    <a:pt x="4438" y="5567"/>
                  </a:lnTo>
                  <a:lnTo>
                    <a:pt x="5184" y="6475"/>
                  </a:lnTo>
                  <a:lnTo>
                    <a:pt x="5849" y="7322"/>
                  </a:lnTo>
                  <a:lnTo>
                    <a:pt x="6434" y="8028"/>
                  </a:lnTo>
                  <a:lnTo>
                    <a:pt x="6676" y="8310"/>
                  </a:lnTo>
                  <a:lnTo>
                    <a:pt x="6918" y="8532"/>
                  </a:lnTo>
                  <a:lnTo>
                    <a:pt x="7120" y="8673"/>
                  </a:lnTo>
                  <a:lnTo>
                    <a:pt x="7201" y="8714"/>
                  </a:lnTo>
                  <a:lnTo>
                    <a:pt x="7281" y="8734"/>
                  </a:lnTo>
                  <a:lnTo>
                    <a:pt x="7362" y="8734"/>
                  </a:lnTo>
                  <a:lnTo>
                    <a:pt x="7423" y="8714"/>
                  </a:lnTo>
                  <a:lnTo>
                    <a:pt x="7483" y="8653"/>
                  </a:lnTo>
                  <a:lnTo>
                    <a:pt x="7523" y="8573"/>
                  </a:lnTo>
                  <a:lnTo>
                    <a:pt x="7564" y="8472"/>
                  </a:lnTo>
                  <a:lnTo>
                    <a:pt x="7584" y="8351"/>
                  </a:lnTo>
                  <a:lnTo>
                    <a:pt x="7584" y="8230"/>
                  </a:lnTo>
                  <a:lnTo>
                    <a:pt x="7564" y="8088"/>
                  </a:lnTo>
                  <a:lnTo>
                    <a:pt x="7483" y="7766"/>
                  </a:lnTo>
                  <a:lnTo>
                    <a:pt x="7342" y="7403"/>
                  </a:lnTo>
                  <a:lnTo>
                    <a:pt x="7160" y="6999"/>
                  </a:lnTo>
                  <a:lnTo>
                    <a:pt x="6939" y="6576"/>
                  </a:lnTo>
                  <a:lnTo>
                    <a:pt x="6676" y="6132"/>
                  </a:lnTo>
                  <a:lnTo>
                    <a:pt x="6374" y="5668"/>
                  </a:lnTo>
                  <a:lnTo>
                    <a:pt x="6071" y="5184"/>
                  </a:lnTo>
                  <a:lnTo>
                    <a:pt x="5749" y="4700"/>
                  </a:lnTo>
                  <a:lnTo>
                    <a:pt x="5063" y="3772"/>
                  </a:lnTo>
                  <a:lnTo>
                    <a:pt x="4397" y="2925"/>
                  </a:lnTo>
                  <a:lnTo>
                    <a:pt x="3812" y="2199"/>
                  </a:lnTo>
                  <a:lnTo>
                    <a:pt x="3550" y="1897"/>
                  </a:lnTo>
                  <a:lnTo>
                    <a:pt x="3288" y="1594"/>
                  </a:lnTo>
                  <a:lnTo>
                    <a:pt x="3006" y="1332"/>
                  </a:lnTo>
                  <a:lnTo>
                    <a:pt x="2743" y="1090"/>
                  </a:lnTo>
                  <a:lnTo>
                    <a:pt x="2481" y="868"/>
                  </a:lnTo>
                  <a:lnTo>
                    <a:pt x="2219" y="687"/>
                  </a:lnTo>
                  <a:lnTo>
                    <a:pt x="1957" y="505"/>
                  </a:lnTo>
                  <a:lnTo>
                    <a:pt x="1715" y="364"/>
                  </a:lnTo>
                  <a:lnTo>
                    <a:pt x="1473" y="243"/>
                  </a:lnTo>
                  <a:lnTo>
                    <a:pt x="1271" y="142"/>
                  </a:lnTo>
                  <a:lnTo>
                    <a:pt x="1049" y="61"/>
                  </a:lnTo>
                  <a:lnTo>
                    <a:pt x="868" y="21"/>
                  </a:lnTo>
                  <a:lnTo>
                    <a:pt x="706" y="1"/>
                  </a:ln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grpSp>
          <p:nvGrpSpPr>
            <p:cNvPr id="60" name="Google Shape;60;p2"/>
            <p:cNvGrpSpPr/>
            <p:nvPr/>
          </p:nvGrpSpPr>
          <p:grpSpPr>
            <a:xfrm rot="3427758">
              <a:off x="806718" y="1166397"/>
              <a:ext cx="475768" cy="475796"/>
              <a:chOff x="1460350" y="2402425"/>
              <a:chExt cx="208950" cy="208950"/>
            </a:xfrm>
          </p:grpSpPr>
          <p:sp>
            <p:nvSpPr>
              <p:cNvPr id="61" name="Google Shape;61;p2"/>
              <p:cNvSpPr/>
              <p:nvPr/>
            </p:nvSpPr>
            <p:spPr>
              <a:xfrm>
                <a:off x="1460350" y="2402425"/>
                <a:ext cx="208950" cy="208950"/>
              </a:xfrm>
              <a:custGeom>
                <a:avLst/>
                <a:gdLst/>
                <a:ahLst/>
                <a:cxnLst/>
                <a:rect l="l" t="t" r="r" b="b"/>
                <a:pathLst>
                  <a:path w="8358" h="8358" extrusionOk="0">
                    <a:moveTo>
                      <a:pt x="4035" y="1"/>
                    </a:moveTo>
                    <a:lnTo>
                      <a:pt x="3651" y="49"/>
                    </a:lnTo>
                    <a:lnTo>
                      <a:pt x="3218" y="97"/>
                    </a:lnTo>
                    <a:lnTo>
                      <a:pt x="2786" y="241"/>
                    </a:lnTo>
                    <a:lnTo>
                      <a:pt x="2402" y="385"/>
                    </a:lnTo>
                    <a:lnTo>
                      <a:pt x="2066" y="577"/>
                    </a:lnTo>
                    <a:lnTo>
                      <a:pt x="1682" y="817"/>
                    </a:lnTo>
                    <a:lnTo>
                      <a:pt x="1393" y="1058"/>
                    </a:lnTo>
                    <a:lnTo>
                      <a:pt x="1105" y="1346"/>
                    </a:lnTo>
                    <a:lnTo>
                      <a:pt x="865" y="1634"/>
                    </a:lnTo>
                    <a:lnTo>
                      <a:pt x="625" y="1970"/>
                    </a:lnTo>
                    <a:lnTo>
                      <a:pt x="433" y="2354"/>
                    </a:lnTo>
                    <a:lnTo>
                      <a:pt x="241" y="2690"/>
                    </a:lnTo>
                    <a:lnTo>
                      <a:pt x="145" y="3075"/>
                    </a:lnTo>
                    <a:lnTo>
                      <a:pt x="49" y="3459"/>
                    </a:lnTo>
                    <a:lnTo>
                      <a:pt x="1" y="3891"/>
                    </a:lnTo>
                    <a:lnTo>
                      <a:pt x="1" y="4323"/>
                    </a:lnTo>
                    <a:lnTo>
                      <a:pt x="49" y="4707"/>
                    </a:lnTo>
                    <a:lnTo>
                      <a:pt x="97" y="5140"/>
                    </a:lnTo>
                    <a:lnTo>
                      <a:pt x="241" y="5572"/>
                    </a:lnTo>
                    <a:lnTo>
                      <a:pt x="385" y="5956"/>
                    </a:lnTo>
                    <a:lnTo>
                      <a:pt x="577" y="6292"/>
                    </a:lnTo>
                    <a:lnTo>
                      <a:pt x="817" y="6628"/>
                    </a:lnTo>
                    <a:lnTo>
                      <a:pt x="1057" y="6965"/>
                    </a:lnTo>
                    <a:lnTo>
                      <a:pt x="1345" y="7253"/>
                    </a:lnTo>
                    <a:lnTo>
                      <a:pt x="1634" y="7493"/>
                    </a:lnTo>
                    <a:lnTo>
                      <a:pt x="1970" y="7733"/>
                    </a:lnTo>
                    <a:lnTo>
                      <a:pt x="2306" y="7925"/>
                    </a:lnTo>
                    <a:lnTo>
                      <a:pt x="2690" y="8069"/>
                    </a:lnTo>
                    <a:lnTo>
                      <a:pt x="3074" y="8213"/>
                    </a:lnTo>
                    <a:lnTo>
                      <a:pt x="3458" y="8309"/>
                    </a:lnTo>
                    <a:lnTo>
                      <a:pt x="3891" y="8357"/>
                    </a:lnTo>
                    <a:lnTo>
                      <a:pt x="4275" y="8357"/>
                    </a:lnTo>
                    <a:lnTo>
                      <a:pt x="4707" y="8309"/>
                    </a:lnTo>
                    <a:lnTo>
                      <a:pt x="5139" y="8261"/>
                    </a:lnTo>
                    <a:lnTo>
                      <a:pt x="5524" y="8117"/>
                    </a:lnTo>
                    <a:lnTo>
                      <a:pt x="5956" y="7973"/>
                    </a:lnTo>
                    <a:lnTo>
                      <a:pt x="6292" y="7781"/>
                    </a:lnTo>
                    <a:lnTo>
                      <a:pt x="6628" y="7541"/>
                    </a:lnTo>
                    <a:lnTo>
                      <a:pt x="6964" y="7301"/>
                    </a:lnTo>
                    <a:lnTo>
                      <a:pt x="7252" y="7013"/>
                    </a:lnTo>
                    <a:lnTo>
                      <a:pt x="7493" y="6724"/>
                    </a:lnTo>
                    <a:lnTo>
                      <a:pt x="7733" y="6388"/>
                    </a:lnTo>
                    <a:lnTo>
                      <a:pt x="7925" y="6004"/>
                    </a:lnTo>
                    <a:lnTo>
                      <a:pt x="8069" y="5668"/>
                    </a:lnTo>
                    <a:lnTo>
                      <a:pt x="8213" y="5284"/>
                    </a:lnTo>
                    <a:lnTo>
                      <a:pt x="8309" y="4900"/>
                    </a:lnTo>
                    <a:lnTo>
                      <a:pt x="8357" y="4467"/>
                    </a:lnTo>
                    <a:lnTo>
                      <a:pt x="8357" y="4035"/>
                    </a:lnTo>
                    <a:lnTo>
                      <a:pt x="8309" y="3651"/>
                    </a:lnTo>
                    <a:lnTo>
                      <a:pt x="8261" y="3219"/>
                    </a:lnTo>
                    <a:lnTo>
                      <a:pt x="8117" y="2786"/>
                    </a:lnTo>
                    <a:lnTo>
                      <a:pt x="7973" y="2402"/>
                    </a:lnTo>
                    <a:lnTo>
                      <a:pt x="7781" y="2066"/>
                    </a:lnTo>
                    <a:lnTo>
                      <a:pt x="7541" y="1730"/>
                    </a:lnTo>
                    <a:lnTo>
                      <a:pt x="7300" y="1394"/>
                    </a:lnTo>
                    <a:lnTo>
                      <a:pt x="7012" y="1106"/>
                    </a:lnTo>
                    <a:lnTo>
                      <a:pt x="6724" y="865"/>
                    </a:lnTo>
                    <a:lnTo>
                      <a:pt x="6388" y="625"/>
                    </a:lnTo>
                    <a:lnTo>
                      <a:pt x="6004" y="433"/>
                    </a:lnTo>
                    <a:lnTo>
                      <a:pt x="5668" y="289"/>
                    </a:lnTo>
                    <a:lnTo>
                      <a:pt x="5283" y="145"/>
                    </a:lnTo>
                    <a:lnTo>
                      <a:pt x="4851" y="49"/>
                    </a:lnTo>
                    <a:lnTo>
                      <a:pt x="4467" y="1"/>
                    </a:lnTo>
                    <a:close/>
                  </a:path>
                </a:pathLst>
              </a:custGeom>
              <a:solidFill>
                <a:schemeClr val="l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62" name="Google Shape;62;p2"/>
              <p:cNvSpPr/>
              <p:nvPr/>
            </p:nvSpPr>
            <p:spPr>
              <a:xfrm>
                <a:off x="1460350" y="2402425"/>
                <a:ext cx="208950" cy="208950"/>
              </a:xfrm>
              <a:custGeom>
                <a:avLst/>
                <a:gdLst/>
                <a:ahLst/>
                <a:cxnLst/>
                <a:rect l="l" t="t" r="r" b="b"/>
                <a:pathLst>
                  <a:path w="8358" h="8358" fill="none" extrusionOk="0">
                    <a:moveTo>
                      <a:pt x="8261" y="3219"/>
                    </a:moveTo>
                    <a:lnTo>
                      <a:pt x="8261" y="3219"/>
                    </a:lnTo>
                    <a:lnTo>
                      <a:pt x="8309" y="3651"/>
                    </a:lnTo>
                    <a:lnTo>
                      <a:pt x="8357" y="4035"/>
                    </a:lnTo>
                    <a:lnTo>
                      <a:pt x="8357" y="4467"/>
                    </a:lnTo>
                    <a:lnTo>
                      <a:pt x="8309" y="4900"/>
                    </a:lnTo>
                    <a:lnTo>
                      <a:pt x="8213" y="5284"/>
                    </a:lnTo>
                    <a:lnTo>
                      <a:pt x="8069" y="5668"/>
                    </a:lnTo>
                    <a:lnTo>
                      <a:pt x="7925" y="6004"/>
                    </a:lnTo>
                    <a:lnTo>
                      <a:pt x="7733" y="6388"/>
                    </a:lnTo>
                    <a:lnTo>
                      <a:pt x="7493" y="6724"/>
                    </a:lnTo>
                    <a:lnTo>
                      <a:pt x="7252" y="7013"/>
                    </a:lnTo>
                    <a:lnTo>
                      <a:pt x="6964" y="7301"/>
                    </a:lnTo>
                    <a:lnTo>
                      <a:pt x="6628" y="7541"/>
                    </a:lnTo>
                    <a:lnTo>
                      <a:pt x="6292" y="7781"/>
                    </a:lnTo>
                    <a:lnTo>
                      <a:pt x="5956" y="7973"/>
                    </a:lnTo>
                    <a:lnTo>
                      <a:pt x="5524" y="8117"/>
                    </a:lnTo>
                    <a:lnTo>
                      <a:pt x="5139" y="8261"/>
                    </a:lnTo>
                    <a:lnTo>
                      <a:pt x="5139" y="8261"/>
                    </a:lnTo>
                    <a:lnTo>
                      <a:pt x="4707" y="8309"/>
                    </a:lnTo>
                    <a:lnTo>
                      <a:pt x="4275" y="8357"/>
                    </a:lnTo>
                    <a:lnTo>
                      <a:pt x="3891" y="8357"/>
                    </a:lnTo>
                    <a:lnTo>
                      <a:pt x="3458" y="8309"/>
                    </a:lnTo>
                    <a:lnTo>
                      <a:pt x="3074" y="8213"/>
                    </a:lnTo>
                    <a:lnTo>
                      <a:pt x="2690" y="8069"/>
                    </a:lnTo>
                    <a:lnTo>
                      <a:pt x="2306" y="7925"/>
                    </a:lnTo>
                    <a:lnTo>
                      <a:pt x="1970" y="7733"/>
                    </a:lnTo>
                    <a:lnTo>
                      <a:pt x="1634" y="7493"/>
                    </a:lnTo>
                    <a:lnTo>
                      <a:pt x="1345" y="7253"/>
                    </a:lnTo>
                    <a:lnTo>
                      <a:pt x="1057" y="6965"/>
                    </a:lnTo>
                    <a:lnTo>
                      <a:pt x="817" y="6628"/>
                    </a:lnTo>
                    <a:lnTo>
                      <a:pt x="577" y="6292"/>
                    </a:lnTo>
                    <a:lnTo>
                      <a:pt x="385" y="5956"/>
                    </a:lnTo>
                    <a:lnTo>
                      <a:pt x="241" y="5572"/>
                    </a:lnTo>
                    <a:lnTo>
                      <a:pt x="97" y="5140"/>
                    </a:lnTo>
                    <a:lnTo>
                      <a:pt x="97" y="5140"/>
                    </a:lnTo>
                    <a:lnTo>
                      <a:pt x="49" y="4707"/>
                    </a:lnTo>
                    <a:lnTo>
                      <a:pt x="1" y="4323"/>
                    </a:lnTo>
                    <a:lnTo>
                      <a:pt x="1" y="3891"/>
                    </a:lnTo>
                    <a:lnTo>
                      <a:pt x="49" y="3459"/>
                    </a:lnTo>
                    <a:lnTo>
                      <a:pt x="145" y="3075"/>
                    </a:lnTo>
                    <a:lnTo>
                      <a:pt x="241" y="2690"/>
                    </a:lnTo>
                    <a:lnTo>
                      <a:pt x="433" y="2354"/>
                    </a:lnTo>
                    <a:lnTo>
                      <a:pt x="625" y="1970"/>
                    </a:lnTo>
                    <a:lnTo>
                      <a:pt x="865" y="1634"/>
                    </a:lnTo>
                    <a:lnTo>
                      <a:pt x="1105" y="1346"/>
                    </a:lnTo>
                    <a:lnTo>
                      <a:pt x="1393" y="1058"/>
                    </a:lnTo>
                    <a:lnTo>
                      <a:pt x="1682" y="817"/>
                    </a:lnTo>
                    <a:lnTo>
                      <a:pt x="2066" y="577"/>
                    </a:lnTo>
                    <a:lnTo>
                      <a:pt x="2402" y="385"/>
                    </a:lnTo>
                    <a:lnTo>
                      <a:pt x="2786" y="241"/>
                    </a:lnTo>
                    <a:lnTo>
                      <a:pt x="3218" y="97"/>
                    </a:lnTo>
                    <a:lnTo>
                      <a:pt x="3218" y="97"/>
                    </a:lnTo>
                    <a:lnTo>
                      <a:pt x="3651" y="49"/>
                    </a:lnTo>
                    <a:lnTo>
                      <a:pt x="4035" y="1"/>
                    </a:lnTo>
                    <a:lnTo>
                      <a:pt x="4467" y="1"/>
                    </a:lnTo>
                    <a:lnTo>
                      <a:pt x="4851" y="49"/>
                    </a:lnTo>
                    <a:lnTo>
                      <a:pt x="5283" y="145"/>
                    </a:lnTo>
                    <a:lnTo>
                      <a:pt x="5668" y="289"/>
                    </a:lnTo>
                    <a:lnTo>
                      <a:pt x="6004" y="433"/>
                    </a:lnTo>
                    <a:lnTo>
                      <a:pt x="6388" y="625"/>
                    </a:lnTo>
                    <a:lnTo>
                      <a:pt x="6724" y="865"/>
                    </a:lnTo>
                    <a:lnTo>
                      <a:pt x="7012" y="1106"/>
                    </a:lnTo>
                    <a:lnTo>
                      <a:pt x="7300" y="1394"/>
                    </a:lnTo>
                    <a:lnTo>
                      <a:pt x="7541" y="1730"/>
                    </a:lnTo>
                    <a:lnTo>
                      <a:pt x="7781" y="2066"/>
                    </a:lnTo>
                    <a:lnTo>
                      <a:pt x="7973" y="2402"/>
                    </a:lnTo>
                    <a:lnTo>
                      <a:pt x="8117" y="2786"/>
                    </a:lnTo>
                    <a:lnTo>
                      <a:pt x="8261" y="3219"/>
                    </a:lnTo>
                  </a:path>
                </a:pathLst>
              </a:custGeom>
              <a:no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63" name="Google Shape;63;p2"/>
              <p:cNvSpPr/>
              <p:nvPr/>
            </p:nvSpPr>
            <p:spPr>
              <a:xfrm>
                <a:off x="1495175" y="2421650"/>
                <a:ext cx="122475" cy="91275"/>
              </a:xfrm>
              <a:custGeom>
                <a:avLst/>
                <a:gdLst/>
                <a:ahLst/>
                <a:cxnLst/>
                <a:rect l="l" t="t" r="r" b="b"/>
                <a:pathLst>
                  <a:path w="4899" h="3651" extrusionOk="0">
                    <a:moveTo>
                      <a:pt x="2546" y="192"/>
                    </a:moveTo>
                    <a:lnTo>
                      <a:pt x="2786" y="240"/>
                    </a:lnTo>
                    <a:lnTo>
                      <a:pt x="3026" y="289"/>
                    </a:lnTo>
                    <a:lnTo>
                      <a:pt x="3266" y="385"/>
                    </a:lnTo>
                    <a:lnTo>
                      <a:pt x="3458" y="529"/>
                    </a:lnTo>
                    <a:lnTo>
                      <a:pt x="3554" y="673"/>
                    </a:lnTo>
                    <a:lnTo>
                      <a:pt x="3650" y="865"/>
                    </a:lnTo>
                    <a:lnTo>
                      <a:pt x="3650" y="1057"/>
                    </a:lnTo>
                    <a:lnTo>
                      <a:pt x="3506" y="1249"/>
                    </a:lnTo>
                    <a:lnTo>
                      <a:pt x="3362" y="1393"/>
                    </a:lnTo>
                    <a:lnTo>
                      <a:pt x="3170" y="1537"/>
                    </a:lnTo>
                    <a:lnTo>
                      <a:pt x="2930" y="1585"/>
                    </a:lnTo>
                    <a:lnTo>
                      <a:pt x="2690" y="1633"/>
                    </a:lnTo>
                    <a:lnTo>
                      <a:pt x="2450" y="1585"/>
                    </a:lnTo>
                    <a:lnTo>
                      <a:pt x="2210" y="1537"/>
                    </a:lnTo>
                    <a:lnTo>
                      <a:pt x="1969" y="1441"/>
                    </a:lnTo>
                    <a:lnTo>
                      <a:pt x="1777" y="1297"/>
                    </a:lnTo>
                    <a:lnTo>
                      <a:pt x="1633" y="1105"/>
                    </a:lnTo>
                    <a:lnTo>
                      <a:pt x="1585" y="961"/>
                    </a:lnTo>
                    <a:lnTo>
                      <a:pt x="1585" y="769"/>
                    </a:lnTo>
                    <a:lnTo>
                      <a:pt x="1681" y="577"/>
                    </a:lnTo>
                    <a:lnTo>
                      <a:pt x="1873" y="385"/>
                    </a:lnTo>
                    <a:lnTo>
                      <a:pt x="2065" y="289"/>
                    </a:lnTo>
                    <a:lnTo>
                      <a:pt x="2306" y="240"/>
                    </a:lnTo>
                    <a:lnTo>
                      <a:pt x="2546" y="192"/>
                    </a:lnTo>
                    <a:close/>
                    <a:moveTo>
                      <a:pt x="2306" y="0"/>
                    </a:moveTo>
                    <a:lnTo>
                      <a:pt x="1969" y="48"/>
                    </a:lnTo>
                    <a:lnTo>
                      <a:pt x="1585" y="144"/>
                    </a:lnTo>
                    <a:lnTo>
                      <a:pt x="1249" y="289"/>
                    </a:lnTo>
                    <a:lnTo>
                      <a:pt x="865" y="481"/>
                    </a:lnTo>
                    <a:lnTo>
                      <a:pt x="529" y="721"/>
                    </a:lnTo>
                    <a:lnTo>
                      <a:pt x="289" y="961"/>
                    </a:lnTo>
                    <a:lnTo>
                      <a:pt x="144" y="1249"/>
                    </a:lnTo>
                    <a:lnTo>
                      <a:pt x="48" y="1489"/>
                    </a:lnTo>
                    <a:lnTo>
                      <a:pt x="0" y="1777"/>
                    </a:lnTo>
                    <a:lnTo>
                      <a:pt x="0" y="2065"/>
                    </a:lnTo>
                    <a:lnTo>
                      <a:pt x="96" y="2354"/>
                    </a:lnTo>
                    <a:lnTo>
                      <a:pt x="192" y="2594"/>
                    </a:lnTo>
                    <a:lnTo>
                      <a:pt x="385" y="2882"/>
                    </a:lnTo>
                    <a:lnTo>
                      <a:pt x="577" y="3074"/>
                    </a:lnTo>
                    <a:lnTo>
                      <a:pt x="865" y="3266"/>
                    </a:lnTo>
                    <a:lnTo>
                      <a:pt x="1153" y="3458"/>
                    </a:lnTo>
                    <a:lnTo>
                      <a:pt x="1441" y="3554"/>
                    </a:lnTo>
                    <a:lnTo>
                      <a:pt x="1825" y="3650"/>
                    </a:lnTo>
                    <a:lnTo>
                      <a:pt x="2594" y="3650"/>
                    </a:lnTo>
                    <a:lnTo>
                      <a:pt x="2978" y="3554"/>
                    </a:lnTo>
                    <a:lnTo>
                      <a:pt x="3410" y="3410"/>
                    </a:lnTo>
                    <a:lnTo>
                      <a:pt x="3842" y="3170"/>
                    </a:lnTo>
                    <a:lnTo>
                      <a:pt x="4179" y="2978"/>
                    </a:lnTo>
                    <a:lnTo>
                      <a:pt x="4467" y="2690"/>
                    </a:lnTo>
                    <a:lnTo>
                      <a:pt x="4659" y="2450"/>
                    </a:lnTo>
                    <a:lnTo>
                      <a:pt x="4803" y="2210"/>
                    </a:lnTo>
                    <a:lnTo>
                      <a:pt x="4899" y="1921"/>
                    </a:lnTo>
                    <a:lnTo>
                      <a:pt x="4899" y="1633"/>
                    </a:lnTo>
                    <a:lnTo>
                      <a:pt x="4851" y="1393"/>
                    </a:lnTo>
                    <a:lnTo>
                      <a:pt x="4803" y="1153"/>
                    </a:lnTo>
                    <a:lnTo>
                      <a:pt x="4659" y="913"/>
                    </a:lnTo>
                    <a:lnTo>
                      <a:pt x="4467" y="673"/>
                    </a:lnTo>
                    <a:lnTo>
                      <a:pt x="4227" y="481"/>
                    </a:lnTo>
                    <a:lnTo>
                      <a:pt x="3986" y="337"/>
                    </a:lnTo>
                    <a:lnTo>
                      <a:pt x="3698" y="192"/>
                    </a:lnTo>
                    <a:lnTo>
                      <a:pt x="3362" y="48"/>
                    </a:lnTo>
                    <a:lnTo>
                      <a:pt x="3026" y="0"/>
                    </a:lnTo>
                    <a:close/>
                  </a:path>
                </a:pathLst>
              </a:custGeom>
              <a:solidFill>
                <a:srgbClr val="210A06">
                  <a:alpha val="3370"/>
                </a:srgbClr>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64" name="Google Shape;64;p2"/>
              <p:cNvSpPr/>
              <p:nvPr/>
            </p:nvSpPr>
            <p:spPr>
              <a:xfrm>
                <a:off x="1534800" y="2426450"/>
                <a:ext cx="51650" cy="36050"/>
              </a:xfrm>
              <a:custGeom>
                <a:avLst/>
                <a:gdLst/>
                <a:ahLst/>
                <a:cxnLst/>
                <a:rect l="l" t="t" r="r" b="b"/>
                <a:pathLst>
                  <a:path w="2066" h="1442" fill="none" extrusionOk="0">
                    <a:moveTo>
                      <a:pt x="1105" y="1441"/>
                    </a:moveTo>
                    <a:lnTo>
                      <a:pt x="1105" y="1441"/>
                    </a:lnTo>
                    <a:lnTo>
                      <a:pt x="865" y="1393"/>
                    </a:lnTo>
                    <a:lnTo>
                      <a:pt x="625" y="1345"/>
                    </a:lnTo>
                    <a:lnTo>
                      <a:pt x="384" y="1249"/>
                    </a:lnTo>
                    <a:lnTo>
                      <a:pt x="192" y="1105"/>
                    </a:lnTo>
                    <a:lnTo>
                      <a:pt x="48" y="913"/>
                    </a:lnTo>
                    <a:lnTo>
                      <a:pt x="0" y="769"/>
                    </a:lnTo>
                    <a:lnTo>
                      <a:pt x="0" y="577"/>
                    </a:lnTo>
                    <a:lnTo>
                      <a:pt x="96" y="385"/>
                    </a:lnTo>
                    <a:lnTo>
                      <a:pt x="96" y="385"/>
                    </a:lnTo>
                    <a:lnTo>
                      <a:pt x="288" y="193"/>
                    </a:lnTo>
                    <a:lnTo>
                      <a:pt x="480" y="97"/>
                    </a:lnTo>
                    <a:lnTo>
                      <a:pt x="721" y="48"/>
                    </a:lnTo>
                    <a:lnTo>
                      <a:pt x="961" y="0"/>
                    </a:lnTo>
                    <a:lnTo>
                      <a:pt x="961" y="0"/>
                    </a:lnTo>
                    <a:lnTo>
                      <a:pt x="1201" y="48"/>
                    </a:lnTo>
                    <a:lnTo>
                      <a:pt x="1441" y="97"/>
                    </a:lnTo>
                    <a:lnTo>
                      <a:pt x="1681" y="193"/>
                    </a:lnTo>
                    <a:lnTo>
                      <a:pt x="1873" y="337"/>
                    </a:lnTo>
                    <a:lnTo>
                      <a:pt x="1969" y="481"/>
                    </a:lnTo>
                    <a:lnTo>
                      <a:pt x="2065" y="673"/>
                    </a:lnTo>
                    <a:lnTo>
                      <a:pt x="2065" y="865"/>
                    </a:lnTo>
                    <a:lnTo>
                      <a:pt x="1921" y="1057"/>
                    </a:lnTo>
                    <a:lnTo>
                      <a:pt x="1921" y="1057"/>
                    </a:lnTo>
                    <a:lnTo>
                      <a:pt x="1777" y="1201"/>
                    </a:lnTo>
                    <a:lnTo>
                      <a:pt x="1585" y="1345"/>
                    </a:lnTo>
                    <a:lnTo>
                      <a:pt x="1345" y="1393"/>
                    </a:lnTo>
                    <a:lnTo>
                      <a:pt x="1105" y="1441"/>
                    </a:lnTo>
                  </a:path>
                </a:pathLst>
              </a:custGeom>
              <a:no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65" name="Google Shape;65;p2"/>
              <p:cNvSpPr/>
              <p:nvPr/>
            </p:nvSpPr>
            <p:spPr>
              <a:xfrm>
                <a:off x="1495175" y="2421650"/>
                <a:ext cx="122475" cy="91275"/>
              </a:xfrm>
              <a:custGeom>
                <a:avLst/>
                <a:gdLst/>
                <a:ahLst/>
                <a:cxnLst/>
                <a:rect l="l" t="t" r="r" b="b"/>
                <a:pathLst>
                  <a:path w="4899" h="3651" fill="none" extrusionOk="0">
                    <a:moveTo>
                      <a:pt x="2642" y="0"/>
                    </a:moveTo>
                    <a:lnTo>
                      <a:pt x="2642" y="0"/>
                    </a:lnTo>
                    <a:lnTo>
                      <a:pt x="2306" y="0"/>
                    </a:lnTo>
                    <a:lnTo>
                      <a:pt x="1969" y="48"/>
                    </a:lnTo>
                    <a:lnTo>
                      <a:pt x="1585" y="144"/>
                    </a:lnTo>
                    <a:lnTo>
                      <a:pt x="1249" y="289"/>
                    </a:lnTo>
                    <a:lnTo>
                      <a:pt x="1249" y="289"/>
                    </a:lnTo>
                    <a:lnTo>
                      <a:pt x="865" y="481"/>
                    </a:lnTo>
                    <a:lnTo>
                      <a:pt x="529" y="721"/>
                    </a:lnTo>
                    <a:lnTo>
                      <a:pt x="289" y="961"/>
                    </a:lnTo>
                    <a:lnTo>
                      <a:pt x="144" y="1249"/>
                    </a:lnTo>
                    <a:lnTo>
                      <a:pt x="48" y="1489"/>
                    </a:lnTo>
                    <a:lnTo>
                      <a:pt x="0" y="1777"/>
                    </a:lnTo>
                    <a:lnTo>
                      <a:pt x="0" y="2065"/>
                    </a:lnTo>
                    <a:lnTo>
                      <a:pt x="96" y="2354"/>
                    </a:lnTo>
                    <a:lnTo>
                      <a:pt x="192" y="2594"/>
                    </a:lnTo>
                    <a:lnTo>
                      <a:pt x="385" y="2882"/>
                    </a:lnTo>
                    <a:lnTo>
                      <a:pt x="577" y="3074"/>
                    </a:lnTo>
                    <a:lnTo>
                      <a:pt x="865" y="3266"/>
                    </a:lnTo>
                    <a:lnTo>
                      <a:pt x="1153" y="3458"/>
                    </a:lnTo>
                    <a:lnTo>
                      <a:pt x="1441" y="3554"/>
                    </a:lnTo>
                    <a:lnTo>
                      <a:pt x="1825" y="3650"/>
                    </a:lnTo>
                    <a:lnTo>
                      <a:pt x="2210" y="3650"/>
                    </a:lnTo>
                    <a:lnTo>
                      <a:pt x="2210" y="3650"/>
                    </a:lnTo>
                    <a:lnTo>
                      <a:pt x="2594" y="3650"/>
                    </a:lnTo>
                    <a:lnTo>
                      <a:pt x="2978" y="3554"/>
                    </a:lnTo>
                    <a:lnTo>
                      <a:pt x="3410" y="3410"/>
                    </a:lnTo>
                    <a:lnTo>
                      <a:pt x="3842" y="3170"/>
                    </a:lnTo>
                    <a:lnTo>
                      <a:pt x="3842" y="3170"/>
                    </a:lnTo>
                    <a:lnTo>
                      <a:pt x="4179" y="2978"/>
                    </a:lnTo>
                    <a:lnTo>
                      <a:pt x="4467" y="2690"/>
                    </a:lnTo>
                    <a:lnTo>
                      <a:pt x="4659" y="2450"/>
                    </a:lnTo>
                    <a:lnTo>
                      <a:pt x="4803" y="2210"/>
                    </a:lnTo>
                    <a:lnTo>
                      <a:pt x="4899" y="1921"/>
                    </a:lnTo>
                    <a:lnTo>
                      <a:pt x="4899" y="1633"/>
                    </a:lnTo>
                    <a:lnTo>
                      <a:pt x="4851" y="1393"/>
                    </a:lnTo>
                    <a:lnTo>
                      <a:pt x="4803" y="1153"/>
                    </a:lnTo>
                    <a:lnTo>
                      <a:pt x="4659" y="913"/>
                    </a:lnTo>
                    <a:lnTo>
                      <a:pt x="4467" y="673"/>
                    </a:lnTo>
                    <a:lnTo>
                      <a:pt x="4227" y="481"/>
                    </a:lnTo>
                    <a:lnTo>
                      <a:pt x="3986" y="337"/>
                    </a:lnTo>
                    <a:lnTo>
                      <a:pt x="3698" y="192"/>
                    </a:lnTo>
                    <a:lnTo>
                      <a:pt x="3362" y="48"/>
                    </a:lnTo>
                    <a:lnTo>
                      <a:pt x="3026" y="0"/>
                    </a:lnTo>
                    <a:lnTo>
                      <a:pt x="2642" y="0"/>
                    </a:lnTo>
                  </a:path>
                </a:pathLst>
              </a:custGeom>
              <a:solidFill>
                <a:srgbClr val="210A06">
                  <a:alpha val="3370"/>
                </a:srgbClr>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66" name="Google Shape;66;p2"/>
              <p:cNvSpPr/>
              <p:nvPr/>
            </p:nvSpPr>
            <p:spPr>
              <a:xfrm>
                <a:off x="1582825" y="2607750"/>
                <a:ext cx="10825" cy="2425"/>
              </a:xfrm>
              <a:custGeom>
                <a:avLst/>
                <a:gdLst/>
                <a:ahLst/>
                <a:cxnLst/>
                <a:rect l="l" t="t" r="r" b="b"/>
                <a:pathLst>
                  <a:path w="433" h="97" extrusionOk="0">
                    <a:moveTo>
                      <a:pt x="0" y="96"/>
                    </a:moveTo>
                    <a:lnTo>
                      <a:pt x="0" y="96"/>
                    </a:lnTo>
                    <a:lnTo>
                      <a:pt x="0" y="96"/>
                    </a:lnTo>
                    <a:lnTo>
                      <a:pt x="0" y="96"/>
                    </a:lnTo>
                    <a:lnTo>
                      <a:pt x="0" y="96"/>
                    </a:lnTo>
                    <a:close/>
                    <a:moveTo>
                      <a:pt x="48" y="96"/>
                    </a:moveTo>
                    <a:lnTo>
                      <a:pt x="48" y="96"/>
                    </a:lnTo>
                    <a:lnTo>
                      <a:pt x="48" y="96"/>
                    </a:lnTo>
                    <a:lnTo>
                      <a:pt x="48" y="96"/>
                    </a:lnTo>
                    <a:lnTo>
                      <a:pt x="48" y="96"/>
                    </a:lnTo>
                    <a:close/>
                    <a:moveTo>
                      <a:pt x="240" y="48"/>
                    </a:moveTo>
                    <a:lnTo>
                      <a:pt x="240" y="48"/>
                    </a:lnTo>
                    <a:lnTo>
                      <a:pt x="48" y="96"/>
                    </a:lnTo>
                    <a:lnTo>
                      <a:pt x="48" y="96"/>
                    </a:lnTo>
                    <a:lnTo>
                      <a:pt x="240" y="48"/>
                    </a:lnTo>
                    <a:close/>
                    <a:moveTo>
                      <a:pt x="240" y="48"/>
                    </a:moveTo>
                    <a:lnTo>
                      <a:pt x="240" y="48"/>
                    </a:lnTo>
                    <a:lnTo>
                      <a:pt x="240" y="48"/>
                    </a:lnTo>
                    <a:lnTo>
                      <a:pt x="240" y="48"/>
                    </a:lnTo>
                    <a:lnTo>
                      <a:pt x="240" y="48"/>
                    </a:lnTo>
                    <a:close/>
                    <a:moveTo>
                      <a:pt x="240" y="48"/>
                    </a:moveTo>
                    <a:lnTo>
                      <a:pt x="240" y="48"/>
                    </a:lnTo>
                    <a:lnTo>
                      <a:pt x="240" y="48"/>
                    </a:lnTo>
                    <a:lnTo>
                      <a:pt x="240" y="48"/>
                    </a:lnTo>
                    <a:lnTo>
                      <a:pt x="240" y="48"/>
                    </a:lnTo>
                    <a:close/>
                    <a:moveTo>
                      <a:pt x="240" y="48"/>
                    </a:moveTo>
                    <a:lnTo>
                      <a:pt x="240" y="48"/>
                    </a:lnTo>
                    <a:lnTo>
                      <a:pt x="240" y="48"/>
                    </a:lnTo>
                    <a:lnTo>
                      <a:pt x="240" y="48"/>
                    </a:lnTo>
                    <a:lnTo>
                      <a:pt x="240" y="48"/>
                    </a:lnTo>
                    <a:close/>
                    <a:moveTo>
                      <a:pt x="288" y="0"/>
                    </a:moveTo>
                    <a:lnTo>
                      <a:pt x="288" y="0"/>
                    </a:lnTo>
                    <a:lnTo>
                      <a:pt x="288" y="48"/>
                    </a:lnTo>
                    <a:lnTo>
                      <a:pt x="288" y="48"/>
                    </a:lnTo>
                    <a:lnTo>
                      <a:pt x="288" y="0"/>
                    </a:lnTo>
                    <a:close/>
                    <a:moveTo>
                      <a:pt x="288" y="0"/>
                    </a:moveTo>
                    <a:lnTo>
                      <a:pt x="288" y="0"/>
                    </a:lnTo>
                    <a:lnTo>
                      <a:pt x="288" y="0"/>
                    </a:lnTo>
                    <a:lnTo>
                      <a:pt x="288" y="0"/>
                    </a:lnTo>
                    <a:lnTo>
                      <a:pt x="288" y="0"/>
                    </a:lnTo>
                    <a:close/>
                    <a:moveTo>
                      <a:pt x="288" y="0"/>
                    </a:moveTo>
                    <a:lnTo>
                      <a:pt x="288" y="0"/>
                    </a:lnTo>
                    <a:lnTo>
                      <a:pt x="288" y="0"/>
                    </a:lnTo>
                    <a:lnTo>
                      <a:pt x="288" y="0"/>
                    </a:lnTo>
                    <a:lnTo>
                      <a:pt x="288" y="0"/>
                    </a:lnTo>
                    <a:close/>
                    <a:moveTo>
                      <a:pt x="336" y="0"/>
                    </a:moveTo>
                    <a:lnTo>
                      <a:pt x="336" y="0"/>
                    </a:lnTo>
                    <a:lnTo>
                      <a:pt x="288" y="0"/>
                    </a:lnTo>
                    <a:lnTo>
                      <a:pt x="288" y="0"/>
                    </a:lnTo>
                    <a:lnTo>
                      <a:pt x="336" y="0"/>
                    </a:lnTo>
                    <a:close/>
                    <a:moveTo>
                      <a:pt x="336" y="0"/>
                    </a:moveTo>
                    <a:lnTo>
                      <a:pt x="336" y="0"/>
                    </a:lnTo>
                    <a:lnTo>
                      <a:pt x="336" y="0"/>
                    </a:lnTo>
                    <a:lnTo>
                      <a:pt x="336" y="0"/>
                    </a:lnTo>
                    <a:lnTo>
                      <a:pt x="336" y="0"/>
                    </a:lnTo>
                    <a:close/>
                    <a:moveTo>
                      <a:pt x="336" y="0"/>
                    </a:moveTo>
                    <a:lnTo>
                      <a:pt x="336" y="0"/>
                    </a:lnTo>
                    <a:lnTo>
                      <a:pt x="336" y="0"/>
                    </a:lnTo>
                    <a:lnTo>
                      <a:pt x="336" y="0"/>
                    </a:lnTo>
                    <a:lnTo>
                      <a:pt x="336" y="0"/>
                    </a:lnTo>
                    <a:close/>
                    <a:moveTo>
                      <a:pt x="336" y="0"/>
                    </a:moveTo>
                    <a:lnTo>
                      <a:pt x="336" y="0"/>
                    </a:lnTo>
                    <a:lnTo>
                      <a:pt x="336" y="0"/>
                    </a:lnTo>
                    <a:lnTo>
                      <a:pt x="336" y="0"/>
                    </a:lnTo>
                    <a:lnTo>
                      <a:pt x="336" y="0"/>
                    </a:lnTo>
                    <a:close/>
                    <a:moveTo>
                      <a:pt x="384" y="0"/>
                    </a:moveTo>
                    <a:lnTo>
                      <a:pt x="384" y="0"/>
                    </a:lnTo>
                    <a:lnTo>
                      <a:pt x="336" y="0"/>
                    </a:lnTo>
                    <a:lnTo>
                      <a:pt x="336" y="0"/>
                    </a:lnTo>
                    <a:lnTo>
                      <a:pt x="384" y="0"/>
                    </a:lnTo>
                    <a:close/>
                    <a:moveTo>
                      <a:pt x="384" y="0"/>
                    </a:moveTo>
                    <a:lnTo>
                      <a:pt x="384" y="0"/>
                    </a:lnTo>
                    <a:lnTo>
                      <a:pt x="384" y="0"/>
                    </a:lnTo>
                    <a:lnTo>
                      <a:pt x="384" y="0"/>
                    </a:lnTo>
                    <a:lnTo>
                      <a:pt x="384" y="0"/>
                    </a:lnTo>
                    <a:close/>
                    <a:moveTo>
                      <a:pt x="384" y="0"/>
                    </a:moveTo>
                    <a:lnTo>
                      <a:pt x="384" y="0"/>
                    </a:lnTo>
                    <a:lnTo>
                      <a:pt x="384" y="0"/>
                    </a:lnTo>
                    <a:lnTo>
                      <a:pt x="384" y="0"/>
                    </a:lnTo>
                    <a:lnTo>
                      <a:pt x="384" y="0"/>
                    </a:lnTo>
                    <a:close/>
                    <a:moveTo>
                      <a:pt x="432" y="0"/>
                    </a:moveTo>
                    <a:lnTo>
                      <a:pt x="432" y="0"/>
                    </a:lnTo>
                    <a:lnTo>
                      <a:pt x="432" y="0"/>
                    </a:lnTo>
                    <a:lnTo>
                      <a:pt x="432" y="0"/>
                    </a:lnTo>
                    <a:lnTo>
                      <a:pt x="432" y="0"/>
                    </a:lnTo>
                    <a:close/>
                    <a:moveTo>
                      <a:pt x="432" y="0"/>
                    </a:moveTo>
                    <a:lnTo>
                      <a:pt x="432" y="0"/>
                    </a:lnTo>
                    <a:lnTo>
                      <a:pt x="432" y="0"/>
                    </a:lnTo>
                    <a:lnTo>
                      <a:pt x="432" y="0"/>
                    </a:lnTo>
                    <a:lnTo>
                      <a:pt x="432" y="0"/>
                    </a:lnTo>
                    <a:close/>
                  </a:path>
                </a:pathLst>
              </a:custGeom>
              <a:solidFill>
                <a:srgbClr val="FAF9F9"/>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67" name="Google Shape;67;p2"/>
              <p:cNvSpPr/>
              <p:nvPr/>
            </p:nvSpPr>
            <p:spPr>
              <a:xfrm>
                <a:off x="1582825" y="2610150"/>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68" name="Google Shape;68;p2"/>
              <p:cNvSpPr/>
              <p:nvPr/>
            </p:nvSpPr>
            <p:spPr>
              <a:xfrm>
                <a:off x="1584025" y="2610150"/>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69" name="Google Shape;69;p2"/>
              <p:cNvSpPr/>
              <p:nvPr/>
            </p:nvSpPr>
            <p:spPr>
              <a:xfrm>
                <a:off x="1584025" y="2608950"/>
                <a:ext cx="4825" cy="1225"/>
              </a:xfrm>
              <a:custGeom>
                <a:avLst/>
                <a:gdLst/>
                <a:ahLst/>
                <a:cxnLst/>
                <a:rect l="l" t="t" r="r" b="b"/>
                <a:pathLst>
                  <a:path w="193" h="49" fill="none" extrusionOk="0">
                    <a:moveTo>
                      <a:pt x="192" y="0"/>
                    </a:moveTo>
                    <a:lnTo>
                      <a:pt x="192" y="0"/>
                    </a:lnTo>
                    <a:lnTo>
                      <a:pt x="0" y="48"/>
                    </a:lnTo>
                    <a:lnTo>
                      <a:pt x="0" y="48"/>
                    </a:lnTo>
                    <a:lnTo>
                      <a:pt x="192" y="0"/>
                    </a:lnTo>
                  </a:path>
                </a:pathLst>
              </a:custGeom>
              <a:no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70" name="Google Shape;70;p2"/>
              <p:cNvSpPr/>
              <p:nvPr/>
            </p:nvSpPr>
            <p:spPr>
              <a:xfrm>
                <a:off x="1588825" y="2608950"/>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71" name="Google Shape;71;p2"/>
              <p:cNvSpPr/>
              <p:nvPr/>
            </p:nvSpPr>
            <p:spPr>
              <a:xfrm>
                <a:off x="1588825" y="2608950"/>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72" name="Google Shape;72;p2"/>
              <p:cNvSpPr/>
              <p:nvPr/>
            </p:nvSpPr>
            <p:spPr>
              <a:xfrm>
                <a:off x="1588825" y="2608950"/>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73" name="Google Shape;73;p2"/>
              <p:cNvSpPr/>
              <p:nvPr/>
            </p:nvSpPr>
            <p:spPr>
              <a:xfrm>
                <a:off x="1590025" y="2607750"/>
                <a:ext cx="25" cy="1225"/>
              </a:xfrm>
              <a:custGeom>
                <a:avLst/>
                <a:gdLst/>
                <a:ahLst/>
                <a:cxnLst/>
                <a:rect l="l" t="t" r="r" b="b"/>
                <a:pathLst>
                  <a:path w="1" h="49" fill="none" extrusionOk="0">
                    <a:moveTo>
                      <a:pt x="0" y="0"/>
                    </a:moveTo>
                    <a:lnTo>
                      <a:pt x="0" y="0"/>
                    </a:lnTo>
                    <a:lnTo>
                      <a:pt x="0" y="48"/>
                    </a:lnTo>
                    <a:lnTo>
                      <a:pt x="0" y="48"/>
                    </a:lnTo>
                    <a:lnTo>
                      <a:pt x="0" y="0"/>
                    </a:lnTo>
                  </a:path>
                </a:pathLst>
              </a:custGeom>
              <a:no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74" name="Google Shape;74;p2"/>
              <p:cNvSpPr/>
              <p:nvPr/>
            </p:nvSpPr>
            <p:spPr>
              <a:xfrm>
                <a:off x="1590025" y="2607750"/>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75" name="Google Shape;75;p2"/>
              <p:cNvSpPr/>
              <p:nvPr/>
            </p:nvSpPr>
            <p:spPr>
              <a:xfrm>
                <a:off x="1590025" y="2607750"/>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76" name="Google Shape;76;p2"/>
              <p:cNvSpPr/>
              <p:nvPr/>
            </p:nvSpPr>
            <p:spPr>
              <a:xfrm>
                <a:off x="1590025" y="2607750"/>
                <a:ext cx="1225" cy="25"/>
              </a:xfrm>
              <a:custGeom>
                <a:avLst/>
                <a:gdLst/>
                <a:ahLst/>
                <a:cxnLst/>
                <a:rect l="l" t="t" r="r" b="b"/>
                <a:pathLst>
                  <a:path w="49" h="1" fill="none" extrusionOk="0">
                    <a:moveTo>
                      <a:pt x="48" y="0"/>
                    </a:moveTo>
                    <a:lnTo>
                      <a:pt x="48" y="0"/>
                    </a:lnTo>
                    <a:lnTo>
                      <a:pt x="0" y="0"/>
                    </a:lnTo>
                    <a:lnTo>
                      <a:pt x="0" y="0"/>
                    </a:lnTo>
                    <a:lnTo>
                      <a:pt x="48" y="0"/>
                    </a:lnTo>
                  </a:path>
                </a:pathLst>
              </a:custGeom>
              <a:no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77" name="Google Shape;77;p2"/>
              <p:cNvSpPr/>
              <p:nvPr/>
            </p:nvSpPr>
            <p:spPr>
              <a:xfrm>
                <a:off x="1591225" y="2607750"/>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78" name="Google Shape;78;p2"/>
              <p:cNvSpPr/>
              <p:nvPr/>
            </p:nvSpPr>
            <p:spPr>
              <a:xfrm>
                <a:off x="1591225" y="2607750"/>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79" name="Google Shape;79;p2"/>
              <p:cNvSpPr/>
              <p:nvPr/>
            </p:nvSpPr>
            <p:spPr>
              <a:xfrm>
                <a:off x="1591225" y="2607750"/>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80" name="Google Shape;80;p2"/>
              <p:cNvSpPr/>
              <p:nvPr/>
            </p:nvSpPr>
            <p:spPr>
              <a:xfrm>
                <a:off x="1591225" y="2607750"/>
                <a:ext cx="1225" cy="25"/>
              </a:xfrm>
              <a:custGeom>
                <a:avLst/>
                <a:gdLst/>
                <a:ahLst/>
                <a:cxnLst/>
                <a:rect l="l" t="t" r="r" b="b"/>
                <a:pathLst>
                  <a:path w="49" h="1" fill="none" extrusionOk="0">
                    <a:moveTo>
                      <a:pt x="48" y="0"/>
                    </a:moveTo>
                    <a:lnTo>
                      <a:pt x="48" y="0"/>
                    </a:lnTo>
                    <a:lnTo>
                      <a:pt x="0" y="0"/>
                    </a:lnTo>
                    <a:lnTo>
                      <a:pt x="0" y="0"/>
                    </a:lnTo>
                    <a:lnTo>
                      <a:pt x="48" y="0"/>
                    </a:lnTo>
                  </a:path>
                </a:pathLst>
              </a:custGeom>
              <a:no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81" name="Google Shape;81;p2"/>
              <p:cNvSpPr/>
              <p:nvPr/>
            </p:nvSpPr>
            <p:spPr>
              <a:xfrm>
                <a:off x="1592425" y="2607750"/>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82" name="Google Shape;82;p2"/>
              <p:cNvSpPr/>
              <p:nvPr/>
            </p:nvSpPr>
            <p:spPr>
              <a:xfrm>
                <a:off x="1592425" y="2607750"/>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83" name="Google Shape;83;p2"/>
              <p:cNvSpPr/>
              <p:nvPr/>
            </p:nvSpPr>
            <p:spPr>
              <a:xfrm>
                <a:off x="1593625" y="2607750"/>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84" name="Google Shape;84;p2"/>
              <p:cNvSpPr/>
              <p:nvPr/>
            </p:nvSpPr>
            <p:spPr>
              <a:xfrm>
                <a:off x="1593625" y="2607750"/>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85" name="Google Shape;85;p2"/>
              <p:cNvSpPr/>
              <p:nvPr/>
            </p:nvSpPr>
            <p:spPr>
              <a:xfrm>
                <a:off x="1477175" y="2515300"/>
                <a:ext cx="192125" cy="96075"/>
              </a:xfrm>
              <a:custGeom>
                <a:avLst/>
                <a:gdLst/>
                <a:ahLst/>
                <a:cxnLst/>
                <a:rect l="l" t="t" r="r" b="b"/>
                <a:pathLst>
                  <a:path w="7685" h="3843" fill="none" extrusionOk="0">
                    <a:moveTo>
                      <a:pt x="7684" y="0"/>
                    </a:moveTo>
                    <a:lnTo>
                      <a:pt x="7684" y="0"/>
                    </a:lnTo>
                    <a:lnTo>
                      <a:pt x="7204" y="721"/>
                    </a:lnTo>
                    <a:lnTo>
                      <a:pt x="6724" y="1297"/>
                    </a:lnTo>
                    <a:lnTo>
                      <a:pt x="6195" y="1777"/>
                    </a:lnTo>
                    <a:lnTo>
                      <a:pt x="5667" y="2161"/>
                    </a:lnTo>
                    <a:lnTo>
                      <a:pt x="5091" y="2450"/>
                    </a:lnTo>
                    <a:lnTo>
                      <a:pt x="4514" y="2594"/>
                    </a:lnTo>
                    <a:lnTo>
                      <a:pt x="3938" y="2738"/>
                    </a:lnTo>
                    <a:lnTo>
                      <a:pt x="3314" y="2738"/>
                    </a:lnTo>
                    <a:lnTo>
                      <a:pt x="3314" y="2738"/>
                    </a:lnTo>
                    <a:lnTo>
                      <a:pt x="2882" y="2738"/>
                    </a:lnTo>
                    <a:lnTo>
                      <a:pt x="2449" y="2690"/>
                    </a:lnTo>
                    <a:lnTo>
                      <a:pt x="1585" y="2498"/>
                    </a:lnTo>
                    <a:lnTo>
                      <a:pt x="768" y="2258"/>
                    </a:lnTo>
                    <a:lnTo>
                      <a:pt x="0" y="1969"/>
                    </a:lnTo>
                    <a:lnTo>
                      <a:pt x="0" y="1969"/>
                    </a:lnTo>
                    <a:lnTo>
                      <a:pt x="336" y="2354"/>
                    </a:lnTo>
                    <a:lnTo>
                      <a:pt x="672" y="2738"/>
                    </a:lnTo>
                    <a:lnTo>
                      <a:pt x="1057" y="3074"/>
                    </a:lnTo>
                    <a:lnTo>
                      <a:pt x="1489" y="3314"/>
                    </a:lnTo>
                    <a:lnTo>
                      <a:pt x="1969" y="3554"/>
                    </a:lnTo>
                    <a:lnTo>
                      <a:pt x="2449" y="3698"/>
                    </a:lnTo>
                    <a:lnTo>
                      <a:pt x="2978" y="3794"/>
                    </a:lnTo>
                    <a:lnTo>
                      <a:pt x="3506" y="3842"/>
                    </a:lnTo>
                    <a:lnTo>
                      <a:pt x="3506" y="3842"/>
                    </a:lnTo>
                    <a:lnTo>
                      <a:pt x="3890" y="3842"/>
                    </a:lnTo>
                    <a:lnTo>
                      <a:pt x="4226" y="3794"/>
                    </a:lnTo>
                    <a:lnTo>
                      <a:pt x="4226" y="3794"/>
                    </a:lnTo>
                    <a:lnTo>
                      <a:pt x="4226" y="3794"/>
                    </a:lnTo>
                    <a:lnTo>
                      <a:pt x="4226" y="3794"/>
                    </a:lnTo>
                    <a:lnTo>
                      <a:pt x="4274" y="3794"/>
                    </a:lnTo>
                    <a:lnTo>
                      <a:pt x="4274" y="3794"/>
                    </a:lnTo>
                    <a:lnTo>
                      <a:pt x="4274" y="3794"/>
                    </a:lnTo>
                    <a:lnTo>
                      <a:pt x="4274" y="3794"/>
                    </a:lnTo>
                    <a:lnTo>
                      <a:pt x="4274" y="3794"/>
                    </a:lnTo>
                    <a:lnTo>
                      <a:pt x="4274" y="3794"/>
                    </a:lnTo>
                    <a:lnTo>
                      <a:pt x="4466" y="3746"/>
                    </a:lnTo>
                    <a:lnTo>
                      <a:pt x="4466" y="3746"/>
                    </a:lnTo>
                    <a:lnTo>
                      <a:pt x="4466" y="3746"/>
                    </a:lnTo>
                    <a:lnTo>
                      <a:pt x="4466" y="3746"/>
                    </a:lnTo>
                    <a:lnTo>
                      <a:pt x="4466" y="3746"/>
                    </a:lnTo>
                    <a:lnTo>
                      <a:pt x="4466" y="3746"/>
                    </a:lnTo>
                    <a:lnTo>
                      <a:pt x="4466" y="3746"/>
                    </a:lnTo>
                    <a:lnTo>
                      <a:pt x="4466" y="3746"/>
                    </a:lnTo>
                    <a:lnTo>
                      <a:pt x="4466" y="3746"/>
                    </a:lnTo>
                    <a:lnTo>
                      <a:pt x="4466" y="3746"/>
                    </a:lnTo>
                    <a:lnTo>
                      <a:pt x="4466" y="3746"/>
                    </a:lnTo>
                    <a:lnTo>
                      <a:pt x="4466" y="3746"/>
                    </a:lnTo>
                    <a:lnTo>
                      <a:pt x="4466" y="3746"/>
                    </a:lnTo>
                    <a:lnTo>
                      <a:pt x="4466" y="3746"/>
                    </a:lnTo>
                    <a:lnTo>
                      <a:pt x="4514" y="3746"/>
                    </a:lnTo>
                    <a:lnTo>
                      <a:pt x="4514" y="3746"/>
                    </a:lnTo>
                    <a:lnTo>
                      <a:pt x="4514" y="3698"/>
                    </a:lnTo>
                    <a:lnTo>
                      <a:pt x="4514" y="3698"/>
                    </a:lnTo>
                    <a:lnTo>
                      <a:pt x="4514" y="3698"/>
                    </a:lnTo>
                    <a:lnTo>
                      <a:pt x="4514" y="3698"/>
                    </a:lnTo>
                    <a:lnTo>
                      <a:pt x="4514" y="3698"/>
                    </a:lnTo>
                    <a:lnTo>
                      <a:pt x="4514" y="3698"/>
                    </a:lnTo>
                    <a:lnTo>
                      <a:pt x="4514" y="3698"/>
                    </a:lnTo>
                    <a:lnTo>
                      <a:pt x="4514" y="3698"/>
                    </a:lnTo>
                    <a:lnTo>
                      <a:pt x="4514" y="3698"/>
                    </a:lnTo>
                    <a:lnTo>
                      <a:pt x="4514" y="3698"/>
                    </a:lnTo>
                    <a:lnTo>
                      <a:pt x="4514" y="3698"/>
                    </a:lnTo>
                    <a:lnTo>
                      <a:pt x="4514" y="3698"/>
                    </a:lnTo>
                    <a:lnTo>
                      <a:pt x="4562" y="3698"/>
                    </a:lnTo>
                    <a:lnTo>
                      <a:pt x="4562" y="3698"/>
                    </a:lnTo>
                    <a:lnTo>
                      <a:pt x="4562" y="3698"/>
                    </a:lnTo>
                    <a:lnTo>
                      <a:pt x="4562" y="3698"/>
                    </a:lnTo>
                    <a:lnTo>
                      <a:pt x="4562" y="3698"/>
                    </a:lnTo>
                    <a:lnTo>
                      <a:pt x="4562" y="3698"/>
                    </a:lnTo>
                    <a:lnTo>
                      <a:pt x="4562" y="3698"/>
                    </a:lnTo>
                    <a:lnTo>
                      <a:pt x="4562" y="3698"/>
                    </a:lnTo>
                    <a:lnTo>
                      <a:pt x="4562" y="3698"/>
                    </a:lnTo>
                    <a:lnTo>
                      <a:pt x="4562" y="3698"/>
                    </a:lnTo>
                    <a:lnTo>
                      <a:pt x="4562" y="3698"/>
                    </a:lnTo>
                    <a:lnTo>
                      <a:pt x="4562" y="3698"/>
                    </a:lnTo>
                    <a:lnTo>
                      <a:pt x="4562" y="3698"/>
                    </a:lnTo>
                    <a:lnTo>
                      <a:pt x="4562" y="3698"/>
                    </a:lnTo>
                    <a:lnTo>
                      <a:pt x="4562" y="3698"/>
                    </a:lnTo>
                    <a:lnTo>
                      <a:pt x="4562" y="3698"/>
                    </a:lnTo>
                    <a:lnTo>
                      <a:pt x="4610" y="3698"/>
                    </a:lnTo>
                    <a:lnTo>
                      <a:pt x="4610" y="3698"/>
                    </a:lnTo>
                    <a:lnTo>
                      <a:pt x="4610" y="3698"/>
                    </a:lnTo>
                    <a:lnTo>
                      <a:pt x="4610" y="3698"/>
                    </a:lnTo>
                    <a:lnTo>
                      <a:pt x="4610" y="3698"/>
                    </a:lnTo>
                    <a:lnTo>
                      <a:pt x="4610" y="3698"/>
                    </a:lnTo>
                    <a:lnTo>
                      <a:pt x="4610" y="3698"/>
                    </a:lnTo>
                    <a:lnTo>
                      <a:pt x="4610" y="3698"/>
                    </a:lnTo>
                    <a:lnTo>
                      <a:pt x="4610" y="3698"/>
                    </a:lnTo>
                    <a:lnTo>
                      <a:pt x="4610" y="3698"/>
                    </a:lnTo>
                    <a:lnTo>
                      <a:pt x="4658" y="3698"/>
                    </a:lnTo>
                    <a:lnTo>
                      <a:pt x="4658" y="3698"/>
                    </a:lnTo>
                    <a:lnTo>
                      <a:pt x="4658" y="3698"/>
                    </a:lnTo>
                    <a:lnTo>
                      <a:pt x="4658" y="3698"/>
                    </a:lnTo>
                    <a:lnTo>
                      <a:pt x="4658" y="3698"/>
                    </a:lnTo>
                    <a:lnTo>
                      <a:pt x="4658" y="3698"/>
                    </a:lnTo>
                    <a:lnTo>
                      <a:pt x="4658" y="3698"/>
                    </a:lnTo>
                    <a:lnTo>
                      <a:pt x="4658" y="3698"/>
                    </a:lnTo>
                    <a:lnTo>
                      <a:pt x="5283" y="3458"/>
                    </a:lnTo>
                    <a:lnTo>
                      <a:pt x="5811" y="3122"/>
                    </a:lnTo>
                    <a:lnTo>
                      <a:pt x="6339" y="2738"/>
                    </a:lnTo>
                    <a:lnTo>
                      <a:pt x="6724" y="2306"/>
                    </a:lnTo>
                    <a:lnTo>
                      <a:pt x="7108" y="1777"/>
                    </a:lnTo>
                    <a:lnTo>
                      <a:pt x="7396" y="1249"/>
                    </a:lnTo>
                    <a:lnTo>
                      <a:pt x="7588" y="625"/>
                    </a:lnTo>
                    <a:lnTo>
                      <a:pt x="7684" y="0"/>
                    </a:lnTo>
                  </a:path>
                </a:pathLst>
              </a:custGeom>
              <a:solidFill>
                <a:schemeClr val="dk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86" name="Google Shape;86;p2"/>
              <p:cNvSpPr/>
              <p:nvPr/>
            </p:nvSpPr>
            <p:spPr>
              <a:xfrm>
                <a:off x="1534800" y="2426450"/>
                <a:ext cx="51650" cy="36050"/>
              </a:xfrm>
              <a:custGeom>
                <a:avLst/>
                <a:gdLst/>
                <a:ahLst/>
                <a:cxnLst/>
                <a:rect l="l" t="t" r="r" b="b"/>
                <a:pathLst>
                  <a:path w="2066" h="1442" extrusionOk="0">
                    <a:moveTo>
                      <a:pt x="961" y="0"/>
                    </a:moveTo>
                    <a:lnTo>
                      <a:pt x="721" y="48"/>
                    </a:lnTo>
                    <a:lnTo>
                      <a:pt x="480" y="97"/>
                    </a:lnTo>
                    <a:lnTo>
                      <a:pt x="288" y="193"/>
                    </a:lnTo>
                    <a:lnTo>
                      <a:pt x="96" y="385"/>
                    </a:lnTo>
                    <a:lnTo>
                      <a:pt x="0" y="577"/>
                    </a:lnTo>
                    <a:lnTo>
                      <a:pt x="0" y="769"/>
                    </a:lnTo>
                    <a:lnTo>
                      <a:pt x="48" y="913"/>
                    </a:lnTo>
                    <a:lnTo>
                      <a:pt x="192" y="1105"/>
                    </a:lnTo>
                    <a:lnTo>
                      <a:pt x="384" y="1249"/>
                    </a:lnTo>
                    <a:lnTo>
                      <a:pt x="625" y="1345"/>
                    </a:lnTo>
                    <a:lnTo>
                      <a:pt x="865" y="1393"/>
                    </a:lnTo>
                    <a:lnTo>
                      <a:pt x="1105" y="1441"/>
                    </a:lnTo>
                    <a:lnTo>
                      <a:pt x="1345" y="1393"/>
                    </a:lnTo>
                    <a:lnTo>
                      <a:pt x="1585" y="1345"/>
                    </a:lnTo>
                    <a:lnTo>
                      <a:pt x="1777" y="1201"/>
                    </a:lnTo>
                    <a:lnTo>
                      <a:pt x="1921" y="1057"/>
                    </a:lnTo>
                    <a:lnTo>
                      <a:pt x="2065" y="865"/>
                    </a:lnTo>
                    <a:lnTo>
                      <a:pt x="2065" y="673"/>
                    </a:lnTo>
                    <a:lnTo>
                      <a:pt x="1969" y="481"/>
                    </a:lnTo>
                    <a:lnTo>
                      <a:pt x="1873" y="337"/>
                    </a:lnTo>
                    <a:lnTo>
                      <a:pt x="1681" y="193"/>
                    </a:lnTo>
                    <a:lnTo>
                      <a:pt x="1441" y="97"/>
                    </a:lnTo>
                    <a:lnTo>
                      <a:pt x="1201" y="48"/>
                    </a:lnTo>
                    <a:lnTo>
                      <a:pt x="961" y="0"/>
                    </a:lnTo>
                    <a:close/>
                  </a:path>
                </a:pathLst>
              </a:custGeom>
              <a:solidFill>
                <a:srgbClr val="FFFFFF">
                  <a:alpha val="24160"/>
                </a:srgbClr>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87" name="Google Shape;87;p2"/>
              <p:cNvSpPr/>
              <p:nvPr/>
            </p:nvSpPr>
            <p:spPr>
              <a:xfrm>
                <a:off x="1534800" y="2426450"/>
                <a:ext cx="51650" cy="36050"/>
              </a:xfrm>
              <a:custGeom>
                <a:avLst/>
                <a:gdLst/>
                <a:ahLst/>
                <a:cxnLst/>
                <a:rect l="l" t="t" r="r" b="b"/>
                <a:pathLst>
                  <a:path w="2066" h="1442" fill="none" extrusionOk="0">
                    <a:moveTo>
                      <a:pt x="961" y="0"/>
                    </a:moveTo>
                    <a:lnTo>
                      <a:pt x="961" y="0"/>
                    </a:lnTo>
                    <a:lnTo>
                      <a:pt x="721" y="48"/>
                    </a:lnTo>
                    <a:lnTo>
                      <a:pt x="480" y="97"/>
                    </a:lnTo>
                    <a:lnTo>
                      <a:pt x="288" y="193"/>
                    </a:lnTo>
                    <a:lnTo>
                      <a:pt x="96" y="385"/>
                    </a:lnTo>
                    <a:lnTo>
                      <a:pt x="96" y="385"/>
                    </a:lnTo>
                    <a:lnTo>
                      <a:pt x="0" y="577"/>
                    </a:lnTo>
                    <a:lnTo>
                      <a:pt x="0" y="769"/>
                    </a:lnTo>
                    <a:lnTo>
                      <a:pt x="48" y="913"/>
                    </a:lnTo>
                    <a:lnTo>
                      <a:pt x="192" y="1105"/>
                    </a:lnTo>
                    <a:lnTo>
                      <a:pt x="384" y="1249"/>
                    </a:lnTo>
                    <a:lnTo>
                      <a:pt x="625" y="1345"/>
                    </a:lnTo>
                    <a:lnTo>
                      <a:pt x="865" y="1393"/>
                    </a:lnTo>
                    <a:lnTo>
                      <a:pt x="1105" y="1441"/>
                    </a:lnTo>
                    <a:lnTo>
                      <a:pt x="1105" y="1441"/>
                    </a:lnTo>
                    <a:lnTo>
                      <a:pt x="1345" y="1393"/>
                    </a:lnTo>
                    <a:lnTo>
                      <a:pt x="1585" y="1345"/>
                    </a:lnTo>
                    <a:lnTo>
                      <a:pt x="1777" y="1201"/>
                    </a:lnTo>
                    <a:lnTo>
                      <a:pt x="1921" y="1057"/>
                    </a:lnTo>
                    <a:lnTo>
                      <a:pt x="1921" y="1057"/>
                    </a:lnTo>
                    <a:lnTo>
                      <a:pt x="2065" y="865"/>
                    </a:lnTo>
                    <a:lnTo>
                      <a:pt x="2065" y="673"/>
                    </a:lnTo>
                    <a:lnTo>
                      <a:pt x="1969" y="481"/>
                    </a:lnTo>
                    <a:lnTo>
                      <a:pt x="1873" y="337"/>
                    </a:lnTo>
                    <a:lnTo>
                      <a:pt x="1681" y="193"/>
                    </a:lnTo>
                    <a:lnTo>
                      <a:pt x="1441" y="97"/>
                    </a:lnTo>
                    <a:lnTo>
                      <a:pt x="1201" y="48"/>
                    </a:lnTo>
                    <a:lnTo>
                      <a:pt x="961" y="0"/>
                    </a:lnTo>
                  </a:path>
                </a:pathLst>
              </a:custGeom>
              <a:no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88" name="Google Shape;88;p2"/>
              <p:cNvSpPr/>
              <p:nvPr/>
            </p:nvSpPr>
            <p:spPr>
              <a:xfrm>
                <a:off x="1477175" y="2515300"/>
                <a:ext cx="192125" cy="96075"/>
              </a:xfrm>
              <a:custGeom>
                <a:avLst/>
                <a:gdLst/>
                <a:ahLst/>
                <a:cxnLst/>
                <a:rect l="l" t="t" r="r" b="b"/>
                <a:pathLst>
                  <a:path w="7685" h="3843" extrusionOk="0">
                    <a:moveTo>
                      <a:pt x="7684" y="0"/>
                    </a:moveTo>
                    <a:lnTo>
                      <a:pt x="7204" y="721"/>
                    </a:lnTo>
                    <a:lnTo>
                      <a:pt x="6724" y="1297"/>
                    </a:lnTo>
                    <a:lnTo>
                      <a:pt x="6195" y="1777"/>
                    </a:lnTo>
                    <a:lnTo>
                      <a:pt x="5667" y="2161"/>
                    </a:lnTo>
                    <a:lnTo>
                      <a:pt x="5091" y="2450"/>
                    </a:lnTo>
                    <a:lnTo>
                      <a:pt x="4514" y="2594"/>
                    </a:lnTo>
                    <a:lnTo>
                      <a:pt x="3938" y="2738"/>
                    </a:lnTo>
                    <a:lnTo>
                      <a:pt x="2882" y="2738"/>
                    </a:lnTo>
                    <a:lnTo>
                      <a:pt x="2449" y="2690"/>
                    </a:lnTo>
                    <a:lnTo>
                      <a:pt x="1585" y="2498"/>
                    </a:lnTo>
                    <a:lnTo>
                      <a:pt x="768" y="2258"/>
                    </a:lnTo>
                    <a:lnTo>
                      <a:pt x="0" y="1969"/>
                    </a:lnTo>
                    <a:lnTo>
                      <a:pt x="336" y="2354"/>
                    </a:lnTo>
                    <a:lnTo>
                      <a:pt x="672" y="2738"/>
                    </a:lnTo>
                    <a:lnTo>
                      <a:pt x="1057" y="3074"/>
                    </a:lnTo>
                    <a:lnTo>
                      <a:pt x="1489" y="3314"/>
                    </a:lnTo>
                    <a:lnTo>
                      <a:pt x="1969" y="3554"/>
                    </a:lnTo>
                    <a:lnTo>
                      <a:pt x="2449" y="3698"/>
                    </a:lnTo>
                    <a:lnTo>
                      <a:pt x="2978" y="3794"/>
                    </a:lnTo>
                    <a:lnTo>
                      <a:pt x="3506" y="3842"/>
                    </a:lnTo>
                    <a:lnTo>
                      <a:pt x="3890" y="3842"/>
                    </a:lnTo>
                    <a:lnTo>
                      <a:pt x="4226" y="3794"/>
                    </a:lnTo>
                    <a:lnTo>
                      <a:pt x="4274" y="3794"/>
                    </a:lnTo>
                    <a:lnTo>
                      <a:pt x="4466" y="3746"/>
                    </a:lnTo>
                    <a:lnTo>
                      <a:pt x="4514" y="3746"/>
                    </a:lnTo>
                    <a:lnTo>
                      <a:pt x="4514" y="3698"/>
                    </a:lnTo>
                    <a:lnTo>
                      <a:pt x="4658" y="3698"/>
                    </a:lnTo>
                    <a:lnTo>
                      <a:pt x="5283" y="3458"/>
                    </a:lnTo>
                    <a:lnTo>
                      <a:pt x="5811" y="3122"/>
                    </a:lnTo>
                    <a:lnTo>
                      <a:pt x="6339" y="2738"/>
                    </a:lnTo>
                    <a:lnTo>
                      <a:pt x="6724" y="2306"/>
                    </a:lnTo>
                    <a:lnTo>
                      <a:pt x="7108" y="1777"/>
                    </a:lnTo>
                    <a:lnTo>
                      <a:pt x="7396" y="1249"/>
                    </a:lnTo>
                    <a:lnTo>
                      <a:pt x="7588" y="625"/>
                    </a:lnTo>
                    <a:lnTo>
                      <a:pt x="7684" y="0"/>
                    </a:lnTo>
                    <a:close/>
                  </a:path>
                </a:pathLst>
              </a:custGeom>
              <a:solidFill>
                <a:srgbClr val="210A06">
                  <a:alpha val="3370"/>
                </a:srgbClr>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grpSp>
        <p:sp>
          <p:nvSpPr>
            <p:cNvPr id="89" name="Google Shape;89;p2"/>
            <p:cNvSpPr/>
            <p:nvPr/>
          </p:nvSpPr>
          <p:spPr>
            <a:xfrm rot="-690935" flipH="1">
              <a:off x="653014" y="1755069"/>
              <a:ext cx="247596" cy="285140"/>
            </a:xfrm>
            <a:custGeom>
              <a:avLst/>
              <a:gdLst/>
              <a:ahLst/>
              <a:cxnLst/>
              <a:rect l="l" t="t" r="r" b="b"/>
              <a:pathLst>
                <a:path w="7584" h="8734" extrusionOk="0">
                  <a:moveTo>
                    <a:pt x="545" y="1"/>
                  </a:moveTo>
                  <a:lnTo>
                    <a:pt x="424" y="41"/>
                  </a:lnTo>
                  <a:lnTo>
                    <a:pt x="323" y="102"/>
                  </a:lnTo>
                  <a:lnTo>
                    <a:pt x="243" y="182"/>
                  </a:lnTo>
                  <a:lnTo>
                    <a:pt x="162" y="283"/>
                  </a:lnTo>
                  <a:lnTo>
                    <a:pt x="101" y="384"/>
                  </a:lnTo>
                  <a:lnTo>
                    <a:pt x="41" y="505"/>
                  </a:lnTo>
                  <a:lnTo>
                    <a:pt x="21" y="626"/>
                  </a:lnTo>
                  <a:lnTo>
                    <a:pt x="0" y="787"/>
                  </a:lnTo>
                  <a:lnTo>
                    <a:pt x="41" y="969"/>
                  </a:lnTo>
                  <a:lnTo>
                    <a:pt x="121" y="1150"/>
                  </a:lnTo>
                  <a:lnTo>
                    <a:pt x="222" y="1372"/>
                  </a:lnTo>
                  <a:lnTo>
                    <a:pt x="404" y="1635"/>
                  </a:lnTo>
                  <a:lnTo>
                    <a:pt x="626" y="1917"/>
                  </a:lnTo>
                  <a:lnTo>
                    <a:pt x="908" y="2219"/>
                  </a:lnTo>
                  <a:lnTo>
                    <a:pt x="1251" y="2582"/>
                  </a:lnTo>
                  <a:lnTo>
                    <a:pt x="1695" y="2966"/>
                  </a:lnTo>
                  <a:lnTo>
                    <a:pt x="2199" y="3389"/>
                  </a:lnTo>
                  <a:lnTo>
                    <a:pt x="2784" y="3853"/>
                  </a:lnTo>
                  <a:lnTo>
                    <a:pt x="3207" y="4236"/>
                  </a:lnTo>
                  <a:lnTo>
                    <a:pt x="3631" y="4660"/>
                  </a:lnTo>
                  <a:lnTo>
                    <a:pt x="4034" y="5104"/>
                  </a:lnTo>
                  <a:lnTo>
                    <a:pt x="4438" y="5567"/>
                  </a:lnTo>
                  <a:lnTo>
                    <a:pt x="5184" y="6475"/>
                  </a:lnTo>
                  <a:lnTo>
                    <a:pt x="5849" y="7322"/>
                  </a:lnTo>
                  <a:lnTo>
                    <a:pt x="6434" y="8028"/>
                  </a:lnTo>
                  <a:lnTo>
                    <a:pt x="6676" y="8310"/>
                  </a:lnTo>
                  <a:lnTo>
                    <a:pt x="6918" y="8532"/>
                  </a:lnTo>
                  <a:lnTo>
                    <a:pt x="7120" y="8673"/>
                  </a:lnTo>
                  <a:lnTo>
                    <a:pt x="7201" y="8714"/>
                  </a:lnTo>
                  <a:lnTo>
                    <a:pt x="7281" y="8734"/>
                  </a:lnTo>
                  <a:lnTo>
                    <a:pt x="7362" y="8734"/>
                  </a:lnTo>
                  <a:lnTo>
                    <a:pt x="7423" y="8714"/>
                  </a:lnTo>
                  <a:lnTo>
                    <a:pt x="7483" y="8653"/>
                  </a:lnTo>
                  <a:lnTo>
                    <a:pt x="7523" y="8573"/>
                  </a:lnTo>
                  <a:lnTo>
                    <a:pt x="7564" y="8472"/>
                  </a:lnTo>
                  <a:lnTo>
                    <a:pt x="7584" y="8351"/>
                  </a:lnTo>
                  <a:lnTo>
                    <a:pt x="7584" y="8230"/>
                  </a:lnTo>
                  <a:lnTo>
                    <a:pt x="7564" y="8088"/>
                  </a:lnTo>
                  <a:lnTo>
                    <a:pt x="7483" y="7766"/>
                  </a:lnTo>
                  <a:lnTo>
                    <a:pt x="7342" y="7403"/>
                  </a:lnTo>
                  <a:lnTo>
                    <a:pt x="7160" y="6999"/>
                  </a:lnTo>
                  <a:lnTo>
                    <a:pt x="6939" y="6576"/>
                  </a:lnTo>
                  <a:lnTo>
                    <a:pt x="6676" y="6132"/>
                  </a:lnTo>
                  <a:lnTo>
                    <a:pt x="6374" y="5668"/>
                  </a:lnTo>
                  <a:lnTo>
                    <a:pt x="6071" y="5184"/>
                  </a:lnTo>
                  <a:lnTo>
                    <a:pt x="5749" y="4700"/>
                  </a:lnTo>
                  <a:lnTo>
                    <a:pt x="5063" y="3772"/>
                  </a:lnTo>
                  <a:lnTo>
                    <a:pt x="4397" y="2925"/>
                  </a:lnTo>
                  <a:lnTo>
                    <a:pt x="3812" y="2199"/>
                  </a:lnTo>
                  <a:lnTo>
                    <a:pt x="3550" y="1897"/>
                  </a:lnTo>
                  <a:lnTo>
                    <a:pt x="3288" y="1594"/>
                  </a:lnTo>
                  <a:lnTo>
                    <a:pt x="3006" y="1332"/>
                  </a:lnTo>
                  <a:lnTo>
                    <a:pt x="2743" y="1090"/>
                  </a:lnTo>
                  <a:lnTo>
                    <a:pt x="2481" y="868"/>
                  </a:lnTo>
                  <a:lnTo>
                    <a:pt x="2219" y="687"/>
                  </a:lnTo>
                  <a:lnTo>
                    <a:pt x="1957" y="505"/>
                  </a:lnTo>
                  <a:lnTo>
                    <a:pt x="1715" y="364"/>
                  </a:lnTo>
                  <a:lnTo>
                    <a:pt x="1473" y="243"/>
                  </a:lnTo>
                  <a:lnTo>
                    <a:pt x="1271" y="142"/>
                  </a:lnTo>
                  <a:lnTo>
                    <a:pt x="1049" y="61"/>
                  </a:lnTo>
                  <a:lnTo>
                    <a:pt x="868" y="21"/>
                  </a:lnTo>
                  <a:lnTo>
                    <a:pt x="706" y="1"/>
                  </a:ln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grpSp>
      <p:sp>
        <p:nvSpPr>
          <p:cNvPr id="90" name="Google Shape;90;p2"/>
          <p:cNvSpPr/>
          <p:nvPr/>
        </p:nvSpPr>
        <p:spPr>
          <a:xfrm>
            <a:off x="4148320" y="5634594"/>
            <a:ext cx="633805" cy="589597"/>
          </a:xfrm>
          <a:custGeom>
            <a:avLst/>
            <a:gdLst/>
            <a:ahLst/>
            <a:cxnLst/>
            <a:rect l="l" t="t" r="r" b="b"/>
            <a:pathLst>
              <a:path w="5524" h="5139" extrusionOk="0">
                <a:moveTo>
                  <a:pt x="3122" y="0"/>
                </a:moveTo>
                <a:lnTo>
                  <a:pt x="2978" y="48"/>
                </a:lnTo>
                <a:lnTo>
                  <a:pt x="2594" y="288"/>
                </a:lnTo>
                <a:lnTo>
                  <a:pt x="2258" y="576"/>
                </a:lnTo>
                <a:lnTo>
                  <a:pt x="2018" y="817"/>
                </a:lnTo>
                <a:lnTo>
                  <a:pt x="2018" y="865"/>
                </a:lnTo>
                <a:lnTo>
                  <a:pt x="2066" y="913"/>
                </a:lnTo>
                <a:lnTo>
                  <a:pt x="2210" y="1057"/>
                </a:lnTo>
                <a:lnTo>
                  <a:pt x="2594" y="1345"/>
                </a:lnTo>
                <a:lnTo>
                  <a:pt x="2738" y="1489"/>
                </a:lnTo>
                <a:lnTo>
                  <a:pt x="2786" y="1585"/>
                </a:lnTo>
                <a:lnTo>
                  <a:pt x="2786" y="1681"/>
                </a:lnTo>
                <a:lnTo>
                  <a:pt x="2786" y="1777"/>
                </a:lnTo>
                <a:lnTo>
                  <a:pt x="2738" y="1873"/>
                </a:lnTo>
                <a:lnTo>
                  <a:pt x="2642" y="1969"/>
                </a:lnTo>
                <a:lnTo>
                  <a:pt x="2498" y="2065"/>
                </a:lnTo>
                <a:lnTo>
                  <a:pt x="2162" y="2209"/>
                </a:lnTo>
                <a:lnTo>
                  <a:pt x="1921" y="2209"/>
                </a:lnTo>
                <a:lnTo>
                  <a:pt x="1777" y="2113"/>
                </a:lnTo>
                <a:lnTo>
                  <a:pt x="1633" y="1969"/>
                </a:lnTo>
                <a:lnTo>
                  <a:pt x="1585" y="1777"/>
                </a:lnTo>
                <a:lnTo>
                  <a:pt x="1537" y="1585"/>
                </a:lnTo>
                <a:lnTo>
                  <a:pt x="1489" y="1393"/>
                </a:lnTo>
                <a:lnTo>
                  <a:pt x="1393" y="1297"/>
                </a:lnTo>
                <a:lnTo>
                  <a:pt x="1297" y="1249"/>
                </a:lnTo>
                <a:lnTo>
                  <a:pt x="1201" y="1249"/>
                </a:lnTo>
                <a:lnTo>
                  <a:pt x="1009" y="1297"/>
                </a:lnTo>
                <a:lnTo>
                  <a:pt x="865" y="1393"/>
                </a:lnTo>
                <a:lnTo>
                  <a:pt x="481" y="1681"/>
                </a:lnTo>
                <a:lnTo>
                  <a:pt x="337" y="1825"/>
                </a:lnTo>
                <a:lnTo>
                  <a:pt x="241" y="1969"/>
                </a:lnTo>
                <a:lnTo>
                  <a:pt x="193" y="2065"/>
                </a:lnTo>
                <a:lnTo>
                  <a:pt x="241" y="2113"/>
                </a:lnTo>
                <a:lnTo>
                  <a:pt x="289" y="2305"/>
                </a:lnTo>
                <a:lnTo>
                  <a:pt x="481" y="2546"/>
                </a:lnTo>
                <a:lnTo>
                  <a:pt x="673" y="2738"/>
                </a:lnTo>
                <a:lnTo>
                  <a:pt x="961" y="3074"/>
                </a:lnTo>
                <a:lnTo>
                  <a:pt x="1009" y="3170"/>
                </a:lnTo>
                <a:lnTo>
                  <a:pt x="961" y="3218"/>
                </a:lnTo>
                <a:lnTo>
                  <a:pt x="913" y="3218"/>
                </a:lnTo>
                <a:lnTo>
                  <a:pt x="529" y="3314"/>
                </a:lnTo>
                <a:lnTo>
                  <a:pt x="337" y="3362"/>
                </a:lnTo>
                <a:lnTo>
                  <a:pt x="193" y="3458"/>
                </a:lnTo>
                <a:lnTo>
                  <a:pt x="49" y="3602"/>
                </a:lnTo>
                <a:lnTo>
                  <a:pt x="0" y="3746"/>
                </a:lnTo>
                <a:lnTo>
                  <a:pt x="49" y="3890"/>
                </a:lnTo>
                <a:lnTo>
                  <a:pt x="145" y="4130"/>
                </a:lnTo>
                <a:lnTo>
                  <a:pt x="385" y="4370"/>
                </a:lnTo>
                <a:lnTo>
                  <a:pt x="625" y="4467"/>
                </a:lnTo>
                <a:lnTo>
                  <a:pt x="817" y="4467"/>
                </a:lnTo>
                <a:lnTo>
                  <a:pt x="1009" y="4370"/>
                </a:lnTo>
                <a:lnTo>
                  <a:pt x="1153" y="4274"/>
                </a:lnTo>
                <a:lnTo>
                  <a:pt x="1249" y="4130"/>
                </a:lnTo>
                <a:lnTo>
                  <a:pt x="1441" y="3890"/>
                </a:lnTo>
                <a:lnTo>
                  <a:pt x="1537" y="3938"/>
                </a:lnTo>
                <a:lnTo>
                  <a:pt x="1585" y="4034"/>
                </a:lnTo>
                <a:lnTo>
                  <a:pt x="1777" y="4418"/>
                </a:lnTo>
                <a:lnTo>
                  <a:pt x="1970" y="4851"/>
                </a:lnTo>
                <a:lnTo>
                  <a:pt x="2066" y="5043"/>
                </a:lnTo>
                <a:lnTo>
                  <a:pt x="2162" y="5139"/>
                </a:lnTo>
                <a:lnTo>
                  <a:pt x="2258" y="5139"/>
                </a:lnTo>
                <a:lnTo>
                  <a:pt x="2402" y="5043"/>
                </a:lnTo>
                <a:lnTo>
                  <a:pt x="2738" y="4803"/>
                </a:lnTo>
                <a:lnTo>
                  <a:pt x="3074" y="4515"/>
                </a:lnTo>
                <a:lnTo>
                  <a:pt x="3266" y="4322"/>
                </a:lnTo>
                <a:lnTo>
                  <a:pt x="3314" y="4226"/>
                </a:lnTo>
                <a:lnTo>
                  <a:pt x="3266" y="4178"/>
                </a:lnTo>
                <a:lnTo>
                  <a:pt x="3170" y="4034"/>
                </a:lnTo>
                <a:lnTo>
                  <a:pt x="3026" y="3890"/>
                </a:lnTo>
                <a:lnTo>
                  <a:pt x="2834" y="3650"/>
                </a:lnTo>
                <a:lnTo>
                  <a:pt x="2786" y="3506"/>
                </a:lnTo>
                <a:lnTo>
                  <a:pt x="2786" y="3362"/>
                </a:lnTo>
                <a:lnTo>
                  <a:pt x="2882" y="3218"/>
                </a:lnTo>
                <a:lnTo>
                  <a:pt x="3026" y="3122"/>
                </a:lnTo>
                <a:lnTo>
                  <a:pt x="3170" y="3074"/>
                </a:lnTo>
                <a:lnTo>
                  <a:pt x="3314" y="3026"/>
                </a:lnTo>
                <a:lnTo>
                  <a:pt x="3458" y="3026"/>
                </a:lnTo>
                <a:lnTo>
                  <a:pt x="3602" y="3074"/>
                </a:lnTo>
                <a:lnTo>
                  <a:pt x="3698" y="3170"/>
                </a:lnTo>
                <a:lnTo>
                  <a:pt x="3746" y="3266"/>
                </a:lnTo>
                <a:lnTo>
                  <a:pt x="3843" y="3506"/>
                </a:lnTo>
                <a:lnTo>
                  <a:pt x="3891" y="3746"/>
                </a:lnTo>
                <a:lnTo>
                  <a:pt x="3987" y="3938"/>
                </a:lnTo>
                <a:lnTo>
                  <a:pt x="4227" y="3938"/>
                </a:lnTo>
                <a:lnTo>
                  <a:pt x="4611" y="3698"/>
                </a:lnTo>
                <a:lnTo>
                  <a:pt x="5043" y="3410"/>
                </a:lnTo>
                <a:lnTo>
                  <a:pt x="5235" y="3218"/>
                </a:lnTo>
                <a:lnTo>
                  <a:pt x="5283" y="3170"/>
                </a:lnTo>
                <a:lnTo>
                  <a:pt x="5235" y="3074"/>
                </a:lnTo>
                <a:lnTo>
                  <a:pt x="5139" y="2834"/>
                </a:lnTo>
                <a:lnTo>
                  <a:pt x="4707" y="2257"/>
                </a:lnTo>
                <a:lnTo>
                  <a:pt x="4563" y="2017"/>
                </a:lnTo>
                <a:lnTo>
                  <a:pt x="4515" y="1969"/>
                </a:lnTo>
                <a:lnTo>
                  <a:pt x="4563" y="1921"/>
                </a:lnTo>
                <a:lnTo>
                  <a:pt x="4755" y="1873"/>
                </a:lnTo>
                <a:lnTo>
                  <a:pt x="5139" y="1729"/>
                </a:lnTo>
                <a:lnTo>
                  <a:pt x="5331" y="1585"/>
                </a:lnTo>
                <a:lnTo>
                  <a:pt x="5475" y="1393"/>
                </a:lnTo>
                <a:lnTo>
                  <a:pt x="5523" y="1249"/>
                </a:lnTo>
                <a:lnTo>
                  <a:pt x="5523" y="1057"/>
                </a:lnTo>
                <a:lnTo>
                  <a:pt x="5427" y="865"/>
                </a:lnTo>
                <a:lnTo>
                  <a:pt x="5283" y="673"/>
                </a:lnTo>
                <a:lnTo>
                  <a:pt x="5139" y="528"/>
                </a:lnTo>
                <a:lnTo>
                  <a:pt x="4947" y="432"/>
                </a:lnTo>
                <a:lnTo>
                  <a:pt x="4755" y="432"/>
                </a:lnTo>
                <a:lnTo>
                  <a:pt x="4611" y="480"/>
                </a:lnTo>
                <a:lnTo>
                  <a:pt x="4515" y="576"/>
                </a:lnTo>
                <a:lnTo>
                  <a:pt x="4419" y="673"/>
                </a:lnTo>
                <a:lnTo>
                  <a:pt x="4227" y="913"/>
                </a:lnTo>
                <a:lnTo>
                  <a:pt x="4131" y="1057"/>
                </a:lnTo>
                <a:lnTo>
                  <a:pt x="4035" y="1105"/>
                </a:lnTo>
                <a:lnTo>
                  <a:pt x="3939" y="1105"/>
                </a:lnTo>
                <a:lnTo>
                  <a:pt x="3843" y="1009"/>
                </a:lnTo>
                <a:lnTo>
                  <a:pt x="3602" y="625"/>
                </a:lnTo>
                <a:lnTo>
                  <a:pt x="3410" y="240"/>
                </a:lnTo>
                <a:lnTo>
                  <a:pt x="3314" y="96"/>
                </a:lnTo>
                <a:lnTo>
                  <a:pt x="3218" y="0"/>
                </a:lnTo>
                <a:close/>
              </a:path>
            </a:pathLst>
          </a:custGeom>
          <a:solidFill>
            <a:schemeClr val="accent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91" name="Google Shape;91;p2"/>
          <p:cNvSpPr/>
          <p:nvPr/>
        </p:nvSpPr>
        <p:spPr>
          <a:xfrm>
            <a:off x="7886612" y="1168591"/>
            <a:ext cx="534673" cy="446415"/>
          </a:xfrm>
          <a:custGeom>
            <a:avLst/>
            <a:gdLst/>
            <a:ahLst/>
            <a:cxnLst/>
            <a:rect l="l" t="t" r="r" b="b"/>
            <a:pathLst>
              <a:path w="4660" h="3891" extrusionOk="0">
                <a:moveTo>
                  <a:pt x="1826" y="1"/>
                </a:moveTo>
                <a:lnTo>
                  <a:pt x="1778" y="145"/>
                </a:lnTo>
                <a:lnTo>
                  <a:pt x="1634" y="433"/>
                </a:lnTo>
                <a:lnTo>
                  <a:pt x="1538" y="913"/>
                </a:lnTo>
                <a:lnTo>
                  <a:pt x="1201" y="721"/>
                </a:lnTo>
                <a:lnTo>
                  <a:pt x="865" y="577"/>
                </a:lnTo>
                <a:lnTo>
                  <a:pt x="625" y="529"/>
                </a:lnTo>
                <a:lnTo>
                  <a:pt x="385" y="529"/>
                </a:lnTo>
                <a:lnTo>
                  <a:pt x="193" y="625"/>
                </a:lnTo>
                <a:lnTo>
                  <a:pt x="97" y="769"/>
                </a:lnTo>
                <a:lnTo>
                  <a:pt x="1" y="961"/>
                </a:lnTo>
                <a:lnTo>
                  <a:pt x="1" y="1153"/>
                </a:lnTo>
                <a:lnTo>
                  <a:pt x="97" y="1346"/>
                </a:lnTo>
                <a:lnTo>
                  <a:pt x="145" y="1442"/>
                </a:lnTo>
                <a:lnTo>
                  <a:pt x="289" y="1538"/>
                </a:lnTo>
                <a:lnTo>
                  <a:pt x="385" y="1586"/>
                </a:lnTo>
                <a:lnTo>
                  <a:pt x="673" y="1634"/>
                </a:lnTo>
                <a:lnTo>
                  <a:pt x="961" y="1730"/>
                </a:lnTo>
                <a:lnTo>
                  <a:pt x="1057" y="1826"/>
                </a:lnTo>
                <a:lnTo>
                  <a:pt x="1057" y="1970"/>
                </a:lnTo>
                <a:lnTo>
                  <a:pt x="1009" y="2114"/>
                </a:lnTo>
                <a:lnTo>
                  <a:pt x="961" y="2258"/>
                </a:lnTo>
                <a:lnTo>
                  <a:pt x="769" y="2546"/>
                </a:lnTo>
                <a:lnTo>
                  <a:pt x="673" y="2690"/>
                </a:lnTo>
                <a:lnTo>
                  <a:pt x="673" y="2786"/>
                </a:lnTo>
                <a:lnTo>
                  <a:pt x="721" y="2882"/>
                </a:lnTo>
                <a:lnTo>
                  <a:pt x="817" y="2978"/>
                </a:lnTo>
                <a:lnTo>
                  <a:pt x="1105" y="3122"/>
                </a:lnTo>
                <a:lnTo>
                  <a:pt x="1730" y="3315"/>
                </a:lnTo>
                <a:lnTo>
                  <a:pt x="1778" y="3315"/>
                </a:lnTo>
                <a:lnTo>
                  <a:pt x="1826" y="3267"/>
                </a:lnTo>
                <a:lnTo>
                  <a:pt x="1874" y="3122"/>
                </a:lnTo>
                <a:lnTo>
                  <a:pt x="1922" y="2594"/>
                </a:lnTo>
                <a:lnTo>
                  <a:pt x="1970" y="2450"/>
                </a:lnTo>
                <a:lnTo>
                  <a:pt x="2018" y="2354"/>
                </a:lnTo>
                <a:lnTo>
                  <a:pt x="2114" y="2306"/>
                </a:lnTo>
                <a:lnTo>
                  <a:pt x="2258" y="2258"/>
                </a:lnTo>
                <a:lnTo>
                  <a:pt x="2402" y="2258"/>
                </a:lnTo>
                <a:lnTo>
                  <a:pt x="2546" y="2306"/>
                </a:lnTo>
                <a:lnTo>
                  <a:pt x="2690" y="2402"/>
                </a:lnTo>
                <a:lnTo>
                  <a:pt x="2786" y="2498"/>
                </a:lnTo>
                <a:lnTo>
                  <a:pt x="2834" y="2642"/>
                </a:lnTo>
                <a:lnTo>
                  <a:pt x="2834" y="2786"/>
                </a:lnTo>
                <a:lnTo>
                  <a:pt x="2738" y="2930"/>
                </a:lnTo>
                <a:lnTo>
                  <a:pt x="2642" y="3074"/>
                </a:lnTo>
                <a:lnTo>
                  <a:pt x="2402" y="3315"/>
                </a:lnTo>
                <a:lnTo>
                  <a:pt x="2354" y="3411"/>
                </a:lnTo>
                <a:lnTo>
                  <a:pt x="2354" y="3459"/>
                </a:lnTo>
                <a:lnTo>
                  <a:pt x="2402" y="3555"/>
                </a:lnTo>
                <a:lnTo>
                  <a:pt x="2498" y="3603"/>
                </a:lnTo>
                <a:lnTo>
                  <a:pt x="2834" y="3747"/>
                </a:lnTo>
                <a:lnTo>
                  <a:pt x="3411" y="3891"/>
                </a:lnTo>
                <a:lnTo>
                  <a:pt x="3507" y="3747"/>
                </a:lnTo>
                <a:lnTo>
                  <a:pt x="3699" y="3459"/>
                </a:lnTo>
                <a:lnTo>
                  <a:pt x="4083" y="2498"/>
                </a:lnTo>
                <a:lnTo>
                  <a:pt x="4659" y="1153"/>
                </a:lnTo>
                <a:lnTo>
                  <a:pt x="4659" y="1105"/>
                </a:lnTo>
                <a:lnTo>
                  <a:pt x="4659" y="1057"/>
                </a:lnTo>
                <a:lnTo>
                  <a:pt x="4515" y="913"/>
                </a:lnTo>
                <a:lnTo>
                  <a:pt x="4323" y="769"/>
                </a:lnTo>
                <a:lnTo>
                  <a:pt x="4083" y="625"/>
                </a:lnTo>
                <a:lnTo>
                  <a:pt x="3891" y="577"/>
                </a:lnTo>
                <a:lnTo>
                  <a:pt x="3699" y="625"/>
                </a:lnTo>
                <a:lnTo>
                  <a:pt x="3603" y="673"/>
                </a:lnTo>
                <a:lnTo>
                  <a:pt x="3555" y="769"/>
                </a:lnTo>
                <a:lnTo>
                  <a:pt x="3555" y="913"/>
                </a:lnTo>
                <a:lnTo>
                  <a:pt x="3555" y="1057"/>
                </a:lnTo>
                <a:lnTo>
                  <a:pt x="3555" y="1201"/>
                </a:lnTo>
                <a:lnTo>
                  <a:pt x="3459" y="1346"/>
                </a:lnTo>
                <a:lnTo>
                  <a:pt x="3363" y="1394"/>
                </a:lnTo>
                <a:lnTo>
                  <a:pt x="3171" y="1442"/>
                </a:lnTo>
                <a:lnTo>
                  <a:pt x="3026" y="1490"/>
                </a:lnTo>
                <a:lnTo>
                  <a:pt x="2834" y="1442"/>
                </a:lnTo>
                <a:lnTo>
                  <a:pt x="2738" y="1346"/>
                </a:lnTo>
                <a:lnTo>
                  <a:pt x="2642" y="1249"/>
                </a:lnTo>
                <a:lnTo>
                  <a:pt x="2594" y="1057"/>
                </a:lnTo>
                <a:lnTo>
                  <a:pt x="2642" y="961"/>
                </a:lnTo>
                <a:lnTo>
                  <a:pt x="2738" y="673"/>
                </a:lnTo>
                <a:lnTo>
                  <a:pt x="2930" y="481"/>
                </a:lnTo>
                <a:lnTo>
                  <a:pt x="2978" y="385"/>
                </a:lnTo>
                <a:lnTo>
                  <a:pt x="2978" y="337"/>
                </a:lnTo>
                <a:lnTo>
                  <a:pt x="2882" y="241"/>
                </a:lnTo>
                <a:lnTo>
                  <a:pt x="2594" y="145"/>
                </a:lnTo>
                <a:lnTo>
                  <a:pt x="1922" y="1"/>
                </a:lnTo>
                <a:close/>
              </a:path>
            </a:pathLst>
          </a:custGeom>
          <a:solidFill>
            <a:schemeClr val="lt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92" name="Google Shape;92;p2"/>
          <p:cNvSpPr/>
          <p:nvPr/>
        </p:nvSpPr>
        <p:spPr>
          <a:xfrm>
            <a:off x="3239534" y="597467"/>
            <a:ext cx="628297" cy="485079"/>
          </a:xfrm>
          <a:custGeom>
            <a:avLst/>
            <a:gdLst/>
            <a:ahLst/>
            <a:cxnLst/>
            <a:rect l="l" t="t" r="r" b="b"/>
            <a:pathLst>
              <a:path w="5476" h="4228" extrusionOk="0">
                <a:moveTo>
                  <a:pt x="3506" y="1"/>
                </a:moveTo>
                <a:lnTo>
                  <a:pt x="3122" y="97"/>
                </a:lnTo>
                <a:lnTo>
                  <a:pt x="2162" y="481"/>
                </a:lnTo>
                <a:lnTo>
                  <a:pt x="673" y="1105"/>
                </a:lnTo>
                <a:lnTo>
                  <a:pt x="673" y="1153"/>
                </a:lnTo>
                <a:lnTo>
                  <a:pt x="673" y="1346"/>
                </a:lnTo>
                <a:lnTo>
                  <a:pt x="865" y="1778"/>
                </a:lnTo>
                <a:lnTo>
                  <a:pt x="1057" y="2162"/>
                </a:lnTo>
                <a:lnTo>
                  <a:pt x="1105" y="2354"/>
                </a:lnTo>
                <a:lnTo>
                  <a:pt x="625" y="2354"/>
                </a:lnTo>
                <a:lnTo>
                  <a:pt x="289" y="2402"/>
                </a:lnTo>
                <a:lnTo>
                  <a:pt x="145" y="2498"/>
                </a:lnTo>
                <a:lnTo>
                  <a:pt x="97" y="2546"/>
                </a:lnTo>
                <a:lnTo>
                  <a:pt x="0" y="2738"/>
                </a:lnTo>
                <a:lnTo>
                  <a:pt x="0" y="2978"/>
                </a:lnTo>
                <a:lnTo>
                  <a:pt x="49" y="3171"/>
                </a:lnTo>
                <a:lnTo>
                  <a:pt x="193" y="3363"/>
                </a:lnTo>
                <a:lnTo>
                  <a:pt x="337" y="3555"/>
                </a:lnTo>
                <a:lnTo>
                  <a:pt x="481" y="3651"/>
                </a:lnTo>
                <a:lnTo>
                  <a:pt x="625" y="3699"/>
                </a:lnTo>
                <a:lnTo>
                  <a:pt x="769" y="3699"/>
                </a:lnTo>
                <a:lnTo>
                  <a:pt x="913" y="3603"/>
                </a:lnTo>
                <a:lnTo>
                  <a:pt x="1105" y="3459"/>
                </a:lnTo>
                <a:lnTo>
                  <a:pt x="1297" y="3363"/>
                </a:lnTo>
                <a:lnTo>
                  <a:pt x="1345" y="3363"/>
                </a:lnTo>
                <a:lnTo>
                  <a:pt x="1441" y="3459"/>
                </a:lnTo>
                <a:lnTo>
                  <a:pt x="1537" y="3699"/>
                </a:lnTo>
                <a:lnTo>
                  <a:pt x="1585" y="3987"/>
                </a:lnTo>
                <a:lnTo>
                  <a:pt x="1681" y="4227"/>
                </a:lnTo>
                <a:lnTo>
                  <a:pt x="1921" y="4227"/>
                </a:lnTo>
                <a:lnTo>
                  <a:pt x="2306" y="4083"/>
                </a:lnTo>
                <a:lnTo>
                  <a:pt x="2930" y="3747"/>
                </a:lnTo>
                <a:lnTo>
                  <a:pt x="3026" y="3699"/>
                </a:lnTo>
                <a:lnTo>
                  <a:pt x="2978" y="3699"/>
                </a:lnTo>
                <a:lnTo>
                  <a:pt x="2834" y="3603"/>
                </a:lnTo>
                <a:lnTo>
                  <a:pt x="2642" y="3459"/>
                </a:lnTo>
                <a:lnTo>
                  <a:pt x="2594" y="3315"/>
                </a:lnTo>
                <a:lnTo>
                  <a:pt x="2546" y="3171"/>
                </a:lnTo>
                <a:lnTo>
                  <a:pt x="2594" y="3026"/>
                </a:lnTo>
                <a:lnTo>
                  <a:pt x="2642" y="2882"/>
                </a:lnTo>
                <a:lnTo>
                  <a:pt x="2786" y="2786"/>
                </a:lnTo>
                <a:lnTo>
                  <a:pt x="2930" y="2642"/>
                </a:lnTo>
                <a:lnTo>
                  <a:pt x="3074" y="2594"/>
                </a:lnTo>
                <a:lnTo>
                  <a:pt x="3314" y="2546"/>
                </a:lnTo>
                <a:lnTo>
                  <a:pt x="3458" y="2594"/>
                </a:lnTo>
                <a:lnTo>
                  <a:pt x="3554" y="2690"/>
                </a:lnTo>
                <a:lnTo>
                  <a:pt x="3554" y="2834"/>
                </a:lnTo>
                <a:lnTo>
                  <a:pt x="3554" y="3026"/>
                </a:lnTo>
                <a:lnTo>
                  <a:pt x="3506" y="3363"/>
                </a:lnTo>
                <a:lnTo>
                  <a:pt x="3458" y="3507"/>
                </a:lnTo>
                <a:lnTo>
                  <a:pt x="3506" y="3603"/>
                </a:lnTo>
                <a:lnTo>
                  <a:pt x="3698" y="3603"/>
                </a:lnTo>
                <a:lnTo>
                  <a:pt x="4035" y="3507"/>
                </a:lnTo>
                <a:lnTo>
                  <a:pt x="4803" y="3219"/>
                </a:lnTo>
                <a:lnTo>
                  <a:pt x="4899" y="3171"/>
                </a:lnTo>
                <a:lnTo>
                  <a:pt x="4947" y="3026"/>
                </a:lnTo>
                <a:lnTo>
                  <a:pt x="4899" y="2930"/>
                </a:lnTo>
                <a:lnTo>
                  <a:pt x="4803" y="2786"/>
                </a:lnTo>
                <a:lnTo>
                  <a:pt x="4611" y="2546"/>
                </a:lnTo>
                <a:lnTo>
                  <a:pt x="4467" y="2306"/>
                </a:lnTo>
                <a:lnTo>
                  <a:pt x="4371" y="2162"/>
                </a:lnTo>
                <a:lnTo>
                  <a:pt x="4371" y="2114"/>
                </a:lnTo>
                <a:lnTo>
                  <a:pt x="4371" y="2066"/>
                </a:lnTo>
                <a:lnTo>
                  <a:pt x="4563" y="2018"/>
                </a:lnTo>
                <a:lnTo>
                  <a:pt x="4899" y="2018"/>
                </a:lnTo>
                <a:lnTo>
                  <a:pt x="5139" y="1970"/>
                </a:lnTo>
                <a:lnTo>
                  <a:pt x="5331" y="1874"/>
                </a:lnTo>
                <a:lnTo>
                  <a:pt x="5427" y="1730"/>
                </a:lnTo>
                <a:lnTo>
                  <a:pt x="5475" y="1538"/>
                </a:lnTo>
                <a:lnTo>
                  <a:pt x="5475" y="1346"/>
                </a:lnTo>
                <a:lnTo>
                  <a:pt x="5427" y="1202"/>
                </a:lnTo>
                <a:lnTo>
                  <a:pt x="5283" y="1009"/>
                </a:lnTo>
                <a:lnTo>
                  <a:pt x="5091" y="817"/>
                </a:lnTo>
                <a:lnTo>
                  <a:pt x="4899" y="721"/>
                </a:lnTo>
                <a:lnTo>
                  <a:pt x="4755" y="721"/>
                </a:lnTo>
                <a:lnTo>
                  <a:pt x="4659" y="769"/>
                </a:lnTo>
                <a:lnTo>
                  <a:pt x="4563" y="817"/>
                </a:lnTo>
                <a:lnTo>
                  <a:pt x="4419" y="1057"/>
                </a:lnTo>
                <a:lnTo>
                  <a:pt x="4323" y="1153"/>
                </a:lnTo>
                <a:lnTo>
                  <a:pt x="4227" y="1250"/>
                </a:lnTo>
                <a:lnTo>
                  <a:pt x="4131" y="1250"/>
                </a:lnTo>
                <a:lnTo>
                  <a:pt x="4035" y="1153"/>
                </a:lnTo>
                <a:lnTo>
                  <a:pt x="3891" y="721"/>
                </a:lnTo>
                <a:lnTo>
                  <a:pt x="3746" y="289"/>
                </a:lnTo>
                <a:lnTo>
                  <a:pt x="3698" y="97"/>
                </a:lnTo>
                <a:lnTo>
                  <a:pt x="3650" y="1"/>
                </a:lnTo>
                <a:close/>
              </a:path>
            </a:pathLst>
          </a:custGeom>
          <a:solidFill>
            <a:schemeClr val="accent3"/>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93" name="Google Shape;93;p2"/>
          <p:cNvSpPr/>
          <p:nvPr/>
        </p:nvSpPr>
        <p:spPr>
          <a:xfrm>
            <a:off x="7412637" y="5634614"/>
            <a:ext cx="473977" cy="523628"/>
          </a:xfrm>
          <a:custGeom>
            <a:avLst/>
            <a:gdLst/>
            <a:ahLst/>
            <a:cxnLst/>
            <a:rect l="l" t="t" r="r" b="b"/>
            <a:pathLst>
              <a:path w="4131" h="4564" extrusionOk="0">
                <a:moveTo>
                  <a:pt x="3411" y="1"/>
                </a:moveTo>
                <a:lnTo>
                  <a:pt x="3266" y="49"/>
                </a:lnTo>
                <a:lnTo>
                  <a:pt x="3122" y="97"/>
                </a:lnTo>
                <a:lnTo>
                  <a:pt x="3026" y="193"/>
                </a:lnTo>
                <a:lnTo>
                  <a:pt x="2930" y="289"/>
                </a:lnTo>
                <a:lnTo>
                  <a:pt x="2834" y="529"/>
                </a:lnTo>
                <a:lnTo>
                  <a:pt x="2642" y="817"/>
                </a:lnTo>
                <a:lnTo>
                  <a:pt x="2546" y="865"/>
                </a:lnTo>
                <a:lnTo>
                  <a:pt x="2402" y="865"/>
                </a:lnTo>
                <a:lnTo>
                  <a:pt x="2306" y="769"/>
                </a:lnTo>
                <a:lnTo>
                  <a:pt x="2162" y="673"/>
                </a:lnTo>
                <a:lnTo>
                  <a:pt x="1874" y="385"/>
                </a:lnTo>
                <a:lnTo>
                  <a:pt x="1778" y="289"/>
                </a:lnTo>
                <a:lnTo>
                  <a:pt x="1682" y="241"/>
                </a:lnTo>
                <a:lnTo>
                  <a:pt x="1586" y="241"/>
                </a:lnTo>
                <a:lnTo>
                  <a:pt x="1490" y="337"/>
                </a:lnTo>
                <a:lnTo>
                  <a:pt x="1249" y="625"/>
                </a:lnTo>
                <a:lnTo>
                  <a:pt x="913" y="1153"/>
                </a:lnTo>
                <a:lnTo>
                  <a:pt x="913" y="1202"/>
                </a:lnTo>
                <a:lnTo>
                  <a:pt x="961" y="1250"/>
                </a:lnTo>
                <a:lnTo>
                  <a:pt x="1057" y="1346"/>
                </a:lnTo>
                <a:lnTo>
                  <a:pt x="1586" y="1490"/>
                </a:lnTo>
                <a:lnTo>
                  <a:pt x="1682" y="1586"/>
                </a:lnTo>
                <a:lnTo>
                  <a:pt x="1778" y="1682"/>
                </a:lnTo>
                <a:lnTo>
                  <a:pt x="1826" y="1778"/>
                </a:lnTo>
                <a:lnTo>
                  <a:pt x="1826" y="1922"/>
                </a:lnTo>
                <a:lnTo>
                  <a:pt x="1778" y="2066"/>
                </a:lnTo>
                <a:lnTo>
                  <a:pt x="1730" y="2162"/>
                </a:lnTo>
                <a:lnTo>
                  <a:pt x="1586" y="2306"/>
                </a:lnTo>
                <a:lnTo>
                  <a:pt x="1490" y="2354"/>
                </a:lnTo>
                <a:lnTo>
                  <a:pt x="1345" y="2402"/>
                </a:lnTo>
                <a:lnTo>
                  <a:pt x="1201" y="2354"/>
                </a:lnTo>
                <a:lnTo>
                  <a:pt x="1057" y="2258"/>
                </a:lnTo>
                <a:lnTo>
                  <a:pt x="961" y="2114"/>
                </a:lnTo>
                <a:lnTo>
                  <a:pt x="769" y="1826"/>
                </a:lnTo>
                <a:lnTo>
                  <a:pt x="721" y="1730"/>
                </a:lnTo>
                <a:lnTo>
                  <a:pt x="625" y="1682"/>
                </a:lnTo>
                <a:lnTo>
                  <a:pt x="529" y="1730"/>
                </a:lnTo>
                <a:lnTo>
                  <a:pt x="433" y="1826"/>
                </a:lnTo>
                <a:lnTo>
                  <a:pt x="241" y="2114"/>
                </a:lnTo>
                <a:lnTo>
                  <a:pt x="1" y="2690"/>
                </a:lnTo>
                <a:lnTo>
                  <a:pt x="97" y="2786"/>
                </a:lnTo>
                <a:lnTo>
                  <a:pt x="337" y="3026"/>
                </a:lnTo>
                <a:lnTo>
                  <a:pt x="1153" y="3651"/>
                </a:lnTo>
                <a:lnTo>
                  <a:pt x="2354" y="4515"/>
                </a:lnTo>
                <a:lnTo>
                  <a:pt x="2402" y="4563"/>
                </a:lnTo>
                <a:lnTo>
                  <a:pt x="2450" y="4563"/>
                </a:lnTo>
                <a:lnTo>
                  <a:pt x="2642" y="4467"/>
                </a:lnTo>
                <a:lnTo>
                  <a:pt x="2786" y="4275"/>
                </a:lnTo>
                <a:lnTo>
                  <a:pt x="2978" y="4083"/>
                </a:lnTo>
                <a:lnTo>
                  <a:pt x="3074" y="3891"/>
                </a:lnTo>
                <a:lnTo>
                  <a:pt x="3074" y="3699"/>
                </a:lnTo>
                <a:lnTo>
                  <a:pt x="3026" y="3603"/>
                </a:lnTo>
                <a:lnTo>
                  <a:pt x="2978" y="3555"/>
                </a:lnTo>
                <a:lnTo>
                  <a:pt x="2834" y="3507"/>
                </a:lnTo>
                <a:lnTo>
                  <a:pt x="2690" y="3459"/>
                </a:lnTo>
                <a:lnTo>
                  <a:pt x="2546" y="3411"/>
                </a:lnTo>
                <a:lnTo>
                  <a:pt x="2450" y="3315"/>
                </a:lnTo>
                <a:lnTo>
                  <a:pt x="2402" y="3171"/>
                </a:lnTo>
                <a:lnTo>
                  <a:pt x="2402" y="3026"/>
                </a:lnTo>
                <a:lnTo>
                  <a:pt x="2402" y="2834"/>
                </a:lnTo>
                <a:lnTo>
                  <a:pt x="2498" y="2690"/>
                </a:lnTo>
                <a:lnTo>
                  <a:pt x="2594" y="2594"/>
                </a:lnTo>
                <a:lnTo>
                  <a:pt x="2738" y="2546"/>
                </a:lnTo>
                <a:lnTo>
                  <a:pt x="2882" y="2546"/>
                </a:lnTo>
                <a:lnTo>
                  <a:pt x="3026" y="2594"/>
                </a:lnTo>
                <a:lnTo>
                  <a:pt x="3218" y="2786"/>
                </a:lnTo>
                <a:lnTo>
                  <a:pt x="3363" y="2978"/>
                </a:lnTo>
                <a:lnTo>
                  <a:pt x="3507" y="3075"/>
                </a:lnTo>
                <a:lnTo>
                  <a:pt x="3555" y="3075"/>
                </a:lnTo>
                <a:lnTo>
                  <a:pt x="3651" y="2978"/>
                </a:lnTo>
                <a:lnTo>
                  <a:pt x="3795" y="2738"/>
                </a:lnTo>
                <a:lnTo>
                  <a:pt x="4131" y="2162"/>
                </a:lnTo>
                <a:lnTo>
                  <a:pt x="4131" y="2066"/>
                </a:lnTo>
                <a:lnTo>
                  <a:pt x="4035" y="1922"/>
                </a:lnTo>
                <a:lnTo>
                  <a:pt x="3747" y="1730"/>
                </a:lnTo>
                <a:lnTo>
                  <a:pt x="3315" y="1538"/>
                </a:lnTo>
                <a:lnTo>
                  <a:pt x="3603" y="1250"/>
                </a:lnTo>
                <a:lnTo>
                  <a:pt x="3795" y="961"/>
                </a:lnTo>
                <a:lnTo>
                  <a:pt x="3939" y="721"/>
                </a:lnTo>
                <a:lnTo>
                  <a:pt x="3939" y="529"/>
                </a:lnTo>
                <a:lnTo>
                  <a:pt x="3891" y="289"/>
                </a:lnTo>
                <a:lnTo>
                  <a:pt x="3795" y="145"/>
                </a:lnTo>
                <a:lnTo>
                  <a:pt x="3651" y="49"/>
                </a:lnTo>
                <a:lnTo>
                  <a:pt x="3411" y="1"/>
                </a:lnTo>
                <a:close/>
              </a:path>
            </a:pathLst>
          </a:custGeom>
          <a:solidFill>
            <a:schemeClr val="accent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Tree>
    <p:extLst>
      <p:ext uri="{BB962C8B-B14F-4D97-AF65-F5344CB8AC3E}">
        <p14:creationId xmlns:p14="http://schemas.microsoft.com/office/powerpoint/2010/main" val="96032800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text 7">
  <p:cSld name="Title and text 7">
    <p:spTree>
      <p:nvGrpSpPr>
        <p:cNvPr id="1" name="Shape 2200"/>
        <p:cNvGrpSpPr/>
        <p:nvPr/>
      </p:nvGrpSpPr>
      <p:grpSpPr>
        <a:xfrm>
          <a:off x="0" y="0"/>
          <a:ext cx="0" cy="0"/>
          <a:chOff x="0" y="0"/>
          <a:chExt cx="0" cy="0"/>
        </a:xfrm>
      </p:grpSpPr>
      <p:grpSp>
        <p:nvGrpSpPr>
          <p:cNvPr id="2201" name="Google Shape;2201;p34"/>
          <p:cNvGrpSpPr/>
          <p:nvPr/>
        </p:nvGrpSpPr>
        <p:grpSpPr>
          <a:xfrm rot="10800000">
            <a:off x="1938852" y="662296"/>
            <a:ext cx="8727512" cy="5376568"/>
            <a:chOff x="6012925" y="2964625"/>
            <a:chExt cx="1368950" cy="1009975"/>
          </a:xfrm>
        </p:grpSpPr>
        <p:sp>
          <p:nvSpPr>
            <p:cNvPr id="2202" name="Google Shape;2202;p34"/>
            <p:cNvSpPr/>
            <p:nvPr/>
          </p:nvSpPr>
          <p:spPr>
            <a:xfrm>
              <a:off x="6057275" y="3010525"/>
              <a:ext cx="1324600" cy="885925"/>
            </a:xfrm>
            <a:custGeom>
              <a:avLst/>
              <a:gdLst/>
              <a:ahLst/>
              <a:cxnLst/>
              <a:rect l="l" t="t" r="r" b="b"/>
              <a:pathLst>
                <a:path w="52984" h="35437" extrusionOk="0">
                  <a:moveTo>
                    <a:pt x="38866" y="0"/>
                  </a:moveTo>
                  <a:lnTo>
                    <a:pt x="38261" y="20"/>
                  </a:lnTo>
                  <a:lnTo>
                    <a:pt x="37656" y="81"/>
                  </a:lnTo>
                  <a:lnTo>
                    <a:pt x="37071" y="182"/>
                  </a:lnTo>
                  <a:lnTo>
                    <a:pt x="36466" y="323"/>
                  </a:lnTo>
                  <a:lnTo>
                    <a:pt x="35861" y="525"/>
                  </a:lnTo>
                  <a:lnTo>
                    <a:pt x="35276" y="767"/>
                  </a:lnTo>
                  <a:lnTo>
                    <a:pt x="34691" y="1089"/>
                  </a:lnTo>
                  <a:lnTo>
                    <a:pt x="34146" y="1412"/>
                  </a:lnTo>
                  <a:lnTo>
                    <a:pt x="33602" y="1694"/>
                  </a:lnTo>
                  <a:lnTo>
                    <a:pt x="33057" y="1936"/>
                  </a:lnTo>
                  <a:lnTo>
                    <a:pt x="32553" y="2158"/>
                  </a:lnTo>
                  <a:lnTo>
                    <a:pt x="32029" y="2360"/>
                  </a:lnTo>
                  <a:lnTo>
                    <a:pt x="31525" y="2541"/>
                  </a:lnTo>
                  <a:lnTo>
                    <a:pt x="31040" y="2683"/>
                  </a:lnTo>
                  <a:lnTo>
                    <a:pt x="30536" y="2804"/>
                  </a:lnTo>
                  <a:lnTo>
                    <a:pt x="30052" y="2904"/>
                  </a:lnTo>
                  <a:lnTo>
                    <a:pt x="29568" y="2985"/>
                  </a:lnTo>
                  <a:lnTo>
                    <a:pt x="29084" y="3046"/>
                  </a:lnTo>
                  <a:lnTo>
                    <a:pt x="28600" y="3086"/>
                  </a:lnTo>
                  <a:lnTo>
                    <a:pt x="28116" y="3126"/>
                  </a:lnTo>
                  <a:lnTo>
                    <a:pt x="27148" y="3126"/>
                  </a:lnTo>
                  <a:lnTo>
                    <a:pt x="26644" y="3106"/>
                  </a:lnTo>
                  <a:lnTo>
                    <a:pt x="26139" y="3066"/>
                  </a:lnTo>
                  <a:lnTo>
                    <a:pt x="25091" y="2945"/>
                  </a:lnTo>
                  <a:lnTo>
                    <a:pt x="24022" y="2804"/>
                  </a:lnTo>
                  <a:lnTo>
                    <a:pt x="22872" y="2622"/>
                  </a:lnTo>
                  <a:lnTo>
                    <a:pt x="20371" y="2199"/>
                  </a:lnTo>
                  <a:lnTo>
                    <a:pt x="19000" y="1957"/>
                  </a:lnTo>
                  <a:lnTo>
                    <a:pt x="17507" y="1735"/>
                  </a:lnTo>
                  <a:lnTo>
                    <a:pt x="16741" y="1654"/>
                  </a:lnTo>
                  <a:lnTo>
                    <a:pt x="15974" y="1594"/>
                  </a:lnTo>
                  <a:lnTo>
                    <a:pt x="15208" y="1594"/>
                  </a:lnTo>
                  <a:lnTo>
                    <a:pt x="14442" y="1634"/>
                  </a:lnTo>
                  <a:lnTo>
                    <a:pt x="13675" y="1694"/>
                  </a:lnTo>
                  <a:lnTo>
                    <a:pt x="12929" y="1815"/>
                  </a:lnTo>
                  <a:lnTo>
                    <a:pt x="12183" y="1957"/>
                  </a:lnTo>
                  <a:lnTo>
                    <a:pt x="11437" y="2158"/>
                  </a:lnTo>
                  <a:lnTo>
                    <a:pt x="10710" y="2380"/>
                  </a:lnTo>
                  <a:lnTo>
                    <a:pt x="10005" y="2642"/>
                  </a:lnTo>
                  <a:lnTo>
                    <a:pt x="9299" y="2945"/>
                  </a:lnTo>
                  <a:lnTo>
                    <a:pt x="8613" y="3288"/>
                  </a:lnTo>
                  <a:lnTo>
                    <a:pt x="7947" y="3651"/>
                  </a:lnTo>
                  <a:lnTo>
                    <a:pt x="7302" y="4054"/>
                  </a:lnTo>
                  <a:lnTo>
                    <a:pt x="6657" y="4498"/>
                  </a:lnTo>
                  <a:lnTo>
                    <a:pt x="6051" y="4962"/>
                  </a:lnTo>
                  <a:lnTo>
                    <a:pt x="5446" y="5466"/>
                  </a:lnTo>
                  <a:lnTo>
                    <a:pt x="4882" y="6010"/>
                  </a:lnTo>
                  <a:lnTo>
                    <a:pt x="4337" y="6575"/>
                  </a:lnTo>
                  <a:lnTo>
                    <a:pt x="3813" y="7180"/>
                  </a:lnTo>
                  <a:lnTo>
                    <a:pt x="3329" y="7805"/>
                  </a:lnTo>
                  <a:lnTo>
                    <a:pt x="2865" y="8471"/>
                  </a:lnTo>
                  <a:lnTo>
                    <a:pt x="2441" y="9157"/>
                  </a:lnTo>
                  <a:lnTo>
                    <a:pt x="2038" y="9883"/>
                  </a:lnTo>
                  <a:lnTo>
                    <a:pt x="1675" y="10629"/>
                  </a:lnTo>
                  <a:lnTo>
                    <a:pt x="1332" y="11416"/>
                  </a:lnTo>
                  <a:lnTo>
                    <a:pt x="1050" y="12202"/>
                  </a:lnTo>
                  <a:lnTo>
                    <a:pt x="787" y="13049"/>
                  </a:lnTo>
                  <a:lnTo>
                    <a:pt x="566" y="13896"/>
                  </a:lnTo>
                  <a:lnTo>
                    <a:pt x="384" y="14784"/>
                  </a:lnTo>
                  <a:lnTo>
                    <a:pt x="243" y="15691"/>
                  </a:lnTo>
                  <a:lnTo>
                    <a:pt x="142" y="16619"/>
                  </a:lnTo>
                  <a:lnTo>
                    <a:pt x="82" y="17547"/>
                  </a:lnTo>
                  <a:lnTo>
                    <a:pt x="41" y="18434"/>
                  </a:lnTo>
                  <a:lnTo>
                    <a:pt x="21" y="19302"/>
                  </a:lnTo>
                  <a:lnTo>
                    <a:pt x="1" y="20129"/>
                  </a:lnTo>
                  <a:lnTo>
                    <a:pt x="21" y="20915"/>
                  </a:lnTo>
                  <a:lnTo>
                    <a:pt x="61" y="21682"/>
                  </a:lnTo>
                  <a:lnTo>
                    <a:pt x="122" y="22408"/>
                  </a:lnTo>
                  <a:lnTo>
                    <a:pt x="203" y="23113"/>
                  </a:lnTo>
                  <a:lnTo>
                    <a:pt x="324" y="23799"/>
                  </a:lnTo>
                  <a:lnTo>
                    <a:pt x="465" y="24465"/>
                  </a:lnTo>
                  <a:lnTo>
                    <a:pt x="646" y="25090"/>
                  </a:lnTo>
                  <a:lnTo>
                    <a:pt x="848" y="25675"/>
                  </a:lnTo>
                  <a:lnTo>
                    <a:pt x="1070" y="26260"/>
                  </a:lnTo>
                  <a:lnTo>
                    <a:pt x="1332" y="26804"/>
                  </a:lnTo>
                  <a:lnTo>
                    <a:pt x="1635" y="27349"/>
                  </a:lnTo>
                  <a:lnTo>
                    <a:pt x="1977" y="27853"/>
                  </a:lnTo>
                  <a:lnTo>
                    <a:pt x="2340" y="28337"/>
                  </a:lnTo>
                  <a:lnTo>
                    <a:pt x="2744" y="28801"/>
                  </a:lnTo>
                  <a:lnTo>
                    <a:pt x="3208" y="29265"/>
                  </a:lnTo>
                  <a:lnTo>
                    <a:pt x="3692" y="29688"/>
                  </a:lnTo>
                  <a:lnTo>
                    <a:pt x="4216" y="30092"/>
                  </a:lnTo>
                  <a:lnTo>
                    <a:pt x="4781" y="30495"/>
                  </a:lnTo>
                  <a:lnTo>
                    <a:pt x="5406" y="30878"/>
                  </a:lnTo>
                  <a:lnTo>
                    <a:pt x="6072" y="31241"/>
                  </a:lnTo>
                  <a:lnTo>
                    <a:pt x="6757" y="31584"/>
                  </a:lnTo>
                  <a:lnTo>
                    <a:pt x="7524" y="31927"/>
                  </a:lnTo>
                  <a:lnTo>
                    <a:pt x="8331" y="32250"/>
                  </a:lnTo>
                  <a:lnTo>
                    <a:pt x="9178" y="32552"/>
                  </a:lnTo>
                  <a:lnTo>
                    <a:pt x="10085" y="32855"/>
                  </a:lnTo>
                  <a:lnTo>
                    <a:pt x="11033" y="33157"/>
                  </a:lnTo>
                  <a:lnTo>
                    <a:pt x="12042" y="33440"/>
                  </a:lnTo>
                  <a:lnTo>
                    <a:pt x="13111" y="33702"/>
                  </a:lnTo>
                  <a:lnTo>
                    <a:pt x="14200" y="33964"/>
                  </a:lnTo>
                  <a:lnTo>
                    <a:pt x="15309" y="34206"/>
                  </a:lnTo>
                  <a:lnTo>
                    <a:pt x="16438" y="34408"/>
                  </a:lnTo>
                  <a:lnTo>
                    <a:pt x="17568" y="34610"/>
                  </a:lnTo>
                  <a:lnTo>
                    <a:pt x="18697" y="34771"/>
                  </a:lnTo>
                  <a:lnTo>
                    <a:pt x="19847" y="34932"/>
                  </a:lnTo>
                  <a:lnTo>
                    <a:pt x="21017" y="35053"/>
                  </a:lnTo>
                  <a:lnTo>
                    <a:pt x="22166" y="35174"/>
                  </a:lnTo>
                  <a:lnTo>
                    <a:pt x="23316" y="35255"/>
                  </a:lnTo>
                  <a:lnTo>
                    <a:pt x="24486" y="35336"/>
                  </a:lnTo>
                  <a:lnTo>
                    <a:pt x="25635" y="35396"/>
                  </a:lnTo>
                  <a:lnTo>
                    <a:pt x="26785" y="35416"/>
                  </a:lnTo>
                  <a:lnTo>
                    <a:pt x="27935" y="35437"/>
                  </a:lnTo>
                  <a:lnTo>
                    <a:pt x="29064" y="35437"/>
                  </a:lnTo>
                  <a:lnTo>
                    <a:pt x="30193" y="35416"/>
                  </a:lnTo>
                  <a:lnTo>
                    <a:pt x="31323" y="35376"/>
                  </a:lnTo>
                  <a:lnTo>
                    <a:pt x="32432" y="35316"/>
                  </a:lnTo>
                  <a:lnTo>
                    <a:pt x="33521" y="35255"/>
                  </a:lnTo>
                  <a:lnTo>
                    <a:pt x="34610" y="35154"/>
                  </a:lnTo>
                  <a:lnTo>
                    <a:pt x="35659" y="35053"/>
                  </a:lnTo>
                  <a:lnTo>
                    <a:pt x="36708" y="34932"/>
                  </a:lnTo>
                  <a:lnTo>
                    <a:pt x="37716" y="34811"/>
                  </a:lnTo>
                  <a:lnTo>
                    <a:pt x="38725" y="34650"/>
                  </a:lnTo>
                  <a:lnTo>
                    <a:pt x="39693" y="34489"/>
                  </a:lnTo>
                  <a:lnTo>
                    <a:pt x="40641" y="34307"/>
                  </a:lnTo>
                  <a:lnTo>
                    <a:pt x="41569" y="34105"/>
                  </a:lnTo>
                  <a:lnTo>
                    <a:pt x="42456" y="33904"/>
                  </a:lnTo>
                  <a:lnTo>
                    <a:pt x="43303" y="33682"/>
                  </a:lnTo>
                  <a:lnTo>
                    <a:pt x="44130" y="33460"/>
                  </a:lnTo>
                  <a:lnTo>
                    <a:pt x="44917" y="33198"/>
                  </a:lnTo>
                  <a:lnTo>
                    <a:pt x="45683" y="32936"/>
                  </a:lnTo>
                  <a:lnTo>
                    <a:pt x="46389" y="32673"/>
                  </a:lnTo>
                  <a:lnTo>
                    <a:pt x="46732" y="32532"/>
                  </a:lnTo>
                  <a:lnTo>
                    <a:pt x="47075" y="32371"/>
                  </a:lnTo>
                  <a:lnTo>
                    <a:pt x="47397" y="32210"/>
                  </a:lnTo>
                  <a:lnTo>
                    <a:pt x="47700" y="32048"/>
                  </a:lnTo>
                  <a:lnTo>
                    <a:pt x="48002" y="31867"/>
                  </a:lnTo>
                  <a:lnTo>
                    <a:pt x="48305" y="31685"/>
                  </a:lnTo>
                  <a:lnTo>
                    <a:pt x="48849" y="31282"/>
                  </a:lnTo>
                  <a:lnTo>
                    <a:pt x="49374" y="30858"/>
                  </a:lnTo>
                  <a:lnTo>
                    <a:pt x="49858" y="30415"/>
                  </a:lnTo>
                  <a:lnTo>
                    <a:pt x="50281" y="29930"/>
                  </a:lnTo>
                  <a:lnTo>
                    <a:pt x="50705" y="29406"/>
                  </a:lnTo>
                  <a:lnTo>
                    <a:pt x="51068" y="28882"/>
                  </a:lnTo>
                  <a:lnTo>
                    <a:pt x="51391" y="28317"/>
                  </a:lnTo>
                  <a:lnTo>
                    <a:pt x="51693" y="27732"/>
                  </a:lnTo>
                  <a:lnTo>
                    <a:pt x="51976" y="27107"/>
                  </a:lnTo>
                  <a:lnTo>
                    <a:pt x="52197" y="26482"/>
                  </a:lnTo>
                  <a:lnTo>
                    <a:pt x="52399" y="25836"/>
                  </a:lnTo>
                  <a:lnTo>
                    <a:pt x="52581" y="25171"/>
                  </a:lnTo>
                  <a:lnTo>
                    <a:pt x="52722" y="24485"/>
                  </a:lnTo>
                  <a:lnTo>
                    <a:pt x="52823" y="23779"/>
                  </a:lnTo>
                  <a:lnTo>
                    <a:pt x="52903" y="23053"/>
                  </a:lnTo>
                  <a:lnTo>
                    <a:pt x="52964" y="22327"/>
                  </a:lnTo>
                  <a:lnTo>
                    <a:pt x="52984" y="21581"/>
                  </a:lnTo>
                  <a:lnTo>
                    <a:pt x="52984" y="20814"/>
                  </a:lnTo>
                  <a:lnTo>
                    <a:pt x="52964" y="20048"/>
                  </a:lnTo>
                  <a:lnTo>
                    <a:pt x="52903" y="19261"/>
                  </a:lnTo>
                  <a:lnTo>
                    <a:pt x="52823" y="18475"/>
                  </a:lnTo>
                  <a:lnTo>
                    <a:pt x="52722" y="17688"/>
                  </a:lnTo>
                  <a:lnTo>
                    <a:pt x="52601" y="16881"/>
                  </a:lnTo>
                  <a:lnTo>
                    <a:pt x="52460" y="16075"/>
                  </a:lnTo>
                  <a:lnTo>
                    <a:pt x="52278" y="15268"/>
                  </a:lnTo>
                  <a:lnTo>
                    <a:pt x="52097" y="14461"/>
                  </a:lnTo>
                  <a:lnTo>
                    <a:pt x="51895" y="13634"/>
                  </a:lnTo>
                  <a:lnTo>
                    <a:pt x="51653" y="12827"/>
                  </a:lnTo>
                  <a:lnTo>
                    <a:pt x="51411" y="12001"/>
                  </a:lnTo>
                  <a:lnTo>
                    <a:pt x="51149" y="11214"/>
                  </a:lnTo>
                  <a:lnTo>
                    <a:pt x="50846" y="10427"/>
                  </a:lnTo>
                  <a:lnTo>
                    <a:pt x="50523" y="9661"/>
                  </a:lnTo>
                  <a:lnTo>
                    <a:pt x="50181" y="8915"/>
                  </a:lnTo>
                  <a:lnTo>
                    <a:pt x="49818" y="8209"/>
                  </a:lnTo>
                  <a:lnTo>
                    <a:pt x="49434" y="7503"/>
                  </a:lnTo>
                  <a:lnTo>
                    <a:pt x="49031" y="6837"/>
                  </a:lnTo>
                  <a:lnTo>
                    <a:pt x="48607" y="6192"/>
                  </a:lnTo>
                  <a:lnTo>
                    <a:pt x="48184" y="5567"/>
                  </a:lnTo>
                  <a:lnTo>
                    <a:pt x="47720" y="4982"/>
                  </a:lnTo>
                  <a:lnTo>
                    <a:pt x="47256" y="4417"/>
                  </a:lnTo>
                  <a:lnTo>
                    <a:pt x="46752" y="3893"/>
                  </a:lnTo>
                  <a:lnTo>
                    <a:pt x="46268" y="3389"/>
                  </a:lnTo>
                  <a:lnTo>
                    <a:pt x="45743" y="2925"/>
                  </a:lnTo>
                  <a:lnTo>
                    <a:pt x="45219" y="2481"/>
                  </a:lnTo>
                  <a:lnTo>
                    <a:pt x="44675" y="2078"/>
                  </a:lnTo>
                  <a:lnTo>
                    <a:pt x="44130" y="1694"/>
                  </a:lnTo>
                  <a:lnTo>
                    <a:pt x="43565" y="1351"/>
                  </a:lnTo>
                  <a:lnTo>
                    <a:pt x="43001" y="1049"/>
                  </a:lnTo>
                  <a:lnTo>
                    <a:pt x="42436" y="787"/>
                  </a:lnTo>
                  <a:lnTo>
                    <a:pt x="41851" y="565"/>
                  </a:lnTo>
                  <a:lnTo>
                    <a:pt x="41266" y="363"/>
                  </a:lnTo>
                  <a:lnTo>
                    <a:pt x="40661" y="222"/>
                  </a:lnTo>
                  <a:lnTo>
                    <a:pt x="40076" y="101"/>
                  </a:lnTo>
                  <a:lnTo>
                    <a:pt x="39471" y="41"/>
                  </a:lnTo>
                  <a:lnTo>
                    <a:pt x="38866" y="0"/>
                  </a:ln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203" name="Google Shape;2203;p34"/>
            <p:cNvSpPr/>
            <p:nvPr/>
          </p:nvSpPr>
          <p:spPr>
            <a:xfrm>
              <a:off x="7165050" y="2964625"/>
              <a:ext cx="189600" cy="218350"/>
            </a:xfrm>
            <a:custGeom>
              <a:avLst/>
              <a:gdLst/>
              <a:ahLst/>
              <a:cxnLst/>
              <a:rect l="l" t="t" r="r" b="b"/>
              <a:pathLst>
                <a:path w="7584" h="8734" extrusionOk="0">
                  <a:moveTo>
                    <a:pt x="545" y="1"/>
                  </a:moveTo>
                  <a:lnTo>
                    <a:pt x="424" y="41"/>
                  </a:lnTo>
                  <a:lnTo>
                    <a:pt x="323" y="102"/>
                  </a:lnTo>
                  <a:lnTo>
                    <a:pt x="243" y="182"/>
                  </a:lnTo>
                  <a:lnTo>
                    <a:pt x="162" y="283"/>
                  </a:lnTo>
                  <a:lnTo>
                    <a:pt x="101" y="384"/>
                  </a:lnTo>
                  <a:lnTo>
                    <a:pt x="41" y="505"/>
                  </a:lnTo>
                  <a:lnTo>
                    <a:pt x="21" y="626"/>
                  </a:lnTo>
                  <a:lnTo>
                    <a:pt x="0" y="787"/>
                  </a:lnTo>
                  <a:lnTo>
                    <a:pt x="41" y="969"/>
                  </a:lnTo>
                  <a:lnTo>
                    <a:pt x="121" y="1150"/>
                  </a:lnTo>
                  <a:lnTo>
                    <a:pt x="222" y="1372"/>
                  </a:lnTo>
                  <a:lnTo>
                    <a:pt x="404" y="1635"/>
                  </a:lnTo>
                  <a:lnTo>
                    <a:pt x="626" y="1917"/>
                  </a:lnTo>
                  <a:lnTo>
                    <a:pt x="908" y="2219"/>
                  </a:lnTo>
                  <a:lnTo>
                    <a:pt x="1251" y="2582"/>
                  </a:lnTo>
                  <a:lnTo>
                    <a:pt x="1695" y="2966"/>
                  </a:lnTo>
                  <a:lnTo>
                    <a:pt x="2199" y="3389"/>
                  </a:lnTo>
                  <a:lnTo>
                    <a:pt x="2784" y="3853"/>
                  </a:lnTo>
                  <a:lnTo>
                    <a:pt x="3207" y="4236"/>
                  </a:lnTo>
                  <a:lnTo>
                    <a:pt x="3631" y="4660"/>
                  </a:lnTo>
                  <a:lnTo>
                    <a:pt x="4034" y="5104"/>
                  </a:lnTo>
                  <a:lnTo>
                    <a:pt x="4438" y="5567"/>
                  </a:lnTo>
                  <a:lnTo>
                    <a:pt x="5184" y="6475"/>
                  </a:lnTo>
                  <a:lnTo>
                    <a:pt x="5849" y="7322"/>
                  </a:lnTo>
                  <a:lnTo>
                    <a:pt x="6434" y="8028"/>
                  </a:lnTo>
                  <a:lnTo>
                    <a:pt x="6676" y="8310"/>
                  </a:lnTo>
                  <a:lnTo>
                    <a:pt x="6918" y="8532"/>
                  </a:lnTo>
                  <a:lnTo>
                    <a:pt x="7120" y="8673"/>
                  </a:lnTo>
                  <a:lnTo>
                    <a:pt x="7201" y="8714"/>
                  </a:lnTo>
                  <a:lnTo>
                    <a:pt x="7281" y="8734"/>
                  </a:lnTo>
                  <a:lnTo>
                    <a:pt x="7362" y="8734"/>
                  </a:lnTo>
                  <a:lnTo>
                    <a:pt x="7423" y="8714"/>
                  </a:lnTo>
                  <a:lnTo>
                    <a:pt x="7483" y="8653"/>
                  </a:lnTo>
                  <a:lnTo>
                    <a:pt x="7523" y="8573"/>
                  </a:lnTo>
                  <a:lnTo>
                    <a:pt x="7564" y="8472"/>
                  </a:lnTo>
                  <a:lnTo>
                    <a:pt x="7584" y="8351"/>
                  </a:lnTo>
                  <a:lnTo>
                    <a:pt x="7584" y="8230"/>
                  </a:lnTo>
                  <a:lnTo>
                    <a:pt x="7564" y="8088"/>
                  </a:lnTo>
                  <a:lnTo>
                    <a:pt x="7483" y="7766"/>
                  </a:lnTo>
                  <a:lnTo>
                    <a:pt x="7342" y="7403"/>
                  </a:lnTo>
                  <a:lnTo>
                    <a:pt x="7160" y="6999"/>
                  </a:lnTo>
                  <a:lnTo>
                    <a:pt x="6939" y="6576"/>
                  </a:lnTo>
                  <a:lnTo>
                    <a:pt x="6676" y="6132"/>
                  </a:lnTo>
                  <a:lnTo>
                    <a:pt x="6374" y="5668"/>
                  </a:lnTo>
                  <a:lnTo>
                    <a:pt x="6071" y="5184"/>
                  </a:lnTo>
                  <a:lnTo>
                    <a:pt x="5749" y="4700"/>
                  </a:lnTo>
                  <a:lnTo>
                    <a:pt x="5063" y="3772"/>
                  </a:lnTo>
                  <a:lnTo>
                    <a:pt x="4397" y="2925"/>
                  </a:lnTo>
                  <a:lnTo>
                    <a:pt x="3812" y="2199"/>
                  </a:lnTo>
                  <a:lnTo>
                    <a:pt x="3550" y="1897"/>
                  </a:lnTo>
                  <a:lnTo>
                    <a:pt x="3288" y="1594"/>
                  </a:lnTo>
                  <a:lnTo>
                    <a:pt x="3006" y="1332"/>
                  </a:lnTo>
                  <a:lnTo>
                    <a:pt x="2743" y="1090"/>
                  </a:lnTo>
                  <a:lnTo>
                    <a:pt x="2481" y="868"/>
                  </a:lnTo>
                  <a:lnTo>
                    <a:pt x="2219" y="687"/>
                  </a:lnTo>
                  <a:lnTo>
                    <a:pt x="1957" y="505"/>
                  </a:lnTo>
                  <a:lnTo>
                    <a:pt x="1715" y="364"/>
                  </a:lnTo>
                  <a:lnTo>
                    <a:pt x="1473" y="243"/>
                  </a:lnTo>
                  <a:lnTo>
                    <a:pt x="1271" y="142"/>
                  </a:lnTo>
                  <a:lnTo>
                    <a:pt x="1049" y="61"/>
                  </a:lnTo>
                  <a:lnTo>
                    <a:pt x="868" y="21"/>
                  </a:lnTo>
                  <a:lnTo>
                    <a:pt x="706" y="1"/>
                  </a:ln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204" name="Google Shape;2204;p34"/>
            <p:cNvSpPr/>
            <p:nvPr/>
          </p:nvSpPr>
          <p:spPr>
            <a:xfrm>
              <a:off x="6116275" y="3023125"/>
              <a:ext cx="172475" cy="132125"/>
            </a:xfrm>
            <a:custGeom>
              <a:avLst/>
              <a:gdLst/>
              <a:ahLst/>
              <a:cxnLst/>
              <a:rect l="l" t="t" r="r" b="b"/>
              <a:pathLst>
                <a:path w="6899" h="5285" extrusionOk="0">
                  <a:moveTo>
                    <a:pt x="5386" y="0"/>
                  </a:moveTo>
                  <a:lnTo>
                    <a:pt x="5063" y="21"/>
                  </a:lnTo>
                  <a:lnTo>
                    <a:pt x="4720" y="81"/>
                  </a:lnTo>
                  <a:lnTo>
                    <a:pt x="4357" y="162"/>
                  </a:lnTo>
                  <a:lnTo>
                    <a:pt x="3974" y="283"/>
                  </a:lnTo>
                  <a:lnTo>
                    <a:pt x="3591" y="444"/>
                  </a:lnTo>
                  <a:lnTo>
                    <a:pt x="3207" y="626"/>
                  </a:lnTo>
                  <a:lnTo>
                    <a:pt x="2804" y="827"/>
                  </a:lnTo>
                  <a:lnTo>
                    <a:pt x="2401" y="1090"/>
                  </a:lnTo>
                  <a:lnTo>
                    <a:pt x="1997" y="1372"/>
                  </a:lnTo>
                  <a:lnTo>
                    <a:pt x="1796" y="1533"/>
                  </a:lnTo>
                  <a:lnTo>
                    <a:pt x="1614" y="1695"/>
                  </a:lnTo>
                  <a:lnTo>
                    <a:pt x="1271" y="2017"/>
                  </a:lnTo>
                  <a:lnTo>
                    <a:pt x="969" y="2380"/>
                  </a:lnTo>
                  <a:lnTo>
                    <a:pt x="707" y="2743"/>
                  </a:lnTo>
                  <a:lnTo>
                    <a:pt x="485" y="3106"/>
                  </a:lnTo>
                  <a:lnTo>
                    <a:pt x="323" y="3469"/>
                  </a:lnTo>
                  <a:lnTo>
                    <a:pt x="182" y="3812"/>
                  </a:lnTo>
                  <a:lnTo>
                    <a:pt x="81" y="4135"/>
                  </a:lnTo>
                  <a:lnTo>
                    <a:pt x="21" y="4438"/>
                  </a:lnTo>
                  <a:lnTo>
                    <a:pt x="1" y="4700"/>
                  </a:lnTo>
                  <a:lnTo>
                    <a:pt x="1" y="4922"/>
                  </a:lnTo>
                  <a:lnTo>
                    <a:pt x="61" y="5103"/>
                  </a:lnTo>
                  <a:lnTo>
                    <a:pt x="81" y="5164"/>
                  </a:lnTo>
                  <a:lnTo>
                    <a:pt x="122" y="5224"/>
                  </a:lnTo>
                  <a:lnTo>
                    <a:pt x="182" y="5264"/>
                  </a:lnTo>
                  <a:lnTo>
                    <a:pt x="243" y="5285"/>
                  </a:lnTo>
                  <a:lnTo>
                    <a:pt x="384" y="5285"/>
                  </a:lnTo>
                  <a:lnTo>
                    <a:pt x="485" y="5244"/>
                  </a:lnTo>
                  <a:lnTo>
                    <a:pt x="565" y="5184"/>
                  </a:lnTo>
                  <a:lnTo>
                    <a:pt x="767" y="5043"/>
                  </a:lnTo>
                  <a:lnTo>
                    <a:pt x="989" y="4861"/>
                  </a:lnTo>
                  <a:lnTo>
                    <a:pt x="1493" y="4377"/>
                  </a:lnTo>
                  <a:lnTo>
                    <a:pt x="2078" y="3792"/>
                  </a:lnTo>
                  <a:lnTo>
                    <a:pt x="2401" y="3469"/>
                  </a:lnTo>
                  <a:lnTo>
                    <a:pt x="2764" y="3127"/>
                  </a:lnTo>
                  <a:lnTo>
                    <a:pt x="3167" y="2804"/>
                  </a:lnTo>
                  <a:lnTo>
                    <a:pt x="3591" y="2461"/>
                  </a:lnTo>
                  <a:lnTo>
                    <a:pt x="4034" y="2118"/>
                  </a:lnTo>
                  <a:lnTo>
                    <a:pt x="4539" y="1795"/>
                  </a:lnTo>
                  <a:lnTo>
                    <a:pt x="5063" y="1493"/>
                  </a:lnTo>
                  <a:lnTo>
                    <a:pt x="5628" y="1190"/>
                  </a:lnTo>
                  <a:lnTo>
                    <a:pt x="6253" y="928"/>
                  </a:lnTo>
                  <a:lnTo>
                    <a:pt x="6898" y="686"/>
                  </a:lnTo>
                  <a:lnTo>
                    <a:pt x="6838" y="585"/>
                  </a:lnTo>
                  <a:lnTo>
                    <a:pt x="6777" y="505"/>
                  </a:lnTo>
                  <a:lnTo>
                    <a:pt x="6616" y="343"/>
                  </a:lnTo>
                  <a:lnTo>
                    <a:pt x="6434" y="202"/>
                  </a:lnTo>
                  <a:lnTo>
                    <a:pt x="6213" y="101"/>
                  </a:lnTo>
                  <a:lnTo>
                    <a:pt x="5971" y="41"/>
                  </a:lnTo>
                  <a:lnTo>
                    <a:pt x="5688" y="0"/>
                  </a:ln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205" name="Google Shape;2205;p34"/>
            <p:cNvSpPr/>
            <p:nvPr/>
          </p:nvSpPr>
          <p:spPr>
            <a:xfrm>
              <a:off x="6524700" y="3909025"/>
              <a:ext cx="511300" cy="65575"/>
            </a:xfrm>
            <a:custGeom>
              <a:avLst/>
              <a:gdLst/>
              <a:ahLst/>
              <a:cxnLst/>
              <a:rect l="l" t="t" r="r" b="b"/>
              <a:pathLst>
                <a:path w="20452" h="2623" extrusionOk="0">
                  <a:moveTo>
                    <a:pt x="19806" y="1"/>
                  </a:moveTo>
                  <a:lnTo>
                    <a:pt x="19342" y="41"/>
                  </a:lnTo>
                  <a:lnTo>
                    <a:pt x="18757" y="142"/>
                  </a:lnTo>
                  <a:lnTo>
                    <a:pt x="18051" y="283"/>
                  </a:lnTo>
                  <a:lnTo>
                    <a:pt x="17325" y="384"/>
                  </a:lnTo>
                  <a:lnTo>
                    <a:pt x="16539" y="505"/>
                  </a:lnTo>
                  <a:lnTo>
                    <a:pt x="15712" y="586"/>
                  </a:lnTo>
                  <a:lnTo>
                    <a:pt x="14824" y="666"/>
                  </a:lnTo>
                  <a:lnTo>
                    <a:pt x="13896" y="727"/>
                  </a:lnTo>
                  <a:lnTo>
                    <a:pt x="12928" y="787"/>
                  </a:lnTo>
                  <a:lnTo>
                    <a:pt x="11920" y="807"/>
                  </a:lnTo>
                  <a:lnTo>
                    <a:pt x="10851" y="828"/>
                  </a:lnTo>
                  <a:lnTo>
                    <a:pt x="9742" y="828"/>
                  </a:lnTo>
                  <a:lnTo>
                    <a:pt x="8592" y="807"/>
                  </a:lnTo>
                  <a:lnTo>
                    <a:pt x="7382" y="767"/>
                  </a:lnTo>
                  <a:lnTo>
                    <a:pt x="6152" y="707"/>
                  </a:lnTo>
                  <a:lnTo>
                    <a:pt x="4861" y="606"/>
                  </a:lnTo>
                  <a:lnTo>
                    <a:pt x="3530" y="505"/>
                  </a:lnTo>
                  <a:lnTo>
                    <a:pt x="2158" y="384"/>
                  </a:lnTo>
                  <a:lnTo>
                    <a:pt x="1614" y="344"/>
                  </a:lnTo>
                  <a:lnTo>
                    <a:pt x="1150" y="344"/>
                  </a:lnTo>
                  <a:lnTo>
                    <a:pt x="767" y="384"/>
                  </a:lnTo>
                  <a:lnTo>
                    <a:pt x="444" y="444"/>
                  </a:lnTo>
                  <a:lnTo>
                    <a:pt x="323" y="505"/>
                  </a:lnTo>
                  <a:lnTo>
                    <a:pt x="222" y="545"/>
                  </a:lnTo>
                  <a:lnTo>
                    <a:pt x="141" y="606"/>
                  </a:lnTo>
                  <a:lnTo>
                    <a:pt x="61" y="666"/>
                  </a:lnTo>
                  <a:lnTo>
                    <a:pt x="20" y="747"/>
                  </a:lnTo>
                  <a:lnTo>
                    <a:pt x="0" y="807"/>
                  </a:lnTo>
                  <a:lnTo>
                    <a:pt x="0" y="888"/>
                  </a:lnTo>
                  <a:lnTo>
                    <a:pt x="20" y="969"/>
                  </a:lnTo>
                  <a:lnTo>
                    <a:pt x="41" y="1050"/>
                  </a:lnTo>
                  <a:lnTo>
                    <a:pt x="101" y="1130"/>
                  </a:lnTo>
                  <a:lnTo>
                    <a:pt x="182" y="1211"/>
                  </a:lnTo>
                  <a:lnTo>
                    <a:pt x="283" y="1292"/>
                  </a:lnTo>
                  <a:lnTo>
                    <a:pt x="404" y="1372"/>
                  </a:lnTo>
                  <a:lnTo>
                    <a:pt x="545" y="1453"/>
                  </a:lnTo>
                  <a:lnTo>
                    <a:pt x="888" y="1614"/>
                  </a:lnTo>
                  <a:lnTo>
                    <a:pt x="1331" y="1776"/>
                  </a:lnTo>
                  <a:lnTo>
                    <a:pt x="1856" y="1897"/>
                  </a:lnTo>
                  <a:lnTo>
                    <a:pt x="2461" y="2018"/>
                  </a:lnTo>
                  <a:lnTo>
                    <a:pt x="3167" y="2098"/>
                  </a:lnTo>
                  <a:lnTo>
                    <a:pt x="4659" y="2260"/>
                  </a:lnTo>
                  <a:lnTo>
                    <a:pt x="6172" y="2401"/>
                  </a:lnTo>
                  <a:lnTo>
                    <a:pt x="7685" y="2522"/>
                  </a:lnTo>
                  <a:lnTo>
                    <a:pt x="9197" y="2603"/>
                  </a:lnTo>
                  <a:lnTo>
                    <a:pt x="9964" y="2623"/>
                  </a:lnTo>
                  <a:lnTo>
                    <a:pt x="11517" y="2623"/>
                  </a:lnTo>
                  <a:lnTo>
                    <a:pt x="12303" y="2582"/>
                  </a:lnTo>
                  <a:lnTo>
                    <a:pt x="13090" y="2542"/>
                  </a:lnTo>
                  <a:lnTo>
                    <a:pt x="13876" y="2481"/>
                  </a:lnTo>
                  <a:lnTo>
                    <a:pt x="14683" y="2381"/>
                  </a:lnTo>
                  <a:lnTo>
                    <a:pt x="15490" y="2280"/>
                  </a:lnTo>
                  <a:lnTo>
                    <a:pt x="16276" y="2139"/>
                  </a:lnTo>
                  <a:lnTo>
                    <a:pt x="17023" y="1957"/>
                  </a:lnTo>
                  <a:lnTo>
                    <a:pt x="17708" y="1776"/>
                  </a:lnTo>
                  <a:lnTo>
                    <a:pt x="18334" y="1554"/>
                  </a:lnTo>
                  <a:lnTo>
                    <a:pt x="18898" y="1332"/>
                  </a:lnTo>
                  <a:lnTo>
                    <a:pt x="19362" y="1110"/>
                  </a:lnTo>
                  <a:lnTo>
                    <a:pt x="19766" y="888"/>
                  </a:lnTo>
                  <a:lnTo>
                    <a:pt x="20088" y="686"/>
                  </a:lnTo>
                  <a:lnTo>
                    <a:pt x="20310" y="485"/>
                  </a:lnTo>
                  <a:lnTo>
                    <a:pt x="20371" y="404"/>
                  </a:lnTo>
                  <a:lnTo>
                    <a:pt x="20431" y="323"/>
                  </a:lnTo>
                  <a:lnTo>
                    <a:pt x="20451" y="243"/>
                  </a:lnTo>
                  <a:lnTo>
                    <a:pt x="20451" y="182"/>
                  </a:lnTo>
                  <a:lnTo>
                    <a:pt x="20411" y="122"/>
                  </a:lnTo>
                  <a:lnTo>
                    <a:pt x="20350" y="81"/>
                  </a:lnTo>
                  <a:lnTo>
                    <a:pt x="20270" y="41"/>
                  </a:lnTo>
                  <a:lnTo>
                    <a:pt x="20149" y="21"/>
                  </a:lnTo>
                  <a:lnTo>
                    <a:pt x="19987" y="1"/>
                  </a:ln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206" name="Google Shape;2206;p34"/>
            <p:cNvSpPr/>
            <p:nvPr/>
          </p:nvSpPr>
          <p:spPr>
            <a:xfrm>
              <a:off x="6012925" y="3613050"/>
              <a:ext cx="210775" cy="250125"/>
            </a:xfrm>
            <a:custGeom>
              <a:avLst/>
              <a:gdLst/>
              <a:ahLst/>
              <a:cxnLst/>
              <a:rect l="l" t="t" r="r" b="b"/>
              <a:pathLst>
                <a:path w="8431" h="10005" extrusionOk="0">
                  <a:moveTo>
                    <a:pt x="101" y="1"/>
                  </a:moveTo>
                  <a:lnTo>
                    <a:pt x="61" y="485"/>
                  </a:lnTo>
                  <a:lnTo>
                    <a:pt x="20" y="949"/>
                  </a:lnTo>
                  <a:lnTo>
                    <a:pt x="0" y="1413"/>
                  </a:lnTo>
                  <a:lnTo>
                    <a:pt x="20" y="1876"/>
                  </a:lnTo>
                  <a:lnTo>
                    <a:pt x="40" y="2320"/>
                  </a:lnTo>
                  <a:lnTo>
                    <a:pt x="81" y="2744"/>
                  </a:lnTo>
                  <a:lnTo>
                    <a:pt x="141" y="3167"/>
                  </a:lnTo>
                  <a:lnTo>
                    <a:pt x="202" y="3591"/>
                  </a:lnTo>
                  <a:lnTo>
                    <a:pt x="303" y="3994"/>
                  </a:lnTo>
                  <a:lnTo>
                    <a:pt x="424" y="4377"/>
                  </a:lnTo>
                  <a:lnTo>
                    <a:pt x="565" y="4761"/>
                  </a:lnTo>
                  <a:lnTo>
                    <a:pt x="706" y="5144"/>
                  </a:lnTo>
                  <a:lnTo>
                    <a:pt x="887" y="5507"/>
                  </a:lnTo>
                  <a:lnTo>
                    <a:pt x="1089" y="5850"/>
                  </a:lnTo>
                  <a:lnTo>
                    <a:pt x="1311" y="6193"/>
                  </a:lnTo>
                  <a:lnTo>
                    <a:pt x="1553" y="6515"/>
                  </a:lnTo>
                  <a:lnTo>
                    <a:pt x="1795" y="6818"/>
                  </a:lnTo>
                  <a:lnTo>
                    <a:pt x="2077" y="7120"/>
                  </a:lnTo>
                  <a:lnTo>
                    <a:pt x="2380" y="7423"/>
                  </a:lnTo>
                  <a:lnTo>
                    <a:pt x="2723" y="7705"/>
                  </a:lnTo>
                  <a:lnTo>
                    <a:pt x="3066" y="7967"/>
                  </a:lnTo>
                  <a:lnTo>
                    <a:pt x="3429" y="8209"/>
                  </a:lnTo>
                  <a:lnTo>
                    <a:pt x="3832" y="8451"/>
                  </a:lnTo>
                  <a:lnTo>
                    <a:pt x="4235" y="8673"/>
                  </a:lnTo>
                  <a:lnTo>
                    <a:pt x="4679" y="8895"/>
                  </a:lnTo>
                  <a:lnTo>
                    <a:pt x="5143" y="9097"/>
                  </a:lnTo>
                  <a:lnTo>
                    <a:pt x="5627" y="9278"/>
                  </a:lnTo>
                  <a:lnTo>
                    <a:pt x="6131" y="9440"/>
                  </a:lnTo>
                  <a:lnTo>
                    <a:pt x="6676" y="9601"/>
                  </a:lnTo>
                  <a:lnTo>
                    <a:pt x="7241" y="9742"/>
                  </a:lnTo>
                  <a:lnTo>
                    <a:pt x="7825" y="9883"/>
                  </a:lnTo>
                  <a:lnTo>
                    <a:pt x="8431" y="10004"/>
                  </a:lnTo>
                  <a:lnTo>
                    <a:pt x="7785" y="9641"/>
                  </a:lnTo>
                  <a:lnTo>
                    <a:pt x="7180" y="9278"/>
                  </a:lnTo>
                  <a:lnTo>
                    <a:pt x="6595" y="8895"/>
                  </a:lnTo>
                  <a:lnTo>
                    <a:pt x="6051" y="8512"/>
                  </a:lnTo>
                  <a:lnTo>
                    <a:pt x="5526" y="8109"/>
                  </a:lnTo>
                  <a:lnTo>
                    <a:pt x="5042" y="7705"/>
                  </a:lnTo>
                  <a:lnTo>
                    <a:pt x="4598" y="7282"/>
                  </a:lnTo>
                  <a:lnTo>
                    <a:pt x="4155" y="6878"/>
                  </a:lnTo>
                  <a:lnTo>
                    <a:pt x="3751" y="6455"/>
                  </a:lnTo>
                  <a:lnTo>
                    <a:pt x="3388" y="6031"/>
                  </a:lnTo>
                  <a:lnTo>
                    <a:pt x="3025" y="5608"/>
                  </a:lnTo>
                  <a:lnTo>
                    <a:pt x="2703" y="5204"/>
                  </a:lnTo>
                  <a:lnTo>
                    <a:pt x="2400" y="4801"/>
                  </a:lnTo>
                  <a:lnTo>
                    <a:pt x="2118" y="4398"/>
                  </a:lnTo>
                  <a:lnTo>
                    <a:pt x="1856" y="3994"/>
                  </a:lnTo>
                  <a:lnTo>
                    <a:pt x="1634" y="3611"/>
                  </a:lnTo>
                  <a:lnTo>
                    <a:pt x="1210" y="2865"/>
                  </a:lnTo>
                  <a:lnTo>
                    <a:pt x="887" y="2179"/>
                  </a:lnTo>
                  <a:lnTo>
                    <a:pt x="605" y="1574"/>
                  </a:lnTo>
                  <a:lnTo>
                    <a:pt x="403" y="1029"/>
                  </a:lnTo>
                  <a:lnTo>
                    <a:pt x="262" y="606"/>
                  </a:lnTo>
                  <a:lnTo>
                    <a:pt x="161" y="263"/>
                  </a:lnTo>
                  <a:lnTo>
                    <a:pt x="101" y="1"/>
                  </a:ln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grpSp>
      <p:sp>
        <p:nvSpPr>
          <p:cNvPr id="2207" name="Google Shape;2207;p34"/>
          <p:cNvSpPr txBox="1">
            <a:spLocks noGrp="1"/>
          </p:cNvSpPr>
          <p:nvPr>
            <p:ph type="title"/>
          </p:nvPr>
        </p:nvSpPr>
        <p:spPr>
          <a:xfrm>
            <a:off x="1865200" y="1770533"/>
            <a:ext cx="8461600" cy="3141600"/>
          </a:xfrm>
          <a:prstGeom prst="rect">
            <a:avLst/>
          </a:prstGeom>
        </p:spPr>
        <p:txBody>
          <a:bodyPr spcFirstLastPara="1" wrap="square" lIns="91425" tIns="91425" rIns="91425" bIns="91425" anchor="ctr" anchorCtr="0">
            <a:noAutofit/>
          </a:bodyPr>
          <a:lstStyle>
            <a:lvl1pPr lvl="0" algn="ctr" rtl="0">
              <a:lnSpc>
                <a:spcPct val="80000"/>
              </a:lnSpc>
              <a:spcBef>
                <a:spcPts val="0"/>
              </a:spcBef>
              <a:spcAft>
                <a:spcPts val="0"/>
              </a:spcAft>
              <a:buSzPts val="4800"/>
              <a:buNone/>
              <a:defRPr sz="12000">
                <a:latin typeface="UTM Futura Extra" panose="02040603050506020204" pitchFamily="18" charset="0"/>
                <a:ea typeface="Tahoma" panose="020B0604030504040204" pitchFamily="34" charset="0"/>
                <a:cs typeface="Tahoma" panose="020B0604030504040204" pitchFamily="34" charset="0"/>
              </a:defRPr>
            </a:lvl1pPr>
            <a:lvl2pPr lvl="1" rtl="0">
              <a:spcBef>
                <a:spcPts val="0"/>
              </a:spcBef>
              <a:spcAft>
                <a:spcPts val="0"/>
              </a:spcAft>
              <a:buSzPts val="4800"/>
              <a:buNone/>
              <a:defRPr sz="6400"/>
            </a:lvl2pPr>
            <a:lvl3pPr lvl="2" rtl="0">
              <a:spcBef>
                <a:spcPts val="0"/>
              </a:spcBef>
              <a:spcAft>
                <a:spcPts val="0"/>
              </a:spcAft>
              <a:buSzPts val="4800"/>
              <a:buNone/>
              <a:defRPr sz="6400"/>
            </a:lvl3pPr>
            <a:lvl4pPr lvl="3" rtl="0">
              <a:spcBef>
                <a:spcPts val="0"/>
              </a:spcBef>
              <a:spcAft>
                <a:spcPts val="0"/>
              </a:spcAft>
              <a:buSzPts val="4800"/>
              <a:buNone/>
              <a:defRPr sz="6400"/>
            </a:lvl4pPr>
            <a:lvl5pPr lvl="4" rtl="0">
              <a:spcBef>
                <a:spcPts val="0"/>
              </a:spcBef>
              <a:spcAft>
                <a:spcPts val="0"/>
              </a:spcAft>
              <a:buSzPts val="4800"/>
              <a:buNone/>
              <a:defRPr sz="6400"/>
            </a:lvl5pPr>
            <a:lvl6pPr lvl="5" rtl="0">
              <a:spcBef>
                <a:spcPts val="0"/>
              </a:spcBef>
              <a:spcAft>
                <a:spcPts val="0"/>
              </a:spcAft>
              <a:buSzPts val="4800"/>
              <a:buNone/>
              <a:defRPr sz="6400"/>
            </a:lvl6pPr>
            <a:lvl7pPr lvl="6" rtl="0">
              <a:spcBef>
                <a:spcPts val="0"/>
              </a:spcBef>
              <a:spcAft>
                <a:spcPts val="0"/>
              </a:spcAft>
              <a:buSzPts val="4800"/>
              <a:buNone/>
              <a:defRPr sz="6400"/>
            </a:lvl7pPr>
            <a:lvl8pPr lvl="7" rtl="0">
              <a:spcBef>
                <a:spcPts val="0"/>
              </a:spcBef>
              <a:spcAft>
                <a:spcPts val="0"/>
              </a:spcAft>
              <a:buSzPts val="4800"/>
              <a:buNone/>
              <a:defRPr sz="6400"/>
            </a:lvl8pPr>
            <a:lvl9pPr lvl="8" rtl="0">
              <a:spcBef>
                <a:spcPts val="0"/>
              </a:spcBef>
              <a:spcAft>
                <a:spcPts val="0"/>
              </a:spcAft>
              <a:buSzPts val="4800"/>
              <a:buNone/>
              <a:defRPr sz="6400"/>
            </a:lvl9pPr>
          </a:lstStyle>
          <a:p>
            <a:endParaRPr dirty="0"/>
          </a:p>
        </p:txBody>
      </p:sp>
      <p:sp>
        <p:nvSpPr>
          <p:cNvPr id="2208" name="Google Shape;2208;p34"/>
          <p:cNvSpPr/>
          <p:nvPr/>
        </p:nvSpPr>
        <p:spPr>
          <a:xfrm rot="-5062406">
            <a:off x="-1590129" y="-755441"/>
            <a:ext cx="3757380" cy="3745045"/>
          </a:xfrm>
          <a:custGeom>
            <a:avLst/>
            <a:gdLst/>
            <a:ahLst/>
            <a:cxnLst/>
            <a:rect l="l" t="t" r="r" b="b"/>
            <a:pathLst>
              <a:path w="61535" h="61333" extrusionOk="0">
                <a:moveTo>
                  <a:pt x="25312" y="0"/>
                </a:moveTo>
                <a:lnTo>
                  <a:pt x="24384" y="40"/>
                </a:lnTo>
                <a:lnTo>
                  <a:pt x="23618" y="101"/>
                </a:lnTo>
                <a:lnTo>
                  <a:pt x="22851" y="182"/>
                </a:lnTo>
                <a:lnTo>
                  <a:pt x="22065" y="303"/>
                </a:lnTo>
                <a:lnTo>
                  <a:pt x="21298" y="464"/>
                </a:lnTo>
                <a:lnTo>
                  <a:pt x="20532" y="625"/>
                </a:lnTo>
                <a:lnTo>
                  <a:pt x="19766" y="847"/>
                </a:lnTo>
                <a:lnTo>
                  <a:pt x="18979" y="1069"/>
                </a:lnTo>
                <a:lnTo>
                  <a:pt x="18213" y="1331"/>
                </a:lnTo>
                <a:lnTo>
                  <a:pt x="17446" y="1593"/>
                </a:lnTo>
                <a:lnTo>
                  <a:pt x="16700" y="1896"/>
                </a:lnTo>
                <a:lnTo>
                  <a:pt x="15934" y="2219"/>
                </a:lnTo>
                <a:lnTo>
                  <a:pt x="15187" y="2561"/>
                </a:lnTo>
                <a:lnTo>
                  <a:pt x="14441" y="2945"/>
                </a:lnTo>
                <a:lnTo>
                  <a:pt x="13695" y="3328"/>
                </a:lnTo>
                <a:lnTo>
                  <a:pt x="12969" y="3711"/>
                </a:lnTo>
                <a:lnTo>
                  <a:pt x="12243" y="4135"/>
                </a:lnTo>
                <a:lnTo>
                  <a:pt x="11517" y="4578"/>
                </a:lnTo>
                <a:lnTo>
                  <a:pt x="10811" y="5022"/>
                </a:lnTo>
                <a:lnTo>
                  <a:pt x="10125" y="5486"/>
                </a:lnTo>
                <a:lnTo>
                  <a:pt x="9439" y="5970"/>
                </a:lnTo>
                <a:lnTo>
                  <a:pt x="8753" y="6454"/>
                </a:lnTo>
                <a:lnTo>
                  <a:pt x="8088" y="6958"/>
                </a:lnTo>
                <a:lnTo>
                  <a:pt x="7443" y="7483"/>
                </a:lnTo>
                <a:lnTo>
                  <a:pt x="6817" y="8007"/>
                </a:lnTo>
                <a:lnTo>
                  <a:pt x="6192" y="8531"/>
                </a:lnTo>
                <a:lnTo>
                  <a:pt x="5587" y="9076"/>
                </a:lnTo>
                <a:lnTo>
                  <a:pt x="4982" y="9620"/>
                </a:lnTo>
                <a:lnTo>
                  <a:pt x="4417" y="10185"/>
                </a:lnTo>
                <a:lnTo>
                  <a:pt x="3852" y="10730"/>
                </a:lnTo>
                <a:lnTo>
                  <a:pt x="3308" y="11294"/>
                </a:lnTo>
                <a:lnTo>
                  <a:pt x="2784" y="11859"/>
                </a:lnTo>
                <a:lnTo>
                  <a:pt x="2279" y="12424"/>
                </a:lnTo>
                <a:lnTo>
                  <a:pt x="2057" y="12686"/>
                </a:lnTo>
                <a:lnTo>
                  <a:pt x="1856" y="12968"/>
                </a:lnTo>
                <a:lnTo>
                  <a:pt x="1654" y="13231"/>
                </a:lnTo>
                <a:lnTo>
                  <a:pt x="1473" y="13513"/>
                </a:lnTo>
                <a:lnTo>
                  <a:pt x="1311" y="13795"/>
                </a:lnTo>
                <a:lnTo>
                  <a:pt x="1150" y="14078"/>
                </a:lnTo>
                <a:lnTo>
                  <a:pt x="868" y="14663"/>
                </a:lnTo>
                <a:lnTo>
                  <a:pt x="625" y="15268"/>
                </a:lnTo>
                <a:lnTo>
                  <a:pt x="424" y="15873"/>
                </a:lnTo>
                <a:lnTo>
                  <a:pt x="262" y="16518"/>
                </a:lnTo>
                <a:lnTo>
                  <a:pt x="141" y="17143"/>
                </a:lnTo>
                <a:lnTo>
                  <a:pt x="61" y="17809"/>
                </a:lnTo>
                <a:lnTo>
                  <a:pt x="20" y="18454"/>
                </a:lnTo>
                <a:lnTo>
                  <a:pt x="0" y="19140"/>
                </a:lnTo>
                <a:lnTo>
                  <a:pt x="20" y="19806"/>
                </a:lnTo>
                <a:lnTo>
                  <a:pt x="81" y="20491"/>
                </a:lnTo>
                <a:lnTo>
                  <a:pt x="162" y="21157"/>
                </a:lnTo>
                <a:lnTo>
                  <a:pt x="283" y="21843"/>
                </a:lnTo>
                <a:lnTo>
                  <a:pt x="424" y="22528"/>
                </a:lnTo>
                <a:lnTo>
                  <a:pt x="605" y="23214"/>
                </a:lnTo>
                <a:lnTo>
                  <a:pt x="807" y="23880"/>
                </a:lnTo>
                <a:lnTo>
                  <a:pt x="1029" y="24545"/>
                </a:lnTo>
                <a:lnTo>
                  <a:pt x="1271" y="25211"/>
                </a:lnTo>
                <a:lnTo>
                  <a:pt x="1533" y="25876"/>
                </a:lnTo>
                <a:lnTo>
                  <a:pt x="1815" y="26522"/>
                </a:lnTo>
                <a:lnTo>
                  <a:pt x="2118" y="27167"/>
                </a:lnTo>
                <a:lnTo>
                  <a:pt x="2441" y="27792"/>
                </a:lnTo>
                <a:lnTo>
                  <a:pt x="2784" y="28397"/>
                </a:lnTo>
                <a:lnTo>
                  <a:pt x="3147" y="29003"/>
                </a:lnTo>
                <a:lnTo>
                  <a:pt x="3510" y="29567"/>
                </a:lnTo>
                <a:lnTo>
                  <a:pt x="3893" y="30132"/>
                </a:lnTo>
                <a:lnTo>
                  <a:pt x="4276" y="30677"/>
                </a:lnTo>
                <a:lnTo>
                  <a:pt x="4679" y="31201"/>
                </a:lnTo>
                <a:lnTo>
                  <a:pt x="5083" y="31685"/>
                </a:lnTo>
                <a:lnTo>
                  <a:pt x="5486" y="32169"/>
                </a:lnTo>
                <a:lnTo>
                  <a:pt x="5890" y="32613"/>
                </a:lnTo>
                <a:lnTo>
                  <a:pt x="6313" y="33036"/>
                </a:lnTo>
                <a:lnTo>
                  <a:pt x="6737" y="33440"/>
                </a:lnTo>
                <a:lnTo>
                  <a:pt x="7180" y="33843"/>
                </a:lnTo>
                <a:lnTo>
                  <a:pt x="7624" y="34226"/>
                </a:lnTo>
                <a:lnTo>
                  <a:pt x="8088" y="34589"/>
                </a:lnTo>
                <a:lnTo>
                  <a:pt x="8572" y="34952"/>
                </a:lnTo>
                <a:lnTo>
                  <a:pt x="9056" y="35315"/>
                </a:lnTo>
                <a:lnTo>
                  <a:pt x="9540" y="35638"/>
                </a:lnTo>
                <a:lnTo>
                  <a:pt x="10044" y="35961"/>
                </a:lnTo>
                <a:lnTo>
                  <a:pt x="10548" y="36263"/>
                </a:lnTo>
                <a:lnTo>
                  <a:pt x="11073" y="36566"/>
                </a:lnTo>
                <a:lnTo>
                  <a:pt x="11597" y="36828"/>
                </a:lnTo>
                <a:lnTo>
                  <a:pt x="12122" y="37090"/>
                </a:lnTo>
                <a:lnTo>
                  <a:pt x="12666" y="37352"/>
                </a:lnTo>
                <a:lnTo>
                  <a:pt x="13211" y="37574"/>
                </a:lnTo>
                <a:lnTo>
                  <a:pt x="13775" y="37796"/>
                </a:lnTo>
                <a:lnTo>
                  <a:pt x="14340" y="37998"/>
                </a:lnTo>
                <a:lnTo>
                  <a:pt x="14905" y="38179"/>
                </a:lnTo>
                <a:lnTo>
                  <a:pt x="15470" y="38361"/>
                </a:lnTo>
                <a:lnTo>
                  <a:pt x="16034" y="38522"/>
                </a:lnTo>
                <a:lnTo>
                  <a:pt x="16619" y="38663"/>
                </a:lnTo>
                <a:lnTo>
                  <a:pt x="17204" y="38784"/>
                </a:lnTo>
                <a:lnTo>
                  <a:pt x="17789" y="38885"/>
                </a:lnTo>
                <a:lnTo>
                  <a:pt x="18374" y="38986"/>
                </a:lnTo>
                <a:lnTo>
                  <a:pt x="18959" y="39067"/>
                </a:lnTo>
                <a:lnTo>
                  <a:pt x="19564" y="39107"/>
                </a:lnTo>
                <a:lnTo>
                  <a:pt x="20149" y="39168"/>
                </a:lnTo>
                <a:lnTo>
                  <a:pt x="20754" y="39188"/>
                </a:lnTo>
                <a:lnTo>
                  <a:pt x="21924" y="39188"/>
                </a:lnTo>
                <a:lnTo>
                  <a:pt x="22529" y="39147"/>
                </a:lnTo>
                <a:lnTo>
                  <a:pt x="23255" y="39107"/>
                </a:lnTo>
                <a:lnTo>
                  <a:pt x="23961" y="39026"/>
                </a:lnTo>
                <a:lnTo>
                  <a:pt x="25413" y="38865"/>
                </a:lnTo>
                <a:lnTo>
                  <a:pt x="26865" y="38683"/>
                </a:lnTo>
                <a:lnTo>
                  <a:pt x="27591" y="38603"/>
                </a:lnTo>
                <a:lnTo>
                  <a:pt x="28317" y="38562"/>
                </a:lnTo>
                <a:lnTo>
                  <a:pt x="29043" y="38522"/>
                </a:lnTo>
                <a:lnTo>
                  <a:pt x="29749" y="38522"/>
                </a:lnTo>
                <a:lnTo>
                  <a:pt x="30455" y="38542"/>
                </a:lnTo>
                <a:lnTo>
                  <a:pt x="31141" y="38623"/>
                </a:lnTo>
                <a:lnTo>
                  <a:pt x="31484" y="38663"/>
                </a:lnTo>
                <a:lnTo>
                  <a:pt x="31826" y="38724"/>
                </a:lnTo>
                <a:lnTo>
                  <a:pt x="32169" y="38805"/>
                </a:lnTo>
                <a:lnTo>
                  <a:pt x="32512" y="38905"/>
                </a:lnTo>
                <a:lnTo>
                  <a:pt x="32835" y="39006"/>
                </a:lnTo>
                <a:lnTo>
                  <a:pt x="33178" y="39127"/>
                </a:lnTo>
                <a:lnTo>
                  <a:pt x="33500" y="39248"/>
                </a:lnTo>
                <a:lnTo>
                  <a:pt x="33823" y="39410"/>
                </a:lnTo>
                <a:lnTo>
                  <a:pt x="34186" y="39591"/>
                </a:lnTo>
                <a:lnTo>
                  <a:pt x="34529" y="39813"/>
                </a:lnTo>
                <a:lnTo>
                  <a:pt x="34872" y="40035"/>
                </a:lnTo>
                <a:lnTo>
                  <a:pt x="35174" y="40277"/>
                </a:lnTo>
                <a:lnTo>
                  <a:pt x="35497" y="40539"/>
                </a:lnTo>
                <a:lnTo>
                  <a:pt x="35780" y="40801"/>
                </a:lnTo>
                <a:lnTo>
                  <a:pt x="36062" y="41084"/>
                </a:lnTo>
                <a:lnTo>
                  <a:pt x="36324" y="41386"/>
                </a:lnTo>
                <a:lnTo>
                  <a:pt x="36586" y="41689"/>
                </a:lnTo>
                <a:lnTo>
                  <a:pt x="36808" y="42011"/>
                </a:lnTo>
                <a:lnTo>
                  <a:pt x="37050" y="42334"/>
                </a:lnTo>
                <a:lnTo>
                  <a:pt x="37272" y="42677"/>
                </a:lnTo>
                <a:lnTo>
                  <a:pt x="37474" y="43020"/>
                </a:lnTo>
                <a:lnTo>
                  <a:pt x="37675" y="43383"/>
                </a:lnTo>
                <a:lnTo>
                  <a:pt x="38038" y="44129"/>
                </a:lnTo>
                <a:lnTo>
                  <a:pt x="38381" y="44895"/>
                </a:lnTo>
                <a:lnTo>
                  <a:pt x="38684" y="45682"/>
                </a:lnTo>
                <a:lnTo>
                  <a:pt x="38966" y="46489"/>
                </a:lnTo>
                <a:lnTo>
                  <a:pt x="39228" y="47296"/>
                </a:lnTo>
                <a:lnTo>
                  <a:pt x="39450" y="48122"/>
                </a:lnTo>
                <a:lnTo>
                  <a:pt x="39672" y="48949"/>
                </a:lnTo>
                <a:lnTo>
                  <a:pt x="40075" y="50583"/>
                </a:lnTo>
                <a:lnTo>
                  <a:pt x="40277" y="51390"/>
                </a:lnTo>
                <a:lnTo>
                  <a:pt x="40499" y="52217"/>
                </a:lnTo>
                <a:lnTo>
                  <a:pt x="40761" y="53044"/>
                </a:lnTo>
                <a:lnTo>
                  <a:pt x="41023" y="53850"/>
                </a:lnTo>
                <a:lnTo>
                  <a:pt x="41326" y="54657"/>
                </a:lnTo>
                <a:lnTo>
                  <a:pt x="41649" y="55464"/>
                </a:lnTo>
                <a:lnTo>
                  <a:pt x="42012" y="56230"/>
                </a:lnTo>
                <a:lnTo>
                  <a:pt x="42415" y="56956"/>
                </a:lnTo>
                <a:lnTo>
                  <a:pt x="42637" y="57319"/>
                </a:lnTo>
                <a:lnTo>
                  <a:pt x="42859" y="57662"/>
                </a:lnTo>
                <a:lnTo>
                  <a:pt x="43081" y="58005"/>
                </a:lnTo>
                <a:lnTo>
                  <a:pt x="43343" y="58328"/>
                </a:lnTo>
                <a:lnTo>
                  <a:pt x="43585" y="58630"/>
                </a:lnTo>
                <a:lnTo>
                  <a:pt x="43847" y="58933"/>
                </a:lnTo>
                <a:lnTo>
                  <a:pt x="44129" y="59215"/>
                </a:lnTo>
                <a:lnTo>
                  <a:pt x="44412" y="59498"/>
                </a:lnTo>
                <a:lnTo>
                  <a:pt x="44714" y="59740"/>
                </a:lnTo>
                <a:lnTo>
                  <a:pt x="45017" y="59982"/>
                </a:lnTo>
                <a:lnTo>
                  <a:pt x="45360" y="60203"/>
                </a:lnTo>
                <a:lnTo>
                  <a:pt x="45682" y="60425"/>
                </a:lnTo>
                <a:lnTo>
                  <a:pt x="46045" y="60607"/>
                </a:lnTo>
                <a:lnTo>
                  <a:pt x="46408" y="60768"/>
                </a:lnTo>
                <a:lnTo>
                  <a:pt x="46771" y="60930"/>
                </a:lnTo>
                <a:lnTo>
                  <a:pt x="47175" y="61051"/>
                </a:lnTo>
                <a:lnTo>
                  <a:pt x="47598" y="61172"/>
                </a:lnTo>
                <a:lnTo>
                  <a:pt x="48042" y="61252"/>
                </a:lnTo>
                <a:lnTo>
                  <a:pt x="48486" y="61313"/>
                </a:lnTo>
                <a:lnTo>
                  <a:pt x="48929" y="61333"/>
                </a:lnTo>
                <a:lnTo>
                  <a:pt x="49393" y="61333"/>
                </a:lnTo>
                <a:lnTo>
                  <a:pt x="49837" y="61293"/>
                </a:lnTo>
                <a:lnTo>
                  <a:pt x="50281" y="61252"/>
                </a:lnTo>
                <a:lnTo>
                  <a:pt x="50725" y="61172"/>
                </a:lnTo>
                <a:lnTo>
                  <a:pt x="51168" y="61071"/>
                </a:lnTo>
                <a:lnTo>
                  <a:pt x="51612" y="60950"/>
                </a:lnTo>
                <a:lnTo>
                  <a:pt x="52056" y="60809"/>
                </a:lnTo>
                <a:lnTo>
                  <a:pt x="52479" y="60647"/>
                </a:lnTo>
                <a:lnTo>
                  <a:pt x="52903" y="60466"/>
                </a:lnTo>
                <a:lnTo>
                  <a:pt x="53306" y="60264"/>
                </a:lnTo>
                <a:lnTo>
                  <a:pt x="53709" y="60042"/>
                </a:lnTo>
                <a:lnTo>
                  <a:pt x="54093" y="59800"/>
                </a:lnTo>
                <a:lnTo>
                  <a:pt x="54718" y="59397"/>
                </a:lnTo>
                <a:lnTo>
                  <a:pt x="55303" y="58933"/>
                </a:lnTo>
                <a:lnTo>
                  <a:pt x="55847" y="58449"/>
                </a:lnTo>
                <a:lnTo>
                  <a:pt x="56372" y="57945"/>
                </a:lnTo>
                <a:lnTo>
                  <a:pt x="56876" y="57400"/>
                </a:lnTo>
                <a:lnTo>
                  <a:pt x="57360" y="56835"/>
                </a:lnTo>
                <a:lnTo>
                  <a:pt x="57804" y="56230"/>
                </a:lnTo>
                <a:lnTo>
                  <a:pt x="58207" y="55625"/>
                </a:lnTo>
                <a:lnTo>
                  <a:pt x="58590" y="54980"/>
                </a:lnTo>
                <a:lnTo>
                  <a:pt x="58953" y="54334"/>
                </a:lnTo>
                <a:lnTo>
                  <a:pt x="59296" y="53649"/>
                </a:lnTo>
                <a:lnTo>
                  <a:pt x="59599" y="52983"/>
                </a:lnTo>
                <a:lnTo>
                  <a:pt x="59881" y="52277"/>
                </a:lnTo>
                <a:lnTo>
                  <a:pt x="60143" y="51571"/>
                </a:lnTo>
                <a:lnTo>
                  <a:pt x="60365" y="50865"/>
                </a:lnTo>
                <a:lnTo>
                  <a:pt x="60567" y="50139"/>
                </a:lnTo>
                <a:lnTo>
                  <a:pt x="60728" y="49413"/>
                </a:lnTo>
                <a:lnTo>
                  <a:pt x="60890" y="48687"/>
                </a:lnTo>
                <a:lnTo>
                  <a:pt x="61031" y="47961"/>
                </a:lnTo>
                <a:lnTo>
                  <a:pt x="61132" y="47235"/>
                </a:lnTo>
                <a:lnTo>
                  <a:pt x="61232" y="46489"/>
                </a:lnTo>
                <a:lnTo>
                  <a:pt x="61313" y="45763"/>
                </a:lnTo>
                <a:lnTo>
                  <a:pt x="61374" y="45016"/>
                </a:lnTo>
                <a:lnTo>
                  <a:pt x="61434" y="44270"/>
                </a:lnTo>
                <a:lnTo>
                  <a:pt x="61495" y="42778"/>
                </a:lnTo>
                <a:lnTo>
                  <a:pt x="61535" y="41285"/>
                </a:lnTo>
                <a:lnTo>
                  <a:pt x="61535" y="39793"/>
                </a:lnTo>
                <a:lnTo>
                  <a:pt x="61515" y="38300"/>
                </a:lnTo>
                <a:lnTo>
                  <a:pt x="61495" y="36485"/>
                </a:lnTo>
                <a:lnTo>
                  <a:pt x="61434" y="34670"/>
                </a:lnTo>
                <a:lnTo>
                  <a:pt x="61353" y="32835"/>
                </a:lnTo>
                <a:lnTo>
                  <a:pt x="61232" y="30979"/>
                </a:lnTo>
                <a:lnTo>
                  <a:pt x="61172" y="30071"/>
                </a:lnTo>
                <a:lnTo>
                  <a:pt x="61071" y="29144"/>
                </a:lnTo>
                <a:lnTo>
                  <a:pt x="60970" y="28236"/>
                </a:lnTo>
                <a:lnTo>
                  <a:pt x="60849" y="27329"/>
                </a:lnTo>
                <a:lnTo>
                  <a:pt x="60728" y="26421"/>
                </a:lnTo>
                <a:lnTo>
                  <a:pt x="60567" y="25534"/>
                </a:lnTo>
                <a:lnTo>
                  <a:pt x="60405" y="24626"/>
                </a:lnTo>
                <a:lnTo>
                  <a:pt x="60224" y="23739"/>
                </a:lnTo>
                <a:lnTo>
                  <a:pt x="60022" y="22871"/>
                </a:lnTo>
                <a:lnTo>
                  <a:pt x="59800" y="22004"/>
                </a:lnTo>
                <a:lnTo>
                  <a:pt x="59558" y="21137"/>
                </a:lnTo>
                <a:lnTo>
                  <a:pt x="59296" y="20290"/>
                </a:lnTo>
                <a:lnTo>
                  <a:pt x="58994" y="19443"/>
                </a:lnTo>
                <a:lnTo>
                  <a:pt x="58691" y="18616"/>
                </a:lnTo>
                <a:lnTo>
                  <a:pt x="58348" y="17809"/>
                </a:lnTo>
                <a:lnTo>
                  <a:pt x="57985" y="17002"/>
                </a:lnTo>
                <a:lnTo>
                  <a:pt x="57582" y="16216"/>
                </a:lnTo>
                <a:lnTo>
                  <a:pt x="57158" y="15449"/>
                </a:lnTo>
                <a:lnTo>
                  <a:pt x="56715" y="14703"/>
                </a:lnTo>
                <a:lnTo>
                  <a:pt x="56231" y="13957"/>
                </a:lnTo>
                <a:lnTo>
                  <a:pt x="55726" y="13251"/>
                </a:lnTo>
                <a:lnTo>
                  <a:pt x="55182" y="12545"/>
                </a:lnTo>
                <a:lnTo>
                  <a:pt x="54617" y="11859"/>
                </a:lnTo>
                <a:lnTo>
                  <a:pt x="53992" y="11214"/>
                </a:lnTo>
                <a:lnTo>
                  <a:pt x="53609" y="10831"/>
                </a:lnTo>
                <a:lnTo>
                  <a:pt x="53225" y="10447"/>
                </a:lnTo>
                <a:lnTo>
                  <a:pt x="52822" y="10084"/>
                </a:lnTo>
                <a:lnTo>
                  <a:pt x="52419" y="9741"/>
                </a:lnTo>
                <a:lnTo>
                  <a:pt x="51995" y="9399"/>
                </a:lnTo>
                <a:lnTo>
                  <a:pt x="51572" y="9056"/>
                </a:lnTo>
                <a:lnTo>
                  <a:pt x="50704" y="8431"/>
                </a:lnTo>
                <a:lnTo>
                  <a:pt x="49817" y="7825"/>
                </a:lnTo>
                <a:lnTo>
                  <a:pt x="48889" y="7261"/>
                </a:lnTo>
                <a:lnTo>
                  <a:pt x="47941" y="6736"/>
                </a:lnTo>
                <a:lnTo>
                  <a:pt x="46973" y="6232"/>
                </a:lnTo>
                <a:lnTo>
                  <a:pt x="46005" y="5768"/>
                </a:lnTo>
                <a:lnTo>
                  <a:pt x="44997" y="5304"/>
                </a:lnTo>
                <a:lnTo>
                  <a:pt x="44008" y="4881"/>
                </a:lnTo>
                <a:lnTo>
                  <a:pt x="42980" y="4457"/>
                </a:lnTo>
                <a:lnTo>
                  <a:pt x="41971" y="4074"/>
                </a:lnTo>
                <a:lnTo>
                  <a:pt x="40943" y="3691"/>
                </a:lnTo>
                <a:lnTo>
                  <a:pt x="38885" y="2945"/>
                </a:lnTo>
                <a:lnTo>
                  <a:pt x="37111" y="2340"/>
                </a:lnTo>
                <a:lnTo>
                  <a:pt x="35336" y="1755"/>
                </a:lnTo>
                <a:lnTo>
                  <a:pt x="34448" y="1492"/>
                </a:lnTo>
                <a:lnTo>
                  <a:pt x="33541" y="1230"/>
                </a:lnTo>
                <a:lnTo>
                  <a:pt x="32633" y="988"/>
                </a:lnTo>
                <a:lnTo>
                  <a:pt x="31726" y="766"/>
                </a:lnTo>
                <a:lnTo>
                  <a:pt x="30818" y="565"/>
                </a:lnTo>
                <a:lnTo>
                  <a:pt x="29910" y="383"/>
                </a:lnTo>
                <a:lnTo>
                  <a:pt x="29003" y="242"/>
                </a:lnTo>
                <a:lnTo>
                  <a:pt x="28075" y="141"/>
                </a:lnTo>
                <a:lnTo>
                  <a:pt x="27167" y="61"/>
                </a:lnTo>
                <a:lnTo>
                  <a:pt x="26240" y="0"/>
                </a:lnTo>
                <a:close/>
              </a:path>
            </a:pathLst>
          </a:custGeom>
          <a:solidFill>
            <a:schemeClr val="lt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209" name="Google Shape;2209;p34"/>
          <p:cNvSpPr/>
          <p:nvPr/>
        </p:nvSpPr>
        <p:spPr>
          <a:xfrm flipH="1">
            <a:off x="10142520" y="3257200"/>
            <a:ext cx="3300883" cy="4455731"/>
          </a:xfrm>
          <a:custGeom>
            <a:avLst/>
            <a:gdLst/>
            <a:ahLst/>
            <a:cxnLst/>
            <a:rect l="l" t="t" r="r" b="b"/>
            <a:pathLst>
              <a:path w="42254" h="57037" extrusionOk="0">
                <a:moveTo>
                  <a:pt x="6515" y="0"/>
                </a:moveTo>
                <a:lnTo>
                  <a:pt x="5507" y="20"/>
                </a:lnTo>
                <a:lnTo>
                  <a:pt x="4498" y="61"/>
                </a:lnTo>
                <a:lnTo>
                  <a:pt x="3470" y="141"/>
                </a:lnTo>
                <a:lnTo>
                  <a:pt x="2441" y="262"/>
                </a:lnTo>
                <a:lnTo>
                  <a:pt x="1432" y="383"/>
                </a:lnTo>
                <a:lnTo>
                  <a:pt x="1291" y="5869"/>
                </a:lnTo>
                <a:lnTo>
                  <a:pt x="1110" y="11375"/>
                </a:lnTo>
                <a:lnTo>
                  <a:pt x="747" y="22347"/>
                </a:lnTo>
                <a:lnTo>
                  <a:pt x="626" y="25957"/>
                </a:lnTo>
                <a:lnTo>
                  <a:pt x="525" y="29547"/>
                </a:lnTo>
                <a:lnTo>
                  <a:pt x="444" y="33137"/>
                </a:lnTo>
                <a:lnTo>
                  <a:pt x="404" y="36747"/>
                </a:lnTo>
                <a:lnTo>
                  <a:pt x="364" y="40257"/>
                </a:lnTo>
                <a:lnTo>
                  <a:pt x="343" y="43746"/>
                </a:lnTo>
                <a:lnTo>
                  <a:pt x="303" y="47255"/>
                </a:lnTo>
                <a:lnTo>
                  <a:pt x="222" y="50765"/>
                </a:lnTo>
                <a:lnTo>
                  <a:pt x="182" y="51672"/>
                </a:lnTo>
                <a:lnTo>
                  <a:pt x="122" y="52600"/>
                </a:lnTo>
                <a:lnTo>
                  <a:pt x="41" y="53507"/>
                </a:lnTo>
                <a:lnTo>
                  <a:pt x="0" y="54415"/>
                </a:lnTo>
                <a:lnTo>
                  <a:pt x="0" y="54859"/>
                </a:lnTo>
                <a:lnTo>
                  <a:pt x="0" y="55303"/>
                </a:lnTo>
                <a:lnTo>
                  <a:pt x="21" y="55524"/>
                </a:lnTo>
                <a:lnTo>
                  <a:pt x="41" y="55746"/>
                </a:lnTo>
                <a:lnTo>
                  <a:pt x="101" y="55968"/>
                </a:lnTo>
                <a:lnTo>
                  <a:pt x="142" y="56170"/>
                </a:lnTo>
                <a:lnTo>
                  <a:pt x="182" y="56271"/>
                </a:lnTo>
                <a:lnTo>
                  <a:pt x="243" y="56351"/>
                </a:lnTo>
                <a:lnTo>
                  <a:pt x="303" y="56432"/>
                </a:lnTo>
                <a:lnTo>
                  <a:pt x="384" y="56492"/>
                </a:lnTo>
                <a:lnTo>
                  <a:pt x="565" y="56593"/>
                </a:lnTo>
                <a:lnTo>
                  <a:pt x="807" y="56674"/>
                </a:lnTo>
                <a:lnTo>
                  <a:pt x="1231" y="56815"/>
                </a:lnTo>
                <a:lnTo>
                  <a:pt x="1674" y="56896"/>
                </a:lnTo>
                <a:lnTo>
                  <a:pt x="2118" y="56977"/>
                </a:lnTo>
                <a:lnTo>
                  <a:pt x="2582" y="57017"/>
                </a:lnTo>
                <a:lnTo>
                  <a:pt x="3046" y="57017"/>
                </a:lnTo>
                <a:lnTo>
                  <a:pt x="3490" y="57037"/>
                </a:lnTo>
                <a:lnTo>
                  <a:pt x="4397" y="57017"/>
                </a:lnTo>
                <a:lnTo>
                  <a:pt x="5446" y="56977"/>
                </a:lnTo>
                <a:lnTo>
                  <a:pt x="6495" y="56916"/>
                </a:lnTo>
                <a:lnTo>
                  <a:pt x="7544" y="56835"/>
                </a:lnTo>
                <a:lnTo>
                  <a:pt x="8613" y="56755"/>
                </a:lnTo>
                <a:lnTo>
                  <a:pt x="10125" y="56593"/>
                </a:lnTo>
                <a:lnTo>
                  <a:pt x="10892" y="56533"/>
                </a:lnTo>
                <a:lnTo>
                  <a:pt x="11638" y="56513"/>
                </a:lnTo>
                <a:lnTo>
                  <a:pt x="42254" y="56513"/>
                </a:lnTo>
                <a:lnTo>
                  <a:pt x="42214" y="55988"/>
                </a:lnTo>
                <a:lnTo>
                  <a:pt x="42133" y="55484"/>
                </a:lnTo>
                <a:lnTo>
                  <a:pt x="42052" y="54960"/>
                </a:lnTo>
                <a:lnTo>
                  <a:pt x="41911" y="54455"/>
                </a:lnTo>
                <a:lnTo>
                  <a:pt x="41750" y="53971"/>
                </a:lnTo>
                <a:lnTo>
                  <a:pt x="41568" y="53467"/>
                </a:lnTo>
                <a:lnTo>
                  <a:pt x="41346" y="52983"/>
                </a:lnTo>
                <a:lnTo>
                  <a:pt x="41104" y="52499"/>
                </a:lnTo>
                <a:lnTo>
                  <a:pt x="40741" y="51914"/>
                </a:lnTo>
                <a:lnTo>
                  <a:pt x="40338" y="51329"/>
                </a:lnTo>
                <a:lnTo>
                  <a:pt x="39914" y="50765"/>
                </a:lnTo>
                <a:lnTo>
                  <a:pt x="39471" y="50220"/>
                </a:lnTo>
                <a:lnTo>
                  <a:pt x="38523" y="49131"/>
                </a:lnTo>
                <a:lnTo>
                  <a:pt x="37595" y="48062"/>
                </a:lnTo>
                <a:lnTo>
                  <a:pt x="37151" y="47517"/>
                </a:lnTo>
                <a:lnTo>
                  <a:pt x="36728" y="46953"/>
                </a:lnTo>
                <a:lnTo>
                  <a:pt x="36344" y="46388"/>
                </a:lnTo>
                <a:lnTo>
                  <a:pt x="36163" y="46106"/>
                </a:lnTo>
                <a:lnTo>
                  <a:pt x="36002" y="45803"/>
                </a:lnTo>
                <a:lnTo>
                  <a:pt x="35860" y="45501"/>
                </a:lnTo>
                <a:lnTo>
                  <a:pt x="35719" y="45198"/>
                </a:lnTo>
                <a:lnTo>
                  <a:pt x="35598" y="44895"/>
                </a:lnTo>
                <a:lnTo>
                  <a:pt x="35477" y="44593"/>
                </a:lnTo>
                <a:lnTo>
                  <a:pt x="35376" y="44270"/>
                </a:lnTo>
                <a:lnTo>
                  <a:pt x="35316" y="43927"/>
                </a:lnTo>
                <a:lnTo>
                  <a:pt x="35255" y="43605"/>
                </a:lnTo>
                <a:lnTo>
                  <a:pt x="35215" y="43262"/>
                </a:lnTo>
                <a:lnTo>
                  <a:pt x="35195" y="42979"/>
                </a:lnTo>
                <a:lnTo>
                  <a:pt x="35195" y="42717"/>
                </a:lnTo>
                <a:lnTo>
                  <a:pt x="35215" y="42173"/>
                </a:lnTo>
                <a:lnTo>
                  <a:pt x="35296" y="41628"/>
                </a:lnTo>
                <a:lnTo>
                  <a:pt x="35397" y="41084"/>
                </a:lnTo>
                <a:lnTo>
                  <a:pt x="35538" y="40539"/>
                </a:lnTo>
                <a:lnTo>
                  <a:pt x="35679" y="40015"/>
                </a:lnTo>
                <a:lnTo>
                  <a:pt x="36022" y="38946"/>
                </a:lnTo>
                <a:lnTo>
                  <a:pt x="36344" y="37857"/>
                </a:lnTo>
                <a:lnTo>
                  <a:pt x="36486" y="37332"/>
                </a:lnTo>
                <a:lnTo>
                  <a:pt x="36607" y="36788"/>
                </a:lnTo>
                <a:lnTo>
                  <a:pt x="36687" y="36263"/>
                </a:lnTo>
                <a:lnTo>
                  <a:pt x="36728" y="35719"/>
                </a:lnTo>
                <a:lnTo>
                  <a:pt x="36748" y="35436"/>
                </a:lnTo>
                <a:lnTo>
                  <a:pt x="36748" y="35174"/>
                </a:lnTo>
                <a:lnTo>
                  <a:pt x="36728" y="34892"/>
                </a:lnTo>
                <a:lnTo>
                  <a:pt x="36687" y="34630"/>
                </a:lnTo>
                <a:lnTo>
                  <a:pt x="36647" y="34367"/>
                </a:lnTo>
                <a:lnTo>
                  <a:pt x="36586" y="34085"/>
                </a:lnTo>
                <a:lnTo>
                  <a:pt x="36526" y="33843"/>
                </a:lnTo>
                <a:lnTo>
                  <a:pt x="36445" y="33581"/>
                </a:lnTo>
                <a:lnTo>
                  <a:pt x="36344" y="33339"/>
                </a:lnTo>
                <a:lnTo>
                  <a:pt x="36244" y="33097"/>
                </a:lnTo>
                <a:lnTo>
                  <a:pt x="36002" y="32633"/>
                </a:lnTo>
                <a:lnTo>
                  <a:pt x="35719" y="32169"/>
                </a:lnTo>
                <a:lnTo>
                  <a:pt x="35397" y="31746"/>
                </a:lnTo>
                <a:lnTo>
                  <a:pt x="35034" y="31342"/>
                </a:lnTo>
                <a:lnTo>
                  <a:pt x="34650" y="30959"/>
                </a:lnTo>
                <a:lnTo>
                  <a:pt x="34227" y="30596"/>
                </a:lnTo>
                <a:lnTo>
                  <a:pt x="33803" y="30253"/>
                </a:lnTo>
                <a:lnTo>
                  <a:pt x="33339" y="29930"/>
                </a:lnTo>
                <a:lnTo>
                  <a:pt x="32875" y="29608"/>
                </a:lnTo>
                <a:lnTo>
                  <a:pt x="32371" y="29325"/>
                </a:lnTo>
                <a:lnTo>
                  <a:pt x="31887" y="29063"/>
                </a:lnTo>
                <a:lnTo>
                  <a:pt x="31383" y="28821"/>
                </a:lnTo>
                <a:lnTo>
                  <a:pt x="30879" y="28599"/>
                </a:lnTo>
                <a:lnTo>
                  <a:pt x="29870" y="28176"/>
                </a:lnTo>
                <a:lnTo>
                  <a:pt x="28842" y="27772"/>
                </a:lnTo>
                <a:lnTo>
                  <a:pt x="27793" y="27369"/>
                </a:lnTo>
                <a:lnTo>
                  <a:pt x="26785" y="26925"/>
                </a:lnTo>
                <a:lnTo>
                  <a:pt x="26280" y="26703"/>
                </a:lnTo>
                <a:lnTo>
                  <a:pt x="25796" y="26461"/>
                </a:lnTo>
                <a:lnTo>
                  <a:pt x="25312" y="26199"/>
                </a:lnTo>
                <a:lnTo>
                  <a:pt x="24848" y="25937"/>
                </a:lnTo>
                <a:lnTo>
                  <a:pt x="24384" y="25634"/>
                </a:lnTo>
                <a:lnTo>
                  <a:pt x="23941" y="25332"/>
                </a:lnTo>
                <a:lnTo>
                  <a:pt x="23517" y="24989"/>
                </a:lnTo>
                <a:lnTo>
                  <a:pt x="23114" y="24626"/>
                </a:lnTo>
                <a:lnTo>
                  <a:pt x="22872" y="24364"/>
                </a:lnTo>
                <a:lnTo>
                  <a:pt x="22650" y="24122"/>
                </a:lnTo>
                <a:lnTo>
                  <a:pt x="22408" y="23860"/>
                </a:lnTo>
                <a:lnTo>
                  <a:pt x="22206" y="23577"/>
                </a:lnTo>
                <a:lnTo>
                  <a:pt x="22005" y="23315"/>
                </a:lnTo>
                <a:lnTo>
                  <a:pt x="21823" y="23033"/>
                </a:lnTo>
                <a:lnTo>
                  <a:pt x="21480" y="22448"/>
                </a:lnTo>
                <a:lnTo>
                  <a:pt x="21157" y="21843"/>
                </a:lnTo>
                <a:lnTo>
                  <a:pt x="20895" y="21217"/>
                </a:lnTo>
                <a:lnTo>
                  <a:pt x="20653" y="20592"/>
                </a:lnTo>
                <a:lnTo>
                  <a:pt x="20431" y="19927"/>
                </a:lnTo>
                <a:lnTo>
                  <a:pt x="20250" y="19261"/>
                </a:lnTo>
                <a:lnTo>
                  <a:pt x="20089" y="18575"/>
                </a:lnTo>
                <a:lnTo>
                  <a:pt x="19947" y="17869"/>
                </a:lnTo>
                <a:lnTo>
                  <a:pt x="19826" y="17164"/>
                </a:lnTo>
                <a:lnTo>
                  <a:pt x="19725" y="16458"/>
                </a:lnTo>
                <a:lnTo>
                  <a:pt x="19625" y="15732"/>
                </a:lnTo>
                <a:lnTo>
                  <a:pt x="19443" y="14279"/>
                </a:lnTo>
                <a:lnTo>
                  <a:pt x="19282" y="12807"/>
                </a:lnTo>
                <a:lnTo>
                  <a:pt x="19080" y="11375"/>
                </a:lnTo>
                <a:lnTo>
                  <a:pt x="18979" y="10649"/>
                </a:lnTo>
                <a:lnTo>
                  <a:pt x="18838" y="9943"/>
                </a:lnTo>
                <a:lnTo>
                  <a:pt x="18697" y="9237"/>
                </a:lnTo>
                <a:lnTo>
                  <a:pt x="18536" y="8552"/>
                </a:lnTo>
                <a:lnTo>
                  <a:pt x="18354" y="7866"/>
                </a:lnTo>
                <a:lnTo>
                  <a:pt x="18132" y="7200"/>
                </a:lnTo>
                <a:lnTo>
                  <a:pt x="17890" y="6555"/>
                </a:lnTo>
                <a:lnTo>
                  <a:pt x="17608" y="5930"/>
                </a:lnTo>
                <a:lnTo>
                  <a:pt x="17305" y="5304"/>
                </a:lnTo>
                <a:lnTo>
                  <a:pt x="16942" y="4720"/>
                </a:lnTo>
                <a:lnTo>
                  <a:pt x="16761" y="4437"/>
                </a:lnTo>
                <a:lnTo>
                  <a:pt x="16559" y="4155"/>
                </a:lnTo>
                <a:lnTo>
                  <a:pt x="16337" y="3872"/>
                </a:lnTo>
                <a:lnTo>
                  <a:pt x="16115" y="3610"/>
                </a:lnTo>
                <a:lnTo>
                  <a:pt x="15772" y="3247"/>
                </a:lnTo>
                <a:lnTo>
                  <a:pt x="15430" y="2904"/>
                </a:lnTo>
                <a:lnTo>
                  <a:pt x="15067" y="2602"/>
                </a:lnTo>
                <a:lnTo>
                  <a:pt x="14703" y="2299"/>
                </a:lnTo>
                <a:lnTo>
                  <a:pt x="14320" y="2037"/>
                </a:lnTo>
                <a:lnTo>
                  <a:pt x="13937" y="1775"/>
                </a:lnTo>
                <a:lnTo>
                  <a:pt x="13534" y="1553"/>
                </a:lnTo>
                <a:lnTo>
                  <a:pt x="13110" y="1331"/>
                </a:lnTo>
                <a:lnTo>
                  <a:pt x="12687" y="1129"/>
                </a:lnTo>
                <a:lnTo>
                  <a:pt x="12263" y="948"/>
                </a:lnTo>
                <a:lnTo>
                  <a:pt x="11819" y="807"/>
                </a:lnTo>
                <a:lnTo>
                  <a:pt x="11355" y="645"/>
                </a:lnTo>
                <a:lnTo>
                  <a:pt x="10912" y="524"/>
                </a:lnTo>
                <a:lnTo>
                  <a:pt x="10448" y="403"/>
                </a:lnTo>
                <a:lnTo>
                  <a:pt x="9964" y="323"/>
                </a:lnTo>
                <a:lnTo>
                  <a:pt x="9500" y="222"/>
                </a:lnTo>
                <a:lnTo>
                  <a:pt x="9016" y="161"/>
                </a:lnTo>
                <a:lnTo>
                  <a:pt x="8512" y="101"/>
                </a:lnTo>
                <a:lnTo>
                  <a:pt x="8028" y="61"/>
                </a:lnTo>
                <a:lnTo>
                  <a:pt x="7523" y="40"/>
                </a:lnTo>
                <a:lnTo>
                  <a:pt x="6515" y="0"/>
                </a:lnTo>
                <a:close/>
              </a:path>
            </a:pathLst>
          </a:custGeom>
          <a:solidFill>
            <a:srgbClr val="FFE2DC"/>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grpSp>
        <p:nvGrpSpPr>
          <p:cNvPr id="2210" name="Google Shape;2210;p34"/>
          <p:cNvGrpSpPr/>
          <p:nvPr/>
        </p:nvGrpSpPr>
        <p:grpSpPr>
          <a:xfrm>
            <a:off x="8399870" y="-13424"/>
            <a:ext cx="3816621" cy="2261032"/>
            <a:chOff x="238125" y="3383650"/>
            <a:chExt cx="1287775" cy="762900"/>
          </a:xfrm>
        </p:grpSpPr>
        <p:sp>
          <p:nvSpPr>
            <p:cNvPr id="2211" name="Google Shape;2211;p34"/>
            <p:cNvSpPr/>
            <p:nvPr/>
          </p:nvSpPr>
          <p:spPr>
            <a:xfrm>
              <a:off x="598125" y="3383650"/>
              <a:ext cx="927775" cy="557175"/>
            </a:xfrm>
            <a:custGeom>
              <a:avLst/>
              <a:gdLst/>
              <a:ahLst/>
              <a:cxnLst/>
              <a:rect l="l" t="t" r="r" b="b"/>
              <a:pathLst>
                <a:path w="37111" h="22287" extrusionOk="0">
                  <a:moveTo>
                    <a:pt x="37050" y="0"/>
                  </a:moveTo>
                  <a:lnTo>
                    <a:pt x="0" y="101"/>
                  </a:lnTo>
                  <a:lnTo>
                    <a:pt x="1090" y="161"/>
                  </a:lnTo>
                  <a:lnTo>
                    <a:pt x="2118" y="242"/>
                  </a:lnTo>
                  <a:lnTo>
                    <a:pt x="3127" y="343"/>
                  </a:lnTo>
                  <a:lnTo>
                    <a:pt x="4095" y="464"/>
                  </a:lnTo>
                  <a:lnTo>
                    <a:pt x="5002" y="585"/>
                  </a:lnTo>
                  <a:lnTo>
                    <a:pt x="5890" y="726"/>
                  </a:lnTo>
                  <a:lnTo>
                    <a:pt x="6737" y="867"/>
                  </a:lnTo>
                  <a:lnTo>
                    <a:pt x="7523" y="1029"/>
                  </a:lnTo>
                  <a:lnTo>
                    <a:pt x="8310" y="1210"/>
                  </a:lnTo>
                  <a:lnTo>
                    <a:pt x="9036" y="1412"/>
                  </a:lnTo>
                  <a:lnTo>
                    <a:pt x="9742" y="1613"/>
                  </a:lnTo>
                  <a:lnTo>
                    <a:pt x="10407" y="1835"/>
                  </a:lnTo>
                  <a:lnTo>
                    <a:pt x="11033" y="2077"/>
                  </a:lnTo>
                  <a:lnTo>
                    <a:pt x="11658" y="2340"/>
                  </a:lnTo>
                  <a:lnTo>
                    <a:pt x="12223" y="2602"/>
                  </a:lnTo>
                  <a:lnTo>
                    <a:pt x="12767" y="2884"/>
                  </a:lnTo>
                  <a:lnTo>
                    <a:pt x="13292" y="3187"/>
                  </a:lnTo>
                  <a:lnTo>
                    <a:pt x="13796" y="3509"/>
                  </a:lnTo>
                  <a:lnTo>
                    <a:pt x="14260" y="3852"/>
                  </a:lnTo>
                  <a:lnTo>
                    <a:pt x="14724" y="4195"/>
                  </a:lnTo>
                  <a:lnTo>
                    <a:pt x="15147" y="4558"/>
                  </a:lnTo>
                  <a:lnTo>
                    <a:pt x="15551" y="4941"/>
                  </a:lnTo>
                  <a:lnTo>
                    <a:pt x="15934" y="5345"/>
                  </a:lnTo>
                  <a:lnTo>
                    <a:pt x="16297" y="5768"/>
                  </a:lnTo>
                  <a:lnTo>
                    <a:pt x="16660" y="6192"/>
                  </a:lnTo>
                  <a:lnTo>
                    <a:pt x="16982" y="6656"/>
                  </a:lnTo>
                  <a:lnTo>
                    <a:pt x="17305" y="7120"/>
                  </a:lnTo>
                  <a:lnTo>
                    <a:pt x="17608" y="7624"/>
                  </a:lnTo>
                  <a:lnTo>
                    <a:pt x="17910" y="8128"/>
                  </a:lnTo>
                  <a:lnTo>
                    <a:pt x="18172" y="8652"/>
                  </a:lnTo>
                  <a:lnTo>
                    <a:pt x="18455" y="9197"/>
                  </a:lnTo>
                  <a:lnTo>
                    <a:pt x="18717" y="9762"/>
                  </a:lnTo>
                  <a:lnTo>
                    <a:pt x="19241" y="11032"/>
                  </a:lnTo>
                  <a:lnTo>
                    <a:pt x="19786" y="12343"/>
                  </a:lnTo>
                  <a:lnTo>
                    <a:pt x="20351" y="13695"/>
                  </a:lnTo>
                  <a:lnTo>
                    <a:pt x="20653" y="14360"/>
                  </a:lnTo>
                  <a:lnTo>
                    <a:pt x="20956" y="15026"/>
                  </a:lnTo>
                  <a:lnTo>
                    <a:pt x="21258" y="15671"/>
                  </a:lnTo>
                  <a:lnTo>
                    <a:pt x="21601" y="16316"/>
                  </a:lnTo>
                  <a:lnTo>
                    <a:pt x="21944" y="16962"/>
                  </a:lnTo>
                  <a:lnTo>
                    <a:pt x="22327" y="17567"/>
                  </a:lnTo>
                  <a:lnTo>
                    <a:pt x="22710" y="18152"/>
                  </a:lnTo>
                  <a:lnTo>
                    <a:pt x="23134" y="18717"/>
                  </a:lnTo>
                  <a:lnTo>
                    <a:pt x="23578" y="19261"/>
                  </a:lnTo>
                  <a:lnTo>
                    <a:pt x="24042" y="19765"/>
                  </a:lnTo>
                  <a:lnTo>
                    <a:pt x="24284" y="20007"/>
                  </a:lnTo>
                  <a:lnTo>
                    <a:pt x="24546" y="20229"/>
                  </a:lnTo>
                  <a:lnTo>
                    <a:pt x="24808" y="20451"/>
                  </a:lnTo>
                  <a:lnTo>
                    <a:pt x="25070" y="20653"/>
                  </a:lnTo>
                  <a:lnTo>
                    <a:pt x="25352" y="20854"/>
                  </a:lnTo>
                  <a:lnTo>
                    <a:pt x="25635" y="21036"/>
                  </a:lnTo>
                  <a:lnTo>
                    <a:pt x="25937" y="21217"/>
                  </a:lnTo>
                  <a:lnTo>
                    <a:pt x="26240" y="21379"/>
                  </a:lnTo>
                  <a:lnTo>
                    <a:pt x="26563" y="21540"/>
                  </a:lnTo>
                  <a:lnTo>
                    <a:pt x="26885" y="21681"/>
                  </a:lnTo>
                  <a:lnTo>
                    <a:pt x="27228" y="21802"/>
                  </a:lnTo>
                  <a:lnTo>
                    <a:pt x="27571" y="21923"/>
                  </a:lnTo>
                  <a:lnTo>
                    <a:pt x="27934" y="22024"/>
                  </a:lnTo>
                  <a:lnTo>
                    <a:pt x="28297" y="22105"/>
                  </a:lnTo>
                  <a:lnTo>
                    <a:pt x="28680" y="22165"/>
                  </a:lnTo>
                  <a:lnTo>
                    <a:pt x="29064" y="22226"/>
                  </a:lnTo>
                  <a:lnTo>
                    <a:pt x="29467" y="22266"/>
                  </a:lnTo>
                  <a:lnTo>
                    <a:pt x="29890" y="22286"/>
                  </a:lnTo>
                  <a:lnTo>
                    <a:pt x="30758" y="22286"/>
                  </a:lnTo>
                  <a:lnTo>
                    <a:pt x="31201" y="22266"/>
                  </a:lnTo>
                  <a:lnTo>
                    <a:pt x="31665" y="22206"/>
                  </a:lnTo>
                  <a:lnTo>
                    <a:pt x="32149" y="22145"/>
                  </a:lnTo>
                  <a:lnTo>
                    <a:pt x="32654" y="22065"/>
                  </a:lnTo>
                  <a:lnTo>
                    <a:pt x="33158" y="21964"/>
                  </a:lnTo>
                  <a:lnTo>
                    <a:pt x="33682" y="21843"/>
                  </a:lnTo>
                  <a:lnTo>
                    <a:pt x="34207" y="21701"/>
                  </a:lnTo>
                  <a:lnTo>
                    <a:pt x="34751" y="21540"/>
                  </a:lnTo>
                  <a:lnTo>
                    <a:pt x="35316" y="21359"/>
                  </a:lnTo>
                  <a:lnTo>
                    <a:pt x="35901" y="21157"/>
                  </a:lnTo>
                  <a:lnTo>
                    <a:pt x="36506" y="20935"/>
                  </a:lnTo>
                  <a:lnTo>
                    <a:pt x="37111" y="20673"/>
                  </a:lnTo>
                  <a:lnTo>
                    <a:pt x="37050" y="0"/>
                  </a:lnTo>
                  <a:close/>
                </a:path>
              </a:pathLst>
            </a:custGeom>
            <a:solidFill>
              <a:srgbClr val="FFDA73"/>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212" name="Google Shape;2212;p34"/>
            <p:cNvSpPr/>
            <p:nvPr/>
          </p:nvSpPr>
          <p:spPr>
            <a:xfrm>
              <a:off x="238125" y="3425500"/>
              <a:ext cx="780025" cy="218350"/>
            </a:xfrm>
            <a:custGeom>
              <a:avLst/>
              <a:gdLst/>
              <a:ahLst/>
              <a:cxnLst/>
              <a:rect l="l" t="t" r="r" b="b"/>
              <a:pathLst>
                <a:path w="31201" h="8734" extrusionOk="0">
                  <a:moveTo>
                    <a:pt x="13453" y="0"/>
                  </a:moveTo>
                  <a:lnTo>
                    <a:pt x="12787" y="20"/>
                  </a:lnTo>
                  <a:lnTo>
                    <a:pt x="12121" y="40"/>
                  </a:lnTo>
                  <a:lnTo>
                    <a:pt x="11456" y="81"/>
                  </a:lnTo>
                  <a:lnTo>
                    <a:pt x="10790" y="141"/>
                  </a:lnTo>
                  <a:lnTo>
                    <a:pt x="10125" y="202"/>
                  </a:lnTo>
                  <a:lnTo>
                    <a:pt x="9459" y="303"/>
                  </a:lnTo>
                  <a:lnTo>
                    <a:pt x="8794" y="383"/>
                  </a:lnTo>
                  <a:lnTo>
                    <a:pt x="8128" y="504"/>
                  </a:lnTo>
                  <a:lnTo>
                    <a:pt x="7462" y="625"/>
                  </a:lnTo>
                  <a:lnTo>
                    <a:pt x="6111" y="908"/>
                  </a:lnTo>
                  <a:lnTo>
                    <a:pt x="4760" y="1230"/>
                  </a:lnTo>
                  <a:lnTo>
                    <a:pt x="3388" y="1613"/>
                  </a:lnTo>
                  <a:lnTo>
                    <a:pt x="2924" y="1755"/>
                  </a:lnTo>
                  <a:lnTo>
                    <a:pt x="2481" y="1936"/>
                  </a:lnTo>
                  <a:lnTo>
                    <a:pt x="2077" y="2138"/>
                  </a:lnTo>
                  <a:lnTo>
                    <a:pt x="1714" y="2340"/>
                  </a:lnTo>
                  <a:lnTo>
                    <a:pt x="1392" y="2561"/>
                  </a:lnTo>
                  <a:lnTo>
                    <a:pt x="1109" y="2803"/>
                  </a:lnTo>
                  <a:lnTo>
                    <a:pt x="847" y="3045"/>
                  </a:lnTo>
                  <a:lnTo>
                    <a:pt x="625" y="3308"/>
                  </a:lnTo>
                  <a:lnTo>
                    <a:pt x="444" y="3570"/>
                  </a:lnTo>
                  <a:lnTo>
                    <a:pt x="282" y="3832"/>
                  </a:lnTo>
                  <a:lnTo>
                    <a:pt x="161" y="4114"/>
                  </a:lnTo>
                  <a:lnTo>
                    <a:pt x="81" y="4377"/>
                  </a:lnTo>
                  <a:lnTo>
                    <a:pt x="20" y="4659"/>
                  </a:lnTo>
                  <a:lnTo>
                    <a:pt x="0" y="4921"/>
                  </a:lnTo>
                  <a:lnTo>
                    <a:pt x="20" y="5183"/>
                  </a:lnTo>
                  <a:lnTo>
                    <a:pt x="40" y="5425"/>
                  </a:lnTo>
                  <a:lnTo>
                    <a:pt x="121" y="5667"/>
                  </a:lnTo>
                  <a:lnTo>
                    <a:pt x="222" y="5909"/>
                  </a:lnTo>
                  <a:lnTo>
                    <a:pt x="343" y="6111"/>
                  </a:lnTo>
                  <a:lnTo>
                    <a:pt x="484" y="6313"/>
                  </a:lnTo>
                  <a:lnTo>
                    <a:pt x="666" y="6494"/>
                  </a:lnTo>
                  <a:lnTo>
                    <a:pt x="887" y="6656"/>
                  </a:lnTo>
                  <a:lnTo>
                    <a:pt x="1109" y="6797"/>
                  </a:lnTo>
                  <a:lnTo>
                    <a:pt x="1371" y="6918"/>
                  </a:lnTo>
                  <a:lnTo>
                    <a:pt x="1654" y="6999"/>
                  </a:lnTo>
                  <a:lnTo>
                    <a:pt x="1977" y="7059"/>
                  </a:lnTo>
                  <a:lnTo>
                    <a:pt x="2299" y="7099"/>
                  </a:lnTo>
                  <a:lnTo>
                    <a:pt x="2662" y="7079"/>
                  </a:lnTo>
                  <a:lnTo>
                    <a:pt x="3045" y="7059"/>
                  </a:lnTo>
                  <a:lnTo>
                    <a:pt x="3449" y="6978"/>
                  </a:lnTo>
                  <a:lnTo>
                    <a:pt x="3872" y="6857"/>
                  </a:lnTo>
                  <a:lnTo>
                    <a:pt x="4316" y="6716"/>
                  </a:lnTo>
                  <a:lnTo>
                    <a:pt x="5224" y="6373"/>
                  </a:lnTo>
                  <a:lnTo>
                    <a:pt x="6131" y="6051"/>
                  </a:lnTo>
                  <a:lnTo>
                    <a:pt x="7019" y="5748"/>
                  </a:lnTo>
                  <a:lnTo>
                    <a:pt x="7886" y="5466"/>
                  </a:lnTo>
                  <a:lnTo>
                    <a:pt x="8773" y="5224"/>
                  </a:lnTo>
                  <a:lnTo>
                    <a:pt x="9641" y="5002"/>
                  </a:lnTo>
                  <a:lnTo>
                    <a:pt x="10508" y="4800"/>
                  </a:lnTo>
                  <a:lnTo>
                    <a:pt x="11395" y="4619"/>
                  </a:lnTo>
                  <a:lnTo>
                    <a:pt x="12283" y="4477"/>
                  </a:lnTo>
                  <a:lnTo>
                    <a:pt x="13170" y="4356"/>
                  </a:lnTo>
                  <a:lnTo>
                    <a:pt x="14078" y="4256"/>
                  </a:lnTo>
                  <a:lnTo>
                    <a:pt x="15006" y="4195"/>
                  </a:lnTo>
                  <a:lnTo>
                    <a:pt x="15933" y="4175"/>
                  </a:lnTo>
                  <a:lnTo>
                    <a:pt x="16901" y="4175"/>
                  </a:lnTo>
                  <a:lnTo>
                    <a:pt x="17890" y="4215"/>
                  </a:lnTo>
                  <a:lnTo>
                    <a:pt x="18898" y="4296"/>
                  </a:lnTo>
                  <a:lnTo>
                    <a:pt x="19422" y="4356"/>
                  </a:lnTo>
                  <a:lnTo>
                    <a:pt x="19906" y="4437"/>
                  </a:lnTo>
                  <a:lnTo>
                    <a:pt x="20391" y="4538"/>
                  </a:lnTo>
                  <a:lnTo>
                    <a:pt x="20875" y="4659"/>
                  </a:lnTo>
                  <a:lnTo>
                    <a:pt x="21338" y="4800"/>
                  </a:lnTo>
                  <a:lnTo>
                    <a:pt x="21802" y="4961"/>
                  </a:lnTo>
                  <a:lnTo>
                    <a:pt x="22246" y="5123"/>
                  </a:lnTo>
                  <a:lnTo>
                    <a:pt x="22670" y="5304"/>
                  </a:lnTo>
                  <a:lnTo>
                    <a:pt x="23093" y="5506"/>
                  </a:lnTo>
                  <a:lnTo>
                    <a:pt x="23517" y="5708"/>
                  </a:lnTo>
                  <a:lnTo>
                    <a:pt x="24323" y="6131"/>
                  </a:lnTo>
                  <a:lnTo>
                    <a:pt x="25090" y="6555"/>
                  </a:lnTo>
                  <a:lnTo>
                    <a:pt x="25816" y="6999"/>
                  </a:lnTo>
                  <a:lnTo>
                    <a:pt x="26502" y="7422"/>
                  </a:lnTo>
                  <a:lnTo>
                    <a:pt x="27147" y="7805"/>
                  </a:lnTo>
                  <a:lnTo>
                    <a:pt x="27772" y="8128"/>
                  </a:lnTo>
                  <a:lnTo>
                    <a:pt x="28075" y="8289"/>
                  </a:lnTo>
                  <a:lnTo>
                    <a:pt x="28357" y="8410"/>
                  </a:lnTo>
                  <a:lnTo>
                    <a:pt x="28640" y="8511"/>
                  </a:lnTo>
                  <a:lnTo>
                    <a:pt x="28902" y="8612"/>
                  </a:lnTo>
                  <a:lnTo>
                    <a:pt x="29164" y="8673"/>
                  </a:lnTo>
                  <a:lnTo>
                    <a:pt x="29426" y="8713"/>
                  </a:lnTo>
                  <a:lnTo>
                    <a:pt x="29668" y="8733"/>
                  </a:lnTo>
                  <a:lnTo>
                    <a:pt x="29910" y="8713"/>
                  </a:lnTo>
                  <a:lnTo>
                    <a:pt x="30152" y="8673"/>
                  </a:lnTo>
                  <a:lnTo>
                    <a:pt x="30374" y="8592"/>
                  </a:lnTo>
                  <a:lnTo>
                    <a:pt x="30576" y="8511"/>
                  </a:lnTo>
                  <a:lnTo>
                    <a:pt x="30757" y="8390"/>
                  </a:lnTo>
                  <a:lnTo>
                    <a:pt x="30898" y="8269"/>
                  </a:lnTo>
                  <a:lnTo>
                    <a:pt x="31019" y="8128"/>
                  </a:lnTo>
                  <a:lnTo>
                    <a:pt x="31100" y="7987"/>
                  </a:lnTo>
                  <a:lnTo>
                    <a:pt x="31161" y="7825"/>
                  </a:lnTo>
                  <a:lnTo>
                    <a:pt x="31201" y="7664"/>
                  </a:lnTo>
                  <a:lnTo>
                    <a:pt x="31201" y="7483"/>
                  </a:lnTo>
                  <a:lnTo>
                    <a:pt x="31201" y="7301"/>
                  </a:lnTo>
                  <a:lnTo>
                    <a:pt x="31140" y="7120"/>
                  </a:lnTo>
                  <a:lnTo>
                    <a:pt x="31080" y="6918"/>
                  </a:lnTo>
                  <a:lnTo>
                    <a:pt x="30999" y="6716"/>
                  </a:lnTo>
                  <a:lnTo>
                    <a:pt x="30878" y="6514"/>
                  </a:lnTo>
                  <a:lnTo>
                    <a:pt x="30737" y="6293"/>
                  </a:lnTo>
                  <a:lnTo>
                    <a:pt x="30576" y="6071"/>
                  </a:lnTo>
                  <a:lnTo>
                    <a:pt x="30394" y="5849"/>
                  </a:lnTo>
                  <a:lnTo>
                    <a:pt x="30213" y="5627"/>
                  </a:lnTo>
                  <a:lnTo>
                    <a:pt x="29991" y="5405"/>
                  </a:lnTo>
                  <a:lnTo>
                    <a:pt x="29487" y="4961"/>
                  </a:lnTo>
                  <a:lnTo>
                    <a:pt x="28922" y="4498"/>
                  </a:lnTo>
                  <a:lnTo>
                    <a:pt x="28297" y="4054"/>
                  </a:lnTo>
                  <a:lnTo>
                    <a:pt x="27611" y="3610"/>
                  </a:lnTo>
                  <a:lnTo>
                    <a:pt x="26865" y="3207"/>
                  </a:lnTo>
                  <a:lnTo>
                    <a:pt x="26078" y="2803"/>
                  </a:lnTo>
                  <a:lnTo>
                    <a:pt x="25251" y="2420"/>
                  </a:lnTo>
                  <a:lnTo>
                    <a:pt x="24505" y="2138"/>
                  </a:lnTo>
                  <a:lnTo>
                    <a:pt x="23779" y="1856"/>
                  </a:lnTo>
                  <a:lnTo>
                    <a:pt x="23053" y="1593"/>
                  </a:lnTo>
                  <a:lnTo>
                    <a:pt x="22347" y="1371"/>
                  </a:lnTo>
                  <a:lnTo>
                    <a:pt x="21641" y="1150"/>
                  </a:lnTo>
                  <a:lnTo>
                    <a:pt x="20935" y="948"/>
                  </a:lnTo>
                  <a:lnTo>
                    <a:pt x="20229" y="787"/>
                  </a:lnTo>
                  <a:lnTo>
                    <a:pt x="19543" y="625"/>
                  </a:lnTo>
                  <a:lnTo>
                    <a:pt x="18858" y="484"/>
                  </a:lnTo>
                  <a:lnTo>
                    <a:pt x="18172" y="363"/>
                  </a:lnTo>
                  <a:lnTo>
                    <a:pt x="17486" y="262"/>
                  </a:lnTo>
                  <a:lnTo>
                    <a:pt x="16801" y="182"/>
                  </a:lnTo>
                  <a:lnTo>
                    <a:pt x="16135" y="101"/>
                  </a:lnTo>
                  <a:lnTo>
                    <a:pt x="15469" y="61"/>
                  </a:lnTo>
                  <a:lnTo>
                    <a:pt x="14784" y="20"/>
                  </a:lnTo>
                  <a:lnTo>
                    <a:pt x="14118" y="0"/>
                  </a:lnTo>
                  <a:close/>
                </a:path>
              </a:pathLst>
            </a:custGeom>
            <a:solidFill>
              <a:srgbClr val="FFDA73"/>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213" name="Google Shape;2213;p34"/>
            <p:cNvSpPr/>
            <p:nvPr/>
          </p:nvSpPr>
          <p:spPr>
            <a:xfrm>
              <a:off x="1086700" y="3869200"/>
              <a:ext cx="392825" cy="277350"/>
            </a:xfrm>
            <a:custGeom>
              <a:avLst/>
              <a:gdLst/>
              <a:ahLst/>
              <a:cxnLst/>
              <a:rect l="l" t="t" r="r" b="b"/>
              <a:pathLst>
                <a:path w="15713" h="11094" extrusionOk="0">
                  <a:moveTo>
                    <a:pt x="929" y="0"/>
                  </a:moveTo>
                  <a:lnTo>
                    <a:pt x="727" y="21"/>
                  </a:lnTo>
                  <a:lnTo>
                    <a:pt x="545" y="61"/>
                  </a:lnTo>
                  <a:lnTo>
                    <a:pt x="384" y="142"/>
                  </a:lnTo>
                  <a:lnTo>
                    <a:pt x="263" y="242"/>
                  </a:lnTo>
                  <a:lnTo>
                    <a:pt x="162" y="384"/>
                  </a:lnTo>
                  <a:lnTo>
                    <a:pt x="82" y="525"/>
                  </a:lnTo>
                  <a:lnTo>
                    <a:pt x="41" y="706"/>
                  </a:lnTo>
                  <a:lnTo>
                    <a:pt x="1" y="908"/>
                  </a:lnTo>
                  <a:lnTo>
                    <a:pt x="1" y="1130"/>
                  </a:lnTo>
                  <a:lnTo>
                    <a:pt x="21" y="1352"/>
                  </a:lnTo>
                  <a:lnTo>
                    <a:pt x="61" y="1614"/>
                  </a:lnTo>
                  <a:lnTo>
                    <a:pt x="122" y="1876"/>
                  </a:lnTo>
                  <a:lnTo>
                    <a:pt x="203" y="2158"/>
                  </a:lnTo>
                  <a:lnTo>
                    <a:pt x="303" y="2461"/>
                  </a:lnTo>
                  <a:lnTo>
                    <a:pt x="445" y="2764"/>
                  </a:lnTo>
                  <a:lnTo>
                    <a:pt x="586" y="3086"/>
                  </a:lnTo>
                  <a:lnTo>
                    <a:pt x="747" y="3429"/>
                  </a:lnTo>
                  <a:lnTo>
                    <a:pt x="929" y="3752"/>
                  </a:lnTo>
                  <a:lnTo>
                    <a:pt x="1130" y="4115"/>
                  </a:lnTo>
                  <a:lnTo>
                    <a:pt x="1352" y="4458"/>
                  </a:lnTo>
                  <a:lnTo>
                    <a:pt x="1574" y="4821"/>
                  </a:lnTo>
                  <a:lnTo>
                    <a:pt x="2098" y="5527"/>
                  </a:lnTo>
                  <a:lnTo>
                    <a:pt x="2381" y="5890"/>
                  </a:lnTo>
                  <a:lnTo>
                    <a:pt x="2683" y="6253"/>
                  </a:lnTo>
                  <a:lnTo>
                    <a:pt x="3006" y="6616"/>
                  </a:lnTo>
                  <a:lnTo>
                    <a:pt x="3329" y="6979"/>
                  </a:lnTo>
                  <a:lnTo>
                    <a:pt x="3672" y="7322"/>
                  </a:lnTo>
                  <a:lnTo>
                    <a:pt x="4014" y="7665"/>
                  </a:lnTo>
                  <a:lnTo>
                    <a:pt x="4398" y="8007"/>
                  </a:lnTo>
                  <a:lnTo>
                    <a:pt x="4761" y="8350"/>
                  </a:lnTo>
                  <a:lnTo>
                    <a:pt x="5144" y="8653"/>
                  </a:lnTo>
                  <a:lnTo>
                    <a:pt x="5527" y="8955"/>
                  </a:lnTo>
                  <a:lnTo>
                    <a:pt x="5890" y="9217"/>
                  </a:lnTo>
                  <a:lnTo>
                    <a:pt x="6233" y="9460"/>
                  </a:lnTo>
                  <a:lnTo>
                    <a:pt x="6596" y="9681"/>
                  </a:lnTo>
                  <a:lnTo>
                    <a:pt x="6919" y="9883"/>
                  </a:lnTo>
                  <a:lnTo>
                    <a:pt x="7262" y="10065"/>
                  </a:lnTo>
                  <a:lnTo>
                    <a:pt x="7584" y="10246"/>
                  </a:lnTo>
                  <a:lnTo>
                    <a:pt x="7907" y="10387"/>
                  </a:lnTo>
                  <a:lnTo>
                    <a:pt x="8210" y="10528"/>
                  </a:lnTo>
                  <a:lnTo>
                    <a:pt x="8512" y="10629"/>
                  </a:lnTo>
                  <a:lnTo>
                    <a:pt x="8815" y="10730"/>
                  </a:lnTo>
                  <a:lnTo>
                    <a:pt x="9400" y="10891"/>
                  </a:lnTo>
                  <a:lnTo>
                    <a:pt x="9964" y="10992"/>
                  </a:lnTo>
                  <a:lnTo>
                    <a:pt x="10509" y="11053"/>
                  </a:lnTo>
                  <a:lnTo>
                    <a:pt x="11033" y="11093"/>
                  </a:lnTo>
                  <a:lnTo>
                    <a:pt x="11558" y="11073"/>
                  </a:lnTo>
                  <a:lnTo>
                    <a:pt x="12062" y="11053"/>
                  </a:lnTo>
                  <a:lnTo>
                    <a:pt x="12586" y="10992"/>
                  </a:lnTo>
                  <a:lnTo>
                    <a:pt x="13090" y="10932"/>
                  </a:lnTo>
                  <a:lnTo>
                    <a:pt x="14099" y="10811"/>
                  </a:lnTo>
                  <a:lnTo>
                    <a:pt x="14341" y="10770"/>
                  </a:lnTo>
                  <a:lnTo>
                    <a:pt x="14563" y="10730"/>
                  </a:lnTo>
                  <a:lnTo>
                    <a:pt x="14764" y="10649"/>
                  </a:lnTo>
                  <a:lnTo>
                    <a:pt x="14946" y="10589"/>
                  </a:lnTo>
                  <a:lnTo>
                    <a:pt x="15107" y="10508"/>
                  </a:lnTo>
                  <a:lnTo>
                    <a:pt x="15248" y="10407"/>
                  </a:lnTo>
                  <a:lnTo>
                    <a:pt x="15369" y="10307"/>
                  </a:lnTo>
                  <a:lnTo>
                    <a:pt x="15470" y="10206"/>
                  </a:lnTo>
                  <a:lnTo>
                    <a:pt x="15551" y="10085"/>
                  </a:lnTo>
                  <a:lnTo>
                    <a:pt x="15611" y="9964"/>
                  </a:lnTo>
                  <a:lnTo>
                    <a:pt x="15672" y="9843"/>
                  </a:lnTo>
                  <a:lnTo>
                    <a:pt x="15692" y="9722"/>
                  </a:lnTo>
                  <a:lnTo>
                    <a:pt x="15712" y="9601"/>
                  </a:lnTo>
                  <a:lnTo>
                    <a:pt x="15692" y="9480"/>
                  </a:lnTo>
                  <a:lnTo>
                    <a:pt x="15672" y="9339"/>
                  </a:lnTo>
                  <a:lnTo>
                    <a:pt x="15632" y="9217"/>
                  </a:lnTo>
                  <a:lnTo>
                    <a:pt x="15571" y="9096"/>
                  </a:lnTo>
                  <a:lnTo>
                    <a:pt x="15490" y="8975"/>
                  </a:lnTo>
                  <a:lnTo>
                    <a:pt x="15390" y="8854"/>
                  </a:lnTo>
                  <a:lnTo>
                    <a:pt x="15289" y="8754"/>
                  </a:lnTo>
                  <a:lnTo>
                    <a:pt x="15168" y="8633"/>
                  </a:lnTo>
                  <a:lnTo>
                    <a:pt x="15027" y="8552"/>
                  </a:lnTo>
                  <a:lnTo>
                    <a:pt x="14865" y="8451"/>
                  </a:lnTo>
                  <a:lnTo>
                    <a:pt x="14684" y="8370"/>
                  </a:lnTo>
                  <a:lnTo>
                    <a:pt x="14502" y="8310"/>
                  </a:lnTo>
                  <a:lnTo>
                    <a:pt x="14301" y="8249"/>
                  </a:lnTo>
                  <a:lnTo>
                    <a:pt x="14079" y="8209"/>
                  </a:lnTo>
                  <a:lnTo>
                    <a:pt x="13857" y="8169"/>
                  </a:lnTo>
                  <a:lnTo>
                    <a:pt x="13615" y="8149"/>
                  </a:lnTo>
                  <a:lnTo>
                    <a:pt x="13353" y="8149"/>
                  </a:lnTo>
                  <a:lnTo>
                    <a:pt x="13070" y="8169"/>
                  </a:lnTo>
                  <a:lnTo>
                    <a:pt x="12788" y="8189"/>
                  </a:lnTo>
                  <a:lnTo>
                    <a:pt x="12163" y="8270"/>
                  </a:lnTo>
                  <a:lnTo>
                    <a:pt x="11477" y="8310"/>
                  </a:lnTo>
                  <a:lnTo>
                    <a:pt x="10731" y="8330"/>
                  </a:lnTo>
                  <a:lnTo>
                    <a:pt x="10347" y="8310"/>
                  </a:lnTo>
                  <a:lnTo>
                    <a:pt x="9964" y="8290"/>
                  </a:lnTo>
                  <a:lnTo>
                    <a:pt x="9561" y="8249"/>
                  </a:lnTo>
                  <a:lnTo>
                    <a:pt x="9157" y="8189"/>
                  </a:lnTo>
                  <a:lnTo>
                    <a:pt x="8734" y="8128"/>
                  </a:lnTo>
                  <a:lnTo>
                    <a:pt x="8310" y="8028"/>
                  </a:lnTo>
                  <a:lnTo>
                    <a:pt x="7887" y="7907"/>
                  </a:lnTo>
                  <a:lnTo>
                    <a:pt x="7463" y="7786"/>
                  </a:lnTo>
                  <a:lnTo>
                    <a:pt x="7040" y="7624"/>
                  </a:lnTo>
                  <a:lnTo>
                    <a:pt x="6636" y="7443"/>
                  </a:lnTo>
                  <a:lnTo>
                    <a:pt x="6213" y="7221"/>
                  </a:lnTo>
                  <a:lnTo>
                    <a:pt x="5789" y="6999"/>
                  </a:lnTo>
                  <a:lnTo>
                    <a:pt x="5386" y="6717"/>
                  </a:lnTo>
                  <a:lnTo>
                    <a:pt x="4983" y="6434"/>
                  </a:lnTo>
                  <a:lnTo>
                    <a:pt x="4579" y="6112"/>
                  </a:lnTo>
                  <a:lnTo>
                    <a:pt x="4196" y="5748"/>
                  </a:lnTo>
                  <a:lnTo>
                    <a:pt x="3833" y="5345"/>
                  </a:lnTo>
                  <a:lnTo>
                    <a:pt x="3470" y="4922"/>
                  </a:lnTo>
                  <a:lnTo>
                    <a:pt x="3107" y="4438"/>
                  </a:lnTo>
                  <a:lnTo>
                    <a:pt x="2784" y="3933"/>
                  </a:lnTo>
                  <a:lnTo>
                    <a:pt x="2461" y="3389"/>
                  </a:lnTo>
                  <a:lnTo>
                    <a:pt x="2159" y="2804"/>
                  </a:lnTo>
                  <a:lnTo>
                    <a:pt x="1877" y="2179"/>
                  </a:lnTo>
                  <a:lnTo>
                    <a:pt x="1614" y="1493"/>
                  </a:lnTo>
                  <a:lnTo>
                    <a:pt x="1372" y="767"/>
                  </a:lnTo>
                  <a:lnTo>
                    <a:pt x="1151" y="0"/>
                  </a:lnTo>
                  <a:close/>
                </a:path>
              </a:pathLst>
            </a:custGeom>
            <a:solidFill>
              <a:srgbClr val="FFDA73"/>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2214" name="Google Shape;2214;p34"/>
          <p:cNvGrpSpPr/>
          <p:nvPr/>
        </p:nvGrpSpPr>
        <p:grpSpPr>
          <a:xfrm rot="-5400000">
            <a:off x="632295" y="4934495"/>
            <a:ext cx="1293389" cy="2557788"/>
            <a:chOff x="961675" y="1958725"/>
            <a:chExt cx="563225" cy="1113825"/>
          </a:xfrm>
        </p:grpSpPr>
        <p:sp>
          <p:nvSpPr>
            <p:cNvPr id="2215" name="Google Shape;2215;p34"/>
            <p:cNvSpPr/>
            <p:nvPr/>
          </p:nvSpPr>
          <p:spPr>
            <a:xfrm>
              <a:off x="961675" y="1958725"/>
              <a:ext cx="284400" cy="1113825"/>
            </a:xfrm>
            <a:custGeom>
              <a:avLst/>
              <a:gdLst/>
              <a:ahLst/>
              <a:cxnLst/>
              <a:rect l="l" t="t" r="r" b="b"/>
              <a:pathLst>
                <a:path w="11376" h="44553" extrusionOk="0">
                  <a:moveTo>
                    <a:pt x="0" y="0"/>
                  </a:moveTo>
                  <a:lnTo>
                    <a:pt x="0" y="44553"/>
                  </a:lnTo>
                  <a:lnTo>
                    <a:pt x="645" y="44392"/>
                  </a:lnTo>
                  <a:lnTo>
                    <a:pt x="1251" y="44210"/>
                  </a:lnTo>
                  <a:lnTo>
                    <a:pt x="1835" y="43988"/>
                  </a:lnTo>
                  <a:lnTo>
                    <a:pt x="2400" y="43766"/>
                  </a:lnTo>
                  <a:lnTo>
                    <a:pt x="2925" y="43504"/>
                  </a:lnTo>
                  <a:lnTo>
                    <a:pt x="3429" y="43202"/>
                  </a:lnTo>
                  <a:lnTo>
                    <a:pt x="3913" y="42899"/>
                  </a:lnTo>
                  <a:lnTo>
                    <a:pt x="4357" y="42556"/>
                  </a:lnTo>
                  <a:lnTo>
                    <a:pt x="4800" y="42213"/>
                  </a:lnTo>
                  <a:lnTo>
                    <a:pt x="5204" y="41830"/>
                  </a:lnTo>
                  <a:lnTo>
                    <a:pt x="5567" y="41427"/>
                  </a:lnTo>
                  <a:lnTo>
                    <a:pt x="5930" y="41023"/>
                  </a:lnTo>
                  <a:lnTo>
                    <a:pt x="6252" y="40580"/>
                  </a:lnTo>
                  <a:lnTo>
                    <a:pt x="6555" y="40136"/>
                  </a:lnTo>
                  <a:lnTo>
                    <a:pt x="6837" y="39692"/>
                  </a:lnTo>
                  <a:lnTo>
                    <a:pt x="7099" y="39208"/>
                  </a:lnTo>
                  <a:lnTo>
                    <a:pt x="7341" y="38724"/>
                  </a:lnTo>
                  <a:lnTo>
                    <a:pt x="7563" y="38220"/>
                  </a:lnTo>
                  <a:lnTo>
                    <a:pt x="7745" y="37716"/>
                  </a:lnTo>
                  <a:lnTo>
                    <a:pt x="7926" y="37212"/>
                  </a:lnTo>
                  <a:lnTo>
                    <a:pt x="8068" y="36687"/>
                  </a:lnTo>
                  <a:lnTo>
                    <a:pt x="8189" y="36163"/>
                  </a:lnTo>
                  <a:lnTo>
                    <a:pt x="8310" y="35618"/>
                  </a:lnTo>
                  <a:lnTo>
                    <a:pt x="8390" y="35094"/>
                  </a:lnTo>
                  <a:lnTo>
                    <a:pt x="8451" y="34549"/>
                  </a:lnTo>
                  <a:lnTo>
                    <a:pt x="8491" y="34005"/>
                  </a:lnTo>
                  <a:lnTo>
                    <a:pt x="8531" y="33460"/>
                  </a:lnTo>
                  <a:lnTo>
                    <a:pt x="8531" y="32916"/>
                  </a:lnTo>
                  <a:lnTo>
                    <a:pt x="8511" y="32391"/>
                  </a:lnTo>
                  <a:lnTo>
                    <a:pt x="8491" y="31847"/>
                  </a:lnTo>
                  <a:lnTo>
                    <a:pt x="8451" y="31322"/>
                  </a:lnTo>
                  <a:lnTo>
                    <a:pt x="8370" y="30798"/>
                  </a:lnTo>
                  <a:lnTo>
                    <a:pt x="8269" y="30193"/>
                  </a:lnTo>
                  <a:lnTo>
                    <a:pt x="8128" y="29628"/>
                  </a:lnTo>
                  <a:lnTo>
                    <a:pt x="7967" y="29063"/>
                  </a:lnTo>
                  <a:lnTo>
                    <a:pt x="7785" y="28519"/>
                  </a:lnTo>
                  <a:lnTo>
                    <a:pt x="7583" y="27994"/>
                  </a:lnTo>
                  <a:lnTo>
                    <a:pt x="7341" y="27470"/>
                  </a:lnTo>
                  <a:lnTo>
                    <a:pt x="7099" y="26946"/>
                  </a:lnTo>
                  <a:lnTo>
                    <a:pt x="6857" y="26421"/>
                  </a:lnTo>
                  <a:lnTo>
                    <a:pt x="6313" y="25393"/>
                  </a:lnTo>
                  <a:lnTo>
                    <a:pt x="5768" y="24324"/>
                  </a:lnTo>
                  <a:lnTo>
                    <a:pt x="5224" y="23235"/>
                  </a:lnTo>
                  <a:lnTo>
                    <a:pt x="4962" y="22650"/>
                  </a:lnTo>
                  <a:lnTo>
                    <a:pt x="4720" y="22065"/>
                  </a:lnTo>
                  <a:lnTo>
                    <a:pt x="4478" y="21460"/>
                  </a:lnTo>
                  <a:lnTo>
                    <a:pt x="4276" y="20835"/>
                  </a:lnTo>
                  <a:lnTo>
                    <a:pt x="4074" y="20169"/>
                  </a:lnTo>
                  <a:lnTo>
                    <a:pt x="3913" y="19483"/>
                  </a:lnTo>
                  <a:lnTo>
                    <a:pt x="3772" y="18777"/>
                  </a:lnTo>
                  <a:lnTo>
                    <a:pt x="3651" y="18031"/>
                  </a:lnTo>
                  <a:lnTo>
                    <a:pt x="3570" y="17245"/>
                  </a:lnTo>
                  <a:lnTo>
                    <a:pt x="3530" y="16418"/>
                  </a:lnTo>
                  <a:lnTo>
                    <a:pt x="3530" y="15550"/>
                  </a:lnTo>
                  <a:lnTo>
                    <a:pt x="3570" y="14643"/>
                  </a:lnTo>
                  <a:lnTo>
                    <a:pt x="3651" y="13695"/>
                  </a:lnTo>
                  <a:lnTo>
                    <a:pt x="3772" y="12686"/>
                  </a:lnTo>
                  <a:lnTo>
                    <a:pt x="3953" y="11638"/>
                  </a:lnTo>
                  <a:lnTo>
                    <a:pt x="4195" y="10528"/>
                  </a:lnTo>
                  <a:lnTo>
                    <a:pt x="4478" y="9379"/>
                  </a:lnTo>
                  <a:lnTo>
                    <a:pt x="4841" y="8149"/>
                  </a:lnTo>
                  <a:lnTo>
                    <a:pt x="5083" y="7463"/>
                  </a:lnTo>
                  <a:lnTo>
                    <a:pt x="5345" y="6777"/>
                  </a:lnTo>
                  <a:lnTo>
                    <a:pt x="5627" y="6132"/>
                  </a:lnTo>
                  <a:lnTo>
                    <a:pt x="5950" y="5506"/>
                  </a:lnTo>
                  <a:lnTo>
                    <a:pt x="6293" y="4922"/>
                  </a:lnTo>
                  <a:lnTo>
                    <a:pt x="6656" y="4357"/>
                  </a:lnTo>
                  <a:lnTo>
                    <a:pt x="7039" y="3812"/>
                  </a:lnTo>
                  <a:lnTo>
                    <a:pt x="7462" y="3308"/>
                  </a:lnTo>
                  <a:lnTo>
                    <a:pt x="7886" y="2804"/>
                  </a:lnTo>
                  <a:lnTo>
                    <a:pt x="8330" y="2340"/>
                  </a:lnTo>
                  <a:lnTo>
                    <a:pt x="8814" y="1896"/>
                  </a:lnTo>
                  <a:lnTo>
                    <a:pt x="9298" y="1473"/>
                  </a:lnTo>
                  <a:lnTo>
                    <a:pt x="9782" y="1069"/>
                  </a:lnTo>
                  <a:lnTo>
                    <a:pt x="10306" y="706"/>
                  </a:lnTo>
                  <a:lnTo>
                    <a:pt x="10831" y="343"/>
                  </a:lnTo>
                  <a:lnTo>
                    <a:pt x="11375" y="0"/>
                  </a:lnTo>
                  <a:close/>
                </a:path>
              </a:pathLst>
            </a:custGeom>
            <a:solidFill>
              <a:schemeClr val="l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216" name="Google Shape;2216;p34"/>
            <p:cNvSpPr/>
            <p:nvPr/>
          </p:nvSpPr>
          <p:spPr>
            <a:xfrm>
              <a:off x="1145700" y="1958725"/>
              <a:ext cx="379200" cy="552150"/>
            </a:xfrm>
            <a:custGeom>
              <a:avLst/>
              <a:gdLst/>
              <a:ahLst/>
              <a:cxnLst/>
              <a:rect l="l" t="t" r="r" b="b"/>
              <a:pathLst>
                <a:path w="15168" h="22086" extrusionOk="0">
                  <a:moveTo>
                    <a:pt x="7181" y="0"/>
                  </a:moveTo>
                  <a:lnTo>
                    <a:pt x="6475" y="908"/>
                  </a:lnTo>
                  <a:lnTo>
                    <a:pt x="5749" y="1876"/>
                  </a:lnTo>
                  <a:lnTo>
                    <a:pt x="5043" y="2884"/>
                  </a:lnTo>
                  <a:lnTo>
                    <a:pt x="4337" y="3933"/>
                  </a:lnTo>
                  <a:lnTo>
                    <a:pt x="3671" y="5022"/>
                  </a:lnTo>
                  <a:lnTo>
                    <a:pt x="3349" y="5587"/>
                  </a:lnTo>
                  <a:lnTo>
                    <a:pt x="3046" y="6172"/>
                  </a:lnTo>
                  <a:lnTo>
                    <a:pt x="2723" y="6757"/>
                  </a:lnTo>
                  <a:lnTo>
                    <a:pt x="2441" y="7342"/>
                  </a:lnTo>
                  <a:lnTo>
                    <a:pt x="2159" y="7947"/>
                  </a:lnTo>
                  <a:lnTo>
                    <a:pt x="1897" y="8572"/>
                  </a:lnTo>
                  <a:lnTo>
                    <a:pt x="1634" y="9197"/>
                  </a:lnTo>
                  <a:lnTo>
                    <a:pt x="1392" y="9823"/>
                  </a:lnTo>
                  <a:lnTo>
                    <a:pt x="1170" y="10448"/>
                  </a:lnTo>
                  <a:lnTo>
                    <a:pt x="969" y="11093"/>
                  </a:lnTo>
                  <a:lnTo>
                    <a:pt x="767" y="11759"/>
                  </a:lnTo>
                  <a:lnTo>
                    <a:pt x="606" y="12404"/>
                  </a:lnTo>
                  <a:lnTo>
                    <a:pt x="444" y="13070"/>
                  </a:lnTo>
                  <a:lnTo>
                    <a:pt x="323" y="13755"/>
                  </a:lnTo>
                  <a:lnTo>
                    <a:pt x="202" y="14421"/>
                  </a:lnTo>
                  <a:lnTo>
                    <a:pt x="122" y="15107"/>
                  </a:lnTo>
                  <a:lnTo>
                    <a:pt x="61" y="15813"/>
                  </a:lnTo>
                  <a:lnTo>
                    <a:pt x="21" y="16498"/>
                  </a:lnTo>
                  <a:lnTo>
                    <a:pt x="1" y="17204"/>
                  </a:lnTo>
                  <a:lnTo>
                    <a:pt x="21" y="17910"/>
                  </a:lnTo>
                  <a:lnTo>
                    <a:pt x="61" y="18616"/>
                  </a:lnTo>
                  <a:lnTo>
                    <a:pt x="122" y="19322"/>
                  </a:lnTo>
                  <a:lnTo>
                    <a:pt x="202" y="19745"/>
                  </a:lnTo>
                  <a:lnTo>
                    <a:pt x="303" y="20109"/>
                  </a:lnTo>
                  <a:lnTo>
                    <a:pt x="404" y="20451"/>
                  </a:lnTo>
                  <a:lnTo>
                    <a:pt x="505" y="20774"/>
                  </a:lnTo>
                  <a:lnTo>
                    <a:pt x="606" y="21036"/>
                  </a:lnTo>
                  <a:lnTo>
                    <a:pt x="727" y="21278"/>
                  </a:lnTo>
                  <a:lnTo>
                    <a:pt x="828" y="21480"/>
                  </a:lnTo>
                  <a:lnTo>
                    <a:pt x="949" y="21662"/>
                  </a:lnTo>
                  <a:lnTo>
                    <a:pt x="1070" y="21803"/>
                  </a:lnTo>
                  <a:lnTo>
                    <a:pt x="1211" y="21924"/>
                  </a:lnTo>
                  <a:lnTo>
                    <a:pt x="1332" y="22004"/>
                  </a:lnTo>
                  <a:lnTo>
                    <a:pt x="1453" y="22065"/>
                  </a:lnTo>
                  <a:lnTo>
                    <a:pt x="1574" y="22085"/>
                  </a:lnTo>
                  <a:lnTo>
                    <a:pt x="1715" y="22085"/>
                  </a:lnTo>
                  <a:lnTo>
                    <a:pt x="1836" y="22065"/>
                  </a:lnTo>
                  <a:lnTo>
                    <a:pt x="1957" y="22004"/>
                  </a:lnTo>
                  <a:lnTo>
                    <a:pt x="2078" y="21944"/>
                  </a:lnTo>
                  <a:lnTo>
                    <a:pt x="2199" y="21843"/>
                  </a:lnTo>
                  <a:lnTo>
                    <a:pt x="2320" y="21702"/>
                  </a:lnTo>
                  <a:lnTo>
                    <a:pt x="2421" y="21561"/>
                  </a:lnTo>
                  <a:lnTo>
                    <a:pt x="2542" y="21399"/>
                  </a:lnTo>
                  <a:lnTo>
                    <a:pt x="2623" y="21198"/>
                  </a:lnTo>
                  <a:lnTo>
                    <a:pt x="2723" y="20996"/>
                  </a:lnTo>
                  <a:lnTo>
                    <a:pt x="2804" y="20774"/>
                  </a:lnTo>
                  <a:lnTo>
                    <a:pt x="2885" y="20512"/>
                  </a:lnTo>
                  <a:lnTo>
                    <a:pt x="2965" y="20250"/>
                  </a:lnTo>
                  <a:lnTo>
                    <a:pt x="3026" y="19967"/>
                  </a:lnTo>
                  <a:lnTo>
                    <a:pt x="3066" y="19665"/>
                  </a:lnTo>
                  <a:lnTo>
                    <a:pt x="3107" y="19342"/>
                  </a:lnTo>
                  <a:lnTo>
                    <a:pt x="3147" y="19019"/>
                  </a:lnTo>
                  <a:lnTo>
                    <a:pt x="3167" y="18677"/>
                  </a:lnTo>
                  <a:lnTo>
                    <a:pt x="3167" y="18314"/>
                  </a:lnTo>
                  <a:lnTo>
                    <a:pt x="3167" y="17991"/>
                  </a:lnTo>
                  <a:lnTo>
                    <a:pt x="3207" y="17648"/>
                  </a:lnTo>
                  <a:lnTo>
                    <a:pt x="3248" y="17285"/>
                  </a:lnTo>
                  <a:lnTo>
                    <a:pt x="3308" y="16882"/>
                  </a:lnTo>
                  <a:lnTo>
                    <a:pt x="3409" y="16458"/>
                  </a:lnTo>
                  <a:lnTo>
                    <a:pt x="3510" y="15994"/>
                  </a:lnTo>
                  <a:lnTo>
                    <a:pt x="3651" y="15510"/>
                  </a:lnTo>
                  <a:lnTo>
                    <a:pt x="3792" y="15006"/>
                  </a:lnTo>
                  <a:lnTo>
                    <a:pt x="3974" y="14502"/>
                  </a:lnTo>
                  <a:lnTo>
                    <a:pt x="4176" y="13957"/>
                  </a:lnTo>
                  <a:lnTo>
                    <a:pt x="4397" y="13392"/>
                  </a:lnTo>
                  <a:lnTo>
                    <a:pt x="4639" y="12807"/>
                  </a:lnTo>
                  <a:lnTo>
                    <a:pt x="4902" y="12223"/>
                  </a:lnTo>
                  <a:lnTo>
                    <a:pt x="5204" y="11618"/>
                  </a:lnTo>
                  <a:lnTo>
                    <a:pt x="5507" y="10992"/>
                  </a:lnTo>
                  <a:lnTo>
                    <a:pt x="5850" y="10367"/>
                  </a:lnTo>
                  <a:lnTo>
                    <a:pt x="6233" y="9722"/>
                  </a:lnTo>
                  <a:lnTo>
                    <a:pt x="6616" y="9076"/>
                  </a:lnTo>
                  <a:lnTo>
                    <a:pt x="7040" y="8431"/>
                  </a:lnTo>
                  <a:lnTo>
                    <a:pt x="7503" y="7765"/>
                  </a:lnTo>
                  <a:lnTo>
                    <a:pt x="7967" y="7120"/>
                  </a:lnTo>
                  <a:lnTo>
                    <a:pt x="8471" y="6454"/>
                  </a:lnTo>
                  <a:lnTo>
                    <a:pt x="9016" y="5789"/>
                  </a:lnTo>
                  <a:lnTo>
                    <a:pt x="9581" y="5123"/>
                  </a:lnTo>
                  <a:lnTo>
                    <a:pt x="10166" y="4458"/>
                  </a:lnTo>
                  <a:lnTo>
                    <a:pt x="10791" y="3792"/>
                  </a:lnTo>
                  <a:lnTo>
                    <a:pt x="11436" y="3147"/>
                  </a:lnTo>
                  <a:lnTo>
                    <a:pt x="12122" y="2501"/>
                  </a:lnTo>
                  <a:lnTo>
                    <a:pt x="12848" y="1856"/>
                  </a:lnTo>
                  <a:lnTo>
                    <a:pt x="13574" y="1231"/>
                  </a:lnTo>
                  <a:lnTo>
                    <a:pt x="14361" y="605"/>
                  </a:lnTo>
                  <a:lnTo>
                    <a:pt x="15167" y="0"/>
                  </a:lnTo>
                  <a:close/>
                </a:path>
              </a:pathLst>
            </a:custGeom>
            <a:solidFill>
              <a:schemeClr val="l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2217" name="Google Shape;2217;p34"/>
          <p:cNvGrpSpPr/>
          <p:nvPr/>
        </p:nvGrpSpPr>
        <p:grpSpPr>
          <a:xfrm>
            <a:off x="1424317" y="4453100"/>
            <a:ext cx="634372" cy="634400"/>
            <a:chOff x="1460350" y="2402425"/>
            <a:chExt cx="208950" cy="208950"/>
          </a:xfrm>
        </p:grpSpPr>
        <p:sp>
          <p:nvSpPr>
            <p:cNvPr id="2218" name="Google Shape;2218;p34"/>
            <p:cNvSpPr/>
            <p:nvPr/>
          </p:nvSpPr>
          <p:spPr>
            <a:xfrm>
              <a:off x="1460350" y="2402425"/>
              <a:ext cx="208950" cy="208950"/>
            </a:xfrm>
            <a:custGeom>
              <a:avLst/>
              <a:gdLst/>
              <a:ahLst/>
              <a:cxnLst/>
              <a:rect l="l" t="t" r="r" b="b"/>
              <a:pathLst>
                <a:path w="8358" h="8358" extrusionOk="0">
                  <a:moveTo>
                    <a:pt x="4035" y="1"/>
                  </a:moveTo>
                  <a:lnTo>
                    <a:pt x="3651" y="49"/>
                  </a:lnTo>
                  <a:lnTo>
                    <a:pt x="3218" y="97"/>
                  </a:lnTo>
                  <a:lnTo>
                    <a:pt x="2786" y="241"/>
                  </a:lnTo>
                  <a:lnTo>
                    <a:pt x="2402" y="385"/>
                  </a:lnTo>
                  <a:lnTo>
                    <a:pt x="2066" y="577"/>
                  </a:lnTo>
                  <a:lnTo>
                    <a:pt x="1682" y="817"/>
                  </a:lnTo>
                  <a:lnTo>
                    <a:pt x="1393" y="1058"/>
                  </a:lnTo>
                  <a:lnTo>
                    <a:pt x="1105" y="1346"/>
                  </a:lnTo>
                  <a:lnTo>
                    <a:pt x="865" y="1634"/>
                  </a:lnTo>
                  <a:lnTo>
                    <a:pt x="625" y="1970"/>
                  </a:lnTo>
                  <a:lnTo>
                    <a:pt x="433" y="2354"/>
                  </a:lnTo>
                  <a:lnTo>
                    <a:pt x="241" y="2690"/>
                  </a:lnTo>
                  <a:lnTo>
                    <a:pt x="145" y="3075"/>
                  </a:lnTo>
                  <a:lnTo>
                    <a:pt x="49" y="3459"/>
                  </a:lnTo>
                  <a:lnTo>
                    <a:pt x="1" y="3891"/>
                  </a:lnTo>
                  <a:lnTo>
                    <a:pt x="1" y="4323"/>
                  </a:lnTo>
                  <a:lnTo>
                    <a:pt x="49" y="4707"/>
                  </a:lnTo>
                  <a:lnTo>
                    <a:pt x="97" y="5140"/>
                  </a:lnTo>
                  <a:lnTo>
                    <a:pt x="241" y="5572"/>
                  </a:lnTo>
                  <a:lnTo>
                    <a:pt x="385" y="5956"/>
                  </a:lnTo>
                  <a:lnTo>
                    <a:pt x="577" y="6292"/>
                  </a:lnTo>
                  <a:lnTo>
                    <a:pt x="817" y="6628"/>
                  </a:lnTo>
                  <a:lnTo>
                    <a:pt x="1057" y="6965"/>
                  </a:lnTo>
                  <a:lnTo>
                    <a:pt x="1345" y="7253"/>
                  </a:lnTo>
                  <a:lnTo>
                    <a:pt x="1634" y="7493"/>
                  </a:lnTo>
                  <a:lnTo>
                    <a:pt x="1970" y="7733"/>
                  </a:lnTo>
                  <a:lnTo>
                    <a:pt x="2306" y="7925"/>
                  </a:lnTo>
                  <a:lnTo>
                    <a:pt x="2690" y="8069"/>
                  </a:lnTo>
                  <a:lnTo>
                    <a:pt x="3074" y="8213"/>
                  </a:lnTo>
                  <a:lnTo>
                    <a:pt x="3458" y="8309"/>
                  </a:lnTo>
                  <a:lnTo>
                    <a:pt x="3891" y="8357"/>
                  </a:lnTo>
                  <a:lnTo>
                    <a:pt x="4275" y="8357"/>
                  </a:lnTo>
                  <a:lnTo>
                    <a:pt x="4707" y="8309"/>
                  </a:lnTo>
                  <a:lnTo>
                    <a:pt x="5139" y="8261"/>
                  </a:lnTo>
                  <a:lnTo>
                    <a:pt x="5524" y="8117"/>
                  </a:lnTo>
                  <a:lnTo>
                    <a:pt x="5956" y="7973"/>
                  </a:lnTo>
                  <a:lnTo>
                    <a:pt x="6292" y="7781"/>
                  </a:lnTo>
                  <a:lnTo>
                    <a:pt x="6628" y="7541"/>
                  </a:lnTo>
                  <a:lnTo>
                    <a:pt x="6964" y="7301"/>
                  </a:lnTo>
                  <a:lnTo>
                    <a:pt x="7252" y="7013"/>
                  </a:lnTo>
                  <a:lnTo>
                    <a:pt x="7493" y="6724"/>
                  </a:lnTo>
                  <a:lnTo>
                    <a:pt x="7733" y="6388"/>
                  </a:lnTo>
                  <a:lnTo>
                    <a:pt x="7925" y="6004"/>
                  </a:lnTo>
                  <a:lnTo>
                    <a:pt x="8069" y="5668"/>
                  </a:lnTo>
                  <a:lnTo>
                    <a:pt x="8213" y="5284"/>
                  </a:lnTo>
                  <a:lnTo>
                    <a:pt x="8309" y="4900"/>
                  </a:lnTo>
                  <a:lnTo>
                    <a:pt x="8357" y="4467"/>
                  </a:lnTo>
                  <a:lnTo>
                    <a:pt x="8357" y="4035"/>
                  </a:lnTo>
                  <a:lnTo>
                    <a:pt x="8309" y="3651"/>
                  </a:lnTo>
                  <a:lnTo>
                    <a:pt x="8261" y="3219"/>
                  </a:lnTo>
                  <a:lnTo>
                    <a:pt x="8117" y="2786"/>
                  </a:lnTo>
                  <a:lnTo>
                    <a:pt x="7973" y="2402"/>
                  </a:lnTo>
                  <a:lnTo>
                    <a:pt x="7781" y="2066"/>
                  </a:lnTo>
                  <a:lnTo>
                    <a:pt x="7541" y="1730"/>
                  </a:lnTo>
                  <a:lnTo>
                    <a:pt x="7300" y="1394"/>
                  </a:lnTo>
                  <a:lnTo>
                    <a:pt x="7012" y="1106"/>
                  </a:lnTo>
                  <a:lnTo>
                    <a:pt x="6724" y="865"/>
                  </a:lnTo>
                  <a:lnTo>
                    <a:pt x="6388" y="625"/>
                  </a:lnTo>
                  <a:lnTo>
                    <a:pt x="6004" y="433"/>
                  </a:lnTo>
                  <a:lnTo>
                    <a:pt x="5668" y="289"/>
                  </a:lnTo>
                  <a:lnTo>
                    <a:pt x="5283" y="145"/>
                  </a:lnTo>
                  <a:lnTo>
                    <a:pt x="4851" y="49"/>
                  </a:lnTo>
                  <a:lnTo>
                    <a:pt x="4467" y="1"/>
                  </a:ln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219" name="Google Shape;2219;p34"/>
            <p:cNvSpPr/>
            <p:nvPr/>
          </p:nvSpPr>
          <p:spPr>
            <a:xfrm>
              <a:off x="1460350" y="2402425"/>
              <a:ext cx="208950" cy="208950"/>
            </a:xfrm>
            <a:custGeom>
              <a:avLst/>
              <a:gdLst/>
              <a:ahLst/>
              <a:cxnLst/>
              <a:rect l="l" t="t" r="r" b="b"/>
              <a:pathLst>
                <a:path w="8358" h="8358" fill="none" extrusionOk="0">
                  <a:moveTo>
                    <a:pt x="8261" y="3219"/>
                  </a:moveTo>
                  <a:lnTo>
                    <a:pt x="8261" y="3219"/>
                  </a:lnTo>
                  <a:lnTo>
                    <a:pt x="8309" y="3651"/>
                  </a:lnTo>
                  <a:lnTo>
                    <a:pt x="8357" y="4035"/>
                  </a:lnTo>
                  <a:lnTo>
                    <a:pt x="8357" y="4467"/>
                  </a:lnTo>
                  <a:lnTo>
                    <a:pt x="8309" y="4900"/>
                  </a:lnTo>
                  <a:lnTo>
                    <a:pt x="8213" y="5284"/>
                  </a:lnTo>
                  <a:lnTo>
                    <a:pt x="8069" y="5668"/>
                  </a:lnTo>
                  <a:lnTo>
                    <a:pt x="7925" y="6004"/>
                  </a:lnTo>
                  <a:lnTo>
                    <a:pt x="7733" y="6388"/>
                  </a:lnTo>
                  <a:lnTo>
                    <a:pt x="7493" y="6724"/>
                  </a:lnTo>
                  <a:lnTo>
                    <a:pt x="7252" y="7013"/>
                  </a:lnTo>
                  <a:lnTo>
                    <a:pt x="6964" y="7301"/>
                  </a:lnTo>
                  <a:lnTo>
                    <a:pt x="6628" y="7541"/>
                  </a:lnTo>
                  <a:lnTo>
                    <a:pt x="6292" y="7781"/>
                  </a:lnTo>
                  <a:lnTo>
                    <a:pt x="5956" y="7973"/>
                  </a:lnTo>
                  <a:lnTo>
                    <a:pt x="5524" y="8117"/>
                  </a:lnTo>
                  <a:lnTo>
                    <a:pt x="5139" y="8261"/>
                  </a:lnTo>
                  <a:lnTo>
                    <a:pt x="5139" y="8261"/>
                  </a:lnTo>
                  <a:lnTo>
                    <a:pt x="4707" y="8309"/>
                  </a:lnTo>
                  <a:lnTo>
                    <a:pt x="4275" y="8357"/>
                  </a:lnTo>
                  <a:lnTo>
                    <a:pt x="3891" y="8357"/>
                  </a:lnTo>
                  <a:lnTo>
                    <a:pt x="3458" y="8309"/>
                  </a:lnTo>
                  <a:lnTo>
                    <a:pt x="3074" y="8213"/>
                  </a:lnTo>
                  <a:lnTo>
                    <a:pt x="2690" y="8069"/>
                  </a:lnTo>
                  <a:lnTo>
                    <a:pt x="2306" y="7925"/>
                  </a:lnTo>
                  <a:lnTo>
                    <a:pt x="1970" y="7733"/>
                  </a:lnTo>
                  <a:lnTo>
                    <a:pt x="1634" y="7493"/>
                  </a:lnTo>
                  <a:lnTo>
                    <a:pt x="1345" y="7253"/>
                  </a:lnTo>
                  <a:lnTo>
                    <a:pt x="1057" y="6965"/>
                  </a:lnTo>
                  <a:lnTo>
                    <a:pt x="817" y="6628"/>
                  </a:lnTo>
                  <a:lnTo>
                    <a:pt x="577" y="6292"/>
                  </a:lnTo>
                  <a:lnTo>
                    <a:pt x="385" y="5956"/>
                  </a:lnTo>
                  <a:lnTo>
                    <a:pt x="241" y="5572"/>
                  </a:lnTo>
                  <a:lnTo>
                    <a:pt x="97" y="5140"/>
                  </a:lnTo>
                  <a:lnTo>
                    <a:pt x="97" y="5140"/>
                  </a:lnTo>
                  <a:lnTo>
                    <a:pt x="49" y="4707"/>
                  </a:lnTo>
                  <a:lnTo>
                    <a:pt x="1" y="4323"/>
                  </a:lnTo>
                  <a:lnTo>
                    <a:pt x="1" y="3891"/>
                  </a:lnTo>
                  <a:lnTo>
                    <a:pt x="49" y="3459"/>
                  </a:lnTo>
                  <a:lnTo>
                    <a:pt x="145" y="3075"/>
                  </a:lnTo>
                  <a:lnTo>
                    <a:pt x="241" y="2690"/>
                  </a:lnTo>
                  <a:lnTo>
                    <a:pt x="433" y="2354"/>
                  </a:lnTo>
                  <a:lnTo>
                    <a:pt x="625" y="1970"/>
                  </a:lnTo>
                  <a:lnTo>
                    <a:pt x="865" y="1634"/>
                  </a:lnTo>
                  <a:lnTo>
                    <a:pt x="1105" y="1346"/>
                  </a:lnTo>
                  <a:lnTo>
                    <a:pt x="1393" y="1058"/>
                  </a:lnTo>
                  <a:lnTo>
                    <a:pt x="1682" y="817"/>
                  </a:lnTo>
                  <a:lnTo>
                    <a:pt x="2066" y="577"/>
                  </a:lnTo>
                  <a:lnTo>
                    <a:pt x="2402" y="385"/>
                  </a:lnTo>
                  <a:lnTo>
                    <a:pt x="2786" y="241"/>
                  </a:lnTo>
                  <a:lnTo>
                    <a:pt x="3218" y="97"/>
                  </a:lnTo>
                  <a:lnTo>
                    <a:pt x="3218" y="97"/>
                  </a:lnTo>
                  <a:lnTo>
                    <a:pt x="3651" y="49"/>
                  </a:lnTo>
                  <a:lnTo>
                    <a:pt x="4035" y="1"/>
                  </a:lnTo>
                  <a:lnTo>
                    <a:pt x="4467" y="1"/>
                  </a:lnTo>
                  <a:lnTo>
                    <a:pt x="4851" y="49"/>
                  </a:lnTo>
                  <a:lnTo>
                    <a:pt x="5283" y="145"/>
                  </a:lnTo>
                  <a:lnTo>
                    <a:pt x="5668" y="289"/>
                  </a:lnTo>
                  <a:lnTo>
                    <a:pt x="6004" y="433"/>
                  </a:lnTo>
                  <a:lnTo>
                    <a:pt x="6388" y="625"/>
                  </a:lnTo>
                  <a:lnTo>
                    <a:pt x="6724" y="865"/>
                  </a:lnTo>
                  <a:lnTo>
                    <a:pt x="7012" y="1106"/>
                  </a:lnTo>
                  <a:lnTo>
                    <a:pt x="7300" y="1394"/>
                  </a:lnTo>
                  <a:lnTo>
                    <a:pt x="7541" y="1730"/>
                  </a:lnTo>
                  <a:lnTo>
                    <a:pt x="7781" y="2066"/>
                  </a:lnTo>
                  <a:lnTo>
                    <a:pt x="7973" y="2402"/>
                  </a:lnTo>
                  <a:lnTo>
                    <a:pt x="8117" y="2786"/>
                  </a:lnTo>
                  <a:lnTo>
                    <a:pt x="8261" y="3219"/>
                  </a:lnTo>
                </a:path>
              </a:pathLst>
            </a:custGeom>
            <a:no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220" name="Google Shape;2220;p34"/>
            <p:cNvSpPr/>
            <p:nvPr/>
          </p:nvSpPr>
          <p:spPr>
            <a:xfrm>
              <a:off x="1495175" y="2421650"/>
              <a:ext cx="122475" cy="91275"/>
            </a:xfrm>
            <a:custGeom>
              <a:avLst/>
              <a:gdLst/>
              <a:ahLst/>
              <a:cxnLst/>
              <a:rect l="l" t="t" r="r" b="b"/>
              <a:pathLst>
                <a:path w="4899" h="3651" extrusionOk="0">
                  <a:moveTo>
                    <a:pt x="2546" y="192"/>
                  </a:moveTo>
                  <a:lnTo>
                    <a:pt x="2786" y="240"/>
                  </a:lnTo>
                  <a:lnTo>
                    <a:pt x="3026" y="289"/>
                  </a:lnTo>
                  <a:lnTo>
                    <a:pt x="3266" y="385"/>
                  </a:lnTo>
                  <a:lnTo>
                    <a:pt x="3458" y="529"/>
                  </a:lnTo>
                  <a:lnTo>
                    <a:pt x="3554" y="673"/>
                  </a:lnTo>
                  <a:lnTo>
                    <a:pt x="3650" y="865"/>
                  </a:lnTo>
                  <a:lnTo>
                    <a:pt x="3650" y="1057"/>
                  </a:lnTo>
                  <a:lnTo>
                    <a:pt x="3506" y="1249"/>
                  </a:lnTo>
                  <a:lnTo>
                    <a:pt x="3362" y="1393"/>
                  </a:lnTo>
                  <a:lnTo>
                    <a:pt x="3170" y="1537"/>
                  </a:lnTo>
                  <a:lnTo>
                    <a:pt x="2930" y="1585"/>
                  </a:lnTo>
                  <a:lnTo>
                    <a:pt x="2690" y="1633"/>
                  </a:lnTo>
                  <a:lnTo>
                    <a:pt x="2450" y="1585"/>
                  </a:lnTo>
                  <a:lnTo>
                    <a:pt x="2210" y="1537"/>
                  </a:lnTo>
                  <a:lnTo>
                    <a:pt x="1969" y="1441"/>
                  </a:lnTo>
                  <a:lnTo>
                    <a:pt x="1777" y="1297"/>
                  </a:lnTo>
                  <a:lnTo>
                    <a:pt x="1633" y="1105"/>
                  </a:lnTo>
                  <a:lnTo>
                    <a:pt x="1585" y="961"/>
                  </a:lnTo>
                  <a:lnTo>
                    <a:pt x="1585" y="769"/>
                  </a:lnTo>
                  <a:lnTo>
                    <a:pt x="1681" y="577"/>
                  </a:lnTo>
                  <a:lnTo>
                    <a:pt x="1873" y="385"/>
                  </a:lnTo>
                  <a:lnTo>
                    <a:pt x="2065" y="289"/>
                  </a:lnTo>
                  <a:lnTo>
                    <a:pt x="2306" y="240"/>
                  </a:lnTo>
                  <a:lnTo>
                    <a:pt x="2546" y="192"/>
                  </a:lnTo>
                  <a:close/>
                  <a:moveTo>
                    <a:pt x="2306" y="0"/>
                  </a:moveTo>
                  <a:lnTo>
                    <a:pt x="1969" y="48"/>
                  </a:lnTo>
                  <a:lnTo>
                    <a:pt x="1585" y="144"/>
                  </a:lnTo>
                  <a:lnTo>
                    <a:pt x="1249" y="289"/>
                  </a:lnTo>
                  <a:lnTo>
                    <a:pt x="865" y="481"/>
                  </a:lnTo>
                  <a:lnTo>
                    <a:pt x="529" y="721"/>
                  </a:lnTo>
                  <a:lnTo>
                    <a:pt x="289" y="961"/>
                  </a:lnTo>
                  <a:lnTo>
                    <a:pt x="144" y="1249"/>
                  </a:lnTo>
                  <a:lnTo>
                    <a:pt x="48" y="1489"/>
                  </a:lnTo>
                  <a:lnTo>
                    <a:pt x="0" y="1777"/>
                  </a:lnTo>
                  <a:lnTo>
                    <a:pt x="0" y="2065"/>
                  </a:lnTo>
                  <a:lnTo>
                    <a:pt x="96" y="2354"/>
                  </a:lnTo>
                  <a:lnTo>
                    <a:pt x="192" y="2594"/>
                  </a:lnTo>
                  <a:lnTo>
                    <a:pt x="385" y="2882"/>
                  </a:lnTo>
                  <a:lnTo>
                    <a:pt x="577" y="3074"/>
                  </a:lnTo>
                  <a:lnTo>
                    <a:pt x="865" y="3266"/>
                  </a:lnTo>
                  <a:lnTo>
                    <a:pt x="1153" y="3458"/>
                  </a:lnTo>
                  <a:lnTo>
                    <a:pt x="1441" y="3554"/>
                  </a:lnTo>
                  <a:lnTo>
                    <a:pt x="1825" y="3650"/>
                  </a:lnTo>
                  <a:lnTo>
                    <a:pt x="2594" y="3650"/>
                  </a:lnTo>
                  <a:lnTo>
                    <a:pt x="2978" y="3554"/>
                  </a:lnTo>
                  <a:lnTo>
                    <a:pt x="3410" y="3410"/>
                  </a:lnTo>
                  <a:lnTo>
                    <a:pt x="3842" y="3170"/>
                  </a:lnTo>
                  <a:lnTo>
                    <a:pt x="4179" y="2978"/>
                  </a:lnTo>
                  <a:lnTo>
                    <a:pt x="4467" y="2690"/>
                  </a:lnTo>
                  <a:lnTo>
                    <a:pt x="4659" y="2450"/>
                  </a:lnTo>
                  <a:lnTo>
                    <a:pt x="4803" y="2210"/>
                  </a:lnTo>
                  <a:lnTo>
                    <a:pt x="4899" y="1921"/>
                  </a:lnTo>
                  <a:lnTo>
                    <a:pt x="4899" y="1633"/>
                  </a:lnTo>
                  <a:lnTo>
                    <a:pt x="4851" y="1393"/>
                  </a:lnTo>
                  <a:lnTo>
                    <a:pt x="4803" y="1153"/>
                  </a:lnTo>
                  <a:lnTo>
                    <a:pt x="4659" y="913"/>
                  </a:lnTo>
                  <a:lnTo>
                    <a:pt x="4467" y="673"/>
                  </a:lnTo>
                  <a:lnTo>
                    <a:pt x="4227" y="481"/>
                  </a:lnTo>
                  <a:lnTo>
                    <a:pt x="3986" y="337"/>
                  </a:lnTo>
                  <a:lnTo>
                    <a:pt x="3698" y="192"/>
                  </a:lnTo>
                  <a:lnTo>
                    <a:pt x="3362" y="48"/>
                  </a:lnTo>
                  <a:lnTo>
                    <a:pt x="3026" y="0"/>
                  </a:lnTo>
                  <a:close/>
                </a:path>
              </a:pathLst>
            </a:custGeom>
            <a:solidFill>
              <a:srgbClr val="210A06">
                <a:alpha val="3370"/>
              </a:srgbClr>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221" name="Google Shape;2221;p34"/>
            <p:cNvSpPr/>
            <p:nvPr/>
          </p:nvSpPr>
          <p:spPr>
            <a:xfrm>
              <a:off x="1534800" y="2426450"/>
              <a:ext cx="51650" cy="36050"/>
            </a:xfrm>
            <a:custGeom>
              <a:avLst/>
              <a:gdLst/>
              <a:ahLst/>
              <a:cxnLst/>
              <a:rect l="l" t="t" r="r" b="b"/>
              <a:pathLst>
                <a:path w="2066" h="1442" fill="none" extrusionOk="0">
                  <a:moveTo>
                    <a:pt x="1105" y="1441"/>
                  </a:moveTo>
                  <a:lnTo>
                    <a:pt x="1105" y="1441"/>
                  </a:lnTo>
                  <a:lnTo>
                    <a:pt x="865" y="1393"/>
                  </a:lnTo>
                  <a:lnTo>
                    <a:pt x="625" y="1345"/>
                  </a:lnTo>
                  <a:lnTo>
                    <a:pt x="384" y="1249"/>
                  </a:lnTo>
                  <a:lnTo>
                    <a:pt x="192" y="1105"/>
                  </a:lnTo>
                  <a:lnTo>
                    <a:pt x="48" y="913"/>
                  </a:lnTo>
                  <a:lnTo>
                    <a:pt x="0" y="769"/>
                  </a:lnTo>
                  <a:lnTo>
                    <a:pt x="0" y="577"/>
                  </a:lnTo>
                  <a:lnTo>
                    <a:pt x="96" y="385"/>
                  </a:lnTo>
                  <a:lnTo>
                    <a:pt x="96" y="385"/>
                  </a:lnTo>
                  <a:lnTo>
                    <a:pt x="288" y="193"/>
                  </a:lnTo>
                  <a:lnTo>
                    <a:pt x="480" y="97"/>
                  </a:lnTo>
                  <a:lnTo>
                    <a:pt x="721" y="48"/>
                  </a:lnTo>
                  <a:lnTo>
                    <a:pt x="961" y="0"/>
                  </a:lnTo>
                  <a:lnTo>
                    <a:pt x="961" y="0"/>
                  </a:lnTo>
                  <a:lnTo>
                    <a:pt x="1201" y="48"/>
                  </a:lnTo>
                  <a:lnTo>
                    <a:pt x="1441" y="97"/>
                  </a:lnTo>
                  <a:lnTo>
                    <a:pt x="1681" y="193"/>
                  </a:lnTo>
                  <a:lnTo>
                    <a:pt x="1873" y="337"/>
                  </a:lnTo>
                  <a:lnTo>
                    <a:pt x="1969" y="481"/>
                  </a:lnTo>
                  <a:lnTo>
                    <a:pt x="2065" y="673"/>
                  </a:lnTo>
                  <a:lnTo>
                    <a:pt x="2065" y="865"/>
                  </a:lnTo>
                  <a:lnTo>
                    <a:pt x="1921" y="1057"/>
                  </a:lnTo>
                  <a:lnTo>
                    <a:pt x="1921" y="1057"/>
                  </a:lnTo>
                  <a:lnTo>
                    <a:pt x="1777" y="1201"/>
                  </a:lnTo>
                  <a:lnTo>
                    <a:pt x="1585" y="1345"/>
                  </a:lnTo>
                  <a:lnTo>
                    <a:pt x="1345" y="1393"/>
                  </a:lnTo>
                  <a:lnTo>
                    <a:pt x="1105" y="1441"/>
                  </a:lnTo>
                </a:path>
              </a:pathLst>
            </a:custGeom>
            <a:no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222" name="Google Shape;2222;p34"/>
            <p:cNvSpPr/>
            <p:nvPr/>
          </p:nvSpPr>
          <p:spPr>
            <a:xfrm>
              <a:off x="1495175" y="2421650"/>
              <a:ext cx="122475" cy="91275"/>
            </a:xfrm>
            <a:custGeom>
              <a:avLst/>
              <a:gdLst/>
              <a:ahLst/>
              <a:cxnLst/>
              <a:rect l="l" t="t" r="r" b="b"/>
              <a:pathLst>
                <a:path w="4899" h="3651" fill="none" extrusionOk="0">
                  <a:moveTo>
                    <a:pt x="2642" y="0"/>
                  </a:moveTo>
                  <a:lnTo>
                    <a:pt x="2642" y="0"/>
                  </a:lnTo>
                  <a:lnTo>
                    <a:pt x="2306" y="0"/>
                  </a:lnTo>
                  <a:lnTo>
                    <a:pt x="1969" y="48"/>
                  </a:lnTo>
                  <a:lnTo>
                    <a:pt x="1585" y="144"/>
                  </a:lnTo>
                  <a:lnTo>
                    <a:pt x="1249" y="289"/>
                  </a:lnTo>
                  <a:lnTo>
                    <a:pt x="1249" y="289"/>
                  </a:lnTo>
                  <a:lnTo>
                    <a:pt x="865" y="481"/>
                  </a:lnTo>
                  <a:lnTo>
                    <a:pt x="529" y="721"/>
                  </a:lnTo>
                  <a:lnTo>
                    <a:pt x="289" y="961"/>
                  </a:lnTo>
                  <a:lnTo>
                    <a:pt x="144" y="1249"/>
                  </a:lnTo>
                  <a:lnTo>
                    <a:pt x="48" y="1489"/>
                  </a:lnTo>
                  <a:lnTo>
                    <a:pt x="0" y="1777"/>
                  </a:lnTo>
                  <a:lnTo>
                    <a:pt x="0" y="2065"/>
                  </a:lnTo>
                  <a:lnTo>
                    <a:pt x="96" y="2354"/>
                  </a:lnTo>
                  <a:lnTo>
                    <a:pt x="192" y="2594"/>
                  </a:lnTo>
                  <a:lnTo>
                    <a:pt x="385" y="2882"/>
                  </a:lnTo>
                  <a:lnTo>
                    <a:pt x="577" y="3074"/>
                  </a:lnTo>
                  <a:lnTo>
                    <a:pt x="865" y="3266"/>
                  </a:lnTo>
                  <a:lnTo>
                    <a:pt x="1153" y="3458"/>
                  </a:lnTo>
                  <a:lnTo>
                    <a:pt x="1441" y="3554"/>
                  </a:lnTo>
                  <a:lnTo>
                    <a:pt x="1825" y="3650"/>
                  </a:lnTo>
                  <a:lnTo>
                    <a:pt x="2210" y="3650"/>
                  </a:lnTo>
                  <a:lnTo>
                    <a:pt x="2210" y="3650"/>
                  </a:lnTo>
                  <a:lnTo>
                    <a:pt x="2594" y="3650"/>
                  </a:lnTo>
                  <a:lnTo>
                    <a:pt x="2978" y="3554"/>
                  </a:lnTo>
                  <a:lnTo>
                    <a:pt x="3410" y="3410"/>
                  </a:lnTo>
                  <a:lnTo>
                    <a:pt x="3842" y="3170"/>
                  </a:lnTo>
                  <a:lnTo>
                    <a:pt x="3842" y="3170"/>
                  </a:lnTo>
                  <a:lnTo>
                    <a:pt x="4179" y="2978"/>
                  </a:lnTo>
                  <a:lnTo>
                    <a:pt x="4467" y="2690"/>
                  </a:lnTo>
                  <a:lnTo>
                    <a:pt x="4659" y="2450"/>
                  </a:lnTo>
                  <a:lnTo>
                    <a:pt x="4803" y="2210"/>
                  </a:lnTo>
                  <a:lnTo>
                    <a:pt x="4899" y="1921"/>
                  </a:lnTo>
                  <a:lnTo>
                    <a:pt x="4899" y="1633"/>
                  </a:lnTo>
                  <a:lnTo>
                    <a:pt x="4851" y="1393"/>
                  </a:lnTo>
                  <a:lnTo>
                    <a:pt x="4803" y="1153"/>
                  </a:lnTo>
                  <a:lnTo>
                    <a:pt x="4659" y="913"/>
                  </a:lnTo>
                  <a:lnTo>
                    <a:pt x="4467" y="673"/>
                  </a:lnTo>
                  <a:lnTo>
                    <a:pt x="4227" y="481"/>
                  </a:lnTo>
                  <a:lnTo>
                    <a:pt x="3986" y="337"/>
                  </a:lnTo>
                  <a:lnTo>
                    <a:pt x="3698" y="192"/>
                  </a:lnTo>
                  <a:lnTo>
                    <a:pt x="3362" y="48"/>
                  </a:lnTo>
                  <a:lnTo>
                    <a:pt x="3026" y="0"/>
                  </a:lnTo>
                  <a:lnTo>
                    <a:pt x="2642" y="0"/>
                  </a:lnTo>
                </a:path>
              </a:pathLst>
            </a:custGeom>
            <a:solidFill>
              <a:srgbClr val="210A06">
                <a:alpha val="3370"/>
              </a:srgbClr>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223" name="Google Shape;2223;p34"/>
            <p:cNvSpPr/>
            <p:nvPr/>
          </p:nvSpPr>
          <p:spPr>
            <a:xfrm>
              <a:off x="1582825" y="2607750"/>
              <a:ext cx="10825" cy="2425"/>
            </a:xfrm>
            <a:custGeom>
              <a:avLst/>
              <a:gdLst/>
              <a:ahLst/>
              <a:cxnLst/>
              <a:rect l="l" t="t" r="r" b="b"/>
              <a:pathLst>
                <a:path w="433" h="97" extrusionOk="0">
                  <a:moveTo>
                    <a:pt x="0" y="96"/>
                  </a:moveTo>
                  <a:lnTo>
                    <a:pt x="0" y="96"/>
                  </a:lnTo>
                  <a:lnTo>
                    <a:pt x="0" y="96"/>
                  </a:lnTo>
                  <a:lnTo>
                    <a:pt x="0" y="96"/>
                  </a:lnTo>
                  <a:lnTo>
                    <a:pt x="0" y="96"/>
                  </a:lnTo>
                  <a:close/>
                  <a:moveTo>
                    <a:pt x="48" y="96"/>
                  </a:moveTo>
                  <a:lnTo>
                    <a:pt x="48" y="96"/>
                  </a:lnTo>
                  <a:lnTo>
                    <a:pt x="48" y="96"/>
                  </a:lnTo>
                  <a:lnTo>
                    <a:pt x="48" y="96"/>
                  </a:lnTo>
                  <a:lnTo>
                    <a:pt x="48" y="96"/>
                  </a:lnTo>
                  <a:close/>
                  <a:moveTo>
                    <a:pt x="240" y="48"/>
                  </a:moveTo>
                  <a:lnTo>
                    <a:pt x="240" y="48"/>
                  </a:lnTo>
                  <a:lnTo>
                    <a:pt x="48" y="96"/>
                  </a:lnTo>
                  <a:lnTo>
                    <a:pt x="48" y="96"/>
                  </a:lnTo>
                  <a:lnTo>
                    <a:pt x="240" y="48"/>
                  </a:lnTo>
                  <a:close/>
                  <a:moveTo>
                    <a:pt x="240" y="48"/>
                  </a:moveTo>
                  <a:lnTo>
                    <a:pt x="240" y="48"/>
                  </a:lnTo>
                  <a:lnTo>
                    <a:pt x="240" y="48"/>
                  </a:lnTo>
                  <a:lnTo>
                    <a:pt x="240" y="48"/>
                  </a:lnTo>
                  <a:lnTo>
                    <a:pt x="240" y="48"/>
                  </a:lnTo>
                  <a:close/>
                  <a:moveTo>
                    <a:pt x="240" y="48"/>
                  </a:moveTo>
                  <a:lnTo>
                    <a:pt x="240" y="48"/>
                  </a:lnTo>
                  <a:lnTo>
                    <a:pt x="240" y="48"/>
                  </a:lnTo>
                  <a:lnTo>
                    <a:pt x="240" y="48"/>
                  </a:lnTo>
                  <a:lnTo>
                    <a:pt x="240" y="48"/>
                  </a:lnTo>
                  <a:close/>
                  <a:moveTo>
                    <a:pt x="240" y="48"/>
                  </a:moveTo>
                  <a:lnTo>
                    <a:pt x="240" y="48"/>
                  </a:lnTo>
                  <a:lnTo>
                    <a:pt x="240" y="48"/>
                  </a:lnTo>
                  <a:lnTo>
                    <a:pt x="240" y="48"/>
                  </a:lnTo>
                  <a:lnTo>
                    <a:pt x="240" y="48"/>
                  </a:lnTo>
                  <a:close/>
                  <a:moveTo>
                    <a:pt x="288" y="0"/>
                  </a:moveTo>
                  <a:lnTo>
                    <a:pt x="288" y="0"/>
                  </a:lnTo>
                  <a:lnTo>
                    <a:pt x="288" y="48"/>
                  </a:lnTo>
                  <a:lnTo>
                    <a:pt x="288" y="48"/>
                  </a:lnTo>
                  <a:lnTo>
                    <a:pt x="288" y="0"/>
                  </a:lnTo>
                  <a:close/>
                  <a:moveTo>
                    <a:pt x="288" y="0"/>
                  </a:moveTo>
                  <a:lnTo>
                    <a:pt x="288" y="0"/>
                  </a:lnTo>
                  <a:lnTo>
                    <a:pt x="288" y="0"/>
                  </a:lnTo>
                  <a:lnTo>
                    <a:pt x="288" y="0"/>
                  </a:lnTo>
                  <a:lnTo>
                    <a:pt x="288" y="0"/>
                  </a:lnTo>
                  <a:close/>
                  <a:moveTo>
                    <a:pt x="288" y="0"/>
                  </a:moveTo>
                  <a:lnTo>
                    <a:pt x="288" y="0"/>
                  </a:lnTo>
                  <a:lnTo>
                    <a:pt x="288" y="0"/>
                  </a:lnTo>
                  <a:lnTo>
                    <a:pt x="288" y="0"/>
                  </a:lnTo>
                  <a:lnTo>
                    <a:pt x="288" y="0"/>
                  </a:lnTo>
                  <a:close/>
                  <a:moveTo>
                    <a:pt x="336" y="0"/>
                  </a:moveTo>
                  <a:lnTo>
                    <a:pt x="336" y="0"/>
                  </a:lnTo>
                  <a:lnTo>
                    <a:pt x="288" y="0"/>
                  </a:lnTo>
                  <a:lnTo>
                    <a:pt x="288" y="0"/>
                  </a:lnTo>
                  <a:lnTo>
                    <a:pt x="336" y="0"/>
                  </a:lnTo>
                  <a:close/>
                  <a:moveTo>
                    <a:pt x="336" y="0"/>
                  </a:moveTo>
                  <a:lnTo>
                    <a:pt x="336" y="0"/>
                  </a:lnTo>
                  <a:lnTo>
                    <a:pt x="336" y="0"/>
                  </a:lnTo>
                  <a:lnTo>
                    <a:pt x="336" y="0"/>
                  </a:lnTo>
                  <a:lnTo>
                    <a:pt x="336" y="0"/>
                  </a:lnTo>
                  <a:close/>
                  <a:moveTo>
                    <a:pt x="336" y="0"/>
                  </a:moveTo>
                  <a:lnTo>
                    <a:pt x="336" y="0"/>
                  </a:lnTo>
                  <a:lnTo>
                    <a:pt x="336" y="0"/>
                  </a:lnTo>
                  <a:lnTo>
                    <a:pt x="336" y="0"/>
                  </a:lnTo>
                  <a:lnTo>
                    <a:pt x="336" y="0"/>
                  </a:lnTo>
                  <a:close/>
                  <a:moveTo>
                    <a:pt x="336" y="0"/>
                  </a:moveTo>
                  <a:lnTo>
                    <a:pt x="336" y="0"/>
                  </a:lnTo>
                  <a:lnTo>
                    <a:pt x="336" y="0"/>
                  </a:lnTo>
                  <a:lnTo>
                    <a:pt x="336" y="0"/>
                  </a:lnTo>
                  <a:lnTo>
                    <a:pt x="336" y="0"/>
                  </a:lnTo>
                  <a:close/>
                  <a:moveTo>
                    <a:pt x="384" y="0"/>
                  </a:moveTo>
                  <a:lnTo>
                    <a:pt x="384" y="0"/>
                  </a:lnTo>
                  <a:lnTo>
                    <a:pt x="336" y="0"/>
                  </a:lnTo>
                  <a:lnTo>
                    <a:pt x="336" y="0"/>
                  </a:lnTo>
                  <a:lnTo>
                    <a:pt x="384" y="0"/>
                  </a:lnTo>
                  <a:close/>
                  <a:moveTo>
                    <a:pt x="384" y="0"/>
                  </a:moveTo>
                  <a:lnTo>
                    <a:pt x="384" y="0"/>
                  </a:lnTo>
                  <a:lnTo>
                    <a:pt x="384" y="0"/>
                  </a:lnTo>
                  <a:lnTo>
                    <a:pt x="384" y="0"/>
                  </a:lnTo>
                  <a:lnTo>
                    <a:pt x="384" y="0"/>
                  </a:lnTo>
                  <a:close/>
                  <a:moveTo>
                    <a:pt x="384" y="0"/>
                  </a:moveTo>
                  <a:lnTo>
                    <a:pt x="384" y="0"/>
                  </a:lnTo>
                  <a:lnTo>
                    <a:pt x="384" y="0"/>
                  </a:lnTo>
                  <a:lnTo>
                    <a:pt x="384" y="0"/>
                  </a:lnTo>
                  <a:lnTo>
                    <a:pt x="384" y="0"/>
                  </a:lnTo>
                  <a:close/>
                  <a:moveTo>
                    <a:pt x="432" y="0"/>
                  </a:moveTo>
                  <a:lnTo>
                    <a:pt x="432" y="0"/>
                  </a:lnTo>
                  <a:lnTo>
                    <a:pt x="432" y="0"/>
                  </a:lnTo>
                  <a:lnTo>
                    <a:pt x="432" y="0"/>
                  </a:lnTo>
                  <a:lnTo>
                    <a:pt x="432" y="0"/>
                  </a:lnTo>
                  <a:close/>
                  <a:moveTo>
                    <a:pt x="432" y="0"/>
                  </a:moveTo>
                  <a:lnTo>
                    <a:pt x="432" y="0"/>
                  </a:lnTo>
                  <a:lnTo>
                    <a:pt x="432" y="0"/>
                  </a:lnTo>
                  <a:lnTo>
                    <a:pt x="432" y="0"/>
                  </a:lnTo>
                  <a:lnTo>
                    <a:pt x="432" y="0"/>
                  </a:lnTo>
                  <a:close/>
                </a:path>
              </a:pathLst>
            </a:custGeom>
            <a:solidFill>
              <a:srgbClr val="FAF9F9"/>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224" name="Google Shape;2224;p34"/>
            <p:cNvSpPr/>
            <p:nvPr/>
          </p:nvSpPr>
          <p:spPr>
            <a:xfrm>
              <a:off x="1582825" y="2610150"/>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225" name="Google Shape;2225;p34"/>
            <p:cNvSpPr/>
            <p:nvPr/>
          </p:nvSpPr>
          <p:spPr>
            <a:xfrm>
              <a:off x="1584025" y="2610150"/>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226" name="Google Shape;2226;p34"/>
            <p:cNvSpPr/>
            <p:nvPr/>
          </p:nvSpPr>
          <p:spPr>
            <a:xfrm>
              <a:off x="1584025" y="2608950"/>
              <a:ext cx="4825" cy="1225"/>
            </a:xfrm>
            <a:custGeom>
              <a:avLst/>
              <a:gdLst/>
              <a:ahLst/>
              <a:cxnLst/>
              <a:rect l="l" t="t" r="r" b="b"/>
              <a:pathLst>
                <a:path w="193" h="49" fill="none" extrusionOk="0">
                  <a:moveTo>
                    <a:pt x="192" y="0"/>
                  </a:moveTo>
                  <a:lnTo>
                    <a:pt x="192" y="0"/>
                  </a:lnTo>
                  <a:lnTo>
                    <a:pt x="0" y="48"/>
                  </a:lnTo>
                  <a:lnTo>
                    <a:pt x="0" y="48"/>
                  </a:lnTo>
                  <a:lnTo>
                    <a:pt x="192" y="0"/>
                  </a:lnTo>
                </a:path>
              </a:pathLst>
            </a:custGeom>
            <a:no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227" name="Google Shape;2227;p34"/>
            <p:cNvSpPr/>
            <p:nvPr/>
          </p:nvSpPr>
          <p:spPr>
            <a:xfrm>
              <a:off x="1588825" y="2608950"/>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228" name="Google Shape;2228;p34"/>
            <p:cNvSpPr/>
            <p:nvPr/>
          </p:nvSpPr>
          <p:spPr>
            <a:xfrm>
              <a:off x="1588825" y="2608950"/>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229" name="Google Shape;2229;p34"/>
            <p:cNvSpPr/>
            <p:nvPr/>
          </p:nvSpPr>
          <p:spPr>
            <a:xfrm>
              <a:off x="1588825" y="2608950"/>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230" name="Google Shape;2230;p34"/>
            <p:cNvSpPr/>
            <p:nvPr/>
          </p:nvSpPr>
          <p:spPr>
            <a:xfrm>
              <a:off x="1590025" y="2607750"/>
              <a:ext cx="25" cy="1225"/>
            </a:xfrm>
            <a:custGeom>
              <a:avLst/>
              <a:gdLst/>
              <a:ahLst/>
              <a:cxnLst/>
              <a:rect l="l" t="t" r="r" b="b"/>
              <a:pathLst>
                <a:path w="1" h="49" fill="none" extrusionOk="0">
                  <a:moveTo>
                    <a:pt x="0" y="0"/>
                  </a:moveTo>
                  <a:lnTo>
                    <a:pt x="0" y="0"/>
                  </a:lnTo>
                  <a:lnTo>
                    <a:pt x="0" y="48"/>
                  </a:lnTo>
                  <a:lnTo>
                    <a:pt x="0" y="48"/>
                  </a:lnTo>
                  <a:lnTo>
                    <a:pt x="0" y="0"/>
                  </a:lnTo>
                </a:path>
              </a:pathLst>
            </a:custGeom>
            <a:no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231" name="Google Shape;2231;p34"/>
            <p:cNvSpPr/>
            <p:nvPr/>
          </p:nvSpPr>
          <p:spPr>
            <a:xfrm>
              <a:off x="1590025" y="2607750"/>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232" name="Google Shape;2232;p34"/>
            <p:cNvSpPr/>
            <p:nvPr/>
          </p:nvSpPr>
          <p:spPr>
            <a:xfrm>
              <a:off x="1590025" y="2607750"/>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233" name="Google Shape;2233;p34"/>
            <p:cNvSpPr/>
            <p:nvPr/>
          </p:nvSpPr>
          <p:spPr>
            <a:xfrm>
              <a:off x="1590025" y="2607750"/>
              <a:ext cx="1225" cy="25"/>
            </a:xfrm>
            <a:custGeom>
              <a:avLst/>
              <a:gdLst/>
              <a:ahLst/>
              <a:cxnLst/>
              <a:rect l="l" t="t" r="r" b="b"/>
              <a:pathLst>
                <a:path w="49" h="1" fill="none" extrusionOk="0">
                  <a:moveTo>
                    <a:pt x="48" y="0"/>
                  </a:moveTo>
                  <a:lnTo>
                    <a:pt x="48" y="0"/>
                  </a:lnTo>
                  <a:lnTo>
                    <a:pt x="0" y="0"/>
                  </a:lnTo>
                  <a:lnTo>
                    <a:pt x="0" y="0"/>
                  </a:lnTo>
                  <a:lnTo>
                    <a:pt x="48" y="0"/>
                  </a:lnTo>
                </a:path>
              </a:pathLst>
            </a:custGeom>
            <a:no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234" name="Google Shape;2234;p34"/>
            <p:cNvSpPr/>
            <p:nvPr/>
          </p:nvSpPr>
          <p:spPr>
            <a:xfrm>
              <a:off x="1591225" y="2607750"/>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235" name="Google Shape;2235;p34"/>
            <p:cNvSpPr/>
            <p:nvPr/>
          </p:nvSpPr>
          <p:spPr>
            <a:xfrm>
              <a:off x="1591225" y="2607750"/>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236" name="Google Shape;2236;p34"/>
            <p:cNvSpPr/>
            <p:nvPr/>
          </p:nvSpPr>
          <p:spPr>
            <a:xfrm>
              <a:off x="1591225" y="2607750"/>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237" name="Google Shape;2237;p34"/>
            <p:cNvSpPr/>
            <p:nvPr/>
          </p:nvSpPr>
          <p:spPr>
            <a:xfrm>
              <a:off x="1591225" y="2607750"/>
              <a:ext cx="1225" cy="25"/>
            </a:xfrm>
            <a:custGeom>
              <a:avLst/>
              <a:gdLst/>
              <a:ahLst/>
              <a:cxnLst/>
              <a:rect l="l" t="t" r="r" b="b"/>
              <a:pathLst>
                <a:path w="49" h="1" fill="none" extrusionOk="0">
                  <a:moveTo>
                    <a:pt x="48" y="0"/>
                  </a:moveTo>
                  <a:lnTo>
                    <a:pt x="48" y="0"/>
                  </a:lnTo>
                  <a:lnTo>
                    <a:pt x="0" y="0"/>
                  </a:lnTo>
                  <a:lnTo>
                    <a:pt x="0" y="0"/>
                  </a:lnTo>
                  <a:lnTo>
                    <a:pt x="48" y="0"/>
                  </a:lnTo>
                </a:path>
              </a:pathLst>
            </a:custGeom>
            <a:no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238" name="Google Shape;2238;p34"/>
            <p:cNvSpPr/>
            <p:nvPr/>
          </p:nvSpPr>
          <p:spPr>
            <a:xfrm>
              <a:off x="1592425" y="2607750"/>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239" name="Google Shape;2239;p34"/>
            <p:cNvSpPr/>
            <p:nvPr/>
          </p:nvSpPr>
          <p:spPr>
            <a:xfrm>
              <a:off x="1592425" y="2607750"/>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240" name="Google Shape;2240;p34"/>
            <p:cNvSpPr/>
            <p:nvPr/>
          </p:nvSpPr>
          <p:spPr>
            <a:xfrm>
              <a:off x="1593625" y="2607750"/>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241" name="Google Shape;2241;p34"/>
            <p:cNvSpPr/>
            <p:nvPr/>
          </p:nvSpPr>
          <p:spPr>
            <a:xfrm>
              <a:off x="1593625" y="2607750"/>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242" name="Google Shape;2242;p34"/>
            <p:cNvSpPr/>
            <p:nvPr/>
          </p:nvSpPr>
          <p:spPr>
            <a:xfrm>
              <a:off x="1477175" y="2515300"/>
              <a:ext cx="192125" cy="96075"/>
            </a:xfrm>
            <a:custGeom>
              <a:avLst/>
              <a:gdLst/>
              <a:ahLst/>
              <a:cxnLst/>
              <a:rect l="l" t="t" r="r" b="b"/>
              <a:pathLst>
                <a:path w="7685" h="3843" fill="none" extrusionOk="0">
                  <a:moveTo>
                    <a:pt x="7684" y="0"/>
                  </a:moveTo>
                  <a:lnTo>
                    <a:pt x="7684" y="0"/>
                  </a:lnTo>
                  <a:lnTo>
                    <a:pt x="7204" y="721"/>
                  </a:lnTo>
                  <a:lnTo>
                    <a:pt x="6724" y="1297"/>
                  </a:lnTo>
                  <a:lnTo>
                    <a:pt x="6195" y="1777"/>
                  </a:lnTo>
                  <a:lnTo>
                    <a:pt x="5667" y="2161"/>
                  </a:lnTo>
                  <a:lnTo>
                    <a:pt x="5091" y="2450"/>
                  </a:lnTo>
                  <a:lnTo>
                    <a:pt x="4514" y="2594"/>
                  </a:lnTo>
                  <a:lnTo>
                    <a:pt x="3938" y="2738"/>
                  </a:lnTo>
                  <a:lnTo>
                    <a:pt x="3314" y="2738"/>
                  </a:lnTo>
                  <a:lnTo>
                    <a:pt x="3314" y="2738"/>
                  </a:lnTo>
                  <a:lnTo>
                    <a:pt x="2882" y="2738"/>
                  </a:lnTo>
                  <a:lnTo>
                    <a:pt x="2449" y="2690"/>
                  </a:lnTo>
                  <a:lnTo>
                    <a:pt x="1585" y="2498"/>
                  </a:lnTo>
                  <a:lnTo>
                    <a:pt x="768" y="2258"/>
                  </a:lnTo>
                  <a:lnTo>
                    <a:pt x="0" y="1969"/>
                  </a:lnTo>
                  <a:lnTo>
                    <a:pt x="0" y="1969"/>
                  </a:lnTo>
                  <a:lnTo>
                    <a:pt x="336" y="2354"/>
                  </a:lnTo>
                  <a:lnTo>
                    <a:pt x="672" y="2738"/>
                  </a:lnTo>
                  <a:lnTo>
                    <a:pt x="1057" y="3074"/>
                  </a:lnTo>
                  <a:lnTo>
                    <a:pt x="1489" y="3314"/>
                  </a:lnTo>
                  <a:lnTo>
                    <a:pt x="1969" y="3554"/>
                  </a:lnTo>
                  <a:lnTo>
                    <a:pt x="2449" y="3698"/>
                  </a:lnTo>
                  <a:lnTo>
                    <a:pt x="2978" y="3794"/>
                  </a:lnTo>
                  <a:lnTo>
                    <a:pt x="3506" y="3842"/>
                  </a:lnTo>
                  <a:lnTo>
                    <a:pt x="3506" y="3842"/>
                  </a:lnTo>
                  <a:lnTo>
                    <a:pt x="3890" y="3842"/>
                  </a:lnTo>
                  <a:lnTo>
                    <a:pt x="4226" y="3794"/>
                  </a:lnTo>
                  <a:lnTo>
                    <a:pt x="4226" y="3794"/>
                  </a:lnTo>
                  <a:lnTo>
                    <a:pt x="4226" y="3794"/>
                  </a:lnTo>
                  <a:lnTo>
                    <a:pt x="4226" y="3794"/>
                  </a:lnTo>
                  <a:lnTo>
                    <a:pt x="4274" y="3794"/>
                  </a:lnTo>
                  <a:lnTo>
                    <a:pt x="4274" y="3794"/>
                  </a:lnTo>
                  <a:lnTo>
                    <a:pt x="4274" y="3794"/>
                  </a:lnTo>
                  <a:lnTo>
                    <a:pt x="4274" y="3794"/>
                  </a:lnTo>
                  <a:lnTo>
                    <a:pt x="4274" y="3794"/>
                  </a:lnTo>
                  <a:lnTo>
                    <a:pt x="4274" y="3794"/>
                  </a:lnTo>
                  <a:lnTo>
                    <a:pt x="4466" y="3746"/>
                  </a:lnTo>
                  <a:lnTo>
                    <a:pt x="4466" y="3746"/>
                  </a:lnTo>
                  <a:lnTo>
                    <a:pt x="4466" y="3746"/>
                  </a:lnTo>
                  <a:lnTo>
                    <a:pt x="4466" y="3746"/>
                  </a:lnTo>
                  <a:lnTo>
                    <a:pt x="4466" y="3746"/>
                  </a:lnTo>
                  <a:lnTo>
                    <a:pt x="4466" y="3746"/>
                  </a:lnTo>
                  <a:lnTo>
                    <a:pt x="4466" y="3746"/>
                  </a:lnTo>
                  <a:lnTo>
                    <a:pt x="4466" y="3746"/>
                  </a:lnTo>
                  <a:lnTo>
                    <a:pt x="4466" y="3746"/>
                  </a:lnTo>
                  <a:lnTo>
                    <a:pt x="4466" y="3746"/>
                  </a:lnTo>
                  <a:lnTo>
                    <a:pt x="4466" y="3746"/>
                  </a:lnTo>
                  <a:lnTo>
                    <a:pt x="4466" y="3746"/>
                  </a:lnTo>
                  <a:lnTo>
                    <a:pt x="4466" y="3746"/>
                  </a:lnTo>
                  <a:lnTo>
                    <a:pt x="4466" y="3746"/>
                  </a:lnTo>
                  <a:lnTo>
                    <a:pt x="4514" y="3746"/>
                  </a:lnTo>
                  <a:lnTo>
                    <a:pt x="4514" y="3746"/>
                  </a:lnTo>
                  <a:lnTo>
                    <a:pt x="4514" y="3698"/>
                  </a:lnTo>
                  <a:lnTo>
                    <a:pt x="4514" y="3698"/>
                  </a:lnTo>
                  <a:lnTo>
                    <a:pt x="4514" y="3698"/>
                  </a:lnTo>
                  <a:lnTo>
                    <a:pt x="4514" y="3698"/>
                  </a:lnTo>
                  <a:lnTo>
                    <a:pt x="4514" y="3698"/>
                  </a:lnTo>
                  <a:lnTo>
                    <a:pt x="4514" y="3698"/>
                  </a:lnTo>
                  <a:lnTo>
                    <a:pt x="4514" y="3698"/>
                  </a:lnTo>
                  <a:lnTo>
                    <a:pt x="4514" y="3698"/>
                  </a:lnTo>
                  <a:lnTo>
                    <a:pt x="4514" y="3698"/>
                  </a:lnTo>
                  <a:lnTo>
                    <a:pt x="4514" y="3698"/>
                  </a:lnTo>
                  <a:lnTo>
                    <a:pt x="4514" y="3698"/>
                  </a:lnTo>
                  <a:lnTo>
                    <a:pt x="4514" y="3698"/>
                  </a:lnTo>
                  <a:lnTo>
                    <a:pt x="4562" y="3698"/>
                  </a:lnTo>
                  <a:lnTo>
                    <a:pt x="4562" y="3698"/>
                  </a:lnTo>
                  <a:lnTo>
                    <a:pt x="4562" y="3698"/>
                  </a:lnTo>
                  <a:lnTo>
                    <a:pt x="4562" y="3698"/>
                  </a:lnTo>
                  <a:lnTo>
                    <a:pt x="4562" y="3698"/>
                  </a:lnTo>
                  <a:lnTo>
                    <a:pt x="4562" y="3698"/>
                  </a:lnTo>
                  <a:lnTo>
                    <a:pt x="4562" y="3698"/>
                  </a:lnTo>
                  <a:lnTo>
                    <a:pt x="4562" y="3698"/>
                  </a:lnTo>
                  <a:lnTo>
                    <a:pt x="4562" y="3698"/>
                  </a:lnTo>
                  <a:lnTo>
                    <a:pt x="4562" y="3698"/>
                  </a:lnTo>
                  <a:lnTo>
                    <a:pt x="4562" y="3698"/>
                  </a:lnTo>
                  <a:lnTo>
                    <a:pt x="4562" y="3698"/>
                  </a:lnTo>
                  <a:lnTo>
                    <a:pt x="4562" y="3698"/>
                  </a:lnTo>
                  <a:lnTo>
                    <a:pt x="4562" y="3698"/>
                  </a:lnTo>
                  <a:lnTo>
                    <a:pt x="4562" y="3698"/>
                  </a:lnTo>
                  <a:lnTo>
                    <a:pt x="4562" y="3698"/>
                  </a:lnTo>
                  <a:lnTo>
                    <a:pt x="4610" y="3698"/>
                  </a:lnTo>
                  <a:lnTo>
                    <a:pt x="4610" y="3698"/>
                  </a:lnTo>
                  <a:lnTo>
                    <a:pt x="4610" y="3698"/>
                  </a:lnTo>
                  <a:lnTo>
                    <a:pt x="4610" y="3698"/>
                  </a:lnTo>
                  <a:lnTo>
                    <a:pt x="4610" y="3698"/>
                  </a:lnTo>
                  <a:lnTo>
                    <a:pt x="4610" y="3698"/>
                  </a:lnTo>
                  <a:lnTo>
                    <a:pt x="4610" y="3698"/>
                  </a:lnTo>
                  <a:lnTo>
                    <a:pt x="4610" y="3698"/>
                  </a:lnTo>
                  <a:lnTo>
                    <a:pt x="4610" y="3698"/>
                  </a:lnTo>
                  <a:lnTo>
                    <a:pt x="4610" y="3698"/>
                  </a:lnTo>
                  <a:lnTo>
                    <a:pt x="4658" y="3698"/>
                  </a:lnTo>
                  <a:lnTo>
                    <a:pt x="4658" y="3698"/>
                  </a:lnTo>
                  <a:lnTo>
                    <a:pt x="4658" y="3698"/>
                  </a:lnTo>
                  <a:lnTo>
                    <a:pt x="4658" y="3698"/>
                  </a:lnTo>
                  <a:lnTo>
                    <a:pt x="4658" y="3698"/>
                  </a:lnTo>
                  <a:lnTo>
                    <a:pt x="4658" y="3698"/>
                  </a:lnTo>
                  <a:lnTo>
                    <a:pt x="4658" y="3698"/>
                  </a:lnTo>
                  <a:lnTo>
                    <a:pt x="4658" y="3698"/>
                  </a:lnTo>
                  <a:lnTo>
                    <a:pt x="5283" y="3458"/>
                  </a:lnTo>
                  <a:lnTo>
                    <a:pt x="5811" y="3122"/>
                  </a:lnTo>
                  <a:lnTo>
                    <a:pt x="6339" y="2738"/>
                  </a:lnTo>
                  <a:lnTo>
                    <a:pt x="6724" y="2306"/>
                  </a:lnTo>
                  <a:lnTo>
                    <a:pt x="7108" y="1777"/>
                  </a:lnTo>
                  <a:lnTo>
                    <a:pt x="7396" y="1249"/>
                  </a:lnTo>
                  <a:lnTo>
                    <a:pt x="7588" y="625"/>
                  </a:lnTo>
                  <a:lnTo>
                    <a:pt x="7684" y="0"/>
                  </a:lnTo>
                </a:path>
              </a:pathLst>
            </a:custGeom>
            <a:solidFill>
              <a:schemeClr val="dk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243" name="Google Shape;2243;p34"/>
            <p:cNvSpPr/>
            <p:nvPr/>
          </p:nvSpPr>
          <p:spPr>
            <a:xfrm>
              <a:off x="1534800" y="2426450"/>
              <a:ext cx="51650" cy="36050"/>
            </a:xfrm>
            <a:custGeom>
              <a:avLst/>
              <a:gdLst/>
              <a:ahLst/>
              <a:cxnLst/>
              <a:rect l="l" t="t" r="r" b="b"/>
              <a:pathLst>
                <a:path w="2066" h="1442" extrusionOk="0">
                  <a:moveTo>
                    <a:pt x="961" y="0"/>
                  </a:moveTo>
                  <a:lnTo>
                    <a:pt x="721" y="48"/>
                  </a:lnTo>
                  <a:lnTo>
                    <a:pt x="480" y="97"/>
                  </a:lnTo>
                  <a:lnTo>
                    <a:pt x="288" y="193"/>
                  </a:lnTo>
                  <a:lnTo>
                    <a:pt x="96" y="385"/>
                  </a:lnTo>
                  <a:lnTo>
                    <a:pt x="0" y="577"/>
                  </a:lnTo>
                  <a:lnTo>
                    <a:pt x="0" y="769"/>
                  </a:lnTo>
                  <a:lnTo>
                    <a:pt x="48" y="913"/>
                  </a:lnTo>
                  <a:lnTo>
                    <a:pt x="192" y="1105"/>
                  </a:lnTo>
                  <a:lnTo>
                    <a:pt x="384" y="1249"/>
                  </a:lnTo>
                  <a:lnTo>
                    <a:pt x="625" y="1345"/>
                  </a:lnTo>
                  <a:lnTo>
                    <a:pt x="865" y="1393"/>
                  </a:lnTo>
                  <a:lnTo>
                    <a:pt x="1105" y="1441"/>
                  </a:lnTo>
                  <a:lnTo>
                    <a:pt x="1345" y="1393"/>
                  </a:lnTo>
                  <a:lnTo>
                    <a:pt x="1585" y="1345"/>
                  </a:lnTo>
                  <a:lnTo>
                    <a:pt x="1777" y="1201"/>
                  </a:lnTo>
                  <a:lnTo>
                    <a:pt x="1921" y="1057"/>
                  </a:lnTo>
                  <a:lnTo>
                    <a:pt x="2065" y="865"/>
                  </a:lnTo>
                  <a:lnTo>
                    <a:pt x="2065" y="673"/>
                  </a:lnTo>
                  <a:lnTo>
                    <a:pt x="1969" y="481"/>
                  </a:lnTo>
                  <a:lnTo>
                    <a:pt x="1873" y="337"/>
                  </a:lnTo>
                  <a:lnTo>
                    <a:pt x="1681" y="193"/>
                  </a:lnTo>
                  <a:lnTo>
                    <a:pt x="1441" y="97"/>
                  </a:lnTo>
                  <a:lnTo>
                    <a:pt x="1201" y="48"/>
                  </a:lnTo>
                  <a:lnTo>
                    <a:pt x="961" y="0"/>
                  </a:lnTo>
                  <a:close/>
                </a:path>
              </a:pathLst>
            </a:custGeom>
            <a:solidFill>
              <a:srgbClr val="FFFFFF">
                <a:alpha val="24160"/>
              </a:srgbClr>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244" name="Google Shape;2244;p34"/>
            <p:cNvSpPr/>
            <p:nvPr/>
          </p:nvSpPr>
          <p:spPr>
            <a:xfrm>
              <a:off x="1534800" y="2426450"/>
              <a:ext cx="51650" cy="36050"/>
            </a:xfrm>
            <a:custGeom>
              <a:avLst/>
              <a:gdLst/>
              <a:ahLst/>
              <a:cxnLst/>
              <a:rect l="l" t="t" r="r" b="b"/>
              <a:pathLst>
                <a:path w="2066" h="1442" fill="none" extrusionOk="0">
                  <a:moveTo>
                    <a:pt x="961" y="0"/>
                  </a:moveTo>
                  <a:lnTo>
                    <a:pt x="961" y="0"/>
                  </a:lnTo>
                  <a:lnTo>
                    <a:pt x="721" y="48"/>
                  </a:lnTo>
                  <a:lnTo>
                    <a:pt x="480" y="97"/>
                  </a:lnTo>
                  <a:lnTo>
                    <a:pt x="288" y="193"/>
                  </a:lnTo>
                  <a:lnTo>
                    <a:pt x="96" y="385"/>
                  </a:lnTo>
                  <a:lnTo>
                    <a:pt x="96" y="385"/>
                  </a:lnTo>
                  <a:lnTo>
                    <a:pt x="0" y="577"/>
                  </a:lnTo>
                  <a:lnTo>
                    <a:pt x="0" y="769"/>
                  </a:lnTo>
                  <a:lnTo>
                    <a:pt x="48" y="913"/>
                  </a:lnTo>
                  <a:lnTo>
                    <a:pt x="192" y="1105"/>
                  </a:lnTo>
                  <a:lnTo>
                    <a:pt x="384" y="1249"/>
                  </a:lnTo>
                  <a:lnTo>
                    <a:pt x="625" y="1345"/>
                  </a:lnTo>
                  <a:lnTo>
                    <a:pt x="865" y="1393"/>
                  </a:lnTo>
                  <a:lnTo>
                    <a:pt x="1105" y="1441"/>
                  </a:lnTo>
                  <a:lnTo>
                    <a:pt x="1105" y="1441"/>
                  </a:lnTo>
                  <a:lnTo>
                    <a:pt x="1345" y="1393"/>
                  </a:lnTo>
                  <a:lnTo>
                    <a:pt x="1585" y="1345"/>
                  </a:lnTo>
                  <a:lnTo>
                    <a:pt x="1777" y="1201"/>
                  </a:lnTo>
                  <a:lnTo>
                    <a:pt x="1921" y="1057"/>
                  </a:lnTo>
                  <a:lnTo>
                    <a:pt x="1921" y="1057"/>
                  </a:lnTo>
                  <a:lnTo>
                    <a:pt x="2065" y="865"/>
                  </a:lnTo>
                  <a:lnTo>
                    <a:pt x="2065" y="673"/>
                  </a:lnTo>
                  <a:lnTo>
                    <a:pt x="1969" y="481"/>
                  </a:lnTo>
                  <a:lnTo>
                    <a:pt x="1873" y="337"/>
                  </a:lnTo>
                  <a:lnTo>
                    <a:pt x="1681" y="193"/>
                  </a:lnTo>
                  <a:lnTo>
                    <a:pt x="1441" y="97"/>
                  </a:lnTo>
                  <a:lnTo>
                    <a:pt x="1201" y="48"/>
                  </a:lnTo>
                  <a:lnTo>
                    <a:pt x="961" y="0"/>
                  </a:lnTo>
                </a:path>
              </a:pathLst>
            </a:custGeom>
            <a:no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245" name="Google Shape;2245;p34"/>
            <p:cNvSpPr/>
            <p:nvPr/>
          </p:nvSpPr>
          <p:spPr>
            <a:xfrm>
              <a:off x="1477175" y="2515300"/>
              <a:ext cx="192125" cy="96075"/>
            </a:xfrm>
            <a:custGeom>
              <a:avLst/>
              <a:gdLst/>
              <a:ahLst/>
              <a:cxnLst/>
              <a:rect l="l" t="t" r="r" b="b"/>
              <a:pathLst>
                <a:path w="7685" h="3843" extrusionOk="0">
                  <a:moveTo>
                    <a:pt x="7684" y="0"/>
                  </a:moveTo>
                  <a:lnTo>
                    <a:pt x="7204" y="721"/>
                  </a:lnTo>
                  <a:lnTo>
                    <a:pt x="6724" y="1297"/>
                  </a:lnTo>
                  <a:lnTo>
                    <a:pt x="6195" y="1777"/>
                  </a:lnTo>
                  <a:lnTo>
                    <a:pt x="5667" y="2161"/>
                  </a:lnTo>
                  <a:lnTo>
                    <a:pt x="5091" y="2450"/>
                  </a:lnTo>
                  <a:lnTo>
                    <a:pt x="4514" y="2594"/>
                  </a:lnTo>
                  <a:lnTo>
                    <a:pt x="3938" y="2738"/>
                  </a:lnTo>
                  <a:lnTo>
                    <a:pt x="2882" y="2738"/>
                  </a:lnTo>
                  <a:lnTo>
                    <a:pt x="2449" y="2690"/>
                  </a:lnTo>
                  <a:lnTo>
                    <a:pt x="1585" y="2498"/>
                  </a:lnTo>
                  <a:lnTo>
                    <a:pt x="768" y="2258"/>
                  </a:lnTo>
                  <a:lnTo>
                    <a:pt x="0" y="1969"/>
                  </a:lnTo>
                  <a:lnTo>
                    <a:pt x="336" y="2354"/>
                  </a:lnTo>
                  <a:lnTo>
                    <a:pt x="672" y="2738"/>
                  </a:lnTo>
                  <a:lnTo>
                    <a:pt x="1057" y="3074"/>
                  </a:lnTo>
                  <a:lnTo>
                    <a:pt x="1489" y="3314"/>
                  </a:lnTo>
                  <a:lnTo>
                    <a:pt x="1969" y="3554"/>
                  </a:lnTo>
                  <a:lnTo>
                    <a:pt x="2449" y="3698"/>
                  </a:lnTo>
                  <a:lnTo>
                    <a:pt x="2978" y="3794"/>
                  </a:lnTo>
                  <a:lnTo>
                    <a:pt x="3506" y="3842"/>
                  </a:lnTo>
                  <a:lnTo>
                    <a:pt x="3890" y="3842"/>
                  </a:lnTo>
                  <a:lnTo>
                    <a:pt x="4226" y="3794"/>
                  </a:lnTo>
                  <a:lnTo>
                    <a:pt x="4274" y="3794"/>
                  </a:lnTo>
                  <a:lnTo>
                    <a:pt x="4466" y="3746"/>
                  </a:lnTo>
                  <a:lnTo>
                    <a:pt x="4514" y="3746"/>
                  </a:lnTo>
                  <a:lnTo>
                    <a:pt x="4514" y="3698"/>
                  </a:lnTo>
                  <a:lnTo>
                    <a:pt x="4658" y="3698"/>
                  </a:lnTo>
                  <a:lnTo>
                    <a:pt x="5283" y="3458"/>
                  </a:lnTo>
                  <a:lnTo>
                    <a:pt x="5811" y="3122"/>
                  </a:lnTo>
                  <a:lnTo>
                    <a:pt x="6339" y="2738"/>
                  </a:lnTo>
                  <a:lnTo>
                    <a:pt x="6724" y="2306"/>
                  </a:lnTo>
                  <a:lnTo>
                    <a:pt x="7108" y="1777"/>
                  </a:lnTo>
                  <a:lnTo>
                    <a:pt x="7396" y="1249"/>
                  </a:lnTo>
                  <a:lnTo>
                    <a:pt x="7588" y="625"/>
                  </a:lnTo>
                  <a:lnTo>
                    <a:pt x="7684" y="0"/>
                  </a:lnTo>
                  <a:close/>
                </a:path>
              </a:pathLst>
            </a:custGeom>
            <a:solidFill>
              <a:srgbClr val="210A06">
                <a:alpha val="3370"/>
              </a:srgbClr>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2246" name="Google Shape;2246;p34"/>
          <p:cNvGrpSpPr/>
          <p:nvPr/>
        </p:nvGrpSpPr>
        <p:grpSpPr>
          <a:xfrm rot="3427758">
            <a:off x="9102358" y="913163"/>
            <a:ext cx="634357" cy="634395"/>
            <a:chOff x="1460350" y="2402425"/>
            <a:chExt cx="208950" cy="208950"/>
          </a:xfrm>
        </p:grpSpPr>
        <p:sp>
          <p:nvSpPr>
            <p:cNvPr id="2247" name="Google Shape;2247;p34"/>
            <p:cNvSpPr/>
            <p:nvPr/>
          </p:nvSpPr>
          <p:spPr>
            <a:xfrm>
              <a:off x="1460350" y="2402425"/>
              <a:ext cx="208950" cy="208950"/>
            </a:xfrm>
            <a:custGeom>
              <a:avLst/>
              <a:gdLst/>
              <a:ahLst/>
              <a:cxnLst/>
              <a:rect l="l" t="t" r="r" b="b"/>
              <a:pathLst>
                <a:path w="8358" h="8358" extrusionOk="0">
                  <a:moveTo>
                    <a:pt x="4035" y="1"/>
                  </a:moveTo>
                  <a:lnTo>
                    <a:pt x="3651" y="49"/>
                  </a:lnTo>
                  <a:lnTo>
                    <a:pt x="3218" y="97"/>
                  </a:lnTo>
                  <a:lnTo>
                    <a:pt x="2786" y="241"/>
                  </a:lnTo>
                  <a:lnTo>
                    <a:pt x="2402" y="385"/>
                  </a:lnTo>
                  <a:lnTo>
                    <a:pt x="2066" y="577"/>
                  </a:lnTo>
                  <a:lnTo>
                    <a:pt x="1682" y="817"/>
                  </a:lnTo>
                  <a:lnTo>
                    <a:pt x="1393" y="1058"/>
                  </a:lnTo>
                  <a:lnTo>
                    <a:pt x="1105" y="1346"/>
                  </a:lnTo>
                  <a:lnTo>
                    <a:pt x="865" y="1634"/>
                  </a:lnTo>
                  <a:lnTo>
                    <a:pt x="625" y="1970"/>
                  </a:lnTo>
                  <a:lnTo>
                    <a:pt x="433" y="2354"/>
                  </a:lnTo>
                  <a:lnTo>
                    <a:pt x="241" y="2690"/>
                  </a:lnTo>
                  <a:lnTo>
                    <a:pt x="145" y="3075"/>
                  </a:lnTo>
                  <a:lnTo>
                    <a:pt x="49" y="3459"/>
                  </a:lnTo>
                  <a:lnTo>
                    <a:pt x="1" y="3891"/>
                  </a:lnTo>
                  <a:lnTo>
                    <a:pt x="1" y="4323"/>
                  </a:lnTo>
                  <a:lnTo>
                    <a:pt x="49" y="4707"/>
                  </a:lnTo>
                  <a:lnTo>
                    <a:pt x="97" y="5140"/>
                  </a:lnTo>
                  <a:lnTo>
                    <a:pt x="241" y="5572"/>
                  </a:lnTo>
                  <a:lnTo>
                    <a:pt x="385" y="5956"/>
                  </a:lnTo>
                  <a:lnTo>
                    <a:pt x="577" y="6292"/>
                  </a:lnTo>
                  <a:lnTo>
                    <a:pt x="817" y="6628"/>
                  </a:lnTo>
                  <a:lnTo>
                    <a:pt x="1057" y="6965"/>
                  </a:lnTo>
                  <a:lnTo>
                    <a:pt x="1345" y="7253"/>
                  </a:lnTo>
                  <a:lnTo>
                    <a:pt x="1634" y="7493"/>
                  </a:lnTo>
                  <a:lnTo>
                    <a:pt x="1970" y="7733"/>
                  </a:lnTo>
                  <a:lnTo>
                    <a:pt x="2306" y="7925"/>
                  </a:lnTo>
                  <a:lnTo>
                    <a:pt x="2690" y="8069"/>
                  </a:lnTo>
                  <a:lnTo>
                    <a:pt x="3074" y="8213"/>
                  </a:lnTo>
                  <a:lnTo>
                    <a:pt x="3458" y="8309"/>
                  </a:lnTo>
                  <a:lnTo>
                    <a:pt x="3891" y="8357"/>
                  </a:lnTo>
                  <a:lnTo>
                    <a:pt x="4275" y="8357"/>
                  </a:lnTo>
                  <a:lnTo>
                    <a:pt x="4707" y="8309"/>
                  </a:lnTo>
                  <a:lnTo>
                    <a:pt x="5139" y="8261"/>
                  </a:lnTo>
                  <a:lnTo>
                    <a:pt x="5524" y="8117"/>
                  </a:lnTo>
                  <a:lnTo>
                    <a:pt x="5956" y="7973"/>
                  </a:lnTo>
                  <a:lnTo>
                    <a:pt x="6292" y="7781"/>
                  </a:lnTo>
                  <a:lnTo>
                    <a:pt x="6628" y="7541"/>
                  </a:lnTo>
                  <a:lnTo>
                    <a:pt x="6964" y="7301"/>
                  </a:lnTo>
                  <a:lnTo>
                    <a:pt x="7252" y="7013"/>
                  </a:lnTo>
                  <a:lnTo>
                    <a:pt x="7493" y="6724"/>
                  </a:lnTo>
                  <a:lnTo>
                    <a:pt x="7733" y="6388"/>
                  </a:lnTo>
                  <a:lnTo>
                    <a:pt x="7925" y="6004"/>
                  </a:lnTo>
                  <a:lnTo>
                    <a:pt x="8069" y="5668"/>
                  </a:lnTo>
                  <a:lnTo>
                    <a:pt x="8213" y="5284"/>
                  </a:lnTo>
                  <a:lnTo>
                    <a:pt x="8309" y="4900"/>
                  </a:lnTo>
                  <a:lnTo>
                    <a:pt x="8357" y="4467"/>
                  </a:lnTo>
                  <a:lnTo>
                    <a:pt x="8357" y="4035"/>
                  </a:lnTo>
                  <a:lnTo>
                    <a:pt x="8309" y="3651"/>
                  </a:lnTo>
                  <a:lnTo>
                    <a:pt x="8261" y="3219"/>
                  </a:lnTo>
                  <a:lnTo>
                    <a:pt x="8117" y="2786"/>
                  </a:lnTo>
                  <a:lnTo>
                    <a:pt x="7973" y="2402"/>
                  </a:lnTo>
                  <a:lnTo>
                    <a:pt x="7781" y="2066"/>
                  </a:lnTo>
                  <a:lnTo>
                    <a:pt x="7541" y="1730"/>
                  </a:lnTo>
                  <a:lnTo>
                    <a:pt x="7300" y="1394"/>
                  </a:lnTo>
                  <a:lnTo>
                    <a:pt x="7012" y="1106"/>
                  </a:lnTo>
                  <a:lnTo>
                    <a:pt x="6724" y="865"/>
                  </a:lnTo>
                  <a:lnTo>
                    <a:pt x="6388" y="625"/>
                  </a:lnTo>
                  <a:lnTo>
                    <a:pt x="6004" y="433"/>
                  </a:lnTo>
                  <a:lnTo>
                    <a:pt x="5668" y="289"/>
                  </a:lnTo>
                  <a:lnTo>
                    <a:pt x="5283" y="145"/>
                  </a:lnTo>
                  <a:lnTo>
                    <a:pt x="4851" y="49"/>
                  </a:lnTo>
                  <a:lnTo>
                    <a:pt x="4467" y="1"/>
                  </a:lnTo>
                  <a:close/>
                </a:path>
              </a:pathLst>
            </a:custGeom>
            <a:solidFill>
              <a:schemeClr val="l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248" name="Google Shape;2248;p34"/>
            <p:cNvSpPr/>
            <p:nvPr/>
          </p:nvSpPr>
          <p:spPr>
            <a:xfrm>
              <a:off x="1460350" y="2402425"/>
              <a:ext cx="208950" cy="208950"/>
            </a:xfrm>
            <a:custGeom>
              <a:avLst/>
              <a:gdLst/>
              <a:ahLst/>
              <a:cxnLst/>
              <a:rect l="l" t="t" r="r" b="b"/>
              <a:pathLst>
                <a:path w="8358" h="8358" fill="none" extrusionOk="0">
                  <a:moveTo>
                    <a:pt x="8261" y="3219"/>
                  </a:moveTo>
                  <a:lnTo>
                    <a:pt x="8261" y="3219"/>
                  </a:lnTo>
                  <a:lnTo>
                    <a:pt x="8309" y="3651"/>
                  </a:lnTo>
                  <a:lnTo>
                    <a:pt x="8357" y="4035"/>
                  </a:lnTo>
                  <a:lnTo>
                    <a:pt x="8357" y="4467"/>
                  </a:lnTo>
                  <a:lnTo>
                    <a:pt x="8309" y="4900"/>
                  </a:lnTo>
                  <a:lnTo>
                    <a:pt x="8213" y="5284"/>
                  </a:lnTo>
                  <a:lnTo>
                    <a:pt x="8069" y="5668"/>
                  </a:lnTo>
                  <a:lnTo>
                    <a:pt x="7925" y="6004"/>
                  </a:lnTo>
                  <a:lnTo>
                    <a:pt x="7733" y="6388"/>
                  </a:lnTo>
                  <a:lnTo>
                    <a:pt x="7493" y="6724"/>
                  </a:lnTo>
                  <a:lnTo>
                    <a:pt x="7252" y="7013"/>
                  </a:lnTo>
                  <a:lnTo>
                    <a:pt x="6964" y="7301"/>
                  </a:lnTo>
                  <a:lnTo>
                    <a:pt x="6628" y="7541"/>
                  </a:lnTo>
                  <a:lnTo>
                    <a:pt x="6292" y="7781"/>
                  </a:lnTo>
                  <a:lnTo>
                    <a:pt x="5956" y="7973"/>
                  </a:lnTo>
                  <a:lnTo>
                    <a:pt x="5524" y="8117"/>
                  </a:lnTo>
                  <a:lnTo>
                    <a:pt x="5139" y="8261"/>
                  </a:lnTo>
                  <a:lnTo>
                    <a:pt x="5139" y="8261"/>
                  </a:lnTo>
                  <a:lnTo>
                    <a:pt x="4707" y="8309"/>
                  </a:lnTo>
                  <a:lnTo>
                    <a:pt x="4275" y="8357"/>
                  </a:lnTo>
                  <a:lnTo>
                    <a:pt x="3891" y="8357"/>
                  </a:lnTo>
                  <a:lnTo>
                    <a:pt x="3458" y="8309"/>
                  </a:lnTo>
                  <a:lnTo>
                    <a:pt x="3074" y="8213"/>
                  </a:lnTo>
                  <a:lnTo>
                    <a:pt x="2690" y="8069"/>
                  </a:lnTo>
                  <a:lnTo>
                    <a:pt x="2306" y="7925"/>
                  </a:lnTo>
                  <a:lnTo>
                    <a:pt x="1970" y="7733"/>
                  </a:lnTo>
                  <a:lnTo>
                    <a:pt x="1634" y="7493"/>
                  </a:lnTo>
                  <a:lnTo>
                    <a:pt x="1345" y="7253"/>
                  </a:lnTo>
                  <a:lnTo>
                    <a:pt x="1057" y="6965"/>
                  </a:lnTo>
                  <a:lnTo>
                    <a:pt x="817" y="6628"/>
                  </a:lnTo>
                  <a:lnTo>
                    <a:pt x="577" y="6292"/>
                  </a:lnTo>
                  <a:lnTo>
                    <a:pt x="385" y="5956"/>
                  </a:lnTo>
                  <a:lnTo>
                    <a:pt x="241" y="5572"/>
                  </a:lnTo>
                  <a:lnTo>
                    <a:pt x="97" y="5140"/>
                  </a:lnTo>
                  <a:lnTo>
                    <a:pt x="97" y="5140"/>
                  </a:lnTo>
                  <a:lnTo>
                    <a:pt x="49" y="4707"/>
                  </a:lnTo>
                  <a:lnTo>
                    <a:pt x="1" y="4323"/>
                  </a:lnTo>
                  <a:lnTo>
                    <a:pt x="1" y="3891"/>
                  </a:lnTo>
                  <a:lnTo>
                    <a:pt x="49" y="3459"/>
                  </a:lnTo>
                  <a:lnTo>
                    <a:pt x="145" y="3075"/>
                  </a:lnTo>
                  <a:lnTo>
                    <a:pt x="241" y="2690"/>
                  </a:lnTo>
                  <a:lnTo>
                    <a:pt x="433" y="2354"/>
                  </a:lnTo>
                  <a:lnTo>
                    <a:pt x="625" y="1970"/>
                  </a:lnTo>
                  <a:lnTo>
                    <a:pt x="865" y="1634"/>
                  </a:lnTo>
                  <a:lnTo>
                    <a:pt x="1105" y="1346"/>
                  </a:lnTo>
                  <a:lnTo>
                    <a:pt x="1393" y="1058"/>
                  </a:lnTo>
                  <a:lnTo>
                    <a:pt x="1682" y="817"/>
                  </a:lnTo>
                  <a:lnTo>
                    <a:pt x="2066" y="577"/>
                  </a:lnTo>
                  <a:lnTo>
                    <a:pt x="2402" y="385"/>
                  </a:lnTo>
                  <a:lnTo>
                    <a:pt x="2786" y="241"/>
                  </a:lnTo>
                  <a:lnTo>
                    <a:pt x="3218" y="97"/>
                  </a:lnTo>
                  <a:lnTo>
                    <a:pt x="3218" y="97"/>
                  </a:lnTo>
                  <a:lnTo>
                    <a:pt x="3651" y="49"/>
                  </a:lnTo>
                  <a:lnTo>
                    <a:pt x="4035" y="1"/>
                  </a:lnTo>
                  <a:lnTo>
                    <a:pt x="4467" y="1"/>
                  </a:lnTo>
                  <a:lnTo>
                    <a:pt x="4851" y="49"/>
                  </a:lnTo>
                  <a:lnTo>
                    <a:pt x="5283" y="145"/>
                  </a:lnTo>
                  <a:lnTo>
                    <a:pt x="5668" y="289"/>
                  </a:lnTo>
                  <a:lnTo>
                    <a:pt x="6004" y="433"/>
                  </a:lnTo>
                  <a:lnTo>
                    <a:pt x="6388" y="625"/>
                  </a:lnTo>
                  <a:lnTo>
                    <a:pt x="6724" y="865"/>
                  </a:lnTo>
                  <a:lnTo>
                    <a:pt x="7012" y="1106"/>
                  </a:lnTo>
                  <a:lnTo>
                    <a:pt x="7300" y="1394"/>
                  </a:lnTo>
                  <a:lnTo>
                    <a:pt x="7541" y="1730"/>
                  </a:lnTo>
                  <a:lnTo>
                    <a:pt x="7781" y="2066"/>
                  </a:lnTo>
                  <a:lnTo>
                    <a:pt x="7973" y="2402"/>
                  </a:lnTo>
                  <a:lnTo>
                    <a:pt x="8117" y="2786"/>
                  </a:lnTo>
                  <a:lnTo>
                    <a:pt x="8261" y="3219"/>
                  </a:lnTo>
                </a:path>
              </a:pathLst>
            </a:custGeom>
            <a:no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249" name="Google Shape;2249;p34"/>
            <p:cNvSpPr/>
            <p:nvPr/>
          </p:nvSpPr>
          <p:spPr>
            <a:xfrm>
              <a:off x="1495175" y="2421650"/>
              <a:ext cx="122475" cy="91275"/>
            </a:xfrm>
            <a:custGeom>
              <a:avLst/>
              <a:gdLst/>
              <a:ahLst/>
              <a:cxnLst/>
              <a:rect l="l" t="t" r="r" b="b"/>
              <a:pathLst>
                <a:path w="4899" h="3651" extrusionOk="0">
                  <a:moveTo>
                    <a:pt x="2546" y="192"/>
                  </a:moveTo>
                  <a:lnTo>
                    <a:pt x="2786" y="240"/>
                  </a:lnTo>
                  <a:lnTo>
                    <a:pt x="3026" y="289"/>
                  </a:lnTo>
                  <a:lnTo>
                    <a:pt x="3266" y="385"/>
                  </a:lnTo>
                  <a:lnTo>
                    <a:pt x="3458" y="529"/>
                  </a:lnTo>
                  <a:lnTo>
                    <a:pt x="3554" y="673"/>
                  </a:lnTo>
                  <a:lnTo>
                    <a:pt x="3650" y="865"/>
                  </a:lnTo>
                  <a:lnTo>
                    <a:pt x="3650" y="1057"/>
                  </a:lnTo>
                  <a:lnTo>
                    <a:pt x="3506" y="1249"/>
                  </a:lnTo>
                  <a:lnTo>
                    <a:pt x="3362" y="1393"/>
                  </a:lnTo>
                  <a:lnTo>
                    <a:pt x="3170" y="1537"/>
                  </a:lnTo>
                  <a:lnTo>
                    <a:pt x="2930" y="1585"/>
                  </a:lnTo>
                  <a:lnTo>
                    <a:pt x="2690" y="1633"/>
                  </a:lnTo>
                  <a:lnTo>
                    <a:pt x="2450" y="1585"/>
                  </a:lnTo>
                  <a:lnTo>
                    <a:pt x="2210" y="1537"/>
                  </a:lnTo>
                  <a:lnTo>
                    <a:pt x="1969" y="1441"/>
                  </a:lnTo>
                  <a:lnTo>
                    <a:pt x="1777" y="1297"/>
                  </a:lnTo>
                  <a:lnTo>
                    <a:pt x="1633" y="1105"/>
                  </a:lnTo>
                  <a:lnTo>
                    <a:pt x="1585" y="961"/>
                  </a:lnTo>
                  <a:lnTo>
                    <a:pt x="1585" y="769"/>
                  </a:lnTo>
                  <a:lnTo>
                    <a:pt x="1681" y="577"/>
                  </a:lnTo>
                  <a:lnTo>
                    <a:pt x="1873" y="385"/>
                  </a:lnTo>
                  <a:lnTo>
                    <a:pt x="2065" y="289"/>
                  </a:lnTo>
                  <a:lnTo>
                    <a:pt x="2306" y="240"/>
                  </a:lnTo>
                  <a:lnTo>
                    <a:pt x="2546" y="192"/>
                  </a:lnTo>
                  <a:close/>
                  <a:moveTo>
                    <a:pt x="2306" y="0"/>
                  </a:moveTo>
                  <a:lnTo>
                    <a:pt x="1969" y="48"/>
                  </a:lnTo>
                  <a:lnTo>
                    <a:pt x="1585" y="144"/>
                  </a:lnTo>
                  <a:lnTo>
                    <a:pt x="1249" y="289"/>
                  </a:lnTo>
                  <a:lnTo>
                    <a:pt x="865" y="481"/>
                  </a:lnTo>
                  <a:lnTo>
                    <a:pt x="529" y="721"/>
                  </a:lnTo>
                  <a:lnTo>
                    <a:pt x="289" y="961"/>
                  </a:lnTo>
                  <a:lnTo>
                    <a:pt x="144" y="1249"/>
                  </a:lnTo>
                  <a:lnTo>
                    <a:pt x="48" y="1489"/>
                  </a:lnTo>
                  <a:lnTo>
                    <a:pt x="0" y="1777"/>
                  </a:lnTo>
                  <a:lnTo>
                    <a:pt x="0" y="2065"/>
                  </a:lnTo>
                  <a:lnTo>
                    <a:pt x="96" y="2354"/>
                  </a:lnTo>
                  <a:lnTo>
                    <a:pt x="192" y="2594"/>
                  </a:lnTo>
                  <a:lnTo>
                    <a:pt x="385" y="2882"/>
                  </a:lnTo>
                  <a:lnTo>
                    <a:pt x="577" y="3074"/>
                  </a:lnTo>
                  <a:lnTo>
                    <a:pt x="865" y="3266"/>
                  </a:lnTo>
                  <a:lnTo>
                    <a:pt x="1153" y="3458"/>
                  </a:lnTo>
                  <a:lnTo>
                    <a:pt x="1441" y="3554"/>
                  </a:lnTo>
                  <a:lnTo>
                    <a:pt x="1825" y="3650"/>
                  </a:lnTo>
                  <a:lnTo>
                    <a:pt x="2594" y="3650"/>
                  </a:lnTo>
                  <a:lnTo>
                    <a:pt x="2978" y="3554"/>
                  </a:lnTo>
                  <a:lnTo>
                    <a:pt x="3410" y="3410"/>
                  </a:lnTo>
                  <a:lnTo>
                    <a:pt x="3842" y="3170"/>
                  </a:lnTo>
                  <a:lnTo>
                    <a:pt x="4179" y="2978"/>
                  </a:lnTo>
                  <a:lnTo>
                    <a:pt x="4467" y="2690"/>
                  </a:lnTo>
                  <a:lnTo>
                    <a:pt x="4659" y="2450"/>
                  </a:lnTo>
                  <a:lnTo>
                    <a:pt x="4803" y="2210"/>
                  </a:lnTo>
                  <a:lnTo>
                    <a:pt x="4899" y="1921"/>
                  </a:lnTo>
                  <a:lnTo>
                    <a:pt x="4899" y="1633"/>
                  </a:lnTo>
                  <a:lnTo>
                    <a:pt x="4851" y="1393"/>
                  </a:lnTo>
                  <a:lnTo>
                    <a:pt x="4803" y="1153"/>
                  </a:lnTo>
                  <a:lnTo>
                    <a:pt x="4659" y="913"/>
                  </a:lnTo>
                  <a:lnTo>
                    <a:pt x="4467" y="673"/>
                  </a:lnTo>
                  <a:lnTo>
                    <a:pt x="4227" y="481"/>
                  </a:lnTo>
                  <a:lnTo>
                    <a:pt x="3986" y="337"/>
                  </a:lnTo>
                  <a:lnTo>
                    <a:pt x="3698" y="192"/>
                  </a:lnTo>
                  <a:lnTo>
                    <a:pt x="3362" y="48"/>
                  </a:lnTo>
                  <a:lnTo>
                    <a:pt x="3026" y="0"/>
                  </a:lnTo>
                  <a:close/>
                </a:path>
              </a:pathLst>
            </a:custGeom>
            <a:solidFill>
              <a:srgbClr val="210A06">
                <a:alpha val="3370"/>
              </a:srgbClr>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250" name="Google Shape;2250;p34"/>
            <p:cNvSpPr/>
            <p:nvPr/>
          </p:nvSpPr>
          <p:spPr>
            <a:xfrm>
              <a:off x="1534800" y="2426450"/>
              <a:ext cx="51650" cy="36050"/>
            </a:xfrm>
            <a:custGeom>
              <a:avLst/>
              <a:gdLst/>
              <a:ahLst/>
              <a:cxnLst/>
              <a:rect l="l" t="t" r="r" b="b"/>
              <a:pathLst>
                <a:path w="2066" h="1442" fill="none" extrusionOk="0">
                  <a:moveTo>
                    <a:pt x="1105" y="1441"/>
                  </a:moveTo>
                  <a:lnTo>
                    <a:pt x="1105" y="1441"/>
                  </a:lnTo>
                  <a:lnTo>
                    <a:pt x="865" y="1393"/>
                  </a:lnTo>
                  <a:lnTo>
                    <a:pt x="625" y="1345"/>
                  </a:lnTo>
                  <a:lnTo>
                    <a:pt x="384" y="1249"/>
                  </a:lnTo>
                  <a:lnTo>
                    <a:pt x="192" y="1105"/>
                  </a:lnTo>
                  <a:lnTo>
                    <a:pt x="48" y="913"/>
                  </a:lnTo>
                  <a:lnTo>
                    <a:pt x="0" y="769"/>
                  </a:lnTo>
                  <a:lnTo>
                    <a:pt x="0" y="577"/>
                  </a:lnTo>
                  <a:lnTo>
                    <a:pt x="96" y="385"/>
                  </a:lnTo>
                  <a:lnTo>
                    <a:pt x="96" y="385"/>
                  </a:lnTo>
                  <a:lnTo>
                    <a:pt x="288" y="193"/>
                  </a:lnTo>
                  <a:lnTo>
                    <a:pt x="480" y="97"/>
                  </a:lnTo>
                  <a:lnTo>
                    <a:pt x="721" y="48"/>
                  </a:lnTo>
                  <a:lnTo>
                    <a:pt x="961" y="0"/>
                  </a:lnTo>
                  <a:lnTo>
                    <a:pt x="961" y="0"/>
                  </a:lnTo>
                  <a:lnTo>
                    <a:pt x="1201" y="48"/>
                  </a:lnTo>
                  <a:lnTo>
                    <a:pt x="1441" y="97"/>
                  </a:lnTo>
                  <a:lnTo>
                    <a:pt x="1681" y="193"/>
                  </a:lnTo>
                  <a:lnTo>
                    <a:pt x="1873" y="337"/>
                  </a:lnTo>
                  <a:lnTo>
                    <a:pt x="1969" y="481"/>
                  </a:lnTo>
                  <a:lnTo>
                    <a:pt x="2065" y="673"/>
                  </a:lnTo>
                  <a:lnTo>
                    <a:pt x="2065" y="865"/>
                  </a:lnTo>
                  <a:lnTo>
                    <a:pt x="1921" y="1057"/>
                  </a:lnTo>
                  <a:lnTo>
                    <a:pt x="1921" y="1057"/>
                  </a:lnTo>
                  <a:lnTo>
                    <a:pt x="1777" y="1201"/>
                  </a:lnTo>
                  <a:lnTo>
                    <a:pt x="1585" y="1345"/>
                  </a:lnTo>
                  <a:lnTo>
                    <a:pt x="1345" y="1393"/>
                  </a:lnTo>
                  <a:lnTo>
                    <a:pt x="1105" y="1441"/>
                  </a:lnTo>
                </a:path>
              </a:pathLst>
            </a:custGeom>
            <a:no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251" name="Google Shape;2251;p34"/>
            <p:cNvSpPr/>
            <p:nvPr/>
          </p:nvSpPr>
          <p:spPr>
            <a:xfrm>
              <a:off x="1495175" y="2421650"/>
              <a:ext cx="122475" cy="91275"/>
            </a:xfrm>
            <a:custGeom>
              <a:avLst/>
              <a:gdLst/>
              <a:ahLst/>
              <a:cxnLst/>
              <a:rect l="l" t="t" r="r" b="b"/>
              <a:pathLst>
                <a:path w="4899" h="3651" fill="none" extrusionOk="0">
                  <a:moveTo>
                    <a:pt x="2642" y="0"/>
                  </a:moveTo>
                  <a:lnTo>
                    <a:pt x="2642" y="0"/>
                  </a:lnTo>
                  <a:lnTo>
                    <a:pt x="2306" y="0"/>
                  </a:lnTo>
                  <a:lnTo>
                    <a:pt x="1969" y="48"/>
                  </a:lnTo>
                  <a:lnTo>
                    <a:pt x="1585" y="144"/>
                  </a:lnTo>
                  <a:lnTo>
                    <a:pt x="1249" y="289"/>
                  </a:lnTo>
                  <a:lnTo>
                    <a:pt x="1249" y="289"/>
                  </a:lnTo>
                  <a:lnTo>
                    <a:pt x="865" y="481"/>
                  </a:lnTo>
                  <a:lnTo>
                    <a:pt x="529" y="721"/>
                  </a:lnTo>
                  <a:lnTo>
                    <a:pt x="289" y="961"/>
                  </a:lnTo>
                  <a:lnTo>
                    <a:pt x="144" y="1249"/>
                  </a:lnTo>
                  <a:lnTo>
                    <a:pt x="48" y="1489"/>
                  </a:lnTo>
                  <a:lnTo>
                    <a:pt x="0" y="1777"/>
                  </a:lnTo>
                  <a:lnTo>
                    <a:pt x="0" y="2065"/>
                  </a:lnTo>
                  <a:lnTo>
                    <a:pt x="96" y="2354"/>
                  </a:lnTo>
                  <a:lnTo>
                    <a:pt x="192" y="2594"/>
                  </a:lnTo>
                  <a:lnTo>
                    <a:pt x="385" y="2882"/>
                  </a:lnTo>
                  <a:lnTo>
                    <a:pt x="577" y="3074"/>
                  </a:lnTo>
                  <a:lnTo>
                    <a:pt x="865" y="3266"/>
                  </a:lnTo>
                  <a:lnTo>
                    <a:pt x="1153" y="3458"/>
                  </a:lnTo>
                  <a:lnTo>
                    <a:pt x="1441" y="3554"/>
                  </a:lnTo>
                  <a:lnTo>
                    <a:pt x="1825" y="3650"/>
                  </a:lnTo>
                  <a:lnTo>
                    <a:pt x="2210" y="3650"/>
                  </a:lnTo>
                  <a:lnTo>
                    <a:pt x="2210" y="3650"/>
                  </a:lnTo>
                  <a:lnTo>
                    <a:pt x="2594" y="3650"/>
                  </a:lnTo>
                  <a:lnTo>
                    <a:pt x="2978" y="3554"/>
                  </a:lnTo>
                  <a:lnTo>
                    <a:pt x="3410" y="3410"/>
                  </a:lnTo>
                  <a:lnTo>
                    <a:pt x="3842" y="3170"/>
                  </a:lnTo>
                  <a:lnTo>
                    <a:pt x="3842" y="3170"/>
                  </a:lnTo>
                  <a:lnTo>
                    <a:pt x="4179" y="2978"/>
                  </a:lnTo>
                  <a:lnTo>
                    <a:pt x="4467" y="2690"/>
                  </a:lnTo>
                  <a:lnTo>
                    <a:pt x="4659" y="2450"/>
                  </a:lnTo>
                  <a:lnTo>
                    <a:pt x="4803" y="2210"/>
                  </a:lnTo>
                  <a:lnTo>
                    <a:pt x="4899" y="1921"/>
                  </a:lnTo>
                  <a:lnTo>
                    <a:pt x="4899" y="1633"/>
                  </a:lnTo>
                  <a:lnTo>
                    <a:pt x="4851" y="1393"/>
                  </a:lnTo>
                  <a:lnTo>
                    <a:pt x="4803" y="1153"/>
                  </a:lnTo>
                  <a:lnTo>
                    <a:pt x="4659" y="913"/>
                  </a:lnTo>
                  <a:lnTo>
                    <a:pt x="4467" y="673"/>
                  </a:lnTo>
                  <a:lnTo>
                    <a:pt x="4227" y="481"/>
                  </a:lnTo>
                  <a:lnTo>
                    <a:pt x="3986" y="337"/>
                  </a:lnTo>
                  <a:lnTo>
                    <a:pt x="3698" y="192"/>
                  </a:lnTo>
                  <a:lnTo>
                    <a:pt x="3362" y="48"/>
                  </a:lnTo>
                  <a:lnTo>
                    <a:pt x="3026" y="0"/>
                  </a:lnTo>
                  <a:lnTo>
                    <a:pt x="2642" y="0"/>
                  </a:lnTo>
                </a:path>
              </a:pathLst>
            </a:custGeom>
            <a:solidFill>
              <a:srgbClr val="210A06">
                <a:alpha val="3370"/>
              </a:srgbClr>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252" name="Google Shape;2252;p34"/>
            <p:cNvSpPr/>
            <p:nvPr/>
          </p:nvSpPr>
          <p:spPr>
            <a:xfrm>
              <a:off x="1582825" y="2607750"/>
              <a:ext cx="10825" cy="2425"/>
            </a:xfrm>
            <a:custGeom>
              <a:avLst/>
              <a:gdLst/>
              <a:ahLst/>
              <a:cxnLst/>
              <a:rect l="l" t="t" r="r" b="b"/>
              <a:pathLst>
                <a:path w="433" h="97" extrusionOk="0">
                  <a:moveTo>
                    <a:pt x="0" y="96"/>
                  </a:moveTo>
                  <a:lnTo>
                    <a:pt x="0" y="96"/>
                  </a:lnTo>
                  <a:lnTo>
                    <a:pt x="0" y="96"/>
                  </a:lnTo>
                  <a:lnTo>
                    <a:pt x="0" y="96"/>
                  </a:lnTo>
                  <a:lnTo>
                    <a:pt x="0" y="96"/>
                  </a:lnTo>
                  <a:close/>
                  <a:moveTo>
                    <a:pt x="48" y="96"/>
                  </a:moveTo>
                  <a:lnTo>
                    <a:pt x="48" y="96"/>
                  </a:lnTo>
                  <a:lnTo>
                    <a:pt x="48" y="96"/>
                  </a:lnTo>
                  <a:lnTo>
                    <a:pt x="48" y="96"/>
                  </a:lnTo>
                  <a:lnTo>
                    <a:pt x="48" y="96"/>
                  </a:lnTo>
                  <a:close/>
                  <a:moveTo>
                    <a:pt x="240" y="48"/>
                  </a:moveTo>
                  <a:lnTo>
                    <a:pt x="240" y="48"/>
                  </a:lnTo>
                  <a:lnTo>
                    <a:pt x="48" y="96"/>
                  </a:lnTo>
                  <a:lnTo>
                    <a:pt x="48" y="96"/>
                  </a:lnTo>
                  <a:lnTo>
                    <a:pt x="240" y="48"/>
                  </a:lnTo>
                  <a:close/>
                  <a:moveTo>
                    <a:pt x="240" y="48"/>
                  </a:moveTo>
                  <a:lnTo>
                    <a:pt x="240" y="48"/>
                  </a:lnTo>
                  <a:lnTo>
                    <a:pt x="240" y="48"/>
                  </a:lnTo>
                  <a:lnTo>
                    <a:pt x="240" y="48"/>
                  </a:lnTo>
                  <a:lnTo>
                    <a:pt x="240" y="48"/>
                  </a:lnTo>
                  <a:close/>
                  <a:moveTo>
                    <a:pt x="240" y="48"/>
                  </a:moveTo>
                  <a:lnTo>
                    <a:pt x="240" y="48"/>
                  </a:lnTo>
                  <a:lnTo>
                    <a:pt x="240" y="48"/>
                  </a:lnTo>
                  <a:lnTo>
                    <a:pt x="240" y="48"/>
                  </a:lnTo>
                  <a:lnTo>
                    <a:pt x="240" y="48"/>
                  </a:lnTo>
                  <a:close/>
                  <a:moveTo>
                    <a:pt x="240" y="48"/>
                  </a:moveTo>
                  <a:lnTo>
                    <a:pt x="240" y="48"/>
                  </a:lnTo>
                  <a:lnTo>
                    <a:pt x="240" y="48"/>
                  </a:lnTo>
                  <a:lnTo>
                    <a:pt x="240" y="48"/>
                  </a:lnTo>
                  <a:lnTo>
                    <a:pt x="240" y="48"/>
                  </a:lnTo>
                  <a:close/>
                  <a:moveTo>
                    <a:pt x="288" y="0"/>
                  </a:moveTo>
                  <a:lnTo>
                    <a:pt x="288" y="0"/>
                  </a:lnTo>
                  <a:lnTo>
                    <a:pt x="288" y="48"/>
                  </a:lnTo>
                  <a:lnTo>
                    <a:pt x="288" y="48"/>
                  </a:lnTo>
                  <a:lnTo>
                    <a:pt x="288" y="0"/>
                  </a:lnTo>
                  <a:close/>
                  <a:moveTo>
                    <a:pt x="288" y="0"/>
                  </a:moveTo>
                  <a:lnTo>
                    <a:pt x="288" y="0"/>
                  </a:lnTo>
                  <a:lnTo>
                    <a:pt x="288" y="0"/>
                  </a:lnTo>
                  <a:lnTo>
                    <a:pt x="288" y="0"/>
                  </a:lnTo>
                  <a:lnTo>
                    <a:pt x="288" y="0"/>
                  </a:lnTo>
                  <a:close/>
                  <a:moveTo>
                    <a:pt x="288" y="0"/>
                  </a:moveTo>
                  <a:lnTo>
                    <a:pt x="288" y="0"/>
                  </a:lnTo>
                  <a:lnTo>
                    <a:pt x="288" y="0"/>
                  </a:lnTo>
                  <a:lnTo>
                    <a:pt x="288" y="0"/>
                  </a:lnTo>
                  <a:lnTo>
                    <a:pt x="288" y="0"/>
                  </a:lnTo>
                  <a:close/>
                  <a:moveTo>
                    <a:pt x="336" y="0"/>
                  </a:moveTo>
                  <a:lnTo>
                    <a:pt x="336" y="0"/>
                  </a:lnTo>
                  <a:lnTo>
                    <a:pt x="288" y="0"/>
                  </a:lnTo>
                  <a:lnTo>
                    <a:pt x="288" y="0"/>
                  </a:lnTo>
                  <a:lnTo>
                    <a:pt x="336" y="0"/>
                  </a:lnTo>
                  <a:close/>
                  <a:moveTo>
                    <a:pt x="336" y="0"/>
                  </a:moveTo>
                  <a:lnTo>
                    <a:pt x="336" y="0"/>
                  </a:lnTo>
                  <a:lnTo>
                    <a:pt x="336" y="0"/>
                  </a:lnTo>
                  <a:lnTo>
                    <a:pt x="336" y="0"/>
                  </a:lnTo>
                  <a:lnTo>
                    <a:pt x="336" y="0"/>
                  </a:lnTo>
                  <a:close/>
                  <a:moveTo>
                    <a:pt x="336" y="0"/>
                  </a:moveTo>
                  <a:lnTo>
                    <a:pt x="336" y="0"/>
                  </a:lnTo>
                  <a:lnTo>
                    <a:pt x="336" y="0"/>
                  </a:lnTo>
                  <a:lnTo>
                    <a:pt x="336" y="0"/>
                  </a:lnTo>
                  <a:lnTo>
                    <a:pt x="336" y="0"/>
                  </a:lnTo>
                  <a:close/>
                  <a:moveTo>
                    <a:pt x="336" y="0"/>
                  </a:moveTo>
                  <a:lnTo>
                    <a:pt x="336" y="0"/>
                  </a:lnTo>
                  <a:lnTo>
                    <a:pt x="336" y="0"/>
                  </a:lnTo>
                  <a:lnTo>
                    <a:pt x="336" y="0"/>
                  </a:lnTo>
                  <a:lnTo>
                    <a:pt x="336" y="0"/>
                  </a:lnTo>
                  <a:close/>
                  <a:moveTo>
                    <a:pt x="384" y="0"/>
                  </a:moveTo>
                  <a:lnTo>
                    <a:pt x="384" y="0"/>
                  </a:lnTo>
                  <a:lnTo>
                    <a:pt x="336" y="0"/>
                  </a:lnTo>
                  <a:lnTo>
                    <a:pt x="336" y="0"/>
                  </a:lnTo>
                  <a:lnTo>
                    <a:pt x="384" y="0"/>
                  </a:lnTo>
                  <a:close/>
                  <a:moveTo>
                    <a:pt x="384" y="0"/>
                  </a:moveTo>
                  <a:lnTo>
                    <a:pt x="384" y="0"/>
                  </a:lnTo>
                  <a:lnTo>
                    <a:pt x="384" y="0"/>
                  </a:lnTo>
                  <a:lnTo>
                    <a:pt x="384" y="0"/>
                  </a:lnTo>
                  <a:lnTo>
                    <a:pt x="384" y="0"/>
                  </a:lnTo>
                  <a:close/>
                  <a:moveTo>
                    <a:pt x="384" y="0"/>
                  </a:moveTo>
                  <a:lnTo>
                    <a:pt x="384" y="0"/>
                  </a:lnTo>
                  <a:lnTo>
                    <a:pt x="384" y="0"/>
                  </a:lnTo>
                  <a:lnTo>
                    <a:pt x="384" y="0"/>
                  </a:lnTo>
                  <a:lnTo>
                    <a:pt x="384" y="0"/>
                  </a:lnTo>
                  <a:close/>
                  <a:moveTo>
                    <a:pt x="432" y="0"/>
                  </a:moveTo>
                  <a:lnTo>
                    <a:pt x="432" y="0"/>
                  </a:lnTo>
                  <a:lnTo>
                    <a:pt x="432" y="0"/>
                  </a:lnTo>
                  <a:lnTo>
                    <a:pt x="432" y="0"/>
                  </a:lnTo>
                  <a:lnTo>
                    <a:pt x="432" y="0"/>
                  </a:lnTo>
                  <a:close/>
                  <a:moveTo>
                    <a:pt x="432" y="0"/>
                  </a:moveTo>
                  <a:lnTo>
                    <a:pt x="432" y="0"/>
                  </a:lnTo>
                  <a:lnTo>
                    <a:pt x="432" y="0"/>
                  </a:lnTo>
                  <a:lnTo>
                    <a:pt x="432" y="0"/>
                  </a:lnTo>
                  <a:lnTo>
                    <a:pt x="432" y="0"/>
                  </a:lnTo>
                  <a:close/>
                </a:path>
              </a:pathLst>
            </a:custGeom>
            <a:solidFill>
              <a:srgbClr val="FAF9F9"/>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253" name="Google Shape;2253;p34"/>
            <p:cNvSpPr/>
            <p:nvPr/>
          </p:nvSpPr>
          <p:spPr>
            <a:xfrm>
              <a:off x="1582825" y="2610150"/>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254" name="Google Shape;2254;p34"/>
            <p:cNvSpPr/>
            <p:nvPr/>
          </p:nvSpPr>
          <p:spPr>
            <a:xfrm>
              <a:off x="1584025" y="2610150"/>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255" name="Google Shape;2255;p34"/>
            <p:cNvSpPr/>
            <p:nvPr/>
          </p:nvSpPr>
          <p:spPr>
            <a:xfrm>
              <a:off x="1584025" y="2608950"/>
              <a:ext cx="4825" cy="1225"/>
            </a:xfrm>
            <a:custGeom>
              <a:avLst/>
              <a:gdLst/>
              <a:ahLst/>
              <a:cxnLst/>
              <a:rect l="l" t="t" r="r" b="b"/>
              <a:pathLst>
                <a:path w="193" h="49" fill="none" extrusionOk="0">
                  <a:moveTo>
                    <a:pt x="192" y="0"/>
                  </a:moveTo>
                  <a:lnTo>
                    <a:pt x="192" y="0"/>
                  </a:lnTo>
                  <a:lnTo>
                    <a:pt x="0" y="48"/>
                  </a:lnTo>
                  <a:lnTo>
                    <a:pt x="0" y="48"/>
                  </a:lnTo>
                  <a:lnTo>
                    <a:pt x="192" y="0"/>
                  </a:lnTo>
                </a:path>
              </a:pathLst>
            </a:custGeom>
            <a:no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256" name="Google Shape;2256;p34"/>
            <p:cNvSpPr/>
            <p:nvPr/>
          </p:nvSpPr>
          <p:spPr>
            <a:xfrm>
              <a:off x="1588825" y="2608950"/>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257" name="Google Shape;2257;p34"/>
            <p:cNvSpPr/>
            <p:nvPr/>
          </p:nvSpPr>
          <p:spPr>
            <a:xfrm>
              <a:off x="1588825" y="2608950"/>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258" name="Google Shape;2258;p34"/>
            <p:cNvSpPr/>
            <p:nvPr/>
          </p:nvSpPr>
          <p:spPr>
            <a:xfrm>
              <a:off x="1588825" y="2608950"/>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259" name="Google Shape;2259;p34"/>
            <p:cNvSpPr/>
            <p:nvPr/>
          </p:nvSpPr>
          <p:spPr>
            <a:xfrm>
              <a:off x="1590025" y="2607750"/>
              <a:ext cx="25" cy="1225"/>
            </a:xfrm>
            <a:custGeom>
              <a:avLst/>
              <a:gdLst/>
              <a:ahLst/>
              <a:cxnLst/>
              <a:rect l="l" t="t" r="r" b="b"/>
              <a:pathLst>
                <a:path w="1" h="49" fill="none" extrusionOk="0">
                  <a:moveTo>
                    <a:pt x="0" y="0"/>
                  </a:moveTo>
                  <a:lnTo>
                    <a:pt x="0" y="0"/>
                  </a:lnTo>
                  <a:lnTo>
                    <a:pt x="0" y="48"/>
                  </a:lnTo>
                  <a:lnTo>
                    <a:pt x="0" y="48"/>
                  </a:lnTo>
                  <a:lnTo>
                    <a:pt x="0" y="0"/>
                  </a:lnTo>
                </a:path>
              </a:pathLst>
            </a:custGeom>
            <a:no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260" name="Google Shape;2260;p34"/>
            <p:cNvSpPr/>
            <p:nvPr/>
          </p:nvSpPr>
          <p:spPr>
            <a:xfrm>
              <a:off x="1590025" y="2607750"/>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261" name="Google Shape;2261;p34"/>
            <p:cNvSpPr/>
            <p:nvPr/>
          </p:nvSpPr>
          <p:spPr>
            <a:xfrm>
              <a:off x="1590025" y="2607750"/>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262" name="Google Shape;2262;p34"/>
            <p:cNvSpPr/>
            <p:nvPr/>
          </p:nvSpPr>
          <p:spPr>
            <a:xfrm>
              <a:off x="1590025" y="2607750"/>
              <a:ext cx="1225" cy="25"/>
            </a:xfrm>
            <a:custGeom>
              <a:avLst/>
              <a:gdLst/>
              <a:ahLst/>
              <a:cxnLst/>
              <a:rect l="l" t="t" r="r" b="b"/>
              <a:pathLst>
                <a:path w="49" h="1" fill="none" extrusionOk="0">
                  <a:moveTo>
                    <a:pt x="48" y="0"/>
                  </a:moveTo>
                  <a:lnTo>
                    <a:pt x="48" y="0"/>
                  </a:lnTo>
                  <a:lnTo>
                    <a:pt x="0" y="0"/>
                  </a:lnTo>
                  <a:lnTo>
                    <a:pt x="0" y="0"/>
                  </a:lnTo>
                  <a:lnTo>
                    <a:pt x="48" y="0"/>
                  </a:lnTo>
                </a:path>
              </a:pathLst>
            </a:custGeom>
            <a:no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263" name="Google Shape;2263;p34"/>
            <p:cNvSpPr/>
            <p:nvPr/>
          </p:nvSpPr>
          <p:spPr>
            <a:xfrm>
              <a:off x="1591225" y="2607750"/>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264" name="Google Shape;2264;p34"/>
            <p:cNvSpPr/>
            <p:nvPr/>
          </p:nvSpPr>
          <p:spPr>
            <a:xfrm>
              <a:off x="1591225" y="2607750"/>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265" name="Google Shape;2265;p34"/>
            <p:cNvSpPr/>
            <p:nvPr/>
          </p:nvSpPr>
          <p:spPr>
            <a:xfrm>
              <a:off x="1591225" y="2607750"/>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266" name="Google Shape;2266;p34"/>
            <p:cNvSpPr/>
            <p:nvPr/>
          </p:nvSpPr>
          <p:spPr>
            <a:xfrm>
              <a:off x="1591225" y="2607750"/>
              <a:ext cx="1225" cy="25"/>
            </a:xfrm>
            <a:custGeom>
              <a:avLst/>
              <a:gdLst/>
              <a:ahLst/>
              <a:cxnLst/>
              <a:rect l="l" t="t" r="r" b="b"/>
              <a:pathLst>
                <a:path w="49" h="1" fill="none" extrusionOk="0">
                  <a:moveTo>
                    <a:pt x="48" y="0"/>
                  </a:moveTo>
                  <a:lnTo>
                    <a:pt x="48" y="0"/>
                  </a:lnTo>
                  <a:lnTo>
                    <a:pt x="0" y="0"/>
                  </a:lnTo>
                  <a:lnTo>
                    <a:pt x="0" y="0"/>
                  </a:lnTo>
                  <a:lnTo>
                    <a:pt x="48" y="0"/>
                  </a:lnTo>
                </a:path>
              </a:pathLst>
            </a:custGeom>
            <a:no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267" name="Google Shape;2267;p34"/>
            <p:cNvSpPr/>
            <p:nvPr/>
          </p:nvSpPr>
          <p:spPr>
            <a:xfrm>
              <a:off x="1592425" y="2607750"/>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268" name="Google Shape;2268;p34"/>
            <p:cNvSpPr/>
            <p:nvPr/>
          </p:nvSpPr>
          <p:spPr>
            <a:xfrm>
              <a:off x="1592425" y="2607750"/>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269" name="Google Shape;2269;p34"/>
            <p:cNvSpPr/>
            <p:nvPr/>
          </p:nvSpPr>
          <p:spPr>
            <a:xfrm>
              <a:off x="1593625" y="2607750"/>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270" name="Google Shape;2270;p34"/>
            <p:cNvSpPr/>
            <p:nvPr/>
          </p:nvSpPr>
          <p:spPr>
            <a:xfrm>
              <a:off x="1593625" y="2607750"/>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271" name="Google Shape;2271;p34"/>
            <p:cNvSpPr/>
            <p:nvPr/>
          </p:nvSpPr>
          <p:spPr>
            <a:xfrm>
              <a:off x="1477175" y="2515300"/>
              <a:ext cx="192125" cy="96075"/>
            </a:xfrm>
            <a:custGeom>
              <a:avLst/>
              <a:gdLst/>
              <a:ahLst/>
              <a:cxnLst/>
              <a:rect l="l" t="t" r="r" b="b"/>
              <a:pathLst>
                <a:path w="7685" h="3843" fill="none" extrusionOk="0">
                  <a:moveTo>
                    <a:pt x="7684" y="0"/>
                  </a:moveTo>
                  <a:lnTo>
                    <a:pt x="7684" y="0"/>
                  </a:lnTo>
                  <a:lnTo>
                    <a:pt x="7204" y="721"/>
                  </a:lnTo>
                  <a:lnTo>
                    <a:pt x="6724" y="1297"/>
                  </a:lnTo>
                  <a:lnTo>
                    <a:pt x="6195" y="1777"/>
                  </a:lnTo>
                  <a:lnTo>
                    <a:pt x="5667" y="2161"/>
                  </a:lnTo>
                  <a:lnTo>
                    <a:pt x="5091" y="2450"/>
                  </a:lnTo>
                  <a:lnTo>
                    <a:pt x="4514" y="2594"/>
                  </a:lnTo>
                  <a:lnTo>
                    <a:pt x="3938" y="2738"/>
                  </a:lnTo>
                  <a:lnTo>
                    <a:pt x="3314" y="2738"/>
                  </a:lnTo>
                  <a:lnTo>
                    <a:pt x="3314" y="2738"/>
                  </a:lnTo>
                  <a:lnTo>
                    <a:pt x="2882" y="2738"/>
                  </a:lnTo>
                  <a:lnTo>
                    <a:pt x="2449" y="2690"/>
                  </a:lnTo>
                  <a:lnTo>
                    <a:pt x="1585" y="2498"/>
                  </a:lnTo>
                  <a:lnTo>
                    <a:pt x="768" y="2258"/>
                  </a:lnTo>
                  <a:lnTo>
                    <a:pt x="0" y="1969"/>
                  </a:lnTo>
                  <a:lnTo>
                    <a:pt x="0" y="1969"/>
                  </a:lnTo>
                  <a:lnTo>
                    <a:pt x="336" y="2354"/>
                  </a:lnTo>
                  <a:lnTo>
                    <a:pt x="672" y="2738"/>
                  </a:lnTo>
                  <a:lnTo>
                    <a:pt x="1057" y="3074"/>
                  </a:lnTo>
                  <a:lnTo>
                    <a:pt x="1489" y="3314"/>
                  </a:lnTo>
                  <a:lnTo>
                    <a:pt x="1969" y="3554"/>
                  </a:lnTo>
                  <a:lnTo>
                    <a:pt x="2449" y="3698"/>
                  </a:lnTo>
                  <a:lnTo>
                    <a:pt x="2978" y="3794"/>
                  </a:lnTo>
                  <a:lnTo>
                    <a:pt x="3506" y="3842"/>
                  </a:lnTo>
                  <a:lnTo>
                    <a:pt x="3506" y="3842"/>
                  </a:lnTo>
                  <a:lnTo>
                    <a:pt x="3890" y="3842"/>
                  </a:lnTo>
                  <a:lnTo>
                    <a:pt x="4226" y="3794"/>
                  </a:lnTo>
                  <a:lnTo>
                    <a:pt x="4226" y="3794"/>
                  </a:lnTo>
                  <a:lnTo>
                    <a:pt x="4226" y="3794"/>
                  </a:lnTo>
                  <a:lnTo>
                    <a:pt x="4226" y="3794"/>
                  </a:lnTo>
                  <a:lnTo>
                    <a:pt x="4274" y="3794"/>
                  </a:lnTo>
                  <a:lnTo>
                    <a:pt x="4274" y="3794"/>
                  </a:lnTo>
                  <a:lnTo>
                    <a:pt x="4274" y="3794"/>
                  </a:lnTo>
                  <a:lnTo>
                    <a:pt x="4274" y="3794"/>
                  </a:lnTo>
                  <a:lnTo>
                    <a:pt x="4274" y="3794"/>
                  </a:lnTo>
                  <a:lnTo>
                    <a:pt x="4274" y="3794"/>
                  </a:lnTo>
                  <a:lnTo>
                    <a:pt x="4466" y="3746"/>
                  </a:lnTo>
                  <a:lnTo>
                    <a:pt x="4466" y="3746"/>
                  </a:lnTo>
                  <a:lnTo>
                    <a:pt x="4466" y="3746"/>
                  </a:lnTo>
                  <a:lnTo>
                    <a:pt x="4466" y="3746"/>
                  </a:lnTo>
                  <a:lnTo>
                    <a:pt x="4466" y="3746"/>
                  </a:lnTo>
                  <a:lnTo>
                    <a:pt x="4466" y="3746"/>
                  </a:lnTo>
                  <a:lnTo>
                    <a:pt x="4466" y="3746"/>
                  </a:lnTo>
                  <a:lnTo>
                    <a:pt x="4466" y="3746"/>
                  </a:lnTo>
                  <a:lnTo>
                    <a:pt x="4466" y="3746"/>
                  </a:lnTo>
                  <a:lnTo>
                    <a:pt x="4466" y="3746"/>
                  </a:lnTo>
                  <a:lnTo>
                    <a:pt x="4466" y="3746"/>
                  </a:lnTo>
                  <a:lnTo>
                    <a:pt x="4466" y="3746"/>
                  </a:lnTo>
                  <a:lnTo>
                    <a:pt x="4466" y="3746"/>
                  </a:lnTo>
                  <a:lnTo>
                    <a:pt x="4466" y="3746"/>
                  </a:lnTo>
                  <a:lnTo>
                    <a:pt x="4514" y="3746"/>
                  </a:lnTo>
                  <a:lnTo>
                    <a:pt x="4514" y="3746"/>
                  </a:lnTo>
                  <a:lnTo>
                    <a:pt x="4514" y="3698"/>
                  </a:lnTo>
                  <a:lnTo>
                    <a:pt x="4514" y="3698"/>
                  </a:lnTo>
                  <a:lnTo>
                    <a:pt x="4514" y="3698"/>
                  </a:lnTo>
                  <a:lnTo>
                    <a:pt x="4514" y="3698"/>
                  </a:lnTo>
                  <a:lnTo>
                    <a:pt x="4514" y="3698"/>
                  </a:lnTo>
                  <a:lnTo>
                    <a:pt x="4514" y="3698"/>
                  </a:lnTo>
                  <a:lnTo>
                    <a:pt x="4514" y="3698"/>
                  </a:lnTo>
                  <a:lnTo>
                    <a:pt x="4514" y="3698"/>
                  </a:lnTo>
                  <a:lnTo>
                    <a:pt x="4514" y="3698"/>
                  </a:lnTo>
                  <a:lnTo>
                    <a:pt x="4514" y="3698"/>
                  </a:lnTo>
                  <a:lnTo>
                    <a:pt x="4514" y="3698"/>
                  </a:lnTo>
                  <a:lnTo>
                    <a:pt x="4514" y="3698"/>
                  </a:lnTo>
                  <a:lnTo>
                    <a:pt x="4562" y="3698"/>
                  </a:lnTo>
                  <a:lnTo>
                    <a:pt x="4562" y="3698"/>
                  </a:lnTo>
                  <a:lnTo>
                    <a:pt x="4562" y="3698"/>
                  </a:lnTo>
                  <a:lnTo>
                    <a:pt x="4562" y="3698"/>
                  </a:lnTo>
                  <a:lnTo>
                    <a:pt x="4562" y="3698"/>
                  </a:lnTo>
                  <a:lnTo>
                    <a:pt x="4562" y="3698"/>
                  </a:lnTo>
                  <a:lnTo>
                    <a:pt x="4562" y="3698"/>
                  </a:lnTo>
                  <a:lnTo>
                    <a:pt x="4562" y="3698"/>
                  </a:lnTo>
                  <a:lnTo>
                    <a:pt x="4562" y="3698"/>
                  </a:lnTo>
                  <a:lnTo>
                    <a:pt x="4562" y="3698"/>
                  </a:lnTo>
                  <a:lnTo>
                    <a:pt x="4562" y="3698"/>
                  </a:lnTo>
                  <a:lnTo>
                    <a:pt x="4562" y="3698"/>
                  </a:lnTo>
                  <a:lnTo>
                    <a:pt x="4562" y="3698"/>
                  </a:lnTo>
                  <a:lnTo>
                    <a:pt x="4562" y="3698"/>
                  </a:lnTo>
                  <a:lnTo>
                    <a:pt x="4562" y="3698"/>
                  </a:lnTo>
                  <a:lnTo>
                    <a:pt x="4562" y="3698"/>
                  </a:lnTo>
                  <a:lnTo>
                    <a:pt x="4610" y="3698"/>
                  </a:lnTo>
                  <a:lnTo>
                    <a:pt x="4610" y="3698"/>
                  </a:lnTo>
                  <a:lnTo>
                    <a:pt x="4610" y="3698"/>
                  </a:lnTo>
                  <a:lnTo>
                    <a:pt x="4610" y="3698"/>
                  </a:lnTo>
                  <a:lnTo>
                    <a:pt x="4610" y="3698"/>
                  </a:lnTo>
                  <a:lnTo>
                    <a:pt x="4610" y="3698"/>
                  </a:lnTo>
                  <a:lnTo>
                    <a:pt x="4610" y="3698"/>
                  </a:lnTo>
                  <a:lnTo>
                    <a:pt x="4610" y="3698"/>
                  </a:lnTo>
                  <a:lnTo>
                    <a:pt x="4610" y="3698"/>
                  </a:lnTo>
                  <a:lnTo>
                    <a:pt x="4610" y="3698"/>
                  </a:lnTo>
                  <a:lnTo>
                    <a:pt x="4658" y="3698"/>
                  </a:lnTo>
                  <a:lnTo>
                    <a:pt x="4658" y="3698"/>
                  </a:lnTo>
                  <a:lnTo>
                    <a:pt x="4658" y="3698"/>
                  </a:lnTo>
                  <a:lnTo>
                    <a:pt x="4658" y="3698"/>
                  </a:lnTo>
                  <a:lnTo>
                    <a:pt x="4658" y="3698"/>
                  </a:lnTo>
                  <a:lnTo>
                    <a:pt x="4658" y="3698"/>
                  </a:lnTo>
                  <a:lnTo>
                    <a:pt x="4658" y="3698"/>
                  </a:lnTo>
                  <a:lnTo>
                    <a:pt x="4658" y="3698"/>
                  </a:lnTo>
                  <a:lnTo>
                    <a:pt x="5283" y="3458"/>
                  </a:lnTo>
                  <a:lnTo>
                    <a:pt x="5811" y="3122"/>
                  </a:lnTo>
                  <a:lnTo>
                    <a:pt x="6339" y="2738"/>
                  </a:lnTo>
                  <a:lnTo>
                    <a:pt x="6724" y="2306"/>
                  </a:lnTo>
                  <a:lnTo>
                    <a:pt x="7108" y="1777"/>
                  </a:lnTo>
                  <a:lnTo>
                    <a:pt x="7396" y="1249"/>
                  </a:lnTo>
                  <a:lnTo>
                    <a:pt x="7588" y="625"/>
                  </a:lnTo>
                  <a:lnTo>
                    <a:pt x="7684" y="0"/>
                  </a:lnTo>
                </a:path>
              </a:pathLst>
            </a:custGeom>
            <a:solidFill>
              <a:schemeClr val="dk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272" name="Google Shape;2272;p34"/>
            <p:cNvSpPr/>
            <p:nvPr/>
          </p:nvSpPr>
          <p:spPr>
            <a:xfrm>
              <a:off x="1534800" y="2426450"/>
              <a:ext cx="51650" cy="36050"/>
            </a:xfrm>
            <a:custGeom>
              <a:avLst/>
              <a:gdLst/>
              <a:ahLst/>
              <a:cxnLst/>
              <a:rect l="l" t="t" r="r" b="b"/>
              <a:pathLst>
                <a:path w="2066" h="1442" extrusionOk="0">
                  <a:moveTo>
                    <a:pt x="961" y="0"/>
                  </a:moveTo>
                  <a:lnTo>
                    <a:pt x="721" y="48"/>
                  </a:lnTo>
                  <a:lnTo>
                    <a:pt x="480" y="97"/>
                  </a:lnTo>
                  <a:lnTo>
                    <a:pt x="288" y="193"/>
                  </a:lnTo>
                  <a:lnTo>
                    <a:pt x="96" y="385"/>
                  </a:lnTo>
                  <a:lnTo>
                    <a:pt x="0" y="577"/>
                  </a:lnTo>
                  <a:lnTo>
                    <a:pt x="0" y="769"/>
                  </a:lnTo>
                  <a:lnTo>
                    <a:pt x="48" y="913"/>
                  </a:lnTo>
                  <a:lnTo>
                    <a:pt x="192" y="1105"/>
                  </a:lnTo>
                  <a:lnTo>
                    <a:pt x="384" y="1249"/>
                  </a:lnTo>
                  <a:lnTo>
                    <a:pt x="625" y="1345"/>
                  </a:lnTo>
                  <a:lnTo>
                    <a:pt x="865" y="1393"/>
                  </a:lnTo>
                  <a:lnTo>
                    <a:pt x="1105" y="1441"/>
                  </a:lnTo>
                  <a:lnTo>
                    <a:pt x="1345" y="1393"/>
                  </a:lnTo>
                  <a:lnTo>
                    <a:pt x="1585" y="1345"/>
                  </a:lnTo>
                  <a:lnTo>
                    <a:pt x="1777" y="1201"/>
                  </a:lnTo>
                  <a:lnTo>
                    <a:pt x="1921" y="1057"/>
                  </a:lnTo>
                  <a:lnTo>
                    <a:pt x="2065" y="865"/>
                  </a:lnTo>
                  <a:lnTo>
                    <a:pt x="2065" y="673"/>
                  </a:lnTo>
                  <a:lnTo>
                    <a:pt x="1969" y="481"/>
                  </a:lnTo>
                  <a:lnTo>
                    <a:pt x="1873" y="337"/>
                  </a:lnTo>
                  <a:lnTo>
                    <a:pt x="1681" y="193"/>
                  </a:lnTo>
                  <a:lnTo>
                    <a:pt x="1441" y="97"/>
                  </a:lnTo>
                  <a:lnTo>
                    <a:pt x="1201" y="48"/>
                  </a:lnTo>
                  <a:lnTo>
                    <a:pt x="961" y="0"/>
                  </a:lnTo>
                  <a:close/>
                </a:path>
              </a:pathLst>
            </a:custGeom>
            <a:solidFill>
              <a:srgbClr val="FFFFFF">
                <a:alpha val="24160"/>
              </a:srgbClr>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273" name="Google Shape;2273;p34"/>
            <p:cNvSpPr/>
            <p:nvPr/>
          </p:nvSpPr>
          <p:spPr>
            <a:xfrm>
              <a:off x="1534800" y="2426450"/>
              <a:ext cx="51650" cy="36050"/>
            </a:xfrm>
            <a:custGeom>
              <a:avLst/>
              <a:gdLst/>
              <a:ahLst/>
              <a:cxnLst/>
              <a:rect l="l" t="t" r="r" b="b"/>
              <a:pathLst>
                <a:path w="2066" h="1442" fill="none" extrusionOk="0">
                  <a:moveTo>
                    <a:pt x="961" y="0"/>
                  </a:moveTo>
                  <a:lnTo>
                    <a:pt x="961" y="0"/>
                  </a:lnTo>
                  <a:lnTo>
                    <a:pt x="721" y="48"/>
                  </a:lnTo>
                  <a:lnTo>
                    <a:pt x="480" y="97"/>
                  </a:lnTo>
                  <a:lnTo>
                    <a:pt x="288" y="193"/>
                  </a:lnTo>
                  <a:lnTo>
                    <a:pt x="96" y="385"/>
                  </a:lnTo>
                  <a:lnTo>
                    <a:pt x="96" y="385"/>
                  </a:lnTo>
                  <a:lnTo>
                    <a:pt x="0" y="577"/>
                  </a:lnTo>
                  <a:lnTo>
                    <a:pt x="0" y="769"/>
                  </a:lnTo>
                  <a:lnTo>
                    <a:pt x="48" y="913"/>
                  </a:lnTo>
                  <a:lnTo>
                    <a:pt x="192" y="1105"/>
                  </a:lnTo>
                  <a:lnTo>
                    <a:pt x="384" y="1249"/>
                  </a:lnTo>
                  <a:lnTo>
                    <a:pt x="625" y="1345"/>
                  </a:lnTo>
                  <a:lnTo>
                    <a:pt x="865" y="1393"/>
                  </a:lnTo>
                  <a:lnTo>
                    <a:pt x="1105" y="1441"/>
                  </a:lnTo>
                  <a:lnTo>
                    <a:pt x="1105" y="1441"/>
                  </a:lnTo>
                  <a:lnTo>
                    <a:pt x="1345" y="1393"/>
                  </a:lnTo>
                  <a:lnTo>
                    <a:pt x="1585" y="1345"/>
                  </a:lnTo>
                  <a:lnTo>
                    <a:pt x="1777" y="1201"/>
                  </a:lnTo>
                  <a:lnTo>
                    <a:pt x="1921" y="1057"/>
                  </a:lnTo>
                  <a:lnTo>
                    <a:pt x="1921" y="1057"/>
                  </a:lnTo>
                  <a:lnTo>
                    <a:pt x="2065" y="865"/>
                  </a:lnTo>
                  <a:lnTo>
                    <a:pt x="2065" y="673"/>
                  </a:lnTo>
                  <a:lnTo>
                    <a:pt x="1969" y="481"/>
                  </a:lnTo>
                  <a:lnTo>
                    <a:pt x="1873" y="337"/>
                  </a:lnTo>
                  <a:lnTo>
                    <a:pt x="1681" y="193"/>
                  </a:lnTo>
                  <a:lnTo>
                    <a:pt x="1441" y="97"/>
                  </a:lnTo>
                  <a:lnTo>
                    <a:pt x="1201" y="48"/>
                  </a:lnTo>
                  <a:lnTo>
                    <a:pt x="961" y="0"/>
                  </a:lnTo>
                </a:path>
              </a:pathLst>
            </a:custGeom>
            <a:no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274" name="Google Shape;2274;p34"/>
            <p:cNvSpPr/>
            <p:nvPr/>
          </p:nvSpPr>
          <p:spPr>
            <a:xfrm>
              <a:off x="1477175" y="2515300"/>
              <a:ext cx="192125" cy="96075"/>
            </a:xfrm>
            <a:custGeom>
              <a:avLst/>
              <a:gdLst/>
              <a:ahLst/>
              <a:cxnLst/>
              <a:rect l="l" t="t" r="r" b="b"/>
              <a:pathLst>
                <a:path w="7685" h="3843" extrusionOk="0">
                  <a:moveTo>
                    <a:pt x="7684" y="0"/>
                  </a:moveTo>
                  <a:lnTo>
                    <a:pt x="7204" y="721"/>
                  </a:lnTo>
                  <a:lnTo>
                    <a:pt x="6724" y="1297"/>
                  </a:lnTo>
                  <a:lnTo>
                    <a:pt x="6195" y="1777"/>
                  </a:lnTo>
                  <a:lnTo>
                    <a:pt x="5667" y="2161"/>
                  </a:lnTo>
                  <a:lnTo>
                    <a:pt x="5091" y="2450"/>
                  </a:lnTo>
                  <a:lnTo>
                    <a:pt x="4514" y="2594"/>
                  </a:lnTo>
                  <a:lnTo>
                    <a:pt x="3938" y="2738"/>
                  </a:lnTo>
                  <a:lnTo>
                    <a:pt x="2882" y="2738"/>
                  </a:lnTo>
                  <a:lnTo>
                    <a:pt x="2449" y="2690"/>
                  </a:lnTo>
                  <a:lnTo>
                    <a:pt x="1585" y="2498"/>
                  </a:lnTo>
                  <a:lnTo>
                    <a:pt x="768" y="2258"/>
                  </a:lnTo>
                  <a:lnTo>
                    <a:pt x="0" y="1969"/>
                  </a:lnTo>
                  <a:lnTo>
                    <a:pt x="336" y="2354"/>
                  </a:lnTo>
                  <a:lnTo>
                    <a:pt x="672" y="2738"/>
                  </a:lnTo>
                  <a:lnTo>
                    <a:pt x="1057" y="3074"/>
                  </a:lnTo>
                  <a:lnTo>
                    <a:pt x="1489" y="3314"/>
                  </a:lnTo>
                  <a:lnTo>
                    <a:pt x="1969" y="3554"/>
                  </a:lnTo>
                  <a:lnTo>
                    <a:pt x="2449" y="3698"/>
                  </a:lnTo>
                  <a:lnTo>
                    <a:pt x="2978" y="3794"/>
                  </a:lnTo>
                  <a:lnTo>
                    <a:pt x="3506" y="3842"/>
                  </a:lnTo>
                  <a:lnTo>
                    <a:pt x="3890" y="3842"/>
                  </a:lnTo>
                  <a:lnTo>
                    <a:pt x="4226" y="3794"/>
                  </a:lnTo>
                  <a:lnTo>
                    <a:pt x="4274" y="3794"/>
                  </a:lnTo>
                  <a:lnTo>
                    <a:pt x="4466" y="3746"/>
                  </a:lnTo>
                  <a:lnTo>
                    <a:pt x="4514" y="3746"/>
                  </a:lnTo>
                  <a:lnTo>
                    <a:pt x="4514" y="3698"/>
                  </a:lnTo>
                  <a:lnTo>
                    <a:pt x="4658" y="3698"/>
                  </a:lnTo>
                  <a:lnTo>
                    <a:pt x="5283" y="3458"/>
                  </a:lnTo>
                  <a:lnTo>
                    <a:pt x="5811" y="3122"/>
                  </a:lnTo>
                  <a:lnTo>
                    <a:pt x="6339" y="2738"/>
                  </a:lnTo>
                  <a:lnTo>
                    <a:pt x="6724" y="2306"/>
                  </a:lnTo>
                  <a:lnTo>
                    <a:pt x="7108" y="1777"/>
                  </a:lnTo>
                  <a:lnTo>
                    <a:pt x="7396" y="1249"/>
                  </a:lnTo>
                  <a:lnTo>
                    <a:pt x="7588" y="625"/>
                  </a:lnTo>
                  <a:lnTo>
                    <a:pt x="7684" y="0"/>
                  </a:lnTo>
                  <a:close/>
                </a:path>
              </a:pathLst>
            </a:custGeom>
            <a:solidFill>
              <a:srgbClr val="210A06">
                <a:alpha val="3370"/>
              </a:srgbClr>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grpSp>
      <p:sp>
        <p:nvSpPr>
          <p:cNvPr id="2275" name="Google Shape;2275;p34"/>
          <p:cNvSpPr/>
          <p:nvPr/>
        </p:nvSpPr>
        <p:spPr>
          <a:xfrm>
            <a:off x="1231387" y="1597294"/>
            <a:ext cx="633805" cy="589597"/>
          </a:xfrm>
          <a:custGeom>
            <a:avLst/>
            <a:gdLst/>
            <a:ahLst/>
            <a:cxnLst/>
            <a:rect l="l" t="t" r="r" b="b"/>
            <a:pathLst>
              <a:path w="5524" h="5139" extrusionOk="0">
                <a:moveTo>
                  <a:pt x="3122" y="0"/>
                </a:moveTo>
                <a:lnTo>
                  <a:pt x="2978" y="48"/>
                </a:lnTo>
                <a:lnTo>
                  <a:pt x="2594" y="288"/>
                </a:lnTo>
                <a:lnTo>
                  <a:pt x="2258" y="576"/>
                </a:lnTo>
                <a:lnTo>
                  <a:pt x="2018" y="817"/>
                </a:lnTo>
                <a:lnTo>
                  <a:pt x="2018" y="865"/>
                </a:lnTo>
                <a:lnTo>
                  <a:pt x="2066" y="913"/>
                </a:lnTo>
                <a:lnTo>
                  <a:pt x="2210" y="1057"/>
                </a:lnTo>
                <a:lnTo>
                  <a:pt x="2594" y="1345"/>
                </a:lnTo>
                <a:lnTo>
                  <a:pt x="2738" y="1489"/>
                </a:lnTo>
                <a:lnTo>
                  <a:pt x="2786" y="1585"/>
                </a:lnTo>
                <a:lnTo>
                  <a:pt x="2786" y="1681"/>
                </a:lnTo>
                <a:lnTo>
                  <a:pt x="2786" y="1777"/>
                </a:lnTo>
                <a:lnTo>
                  <a:pt x="2738" y="1873"/>
                </a:lnTo>
                <a:lnTo>
                  <a:pt x="2642" y="1969"/>
                </a:lnTo>
                <a:lnTo>
                  <a:pt x="2498" y="2065"/>
                </a:lnTo>
                <a:lnTo>
                  <a:pt x="2162" y="2209"/>
                </a:lnTo>
                <a:lnTo>
                  <a:pt x="1921" y="2209"/>
                </a:lnTo>
                <a:lnTo>
                  <a:pt x="1777" y="2113"/>
                </a:lnTo>
                <a:lnTo>
                  <a:pt x="1633" y="1969"/>
                </a:lnTo>
                <a:lnTo>
                  <a:pt x="1585" y="1777"/>
                </a:lnTo>
                <a:lnTo>
                  <a:pt x="1537" y="1585"/>
                </a:lnTo>
                <a:lnTo>
                  <a:pt x="1489" y="1393"/>
                </a:lnTo>
                <a:lnTo>
                  <a:pt x="1393" y="1297"/>
                </a:lnTo>
                <a:lnTo>
                  <a:pt x="1297" y="1249"/>
                </a:lnTo>
                <a:lnTo>
                  <a:pt x="1201" y="1249"/>
                </a:lnTo>
                <a:lnTo>
                  <a:pt x="1009" y="1297"/>
                </a:lnTo>
                <a:lnTo>
                  <a:pt x="865" y="1393"/>
                </a:lnTo>
                <a:lnTo>
                  <a:pt x="481" y="1681"/>
                </a:lnTo>
                <a:lnTo>
                  <a:pt x="337" y="1825"/>
                </a:lnTo>
                <a:lnTo>
                  <a:pt x="241" y="1969"/>
                </a:lnTo>
                <a:lnTo>
                  <a:pt x="193" y="2065"/>
                </a:lnTo>
                <a:lnTo>
                  <a:pt x="241" y="2113"/>
                </a:lnTo>
                <a:lnTo>
                  <a:pt x="289" y="2305"/>
                </a:lnTo>
                <a:lnTo>
                  <a:pt x="481" y="2546"/>
                </a:lnTo>
                <a:lnTo>
                  <a:pt x="673" y="2738"/>
                </a:lnTo>
                <a:lnTo>
                  <a:pt x="961" y="3074"/>
                </a:lnTo>
                <a:lnTo>
                  <a:pt x="1009" y="3170"/>
                </a:lnTo>
                <a:lnTo>
                  <a:pt x="961" y="3218"/>
                </a:lnTo>
                <a:lnTo>
                  <a:pt x="913" y="3218"/>
                </a:lnTo>
                <a:lnTo>
                  <a:pt x="529" y="3314"/>
                </a:lnTo>
                <a:lnTo>
                  <a:pt x="337" y="3362"/>
                </a:lnTo>
                <a:lnTo>
                  <a:pt x="193" y="3458"/>
                </a:lnTo>
                <a:lnTo>
                  <a:pt x="49" y="3602"/>
                </a:lnTo>
                <a:lnTo>
                  <a:pt x="0" y="3746"/>
                </a:lnTo>
                <a:lnTo>
                  <a:pt x="49" y="3890"/>
                </a:lnTo>
                <a:lnTo>
                  <a:pt x="145" y="4130"/>
                </a:lnTo>
                <a:lnTo>
                  <a:pt x="385" y="4370"/>
                </a:lnTo>
                <a:lnTo>
                  <a:pt x="625" y="4467"/>
                </a:lnTo>
                <a:lnTo>
                  <a:pt x="817" y="4467"/>
                </a:lnTo>
                <a:lnTo>
                  <a:pt x="1009" y="4370"/>
                </a:lnTo>
                <a:lnTo>
                  <a:pt x="1153" y="4274"/>
                </a:lnTo>
                <a:lnTo>
                  <a:pt x="1249" y="4130"/>
                </a:lnTo>
                <a:lnTo>
                  <a:pt x="1441" y="3890"/>
                </a:lnTo>
                <a:lnTo>
                  <a:pt x="1537" y="3938"/>
                </a:lnTo>
                <a:lnTo>
                  <a:pt x="1585" y="4034"/>
                </a:lnTo>
                <a:lnTo>
                  <a:pt x="1777" y="4418"/>
                </a:lnTo>
                <a:lnTo>
                  <a:pt x="1970" y="4851"/>
                </a:lnTo>
                <a:lnTo>
                  <a:pt x="2066" y="5043"/>
                </a:lnTo>
                <a:lnTo>
                  <a:pt x="2162" y="5139"/>
                </a:lnTo>
                <a:lnTo>
                  <a:pt x="2258" y="5139"/>
                </a:lnTo>
                <a:lnTo>
                  <a:pt x="2402" y="5043"/>
                </a:lnTo>
                <a:lnTo>
                  <a:pt x="2738" y="4803"/>
                </a:lnTo>
                <a:lnTo>
                  <a:pt x="3074" y="4515"/>
                </a:lnTo>
                <a:lnTo>
                  <a:pt x="3266" y="4322"/>
                </a:lnTo>
                <a:lnTo>
                  <a:pt x="3314" y="4226"/>
                </a:lnTo>
                <a:lnTo>
                  <a:pt x="3266" y="4178"/>
                </a:lnTo>
                <a:lnTo>
                  <a:pt x="3170" y="4034"/>
                </a:lnTo>
                <a:lnTo>
                  <a:pt x="3026" y="3890"/>
                </a:lnTo>
                <a:lnTo>
                  <a:pt x="2834" y="3650"/>
                </a:lnTo>
                <a:lnTo>
                  <a:pt x="2786" y="3506"/>
                </a:lnTo>
                <a:lnTo>
                  <a:pt x="2786" y="3362"/>
                </a:lnTo>
                <a:lnTo>
                  <a:pt x="2882" y="3218"/>
                </a:lnTo>
                <a:lnTo>
                  <a:pt x="3026" y="3122"/>
                </a:lnTo>
                <a:lnTo>
                  <a:pt x="3170" y="3074"/>
                </a:lnTo>
                <a:lnTo>
                  <a:pt x="3314" y="3026"/>
                </a:lnTo>
                <a:lnTo>
                  <a:pt x="3458" y="3026"/>
                </a:lnTo>
                <a:lnTo>
                  <a:pt x="3602" y="3074"/>
                </a:lnTo>
                <a:lnTo>
                  <a:pt x="3698" y="3170"/>
                </a:lnTo>
                <a:lnTo>
                  <a:pt x="3746" y="3266"/>
                </a:lnTo>
                <a:lnTo>
                  <a:pt x="3843" y="3506"/>
                </a:lnTo>
                <a:lnTo>
                  <a:pt x="3891" y="3746"/>
                </a:lnTo>
                <a:lnTo>
                  <a:pt x="3987" y="3938"/>
                </a:lnTo>
                <a:lnTo>
                  <a:pt x="4227" y="3938"/>
                </a:lnTo>
                <a:lnTo>
                  <a:pt x="4611" y="3698"/>
                </a:lnTo>
                <a:lnTo>
                  <a:pt x="5043" y="3410"/>
                </a:lnTo>
                <a:lnTo>
                  <a:pt x="5235" y="3218"/>
                </a:lnTo>
                <a:lnTo>
                  <a:pt x="5283" y="3170"/>
                </a:lnTo>
                <a:lnTo>
                  <a:pt x="5235" y="3074"/>
                </a:lnTo>
                <a:lnTo>
                  <a:pt x="5139" y="2834"/>
                </a:lnTo>
                <a:lnTo>
                  <a:pt x="4707" y="2257"/>
                </a:lnTo>
                <a:lnTo>
                  <a:pt x="4563" y="2017"/>
                </a:lnTo>
                <a:lnTo>
                  <a:pt x="4515" y="1969"/>
                </a:lnTo>
                <a:lnTo>
                  <a:pt x="4563" y="1921"/>
                </a:lnTo>
                <a:lnTo>
                  <a:pt x="4755" y="1873"/>
                </a:lnTo>
                <a:lnTo>
                  <a:pt x="5139" y="1729"/>
                </a:lnTo>
                <a:lnTo>
                  <a:pt x="5331" y="1585"/>
                </a:lnTo>
                <a:lnTo>
                  <a:pt x="5475" y="1393"/>
                </a:lnTo>
                <a:lnTo>
                  <a:pt x="5523" y="1249"/>
                </a:lnTo>
                <a:lnTo>
                  <a:pt x="5523" y="1057"/>
                </a:lnTo>
                <a:lnTo>
                  <a:pt x="5427" y="865"/>
                </a:lnTo>
                <a:lnTo>
                  <a:pt x="5283" y="673"/>
                </a:lnTo>
                <a:lnTo>
                  <a:pt x="5139" y="528"/>
                </a:lnTo>
                <a:lnTo>
                  <a:pt x="4947" y="432"/>
                </a:lnTo>
                <a:lnTo>
                  <a:pt x="4755" y="432"/>
                </a:lnTo>
                <a:lnTo>
                  <a:pt x="4611" y="480"/>
                </a:lnTo>
                <a:lnTo>
                  <a:pt x="4515" y="576"/>
                </a:lnTo>
                <a:lnTo>
                  <a:pt x="4419" y="673"/>
                </a:lnTo>
                <a:lnTo>
                  <a:pt x="4227" y="913"/>
                </a:lnTo>
                <a:lnTo>
                  <a:pt x="4131" y="1057"/>
                </a:lnTo>
                <a:lnTo>
                  <a:pt x="4035" y="1105"/>
                </a:lnTo>
                <a:lnTo>
                  <a:pt x="3939" y="1105"/>
                </a:lnTo>
                <a:lnTo>
                  <a:pt x="3843" y="1009"/>
                </a:lnTo>
                <a:lnTo>
                  <a:pt x="3602" y="625"/>
                </a:lnTo>
                <a:lnTo>
                  <a:pt x="3410" y="240"/>
                </a:lnTo>
                <a:lnTo>
                  <a:pt x="3314" y="96"/>
                </a:lnTo>
                <a:lnTo>
                  <a:pt x="3218" y="0"/>
                </a:lnTo>
                <a:close/>
              </a:path>
            </a:pathLst>
          </a:custGeom>
          <a:solidFill>
            <a:schemeClr val="accent3"/>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276" name="Google Shape;2276;p34"/>
          <p:cNvSpPr/>
          <p:nvPr/>
        </p:nvSpPr>
        <p:spPr>
          <a:xfrm>
            <a:off x="6932912" y="6017991"/>
            <a:ext cx="534673" cy="446415"/>
          </a:xfrm>
          <a:custGeom>
            <a:avLst/>
            <a:gdLst/>
            <a:ahLst/>
            <a:cxnLst/>
            <a:rect l="l" t="t" r="r" b="b"/>
            <a:pathLst>
              <a:path w="4660" h="3891" extrusionOk="0">
                <a:moveTo>
                  <a:pt x="1826" y="1"/>
                </a:moveTo>
                <a:lnTo>
                  <a:pt x="1778" y="145"/>
                </a:lnTo>
                <a:lnTo>
                  <a:pt x="1634" y="433"/>
                </a:lnTo>
                <a:lnTo>
                  <a:pt x="1538" y="913"/>
                </a:lnTo>
                <a:lnTo>
                  <a:pt x="1201" y="721"/>
                </a:lnTo>
                <a:lnTo>
                  <a:pt x="865" y="577"/>
                </a:lnTo>
                <a:lnTo>
                  <a:pt x="625" y="529"/>
                </a:lnTo>
                <a:lnTo>
                  <a:pt x="385" y="529"/>
                </a:lnTo>
                <a:lnTo>
                  <a:pt x="193" y="625"/>
                </a:lnTo>
                <a:lnTo>
                  <a:pt x="97" y="769"/>
                </a:lnTo>
                <a:lnTo>
                  <a:pt x="1" y="961"/>
                </a:lnTo>
                <a:lnTo>
                  <a:pt x="1" y="1153"/>
                </a:lnTo>
                <a:lnTo>
                  <a:pt x="97" y="1346"/>
                </a:lnTo>
                <a:lnTo>
                  <a:pt x="145" y="1442"/>
                </a:lnTo>
                <a:lnTo>
                  <a:pt x="289" y="1538"/>
                </a:lnTo>
                <a:lnTo>
                  <a:pt x="385" y="1586"/>
                </a:lnTo>
                <a:lnTo>
                  <a:pt x="673" y="1634"/>
                </a:lnTo>
                <a:lnTo>
                  <a:pt x="961" y="1730"/>
                </a:lnTo>
                <a:lnTo>
                  <a:pt x="1057" y="1826"/>
                </a:lnTo>
                <a:lnTo>
                  <a:pt x="1057" y="1970"/>
                </a:lnTo>
                <a:lnTo>
                  <a:pt x="1009" y="2114"/>
                </a:lnTo>
                <a:lnTo>
                  <a:pt x="961" y="2258"/>
                </a:lnTo>
                <a:lnTo>
                  <a:pt x="769" y="2546"/>
                </a:lnTo>
                <a:lnTo>
                  <a:pt x="673" y="2690"/>
                </a:lnTo>
                <a:lnTo>
                  <a:pt x="673" y="2786"/>
                </a:lnTo>
                <a:lnTo>
                  <a:pt x="721" y="2882"/>
                </a:lnTo>
                <a:lnTo>
                  <a:pt x="817" y="2978"/>
                </a:lnTo>
                <a:lnTo>
                  <a:pt x="1105" y="3122"/>
                </a:lnTo>
                <a:lnTo>
                  <a:pt x="1730" y="3315"/>
                </a:lnTo>
                <a:lnTo>
                  <a:pt x="1778" y="3315"/>
                </a:lnTo>
                <a:lnTo>
                  <a:pt x="1826" y="3267"/>
                </a:lnTo>
                <a:lnTo>
                  <a:pt x="1874" y="3122"/>
                </a:lnTo>
                <a:lnTo>
                  <a:pt x="1922" y="2594"/>
                </a:lnTo>
                <a:lnTo>
                  <a:pt x="1970" y="2450"/>
                </a:lnTo>
                <a:lnTo>
                  <a:pt x="2018" y="2354"/>
                </a:lnTo>
                <a:lnTo>
                  <a:pt x="2114" y="2306"/>
                </a:lnTo>
                <a:lnTo>
                  <a:pt x="2258" y="2258"/>
                </a:lnTo>
                <a:lnTo>
                  <a:pt x="2402" y="2258"/>
                </a:lnTo>
                <a:lnTo>
                  <a:pt x="2546" y="2306"/>
                </a:lnTo>
                <a:lnTo>
                  <a:pt x="2690" y="2402"/>
                </a:lnTo>
                <a:lnTo>
                  <a:pt x="2786" y="2498"/>
                </a:lnTo>
                <a:lnTo>
                  <a:pt x="2834" y="2642"/>
                </a:lnTo>
                <a:lnTo>
                  <a:pt x="2834" y="2786"/>
                </a:lnTo>
                <a:lnTo>
                  <a:pt x="2738" y="2930"/>
                </a:lnTo>
                <a:lnTo>
                  <a:pt x="2642" y="3074"/>
                </a:lnTo>
                <a:lnTo>
                  <a:pt x="2402" y="3315"/>
                </a:lnTo>
                <a:lnTo>
                  <a:pt x="2354" y="3411"/>
                </a:lnTo>
                <a:lnTo>
                  <a:pt x="2354" y="3459"/>
                </a:lnTo>
                <a:lnTo>
                  <a:pt x="2402" y="3555"/>
                </a:lnTo>
                <a:lnTo>
                  <a:pt x="2498" y="3603"/>
                </a:lnTo>
                <a:lnTo>
                  <a:pt x="2834" y="3747"/>
                </a:lnTo>
                <a:lnTo>
                  <a:pt x="3411" y="3891"/>
                </a:lnTo>
                <a:lnTo>
                  <a:pt x="3507" y="3747"/>
                </a:lnTo>
                <a:lnTo>
                  <a:pt x="3699" y="3459"/>
                </a:lnTo>
                <a:lnTo>
                  <a:pt x="4083" y="2498"/>
                </a:lnTo>
                <a:lnTo>
                  <a:pt x="4659" y="1153"/>
                </a:lnTo>
                <a:lnTo>
                  <a:pt x="4659" y="1105"/>
                </a:lnTo>
                <a:lnTo>
                  <a:pt x="4659" y="1057"/>
                </a:lnTo>
                <a:lnTo>
                  <a:pt x="4515" y="913"/>
                </a:lnTo>
                <a:lnTo>
                  <a:pt x="4323" y="769"/>
                </a:lnTo>
                <a:lnTo>
                  <a:pt x="4083" y="625"/>
                </a:lnTo>
                <a:lnTo>
                  <a:pt x="3891" y="577"/>
                </a:lnTo>
                <a:lnTo>
                  <a:pt x="3699" y="625"/>
                </a:lnTo>
                <a:lnTo>
                  <a:pt x="3603" y="673"/>
                </a:lnTo>
                <a:lnTo>
                  <a:pt x="3555" y="769"/>
                </a:lnTo>
                <a:lnTo>
                  <a:pt x="3555" y="913"/>
                </a:lnTo>
                <a:lnTo>
                  <a:pt x="3555" y="1057"/>
                </a:lnTo>
                <a:lnTo>
                  <a:pt x="3555" y="1201"/>
                </a:lnTo>
                <a:lnTo>
                  <a:pt x="3459" y="1346"/>
                </a:lnTo>
                <a:lnTo>
                  <a:pt x="3363" y="1394"/>
                </a:lnTo>
                <a:lnTo>
                  <a:pt x="3171" y="1442"/>
                </a:lnTo>
                <a:lnTo>
                  <a:pt x="3026" y="1490"/>
                </a:lnTo>
                <a:lnTo>
                  <a:pt x="2834" y="1442"/>
                </a:lnTo>
                <a:lnTo>
                  <a:pt x="2738" y="1346"/>
                </a:lnTo>
                <a:lnTo>
                  <a:pt x="2642" y="1249"/>
                </a:lnTo>
                <a:lnTo>
                  <a:pt x="2594" y="1057"/>
                </a:lnTo>
                <a:lnTo>
                  <a:pt x="2642" y="961"/>
                </a:lnTo>
                <a:lnTo>
                  <a:pt x="2738" y="673"/>
                </a:lnTo>
                <a:lnTo>
                  <a:pt x="2930" y="481"/>
                </a:lnTo>
                <a:lnTo>
                  <a:pt x="2978" y="385"/>
                </a:lnTo>
                <a:lnTo>
                  <a:pt x="2978" y="337"/>
                </a:lnTo>
                <a:lnTo>
                  <a:pt x="2882" y="241"/>
                </a:lnTo>
                <a:lnTo>
                  <a:pt x="2594" y="145"/>
                </a:lnTo>
                <a:lnTo>
                  <a:pt x="1922" y="1"/>
                </a:lnTo>
                <a:close/>
              </a:path>
            </a:pathLst>
          </a:custGeom>
          <a:solidFill>
            <a:schemeClr val="lt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grpSp>
        <p:nvGrpSpPr>
          <p:cNvPr id="2277" name="Google Shape;2277;p34"/>
          <p:cNvGrpSpPr/>
          <p:nvPr/>
        </p:nvGrpSpPr>
        <p:grpSpPr>
          <a:xfrm>
            <a:off x="9498997" y="4039008"/>
            <a:ext cx="1137523" cy="701357"/>
            <a:chOff x="4908575" y="2482875"/>
            <a:chExt cx="654350" cy="403450"/>
          </a:xfrm>
        </p:grpSpPr>
        <p:sp>
          <p:nvSpPr>
            <p:cNvPr id="2278" name="Google Shape;2278;p34"/>
            <p:cNvSpPr/>
            <p:nvPr/>
          </p:nvSpPr>
          <p:spPr>
            <a:xfrm>
              <a:off x="4926575" y="2482875"/>
              <a:ext cx="636350" cy="342200"/>
            </a:xfrm>
            <a:custGeom>
              <a:avLst/>
              <a:gdLst/>
              <a:ahLst/>
              <a:cxnLst/>
              <a:rect l="l" t="t" r="r" b="b"/>
              <a:pathLst>
                <a:path w="25454" h="13688" extrusionOk="0">
                  <a:moveTo>
                    <a:pt x="11142" y="1"/>
                  </a:moveTo>
                  <a:lnTo>
                    <a:pt x="10326" y="97"/>
                  </a:lnTo>
                  <a:lnTo>
                    <a:pt x="9990" y="145"/>
                  </a:lnTo>
                  <a:lnTo>
                    <a:pt x="9654" y="241"/>
                  </a:lnTo>
                  <a:lnTo>
                    <a:pt x="9077" y="529"/>
                  </a:lnTo>
                  <a:lnTo>
                    <a:pt x="8597" y="817"/>
                  </a:lnTo>
                  <a:lnTo>
                    <a:pt x="8165" y="1201"/>
                  </a:lnTo>
                  <a:lnTo>
                    <a:pt x="7781" y="1634"/>
                  </a:lnTo>
                  <a:lnTo>
                    <a:pt x="7444" y="2066"/>
                  </a:lnTo>
                  <a:lnTo>
                    <a:pt x="7156" y="2498"/>
                  </a:lnTo>
                  <a:lnTo>
                    <a:pt x="6916" y="2930"/>
                  </a:lnTo>
                  <a:lnTo>
                    <a:pt x="6724" y="3410"/>
                  </a:lnTo>
                  <a:lnTo>
                    <a:pt x="6388" y="4275"/>
                  </a:lnTo>
                  <a:lnTo>
                    <a:pt x="6244" y="4995"/>
                  </a:lnTo>
                  <a:lnTo>
                    <a:pt x="6148" y="5668"/>
                  </a:lnTo>
                  <a:lnTo>
                    <a:pt x="5571" y="5524"/>
                  </a:lnTo>
                  <a:lnTo>
                    <a:pt x="4995" y="5379"/>
                  </a:lnTo>
                  <a:lnTo>
                    <a:pt x="4275" y="5283"/>
                  </a:lnTo>
                  <a:lnTo>
                    <a:pt x="3458" y="5235"/>
                  </a:lnTo>
                  <a:lnTo>
                    <a:pt x="2690" y="5235"/>
                  </a:lnTo>
                  <a:lnTo>
                    <a:pt x="2354" y="5283"/>
                  </a:lnTo>
                  <a:lnTo>
                    <a:pt x="2018" y="5379"/>
                  </a:lnTo>
                  <a:lnTo>
                    <a:pt x="1681" y="5476"/>
                  </a:lnTo>
                  <a:lnTo>
                    <a:pt x="1441" y="5668"/>
                  </a:lnTo>
                  <a:lnTo>
                    <a:pt x="1201" y="5860"/>
                  </a:lnTo>
                  <a:lnTo>
                    <a:pt x="1009" y="6148"/>
                  </a:lnTo>
                  <a:lnTo>
                    <a:pt x="817" y="6436"/>
                  </a:lnTo>
                  <a:lnTo>
                    <a:pt x="673" y="6772"/>
                  </a:lnTo>
                  <a:lnTo>
                    <a:pt x="385" y="7541"/>
                  </a:lnTo>
                  <a:lnTo>
                    <a:pt x="193" y="8357"/>
                  </a:lnTo>
                  <a:lnTo>
                    <a:pt x="48" y="9125"/>
                  </a:lnTo>
                  <a:lnTo>
                    <a:pt x="0" y="9846"/>
                  </a:lnTo>
                  <a:lnTo>
                    <a:pt x="0" y="10374"/>
                  </a:lnTo>
                  <a:lnTo>
                    <a:pt x="48" y="10662"/>
                  </a:lnTo>
                  <a:lnTo>
                    <a:pt x="145" y="10710"/>
                  </a:lnTo>
                  <a:lnTo>
                    <a:pt x="385" y="10806"/>
                  </a:lnTo>
                  <a:lnTo>
                    <a:pt x="1201" y="10950"/>
                  </a:lnTo>
                  <a:lnTo>
                    <a:pt x="3987" y="11383"/>
                  </a:lnTo>
                  <a:lnTo>
                    <a:pt x="7973" y="11863"/>
                  </a:lnTo>
                  <a:lnTo>
                    <a:pt x="12535" y="12439"/>
                  </a:lnTo>
                  <a:lnTo>
                    <a:pt x="21035" y="13352"/>
                  </a:lnTo>
                  <a:lnTo>
                    <a:pt x="23917" y="13640"/>
                  </a:lnTo>
                  <a:lnTo>
                    <a:pt x="24733" y="13688"/>
                  </a:lnTo>
                  <a:lnTo>
                    <a:pt x="25070" y="13688"/>
                  </a:lnTo>
                  <a:lnTo>
                    <a:pt x="25118" y="13640"/>
                  </a:lnTo>
                  <a:lnTo>
                    <a:pt x="25166" y="13496"/>
                  </a:lnTo>
                  <a:lnTo>
                    <a:pt x="25262" y="13015"/>
                  </a:lnTo>
                  <a:lnTo>
                    <a:pt x="25358" y="12343"/>
                  </a:lnTo>
                  <a:lnTo>
                    <a:pt x="25454" y="11575"/>
                  </a:lnTo>
                  <a:lnTo>
                    <a:pt x="25454" y="10710"/>
                  </a:lnTo>
                  <a:lnTo>
                    <a:pt x="25454" y="9942"/>
                  </a:lnTo>
                  <a:lnTo>
                    <a:pt x="25358" y="9270"/>
                  </a:lnTo>
                  <a:lnTo>
                    <a:pt x="25310" y="8981"/>
                  </a:lnTo>
                  <a:lnTo>
                    <a:pt x="25262" y="8789"/>
                  </a:lnTo>
                  <a:lnTo>
                    <a:pt x="25118" y="8597"/>
                  </a:lnTo>
                  <a:lnTo>
                    <a:pt x="25022" y="8453"/>
                  </a:lnTo>
                  <a:lnTo>
                    <a:pt x="24685" y="8165"/>
                  </a:lnTo>
                  <a:lnTo>
                    <a:pt x="24253" y="7973"/>
                  </a:lnTo>
                  <a:lnTo>
                    <a:pt x="23869" y="7781"/>
                  </a:lnTo>
                  <a:lnTo>
                    <a:pt x="23149" y="7589"/>
                  </a:lnTo>
                  <a:lnTo>
                    <a:pt x="22860" y="7541"/>
                  </a:lnTo>
                  <a:lnTo>
                    <a:pt x="22908" y="7060"/>
                  </a:lnTo>
                  <a:lnTo>
                    <a:pt x="23005" y="6004"/>
                  </a:lnTo>
                  <a:lnTo>
                    <a:pt x="23053" y="5331"/>
                  </a:lnTo>
                  <a:lnTo>
                    <a:pt x="23053" y="4659"/>
                  </a:lnTo>
                  <a:lnTo>
                    <a:pt x="23005" y="3987"/>
                  </a:lnTo>
                  <a:lnTo>
                    <a:pt x="22908" y="3410"/>
                  </a:lnTo>
                  <a:lnTo>
                    <a:pt x="22860" y="3314"/>
                  </a:lnTo>
                  <a:lnTo>
                    <a:pt x="22716" y="3170"/>
                  </a:lnTo>
                  <a:lnTo>
                    <a:pt x="22380" y="2834"/>
                  </a:lnTo>
                  <a:lnTo>
                    <a:pt x="21804" y="2498"/>
                  </a:lnTo>
                  <a:lnTo>
                    <a:pt x="21132" y="2162"/>
                  </a:lnTo>
                  <a:lnTo>
                    <a:pt x="20315" y="1826"/>
                  </a:lnTo>
                  <a:lnTo>
                    <a:pt x="19403" y="1489"/>
                  </a:lnTo>
                  <a:lnTo>
                    <a:pt x="18394" y="1201"/>
                  </a:lnTo>
                  <a:lnTo>
                    <a:pt x="17338" y="865"/>
                  </a:lnTo>
                  <a:lnTo>
                    <a:pt x="16233" y="625"/>
                  </a:lnTo>
                  <a:lnTo>
                    <a:pt x="15128" y="385"/>
                  </a:lnTo>
                  <a:lnTo>
                    <a:pt x="14072" y="193"/>
                  </a:lnTo>
                  <a:lnTo>
                    <a:pt x="13015" y="49"/>
                  </a:lnTo>
                  <a:lnTo>
                    <a:pt x="12007" y="1"/>
                  </a:lnTo>
                  <a:close/>
                </a:path>
              </a:pathLst>
            </a:custGeom>
            <a:solidFill>
              <a:srgbClr val="FF6B6B"/>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279" name="Google Shape;2279;p34"/>
            <p:cNvSpPr/>
            <p:nvPr/>
          </p:nvSpPr>
          <p:spPr>
            <a:xfrm>
              <a:off x="4926575" y="2482875"/>
              <a:ext cx="636350" cy="342200"/>
            </a:xfrm>
            <a:custGeom>
              <a:avLst/>
              <a:gdLst/>
              <a:ahLst/>
              <a:cxnLst/>
              <a:rect l="l" t="t" r="r" b="b"/>
              <a:pathLst>
                <a:path w="25454" h="13688" fill="none" extrusionOk="0">
                  <a:moveTo>
                    <a:pt x="6148" y="5668"/>
                  </a:moveTo>
                  <a:lnTo>
                    <a:pt x="6148" y="5668"/>
                  </a:lnTo>
                  <a:lnTo>
                    <a:pt x="6244" y="4995"/>
                  </a:lnTo>
                  <a:lnTo>
                    <a:pt x="6388" y="4275"/>
                  </a:lnTo>
                  <a:lnTo>
                    <a:pt x="6724" y="3410"/>
                  </a:lnTo>
                  <a:lnTo>
                    <a:pt x="6916" y="2930"/>
                  </a:lnTo>
                  <a:lnTo>
                    <a:pt x="7156" y="2498"/>
                  </a:lnTo>
                  <a:lnTo>
                    <a:pt x="7444" y="2066"/>
                  </a:lnTo>
                  <a:lnTo>
                    <a:pt x="7781" y="1634"/>
                  </a:lnTo>
                  <a:lnTo>
                    <a:pt x="8165" y="1201"/>
                  </a:lnTo>
                  <a:lnTo>
                    <a:pt x="8597" y="817"/>
                  </a:lnTo>
                  <a:lnTo>
                    <a:pt x="9077" y="529"/>
                  </a:lnTo>
                  <a:lnTo>
                    <a:pt x="9654" y="241"/>
                  </a:lnTo>
                  <a:lnTo>
                    <a:pt x="9654" y="241"/>
                  </a:lnTo>
                  <a:lnTo>
                    <a:pt x="9990" y="145"/>
                  </a:lnTo>
                  <a:lnTo>
                    <a:pt x="10326" y="97"/>
                  </a:lnTo>
                  <a:lnTo>
                    <a:pt x="11142" y="1"/>
                  </a:lnTo>
                  <a:lnTo>
                    <a:pt x="12007" y="1"/>
                  </a:lnTo>
                  <a:lnTo>
                    <a:pt x="13015" y="49"/>
                  </a:lnTo>
                  <a:lnTo>
                    <a:pt x="14072" y="193"/>
                  </a:lnTo>
                  <a:lnTo>
                    <a:pt x="15128" y="385"/>
                  </a:lnTo>
                  <a:lnTo>
                    <a:pt x="16233" y="625"/>
                  </a:lnTo>
                  <a:lnTo>
                    <a:pt x="17338" y="865"/>
                  </a:lnTo>
                  <a:lnTo>
                    <a:pt x="18394" y="1201"/>
                  </a:lnTo>
                  <a:lnTo>
                    <a:pt x="19403" y="1489"/>
                  </a:lnTo>
                  <a:lnTo>
                    <a:pt x="20315" y="1826"/>
                  </a:lnTo>
                  <a:lnTo>
                    <a:pt x="21132" y="2162"/>
                  </a:lnTo>
                  <a:lnTo>
                    <a:pt x="21804" y="2498"/>
                  </a:lnTo>
                  <a:lnTo>
                    <a:pt x="22380" y="2834"/>
                  </a:lnTo>
                  <a:lnTo>
                    <a:pt x="22716" y="3170"/>
                  </a:lnTo>
                  <a:lnTo>
                    <a:pt x="22860" y="3314"/>
                  </a:lnTo>
                  <a:lnTo>
                    <a:pt x="22908" y="3410"/>
                  </a:lnTo>
                  <a:lnTo>
                    <a:pt x="22908" y="3410"/>
                  </a:lnTo>
                  <a:lnTo>
                    <a:pt x="23005" y="3987"/>
                  </a:lnTo>
                  <a:lnTo>
                    <a:pt x="23053" y="4659"/>
                  </a:lnTo>
                  <a:lnTo>
                    <a:pt x="23053" y="5331"/>
                  </a:lnTo>
                  <a:lnTo>
                    <a:pt x="23005" y="6004"/>
                  </a:lnTo>
                  <a:lnTo>
                    <a:pt x="22908" y="7060"/>
                  </a:lnTo>
                  <a:lnTo>
                    <a:pt x="22860" y="7541"/>
                  </a:lnTo>
                  <a:lnTo>
                    <a:pt x="22860" y="7541"/>
                  </a:lnTo>
                  <a:lnTo>
                    <a:pt x="23149" y="7589"/>
                  </a:lnTo>
                  <a:lnTo>
                    <a:pt x="23869" y="7781"/>
                  </a:lnTo>
                  <a:lnTo>
                    <a:pt x="24253" y="7973"/>
                  </a:lnTo>
                  <a:lnTo>
                    <a:pt x="24685" y="8165"/>
                  </a:lnTo>
                  <a:lnTo>
                    <a:pt x="25022" y="8453"/>
                  </a:lnTo>
                  <a:lnTo>
                    <a:pt x="25118" y="8597"/>
                  </a:lnTo>
                  <a:lnTo>
                    <a:pt x="25262" y="8789"/>
                  </a:lnTo>
                  <a:lnTo>
                    <a:pt x="25262" y="8789"/>
                  </a:lnTo>
                  <a:lnTo>
                    <a:pt x="25310" y="8981"/>
                  </a:lnTo>
                  <a:lnTo>
                    <a:pt x="25358" y="9270"/>
                  </a:lnTo>
                  <a:lnTo>
                    <a:pt x="25454" y="9942"/>
                  </a:lnTo>
                  <a:lnTo>
                    <a:pt x="25454" y="10710"/>
                  </a:lnTo>
                  <a:lnTo>
                    <a:pt x="25454" y="11575"/>
                  </a:lnTo>
                  <a:lnTo>
                    <a:pt x="25358" y="12343"/>
                  </a:lnTo>
                  <a:lnTo>
                    <a:pt x="25262" y="13015"/>
                  </a:lnTo>
                  <a:lnTo>
                    <a:pt x="25166" y="13496"/>
                  </a:lnTo>
                  <a:lnTo>
                    <a:pt x="25118" y="13640"/>
                  </a:lnTo>
                  <a:lnTo>
                    <a:pt x="25070" y="13688"/>
                  </a:lnTo>
                  <a:lnTo>
                    <a:pt x="25070" y="13688"/>
                  </a:lnTo>
                  <a:lnTo>
                    <a:pt x="24733" y="13688"/>
                  </a:lnTo>
                  <a:lnTo>
                    <a:pt x="23917" y="13640"/>
                  </a:lnTo>
                  <a:lnTo>
                    <a:pt x="21035" y="13352"/>
                  </a:lnTo>
                  <a:lnTo>
                    <a:pt x="12535" y="12439"/>
                  </a:lnTo>
                  <a:lnTo>
                    <a:pt x="7973" y="11863"/>
                  </a:lnTo>
                  <a:lnTo>
                    <a:pt x="3987" y="11383"/>
                  </a:lnTo>
                  <a:lnTo>
                    <a:pt x="1201" y="10950"/>
                  </a:lnTo>
                  <a:lnTo>
                    <a:pt x="385" y="10806"/>
                  </a:lnTo>
                  <a:lnTo>
                    <a:pt x="145" y="10710"/>
                  </a:lnTo>
                  <a:lnTo>
                    <a:pt x="48" y="10662"/>
                  </a:lnTo>
                  <a:lnTo>
                    <a:pt x="48" y="10662"/>
                  </a:lnTo>
                  <a:lnTo>
                    <a:pt x="0" y="10374"/>
                  </a:lnTo>
                  <a:lnTo>
                    <a:pt x="0" y="9846"/>
                  </a:lnTo>
                  <a:lnTo>
                    <a:pt x="48" y="9125"/>
                  </a:lnTo>
                  <a:lnTo>
                    <a:pt x="193" y="8357"/>
                  </a:lnTo>
                  <a:lnTo>
                    <a:pt x="385" y="7541"/>
                  </a:lnTo>
                  <a:lnTo>
                    <a:pt x="673" y="6772"/>
                  </a:lnTo>
                  <a:lnTo>
                    <a:pt x="817" y="6436"/>
                  </a:lnTo>
                  <a:lnTo>
                    <a:pt x="1009" y="6148"/>
                  </a:lnTo>
                  <a:lnTo>
                    <a:pt x="1201" y="5860"/>
                  </a:lnTo>
                  <a:lnTo>
                    <a:pt x="1441" y="5668"/>
                  </a:lnTo>
                  <a:lnTo>
                    <a:pt x="1441" y="5668"/>
                  </a:lnTo>
                  <a:lnTo>
                    <a:pt x="1681" y="5476"/>
                  </a:lnTo>
                  <a:lnTo>
                    <a:pt x="2018" y="5379"/>
                  </a:lnTo>
                  <a:lnTo>
                    <a:pt x="2354" y="5283"/>
                  </a:lnTo>
                  <a:lnTo>
                    <a:pt x="2690" y="5235"/>
                  </a:lnTo>
                  <a:lnTo>
                    <a:pt x="3458" y="5235"/>
                  </a:lnTo>
                  <a:lnTo>
                    <a:pt x="4275" y="5283"/>
                  </a:lnTo>
                  <a:lnTo>
                    <a:pt x="4995" y="5379"/>
                  </a:lnTo>
                  <a:lnTo>
                    <a:pt x="5571" y="5524"/>
                  </a:lnTo>
                  <a:lnTo>
                    <a:pt x="6148" y="5668"/>
                  </a:lnTo>
                </a:path>
              </a:pathLst>
            </a:custGeom>
            <a:no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280" name="Google Shape;2280;p34"/>
            <p:cNvSpPr/>
            <p:nvPr/>
          </p:nvSpPr>
          <p:spPr>
            <a:xfrm>
              <a:off x="5211125" y="2683375"/>
              <a:ext cx="50450" cy="18050"/>
            </a:xfrm>
            <a:custGeom>
              <a:avLst/>
              <a:gdLst/>
              <a:ahLst/>
              <a:cxnLst/>
              <a:rect l="l" t="t" r="r" b="b"/>
              <a:pathLst>
                <a:path w="2018" h="722" extrusionOk="0">
                  <a:moveTo>
                    <a:pt x="625" y="1"/>
                  </a:moveTo>
                  <a:lnTo>
                    <a:pt x="289" y="49"/>
                  </a:lnTo>
                  <a:lnTo>
                    <a:pt x="96" y="97"/>
                  </a:lnTo>
                  <a:lnTo>
                    <a:pt x="0" y="145"/>
                  </a:lnTo>
                  <a:lnTo>
                    <a:pt x="0" y="193"/>
                  </a:lnTo>
                  <a:lnTo>
                    <a:pt x="0" y="289"/>
                  </a:lnTo>
                  <a:lnTo>
                    <a:pt x="48" y="385"/>
                  </a:lnTo>
                  <a:lnTo>
                    <a:pt x="289" y="529"/>
                  </a:lnTo>
                  <a:lnTo>
                    <a:pt x="625" y="625"/>
                  </a:lnTo>
                  <a:lnTo>
                    <a:pt x="1009" y="721"/>
                  </a:lnTo>
                  <a:lnTo>
                    <a:pt x="1393" y="721"/>
                  </a:lnTo>
                  <a:lnTo>
                    <a:pt x="1729" y="673"/>
                  </a:lnTo>
                  <a:lnTo>
                    <a:pt x="1873" y="625"/>
                  </a:lnTo>
                  <a:lnTo>
                    <a:pt x="1969" y="577"/>
                  </a:lnTo>
                  <a:lnTo>
                    <a:pt x="2017" y="481"/>
                  </a:lnTo>
                  <a:lnTo>
                    <a:pt x="2017" y="385"/>
                  </a:lnTo>
                  <a:lnTo>
                    <a:pt x="2017" y="337"/>
                  </a:lnTo>
                  <a:lnTo>
                    <a:pt x="1921" y="289"/>
                  </a:lnTo>
                  <a:lnTo>
                    <a:pt x="1681" y="193"/>
                  </a:lnTo>
                  <a:lnTo>
                    <a:pt x="1345" y="97"/>
                  </a:lnTo>
                  <a:lnTo>
                    <a:pt x="1009" y="49"/>
                  </a:lnTo>
                  <a:lnTo>
                    <a:pt x="625" y="1"/>
                  </a:lnTo>
                  <a:close/>
                </a:path>
              </a:pathLst>
            </a:custGeom>
            <a:solidFill>
              <a:srgbClr val="FFDA73"/>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281" name="Google Shape;2281;p34"/>
            <p:cNvSpPr/>
            <p:nvPr/>
          </p:nvSpPr>
          <p:spPr>
            <a:xfrm>
              <a:off x="5380400" y="2699000"/>
              <a:ext cx="44450" cy="15625"/>
            </a:xfrm>
            <a:custGeom>
              <a:avLst/>
              <a:gdLst/>
              <a:ahLst/>
              <a:cxnLst/>
              <a:rect l="l" t="t" r="r" b="b"/>
              <a:pathLst>
                <a:path w="1778" h="625" extrusionOk="0">
                  <a:moveTo>
                    <a:pt x="289" y="0"/>
                  </a:moveTo>
                  <a:lnTo>
                    <a:pt x="97" y="48"/>
                  </a:lnTo>
                  <a:lnTo>
                    <a:pt x="49" y="96"/>
                  </a:lnTo>
                  <a:lnTo>
                    <a:pt x="1" y="144"/>
                  </a:lnTo>
                  <a:lnTo>
                    <a:pt x="1" y="240"/>
                  </a:lnTo>
                  <a:lnTo>
                    <a:pt x="49" y="288"/>
                  </a:lnTo>
                  <a:lnTo>
                    <a:pt x="289" y="432"/>
                  </a:lnTo>
                  <a:lnTo>
                    <a:pt x="577" y="528"/>
                  </a:lnTo>
                  <a:lnTo>
                    <a:pt x="913" y="576"/>
                  </a:lnTo>
                  <a:lnTo>
                    <a:pt x="1250" y="625"/>
                  </a:lnTo>
                  <a:lnTo>
                    <a:pt x="1538" y="576"/>
                  </a:lnTo>
                  <a:lnTo>
                    <a:pt x="1730" y="480"/>
                  </a:lnTo>
                  <a:lnTo>
                    <a:pt x="1778" y="384"/>
                  </a:lnTo>
                  <a:lnTo>
                    <a:pt x="1778" y="336"/>
                  </a:lnTo>
                  <a:lnTo>
                    <a:pt x="1682" y="240"/>
                  </a:lnTo>
                  <a:lnTo>
                    <a:pt x="1490" y="144"/>
                  </a:lnTo>
                  <a:lnTo>
                    <a:pt x="1202" y="48"/>
                  </a:lnTo>
                  <a:lnTo>
                    <a:pt x="913" y="0"/>
                  </a:lnTo>
                  <a:close/>
                </a:path>
              </a:pathLst>
            </a:custGeom>
            <a:solidFill>
              <a:srgbClr val="FFDA73"/>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282" name="Google Shape;2282;p34"/>
            <p:cNvSpPr/>
            <p:nvPr/>
          </p:nvSpPr>
          <p:spPr>
            <a:xfrm>
              <a:off x="4926575" y="2747025"/>
              <a:ext cx="626750" cy="79250"/>
            </a:xfrm>
            <a:custGeom>
              <a:avLst/>
              <a:gdLst/>
              <a:ahLst/>
              <a:cxnLst/>
              <a:rect l="l" t="t" r="r" b="b"/>
              <a:pathLst>
                <a:path w="25070" h="3170" extrusionOk="0">
                  <a:moveTo>
                    <a:pt x="25070" y="3122"/>
                  </a:moveTo>
                  <a:lnTo>
                    <a:pt x="25070" y="3122"/>
                  </a:lnTo>
                  <a:lnTo>
                    <a:pt x="24974" y="3170"/>
                  </a:lnTo>
                  <a:lnTo>
                    <a:pt x="24974" y="3170"/>
                  </a:lnTo>
                  <a:lnTo>
                    <a:pt x="25070" y="3122"/>
                  </a:lnTo>
                  <a:close/>
                  <a:moveTo>
                    <a:pt x="25070" y="3122"/>
                  </a:moveTo>
                  <a:lnTo>
                    <a:pt x="25070" y="3122"/>
                  </a:lnTo>
                  <a:lnTo>
                    <a:pt x="25070" y="3122"/>
                  </a:lnTo>
                  <a:lnTo>
                    <a:pt x="25070" y="3122"/>
                  </a:lnTo>
                  <a:lnTo>
                    <a:pt x="25070" y="3122"/>
                  </a:lnTo>
                  <a:close/>
                  <a:moveTo>
                    <a:pt x="25070" y="3122"/>
                  </a:moveTo>
                  <a:lnTo>
                    <a:pt x="25070" y="3122"/>
                  </a:lnTo>
                  <a:lnTo>
                    <a:pt x="25070" y="3122"/>
                  </a:lnTo>
                  <a:lnTo>
                    <a:pt x="25070" y="3122"/>
                  </a:lnTo>
                  <a:lnTo>
                    <a:pt x="25070" y="3122"/>
                  </a:lnTo>
                  <a:close/>
                  <a:moveTo>
                    <a:pt x="25070" y="3122"/>
                  </a:moveTo>
                  <a:lnTo>
                    <a:pt x="25070" y="3122"/>
                  </a:lnTo>
                  <a:lnTo>
                    <a:pt x="25070" y="3122"/>
                  </a:lnTo>
                  <a:lnTo>
                    <a:pt x="25070" y="3122"/>
                  </a:lnTo>
                  <a:lnTo>
                    <a:pt x="25070" y="3122"/>
                  </a:lnTo>
                  <a:close/>
                  <a:moveTo>
                    <a:pt x="25070" y="3122"/>
                  </a:moveTo>
                  <a:lnTo>
                    <a:pt x="25070" y="3122"/>
                  </a:lnTo>
                  <a:lnTo>
                    <a:pt x="25070" y="3122"/>
                  </a:lnTo>
                  <a:lnTo>
                    <a:pt x="25070" y="3122"/>
                  </a:lnTo>
                  <a:lnTo>
                    <a:pt x="25070" y="3122"/>
                  </a:lnTo>
                  <a:close/>
                  <a:moveTo>
                    <a:pt x="25070" y="3122"/>
                  </a:moveTo>
                  <a:lnTo>
                    <a:pt x="25070" y="3122"/>
                  </a:lnTo>
                  <a:lnTo>
                    <a:pt x="25070" y="3122"/>
                  </a:lnTo>
                  <a:lnTo>
                    <a:pt x="25070" y="3122"/>
                  </a:lnTo>
                  <a:lnTo>
                    <a:pt x="25070" y="3122"/>
                  </a:lnTo>
                  <a:close/>
                  <a:moveTo>
                    <a:pt x="25070" y="3122"/>
                  </a:moveTo>
                  <a:lnTo>
                    <a:pt x="25070" y="3122"/>
                  </a:lnTo>
                  <a:lnTo>
                    <a:pt x="25070" y="3122"/>
                  </a:lnTo>
                  <a:lnTo>
                    <a:pt x="25070" y="3122"/>
                  </a:lnTo>
                  <a:lnTo>
                    <a:pt x="25070" y="3122"/>
                  </a:lnTo>
                  <a:close/>
                  <a:moveTo>
                    <a:pt x="25070" y="3122"/>
                  </a:moveTo>
                  <a:lnTo>
                    <a:pt x="25070" y="3122"/>
                  </a:lnTo>
                  <a:lnTo>
                    <a:pt x="25070" y="3122"/>
                  </a:lnTo>
                  <a:lnTo>
                    <a:pt x="25070" y="3122"/>
                  </a:lnTo>
                  <a:lnTo>
                    <a:pt x="25070" y="3122"/>
                  </a:lnTo>
                  <a:close/>
                  <a:moveTo>
                    <a:pt x="25070" y="3122"/>
                  </a:moveTo>
                  <a:lnTo>
                    <a:pt x="25070" y="3122"/>
                  </a:lnTo>
                  <a:lnTo>
                    <a:pt x="25070" y="3122"/>
                  </a:lnTo>
                  <a:lnTo>
                    <a:pt x="25070" y="3122"/>
                  </a:lnTo>
                  <a:lnTo>
                    <a:pt x="25070" y="3122"/>
                  </a:lnTo>
                  <a:close/>
                  <a:moveTo>
                    <a:pt x="20747" y="2786"/>
                  </a:moveTo>
                  <a:lnTo>
                    <a:pt x="20747" y="2786"/>
                  </a:lnTo>
                  <a:lnTo>
                    <a:pt x="20747" y="2786"/>
                  </a:lnTo>
                  <a:lnTo>
                    <a:pt x="23533" y="3026"/>
                  </a:lnTo>
                  <a:lnTo>
                    <a:pt x="24974" y="3170"/>
                  </a:lnTo>
                  <a:lnTo>
                    <a:pt x="24974" y="3170"/>
                  </a:lnTo>
                  <a:lnTo>
                    <a:pt x="24974" y="3170"/>
                  </a:lnTo>
                  <a:lnTo>
                    <a:pt x="23533" y="3026"/>
                  </a:lnTo>
                  <a:lnTo>
                    <a:pt x="20747" y="2786"/>
                  </a:lnTo>
                  <a:close/>
                  <a:moveTo>
                    <a:pt x="9221" y="1441"/>
                  </a:moveTo>
                  <a:lnTo>
                    <a:pt x="9221" y="1441"/>
                  </a:lnTo>
                  <a:lnTo>
                    <a:pt x="9221" y="1441"/>
                  </a:lnTo>
                  <a:lnTo>
                    <a:pt x="15465" y="2209"/>
                  </a:lnTo>
                  <a:lnTo>
                    <a:pt x="15465" y="2209"/>
                  </a:lnTo>
                  <a:lnTo>
                    <a:pt x="15465" y="2209"/>
                  </a:lnTo>
                  <a:lnTo>
                    <a:pt x="9221" y="1441"/>
                  </a:lnTo>
                  <a:close/>
                  <a:moveTo>
                    <a:pt x="97" y="144"/>
                  </a:moveTo>
                  <a:lnTo>
                    <a:pt x="97" y="144"/>
                  </a:lnTo>
                  <a:lnTo>
                    <a:pt x="481" y="240"/>
                  </a:lnTo>
                  <a:lnTo>
                    <a:pt x="1249" y="384"/>
                  </a:lnTo>
                  <a:lnTo>
                    <a:pt x="3890" y="769"/>
                  </a:lnTo>
                  <a:lnTo>
                    <a:pt x="3890" y="769"/>
                  </a:lnTo>
                  <a:lnTo>
                    <a:pt x="3890" y="769"/>
                  </a:lnTo>
                  <a:lnTo>
                    <a:pt x="1249" y="384"/>
                  </a:lnTo>
                  <a:lnTo>
                    <a:pt x="481" y="240"/>
                  </a:lnTo>
                  <a:lnTo>
                    <a:pt x="97" y="144"/>
                  </a:lnTo>
                  <a:close/>
                  <a:moveTo>
                    <a:pt x="48" y="96"/>
                  </a:moveTo>
                  <a:lnTo>
                    <a:pt x="48" y="96"/>
                  </a:lnTo>
                  <a:lnTo>
                    <a:pt x="97" y="144"/>
                  </a:lnTo>
                  <a:lnTo>
                    <a:pt x="97" y="144"/>
                  </a:lnTo>
                  <a:lnTo>
                    <a:pt x="48" y="96"/>
                  </a:lnTo>
                  <a:close/>
                  <a:moveTo>
                    <a:pt x="48" y="96"/>
                  </a:moveTo>
                  <a:lnTo>
                    <a:pt x="48" y="96"/>
                  </a:lnTo>
                  <a:lnTo>
                    <a:pt x="48" y="96"/>
                  </a:lnTo>
                  <a:lnTo>
                    <a:pt x="48" y="96"/>
                  </a:lnTo>
                  <a:lnTo>
                    <a:pt x="48" y="96"/>
                  </a:lnTo>
                  <a:close/>
                  <a:moveTo>
                    <a:pt x="48" y="96"/>
                  </a:moveTo>
                  <a:lnTo>
                    <a:pt x="48" y="96"/>
                  </a:lnTo>
                  <a:lnTo>
                    <a:pt x="48" y="96"/>
                  </a:lnTo>
                  <a:lnTo>
                    <a:pt x="48" y="96"/>
                  </a:lnTo>
                  <a:lnTo>
                    <a:pt x="48" y="96"/>
                  </a:lnTo>
                  <a:close/>
                  <a:moveTo>
                    <a:pt x="48" y="96"/>
                  </a:moveTo>
                  <a:lnTo>
                    <a:pt x="48" y="96"/>
                  </a:lnTo>
                  <a:lnTo>
                    <a:pt x="48" y="96"/>
                  </a:lnTo>
                  <a:lnTo>
                    <a:pt x="48" y="96"/>
                  </a:lnTo>
                  <a:lnTo>
                    <a:pt x="48" y="96"/>
                  </a:lnTo>
                  <a:close/>
                  <a:moveTo>
                    <a:pt x="48" y="96"/>
                  </a:moveTo>
                  <a:lnTo>
                    <a:pt x="48" y="96"/>
                  </a:lnTo>
                  <a:lnTo>
                    <a:pt x="48" y="96"/>
                  </a:lnTo>
                  <a:lnTo>
                    <a:pt x="48" y="96"/>
                  </a:lnTo>
                  <a:lnTo>
                    <a:pt x="48" y="96"/>
                  </a:lnTo>
                  <a:close/>
                  <a:moveTo>
                    <a:pt x="48" y="96"/>
                  </a:moveTo>
                  <a:lnTo>
                    <a:pt x="48" y="96"/>
                  </a:lnTo>
                  <a:lnTo>
                    <a:pt x="48" y="96"/>
                  </a:lnTo>
                  <a:lnTo>
                    <a:pt x="48" y="96"/>
                  </a:lnTo>
                  <a:lnTo>
                    <a:pt x="48" y="96"/>
                  </a:lnTo>
                  <a:close/>
                  <a:moveTo>
                    <a:pt x="48" y="96"/>
                  </a:moveTo>
                  <a:lnTo>
                    <a:pt x="48" y="96"/>
                  </a:lnTo>
                  <a:lnTo>
                    <a:pt x="48" y="96"/>
                  </a:lnTo>
                  <a:lnTo>
                    <a:pt x="48" y="96"/>
                  </a:lnTo>
                  <a:lnTo>
                    <a:pt x="48" y="96"/>
                  </a:lnTo>
                  <a:close/>
                  <a:moveTo>
                    <a:pt x="48" y="96"/>
                  </a:moveTo>
                  <a:lnTo>
                    <a:pt x="48" y="96"/>
                  </a:lnTo>
                  <a:lnTo>
                    <a:pt x="48" y="96"/>
                  </a:lnTo>
                  <a:lnTo>
                    <a:pt x="48" y="96"/>
                  </a:lnTo>
                  <a:lnTo>
                    <a:pt x="48" y="96"/>
                  </a:lnTo>
                  <a:close/>
                  <a:moveTo>
                    <a:pt x="48" y="48"/>
                  </a:moveTo>
                  <a:lnTo>
                    <a:pt x="48" y="48"/>
                  </a:lnTo>
                  <a:lnTo>
                    <a:pt x="48" y="96"/>
                  </a:lnTo>
                  <a:lnTo>
                    <a:pt x="48" y="96"/>
                  </a:lnTo>
                  <a:lnTo>
                    <a:pt x="48" y="48"/>
                  </a:lnTo>
                  <a:close/>
                  <a:moveTo>
                    <a:pt x="48" y="48"/>
                  </a:moveTo>
                  <a:lnTo>
                    <a:pt x="48" y="48"/>
                  </a:lnTo>
                  <a:lnTo>
                    <a:pt x="48" y="48"/>
                  </a:lnTo>
                  <a:lnTo>
                    <a:pt x="48" y="48"/>
                  </a:lnTo>
                  <a:lnTo>
                    <a:pt x="48" y="48"/>
                  </a:lnTo>
                  <a:close/>
                  <a:moveTo>
                    <a:pt x="48" y="48"/>
                  </a:moveTo>
                  <a:lnTo>
                    <a:pt x="48" y="48"/>
                  </a:lnTo>
                  <a:lnTo>
                    <a:pt x="48" y="48"/>
                  </a:lnTo>
                  <a:lnTo>
                    <a:pt x="48" y="48"/>
                  </a:lnTo>
                  <a:lnTo>
                    <a:pt x="48" y="48"/>
                  </a:lnTo>
                  <a:close/>
                  <a:moveTo>
                    <a:pt x="48" y="48"/>
                  </a:moveTo>
                  <a:lnTo>
                    <a:pt x="48" y="48"/>
                  </a:lnTo>
                  <a:lnTo>
                    <a:pt x="48" y="48"/>
                  </a:lnTo>
                  <a:lnTo>
                    <a:pt x="48" y="48"/>
                  </a:lnTo>
                  <a:lnTo>
                    <a:pt x="48" y="48"/>
                  </a:lnTo>
                  <a:close/>
                  <a:moveTo>
                    <a:pt x="48" y="48"/>
                  </a:moveTo>
                  <a:lnTo>
                    <a:pt x="48" y="48"/>
                  </a:lnTo>
                  <a:lnTo>
                    <a:pt x="48" y="48"/>
                  </a:lnTo>
                  <a:lnTo>
                    <a:pt x="48" y="48"/>
                  </a:lnTo>
                  <a:lnTo>
                    <a:pt x="48" y="48"/>
                  </a:lnTo>
                  <a:close/>
                  <a:moveTo>
                    <a:pt x="48" y="0"/>
                  </a:moveTo>
                  <a:lnTo>
                    <a:pt x="48" y="0"/>
                  </a:lnTo>
                  <a:lnTo>
                    <a:pt x="48" y="48"/>
                  </a:lnTo>
                  <a:lnTo>
                    <a:pt x="48" y="48"/>
                  </a:lnTo>
                  <a:lnTo>
                    <a:pt x="48" y="0"/>
                  </a:lnTo>
                  <a:close/>
                  <a:moveTo>
                    <a:pt x="48" y="0"/>
                  </a:moveTo>
                  <a:lnTo>
                    <a:pt x="48" y="0"/>
                  </a:lnTo>
                  <a:lnTo>
                    <a:pt x="48" y="0"/>
                  </a:lnTo>
                  <a:lnTo>
                    <a:pt x="48" y="0"/>
                  </a:lnTo>
                  <a:lnTo>
                    <a:pt x="48" y="0"/>
                  </a:lnTo>
                  <a:close/>
                  <a:moveTo>
                    <a:pt x="48" y="0"/>
                  </a:moveTo>
                  <a:lnTo>
                    <a:pt x="48" y="0"/>
                  </a:lnTo>
                  <a:lnTo>
                    <a:pt x="48" y="0"/>
                  </a:lnTo>
                  <a:lnTo>
                    <a:pt x="48" y="0"/>
                  </a:lnTo>
                  <a:lnTo>
                    <a:pt x="48" y="0"/>
                  </a:lnTo>
                  <a:close/>
                  <a:moveTo>
                    <a:pt x="48" y="0"/>
                  </a:moveTo>
                  <a:lnTo>
                    <a:pt x="48" y="0"/>
                  </a:lnTo>
                  <a:lnTo>
                    <a:pt x="48" y="0"/>
                  </a:lnTo>
                  <a:lnTo>
                    <a:pt x="48" y="0"/>
                  </a:lnTo>
                  <a:lnTo>
                    <a:pt x="48" y="0"/>
                  </a:lnTo>
                  <a:close/>
                  <a:moveTo>
                    <a:pt x="48" y="0"/>
                  </a:moveTo>
                  <a:lnTo>
                    <a:pt x="48" y="0"/>
                  </a:lnTo>
                  <a:lnTo>
                    <a:pt x="48" y="0"/>
                  </a:lnTo>
                  <a:lnTo>
                    <a:pt x="48" y="0"/>
                  </a:lnTo>
                  <a:lnTo>
                    <a:pt x="48" y="0"/>
                  </a:lnTo>
                  <a:close/>
                  <a:moveTo>
                    <a:pt x="48" y="0"/>
                  </a:moveTo>
                  <a:lnTo>
                    <a:pt x="48" y="0"/>
                  </a:lnTo>
                  <a:lnTo>
                    <a:pt x="48" y="0"/>
                  </a:lnTo>
                  <a:lnTo>
                    <a:pt x="48" y="0"/>
                  </a:lnTo>
                  <a:lnTo>
                    <a:pt x="48" y="0"/>
                  </a:lnTo>
                  <a:close/>
                  <a:moveTo>
                    <a:pt x="48" y="0"/>
                  </a:moveTo>
                  <a:lnTo>
                    <a:pt x="48" y="0"/>
                  </a:lnTo>
                  <a:lnTo>
                    <a:pt x="48" y="0"/>
                  </a:lnTo>
                  <a:lnTo>
                    <a:pt x="48" y="0"/>
                  </a:lnTo>
                  <a:lnTo>
                    <a:pt x="48" y="0"/>
                  </a:lnTo>
                  <a:close/>
                  <a:moveTo>
                    <a:pt x="0" y="0"/>
                  </a:moveTo>
                  <a:lnTo>
                    <a:pt x="0" y="0"/>
                  </a:lnTo>
                  <a:lnTo>
                    <a:pt x="0" y="0"/>
                  </a:lnTo>
                  <a:lnTo>
                    <a:pt x="0" y="0"/>
                  </a:lnTo>
                  <a:lnTo>
                    <a:pt x="0" y="0"/>
                  </a:lnTo>
                  <a:close/>
                </a:path>
              </a:pathLst>
            </a:custGeom>
            <a:solidFill>
              <a:srgbClr val="FAF9F9"/>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283" name="Google Shape;2283;p34"/>
            <p:cNvSpPr/>
            <p:nvPr/>
          </p:nvSpPr>
          <p:spPr>
            <a:xfrm>
              <a:off x="5550900" y="2825050"/>
              <a:ext cx="2425" cy="1225"/>
            </a:xfrm>
            <a:custGeom>
              <a:avLst/>
              <a:gdLst/>
              <a:ahLst/>
              <a:cxnLst/>
              <a:rect l="l" t="t" r="r" b="b"/>
              <a:pathLst>
                <a:path w="97" h="49" fill="none" extrusionOk="0">
                  <a:moveTo>
                    <a:pt x="97" y="1"/>
                  </a:moveTo>
                  <a:lnTo>
                    <a:pt x="97" y="1"/>
                  </a:lnTo>
                  <a:lnTo>
                    <a:pt x="1" y="49"/>
                  </a:lnTo>
                  <a:lnTo>
                    <a:pt x="1" y="49"/>
                  </a:lnTo>
                  <a:lnTo>
                    <a:pt x="97" y="1"/>
                  </a:lnTo>
                </a:path>
              </a:pathLst>
            </a:custGeom>
            <a:no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284" name="Google Shape;2284;p34"/>
            <p:cNvSpPr/>
            <p:nvPr/>
          </p:nvSpPr>
          <p:spPr>
            <a:xfrm>
              <a:off x="5553300" y="2825050"/>
              <a:ext cx="25" cy="25"/>
            </a:xfrm>
            <a:custGeom>
              <a:avLst/>
              <a:gdLst/>
              <a:ahLst/>
              <a:cxnLst/>
              <a:rect l="l" t="t" r="r" b="b"/>
              <a:pathLst>
                <a:path w="1" h="1" fill="none" extrusionOk="0">
                  <a:moveTo>
                    <a:pt x="1" y="1"/>
                  </a:moveTo>
                  <a:lnTo>
                    <a:pt x="1" y="1"/>
                  </a:lnTo>
                  <a:lnTo>
                    <a:pt x="1" y="1"/>
                  </a:lnTo>
                  <a:lnTo>
                    <a:pt x="1" y="1"/>
                  </a:lnTo>
                  <a:lnTo>
                    <a:pt x="1" y="1"/>
                  </a:lnTo>
                </a:path>
              </a:pathLst>
            </a:custGeom>
            <a:no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285" name="Google Shape;2285;p34"/>
            <p:cNvSpPr/>
            <p:nvPr/>
          </p:nvSpPr>
          <p:spPr>
            <a:xfrm>
              <a:off x="5553300" y="2825050"/>
              <a:ext cx="25" cy="25"/>
            </a:xfrm>
            <a:custGeom>
              <a:avLst/>
              <a:gdLst/>
              <a:ahLst/>
              <a:cxnLst/>
              <a:rect l="l" t="t" r="r" b="b"/>
              <a:pathLst>
                <a:path w="1" h="1" fill="none" extrusionOk="0">
                  <a:moveTo>
                    <a:pt x="1" y="1"/>
                  </a:moveTo>
                  <a:lnTo>
                    <a:pt x="1" y="1"/>
                  </a:lnTo>
                  <a:lnTo>
                    <a:pt x="1" y="1"/>
                  </a:lnTo>
                  <a:lnTo>
                    <a:pt x="1" y="1"/>
                  </a:lnTo>
                  <a:lnTo>
                    <a:pt x="1" y="1"/>
                  </a:lnTo>
                </a:path>
              </a:pathLst>
            </a:custGeom>
            <a:no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286" name="Google Shape;2286;p34"/>
            <p:cNvSpPr/>
            <p:nvPr/>
          </p:nvSpPr>
          <p:spPr>
            <a:xfrm>
              <a:off x="5553300" y="2825050"/>
              <a:ext cx="25" cy="25"/>
            </a:xfrm>
            <a:custGeom>
              <a:avLst/>
              <a:gdLst/>
              <a:ahLst/>
              <a:cxnLst/>
              <a:rect l="l" t="t" r="r" b="b"/>
              <a:pathLst>
                <a:path w="1" h="1" fill="none" extrusionOk="0">
                  <a:moveTo>
                    <a:pt x="1" y="1"/>
                  </a:moveTo>
                  <a:lnTo>
                    <a:pt x="1" y="1"/>
                  </a:lnTo>
                  <a:lnTo>
                    <a:pt x="1" y="1"/>
                  </a:lnTo>
                  <a:lnTo>
                    <a:pt x="1" y="1"/>
                  </a:lnTo>
                  <a:lnTo>
                    <a:pt x="1" y="1"/>
                  </a:lnTo>
                </a:path>
              </a:pathLst>
            </a:custGeom>
            <a:no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287" name="Google Shape;2287;p34"/>
            <p:cNvSpPr/>
            <p:nvPr/>
          </p:nvSpPr>
          <p:spPr>
            <a:xfrm>
              <a:off x="5553300" y="2825050"/>
              <a:ext cx="25" cy="25"/>
            </a:xfrm>
            <a:custGeom>
              <a:avLst/>
              <a:gdLst/>
              <a:ahLst/>
              <a:cxnLst/>
              <a:rect l="l" t="t" r="r" b="b"/>
              <a:pathLst>
                <a:path w="1" h="1" fill="none" extrusionOk="0">
                  <a:moveTo>
                    <a:pt x="1" y="1"/>
                  </a:moveTo>
                  <a:lnTo>
                    <a:pt x="1" y="1"/>
                  </a:lnTo>
                  <a:lnTo>
                    <a:pt x="1" y="1"/>
                  </a:lnTo>
                  <a:lnTo>
                    <a:pt x="1" y="1"/>
                  </a:lnTo>
                  <a:lnTo>
                    <a:pt x="1" y="1"/>
                  </a:lnTo>
                </a:path>
              </a:pathLst>
            </a:custGeom>
            <a:no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288" name="Google Shape;2288;p34"/>
            <p:cNvSpPr/>
            <p:nvPr/>
          </p:nvSpPr>
          <p:spPr>
            <a:xfrm>
              <a:off x="5553300" y="2825050"/>
              <a:ext cx="25" cy="25"/>
            </a:xfrm>
            <a:custGeom>
              <a:avLst/>
              <a:gdLst/>
              <a:ahLst/>
              <a:cxnLst/>
              <a:rect l="l" t="t" r="r" b="b"/>
              <a:pathLst>
                <a:path w="1" h="1" fill="none" extrusionOk="0">
                  <a:moveTo>
                    <a:pt x="1" y="1"/>
                  </a:moveTo>
                  <a:lnTo>
                    <a:pt x="1" y="1"/>
                  </a:lnTo>
                  <a:lnTo>
                    <a:pt x="1" y="1"/>
                  </a:lnTo>
                  <a:lnTo>
                    <a:pt x="1" y="1"/>
                  </a:lnTo>
                  <a:lnTo>
                    <a:pt x="1" y="1"/>
                  </a:lnTo>
                </a:path>
              </a:pathLst>
            </a:custGeom>
            <a:no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289" name="Google Shape;2289;p34"/>
            <p:cNvSpPr/>
            <p:nvPr/>
          </p:nvSpPr>
          <p:spPr>
            <a:xfrm>
              <a:off x="5553300" y="2825050"/>
              <a:ext cx="25" cy="25"/>
            </a:xfrm>
            <a:custGeom>
              <a:avLst/>
              <a:gdLst/>
              <a:ahLst/>
              <a:cxnLst/>
              <a:rect l="l" t="t" r="r" b="b"/>
              <a:pathLst>
                <a:path w="1" h="1" fill="none" extrusionOk="0">
                  <a:moveTo>
                    <a:pt x="1" y="1"/>
                  </a:moveTo>
                  <a:lnTo>
                    <a:pt x="1" y="1"/>
                  </a:lnTo>
                  <a:lnTo>
                    <a:pt x="1" y="1"/>
                  </a:lnTo>
                  <a:lnTo>
                    <a:pt x="1" y="1"/>
                  </a:lnTo>
                  <a:lnTo>
                    <a:pt x="1" y="1"/>
                  </a:lnTo>
                </a:path>
              </a:pathLst>
            </a:custGeom>
            <a:no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290" name="Google Shape;2290;p34"/>
            <p:cNvSpPr/>
            <p:nvPr/>
          </p:nvSpPr>
          <p:spPr>
            <a:xfrm>
              <a:off x="5553300" y="2825050"/>
              <a:ext cx="25" cy="25"/>
            </a:xfrm>
            <a:custGeom>
              <a:avLst/>
              <a:gdLst/>
              <a:ahLst/>
              <a:cxnLst/>
              <a:rect l="l" t="t" r="r" b="b"/>
              <a:pathLst>
                <a:path w="1" h="1" fill="none" extrusionOk="0">
                  <a:moveTo>
                    <a:pt x="1" y="1"/>
                  </a:moveTo>
                  <a:lnTo>
                    <a:pt x="1" y="1"/>
                  </a:lnTo>
                  <a:lnTo>
                    <a:pt x="1" y="1"/>
                  </a:lnTo>
                  <a:lnTo>
                    <a:pt x="1" y="1"/>
                  </a:lnTo>
                  <a:lnTo>
                    <a:pt x="1" y="1"/>
                  </a:lnTo>
                </a:path>
              </a:pathLst>
            </a:custGeom>
            <a:no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291" name="Google Shape;2291;p34"/>
            <p:cNvSpPr/>
            <p:nvPr/>
          </p:nvSpPr>
          <p:spPr>
            <a:xfrm>
              <a:off x="5553300" y="2825050"/>
              <a:ext cx="25" cy="25"/>
            </a:xfrm>
            <a:custGeom>
              <a:avLst/>
              <a:gdLst/>
              <a:ahLst/>
              <a:cxnLst/>
              <a:rect l="l" t="t" r="r" b="b"/>
              <a:pathLst>
                <a:path w="1" h="1" fill="none" extrusionOk="0">
                  <a:moveTo>
                    <a:pt x="1" y="1"/>
                  </a:moveTo>
                  <a:lnTo>
                    <a:pt x="1" y="1"/>
                  </a:lnTo>
                  <a:lnTo>
                    <a:pt x="1" y="1"/>
                  </a:lnTo>
                  <a:lnTo>
                    <a:pt x="1" y="1"/>
                  </a:lnTo>
                  <a:lnTo>
                    <a:pt x="1" y="1"/>
                  </a:lnTo>
                </a:path>
              </a:pathLst>
            </a:custGeom>
            <a:no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292" name="Google Shape;2292;p34"/>
            <p:cNvSpPr/>
            <p:nvPr/>
          </p:nvSpPr>
          <p:spPr>
            <a:xfrm>
              <a:off x="5445250" y="2816650"/>
              <a:ext cx="105675" cy="9625"/>
            </a:xfrm>
            <a:custGeom>
              <a:avLst/>
              <a:gdLst/>
              <a:ahLst/>
              <a:cxnLst/>
              <a:rect l="l" t="t" r="r" b="b"/>
              <a:pathLst>
                <a:path w="4227" h="385" fill="none" extrusionOk="0">
                  <a:moveTo>
                    <a:pt x="0" y="1"/>
                  </a:moveTo>
                  <a:lnTo>
                    <a:pt x="0" y="1"/>
                  </a:lnTo>
                  <a:lnTo>
                    <a:pt x="0" y="1"/>
                  </a:lnTo>
                  <a:lnTo>
                    <a:pt x="2786" y="241"/>
                  </a:lnTo>
                  <a:lnTo>
                    <a:pt x="4227" y="385"/>
                  </a:lnTo>
                  <a:lnTo>
                    <a:pt x="4227" y="385"/>
                  </a:lnTo>
                  <a:lnTo>
                    <a:pt x="4227" y="385"/>
                  </a:lnTo>
                  <a:lnTo>
                    <a:pt x="2786" y="241"/>
                  </a:lnTo>
                  <a:lnTo>
                    <a:pt x="0" y="1"/>
                  </a:lnTo>
                </a:path>
              </a:pathLst>
            </a:custGeom>
            <a:no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293" name="Google Shape;2293;p34"/>
            <p:cNvSpPr/>
            <p:nvPr/>
          </p:nvSpPr>
          <p:spPr>
            <a:xfrm>
              <a:off x="5157100" y="2783025"/>
              <a:ext cx="156100" cy="19250"/>
            </a:xfrm>
            <a:custGeom>
              <a:avLst/>
              <a:gdLst/>
              <a:ahLst/>
              <a:cxnLst/>
              <a:rect l="l" t="t" r="r" b="b"/>
              <a:pathLst>
                <a:path w="6244" h="770" fill="none" extrusionOk="0">
                  <a:moveTo>
                    <a:pt x="0" y="1"/>
                  </a:moveTo>
                  <a:lnTo>
                    <a:pt x="0" y="1"/>
                  </a:lnTo>
                  <a:lnTo>
                    <a:pt x="0" y="1"/>
                  </a:lnTo>
                  <a:lnTo>
                    <a:pt x="6244" y="769"/>
                  </a:lnTo>
                  <a:lnTo>
                    <a:pt x="6244" y="769"/>
                  </a:lnTo>
                  <a:lnTo>
                    <a:pt x="6244" y="769"/>
                  </a:lnTo>
                  <a:lnTo>
                    <a:pt x="0" y="1"/>
                  </a:lnTo>
                </a:path>
              </a:pathLst>
            </a:custGeom>
            <a:no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294" name="Google Shape;2294;p34"/>
            <p:cNvSpPr/>
            <p:nvPr/>
          </p:nvSpPr>
          <p:spPr>
            <a:xfrm>
              <a:off x="4928975" y="2750625"/>
              <a:ext cx="94875" cy="15625"/>
            </a:xfrm>
            <a:custGeom>
              <a:avLst/>
              <a:gdLst/>
              <a:ahLst/>
              <a:cxnLst/>
              <a:rect l="l" t="t" r="r" b="b"/>
              <a:pathLst>
                <a:path w="3795" h="625" fill="none" extrusionOk="0">
                  <a:moveTo>
                    <a:pt x="1" y="0"/>
                  </a:moveTo>
                  <a:lnTo>
                    <a:pt x="1" y="0"/>
                  </a:lnTo>
                  <a:lnTo>
                    <a:pt x="385" y="96"/>
                  </a:lnTo>
                  <a:lnTo>
                    <a:pt x="1153" y="240"/>
                  </a:lnTo>
                  <a:lnTo>
                    <a:pt x="3794" y="625"/>
                  </a:lnTo>
                  <a:lnTo>
                    <a:pt x="3794" y="625"/>
                  </a:lnTo>
                  <a:lnTo>
                    <a:pt x="3794" y="625"/>
                  </a:lnTo>
                  <a:lnTo>
                    <a:pt x="1153" y="240"/>
                  </a:lnTo>
                  <a:lnTo>
                    <a:pt x="385" y="96"/>
                  </a:lnTo>
                  <a:lnTo>
                    <a:pt x="1" y="0"/>
                  </a:lnTo>
                </a:path>
              </a:pathLst>
            </a:custGeom>
            <a:no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295" name="Google Shape;2295;p34"/>
            <p:cNvSpPr/>
            <p:nvPr/>
          </p:nvSpPr>
          <p:spPr>
            <a:xfrm>
              <a:off x="4927775" y="2749425"/>
              <a:ext cx="1225" cy="1225"/>
            </a:xfrm>
            <a:custGeom>
              <a:avLst/>
              <a:gdLst/>
              <a:ahLst/>
              <a:cxnLst/>
              <a:rect l="l" t="t" r="r" b="b"/>
              <a:pathLst>
                <a:path w="49" h="49" fill="none" extrusionOk="0">
                  <a:moveTo>
                    <a:pt x="0" y="0"/>
                  </a:moveTo>
                  <a:lnTo>
                    <a:pt x="0" y="0"/>
                  </a:lnTo>
                  <a:lnTo>
                    <a:pt x="49" y="48"/>
                  </a:lnTo>
                  <a:lnTo>
                    <a:pt x="49" y="48"/>
                  </a:lnTo>
                  <a:lnTo>
                    <a:pt x="0" y="0"/>
                  </a:lnTo>
                </a:path>
              </a:pathLst>
            </a:custGeom>
            <a:no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296" name="Google Shape;2296;p34"/>
            <p:cNvSpPr/>
            <p:nvPr/>
          </p:nvSpPr>
          <p:spPr>
            <a:xfrm>
              <a:off x="4927775" y="2749425"/>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297" name="Google Shape;2297;p34"/>
            <p:cNvSpPr/>
            <p:nvPr/>
          </p:nvSpPr>
          <p:spPr>
            <a:xfrm>
              <a:off x="4927775" y="2749425"/>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298" name="Google Shape;2298;p34"/>
            <p:cNvSpPr/>
            <p:nvPr/>
          </p:nvSpPr>
          <p:spPr>
            <a:xfrm>
              <a:off x="4927775" y="2749425"/>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299" name="Google Shape;2299;p34"/>
            <p:cNvSpPr/>
            <p:nvPr/>
          </p:nvSpPr>
          <p:spPr>
            <a:xfrm>
              <a:off x="4927775" y="2749425"/>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300" name="Google Shape;2300;p34"/>
            <p:cNvSpPr/>
            <p:nvPr/>
          </p:nvSpPr>
          <p:spPr>
            <a:xfrm>
              <a:off x="4927775" y="2749425"/>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301" name="Google Shape;2301;p34"/>
            <p:cNvSpPr/>
            <p:nvPr/>
          </p:nvSpPr>
          <p:spPr>
            <a:xfrm>
              <a:off x="4927775" y="2749425"/>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302" name="Google Shape;2302;p34"/>
            <p:cNvSpPr/>
            <p:nvPr/>
          </p:nvSpPr>
          <p:spPr>
            <a:xfrm>
              <a:off x="4927775" y="2749425"/>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303" name="Google Shape;2303;p34"/>
            <p:cNvSpPr/>
            <p:nvPr/>
          </p:nvSpPr>
          <p:spPr>
            <a:xfrm>
              <a:off x="4927775" y="2748225"/>
              <a:ext cx="25" cy="1225"/>
            </a:xfrm>
            <a:custGeom>
              <a:avLst/>
              <a:gdLst/>
              <a:ahLst/>
              <a:cxnLst/>
              <a:rect l="l" t="t" r="r" b="b"/>
              <a:pathLst>
                <a:path w="1" h="49" fill="none" extrusionOk="0">
                  <a:moveTo>
                    <a:pt x="0" y="0"/>
                  </a:moveTo>
                  <a:lnTo>
                    <a:pt x="0" y="0"/>
                  </a:lnTo>
                  <a:lnTo>
                    <a:pt x="0" y="48"/>
                  </a:lnTo>
                  <a:lnTo>
                    <a:pt x="0" y="48"/>
                  </a:lnTo>
                  <a:lnTo>
                    <a:pt x="0" y="0"/>
                  </a:lnTo>
                </a:path>
              </a:pathLst>
            </a:custGeom>
            <a:no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304" name="Google Shape;2304;p34"/>
            <p:cNvSpPr/>
            <p:nvPr/>
          </p:nvSpPr>
          <p:spPr>
            <a:xfrm>
              <a:off x="4927775" y="2748225"/>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305" name="Google Shape;2305;p34"/>
            <p:cNvSpPr/>
            <p:nvPr/>
          </p:nvSpPr>
          <p:spPr>
            <a:xfrm>
              <a:off x="4927775" y="2748225"/>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306" name="Google Shape;2306;p34"/>
            <p:cNvSpPr/>
            <p:nvPr/>
          </p:nvSpPr>
          <p:spPr>
            <a:xfrm>
              <a:off x="4927775" y="2748225"/>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307" name="Google Shape;2307;p34"/>
            <p:cNvSpPr/>
            <p:nvPr/>
          </p:nvSpPr>
          <p:spPr>
            <a:xfrm>
              <a:off x="4927775" y="2748225"/>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308" name="Google Shape;2308;p34"/>
            <p:cNvSpPr/>
            <p:nvPr/>
          </p:nvSpPr>
          <p:spPr>
            <a:xfrm>
              <a:off x="4927775" y="2747025"/>
              <a:ext cx="25" cy="1225"/>
            </a:xfrm>
            <a:custGeom>
              <a:avLst/>
              <a:gdLst/>
              <a:ahLst/>
              <a:cxnLst/>
              <a:rect l="l" t="t" r="r" b="b"/>
              <a:pathLst>
                <a:path w="1" h="49" fill="none" extrusionOk="0">
                  <a:moveTo>
                    <a:pt x="0" y="0"/>
                  </a:moveTo>
                  <a:lnTo>
                    <a:pt x="0" y="0"/>
                  </a:lnTo>
                  <a:lnTo>
                    <a:pt x="0" y="48"/>
                  </a:lnTo>
                  <a:lnTo>
                    <a:pt x="0" y="48"/>
                  </a:lnTo>
                  <a:lnTo>
                    <a:pt x="0" y="0"/>
                  </a:lnTo>
                </a:path>
              </a:pathLst>
            </a:custGeom>
            <a:no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309" name="Google Shape;2309;p34"/>
            <p:cNvSpPr/>
            <p:nvPr/>
          </p:nvSpPr>
          <p:spPr>
            <a:xfrm>
              <a:off x="4927775" y="2747025"/>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310" name="Google Shape;2310;p34"/>
            <p:cNvSpPr/>
            <p:nvPr/>
          </p:nvSpPr>
          <p:spPr>
            <a:xfrm>
              <a:off x="4927775" y="2747025"/>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311" name="Google Shape;2311;p34"/>
            <p:cNvSpPr/>
            <p:nvPr/>
          </p:nvSpPr>
          <p:spPr>
            <a:xfrm>
              <a:off x="4927775" y="2747025"/>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312" name="Google Shape;2312;p34"/>
            <p:cNvSpPr/>
            <p:nvPr/>
          </p:nvSpPr>
          <p:spPr>
            <a:xfrm>
              <a:off x="4927775" y="2747025"/>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313" name="Google Shape;2313;p34"/>
            <p:cNvSpPr/>
            <p:nvPr/>
          </p:nvSpPr>
          <p:spPr>
            <a:xfrm>
              <a:off x="4927775" y="2747025"/>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314" name="Google Shape;2314;p34"/>
            <p:cNvSpPr/>
            <p:nvPr/>
          </p:nvSpPr>
          <p:spPr>
            <a:xfrm>
              <a:off x="4927775" y="2747025"/>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315" name="Google Shape;2315;p34"/>
            <p:cNvSpPr/>
            <p:nvPr/>
          </p:nvSpPr>
          <p:spPr>
            <a:xfrm>
              <a:off x="4926575" y="2747025"/>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316" name="Google Shape;2316;p34"/>
            <p:cNvSpPr/>
            <p:nvPr/>
          </p:nvSpPr>
          <p:spPr>
            <a:xfrm>
              <a:off x="4926575" y="2689375"/>
              <a:ext cx="632750" cy="136900"/>
            </a:xfrm>
            <a:custGeom>
              <a:avLst/>
              <a:gdLst/>
              <a:ahLst/>
              <a:cxnLst/>
              <a:rect l="l" t="t" r="r" b="b"/>
              <a:pathLst>
                <a:path w="25310" h="5476" extrusionOk="0">
                  <a:moveTo>
                    <a:pt x="5908" y="1"/>
                  </a:moveTo>
                  <a:lnTo>
                    <a:pt x="5523" y="97"/>
                  </a:lnTo>
                  <a:lnTo>
                    <a:pt x="5187" y="193"/>
                  </a:lnTo>
                  <a:lnTo>
                    <a:pt x="4851" y="337"/>
                  </a:lnTo>
                  <a:lnTo>
                    <a:pt x="4563" y="529"/>
                  </a:lnTo>
                  <a:lnTo>
                    <a:pt x="4323" y="721"/>
                  </a:lnTo>
                  <a:lnTo>
                    <a:pt x="4131" y="913"/>
                  </a:lnTo>
                  <a:lnTo>
                    <a:pt x="3987" y="1106"/>
                  </a:lnTo>
                  <a:lnTo>
                    <a:pt x="3698" y="1490"/>
                  </a:lnTo>
                  <a:lnTo>
                    <a:pt x="3554" y="1874"/>
                  </a:lnTo>
                  <a:lnTo>
                    <a:pt x="3458" y="2210"/>
                  </a:lnTo>
                  <a:lnTo>
                    <a:pt x="3410" y="2258"/>
                  </a:lnTo>
                  <a:lnTo>
                    <a:pt x="3362" y="2306"/>
                  </a:lnTo>
                  <a:lnTo>
                    <a:pt x="2930" y="2306"/>
                  </a:lnTo>
                  <a:lnTo>
                    <a:pt x="2594" y="2210"/>
                  </a:lnTo>
                  <a:lnTo>
                    <a:pt x="2018" y="2066"/>
                  </a:lnTo>
                  <a:lnTo>
                    <a:pt x="1345" y="1778"/>
                  </a:lnTo>
                  <a:lnTo>
                    <a:pt x="961" y="1586"/>
                  </a:lnTo>
                  <a:lnTo>
                    <a:pt x="625" y="1346"/>
                  </a:lnTo>
                  <a:lnTo>
                    <a:pt x="337" y="1058"/>
                  </a:lnTo>
                  <a:lnTo>
                    <a:pt x="97" y="673"/>
                  </a:lnTo>
                  <a:lnTo>
                    <a:pt x="0" y="1634"/>
                  </a:lnTo>
                  <a:lnTo>
                    <a:pt x="0" y="2018"/>
                  </a:lnTo>
                  <a:lnTo>
                    <a:pt x="0" y="2306"/>
                  </a:lnTo>
                  <a:lnTo>
                    <a:pt x="48" y="2306"/>
                  </a:lnTo>
                  <a:lnTo>
                    <a:pt x="48" y="2354"/>
                  </a:lnTo>
                  <a:lnTo>
                    <a:pt x="48" y="2402"/>
                  </a:lnTo>
                  <a:lnTo>
                    <a:pt x="97" y="2450"/>
                  </a:lnTo>
                  <a:lnTo>
                    <a:pt x="481" y="2546"/>
                  </a:lnTo>
                  <a:lnTo>
                    <a:pt x="1249" y="2690"/>
                  </a:lnTo>
                  <a:lnTo>
                    <a:pt x="3890" y="3075"/>
                  </a:lnTo>
                  <a:lnTo>
                    <a:pt x="3987" y="2642"/>
                  </a:lnTo>
                  <a:lnTo>
                    <a:pt x="4179" y="2162"/>
                  </a:lnTo>
                  <a:lnTo>
                    <a:pt x="4419" y="1778"/>
                  </a:lnTo>
                  <a:lnTo>
                    <a:pt x="4755" y="1394"/>
                  </a:lnTo>
                  <a:lnTo>
                    <a:pt x="5139" y="1106"/>
                  </a:lnTo>
                  <a:lnTo>
                    <a:pt x="5523" y="865"/>
                  </a:lnTo>
                  <a:lnTo>
                    <a:pt x="6004" y="721"/>
                  </a:lnTo>
                  <a:lnTo>
                    <a:pt x="6484" y="673"/>
                  </a:lnTo>
                  <a:lnTo>
                    <a:pt x="6772" y="721"/>
                  </a:lnTo>
                  <a:lnTo>
                    <a:pt x="7108" y="769"/>
                  </a:lnTo>
                  <a:lnTo>
                    <a:pt x="7396" y="817"/>
                  </a:lnTo>
                  <a:lnTo>
                    <a:pt x="7636" y="913"/>
                  </a:lnTo>
                  <a:lnTo>
                    <a:pt x="7925" y="1058"/>
                  </a:lnTo>
                  <a:lnTo>
                    <a:pt x="8117" y="1202"/>
                  </a:lnTo>
                  <a:lnTo>
                    <a:pt x="8357" y="1394"/>
                  </a:lnTo>
                  <a:lnTo>
                    <a:pt x="8693" y="1778"/>
                  </a:lnTo>
                  <a:lnTo>
                    <a:pt x="8933" y="2258"/>
                  </a:lnTo>
                  <a:lnTo>
                    <a:pt x="9125" y="2738"/>
                  </a:lnTo>
                  <a:lnTo>
                    <a:pt x="9221" y="3267"/>
                  </a:lnTo>
                  <a:lnTo>
                    <a:pt x="9221" y="3747"/>
                  </a:lnTo>
                  <a:lnTo>
                    <a:pt x="15465" y="4515"/>
                  </a:lnTo>
                  <a:lnTo>
                    <a:pt x="15609" y="4083"/>
                  </a:lnTo>
                  <a:lnTo>
                    <a:pt x="15801" y="3699"/>
                  </a:lnTo>
                  <a:lnTo>
                    <a:pt x="16089" y="3363"/>
                  </a:lnTo>
                  <a:lnTo>
                    <a:pt x="16377" y="3027"/>
                  </a:lnTo>
                  <a:lnTo>
                    <a:pt x="16713" y="2786"/>
                  </a:lnTo>
                  <a:lnTo>
                    <a:pt x="17097" y="2546"/>
                  </a:lnTo>
                  <a:lnTo>
                    <a:pt x="17530" y="2450"/>
                  </a:lnTo>
                  <a:lnTo>
                    <a:pt x="18010" y="2402"/>
                  </a:lnTo>
                  <a:lnTo>
                    <a:pt x="18250" y="2402"/>
                  </a:lnTo>
                  <a:lnTo>
                    <a:pt x="18826" y="2546"/>
                  </a:lnTo>
                  <a:lnTo>
                    <a:pt x="19307" y="2738"/>
                  </a:lnTo>
                  <a:lnTo>
                    <a:pt x="19739" y="3027"/>
                  </a:lnTo>
                  <a:lnTo>
                    <a:pt x="20075" y="3363"/>
                  </a:lnTo>
                  <a:lnTo>
                    <a:pt x="20363" y="3747"/>
                  </a:lnTo>
                  <a:lnTo>
                    <a:pt x="20555" y="4131"/>
                  </a:lnTo>
                  <a:lnTo>
                    <a:pt x="20651" y="4611"/>
                  </a:lnTo>
                  <a:lnTo>
                    <a:pt x="20747" y="5092"/>
                  </a:lnTo>
                  <a:lnTo>
                    <a:pt x="23533" y="5332"/>
                  </a:lnTo>
                  <a:lnTo>
                    <a:pt x="24974" y="5476"/>
                  </a:lnTo>
                  <a:lnTo>
                    <a:pt x="25070" y="5428"/>
                  </a:lnTo>
                  <a:lnTo>
                    <a:pt x="25166" y="5332"/>
                  </a:lnTo>
                  <a:lnTo>
                    <a:pt x="25214" y="5140"/>
                  </a:lnTo>
                  <a:lnTo>
                    <a:pt x="25310" y="4467"/>
                  </a:lnTo>
                  <a:lnTo>
                    <a:pt x="21324" y="4323"/>
                  </a:lnTo>
                  <a:lnTo>
                    <a:pt x="21180" y="3939"/>
                  </a:lnTo>
                  <a:lnTo>
                    <a:pt x="21035" y="3507"/>
                  </a:lnTo>
                  <a:lnTo>
                    <a:pt x="20747" y="3027"/>
                  </a:lnTo>
                  <a:lnTo>
                    <a:pt x="20555" y="2786"/>
                  </a:lnTo>
                  <a:lnTo>
                    <a:pt x="20315" y="2546"/>
                  </a:lnTo>
                  <a:lnTo>
                    <a:pt x="20075" y="2306"/>
                  </a:lnTo>
                  <a:lnTo>
                    <a:pt x="19787" y="2114"/>
                  </a:lnTo>
                  <a:lnTo>
                    <a:pt x="19451" y="1922"/>
                  </a:lnTo>
                  <a:lnTo>
                    <a:pt x="19066" y="1826"/>
                  </a:lnTo>
                  <a:lnTo>
                    <a:pt x="18586" y="1730"/>
                  </a:lnTo>
                  <a:lnTo>
                    <a:pt x="18106" y="1682"/>
                  </a:lnTo>
                  <a:lnTo>
                    <a:pt x="17482" y="1682"/>
                  </a:lnTo>
                  <a:lnTo>
                    <a:pt x="17049" y="1730"/>
                  </a:lnTo>
                  <a:lnTo>
                    <a:pt x="16665" y="1826"/>
                  </a:lnTo>
                  <a:lnTo>
                    <a:pt x="16329" y="1970"/>
                  </a:lnTo>
                  <a:lnTo>
                    <a:pt x="16041" y="2114"/>
                  </a:lnTo>
                  <a:lnTo>
                    <a:pt x="15801" y="2306"/>
                  </a:lnTo>
                  <a:lnTo>
                    <a:pt x="15369" y="2642"/>
                  </a:lnTo>
                  <a:lnTo>
                    <a:pt x="15032" y="3027"/>
                  </a:lnTo>
                  <a:lnTo>
                    <a:pt x="14840" y="3315"/>
                  </a:lnTo>
                  <a:lnTo>
                    <a:pt x="14696" y="3651"/>
                  </a:lnTo>
                  <a:lnTo>
                    <a:pt x="9894" y="3171"/>
                  </a:lnTo>
                  <a:lnTo>
                    <a:pt x="9846" y="2738"/>
                  </a:lnTo>
                  <a:lnTo>
                    <a:pt x="9750" y="2258"/>
                  </a:lnTo>
                  <a:lnTo>
                    <a:pt x="9509" y="1730"/>
                  </a:lnTo>
                  <a:lnTo>
                    <a:pt x="9365" y="1442"/>
                  </a:lnTo>
                  <a:lnTo>
                    <a:pt x="9125" y="1154"/>
                  </a:lnTo>
                  <a:lnTo>
                    <a:pt x="8885" y="913"/>
                  </a:lnTo>
                  <a:lnTo>
                    <a:pt x="8597" y="673"/>
                  </a:lnTo>
                  <a:lnTo>
                    <a:pt x="8261" y="433"/>
                  </a:lnTo>
                  <a:lnTo>
                    <a:pt x="7877" y="241"/>
                  </a:lnTo>
                  <a:lnTo>
                    <a:pt x="7396" y="97"/>
                  </a:lnTo>
                  <a:lnTo>
                    <a:pt x="6868" y="49"/>
                  </a:lnTo>
                  <a:lnTo>
                    <a:pt x="6340" y="1"/>
                  </a:lnTo>
                  <a:close/>
                </a:path>
              </a:pathLst>
            </a:custGeom>
            <a:solidFill>
              <a:srgbClr val="FA818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317" name="Google Shape;2317;p34"/>
            <p:cNvSpPr/>
            <p:nvPr/>
          </p:nvSpPr>
          <p:spPr>
            <a:xfrm>
              <a:off x="4926575" y="2689375"/>
              <a:ext cx="632750" cy="136900"/>
            </a:xfrm>
            <a:custGeom>
              <a:avLst/>
              <a:gdLst/>
              <a:ahLst/>
              <a:cxnLst/>
              <a:rect l="l" t="t" r="r" b="b"/>
              <a:pathLst>
                <a:path w="25310" h="5476" fill="none" extrusionOk="0">
                  <a:moveTo>
                    <a:pt x="6340" y="1"/>
                  </a:moveTo>
                  <a:lnTo>
                    <a:pt x="6340" y="1"/>
                  </a:lnTo>
                  <a:lnTo>
                    <a:pt x="5908" y="1"/>
                  </a:lnTo>
                  <a:lnTo>
                    <a:pt x="5523" y="97"/>
                  </a:lnTo>
                  <a:lnTo>
                    <a:pt x="5187" y="193"/>
                  </a:lnTo>
                  <a:lnTo>
                    <a:pt x="4851" y="337"/>
                  </a:lnTo>
                  <a:lnTo>
                    <a:pt x="4563" y="529"/>
                  </a:lnTo>
                  <a:lnTo>
                    <a:pt x="4323" y="721"/>
                  </a:lnTo>
                  <a:lnTo>
                    <a:pt x="4131" y="913"/>
                  </a:lnTo>
                  <a:lnTo>
                    <a:pt x="3987" y="1106"/>
                  </a:lnTo>
                  <a:lnTo>
                    <a:pt x="3698" y="1490"/>
                  </a:lnTo>
                  <a:lnTo>
                    <a:pt x="3554" y="1874"/>
                  </a:lnTo>
                  <a:lnTo>
                    <a:pt x="3458" y="2210"/>
                  </a:lnTo>
                  <a:lnTo>
                    <a:pt x="3458" y="2210"/>
                  </a:lnTo>
                  <a:lnTo>
                    <a:pt x="3410" y="2258"/>
                  </a:lnTo>
                  <a:lnTo>
                    <a:pt x="3362" y="2306"/>
                  </a:lnTo>
                  <a:lnTo>
                    <a:pt x="3218" y="2306"/>
                  </a:lnTo>
                  <a:lnTo>
                    <a:pt x="3218" y="2306"/>
                  </a:lnTo>
                  <a:lnTo>
                    <a:pt x="2930" y="2306"/>
                  </a:lnTo>
                  <a:lnTo>
                    <a:pt x="2594" y="2210"/>
                  </a:lnTo>
                  <a:lnTo>
                    <a:pt x="2018" y="2066"/>
                  </a:lnTo>
                  <a:lnTo>
                    <a:pt x="1345" y="1778"/>
                  </a:lnTo>
                  <a:lnTo>
                    <a:pt x="1345" y="1778"/>
                  </a:lnTo>
                  <a:lnTo>
                    <a:pt x="961" y="1586"/>
                  </a:lnTo>
                  <a:lnTo>
                    <a:pt x="625" y="1346"/>
                  </a:lnTo>
                  <a:lnTo>
                    <a:pt x="337" y="1058"/>
                  </a:lnTo>
                  <a:lnTo>
                    <a:pt x="97" y="673"/>
                  </a:lnTo>
                  <a:lnTo>
                    <a:pt x="97" y="673"/>
                  </a:lnTo>
                  <a:lnTo>
                    <a:pt x="0" y="1634"/>
                  </a:lnTo>
                  <a:lnTo>
                    <a:pt x="0" y="2018"/>
                  </a:lnTo>
                  <a:lnTo>
                    <a:pt x="0" y="2306"/>
                  </a:lnTo>
                  <a:lnTo>
                    <a:pt x="0" y="2306"/>
                  </a:lnTo>
                  <a:lnTo>
                    <a:pt x="0" y="2306"/>
                  </a:lnTo>
                  <a:lnTo>
                    <a:pt x="0" y="2306"/>
                  </a:lnTo>
                  <a:lnTo>
                    <a:pt x="48" y="2306"/>
                  </a:lnTo>
                  <a:lnTo>
                    <a:pt x="48" y="2306"/>
                  </a:lnTo>
                  <a:lnTo>
                    <a:pt x="48" y="2306"/>
                  </a:lnTo>
                  <a:lnTo>
                    <a:pt x="48" y="2306"/>
                  </a:lnTo>
                  <a:lnTo>
                    <a:pt x="48" y="2306"/>
                  </a:lnTo>
                  <a:lnTo>
                    <a:pt x="48" y="2306"/>
                  </a:lnTo>
                  <a:lnTo>
                    <a:pt x="48" y="2306"/>
                  </a:lnTo>
                  <a:lnTo>
                    <a:pt x="48" y="2306"/>
                  </a:lnTo>
                  <a:lnTo>
                    <a:pt x="48" y="2306"/>
                  </a:lnTo>
                  <a:lnTo>
                    <a:pt x="48" y="2306"/>
                  </a:lnTo>
                  <a:lnTo>
                    <a:pt x="48" y="2306"/>
                  </a:lnTo>
                  <a:lnTo>
                    <a:pt x="48" y="2306"/>
                  </a:lnTo>
                  <a:lnTo>
                    <a:pt x="48" y="2306"/>
                  </a:lnTo>
                  <a:lnTo>
                    <a:pt x="48" y="2306"/>
                  </a:lnTo>
                  <a:lnTo>
                    <a:pt x="48" y="2306"/>
                  </a:lnTo>
                  <a:lnTo>
                    <a:pt x="48" y="2306"/>
                  </a:lnTo>
                  <a:lnTo>
                    <a:pt x="48" y="2306"/>
                  </a:lnTo>
                  <a:lnTo>
                    <a:pt x="48" y="2306"/>
                  </a:lnTo>
                  <a:lnTo>
                    <a:pt x="48" y="2306"/>
                  </a:lnTo>
                  <a:lnTo>
                    <a:pt x="48" y="2306"/>
                  </a:lnTo>
                  <a:lnTo>
                    <a:pt x="48" y="2306"/>
                  </a:lnTo>
                  <a:lnTo>
                    <a:pt x="48" y="2306"/>
                  </a:lnTo>
                  <a:lnTo>
                    <a:pt x="48" y="2306"/>
                  </a:lnTo>
                  <a:lnTo>
                    <a:pt x="48" y="2306"/>
                  </a:lnTo>
                  <a:lnTo>
                    <a:pt x="48" y="2306"/>
                  </a:lnTo>
                  <a:lnTo>
                    <a:pt x="48" y="2306"/>
                  </a:lnTo>
                  <a:lnTo>
                    <a:pt x="48" y="2354"/>
                  </a:lnTo>
                  <a:lnTo>
                    <a:pt x="48" y="2354"/>
                  </a:lnTo>
                  <a:lnTo>
                    <a:pt x="48" y="2354"/>
                  </a:lnTo>
                  <a:lnTo>
                    <a:pt x="48" y="2354"/>
                  </a:lnTo>
                  <a:lnTo>
                    <a:pt x="48" y="2354"/>
                  </a:lnTo>
                  <a:lnTo>
                    <a:pt x="48" y="2354"/>
                  </a:lnTo>
                  <a:lnTo>
                    <a:pt x="48" y="2354"/>
                  </a:lnTo>
                  <a:lnTo>
                    <a:pt x="48" y="2354"/>
                  </a:lnTo>
                  <a:lnTo>
                    <a:pt x="48" y="2354"/>
                  </a:lnTo>
                  <a:lnTo>
                    <a:pt x="48" y="2354"/>
                  </a:lnTo>
                  <a:lnTo>
                    <a:pt x="48" y="2354"/>
                  </a:lnTo>
                  <a:lnTo>
                    <a:pt x="48" y="2354"/>
                  </a:lnTo>
                  <a:lnTo>
                    <a:pt x="48" y="2354"/>
                  </a:lnTo>
                  <a:lnTo>
                    <a:pt x="48" y="2354"/>
                  </a:lnTo>
                  <a:lnTo>
                    <a:pt x="48" y="2354"/>
                  </a:lnTo>
                  <a:lnTo>
                    <a:pt x="48" y="2354"/>
                  </a:lnTo>
                  <a:lnTo>
                    <a:pt x="48" y="2354"/>
                  </a:lnTo>
                  <a:lnTo>
                    <a:pt x="48" y="2354"/>
                  </a:lnTo>
                  <a:lnTo>
                    <a:pt x="48" y="2354"/>
                  </a:lnTo>
                  <a:lnTo>
                    <a:pt x="48" y="2354"/>
                  </a:lnTo>
                  <a:lnTo>
                    <a:pt x="48" y="2402"/>
                  </a:lnTo>
                  <a:lnTo>
                    <a:pt x="48" y="2402"/>
                  </a:lnTo>
                  <a:lnTo>
                    <a:pt x="48" y="2402"/>
                  </a:lnTo>
                  <a:lnTo>
                    <a:pt x="48" y="2402"/>
                  </a:lnTo>
                  <a:lnTo>
                    <a:pt x="48" y="2402"/>
                  </a:lnTo>
                  <a:lnTo>
                    <a:pt x="48" y="2402"/>
                  </a:lnTo>
                  <a:lnTo>
                    <a:pt x="48" y="2402"/>
                  </a:lnTo>
                  <a:lnTo>
                    <a:pt x="48" y="2402"/>
                  </a:lnTo>
                  <a:lnTo>
                    <a:pt x="48" y="2402"/>
                  </a:lnTo>
                  <a:lnTo>
                    <a:pt x="48" y="2402"/>
                  </a:lnTo>
                  <a:lnTo>
                    <a:pt x="48" y="2402"/>
                  </a:lnTo>
                  <a:lnTo>
                    <a:pt x="48" y="2402"/>
                  </a:lnTo>
                  <a:lnTo>
                    <a:pt x="48" y="2402"/>
                  </a:lnTo>
                  <a:lnTo>
                    <a:pt x="48" y="2402"/>
                  </a:lnTo>
                  <a:lnTo>
                    <a:pt x="48" y="2402"/>
                  </a:lnTo>
                  <a:lnTo>
                    <a:pt x="48" y="2402"/>
                  </a:lnTo>
                  <a:lnTo>
                    <a:pt x="48" y="2402"/>
                  </a:lnTo>
                  <a:lnTo>
                    <a:pt x="48" y="2402"/>
                  </a:lnTo>
                  <a:lnTo>
                    <a:pt x="48" y="2402"/>
                  </a:lnTo>
                  <a:lnTo>
                    <a:pt x="48" y="2402"/>
                  </a:lnTo>
                  <a:lnTo>
                    <a:pt x="48" y="2402"/>
                  </a:lnTo>
                  <a:lnTo>
                    <a:pt x="48" y="2402"/>
                  </a:lnTo>
                  <a:lnTo>
                    <a:pt x="48" y="2402"/>
                  </a:lnTo>
                  <a:lnTo>
                    <a:pt x="48" y="2402"/>
                  </a:lnTo>
                  <a:lnTo>
                    <a:pt x="48" y="2402"/>
                  </a:lnTo>
                  <a:lnTo>
                    <a:pt x="48" y="2402"/>
                  </a:lnTo>
                  <a:lnTo>
                    <a:pt x="48" y="2402"/>
                  </a:lnTo>
                  <a:lnTo>
                    <a:pt x="48" y="2402"/>
                  </a:lnTo>
                  <a:lnTo>
                    <a:pt x="48" y="2402"/>
                  </a:lnTo>
                  <a:lnTo>
                    <a:pt x="48" y="2402"/>
                  </a:lnTo>
                  <a:lnTo>
                    <a:pt x="48" y="2402"/>
                  </a:lnTo>
                  <a:lnTo>
                    <a:pt x="48" y="2402"/>
                  </a:lnTo>
                  <a:lnTo>
                    <a:pt x="48" y="2402"/>
                  </a:lnTo>
                  <a:lnTo>
                    <a:pt x="97" y="2450"/>
                  </a:lnTo>
                  <a:lnTo>
                    <a:pt x="97" y="2450"/>
                  </a:lnTo>
                  <a:lnTo>
                    <a:pt x="97" y="2450"/>
                  </a:lnTo>
                  <a:lnTo>
                    <a:pt x="97" y="2450"/>
                  </a:lnTo>
                  <a:lnTo>
                    <a:pt x="481" y="2546"/>
                  </a:lnTo>
                  <a:lnTo>
                    <a:pt x="1249" y="2690"/>
                  </a:lnTo>
                  <a:lnTo>
                    <a:pt x="3890" y="3075"/>
                  </a:lnTo>
                  <a:lnTo>
                    <a:pt x="3890" y="3075"/>
                  </a:lnTo>
                  <a:lnTo>
                    <a:pt x="3987" y="2642"/>
                  </a:lnTo>
                  <a:lnTo>
                    <a:pt x="4179" y="2162"/>
                  </a:lnTo>
                  <a:lnTo>
                    <a:pt x="4419" y="1778"/>
                  </a:lnTo>
                  <a:lnTo>
                    <a:pt x="4755" y="1394"/>
                  </a:lnTo>
                  <a:lnTo>
                    <a:pt x="5139" y="1106"/>
                  </a:lnTo>
                  <a:lnTo>
                    <a:pt x="5523" y="865"/>
                  </a:lnTo>
                  <a:lnTo>
                    <a:pt x="6004" y="721"/>
                  </a:lnTo>
                  <a:lnTo>
                    <a:pt x="6484" y="673"/>
                  </a:lnTo>
                  <a:lnTo>
                    <a:pt x="6484" y="673"/>
                  </a:lnTo>
                  <a:lnTo>
                    <a:pt x="6772" y="721"/>
                  </a:lnTo>
                  <a:lnTo>
                    <a:pt x="6772" y="721"/>
                  </a:lnTo>
                  <a:lnTo>
                    <a:pt x="7108" y="769"/>
                  </a:lnTo>
                  <a:lnTo>
                    <a:pt x="7396" y="817"/>
                  </a:lnTo>
                  <a:lnTo>
                    <a:pt x="7636" y="913"/>
                  </a:lnTo>
                  <a:lnTo>
                    <a:pt x="7925" y="1058"/>
                  </a:lnTo>
                  <a:lnTo>
                    <a:pt x="8117" y="1202"/>
                  </a:lnTo>
                  <a:lnTo>
                    <a:pt x="8357" y="1394"/>
                  </a:lnTo>
                  <a:lnTo>
                    <a:pt x="8693" y="1778"/>
                  </a:lnTo>
                  <a:lnTo>
                    <a:pt x="8933" y="2258"/>
                  </a:lnTo>
                  <a:lnTo>
                    <a:pt x="9125" y="2738"/>
                  </a:lnTo>
                  <a:lnTo>
                    <a:pt x="9221" y="3267"/>
                  </a:lnTo>
                  <a:lnTo>
                    <a:pt x="9221" y="3747"/>
                  </a:lnTo>
                  <a:lnTo>
                    <a:pt x="9221" y="3747"/>
                  </a:lnTo>
                  <a:lnTo>
                    <a:pt x="15465" y="4515"/>
                  </a:lnTo>
                  <a:lnTo>
                    <a:pt x="15465" y="4515"/>
                  </a:lnTo>
                  <a:lnTo>
                    <a:pt x="15609" y="4083"/>
                  </a:lnTo>
                  <a:lnTo>
                    <a:pt x="15801" y="3699"/>
                  </a:lnTo>
                  <a:lnTo>
                    <a:pt x="16089" y="3363"/>
                  </a:lnTo>
                  <a:lnTo>
                    <a:pt x="16377" y="3027"/>
                  </a:lnTo>
                  <a:lnTo>
                    <a:pt x="16713" y="2786"/>
                  </a:lnTo>
                  <a:lnTo>
                    <a:pt x="17097" y="2546"/>
                  </a:lnTo>
                  <a:lnTo>
                    <a:pt x="17530" y="2450"/>
                  </a:lnTo>
                  <a:lnTo>
                    <a:pt x="18010" y="2402"/>
                  </a:lnTo>
                  <a:lnTo>
                    <a:pt x="18010" y="2402"/>
                  </a:lnTo>
                  <a:lnTo>
                    <a:pt x="18250" y="2402"/>
                  </a:lnTo>
                  <a:lnTo>
                    <a:pt x="18250" y="2402"/>
                  </a:lnTo>
                  <a:lnTo>
                    <a:pt x="18826" y="2546"/>
                  </a:lnTo>
                  <a:lnTo>
                    <a:pt x="19307" y="2738"/>
                  </a:lnTo>
                  <a:lnTo>
                    <a:pt x="19739" y="3027"/>
                  </a:lnTo>
                  <a:lnTo>
                    <a:pt x="20075" y="3363"/>
                  </a:lnTo>
                  <a:lnTo>
                    <a:pt x="20363" y="3747"/>
                  </a:lnTo>
                  <a:lnTo>
                    <a:pt x="20555" y="4131"/>
                  </a:lnTo>
                  <a:lnTo>
                    <a:pt x="20651" y="4611"/>
                  </a:lnTo>
                  <a:lnTo>
                    <a:pt x="20747" y="5092"/>
                  </a:lnTo>
                  <a:lnTo>
                    <a:pt x="20747" y="5092"/>
                  </a:lnTo>
                  <a:lnTo>
                    <a:pt x="23533" y="5332"/>
                  </a:lnTo>
                  <a:lnTo>
                    <a:pt x="24974" y="5476"/>
                  </a:lnTo>
                  <a:lnTo>
                    <a:pt x="24974" y="5476"/>
                  </a:lnTo>
                  <a:lnTo>
                    <a:pt x="24974" y="5476"/>
                  </a:lnTo>
                  <a:lnTo>
                    <a:pt x="25070" y="5428"/>
                  </a:lnTo>
                  <a:lnTo>
                    <a:pt x="25070" y="5428"/>
                  </a:lnTo>
                  <a:lnTo>
                    <a:pt x="25070" y="5428"/>
                  </a:lnTo>
                  <a:lnTo>
                    <a:pt x="25070" y="5428"/>
                  </a:lnTo>
                  <a:lnTo>
                    <a:pt x="25070" y="5428"/>
                  </a:lnTo>
                  <a:lnTo>
                    <a:pt x="25070" y="5428"/>
                  </a:lnTo>
                  <a:lnTo>
                    <a:pt x="25070" y="5428"/>
                  </a:lnTo>
                  <a:lnTo>
                    <a:pt x="25070" y="5428"/>
                  </a:lnTo>
                  <a:lnTo>
                    <a:pt x="25070" y="5428"/>
                  </a:lnTo>
                  <a:lnTo>
                    <a:pt x="25070" y="5428"/>
                  </a:lnTo>
                  <a:lnTo>
                    <a:pt x="25070" y="5428"/>
                  </a:lnTo>
                  <a:lnTo>
                    <a:pt x="25070" y="5428"/>
                  </a:lnTo>
                  <a:lnTo>
                    <a:pt x="25070" y="5428"/>
                  </a:lnTo>
                  <a:lnTo>
                    <a:pt x="25070" y="5428"/>
                  </a:lnTo>
                  <a:lnTo>
                    <a:pt x="25070" y="5428"/>
                  </a:lnTo>
                  <a:lnTo>
                    <a:pt x="25070" y="5428"/>
                  </a:lnTo>
                  <a:lnTo>
                    <a:pt x="25070" y="5428"/>
                  </a:lnTo>
                  <a:lnTo>
                    <a:pt x="25070" y="5428"/>
                  </a:lnTo>
                  <a:lnTo>
                    <a:pt x="25070" y="5428"/>
                  </a:lnTo>
                  <a:lnTo>
                    <a:pt x="25070" y="5428"/>
                  </a:lnTo>
                  <a:lnTo>
                    <a:pt x="25070" y="5428"/>
                  </a:lnTo>
                  <a:lnTo>
                    <a:pt x="25070" y="5428"/>
                  </a:lnTo>
                  <a:lnTo>
                    <a:pt x="25070" y="5428"/>
                  </a:lnTo>
                  <a:lnTo>
                    <a:pt x="25070" y="5428"/>
                  </a:lnTo>
                  <a:lnTo>
                    <a:pt x="25070" y="5428"/>
                  </a:lnTo>
                  <a:lnTo>
                    <a:pt x="25070" y="5428"/>
                  </a:lnTo>
                  <a:lnTo>
                    <a:pt x="25070" y="5428"/>
                  </a:lnTo>
                  <a:lnTo>
                    <a:pt x="25070" y="5428"/>
                  </a:lnTo>
                  <a:lnTo>
                    <a:pt x="25070" y="5428"/>
                  </a:lnTo>
                  <a:lnTo>
                    <a:pt x="25070" y="5428"/>
                  </a:lnTo>
                  <a:lnTo>
                    <a:pt x="25070" y="5428"/>
                  </a:lnTo>
                  <a:lnTo>
                    <a:pt x="25070" y="5428"/>
                  </a:lnTo>
                  <a:lnTo>
                    <a:pt x="25070" y="5428"/>
                  </a:lnTo>
                  <a:lnTo>
                    <a:pt x="25070" y="5428"/>
                  </a:lnTo>
                  <a:lnTo>
                    <a:pt x="25166" y="5332"/>
                  </a:lnTo>
                  <a:lnTo>
                    <a:pt x="25214" y="5140"/>
                  </a:lnTo>
                  <a:lnTo>
                    <a:pt x="25310" y="4467"/>
                  </a:lnTo>
                  <a:lnTo>
                    <a:pt x="21324" y="4323"/>
                  </a:lnTo>
                  <a:lnTo>
                    <a:pt x="21324" y="4323"/>
                  </a:lnTo>
                  <a:lnTo>
                    <a:pt x="21180" y="3939"/>
                  </a:lnTo>
                  <a:lnTo>
                    <a:pt x="21035" y="3507"/>
                  </a:lnTo>
                  <a:lnTo>
                    <a:pt x="20747" y="3027"/>
                  </a:lnTo>
                  <a:lnTo>
                    <a:pt x="20555" y="2786"/>
                  </a:lnTo>
                  <a:lnTo>
                    <a:pt x="20315" y="2546"/>
                  </a:lnTo>
                  <a:lnTo>
                    <a:pt x="20075" y="2306"/>
                  </a:lnTo>
                  <a:lnTo>
                    <a:pt x="19787" y="2114"/>
                  </a:lnTo>
                  <a:lnTo>
                    <a:pt x="19451" y="1922"/>
                  </a:lnTo>
                  <a:lnTo>
                    <a:pt x="19066" y="1826"/>
                  </a:lnTo>
                  <a:lnTo>
                    <a:pt x="18586" y="1730"/>
                  </a:lnTo>
                  <a:lnTo>
                    <a:pt x="18106" y="1682"/>
                  </a:lnTo>
                  <a:lnTo>
                    <a:pt x="18106" y="1682"/>
                  </a:lnTo>
                  <a:lnTo>
                    <a:pt x="17914" y="1682"/>
                  </a:lnTo>
                  <a:lnTo>
                    <a:pt x="17914" y="1682"/>
                  </a:lnTo>
                  <a:lnTo>
                    <a:pt x="17482" y="1682"/>
                  </a:lnTo>
                  <a:lnTo>
                    <a:pt x="17049" y="1730"/>
                  </a:lnTo>
                  <a:lnTo>
                    <a:pt x="16665" y="1826"/>
                  </a:lnTo>
                  <a:lnTo>
                    <a:pt x="16329" y="1970"/>
                  </a:lnTo>
                  <a:lnTo>
                    <a:pt x="16041" y="2114"/>
                  </a:lnTo>
                  <a:lnTo>
                    <a:pt x="15801" y="2306"/>
                  </a:lnTo>
                  <a:lnTo>
                    <a:pt x="15369" y="2642"/>
                  </a:lnTo>
                  <a:lnTo>
                    <a:pt x="15032" y="3027"/>
                  </a:lnTo>
                  <a:lnTo>
                    <a:pt x="14840" y="3315"/>
                  </a:lnTo>
                  <a:lnTo>
                    <a:pt x="14696" y="3651"/>
                  </a:lnTo>
                  <a:lnTo>
                    <a:pt x="9894" y="3171"/>
                  </a:lnTo>
                  <a:lnTo>
                    <a:pt x="9894" y="3171"/>
                  </a:lnTo>
                  <a:lnTo>
                    <a:pt x="9846" y="2738"/>
                  </a:lnTo>
                  <a:lnTo>
                    <a:pt x="9750" y="2258"/>
                  </a:lnTo>
                  <a:lnTo>
                    <a:pt x="9509" y="1730"/>
                  </a:lnTo>
                  <a:lnTo>
                    <a:pt x="9365" y="1442"/>
                  </a:lnTo>
                  <a:lnTo>
                    <a:pt x="9125" y="1154"/>
                  </a:lnTo>
                  <a:lnTo>
                    <a:pt x="8885" y="913"/>
                  </a:lnTo>
                  <a:lnTo>
                    <a:pt x="8597" y="673"/>
                  </a:lnTo>
                  <a:lnTo>
                    <a:pt x="8261" y="433"/>
                  </a:lnTo>
                  <a:lnTo>
                    <a:pt x="7877" y="241"/>
                  </a:lnTo>
                  <a:lnTo>
                    <a:pt x="7396" y="97"/>
                  </a:lnTo>
                  <a:lnTo>
                    <a:pt x="6868" y="49"/>
                  </a:lnTo>
                  <a:lnTo>
                    <a:pt x="6868" y="49"/>
                  </a:lnTo>
                  <a:lnTo>
                    <a:pt x="6340" y="1"/>
                  </a:lnTo>
                </a:path>
              </a:pathLst>
            </a:custGeom>
            <a:no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318" name="Google Shape;2318;p34"/>
            <p:cNvSpPr/>
            <p:nvPr/>
          </p:nvSpPr>
          <p:spPr>
            <a:xfrm>
              <a:off x="5106675" y="2503300"/>
              <a:ext cx="189725" cy="169300"/>
            </a:xfrm>
            <a:custGeom>
              <a:avLst/>
              <a:gdLst/>
              <a:ahLst/>
              <a:cxnLst/>
              <a:rect l="l" t="t" r="r" b="b"/>
              <a:pathLst>
                <a:path w="7589" h="6772" extrusionOk="0">
                  <a:moveTo>
                    <a:pt x="4419" y="0"/>
                  </a:moveTo>
                  <a:lnTo>
                    <a:pt x="3602" y="48"/>
                  </a:lnTo>
                  <a:lnTo>
                    <a:pt x="3170" y="96"/>
                  </a:lnTo>
                  <a:lnTo>
                    <a:pt x="2834" y="144"/>
                  </a:lnTo>
                  <a:lnTo>
                    <a:pt x="2546" y="240"/>
                  </a:lnTo>
                  <a:lnTo>
                    <a:pt x="2305" y="384"/>
                  </a:lnTo>
                  <a:lnTo>
                    <a:pt x="2113" y="576"/>
                  </a:lnTo>
                  <a:lnTo>
                    <a:pt x="1873" y="865"/>
                  </a:lnTo>
                  <a:lnTo>
                    <a:pt x="1681" y="1201"/>
                  </a:lnTo>
                  <a:lnTo>
                    <a:pt x="1489" y="1585"/>
                  </a:lnTo>
                  <a:lnTo>
                    <a:pt x="1105" y="2497"/>
                  </a:lnTo>
                  <a:lnTo>
                    <a:pt x="769" y="3458"/>
                  </a:lnTo>
                  <a:lnTo>
                    <a:pt x="240" y="5187"/>
                  </a:lnTo>
                  <a:lnTo>
                    <a:pt x="0" y="5907"/>
                  </a:lnTo>
                  <a:lnTo>
                    <a:pt x="7060" y="6772"/>
                  </a:lnTo>
                  <a:lnTo>
                    <a:pt x="7348" y="3746"/>
                  </a:lnTo>
                  <a:lnTo>
                    <a:pt x="7540" y="1585"/>
                  </a:lnTo>
                  <a:lnTo>
                    <a:pt x="7588" y="865"/>
                  </a:lnTo>
                  <a:lnTo>
                    <a:pt x="7588" y="480"/>
                  </a:lnTo>
                  <a:lnTo>
                    <a:pt x="7540" y="432"/>
                  </a:lnTo>
                  <a:lnTo>
                    <a:pt x="7396" y="384"/>
                  </a:lnTo>
                  <a:lnTo>
                    <a:pt x="6868" y="240"/>
                  </a:lnTo>
                  <a:lnTo>
                    <a:pt x="6147" y="96"/>
                  </a:lnTo>
                  <a:lnTo>
                    <a:pt x="5331" y="48"/>
                  </a:lnTo>
                  <a:lnTo>
                    <a:pt x="4419" y="0"/>
                  </a:lnTo>
                  <a:close/>
                </a:path>
              </a:pathLst>
            </a:custGeom>
            <a:solidFill>
              <a:srgbClr val="FFFFFF"/>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319" name="Google Shape;2319;p34"/>
            <p:cNvSpPr/>
            <p:nvPr/>
          </p:nvSpPr>
          <p:spPr>
            <a:xfrm>
              <a:off x="5118675" y="2515300"/>
              <a:ext cx="170525" cy="148900"/>
            </a:xfrm>
            <a:custGeom>
              <a:avLst/>
              <a:gdLst/>
              <a:ahLst/>
              <a:cxnLst/>
              <a:rect l="l" t="t" r="r" b="b"/>
              <a:pathLst>
                <a:path w="6821" h="5956" extrusionOk="0">
                  <a:moveTo>
                    <a:pt x="3891" y="0"/>
                  </a:moveTo>
                  <a:lnTo>
                    <a:pt x="3122" y="48"/>
                  </a:lnTo>
                  <a:lnTo>
                    <a:pt x="2738" y="96"/>
                  </a:lnTo>
                  <a:lnTo>
                    <a:pt x="2402" y="144"/>
                  </a:lnTo>
                  <a:lnTo>
                    <a:pt x="2162" y="240"/>
                  </a:lnTo>
                  <a:lnTo>
                    <a:pt x="1921" y="337"/>
                  </a:lnTo>
                  <a:lnTo>
                    <a:pt x="1729" y="529"/>
                  </a:lnTo>
                  <a:lnTo>
                    <a:pt x="1537" y="769"/>
                  </a:lnTo>
                  <a:lnTo>
                    <a:pt x="1393" y="1057"/>
                  </a:lnTo>
                  <a:lnTo>
                    <a:pt x="1201" y="1393"/>
                  </a:lnTo>
                  <a:lnTo>
                    <a:pt x="865" y="2161"/>
                  </a:lnTo>
                  <a:lnTo>
                    <a:pt x="577" y="3026"/>
                  </a:lnTo>
                  <a:lnTo>
                    <a:pt x="145" y="4515"/>
                  </a:lnTo>
                  <a:lnTo>
                    <a:pt x="0" y="5187"/>
                  </a:lnTo>
                  <a:lnTo>
                    <a:pt x="6388" y="5955"/>
                  </a:lnTo>
                  <a:lnTo>
                    <a:pt x="6628" y="3314"/>
                  </a:lnTo>
                  <a:lnTo>
                    <a:pt x="6772" y="1441"/>
                  </a:lnTo>
                  <a:lnTo>
                    <a:pt x="6820" y="769"/>
                  </a:lnTo>
                  <a:lnTo>
                    <a:pt x="6772" y="481"/>
                  </a:lnTo>
                  <a:lnTo>
                    <a:pt x="6724" y="433"/>
                  </a:lnTo>
                  <a:lnTo>
                    <a:pt x="6580" y="385"/>
                  </a:lnTo>
                  <a:lnTo>
                    <a:pt x="6148" y="240"/>
                  </a:lnTo>
                  <a:lnTo>
                    <a:pt x="5475" y="144"/>
                  </a:lnTo>
                  <a:lnTo>
                    <a:pt x="4707" y="48"/>
                  </a:lnTo>
                  <a:lnTo>
                    <a:pt x="3891" y="0"/>
                  </a:lnTo>
                  <a:close/>
                </a:path>
              </a:pathLst>
            </a:custGeom>
            <a:solidFill>
              <a:srgbClr val="82B7F8"/>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320" name="Google Shape;2320;p34"/>
            <p:cNvSpPr/>
            <p:nvPr/>
          </p:nvSpPr>
          <p:spPr>
            <a:xfrm>
              <a:off x="5305975" y="2526100"/>
              <a:ext cx="129700" cy="164500"/>
            </a:xfrm>
            <a:custGeom>
              <a:avLst/>
              <a:gdLst/>
              <a:ahLst/>
              <a:cxnLst/>
              <a:rect l="l" t="t" r="r" b="b"/>
              <a:pathLst>
                <a:path w="5188" h="6580" extrusionOk="0">
                  <a:moveTo>
                    <a:pt x="529" y="1"/>
                  </a:moveTo>
                  <a:lnTo>
                    <a:pt x="433" y="49"/>
                  </a:lnTo>
                  <a:lnTo>
                    <a:pt x="385" y="289"/>
                  </a:lnTo>
                  <a:lnTo>
                    <a:pt x="289" y="961"/>
                  </a:lnTo>
                  <a:lnTo>
                    <a:pt x="193" y="1874"/>
                  </a:lnTo>
                  <a:lnTo>
                    <a:pt x="96" y="2930"/>
                  </a:lnTo>
                  <a:lnTo>
                    <a:pt x="48" y="4947"/>
                  </a:lnTo>
                  <a:lnTo>
                    <a:pt x="0" y="5860"/>
                  </a:lnTo>
                  <a:lnTo>
                    <a:pt x="4899" y="6580"/>
                  </a:lnTo>
                  <a:lnTo>
                    <a:pt x="4995" y="5908"/>
                  </a:lnTo>
                  <a:lnTo>
                    <a:pt x="5139" y="4419"/>
                  </a:lnTo>
                  <a:lnTo>
                    <a:pt x="5187" y="3506"/>
                  </a:lnTo>
                  <a:lnTo>
                    <a:pt x="5187" y="2690"/>
                  </a:lnTo>
                  <a:lnTo>
                    <a:pt x="5187" y="1922"/>
                  </a:lnTo>
                  <a:lnTo>
                    <a:pt x="5139" y="1633"/>
                  </a:lnTo>
                  <a:lnTo>
                    <a:pt x="5043" y="1345"/>
                  </a:lnTo>
                  <a:lnTo>
                    <a:pt x="4947" y="1153"/>
                  </a:lnTo>
                  <a:lnTo>
                    <a:pt x="4755" y="961"/>
                  </a:lnTo>
                  <a:lnTo>
                    <a:pt x="4515" y="817"/>
                  </a:lnTo>
                  <a:lnTo>
                    <a:pt x="4275" y="625"/>
                  </a:lnTo>
                  <a:lnTo>
                    <a:pt x="3554" y="385"/>
                  </a:lnTo>
                  <a:lnTo>
                    <a:pt x="2834" y="193"/>
                  </a:lnTo>
                  <a:lnTo>
                    <a:pt x="2066" y="97"/>
                  </a:lnTo>
                  <a:lnTo>
                    <a:pt x="1345" y="1"/>
                  </a:lnTo>
                  <a:close/>
                </a:path>
              </a:pathLst>
            </a:custGeom>
            <a:solidFill>
              <a:srgbClr val="FFFFFF"/>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321" name="Google Shape;2321;p34"/>
            <p:cNvSpPr/>
            <p:nvPr/>
          </p:nvSpPr>
          <p:spPr>
            <a:xfrm>
              <a:off x="5313175" y="2534500"/>
              <a:ext cx="117700" cy="146500"/>
            </a:xfrm>
            <a:custGeom>
              <a:avLst/>
              <a:gdLst/>
              <a:ahLst/>
              <a:cxnLst/>
              <a:rect l="l" t="t" r="r" b="b"/>
              <a:pathLst>
                <a:path w="4708" h="5860" extrusionOk="0">
                  <a:moveTo>
                    <a:pt x="529" y="1"/>
                  </a:moveTo>
                  <a:lnTo>
                    <a:pt x="481" y="49"/>
                  </a:lnTo>
                  <a:lnTo>
                    <a:pt x="385" y="241"/>
                  </a:lnTo>
                  <a:lnTo>
                    <a:pt x="289" y="865"/>
                  </a:lnTo>
                  <a:lnTo>
                    <a:pt x="193" y="1682"/>
                  </a:lnTo>
                  <a:lnTo>
                    <a:pt x="145" y="2642"/>
                  </a:lnTo>
                  <a:lnTo>
                    <a:pt x="49" y="4467"/>
                  </a:lnTo>
                  <a:lnTo>
                    <a:pt x="1" y="5283"/>
                  </a:lnTo>
                  <a:lnTo>
                    <a:pt x="4227" y="5860"/>
                  </a:lnTo>
                  <a:lnTo>
                    <a:pt x="4323" y="5332"/>
                  </a:lnTo>
                  <a:lnTo>
                    <a:pt x="4563" y="3987"/>
                  </a:lnTo>
                  <a:lnTo>
                    <a:pt x="4659" y="3218"/>
                  </a:lnTo>
                  <a:lnTo>
                    <a:pt x="4707" y="2498"/>
                  </a:lnTo>
                  <a:lnTo>
                    <a:pt x="4707" y="1826"/>
                  </a:lnTo>
                  <a:lnTo>
                    <a:pt x="4659" y="1538"/>
                  </a:lnTo>
                  <a:lnTo>
                    <a:pt x="4611" y="1297"/>
                  </a:lnTo>
                  <a:lnTo>
                    <a:pt x="4515" y="1105"/>
                  </a:lnTo>
                  <a:lnTo>
                    <a:pt x="4371" y="913"/>
                  </a:lnTo>
                  <a:lnTo>
                    <a:pt x="4131" y="769"/>
                  </a:lnTo>
                  <a:lnTo>
                    <a:pt x="3891" y="625"/>
                  </a:lnTo>
                  <a:lnTo>
                    <a:pt x="3266" y="385"/>
                  </a:lnTo>
                  <a:lnTo>
                    <a:pt x="2594" y="193"/>
                  </a:lnTo>
                  <a:lnTo>
                    <a:pt x="1922" y="97"/>
                  </a:lnTo>
                  <a:lnTo>
                    <a:pt x="1297" y="1"/>
                  </a:lnTo>
                  <a:close/>
                </a:path>
              </a:pathLst>
            </a:custGeom>
            <a:solidFill>
              <a:srgbClr val="82B7F8"/>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322" name="Google Shape;2322;p34"/>
            <p:cNvSpPr/>
            <p:nvPr/>
          </p:nvSpPr>
          <p:spPr>
            <a:xfrm>
              <a:off x="5022625" y="2706200"/>
              <a:ext cx="134500" cy="136900"/>
            </a:xfrm>
            <a:custGeom>
              <a:avLst/>
              <a:gdLst/>
              <a:ahLst/>
              <a:cxnLst/>
              <a:rect l="l" t="t" r="r" b="b"/>
              <a:pathLst>
                <a:path w="5380" h="5476" extrusionOk="0">
                  <a:moveTo>
                    <a:pt x="2402" y="0"/>
                  </a:moveTo>
                  <a:lnTo>
                    <a:pt x="1873" y="144"/>
                  </a:lnTo>
                  <a:lnTo>
                    <a:pt x="1441" y="337"/>
                  </a:lnTo>
                  <a:lnTo>
                    <a:pt x="1009" y="625"/>
                  </a:lnTo>
                  <a:lnTo>
                    <a:pt x="673" y="1009"/>
                  </a:lnTo>
                  <a:lnTo>
                    <a:pt x="385" y="1393"/>
                  </a:lnTo>
                  <a:lnTo>
                    <a:pt x="193" y="1873"/>
                  </a:lnTo>
                  <a:lnTo>
                    <a:pt x="48" y="2354"/>
                  </a:lnTo>
                  <a:lnTo>
                    <a:pt x="0" y="2834"/>
                  </a:lnTo>
                  <a:lnTo>
                    <a:pt x="0" y="3314"/>
                  </a:lnTo>
                  <a:lnTo>
                    <a:pt x="145" y="3794"/>
                  </a:lnTo>
                  <a:lnTo>
                    <a:pt x="337" y="4227"/>
                  </a:lnTo>
                  <a:lnTo>
                    <a:pt x="481" y="4419"/>
                  </a:lnTo>
                  <a:lnTo>
                    <a:pt x="625" y="4611"/>
                  </a:lnTo>
                  <a:lnTo>
                    <a:pt x="865" y="4803"/>
                  </a:lnTo>
                  <a:lnTo>
                    <a:pt x="1057" y="4995"/>
                  </a:lnTo>
                  <a:lnTo>
                    <a:pt x="1345" y="5139"/>
                  </a:lnTo>
                  <a:lnTo>
                    <a:pt x="1585" y="5235"/>
                  </a:lnTo>
                  <a:lnTo>
                    <a:pt x="1921" y="5331"/>
                  </a:lnTo>
                  <a:lnTo>
                    <a:pt x="2258" y="5427"/>
                  </a:lnTo>
                  <a:lnTo>
                    <a:pt x="2594" y="5475"/>
                  </a:lnTo>
                  <a:lnTo>
                    <a:pt x="3266" y="5475"/>
                  </a:lnTo>
                  <a:lnTo>
                    <a:pt x="3554" y="5427"/>
                  </a:lnTo>
                  <a:lnTo>
                    <a:pt x="3794" y="5331"/>
                  </a:lnTo>
                  <a:lnTo>
                    <a:pt x="4035" y="5235"/>
                  </a:lnTo>
                  <a:lnTo>
                    <a:pt x="4275" y="5091"/>
                  </a:lnTo>
                  <a:lnTo>
                    <a:pt x="4467" y="4947"/>
                  </a:lnTo>
                  <a:lnTo>
                    <a:pt x="4803" y="4563"/>
                  </a:lnTo>
                  <a:lnTo>
                    <a:pt x="5091" y="4130"/>
                  </a:lnTo>
                  <a:lnTo>
                    <a:pt x="5283" y="3650"/>
                  </a:lnTo>
                  <a:lnTo>
                    <a:pt x="5379" y="3122"/>
                  </a:lnTo>
                  <a:lnTo>
                    <a:pt x="5379" y="2594"/>
                  </a:lnTo>
                  <a:lnTo>
                    <a:pt x="5283" y="2113"/>
                  </a:lnTo>
                  <a:lnTo>
                    <a:pt x="5139" y="1585"/>
                  </a:lnTo>
                  <a:lnTo>
                    <a:pt x="4851" y="1153"/>
                  </a:lnTo>
                  <a:lnTo>
                    <a:pt x="4515" y="721"/>
                  </a:lnTo>
                  <a:lnTo>
                    <a:pt x="4323" y="577"/>
                  </a:lnTo>
                  <a:lnTo>
                    <a:pt x="4083" y="385"/>
                  </a:lnTo>
                  <a:lnTo>
                    <a:pt x="3842" y="288"/>
                  </a:lnTo>
                  <a:lnTo>
                    <a:pt x="3554" y="144"/>
                  </a:lnTo>
                  <a:lnTo>
                    <a:pt x="3266" y="96"/>
                  </a:lnTo>
                  <a:lnTo>
                    <a:pt x="2930" y="48"/>
                  </a:lnTo>
                  <a:lnTo>
                    <a:pt x="2642" y="0"/>
                  </a:lnTo>
                  <a:close/>
                </a:path>
              </a:pathLst>
            </a:custGeom>
            <a:solidFill>
              <a:srgbClr val="210A06"/>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323" name="Google Shape;2323;p34"/>
            <p:cNvSpPr/>
            <p:nvPr/>
          </p:nvSpPr>
          <p:spPr>
            <a:xfrm>
              <a:off x="5022625" y="2706200"/>
              <a:ext cx="134500" cy="136900"/>
            </a:xfrm>
            <a:custGeom>
              <a:avLst/>
              <a:gdLst/>
              <a:ahLst/>
              <a:cxnLst/>
              <a:rect l="l" t="t" r="r" b="b"/>
              <a:pathLst>
                <a:path w="5380" h="5476" fill="none" extrusionOk="0">
                  <a:moveTo>
                    <a:pt x="2930" y="48"/>
                  </a:moveTo>
                  <a:lnTo>
                    <a:pt x="2930" y="48"/>
                  </a:lnTo>
                  <a:lnTo>
                    <a:pt x="3266" y="96"/>
                  </a:lnTo>
                  <a:lnTo>
                    <a:pt x="3554" y="144"/>
                  </a:lnTo>
                  <a:lnTo>
                    <a:pt x="3842" y="288"/>
                  </a:lnTo>
                  <a:lnTo>
                    <a:pt x="4083" y="385"/>
                  </a:lnTo>
                  <a:lnTo>
                    <a:pt x="4323" y="577"/>
                  </a:lnTo>
                  <a:lnTo>
                    <a:pt x="4515" y="721"/>
                  </a:lnTo>
                  <a:lnTo>
                    <a:pt x="4851" y="1153"/>
                  </a:lnTo>
                  <a:lnTo>
                    <a:pt x="5139" y="1585"/>
                  </a:lnTo>
                  <a:lnTo>
                    <a:pt x="5283" y="2113"/>
                  </a:lnTo>
                  <a:lnTo>
                    <a:pt x="5379" y="2594"/>
                  </a:lnTo>
                  <a:lnTo>
                    <a:pt x="5379" y="3122"/>
                  </a:lnTo>
                  <a:lnTo>
                    <a:pt x="5283" y="3650"/>
                  </a:lnTo>
                  <a:lnTo>
                    <a:pt x="5091" y="4130"/>
                  </a:lnTo>
                  <a:lnTo>
                    <a:pt x="4803" y="4563"/>
                  </a:lnTo>
                  <a:lnTo>
                    <a:pt x="4467" y="4947"/>
                  </a:lnTo>
                  <a:lnTo>
                    <a:pt x="4275" y="5091"/>
                  </a:lnTo>
                  <a:lnTo>
                    <a:pt x="4035" y="5235"/>
                  </a:lnTo>
                  <a:lnTo>
                    <a:pt x="3794" y="5331"/>
                  </a:lnTo>
                  <a:lnTo>
                    <a:pt x="3554" y="5427"/>
                  </a:lnTo>
                  <a:lnTo>
                    <a:pt x="3266" y="5475"/>
                  </a:lnTo>
                  <a:lnTo>
                    <a:pt x="2930" y="5475"/>
                  </a:lnTo>
                  <a:lnTo>
                    <a:pt x="2594" y="5475"/>
                  </a:lnTo>
                  <a:lnTo>
                    <a:pt x="2258" y="5427"/>
                  </a:lnTo>
                  <a:lnTo>
                    <a:pt x="2258" y="5427"/>
                  </a:lnTo>
                  <a:lnTo>
                    <a:pt x="1921" y="5331"/>
                  </a:lnTo>
                  <a:lnTo>
                    <a:pt x="1585" y="5235"/>
                  </a:lnTo>
                  <a:lnTo>
                    <a:pt x="1345" y="5139"/>
                  </a:lnTo>
                  <a:lnTo>
                    <a:pt x="1057" y="4995"/>
                  </a:lnTo>
                  <a:lnTo>
                    <a:pt x="865" y="4803"/>
                  </a:lnTo>
                  <a:lnTo>
                    <a:pt x="625" y="4611"/>
                  </a:lnTo>
                  <a:lnTo>
                    <a:pt x="481" y="4419"/>
                  </a:lnTo>
                  <a:lnTo>
                    <a:pt x="337" y="4227"/>
                  </a:lnTo>
                  <a:lnTo>
                    <a:pt x="145" y="3794"/>
                  </a:lnTo>
                  <a:lnTo>
                    <a:pt x="0" y="3314"/>
                  </a:lnTo>
                  <a:lnTo>
                    <a:pt x="0" y="2834"/>
                  </a:lnTo>
                  <a:lnTo>
                    <a:pt x="48" y="2354"/>
                  </a:lnTo>
                  <a:lnTo>
                    <a:pt x="193" y="1873"/>
                  </a:lnTo>
                  <a:lnTo>
                    <a:pt x="385" y="1393"/>
                  </a:lnTo>
                  <a:lnTo>
                    <a:pt x="673" y="1009"/>
                  </a:lnTo>
                  <a:lnTo>
                    <a:pt x="1009" y="625"/>
                  </a:lnTo>
                  <a:lnTo>
                    <a:pt x="1441" y="337"/>
                  </a:lnTo>
                  <a:lnTo>
                    <a:pt x="1873" y="144"/>
                  </a:lnTo>
                  <a:lnTo>
                    <a:pt x="2402" y="0"/>
                  </a:lnTo>
                  <a:lnTo>
                    <a:pt x="2642" y="0"/>
                  </a:lnTo>
                  <a:lnTo>
                    <a:pt x="2930" y="48"/>
                  </a:lnTo>
                </a:path>
              </a:pathLst>
            </a:custGeom>
            <a:no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324" name="Google Shape;2324;p34"/>
            <p:cNvSpPr/>
            <p:nvPr/>
          </p:nvSpPr>
          <p:spPr>
            <a:xfrm>
              <a:off x="5068250" y="2756625"/>
              <a:ext cx="42050" cy="42050"/>
            </a:xfrm>
            <a:custGeom>
              <a:avLst/>
              <a:gdLst/>
              <a:ahLst/>
              <a:cxnLst/>
              <a:rect l="l" t="t" r="r" b="b"/>
              <a:pathLst>
                <a:path w="1682" h="1682" extrusionOk="0">
                  <a:moveTo>
                    <a:pt x="625" y="0"/>
                  </a:moveTo>
                  <a:lnTo>
                    <a:pt x="433" y="96"/>
                  </a:lnTo>
                  <a:lnTo>
                    <a:pt x="289" y="144"/>
                  </a:lnTo>
                  <a:lnTo>
                    <a:pt x="193" y="289"/>
                  </a:lnTo>
                  <a:lnTo>
                    <a:pt x="96" y="385"/>
                  </a:lnTo>
                  <a:lnTo>
                    <a:pt x="48" y="529"/>
                  </a:lnTo>
                  <a:lnTo>
                    <a:pt x="0" y="721"/>
                  </a:lnTo>
                  <a:lnTo>
                    <a:pt x="0" y="1009"/>
                  </a:lnTo>
                  <a:lnTo>
                    <a:pt x="48" y="1153"/>
                  </a:lnTo>
                  <a:lnTo>
                    <a:pt x="145" y="1297"/>
                  </a:lnTo>
                  <a:lnTo>
                    <a:pt x="241" y="1441"/>
                  </a:lnTo>
                  <a:lnTo>
                    <a:pt x="385" y="1537"/>
                  </a:lnTo>
                  <a:lnTo>
                    <a:pt x="529" y="1633"/>
                  </a:lnTo>
                  <a:lnTo>
                    <a:pt x="721" y="1681"/>
                  </a:lnTo>
                  <a:lnTo>
                    <a:pt x="1057" y="1681"/>
                  </a:lnTo>
                  <a:lnTo>
                    <a:pt x="1201" y="1585"/>
                  </a:lnTo>
                  <a:lnTo>
                    <a:pt x="1345" y="1537"/>
                  </a:lnTo>
                  <a:lnTo>
                    <a:pt x="1537" y="1297"/>
                  </a:lnTo>
                  <a:lnTo>
                    <a:pt x="1681" y="1009"/>
                  </a:lnTo>
                  <a:lnTo>
                    <a:pt x="1681" y="721"/>
                  </a:lnTo>
                  <a:lnTo>
                    <a:pt x="1633" y="577"/>
                  </a:lnTo>
                  <a:lnTo>
                    <a:pt x="1585" y="433"/>
                  </a:lnTo>
                  <a:lnTo>
                    <a:pt x="1489" y="289"/>
                  </a:lnTo>
                  <a:lnTo>
                    <a:pt x="1393" y="192"/>
                  </a:lnTo>
                  <a:lnTo>
                    <a:pt x="1201" y="96"/>
                  </a:lnTo>
                  <a:lnTo>
                    <a:pt x="1009" y="48"/>
                  </a:lnTo>
                  <a:lnTo>
                    <a:pt x="817" y="0"/>
                  </a:lnTo>
                  <a:close/>
                </a:path>
              </a:pathLst>
            </a:custGeom>
            <a:solidFill>
              <a:srgbClr val="FFFFFF"/>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325" name="Google Shape;2325;p34"/>
            <p:cNvSpPr/>
            <p:nvPr/>
          </p:nvSpPr>
          <p:spPr>
            <a:xfrm>
              <a:off x="5309575" y="2749425"/>
              <a:ext cx="134500" cy="136900"/>
            </a:xfrm>
            <a:custGeom>
              <a:avLst/>
              <a:gdLst/>
              <a:ahLst/>
              <a:cxnLst/>
              <a:rect l="l" t="t" r="r" b="b"/>
              <a:pathLst>
                <a:path w="5380" h="5476" extrusionOk="0">
                  <a:moveTo>
                    <a:pt x="2402" y="0"/>
                  </a:moveTo>
                  <a:lnTo>
                    <a:pt x="1922" y="144"/>
                  </a:lnTo>
                  <a:lnTo>
                    <a:pt x="1441" y="336"/>
                  </a:lnTo>
                  <a:lnTo>
                    <a:pt x="1057" y="625"/>
                  </a:lnTo>
                  <a:lnTo>
                    <a:pt x="721" y="961"/>
                  </a:lnTo>
                  <a:lnTo>
                    <a:pt x="433" y="1393"/>
                  </a:lnTo>
                  <a:lnTo>
                    <a:pt x="193" y="1825"/>
                  </a:lnTo>
                  <a:lnTo>
                    <a:pt x="97" y="2305"/>
                  </a:lnTo>
                  <a:lnTo>
                    <a:pt x="0" y="2834"/>
                  </a:lnTo>
                  <a:lnTo>
                    <a:pt x="49" y="3314"/>
                  </a:lnTo>
                  <a:lnTo>
                    <a:pt x="145" y="3794"/>
                  </a:lnTo>
                  <a:lnTo>
                    <a:pt x="385" y="4226"/>
                  </a:lnTo>
                  <a:lnTo>
                    <a:pt x="529" y="4419"/>
                  </a:lnTo>
                  <a:lnTo>
                    <a:pt x="673" y="4611"/>
                  </a:lnTo>
                  <a:lnTo>
                    <a:pt x="865" y="4803"/>
                  </a:lnTo>
                  <a:lnTo>
                    <a:pt x="1105" y="4947"/>
                  </a:lnTo>
                  <a:lnTo>
                    <a:pt x="1345" y="5091"/>
                  </a:lnTo>
                  <a:lnTo>
                    <a:pt x="1633" y="5235"/>
                  </a:lnTo>
                  <a:lnTo>
                    <a:pt x="1922" y="5331"/>
                  </a:lnTo>
                  <a:lnTo>
                    <a:pt x="2306" y="5427"/>
                  </a:lnTo>
                  <a:lnTo>
                    <a:pt x="2642" y="5475"/>
                  </a:lnTo>
                  <a:lnTo>
                    <a:pt x="2978" y="5475"/>
                  </a:lnTo>
                  <a:lnTo>
                    <a:pt x="3266" y="5427"/>
                  </a:lnTo>
                  <a:lnTo>
                    <a:pt x="3554" y="5379"/>
                  </a:lnTo>
                  <a:lnTo>
                    <a:pt x="3843" y="5331"/>
                  </a:lnTo>
                  <a:lnTo>
                    <a:pt x="4083" y="5187"/>
                  </a:lnTo>
                  <a:lnTo>
                    <a:pt x="4275" y="5091"/>
                  </a:lnTo>
                  <a:lnTo>
                    <a:pt x="4515" y="4899"/>
                  </a:lnTo>
                  <a:lnTo>
                    <a:pt x="4851" y="4563"/>
                  </a:lnTo>
                  <a:lnTo>
                    <a:pt x="5139" y="4130"/>
                  </a:lnTo>
                  <a:lnTo>
                    <a:pt x="5283" y="3650"/>
                  </a:lnTo>
                  <a:lnTo>
                    <a:pt x="5379" y="3122"/>
                  </a:lnTo>
                  <a:lnTo>
                    <a:pt x="5379" y="2594"/>
                  </a:lnTo>
                  <a:lnTo>
                    <a:pt x="5331" y="2065"/>
                  </a:lnTo>
                  <a:lnTo>
                    <a:pt x="5139" y="1585"/>
                  </a:lnTo>
                  <a:lnTo>
                    <a:pt x="4899" y="1105"/>
                  </a:lnTo>
                  <a:lnTo>
                    <a:pt x="4563" y="721"/>
                  </a:lnTo>
                  <a:lnTo>
                    <a:pt x="4323" y="529"/>
                  </a:lnTo>
                  <a:lnTo>
                    <a:pt x="4083" y="384"/>
                  </a:lnTo>
                  <a:lnTo>
                    <a:pt x="3843" y="240"/>
                  </a:lnTo>
                  <a:lnTo>
                    <a:pt x="3554" y="144"/>
                  </a:lnTo>
                  <a:lnTo>
                    <a:pt x="3266" y="48"/>
                  </a:lnTo>
                  <a:lnTo>
                    <a:pt x="2930" y="0"/>
                  </a:lnTo>
                  <a:close/>
                </a:path>
              </a:pathLst>
            </a:custGeom>
            <a:solidFill>
              <a:srgbClr val="210A06"/>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326" name="Google Shape;2326;p34"/>
            <p:cNvSpPr/>
            <p:nvPr/>
          </p:nvSpPr>
          <p:spPr>
            <a:xfrm>
              <a:off x="5309575" y="2749425"/>
              <a:ext cx="134500" cy="136900"/>
            </a:xfrm>
            <a:custGeom>
              <a:avLst/>
              <a:gdLst/>
              <a:ahLst/>
              <a:cxnLst/>
              <a:rect l="l" t="t" r="r" b="b"/>
              <a:pathLst>
                <a:path w="5380" h="5476" fill="none" extrusionOk="0">
                  <a:moveTo>
                    <a:pt x="2930" y="0"/>
                  </a:moveTo>
                  <a:lnTo>
                    <a:pt x="2930" y="0"/>
                  </a:lnTo>
                  <a:lnTo>
                    <a:pt x="3266" y="48"/>
                  </a:lnTo>
                  <a:lnTo>
                    <a:pt x="3554" y="144"/>
                  </a:lnTo>
                  <a:lnTo>
                    <a:pt x="3843" y="240"/>
                  </a:lnTo>
                  <a:lnTo>
                    <a:pt x="4083" y="384"/>
                  </a:lnTo>
                  <a:lnTo>
                    <a:pt x="4323" y="529"/>
                  </a:lnTo>
                  <a:lnTo>
                    <a:pt x="4563" y="721"/>
                  </a:lnTo>
                  <a:lnTo>
                    <a:pt x="4899" y="1105"/>
                  </a:lnTo>
                  <a:lnTo>
                    <a:pt x="5139" y="1585"/>
                  </a:lnTo>
                  <a:lnTo>
                    <a:pt x="5331" y="2065"/>
                  </a:lnTo>
                  <a:lnTo>
                    <a:pt x="5379" y="2594"/>
                  </a:lnTo>
                  <a:lnTo>
                    <a:pt x="5379" y="3122"/>
                  </a:lnTo>
                  <a:lnTo>
                    <a:pt x="5283" y="3650"/>
                  </a:lnTo>
                  <a:lnTo>
                    <a:pt x="5139" y="4130"/>
                  </a:lnTo>
                  <a:lnTo>
                    <a:pt x="4851" y="4563"/>
                  </a:lnTo>
                  <a:lnTo>
                    <a:pt x="4515" y="4899"/>
                  </a:lnTo>
                  <a:lnTo>
                    <a:pt x="4275" y="5091"/>
                  </a:lnTo>
                  <a:lnTo>
                    <a:pt x="4083" y="5187"/>
                  </a:lnTo>
                  <a:lnTo>
                    <a:pt x="3843" y="5331"/>
                  </a:lnTo>
                  <a:lnTo>
                    <a:pt x="3554" y="5379"/>
                  </a:lnTo>
                  <a:lnTo>
                    <a:pt x="3266" y="5427"/>
                  </a:lnTo>
                  <a:lnTo>
                    <a:pt x="2978" y="5475"/>
                  </a:lnTo>
                  <a:lnTo>
                    <a:pt x="2642" y="5475"/>
                  </a:lnTo>
                  <a:lnTo>
                    <a:pt x="2306" y="5427"/>
                  </a:lnTo>
                  <a:lnTo>
                    <a:pt x="2306" y="5427"/>
                  </a:lnTo>
                  <a:lnTo>
                    <a:pt x="1922" y="5331"/>
                  </a:lnTo>
                  <a:lnTo>
                    <a:pt x="1633" y="5235"/>
                  </a:lnTo>
                  <a:lnTo>
                    <a:pt x="1345" y="5091"/>
                  </a:lnTo>
                  <a:lnTo>
                    <a:pt x="1105" y="4947"/>
                  </a:lnTo>
                  <a:lnTo>
                    <a:pt x="865" y="4803"/>
                  </a:lnTo>
                  <a:lnTo>
                    <a:pt x="673" y="4611"/>
                  </a:lnTo>
                  <a:lnTo>
                    <a:pt x="529" y="4419"/>
                  </a:lnTo>
                  <a:lnTo>
                    <a:pt x="385" y="4226"/>
                  </a:lnTo>
                  <a:lnTo>
                    <a:pt x="145" y="3794"/>
                  </a:lnTo>
                  <a:lnTo>
                    <a:pt x="49" y="3314"/>
                  </a:lnTo>
                  <a:lnTo>
                    <a:pt x="0" y="2834"/>
                  </a:lnTo>
                  <a:lnTo>
                    <a:pt x="97" y="2305"/>
                  </a:lnTo>
                  <a:lnTo>
                    <a:pt x="193" y="1825"/>
                  </a:lnTo>
                  <a:lnTo>
                    <a:pt x="433" y="1393"/>
                  </a:lnTo>
                  <a:lnTo>
                    <a:pt x="721" y="961"/>
                  </a:lnTo>
                  <a:lnTo>
                    <a:pt x="1057" y="625"/>
                  </a:lnTo>
                  <a:lnTo>
                    <a:pt x="1441" y="336"/>
                  </a:lnTo>
                  <a:lnTo>
                    <a:pt x="1922" y="144"/>
                  </a:lnTo>
                  <a:lnTo>
                    <a:pt x="2402" y="0"/>
                  </a:lnTo>
                  <a:lnTo>
                    <a:pt x="2690" y="0"/>
                  </a:lnTo>
                  <a:lnTo>
                    <a:pt x="2930" y="0"/>
                  </a:lnTo>
                </a:path>
              </a:pathLst>
            </a:custGeom>
            <a:no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327" name="Google Shape;2327;p34"/>
            <p:cNvSpPr/>
            <p:nvPr/>
          </p:nvSpPr>
          <p:spPr>
            <a:xfrm>
              <a:off x="5355200" y="2799850"/>
              <a:ext cx="43250" cy="42050"/>
            </a:xfrm>
            <a:custGeom>
              <a:avLst/>
              <a:gdLst/>
              <a:ahLst/>
              <a:cxnLst/>
              <a:rect l="l" t="t" r="r" b="b"/>
              <a:pathLst>
                <a:path w="1730" h="1682" extrusionOk="0">
                  <a:moveTo>
                    <a:pt x="625" y="0"/>
                  </a:moveTo>
                  <a:lnTo>
                    <a:pt x="481" y="48"/>
                  </a:lnTo>
                  <a:lnTo>
                    <a:pt x="337" y="144"/>
                  </a:lnTo>
                  <a:lnTo>
                    <a:pt x="193" y="240"/>
                  </a:lnTo>
                  <a:lnTo>
                    <a:pt x="145" y="384"/>
                  </a:lnTo>
                  <a:lnTo>
                    <a:pt x="48" y="529"/>
                  </a:lnTo>
                  <a:lnTo>
                    <a:pt x="0" y="673"/>
                  </a:lnTo>
                  <a:lnTo>
                    <a:pt x="48" y="1009"/>
                  </a:lnTo>
                  <a:lnTo>
                    <a:pt x="97" y="1153"/>
                  </a:lnTo>
                  <a:lnTo>
                    <a:pt x="145" y="1297"/>
                  </a:lnTo>
                  <a:lnTo>
                    <a:pt x="241" y="1441"/>
                  </a:lnTo>
                  <a:lnTo>
                    <a:pt x="385" y="1537"/>
                  </a:lnTo>
                  <a:lnTo>
                    <a:pt x="577" y="1633"/>
                  </a:lnTo>
                  <a:lnTo>
                    <a:pt x="769" y="1681"/>
                  </a:lnTo>
                  <a:lnTo>
                    <a:pt x="913" y="1681"/>
                  </a:lnTo>
                  <a:lnTo>
                    <a:pt x="1105" y="1633"/>
                  </a:lnTo>
                  <a:lnTo>
                    <a:pt x="1249" y="1585"/>
                  </a:lnTo>
                  <a:lnTo>
                    <a:pt x="1393" y="1489"/>
                  </a:lnTo>
                  <a:lnTo>
                    <a:pt x="1585" y="1297"/>
                  </a:lnTo>
                  <a:lnTo>
                    <a:pt x="1681" y="1009"/>
                  </a:lnTo>
                  <a:lnTo>
                    <a:pt x="1729" y="673"/>
                  </a:lnTo>
                  <a:lnTo>
                    <a:pt x="1681" y="529"/>
                  </a:lnTo>
                  <a:lnTo>
                    <a:pt x="1633" y="384"/>
                  </a:lnTo>
                  <a:lnTo>
                    <a:pt x="1537" y="288"/>
                  </a:lnTo>
                  <a:lnTo>
                    <a:pt x="1393" y="192"/>
                  </a:lnTo>
                  <a:lnTo>
                    <a:pt x="1249" y="96"/>
                  </a:lnTo>
                  <a:lnTo>
                    <a:pt x="1057" y="0"/>
                  </a:lnTo>
                  <a:close/>
                </a:path>
              </a:pathLst>
            </a:custGeom>
            <a:solidFill>
              <a:srgbClr val="FFFFFF"/>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328" name="Google Shape;2328;p34"/>
            <p:cNvSpPr/>
            <p:nvPr/>
          </p:nvSpPr>
          <p:spPr>
            <a:xfrm>
              <a:off x="5046625" y="2717000"/>
              <a:ext cx="38450" cy="31250"/>
            </a:xfrm>
            <a:custGeom>
              <a:avLst/>
              <a:gdLst/>
              <a:ahLst/>
              <a:cxnLst/>
              <a:rect l="l" t="t" r="r" b="b"/>
              <a:pathLst>
                <a:path w="1538" h="1250" extrusionOk="0">
                  <a:moveTo>
                    <a:pt x="1154" y="1"/>
                  </a:moveTo>
                  <a:lnTo>
                    <a:pt x="913" y="49"/>
                  </a:lnTo>
                  <a:lnTo>
                    <a:pt x="625" y="145"/>
                  </a:lnTo>
                  <a:lnTo>
                    <a:pt x="385" y="337"/>
                  </a:lnTo>
                  <a:lnTo>
                    <a:pt x="193" y="529"/>
                  </a:lnTo>
                  <a:lnTo>
                    <a:pt x="49" y="721"/>
                  </a:lnTo>
                  <a:lnTo>
                    <a:pt x="1" y="961"/>
                  </a:lnTo>
                  <a:lnTo>
                    <a:pt x="1" y="1009"/>
                  </a:lnTo>
                  <a:lnTo>
                    <a:pt x="1" y="1105"/>
                  </a:lnTo>
                  <a:lnTo>
                    <a:pt x="49" y="1153"/>
                  </a:lnTo>
                  <a:lnTo>
                    <a:pt x="145" y="1201"/>
                  </a:lnTo>
                  <a:lnTo>
                    <a:pt x="337" y="1249"/>
                  </a:lnTo>
                  <a:lnTo>
                    <a:pt x="577" y="1201"/>
                  </a:lnTo>
                  <a:lnTo>
                    <a:pt x="865" y="1105"/>
                  </a:lnTo>
                  <a:lnTo>
                    <a:pt x="1106" y="913"/>
                  </a:lnTo>
                  <a:lnTo>
                    <a:pt x="1346" y="721"/>
                  </a:lnTo>
                  <a:lnTo>
                    <a:pt x="1490" y="529"/>
                  </a:lnTo>
                  <a:lnTo>
                    <a:pt x="1538" y="337"/>
                  </a:lnTo>
                  <a:lnTo>
                    <a:pt x="1538" y="241"/>
                  </a:lnTo>
                  <a:lnTo>
                    <a:pt x="1538" y="145"/>
                  </a:lnTo>
                  <a:lnTo>
                    <a:pt x="1442" y="97"/>
                  </a:lnTo>
                  <a:lnTo>
                    <a:pt x="1346" y="49"/>
                  </a:lnTo>
                  <a:lnTo>
                    <a:pt x="1154" y="1"/>
                  </a:lnTo>
                  <a:close/>
                </a:path>
              </a:pathLst>
            </a:custGeom>
            <a:solidFill>
              <a:srgbClr val="422D29"/>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329" name="Google Shape;2329;p34"/>
            <p:cNvSpPr/>
            <p:nvPr/>
          </p:nvSpPr>
          <p:spPr>
            <a:xfrm>
              <a:off x="5046625" y="2717000"/>
              <a:ext cx="38450" cy="31250"/>
            </a:xfrm>
            <a:custGeom>
              <a:avLst/>
              <a:gdLst/>
              <a:ahLst/>
              <a:cxnLst/>
              <a:rect l="l" t="t" r="r" b="b"/>
              <a:pathLst>
                <a:path w="1538" h="1250" fill="none" extrusionOk="0">
                  <a:moveTo>
                    <a:pt x="1154" y="1"/>
                  </a:moveTo>
                  <a:lnTo>
                    <a:pt x="1154" y="1"/>
                  </a:lnTo>
                  <a:lnTo>
                    <a:pt x="913" y="49"/>
                  </a:lnTo>
                  <a:lnTo>
                    <a:pt x="625" y="145"/>
                  </a:lnTo>
                  <a:lnTo>
                    <a:pt x="385" y="337"/>
                  </a:lnTo>
                  <a:lnTo>
                    <a:pt x="193" y="529"/>
                  </a:lnTo>
                  <a:lnTo>
                    <a:pt x="49" y="721"/>
                  </a:lnTo>
                  <a:lnTo>
                    <a:pt x="1" y="961"/>
                  </a:lnTo>
                  <a:lnTo>
                    <a:pt x="1" y="1009"/>
                  </a:lnTo>
                  <a:lnTo>
                    <a:pt x="1" y="1105"/>
                  </a:lnTo>
                  <a:lnTo>
                    <a:pt x="49" y="1153"/>
                  </a:lnTo>
                  <a:lnTo>
                    <a:pt x="145" y="1201"/>
                  </a:lnTo>
                  <a:lnTo>
                    <a:pt x="145" y="1201"/>
                  </a:lnTo>
                  <a:lnTo>
                    <a:pt x="337" y="1249"/>
                  </a:lnTo>
                  <a:lnTo>
                    <a:pt x="337" y="1249"/>
                  </a:lnTo>
                  <a:lnTo>
                    <a:pt x="577" y="1201"/>
                  </a:lnTo>
                  <a:lnTo>
                    <a:pt x="865" y="1105"/>
                  </a:lnTo>
                  <a:lnTo>
                    <a:pt x="1106" y="913"/>
                  </a:lnTo>
                  <a:lnTo>
                    <a:pt x="1346" y="721"/>
                  </a:lnTo>
                  <a:lnTo>
                    <a:pt x="1490" y="529"/>
                  </a:lnTo>
                  <a:lnTo>
                    <a:pt x="1538" y="337"/>
                  </a:lnTo>
                  <a:lnTo>
                    <a:pt x="1538" y="241"/>
                  </a:lnTo>
                  <a:lnTo>
                    <a:pt x="1538" y="145"/>
                  </a:lnTo>
                  <a:lnTo>
                    <a:pt x="1442" y="97"/>
                  </a:lnTo>
                  <a:lnTo>
                    <a:pt x="1346" y="49"/>
                  </a:lnTo>
                  <a:lnTo>
                    <a:pt x="1346" y="49"/>
                  </a:lnTo>
                  <a:lnTo>
                    <a:pt x="1154" y="1"/>
                  </a:lnTo>
                </a:path>
              </a:pathLst>
            </a:custGeom>
            <a:no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330" name="Google Shape;2330;p34"/>
            <p:cNvSpPr/>
            <p:nvPr/>
          </p:nvSpPr>
          <p:spPr>
            <a:xfrm>
              <a:off x="5340800" y="2754225"/>
              <a:ext cx="39625" cy="32450"/>
            </a:xfrm>
            <a:custGeom>
              <a:avLst/>
              <a:gdLst/>
              <a:ahLst/>
              <a:cxnLst/>
              <a:rect l="l" t="t" r="r" b="b"/>
              <a:pathLst>
                <a:path w="1585" h="1298" extrusionOk="0">
                  <a:moveTo>
                    <a:pt x="1201" y="0"/>
                  </a:moveTo>
                  <a:lnTo>
                    <a:pt x="913" y="48"/>
                  </a:lnTo>
                  <a:lnTo>
                    <a:pt x="624" y="144"/>
                  </a:lnTo>
                  <a:lnTo>
                    <a:pt x="384" y="288"/>
                  </a:lnTo>
                  <a:lnTo>
                    <a:pt x="192" y="481"/>
                  </a:lnTo>
                  <a:lnTo>
                    <a:pt x="48" y="673"/>
                  </a:lnTo>
                  <a:lnTo>
                    <a:pt x="0" y="913"/>
                  </a:lnTo>
                  <a:lnTo>
                    <a:pt x="48" y="1009"/>
                  </a:lnTo>
                  <a:lnTo>
                    <a:pt x="96" y="1105"/>
                  </a:lnTo>
                  <a:lnTo>
                    <a:pt x="192" y="1201"/>
                  </a:lnTo>
                  <a:lnTo>
                    <a:pt x="336" y="1249"/>
                  </a:lnTo>
                  <a:lnTo>
                    <a:pt x="480" y="1297"/>
                  </a:lnTo>
                  <a:lnTo>
                    <a:pt x="673" y="1249"/>
                  </a:lnTo>
                  <a:lnTo>
                    <a:pt x="913" y="1105"/>
                  </a:lnTo>
                  <a:lnTo>
                    <a:pt x="1153" y="961"/>
                  </a:lnTo>
                  <a:lnTo>
                    <a:pt x="1345" y="721"/>
                  </a:lnTo>
                  <a:lnTo>
                    <a:pt x="1489" y="529"/>
                  </a:lnTo>
                  <a:lnTo>
                    <a:pt x="1585" y="337"/>
                  </a:lnTo>
                  <a:lnTo>
                    <a:pt x="1585" y="240"/>
                  </a:lnTo>
                  <a:lnTo>
                    <a:pt x="1537" y="144"/>
                  </a:lnTo>
                  <a:lnTo>
                    <a:pt x="1489" y="96"/>
                  </a:lnTo>
                  <a:lnTo>
                    <a:pt x="1393" y="48"/>
                  </a:lnTo>
                  <a:lnTo>
                    <a:pt x="1201" y="0"/>
                  </a:lnTo>
                  <a:close/>
                </a:path>
              </a:pathLst>
            </a:custGeom>
            <a:solidFill>
              <a:srgbClr val="422D29"/>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331" name="Google Shape;2331;p34"/>
            <p:cNvSpPr/>
            <p:nvPr/>
          </p:nvSpPr>
          <p:spPr>
            <a:xfrm>
              <a:off x="5340800" y="2754225"/>
              <a:ext cx="39625" cy="32450"/>
            </a:xfrm>
            <a:custGeom>
              <a:avLst/>
              <a:gdLst/>
              <a:ahLst/>
              <a:cxnLst/>
              <a:rect l="l" t="t" r="r" b="b"/>
              <a:pathLst>
                <a:path w="1585" h="1298" fill="none" extrusionOk="0">
                  <a:moveTo>
                    <a:pt x="1201" y="0"/>
                  </a:moveTo>
                  <a:lnTo>
                    <a:pt x="1201" y="0"/>
                  </a:lnTo>
                  <a:lnTo>
                    <a:pt x="913" y="48"/>
                  </a:lnTo>
                  <a:lnTo>
                    <a:pt x="624" y="144"/>
                  </a:lnTo>
                  <a:lnTo>
                    <a:pt x="384" y="288"/>
                  </a:lnTo>
                  <a:lnTo>
                    <a:pt x="192" y="481"/>
                  </a:lnTo>
                  <a:lnTo>
                    <a:pt x="48" y="673"/>
                  </a:lnTo>
                  <a:lnTo>
                    <a:pt x="0" y="913"/>
                  </a:lnTo>
                  <a:lnTo>
                    <a:pt x="48" y="1009"/>
                  </a:lnTo>
                  <a:lnTo>
                    <a:pt x="96" y="1105"/>
                  </a:lnTo>
                  <a:lnTo>
                    <a:pt x="192" y="1201"/>
                  </a:lnTo>
                  <a:lnTo>
                    <a:pt x="336" y="1249"/>
                  </a:lnTo>
                  <a:lnTo>
                    <a:pt x="336" y="1249"/>
                  </a:lnTo>
                  <a:lnTo>
                    <a:pt x="480" y="1297"/>
                  </a:lnTo>
                  <a:lnTo>
                    <a:pt x="480" y="1297"/>
                  </a:lnTo>
                  <a:lnTo>
                    <a:pt x="673" y="1249"/>
                  </a:lnTo>
                  <a:lnTo>
                    <a:pt x="913" y="1105"/>
                  </a:lnTo>
                  <a:lnTo>
                    <a:pt x="1153" y="961"/>
                  </a:lnTo>
                  <a:lnTo>
                    <a:pt x="1345" y="721"/>
                  </a:lnTo>
                  <a:lnTo>
                    <a:pt x="1489" y="529"/>
                  </a:lnTo>
                  <a:lnTo>
                    <a:pt x="1585" y="337"/>
                  </a:lnTo>
                  <a:lnTo>
                    <a:pt x="1585" y="240"/>
                  </a:lnTo>
                  <a:lnTo>
                    <a:pt x="1537" y="144"/>
                  </a:lnTo>
                  <a:lnTo>
                    <a:pt x="1489" y="96"/>
                  </a:lnTo>
                  <a:lnTo>
                    <a:pt x="1393" y="48"/>
                  </a:lnTo>
                  <a:lnTo>
                    <a:pt x="1393" y="48"/>
                  </a:lnTo>
                  <a:lnTo>
                    <a:pt x="1201" y="0"/>
                  </a:lnTo>
                </a:path>
              </a:pathLst>
            </a:custGeom>
            <a:no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332" name="Google Shape;2332;p34"/>
            <p:cNvSpPr/>
            <p:nvPr/>
          </p:nvSpPr>
          <p:spPr>
            <a:xfrm>
              <a:off x="4908575" y="2635350"/>
              <a:ext cx="51650" cy="63675"/>
            </a:xfrm>
            <a:custGeom>
              <a:avLst/>
              <a:gdLst/>
              <a:ahLst/>
              <a:cxnLst/>
              <a:rect l="l" t="t" r="r" b="b"/>
              <a:pathLst>
                <a:path w="2066" h="2547" extrusionOk="0">
                  <a:moveTo>
                    <a:pt x="528" y="1"/>
                  </a:moveTo>
                  <a:lnTo>
                    <a:pt x="432" y="49"/>
                  </a:lnTo>
                  <a:lnTo>
                    <a:pt x="288" y="193"/>
                  </a:lnTo>
                  <a:lnTo>
                    <a:pt x="192" y="481"/>
                  </a:lnTo>
                  <a:lnTo>
                    <a:pt x="96" y="865"/>
                  </a:lnTo>
                  <a:lnTo>
                    <a:pt x="48" y="1249"/>
                  </a:lnTo>
                  <a:lnTo>
                    <a:pt x="0" y="1682"/>
                  </a:lnTo>
                  <a:lnTo>
                    <a:pt x="0" y="2018"/>
                  </a:lnTo>
                  <a:lnTo>
                    <a:pt x="96" y="2306"/>
                  </a:lnTo>
                  <a:lnTo>
                    <a:pt x="96" y="2402"/>
                  </a:lnTo>
                  <a:lnTo>
                    <a:pt x="192" y="2450"/>
                  </a:lnTo>
                  <a:lnTo>
                    <a:pt x="336" y="2498"/>
                  </a:lnTo>
                  <a:lnTo>
                    <a:pt x="576" y="2546"/>
                  </a:lnTo>
                  <a:lnTo>
                    <a:pt x="817" y="2546"/>
                  </a:lnTo>
                  <a:lnTo>
                    <a:pt x="1057" y="2498"/>
                  </a:lnTo>
                  <a:lnTo>
                    <a:pt x="1345" y="2450"/>
                  </a:lnTo>
                  <a:lnTo>
                    <a:pt x="1585" y="2354"/>
                  </a:lnTo>
                  <a:lnTo>
                    <a:pt x="1777" y="2210"/>
                  </a:lnTo>
                  <a:lnTo>
                    <a:pt x="1921" y="2018"/>
                  </a:lnTo>
                  <a:lnTo>
                    <a:pt x="2017" y="1778"/>
                  </a:lnTo>
                  <a:lnTo>
                    <a:pt x="2065" y="1538"/>
                  </a:lnTo>
                  <a:lnTo>
                    <a:pt x="2017" y="1346"/>
                  </a:lnTo>
                  <a:lnTo>
                    <a:pt x="1969" y="1153"/>
                  </a:lnTo>
                  <a:lnTo>
                    <a:pt x="1921" y="961"/>
                  </a:lnTo>
                  <a:lnTo>
                    <a:pt x="1825" y="769"/>
                  </a:lnTo>
                  <a:lnTo>
                    <a:pt x="1537" y="481"/>
                  </a:lnTo>
                  <a:lnTo>
                    <a:pt x="1201" y="241"/>
                  </a:lnTo>
                  <a:lnTo>
                    <a:pt x="913" y="49"/>
                  </a:lnTo>
                  <a:lnTo>
                    <a:pt x="624" y="1"/>
                  </a:lnTo>
                  <a:close/>
                </a:path>
              </a:pathLst>
            </a:custGeom>
            <a:solidFill>
              <a:srgbClr val="FFFFFF"/>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333" name="Google Shape;2333;p34"/>
            <p:cNvSpPr/>
            <p:nvPr/>
          </p:nvSpPr>
          <p:spPr>
            <a:xfrm>
              <a:off x="4912175" y="2641350"/>
              <a:ext cx="15625" cy="51675"/>
            </a:xfrm>
            <a:custGeom>
              <a:avLst/>
              <a:gdLst/>
              <a:ahLst/>
              <a:cxnLst/>
              <a:rect l="l" t="t" r="r" b="b"/>
              <a:pathLst>
                <a:path w="625" h="2067" extrusionOk="0">
                  <a:moveTo>
                    <a:pt x="336" y="1"/>
                  </a:moveTo>
                  <a:lnTo>
                    <a:pt x="288" y="97"/>
                  </a:lnTo>
                  <a:lnTo>
                    <a:pt x="144" y="289"/>
                  </a:lnTo>
                  <a:lnTo>
                    <a:pt x="96" y="625"/>
                  </a:lnTo>
                  <a:lnTo>
                    <a:pt x="0" y="1009"/>
                  </a:lnTo>
                  <a:lnTo>
                    <a:pt x="0" y="1394"/>
                  </a:lnTo>
                  <a:lnTo>
                    <a:pt x="48" y="1730"/>
                  </a:lnTo>
                  <a:lnTo>
                    <a:pt x="96" y="1970"/>
                  </a:lnTo>
                  <a:lnTo>
                    <a:pt x="144" y="2066"/>
                  </a:lnTo>
                  <a:lnTo>
                    <a:pt x="288" y="2066"/>
                  </a:lnTo>
                  <a:lnTo>
                    <a:pt x="336" y="1970"/>
                  </a:lnTo>
                  <a:lnTo>
                    <a:pt x="480" y="1778"/>
                  </a:lnTo>
                  <a:lnTo>
                    <a:pt x="576" y="1442"/>
                  </a:lnTo>
                  <a:lnTo>
                    <a:pt x="624" y="1058"/>
                  </a:lnTo>
                  <a:lnTo>
                    <a:pt x="624" y="673"/>
                  </a:lnTo>
                  <a:lnTo>
                    <a:pt x="576" y="337"/>
                  </a:lnTo>
                  <a:lnTo>
                    <a:pt x="528" y="97"/>
                  </a:lnTo>
                  <a:lnTo>
                    <a:pt x="480" y="49"/>
                  </a:lnTo>
                  <a:lnTo>
                    <a:pt x="432" y="1"/>
                  </a:lnTo>
                  <a:close/>
                </a:path>
              </a:pathLst>
            </a:custGeom>
            <a:solidFill>
              <a:srgbClr val="FFDA73"/>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grpSp>
      <p:sp>
        <p:nvSpPr>
          <p:cNvPr id="2334" name="Google Shape;2334;p34"/>
          <p:cNvSpPr txBox="1">
            <a:spLocks noGrp="1"/>
          </p:cNvSpPr>
          <p:nvPr>
            <p:ph type="subTitle" idx="1"/>
          </p:nvPr>
        </p:nvSpPr>
        <p:spPr>
          <a:xfrm>
            <a:off x="4328200" y="4272085"/>
            <a:ext cx="3535600" cy="9052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a:latin typeface="Tahoma" panose="020B0604030504040204" pitchFamily="34" charset="0"/>
              </a:defRPr>
            </a:lvl1pPr>
            <a:lvl2pPr lvl="1" algn="ctr" rtl="0">
              <a:lnSpc>
                <a:spcPct val="100000"/>
              </a:lnSpc>
              <a:spcBef>
                <a:spcPts val="0"/>
              </a:spcBef>
              <a:spcAft>
                <a:spcPts val="0"/>
              </a:spcAft>
              <a:buSzPts val="1400"/>
              <a:buNone/>
              <a:defRPr/>
            </a:lvl2pPr>
            <a:lvl3pPr lvl="2" algn="ctr" rtl="0">
              <a:lnSpc>
                <a:spcPct val="100000"/>
              </a:lnSpc>
              <a:spcBef>
                <a:spcPts val="2133"/>
              </a:spcBef>
              <a:spcAft>
                <a:spcPts val="0"/>
              </a:spcAft>
              <a:buSzPts val="1400"/>
              <a:buNone/>
              <a:defRPr/>
            </a:lvl3pPr>
            <a:lvl4pPr lvl="3" algn="ctr" rtl="0">
              <a:lnSpc>
                <a:spcPct val="100000"/>
              </a:lnSpc>
              <a:spcBef>
                <a:spcPts val="2133"/>
              </a:spcBef>
              <a:spcAft>
                <a:spcPts val="0"/>
              </a:spcAft>
              <a:buSzPts val="1400"/>
              <a:buNone/>
              <a:defRPr/>
            </a:lvl4pPr>
            <a:lvl5pPr lvl="4" algn="ctr" rtl="0">
              <a:lnSpc>
                <a:spcPct val="100000"/>
              </a:lnSpc>
              <a:spcBef>
                <a:spcPts val="2133"/>
              </a:spcBef>
              <a:spcAft>
                <a:spcPts val="0"/>
              </a:spcAft>
              <a:buSzPts val="1400"/>
              <a:buNone/>
              <a:defRPr/>
            </a:lvl5pPr>
            <a:lvl6pPr lvl="5" algn="ctr" rtl="0">
              <a:lnSpc>
                <a:spcPct val="100000"/>
              </a:lnSpc>
              <a:spcBef>
                <a:spcPts val="2133"/>
              </a:spcBef>
              <a:spcAft>
                <a:spcPts val="0"/>
              </a:spcAft>
              <a:buSzPts val="1400"/>
              <a:buNone/>
              <a:defRPr/>
            </a:lvl6pPr>
            <a:lvl7pPr lvl="6" algn="ctr" rtl="0">
              <a:lnSpc>
                <a:spcPct val="100000"/>
              </a:lnSpc>
              <a:spcBef>
                <a:spcPts val="2133"/>
              </a:spcBef>
              <a:spcAft>
                <a:spcPts val="0"/>
              </a:spcAft>
              <a:buSzPts val="1400"/>
              <a:buNone/>
              <a:defRPr/>
            </a:lvl7pPr>
            <a:lvl8pPr lvl="7" algn="ctr" rtl="0">
              <a:lnSpc>
                <a:spcPct val="100000"/>
              </a:lnSpc>
              <a:spcBef>
                <a:spcPts val="2133"/>
              </a:spcBef>
              <a:spcAft>
                <a:spcPts val="0"/>
              </a:spcAft>
              <a:buSzPts val="1400"/>
              <a:buNone/>
              <a:defRPr/>
            </a:lvl8pPr>
            <a:lvl9pPr lvl="8" algn="ctr" rtl="0">
              <a:lnSpc>
                <a:spcPct val="100000"/>
              </a:lnSpc>
              <a:spcBef>
                <a:spcPts val="2133"/>
              </a:spcBef>
              <a:spcAft>
                <a:spcPts val="2133"/>
              </a:spcAft>
              <a:buSzPts val="1400"/>
              <a:buNone/>
              <a:defRPr/>
            </a:lvl9pPr>
          </a:lstStyle>
          <a:p>
            <a:endParaRPr dirty="0"/>
          </a:p>
        </p:txBody>
      </p:sp>
    </p:spTree>
    <p:extLst>
      <p:ext uri="{BB962C8B-B14F-4D97-AF65-F5344CB8AC3E}">
        <p14:creationId xmlns:p14="http://schemas.microsoft.com/office/powerpoint/2010/main" val="222742215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ackground">
  <p:cSld name="Background">
    <p:spTree>
      <p:nvGrpSpPr>
        <p:cNvPr id="1" name="Shape 2407"/>
        <p:cNvGrpSpPr/>
        <p:nvPr/>
      </p:nvGrpSpPr>
      <p:grpSpPr>
        <a:xfrm>
          <a:off x="0" y="0"/>
          <a:ext cx="0" cy="0"/>
          <a:chOff x="0" y="0"/>
          <a:chExt cx="0" cy="0"/>
        </a:xfrm>
      </p:grpSpPr>
      <p:grpSp>
        <p:nvGrpSpPr>
          <p:cNvPr id="2408" name="Google Shape;2408;p36"/>
          <p:cNvGrpSpPr/>
          <p:nvPr/>
        </p:nvGrpSpPr>
        <p:grpSpPr>
          <a:xfrm flipH="1">
            <a:off x="1714909" y="933996"/>
            <a:ext cx="9348020" cy="5758816"/>
            <a:chOff x="1569550" y="629994"/>
            <a:chExt cx="5900038" cy="3634698"/>
          </a:xfrm>
        </p:grpSpPr>
        <p:grpSp>
          <p:nvGrpSpPr>
            <p:cNvPr id="2409" name="Google Shape;2409;p36"/>
            <p:cNvGrpSpPr/>
            <p:nvPr/>
          </p:nvGrpSpPr>
          <p:grpSpPr>
            <a:xfrm>
              <a:off x="1569550" y="629994"/>
              <a:ext cx="5900038" cy="3634698"/>
              <a:chOff x="6012925" y="2964625"/>
              <a:chExt cx="1368950" cy="1009975"/>
            </a:xfrm>
          </p:grpSpPr>
          <p:sp>
            <p:nvSpPr>
              <p:cNvPr id="2410" name="Google Shape;2410;p36"/>
              <p:cNvSpPr/>
              <p:nvPr/>
            </p:nvSpPr>
            <p:spPr>
              <a:xfrm>
                <a:off x="6057275" y="3010525"/>
                <a:ext cx="1324600" cy="885925"/>
              </a:xfrm>
              <a:custGeom>
                <a:avLst/>
                <a:gdLst/>
                <a:ahLst/>
                <a:cxnLst/>
                <a:rect l="l" t="t" r="r" b="b"/>
                <a:pathLst>
                  <a:path w="52984" h="35437" extrusionOk="0">
                    <a:moveTo>
                      <a:pt x="38866" y="0"/>
                    </a:moveTo>
                    <a:lnTo>
                      <a:pt x="38261" y="20"/>
                    </a:lnTo>
                    <a:lnTo>
                      <a:pt x="37656" y="81"/>
                    </a:lnTo>
                    <a:lnTo>
                      <a:pt x="37071" y="182"/>
                    </a:lnTo>
                    <a:lnTo>
                      <a:pt x="36466" y="323"/>
                    </a:lnTo>
                    <a:lnTo>
                      <a:pt x="35861" y="525"/>
                    </a:lnTo>
                    <a:lnTo>
                      <a:pt x="35276" y="767"/>
                    </a:lnTo>
                    <a:lnTo>
                      <a:pt x="34691" y="1089"/>
                    </a:lnTo>
                    <a:lnTo>
                      <a:pt x="34146" y="1412"/>
                    </a:lnTo>
                    <a:lnTo>
                      <a:pt x="33602" y="1694"/>
                    </a:lnTo>
                    <a:lnTo>
                      <a:pt x="33057" y="1936"/>
                    </a:lnTo>
                    <a:lnTo>
                      <a:pt x="32553" y="2158"/>
                    </a:lnTo>
                    <a:lnTo>
                      <a:pt x="32029" y="2360"/>
                    </a:lnTo>
                    <a:lnTo>
                      <a:pt x="31525" y="2541"/>
                    </a:lnTo>
                    <a:lnTo>
                      <a:pt x="31040" y="2683"/>
                    </a:lnTo>
                    <a:lnTo>
                      <a:pt x="30536" y="2804"/>
                    </a:lnTo>
                    <a:lnTo>
                      <a:pt x="30052" y="2904"/>
                    </a:lnTo>
                    <a:lnTo>
                      <a:pt x="29568" y="2985"/>
                    </a:lnTo>
                    <a:lnTo>
                      <a:pt x="29084" y="3046"/>
                    </a:lnTo>
                    <a:lnTo>
                      <a:pt x="28600" y="3086"/>
                    </a:lnTo>
                    <a:lnTo>
                      <a:pt x="28116" y="3126"/>
                    </a:lnTo>
                    <a:lnTo>
                      <a:pt x="27148" y="3126"/>
                    </a:lnTo>
                    <a:lnTo>
                      <a:pt x="26644" y="3106"/>
                    </a:lnTo>
                    <a:lnTo>
                      <a:pt x="26139" y="3066"/>
                    </a:lnTo>
                    <a:lnTo>
                      <a:pt x="25091" y="2945"/>
                    </a:lnTo>
                    <a:lnTo>
                      <a:pt x="24022" y="2804"/>
                    </a:lnTo>
                    <a:lnTo>
                      <a:pt x="22872" y="2622"/>
                    </a:lnTo>
                    <a:lnTo>
                      <a:pt x="20371" y="2199"/>
                    </a:lnTo>
                    <a:lnTo>
                      <a:pt x="19000" y="1957"/>
                    </a:lnTo>
                    <a:lnTo>
                      <a:pt x="17507" y="1735"/>
                    </a:lnTo>
                    <a:lnTo>
                      <a:pt x="16741" y="1654"/>
                    </a:lnTo>
                    <a:lnTo>
                      <a:pt x="15974" y="1594"/>
                    </a:lnTo>
                    <a:lnTo>
                      <a:pt x="15208" y="1594"/>
                    </a:lnTo>
                    <a:lnTo>
                      <a:pt x="14442" y="1634"/>
                    </a:lnTo>
                    <a:lnTo>
                      <a:pt x="13675" y="1694"/>
                    </a:lnTo>
                    <a:lnTo>
                      <a:pt x="12929" y="1815"/>
                    </a:lnTo>
                    <a:lnTo>
                      <a:pt x="12183" y="1957"/>
                    </a:lnTo>
                    <a:lnTo>
                      <a:pt x="11437" y="2158"/>
                    </a:lnTo>
                    <a:lnTo>
                      <a:pt x="10710" y="2380"/>
                    </a:lnTo>
                    <a:lnTo>
                      <a:pt x="10005" y="2642"/>
                    </a:lnTo>
                    <a:lnTo>
                      <a:pt x="9299" y="2945"/>
                    </a:lnTo>
                    <a:lnTo>
                      <a:pt x="8613" y="3288"/>
                    </a:lnTo>
                    <a:lnTo>
                      <a:pt x="7947" y="3651"/>
                    </a:lnTo>
                    <a:lnTo>
                      <a:pt x="7302" y="4054"/>
                    </a:lnTo>
                    <a:lnTo>
                      <a:pt x="6657" y="4498"/>
                    </a:lnTo>
                    <a:lnTo>
                      <a:pt x="6051" y="4962"/>
                    </a:lnTo>
                    <a:lnTo>
                      <a:pt x="5446" y="5466"/>
                    </a:lnTo>
                    <a:lnTo>
                      <a:pt x="4882" y="6010"/>
                    </a:lnTo>
                    <a:lnTo>
                      <a:pt x="4337" y="6575"/>
                    </a:lnTo>
                    <a:lnTo>
                      <a:pt x="3813" y="7180"/>
                    </a:lnTo>
                    <a:lnTo>
                      <a:pt x="3329" y="7805"/>
                    </a:lnTo>
                    <a:lnTo>
                      <a:pt x="2865" y="8471"/>
                    </a:lnTo>
                    <a:lnTo>
                      <a:pt x="2441" y="9157"/>
                    </a:lnTo>
                    <a:lnTo>
                      <a:pt x="2038" y="9883"/>
                    </a:lnTo>
                    <a:lnTo>
                      <a:pt x="1675" y="10629"/>
                    </a:lnTo>
                    <a:lnTo>
                      <a:pt x="1332" y="11416"/>
                    </a:lnTo>
                    <a:lnTo>
                      <a:pt x="1050" y="12202"/>
                    </a:lnTo>
                    <a:lnTo>
                      <a:pt x="787" y="13049"/>
                    </a:lnTo>
                    <a:lnTo>
                      <a:pt x="566" y="13896"/>
                    </a:lnTo>
                    <a:lnTo>
                      <a:pt x="384" y="14784"/>
                    </a:lnTo>
                    <a:lnTo>
                      <a:pt x="243" y="15691"/>
                    </a:lnTo>
                    <a:lnTo>
                      <a:pt x="142" y="16619"/>
                    </a:lnTo>
                    <a:lnTo>
                      <a:pt x="82" y="17547"/>
                    </a:lnTo>
                    <a:lnTo>
                      <a:pt x="41" y="18434"/>
                    </a:lnTo>
                    <a:lnTo>
                      <a:pt x="21" y="19302"/>
                    </a:lnTo>
                    <a:lnTo>
                      <a:pt x="1" y="20129"/>
                    </a:lnTo>
                    <a:lnTo>
                      <a:pt x="21" y="20915"/>
                    </a:lnTo>
                    <a:lnTo>
                      <a:pt x="61" y="21682"/>
                    </a:lnTo>
                    <a:lnTo>
                      <a:pt x="122" y="22408"/>
                    </a:lnTo>
                    <a:lnTo>
                      <a:pt x="203" y="23113"/>
                    </a:lnTo>
                    <a:lnTo>
                      <a:pt x="324" y="23799"/>
                    </a:lnTo>
                    <a:lnTo>
                      <a:pt x="465" y="24465"/>
                    </a:lnTo>
                    <a:lnTo>
                      <a:pt x="646" y="25090"/>
                    </a:lnTo>
                    <a:lnTo>
                      <a:pt x="848" y="25675"/>
                    </a:lnTo>
                    <a:lnTo>
                      <a:pt x="1070" y="26260"/>
                    </a:lnTo>
                    <a:lnTo>
                      <a:pt x="1332" y="26804"/>
                    </a:lnTo>
                    <a:lnTo>
                      <a:pt x="1635" y="27349"/>
                    </a:lnTo>
                    <a:lnTo>
                      <a:pt x="1977" y="27853"/>
                    </a:lnTo>
                    <a:lnTo>
                      <a:pt x="2340" y="28337"/>
                    </a:lnTo>
                    <a:lnTo>
                      <a:pt x="2744" y="28801"/>
                    </a:lnTo>
                    <a:lnTo>
                      <a:pt x="3208" y="29265"/>
                    </a:lnTo>
                    <a:lnTo>
                      <a:pt x="3692" y="29688"/>
                    </a:lnTo>
                    <a:lnTo>
                      <a:pt x="4216" y="30092"/>
                    </a:lnTo>
                    <a:lnTo>
                      <a:pt x="4781" y="30495"/>
                    </a:lnTo>
                    <a:lnTo>
                      <a:pt x="5406" y="30878"/>
                    </a:lnTo>
                    <a:lnTo>
                      <a:pt x="6072" y="31241"/>
                    </a:lnTo>
                    <a:lnTo>
                      <a:pt x="6757" y="31584"/>
                    </a:lnTo>
                    <a:lnTo>
                      <a:pt x="7524" y="31927"/>
                    </a:lnTo>
                    <a:lnTo>
                      <a:pt x="8331" y="32250"/>
                    </a:lnTo>
                    <a:lnTo>
                      <a:pt x="9178" y="32552"/>
                    </a:lnTo>
                    <a:lnTo>
                      <a:pt x="10085" y="32855"/>
                    </a:lnTo>
                    <a:lnTo>
                      <a:pt x="11033" y="33157"/>
                    </a:lnTo>
                    <a:lnTo>
                      <a:pt x="12042" y="33440"/>
                    </a:lnTo>
                    <a:lnTo>
                      <a:pt x="13111" y="33702"/>
                    </a:lnTo>
                    <a:lnTo>
                      <a:pt x="14200" y="33964"/>
                    </a:lnTo>
                    <a:lnTo>
                      <a:pt x="15309" y="34206"/>
                    </a:lnTo>
                    <a:lnTo>
                      <a:pt x="16438" y="34408"/>
                    </a:lnTo>
                    <a:lnTo>
                      <a:pt x="17568" y="34610"/>
                    </a:lnTo>
                    <a:lnTo>
                      <a:pt x="18697" y="34771"/>
                    </a:lnTo>
                    <a:lnTo>
                      <a:pt x="19847" y="34932"/>
                    </a:lnTo>
                    <a:lnTo>
                      <a:pt x="21017" y="35053"/>
                    </a:lnTo>
                    <a:lnTo>
                      <a:pt x="22166" y="35174"/>
                    </a:lnTo>
                    <a:lnTo>
                      <a:pt x="23316" y="35255"/>
                    </a:lnTo>
                    <a:lnTo>
                      <a:pt x="24486" y="35336"/>
                    </a:lnTo>
                    <a:lnTo>
                      <a:pt x="25635" y="35396"/>
                    </a:lnTo>
                    <a:lnTo>
                      <a:pt x="26785" y="35416"/>
                    </a:lnTo>
                    <a:lnTo>
                      <a:pt x="27935" y="35437"/>
                    </a:lnTo>
                    <a:lnTo>
                      <a:pt x="29064" y="35437"/>
                    </a:lnTo>
                    <a:lnTo>
                      <a:pt x="30193" y="35416"/>
                    </a:lnTo>
                    <a:lnTo>
                      <a:pt x="31323" y="35376"/>
                    </a:lnTo>
                    <a:lnTo>
                      <a:pt x="32432" y="35316"/>
                    </a:lnTo>
                    <a:lnTo>
                      <a:pt x="33521" y="35255"/>
                    </a:lnTo>
                    <a:lnTo>
                      <a:pt x="34610" y="35154"/>
                    </a:lnTo>
                    <a:lnTo>
                      <a:pt x="35659" y="35053"/>
                    </a:lnTo>
                    <a:lnTo>
                      <a:pt x="36708" y="34932"/>
                    </a:lnTo>
                    <a:lnTo>
                      <a:pt x="37716" y="34811"/>
                    </a:lnTo>
                    <a:lnTo>
                      <a:pt x="38725" y="34650"/>
                    </a:lnTo>
                    <a:lnTo>
                      <a:pt x="39693" y="34489"/>
                    </a:lnTo>
                    <a:lnTo>
                      <a:pt x="40641" y="34307"/>
                    </a:lnTo>
                    <a:lnTo>
                      <a:pt x="41569" y="34105"/>
                    </a:lnTo>
                    <a:lnTo>
                      <a:pt x="42456" y="33904"/>
                    </a:lnTo>
                    <a:lnTo>
                      <a:pt x="43303" y="33682"/>
                    </a:lnTo>
                    <a:lnTo>
                      <a:pt x="44130" y="33460"/>
                    </a:lnTo>
                    <a:lnTo>
                      <a:pt x="44917" y="33198"/>
                    </a:lnTo>
                    <a:lnTo>
                      <a:pt x="45683" y="32936"/>
                    </a:lnTo>
                    <a:lnTo>
                      <a:pt x="46389" y="32673"/>
                    </a:lnTo>
                    <a:lnTo>
                      <a:pt x="46732" y="32532"/>
                    </a:lnTo>
                    <a:lnTo>
                      <a:pt x="47075" y="32371"/>
                    </a:lnTo>
                    <a:lnTo>
                      <a:pt x="47397" y="32210"/>
                    </a:lnTo>
                    <a:lnTo>
                      <a:pt x="47700" y="32048"/>
                    </a:lnTo>
                    <a:lnTo>
                      <a:pt x="48002" y="31867"/>
                    </a:lnTo>
                    <a:lnTo>
                      <a:pt x="48305" y="31685"/>
                    </a:lnTo>
                    <a:lnTo>
                      <a:pt x="48849" y="31282"/>
                    </a:lnTo>
                    <a:lnTo>
                      <a:pt x="49374" y="30858"/>
                    </a:lnTo>
                    <a:lnTo>
                      <a:pt x="49858" y="30415"/>
                    </a:lnTo>
                    <a:lnTo>
                      <a:pt x="50281" y="29930"/>
                    </a:lnTo>
                    <a:lnTo>
                      <a:pt x="50705" y="29406"/>
                    </a:lnTo>
                    <a:lnTo>
                      <a:pt x="51068" y="28882"/>
                    </a:lnTo>
                    <a:lnTo>
                      <a:pt x="51391" y="28317"/>
                    </a:lnTo>
                    <a:lnTo>
                      <a:pt x="51693" y="27732"/>
                    </a:lnTo>
                    <a:lnTo>
                      <a:pt x="51976" y="27107"/>
                    </a:lnTo>
                    <a:lnTo>
                      <a:pt x="52197" y="26482"/>
                    </a:lnTo>
                    <a:lnTo>
                      <a:pt x="52399" y="25836"/>
                    </a:lnTo>
                    <a:lnTo>
                      <a:pt x="52581" y="25171"/>
                    </a:lnTo>
                    <a:lnTo>
                      <a:pt x="52722" y="24485"/>
                    </a:lnTo>
                    <a:lnTo>
                      <a:pt x="52823" y="23779"/>
                    </a:lnTo>
                    <a:lnTo>
                      <a:pt x="52903" y="23053"/>
                    </a:lnTo>
                    <a:lnTo>
                      <a:pt x="52964" y="22327"/>
                    </a:lnTo>
                    <a:lnTo>
                      <a:pt x="52984" y="21581"/>
                    </a:lnTo>
                    <a:lnTo>
                      <a:pt x="52984" y="20814"/>
                    </a:lnTo>
                    <a:lnTo>
                      <a:pt x="52964" y="20048"/>
                    </a:lnTo>
                    <a:lnTo>
                      <a:pt x="52903" y="19261"/>
                    </a:lnTo>
                    <a:lnTo>
                      <a:pt x="52823" y="18475"/>
                    </a:lnTo>
                    <a:lnTo>
                      <a:pt x="52722" y="17688"/>
                    </a:lnTo>
                    <a:lnTo>
                      <a:pt x="52601" y="16881"/>
                    </a:lnTo>
                    <a:lnTo>
                      <a:pt x="52460" y="16075"/>
                    </a:lnTo>
                    <a:lnTo>
                      <a:pt x="52278" y="15268"/>
                    </a:lnTo>
                    <a:lnTo>
                      <a:pt x="52097" y="14461"/>
                    </a:lnTo>
                    <a:lnTo>
                      <a:pt x="51895" y="13634"/>
                    </a:lnTo>
                    <a:lnTo>
                      <a:pt x="51653" y="12827"/>
                    </a:lnTo>
                    <a:lnTo>
                      <a:pt x="51411" y="12001"/>
                    </a:lnTo>
                    <a:lnTo>
                      <a:pt x="51149" y="11214"/>
                    </a:lnTo>
                    <a:lnTo>
                      <a:pt x="50846" y="10427"/>
                    </a:lnTo>
                    <a:lnTo>
                      <a:pt x="50523" y="9661"/>
                    </a:lnTo>
                    <a:lnTo>
                      <a:pt x="50181" y="8915"/>
                    </a:lnTo>
                    <a:lnTo>
                      <a:pt x="49818" y="8209"/>
                    </a:lnTo>
                    <a:lnTo>
                      <a:pt x="49434" y="7503"/>
                    </a:lnTo>
                    <a:lnTo>
                      <a:pt x="49031" y="6837"/>
                    </a:lnTo>
                    <a:lnTo>
                      <a:pt x="48607" y="6192"/>
                    </a:lnTo>
                    <a:lnTo>
                      <a:pt x="48184" y="5567"/>
                    </a:lnTo>
                    <a:lnTo>
                      <a:pt x="47720" y="4982"/>
                    </a:lnTo>
                    <a:lnTo>
                      <a:pt x="47256" y="4417"/>
                    </a:lnTo>
                    <a:lnTo>
                      <a:pt x="46752" y="3893"/>
                    </a:lnTo>
                    <a:lnTo>
                      <a:pt x="46268" y="3389"/>
                    </a:lnTo>
                    <a:lnTo>
                      <a:pt x="45743" y="2925"/>
                    </a:lnTo>
                    <a:lnTo>
                      <a:pt x="45219" y="2481"/>
                    </a:lnTo>
                    <a:lnTo>
                      <a:pt x="44675" y="2078"/>
                    </a:lnTo>
                    <a:lnTo>
                      <a:pt x="44130" y="1694"/>
                    </a:lnTo>
                    <a:lnTo>
                      <a:pt x="43565" y="1351"/>
                    </a:lnTo>
                    <a:lnTo>
                      <a:pt x="43001" y="1049"/>
                    </a:lnTo>
                    <a:lnTo>
                      <a:pt x="42436" y="787"/>
                    </a:lnTo>
                    <a:lnTo>
                      <a:pt x="41851" y="565"/>
                    </a:lnTo>
                    <a:lnTo>
                      <a:pt x="41266" y="363"/>
                    </a:lnTo>
                    <a:lnTo>
                      <a:pt x="40661" y="222"/>
                    </a:lnTo>
                    <a:lnTo>
                      <a:pt x="40076" y="101"/>
                    </a:lnTo>
                    <a:lnTo>
                      <a:pt x="39471" y="41"/>
                    </a:lnTo>
                    <a:lnTo>
                      <a:pt x="38866" y="0"/>
                    </a:ln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411" name="Google Shape;2411;p36"/>
              <p:cNvSpPr/>
              <p:nvPr/>
            </p:nvSpPr>
            <p:spPr>
              <a:xfrm>
                <a:off x="7165050" y="2964625"/>
                <a:ext cx="189600" cy="218350"/>
              </a:xfrm>
              <a:custGeom>
                <a:avLst/>
                <a:gdLst/>
                <a:ahLst/>
                <a:cxnLst/>
                <a:rect l="l" t="t" r="r" b="b"/>
                <a:pathLst>
                  <a:path w="7584" h="8734" extrusionOk="0">
                    <a:moveTo>
                      <a:pt x="545" y="1"/>
                    </a:moveTo>
                    <a:lnTo>
                      <a:pt x="424" y="41"/>
                    </a:lnTo>
                    <a:lnTo>
                      <a:pt x="323" y="102"/>
                    </a:lnTo>
                    <a:lnTo>
                      <a:pt x="243" y="182"/>
                    </a:lnTo>
                    <a:lnTo>
                      <a:pt x="162" y="283"/>
                    </a:lnTo>
                    <a:lnTo>
                      <a:pt x="101" y="384"/>
                    </a:lnTo>
                    <a:lnTo>
                      <a:pt x="41" y="505"/>
                    </a:lnTo>
                    <a:lnTo>
                      <a:pt x="21" y="626"/>
                    </a:lnTo>
                    <a:lnTo>
                      <a:pt x="0" y="787"/>
                    </a:lnTo>
                    <a:lnTo>
                      <a:pt x="41" y="969"/>
                    </a:lnTo>
                    <a:lnTo>
                      <a:pt x="121" y="1150"/>
                    </a:lnTo>
                    <a:lnTo>
                      <a:pt x="222" y="1372"/>
                    </a:lnTo>
                    <a:lnTo>
                      <a:pt x="404" y="1635"/>
                    </a:lnTo>
                    <a:lnTo>
                      <a:pt x="626" y="1917"/>
                    </a:lnTo>
                    <a:lnTo>
                      <a:pt x="908" y="2219"/>
                    </a:lnTo>
                    <a:lnTo>
                      <a:pt x="1251" y="2582"/>
                    </a:lnTo>
                    <a:lnTo>
                      <a:pt x="1695" y="2966"/>
                    </a:lnTo>
                    <a:lnTo>
                      <a:pt x="2199" y="3389"/>
                    </a:lnTo>
                    <a:lnTo>
                      <a:pt x="2784" y="3853"/>
                    </a:lnTo>
                    <a:lnTo>
                      <a:pt x="3207" y="4236"/>
                    </a:lnTo>
                    <a:lnTo>
                      <a:pt x="3631" y="4660"/>
                    </a:lnTo>
                    <a:lnTo>
                      <a:pt x="4034" y="5104"/>
                    </a:lnTo>
                    <a:lnTo>
                      <a:pt x="4438" y="5567"/>
                    </a:lnTo>
                    <a:lnTo>
                      <a:pt x="5184" y="6475"/>
                    </a:lnTo>
                    <a:lnTo>
                      <a:pt x="5849" y="7322"/>
                    </a:lnTo>
                    <a:lnTo>
                      <a:pt x="6434" y="8028"/>
                    </a:lnTo>
                    <a:lnTo>
                      <a:pt x="6676" y="8310"/>
                    </a:lnTo>
                    <a:lnTo>
                      <a:pt x="6918" y="8532"/>
                    </a:lnTo>
                    <a:lnTo>
                      <a:pt x="7120" y="8673"/>
                    </a:lnTo>
                    <a:lnTo>
                      <a:pt x="7201" y="8714"/>
                    </a:lnTo>
                    <a:lnTo>
                      <a:pt x="7281" y="8734"/>
                    </a:lnTo>
                    <a:lnTo>
                      <a:pt x="7362" y="8734"/>
                    </a:lnTo>
                    <a:lnTo>
                      <a:pt x="7423" y="8714"/>
                    </a:lnTo>
                    <a:lnTo>
                      <a:pt x="7483" y="8653"/>
                    </a:lnTo>
                    <a:lnTo>
                      <a:pt x="7523" y="8573"/>
                    </a:lnTo>
                    <a:lnTo>
                      <a:pt x="7564" y="8472"/>
                    </a:lnTo>
                    <a:lnTo>
                      <a:pt x="7584" y="8351"/>
                    </a:lnTo>
                    <a:lnTo>
                      <a:pt x="7584" y="8230"/>
                    </a:lnTo>
                    <a:lnTo>
                      <a:pt x="7564" y="8088"/>
                    </a:lnTo>
                    <a:lnTo>
                      <a:pt x="7483" y="7766"/>
                    </a:lnTo>
                    <a:lnTo>
                      <a:pt x="7342" y="7403"/>
                    </a:lnTo>
                    <a:lnTo>
                      <a:pt x="7160" y="6999"/>
                    </a:lnTo>
                    <a:lnTo>
                      <a:pt x="6939" y="6576"/>
                    </a:lnTo>
                    <a:lnTo>
                      <a:pt x="6676" y="6132"/>
                    </a:lnTo>
                    <a:lnTo>
                      <a:pt x="6374" y="5668"/>
                    </a:lnTo>
                    <a:lnTo>
                      <a:pt x="6071" y="5184"/>
                    </a:lnTo>
                    <a:lnTo>
                      <a:pt x="5749" y="4700"/>
                    </a:lnTo>
                    <a:lnTo>
                      <a:pt x="5063" y="3772"/>
                    </a:lnTo>
                    <a:lnTo>
                      <a:pt x="4397" y="2925"/>
                    </a:lnTo>
                    <a:lnTo>
                      <a:pt x="3812" y="2199"/>
                    </a:lnTo>
                    <a:lnTo>
                      <a:pt x="3550" y="1897"/>
                    </a:lnTo>
                    <a:lnTo>
                      <a:pt x="3288" y="1594"/>
                    </a:lnTo>
                    <a:lnTo>
                      <a:pt x="3006" y="1332"/>
                    </a:lnTo>
                    <a:lnTo>
                      <a:pt x="2743" y="1090"/>
                    </a:lnTo>
                    <a:lnTo>
                      <a:pt x="2481" y="868"/>
                    </a:lnTo>
                    <a:lnTo>
                      <a:pt x="2219" y="687"/>
                    </a:lnTo>
                    <a:lnTo>
                      <a:pt x="1957" y="505"/>
                    </a:lnTo>
                    <a:lnTo>
                      <a:pt x="1715" y="364"/>
                    </a:lnTo>
                    <a:lnTo>
                      <a:pt x="1473" y="243"/>
                    </a:lnTo>
                    <a:lnTo>
                      <a:pt x="1271" y="142"/>
                    </a:lnTo>
                    <a:lnTo>
                      <a:pt x="1049" y="61"/>
                    </a:lnTo>
                    <a:lnTo>
                      <a:pt x="868" y="21"/>
                    </a:lnTo>
                    <a:lnTo>
                      <a:pt x="706" y="1"/>
                    </a:ln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412" name="Google Shape;2412;p36"/>
              <p:cNvSpPr/>
              <p:nvPr/>
            </p:nvSpPr>
            <p:spPr>
              <a:xfrm>
                <a:off x="6116275" y="3023125"/>
                <a:ext cx="172475" cy="132125"/>
              </a:xfrm>
              <a:custGeom>
                <a:avLst/>
                <a:gdLst/>
                <a:ahLst/>
                <a:cxnLst/>
                <a:rect l="l" t="t" r="r" b="b"/>
                <a:pathLst>
                  <a:path w="6899" h="5285" extrusionOk="0">
                    <a:moveTo>
                      <a:pt x="5386" y="0"/>
                    </a:moveTo>
                    <a:lnTo>
                      <a:pt x="5063" y="21"/>
                    </a:lnTo>
                    <a:lnTo>
                      <a:pt x="4720" y="81"/>
                    </a:lnTo>
                    <a:lnTo>
                      <a:pt x="4357" y="162"/>
                    </a:lnTo>
                    <a:lnTo>
                      <a:pt x="3974" y="283"/>
                    </a:lnTo>
                    <a:lnTo>
                      <a:pt x="3591" y="444"/>
                    </a:lnTo>
                    <a:lnTo>
                      <a:pt x="3207" y="626"/>
                    </a:lnTo>
                    <a:lnTo>
                      <a:pt x="2804" y="827"/>
                    </a:lnTo>
                    <a:lnTo>
                      <a:pt x="2401" y="1090"/>
                    </a:lnTo>
                    <a:lnTo>
                      <a:pt x="1997" y="1372"/>
                    </a:lnTo>
                    <a:lnTo>
                      <a:pt x="1796" y="1533"/>
                    </a:lnTo>
                    <a:lnTo>
                      <a:pt x="1614" y="1695"/>
                    </a:lnTo>
                    <a:lnTo>
                      <a:pt x="1271" y="2017"/>
                    </a:lnTo>
                    <a:lnTo>
                      <a:pt x="969" y="2380"/>
                    </a:lnTo>
                    <a:lnTo>
                      <a:pt x="707" y="2743"/>
                    </a:lnTo>
                    <a:lnTo>
                      <a:pt x="485" y="3106"/>
                    </a:lnTo>
                    <a:lnTo>
                      <a:pt x="323" y="3469"/>
                    </a:lnTo>
                    <a:lnTo>
                      <a:pt x="182" y="3812"/>
                    </a:lnTo>
                    <a:lnTo>
                      <a:pt x="81" y="4135"/>
                    </a:lnTo>
                    <a:lnTo>
                      <a:pt x="21" y="4438"/>
                    </a:lnTo>
                    <a:lnTo>
                      <a:pt x="1" y="4700"/>
                    </a:lnTo>
                    <a:lnTo>
                      <a:pt x="1" y="4922"/>
                    </a:lnTo>
                    <a:lnTo>
                      <a:pt x="61" y="5103"/>
                    </a:lnTo>
                    <a:lnTo>
                      <a:pt x="81" y="5164"/>
                    </a:lnTo>
                    <a:lnTo>
                      <a:pt x="122" y="5224"/>
                    </a:lnTo>
                    <a:lnTo>
                      <a:pt x="182" y="5264"/>
                    </a:lnTo>
                    <a:lnTo>
                      <a:pt x="243" y="5285"/>
                    </a:lnTo>
                    <a:lnTo>
                      <a:pt x="384" y="5285"/>
                    </a:lnTo>
                    <a:lnTo>
                      <a:pt x="485" y="5244"/>
                    </a:lnTo>
                    <a:lnTo>
                      <a:pt x="565" y="5184"/>
                    </a:lnTo>
                    <a:lnTo>
                      <a:pt x="767" y="5043"/>
                    </a:lnTo>
                    <a:lnTo>
                      <a:pt x="989" y="4861"/>
                    </a:lnTo>
                    <a:lnTo>
                      <a:pt x="1493" y="4377"/>
                    </a:lnTo>
                    <a:lnTo>
                      <a:pt x="2078" y="3792"/>
                    </a:lnTo>
                    <a:lnTo>
                      <a:pt x="2401" y="3469"/>
                    </a:lnTo>
                    <a:lnTo>
                      <a:pt x="2764" y="3127"/>
                    </a:lnTo>
                    <a:lnTo>
                      <a:pt x="3167" y="2804"/>
                    </a:lnTo>
                    <a:lnTo>
                      <a:pt x="3591" y="2461"/>
                    </a:lnTo>
                    <a:lnTo>
                      <a:pt x="4034" y="2118"/>
                    </a:lnTo>
                    <a:lnTo>
                      <a:pt x="4539" y="1795"/>
                    </a:lnTo>
                    <a:lnTo>
                      <a:pt x="5063" y="1493"/>
                    </a:lnTo>
                    <a:lnTo>
                      <a:pt x="5628" y="1190"/>
                    </a:lnTo>
                    <a:lnTo>
                      <a:pt x="6253" y="928"/>
                    </a:lnTo>
                    <a:lnTo>
                      <a:pt x="6898" y="686"/>
                    </a:lnTo>
                    <a:lnTo>
                      <a:pt x="6838" y="585"/>
                    </a:lnTo>
                    <a:lnTo>
                      <a:pt x="6777" y="505"/>
                    </a:lnTo>
                    <a:lnTo>
                      <a:pt x="6616" y="343"/>
                    </a:lnTo>
                    <a:lnTo>
                      <a:pt x="6434" y="202"/>
                    </a:lnTo>
                    <a:lnTo>
                      <a:pt x="6213" y="101"/>
                    </a:lnTo>
                    <a:lnTo>
                      <a:pt x="5971" y="41"/>
                    </a:lnTo>
                    <a:lnTo>
                      <a:pt x="5688" y="0"/>
                    </a:ln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413" name="Google Shape;2413;p36"/>
              <p:cNvSpPr/>
              <p:nvPr/>
            </p:nvSpPr>
            <p:spPr>
              <a:xfrm>
                <a:off x="6524700" y="3909025"/>
                <a:ext cx="511300" cy="65575"/>
              </a:xfrm>
              <a:custGeom>
                <a:avLst/>
                <a:gdLst/>
                <a:ahLst/>
                <a:cxnLst/>
                <a:rect l="l" t="t" r="r" b="b"/>
                <a:pathLst>
                  <a:path w="20452" h="2623" extrusionOk="0">
                    <a:moveTo>
                      <a:pt x="19806" y="1"/>
                    </a:moveTo>
                    <a:lnTo>
                      <a:pt x="19342" y="41"/>
                    </a:lnTo>
                    <a:lnTo>
                      <a:pt x="18757" y="142"/>
                    </a:lnTo>
                    <a:lnTo>
                      <a:pt x="18051" y="283"/>
                    </a:lnTo>
                    <a:lnTo>
                      <a:pt x="17325" y="384"/>
                    </a:lnTo>
                    <a:lnTo>
                      <a:pt x="16539" y="505"/>
                    </a:lnTo>
                    <a:lnTo>
                      <a:pt x="15712" y="586"/>
                    </a:lnTo>
                    <a:lnTo>
                      <a:pt x="14824" y="666"/>
                    </a:lnTo>
                    <a:lnTo>
                      <a:pt x="13896" y="727"/>
                    </a:lnTo>
                    <a:lnTo>
                      <a:pt x="12928" y="787"/>
                    </a:lnTo>
                    <a:lnTo>
                      <a:pt x="11920" y="807"/>
                    </a:lnTo>
                    <a:lnTo>
                      <a:pt x="10851" y="828"/>
                    </a:lnTo>
                    <a:lnTo>
                      <a:pt x="9742" y="828"/>
                    </a:lnTo>
                    <a:lnTo>
                      <a:pt x="8592" y="807"/>
                    </a:lnTo>
                    <a:lnTo>
                      <a:pt x="7382" y="767"/>
                    </a:lnTo>
                    <a:lnTo>
                      <a:pt x="6152" y="707"/>
                    </a:lnTo>
                    <a:lnTo>
                      <a:pt x="4861" y="606"/>
                    </a:lnTo>
                    <a:lnTo>
                      <a:pt x="3530" y="505"/>
                    </a:lnTo>
                    <a:lnTo>
                      <a:pt x="2158" y="384"/>
                    </a:lnTo>
                    <a:lnTo>
                      <a:pt x="1614" y="344"/>
                    </a:lnTo>
                    <a:lnTo>
                      <a:pt x="1150" y="344"/>
                    </a:lnTo>
                    <a:lnTo>
                      <a:pt x="767" y="384"/>
                    </a:lnTo>
                    <a:lnTo>
                      <a:pt x="444" y="444"/>
                    </a:lnTo>
                    <a:lnTo>
                      <a:pt x="323" y="505"/>
                    </a:lnTo>
                    <a:lnTo>
                      <a:pt x="222" y="545"/>
                    </a:lnTo>
                    <a:lnTo>
                      <a:pt x="141" y="606"/>
                    </a:lnTo>
                    <a:lnTo>
                      <a:pt x="61" y="666"/>
                    </a:lnTo>
                    <a:lnTo>
                      <a:pt x="20" y="747"/>
                    </a:lnTo>
                    <a:lnTo>
                      <a:pt x="0" y="807"/>
                    </a:lnTo>
                    <a:lnTo>
                      <a:pt x="0" y="888"/>
                    </a:lnTo>
                    <a:lnTo>
                      <a:pt x="20" y="969"/>
                    </a:lnTo>
                    <a:lnTo>
                      <a:pt x="41" y="1050"/>
                    </a:lnTo>
                    <a:lnTo>
                      <a:pt x="101" y="1130"/>
                    </a:lnTo>
                    <a:lnTo>
                      <a:pt x="182" y="1211"/>
                    </a:lnTo>
                    <a:lnTo>
                      <a:pt x="283" y="1292"/>
                    </a:lnTo>
                    <a:lnTo>
                      <a:pt x="404" y="1372"/>
                    </a:lnTo>
                    <a:lnTo>
                      <a:pt x="545" y="1453"/>
                    </a:lnTo>
                    <a:lnTo>
                      <a:pt x="888" y="1614"/>
                    </a:lnTo>
                    <a:lnTo>
                      <a:pt x="1331" y="1776"/>
                    </a:lnTo>
                    <a:lnTo>
                      <a:pt x="1856" y="1897"/>
                    </a:lnTo>
                    <a:lnTo>
                      <a:pt x="2461" y="2018"/>
                    </a:lnTo>
                    <a:lnTo>
                      <a:pt x="3167" y="2098"/>
                    </a:lnTo>
                    <a:lnTo>
                      <a:pt x="4659" y="2260"/>
                    </a:lnTo>
                    <a:lnTo>
                      <a:pt x="6172" y="2401"/>
                    </a:lnTo>
                    <a:lnTo>
                      <a:pt x="7685" y="2522"/>
                    </a:lnTo>
                    <a:lnTo>
                      <a:pt x="9197" y="2603"/>
                    </a:lnTo>
                    <a:lnTo>
                      <a:pt x="9964" y="2623"/>
                    </a:lnTo>
                    <a:lnTo>
                      <a:pt x="11517" y="2623"/>
                    </a:lnTo>
                    <a:lnTo>
                      <a:pt x="12303" y="2582"/>
                    </a:lnTo>
                    <a:lnTo>
                      <a:pt x="13090" y="2542"/>
                    </a:lnTo>
                    <a:lnTo>
                      <a:pt x="13876" y="2481"/>
                    </a:lnTo>
                    <a:lnTo>
                      <a:pt x="14683" y="2381"/>
                    </a:lnTo>
                    <a:lnTo>
                      <a:pt x="15490" y="2280"/>
                    </a:lnTo>
                    <a:lnTo>
                      <a:pt x="16276" y="2139"/>
                    </a:lnTo>
                    <a:lnTo>
                      <a:pt x="17023" y="1957"/>
                    </a:lnTo>
                    <a:lnTo>
                      <a:pt x="17708" y="1776"/>
                    </a:lnTo>
                    <a:lnTo>
                      <a:pt x="18334" y="1554"/>
                    </a:lnTo>
                    <a:lnTo>
                      <a:pt x="18898" y="1332"/>
                    </a:lnTo>
                    <a:lnTo>
                      <a:pt x="19362" y="1110"/>
                    </a:lnTo>
                    <a:lnTo>
                      <a:pt x="19766" y="888"/>
                    </a:lnTo>
                    <a:lnTo>
                      <a:pt x="20088" y="686"/>
                    </a:lnTo>
                    <a:lnTo>
                      <a:pt x="20310" y="485"/>
                    </a:lnTo>
                    <a:lnTo>
                      <a:pt x="20371" y="404"/>
                    </a:lnTo>
                    <a:lnTo>
                      <a:pt x="20431" y="323"/>
                    </a:lnTo>
                    <a:lnTo>
                      <a:pt x="20451" y="243"/>
                    </a:lnTo>
                    <a:lnTo>
                      <a:pt x="20451" y="182"/>
                    </a:lnTo>
                    <a:lnTo>
                      <a:pt x="20411" y="122"/>
                    </a:lnTo>
                    <a:lnTo>
                      <a:pt x="20350" y="81"/>
                    </a:lnTo>
                    <a:lnTo>
                      <a:pt x="20270" y="41"/>
                    </a:lnTo>
                    <a:lnTo>
                      <a:pt x="20149" y="21"/>
                    </a:lnTo>
                    <a:lnTo>
                      <a:pt x="19987" y="1"/>
                    </a:ln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414" name="Google Shape;2414;p36"/>
              <p:cNvSpPr/>
              <p:nvPr/>
            </p:nvSpPr>
            <p:spPr>
              <a:xfrm>
                <a:off x="6012925" y="3613050"/>
                <a:ext cx="210775" cy="250125"/>
              </a:xfrm>
              <a:custGeom>
                <a:avLst/>
                <a:gdLst/>
                <a:ahLst/>
                <a:cxnLst/>
                <a:rect l="l" t="t" r="r" b="b"/>
                <a:pathLst>
                  <a:path w="8431" h="10005" extrusionOk="0">
                    <a:moveTo>
                      <a:pt x="101" y="1"/>
                    </a:moveTo>
                    <a:lnTo>
                      <a:pt x="61" y="485"/>
                    </a:lnTo>
                    <a:lnTo>
                      <a:pt x="20" y="949"/>
                    </a:lnTo>
                    <a:lnTo>
                      <a:pt x="0" y="1413"/>
                    </a:lnTo>
                    <a:lnTo>
                      <a:pt x="20" y="1876"/>
                    </a:lnTo>
                    <a:lnTo>
                      <a:pt x="40" y="2320"/>
                    </a:lnTo>
                    <a:lnTo>
                      <a:pt x="81" y="2744"/>
                    </a:lnTo>
                    <a:lnTo>
                      <a:pt x="141" y="3167"/>
                    </a:lnTo>
                    <a:lnTo>
                      <a:pt x="202" y="3591"/>
                    </a:lnTo>
                    <a:lnTo>
                      <a:pt x="303" y="3994"/>
                    </a:lnTo>
                    <a:lnTo>
                      <a:pt x="424" y="4377"/>
                    </a:lnTo>
                    <a:lnTo>
                      <a:pt x="565" y="4761"/>
                    </a:lnTo>
                    <a:lnTo>
                      <a:pt x="706" y="5144"/>
                    </a:lnTo>
                    <a:lnTo>
                      <a:pt x="887" y="5507"/>
                    </a:lnTo>
                    <a:lnTo>
                      <a:pt x="1089" y="5850"/>
                    </a:lnTo>
                    <a:lnTo>
                      <a:pt x="1311" y="6193"/>
                    </a:lnTo>
                    <a:lnTo>
                      <a:pt x="1553" y="6515"/>
                    </a:lnTo>
                    <a:lnTo>
                      <a:pt x="1795" y="6818"/>
                    </a:lnTo>
                    <a:lnTo>
                      <a:pt x="2077" y="7120"/>
                    </a:lnTo>
                    <a:lnTo>
                      <a:pt x="2380" y="7423"/>
                    </a:lnTo>
                    <a:lnTo>
                      <a:pt x="2723" y="7705"/>
                    </a:lnTo>
                    <a:lnTo>
                      <a:pt x="3066" y="7967"/>
                    </a:lnTo>
                    <a:lnTo>
                      <a:pt x="3429" y="8209"/>
                    </a:lnTo>
                    <a:lnTo>
                      <a:pt x="3832" y="8451"/>
                    </a:lnTo>
                    <a:lnTo>
                      <a:pt x="4235" y="8673"/>
                    </a:lnTo>
                    <a:lnTo>
                      <a:pt x="4679" y="8895"/>
                    </a:lnTo>
                    <a:lnTo>
                      <a:pt x="5143" y="9097"/>
                    </a:lnTo>
                    <a:lnTo>
                      <a:pt x="5627" y="9278"/>
                    </a:lnTo>
                    <a:lnTo>
                      <a:pt x="6131" y="9440"/>
                    </a:lnTo>
                    <a:lnTo>
                      <a:pt x="6676" y="9601"/>
                    </a:lnTo>
                    <a:lnTo>
                      <a:pt x="7241" y="9742"/>
                    </a:lnTo>
                    <a:lnTo>
                      <a:pt x="7825" y="9883"/>
                    </a:lnTo>
                    <a:lnTo>
                      <a:pt x="8431" y="10004"/>
                    </a:lnTo>
                    <a:lnTo>
                      <a:pt x="7785" y="9641"/>
                    </a:lnTo>
                    <a:lnTo>
                      <a:pt x="7180" y="9278"/>
                    </a:lnTo>
                    <a:lnTo>
                      <a:pt x="6595" y="8895"/>
                    </a:lnTo>
                    <a:lnTo>
                      <a:pt x="6051" y="8512"/>
                    </a:lnTo>
                    <a:lnTo>
                      <a:pt x="5526" y="8109"/>
                    </a:lnTo>
                    <a:lnTo>
                      <a:pt x="5042" y="7705"/>
                    </a:lnTo>
                    <a:lnTo>
                      <a:pt x="4598" y="7282"/>
                    </a:lnTo>
                    <a:lnTo>
                      <a:pt x="4155" y="6878"/>
                    </a:lnTo>
                    <a:lnTo>
                      <a:pt x="3751" y="6455"/>
                    </a:lnTo>
                    <a:lnTo>
                      <a:pt x="3388" y="6031"/>
                    </a:lnTo>
                    <a:lnTo>
                      <a:pt x="3025" y="5608"/>
                    </a:lnTo>
                    <a:lnTo>
                      <a:pt x="2703" y="5204"/>
                    </a:lnTo>
                    <a:lnTo>
                      <a:pt x="2400" y="4801"/>
                    </a:lnTo>
                    <a:lnTo>
                      <a:pt x="2118" y="4398"/>
                    </a:lnTo>
                    <a:lnTo>
                      <a:pt x="1856" y="3994"/>
                    </a:lnTo>
                    <a:lnTo>
                      <a:pt x="1634" y="3611"/>
                    </a:lnTo>
                    <a:lnTo>
                      <a:pt x="1210" y="2865"/>
                    </a:lnTo>
                    <a:lnTo>
                      <a:pt x="887" y="2179"/>
                    </a:lnTo>
                    <a:lnTo>
                      <a:pt x="605" y="1574"/>
                    </a:lnTo>
                    <a:lnTo>
                      <a:pt x="403" y="1029"/>
                    </a:lnTo>
                    <a:lnTo>
                      <a:pt x="262" y="606"/>
                    </a:lnTo>
                    <a:lnTo>
                      <a:pt x="161" y="263"/>
                    </a:lnTo>
                    <a:lnTo>
                      <a:pt x="101" y="1"/>
                    </a:ln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grpSp>
        <p:sp>
          <p:nvSpPr>
            <p:cNvPr id="2415" name="Google Shape;2415;p36"/>
            <p:cNvSpPr/>
            <p:nvPr/>
          </p:nvSpPr>
          <p:spPr>
            <a:xfrm rot="6334360">
              <a:off x="5988775" y="729157"/>
              <a:ext cx="242061" cy="765883"/>
            </a:xfrm>
            <a:custGeom>
              <a:avLst/>
              <a:gdLst/>
              <a:ahLst/>
              <a:cxnLst/>
              <a:rect l="l" t="t" r="r" b="b"/>
              <a:pathLst>
                <a:path w="4660" h="12546" extrusionOk="0">
                  <a:moveTo>
                    <a:pt x="2985" y="0"/>
                  </a:moveTo>
                  <a:lnTo>
                    <a:pt x="2824" y="21"/>
                  </a:lnTo>
                  <a:lnTo>
                    <a:pt x="2642" y="61"/>
                  </a:lnTo>
                  <a:lnTo>
                    <a:pt x="2481" y="101"/>
                  </a:lnTo>
                  <a:lnTo>
                    <a:pt x="2320" y="162"/>
                  </a:lnTo>
                  <a:lnTo>
                    <a:pt x="2158" y="242"/>
                  </a:lnTo>
                  <a:lnTo>
                    <a:pt x="2017" y="323"/>
                  </a:lnTo>
                  <a:lnTo>
                    <a:pt x="1896" y="404"/>
                  </a:lnTo>
                  <a:lnTo>
                    <a:pt x="1775" y="505"/>
                  </a:lnTo>
                  <a:lnTo>
                    <a:pt x="1634" y="646"/>
                  </a:lnTo>
                  <a:lnTo>
                    <a:pt x="1493" y="787"/>
                  </a:lnTo>
                  <a:lnTo>
                    <a:pt x="1251" y="1110"/>
                  </a:lnTo>
                  <a:lnTo>
                    <a:pt x="1049" y="1473"/>
                  </a:lnTo>
                  <a:lnTo>
                    <a:pt x="847" y="1856"/>
                  </a:lnTo>
                  <a:lnTo>
                    <a:pt x="686" y="2259"/>
                  </a:lnTo>
                  <a:lnTo>
                    <a:pt x="525" y="2642"/>
                  </a:lnTo>
                  <a:lnTo>
                    <a:pt x="404" y="3046"/>
                  </a:lnTo>
                  <a:lnTo>
                    <a:pt x="303" y="3409"/>
                  </a:lnTo>
                  <a:lnTo>
                    <a:pt x="182" y="3893"/>
                  </a:lnTo>
                  <a:lnTo>
                    <a:pt x="101" y="4397"/>
                  </a:lnTo>
                  <a:lnTo>
                    <a:pt x="41" y="4901"/>
                  </a:lnTo>
                  <a:lnTo>
                    <a:pt x="0" y="5426"/>
                  </a:lnTo>
                  <a:lnTo>
                    <a:pt x="0" y="5970"/>
                  </a:lnTo>
                  <a:lnTo>
                    <a:pt x="21" y="6495"/>
                  </a:lnTo>
                  <a:lnTo>
                    <a:pt x="61" y="7039"/>
                  </a:lnTo>
                  <a:lnTo>
                    <a:pt x="142" y="7564"/>
                  </a:lnTo>
                  <a:lnTo>
                    <a:pt x="242" y="8108"/>
                  </a:lnTo>
                  <a:lnTo>
                    <a:pt x="384" y="8612"/>
                  </a:lnTo>
                  <a:lnTo>
                    <a:pt x="545" y="9137"/>
                  </a:lnTo>
                  <a:lnTo>
                    <a:pt x="726" y="9621"/>
                  </a:lnTo>
                  <a:lnTo>
                    <a:pt x="948" y="10105"/>
                  </a:lnTo>
                  <a:lnTo>
                    <a:pt x="1190" y="10569"/>
                  </a:lnTo>
                  <a:lnTo>
                    <a:pt x="1453" y="10992"/>
                  </a:lnTo>
                  <a:lnTo>
                    <a:pt x="1755" y="11396"/>
                  </a:lnTo>
                  <a:lnTo>
                    <a:pt x="1957" y="11638"/>
                  </a:lnTo>
                  <a:lnTo>
                    <a:pt x="2179" y="11860"/>
                  </a:lnTo>
                  <a:lnTo>
                    <a:pt x="2441" y="12041"/>
                  </a:lnTo>
                  <a:lnTo>
                    <a:pt x="2703" y="12223"/>
                  </a:lnTo>
                  <a:lnTo>
                    <a:pt x="2965" y="12364"/>
                  </a:lnTo>
                  <a:lnTo>
                    <a:pt x="3227" y="12465"/>
                  </a:lnTo>
                  <a:lnTo>
                    <a:pt x="3510" y="12525"/>
                  </a:lnTo>
                  <a:lnTo>
                    <a:pt x="3752" y="12545"/>
                  </a:lnTo>
                  <a:lnTo>
                    <a:pt x="3994" y="12525"/>
                  </a:lnTo>
                  <a:lnTo>
                    <a:pt x="4095" y="12505"/>
                  </a:lnTo>
                  <a:lnTo>
                    <a:pt x="4195" y="12465"/>
                  </a:lnTo>
                  <a:lnTo>
                    <a:pt x="4276" y="12424"/>
                  </a:lnTo>
                  <a:lnTo>
                    <a:pt x="4377" y="12344"/>
                  </a:lnTo>
                  <a:lnTo>
                    <a:pt x="4437" y="12283"/>
                  </a:lnTo>
                  <a:lnTo>
                    <a:pt x="4498" y="12182"/>
                  </a:lnTo>
                  <a:lnTo>
                    <a:pt x="4558" y="12081"/>
                  </a:lnTo>
                  <a:lnTo>
                    <a:pt x="4599" y="11960"/>
                  </a:lnTo>
                  <a:lnTo>
                    <a:pt x="4639" y="11819"/>
                  </a:lnTo>
                  <a:lnTo>
                    <a:pt x="4639" y="11658"/>
                  </a:lnTo>
                  <a:lnTo>
                    <a:pt x="4659" y="11496"/>
                  </a:lnTo>
                  <a:lnTo>
                    <a:pt x="4639" y="11315"/>
                  </a:lnTo>
                  <a:lnTo>
                    <a:pt x="4619" y="11113"/>
                  </a:lnTo>
                  <a:lnTo>
                    <a:pt x="4558" y="10891"/>
                  </a:lnTo>
                  <a:lnTo>
                    <a:pt x="4377" y="10629"/>
                  </a:lnTo>
                  <a:lnTo>
                    <a:pt x="4216" y="10367"/>
                  </a:lnTo>
                  <a:lnTo>
                    <a:pt x="4054" y="10105"/>
                  </a:lnTo>
                  <a:lnTo>
                    <a:pt x="3913" y="9822"/>
                  </a:lnTo>
                  <a:lnTo>
                    <a:pt x="3792" y="9540"/>
                  </a:lnTo>
                  <a:lnTo>
                    <a:pt x="3671" y="9258"/>
                  </a:lnTo>
                  <a:lnTo>
                    <a:pt x="3550" y="8955"/>
                  </a:lnTo>
                  <a:lnTo>
                    <a:pt x="3449" y="8653"/>
                  </a:lnTo>
                  <a:lnTo>
                    <a:pt x="3288" y="8027"/>
                  </a:lnTo>
                  <a:lnTo>
                    <a:pt x="3167" y="7402"/>
                  </a:lnTo>
                  <a:lnTo>
                    <a:pt x="3086" y="6777"/>
                  </a:lnTo>
                  <a:lnTo>
                    <a:pt x="3066" y="6132"/>
                  </a:lnTo>
                  <a:lnTo>
                    <a:pt x="3046" y="5769"/>
                  </a:lnTo>
                  <a:lnTo>
                    <a:pt x="3066" y="5406"/>
                  </a:lnTo>
                  <a:lnTo>
                    <a:pt x="3086" y="5043"/>
                  </a:lnTo>
                  <a:lnTo>
                    <a:pt x="3106" y="4679"/>
                  </a:lnTo>
                  <a:lnTo>
                    <a:pt x="3147" y="4437"/>
                  </a:lnTo>
                  <a:lnTo>
                    <a:pt x="3187" y="4175"/>
                  </a:lnTo>
                  <a:lnTo>
                    <a:pt x="3348" y="3691"/>
                  </a:lnTo>
                  <a:lnTo>
                    <a:pt x="3530" y="3187"/>
                  </a:lnTo>
                  <a:lnTo>
                    <a:pt x="3711" y="2703"/>
                  </a:lnTo>
                  <a:lnTo>
                    <a:pt x="3873" y="2199"/>
                  </a:lnTo>
                  <a:lnTo>
                    <a:pt x="3933" y="1957"/>
                  </a:lnTo>
                  <a:lnTo>
                    <a:pt x="3974" y="1695"/>
                  </a:lnTo>
                  <a:lnTo>
                    <a:pt x="4014" y="1452"/>
                  </a:lnTo>
                  <a:lnTo>
                    <a:pt x="4014" y="1190"/>
                  </a:lnTo>
                  <a:lnTo>
                    <a:pt x="3994" y="948"/>
                  </a:lnTo>
                  <a:lnTo>
                    <a:pt x="3953" y="686"/>
                  </a:lnTo>
                  <a:lnTo>
                    <a:pt x="3893" y="505"/>
                  </a:lnTo>
                  <a:lnTo>
                    <a:pt x="3812" y="363"/>
                  </a:lnTo>
                  <a:lnTo>
                    <a:pt x="3711" y="242"/>
                  </a:lnTo>
                  <a:lnTo>
                    <a:pt x="3590" y="142"/>
                  </a:lnTo>
                  <a:lnTo>
                    <a:pt x="3449" y="81"/>
                  </a:lnTo>
                  <a:lnTo>
                    <a:pt x="3308" y="21"/>
                  </a:lnTo>
                  <a:lnTo>
                    <a:pt x="3147" y="0"/>
                  </a:ln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2416" name="Google Shape;2416;p36"/>
          <p:cNvGrpSpPr/>
          <p:nvPr/>
        </p:nvGrpSpPr>
        <p:grpSpPr>
          <a:xfrm rot="10800000">
            <a:off x="-374976" y="4599052"/>
            <a:ext cx="3816621" cy="2261032"/>
            <a:chOff x="238125" y="3383650"/>
            <a:chExt cx="1287775" cy="762900"/>
          </a:xfrm>
        </p:grpSpPr>
        <p:sp>
          <p:nvSpPr>
            <p:cNvPr id="2417" name="Google Shape;2417;p36"/>
            <p:cNvSpPr/>
            <p:nvPr/>
          </p:nvSpPr>
          <p:spPr>
            <a:xfrm>
              <a:off x="598125" y="3383650"/>
              <a:ext cx="927775" cy="557175"/>
            </a:xfrm>
            <a:custGeom>
              <a:avLst/>
              <a:gdLst/>
              <a:ahLst/>
              <a:cxnLst/>
              <a:rect l="l" t="t" r="r" b="b"/>
              <a:pathLst>
                <a:path w="37111" h="22287" extrusionOk="0">
                  <a:moveTo>
                    <a:pt x="37050" y="0"/>
                  </a:moveTo>
                  <a:lnTo>
                    <a:pt x="0" y="101"/>
                  </a:lnTo>
                  <a:lnTo>
                    <a:pt x="1090" y="161"/>
                  </a:lnTo>
                  <a:lnTo>
                    <a:pt x="2118" y="242"/>
                  </a:lnTo>
                  <a:lnTo>
                    <a:pt x="3127" y="343"/>
                  </a:lnTo>
                  <a:lnTo>
                    <a:pt x="4095" y="464"/>
                  </a:lnTo>
                  <a:lnTo>
                    <a:pt x="5002" y="585"/>
                  </a:lnTo>
                  <a:lnTo>
                    <a:pt x="5890" y="726"/>
                  </a:lnTo>
                  <a:lnTo>
                    <a:pt x="6737" y="867"/>
                  </a:lnTo>
                  <a:lnTo>
                    <a:pt x="7523" y="1029"/>
                  </a:lnTo>
                  <a:lnTo>
                    <a:pt x="8310" y="1210"/>
                  </a:lnTo>
                  <a:lnTo>
                    <a:pt x="9036" y="1412"/>
                  </a:lnTo>
                  <a:lnTo>
                    <a:pt x="9742" y="1613"/>
                  </a:lnTo>
                  <a:lnTo>
                    <a:pt x="10407" y="1835"/>
                  </a:lnTo>
                  <a:lnTo>
                    <a:pt x="11033" y="2077"/>
                  </a:lnTo>
                  <a:lnTo>
                    <a:pt x="11658" y="2340"/>
                  </a:lnTo>
                  <a:lnTo>
                    <a:pt x="12223" y="2602"/>
                  </a:lnTo>
                  <a:lnTo>
                    <a:pt x="12767" y="2884"/>
                  </a:lnTo>
                  <a:lnTo>
                    <a:pt x="13292" y="3187"/>
                  </a:lnTo>
                  <a:lnTo>
                    <a:pt x="13796" y="3509"/>
                  </a:lnTo>
                  <a:lnTo>
                    <a:pt x="14260" y="3852"/>
                  </a:lnTo>
                  <a:lnTo>
                    <a:pt x="14724" y="4195"/>
                  </a:lnTo>
                  <a:lnTo>
                    <a:pt x="15147" y="4558"/>
                  </a:lnTo>
                  <a:lnTo>
                    <a:pt x="15551" y="4941"/>
                  </a:lnTo>
                  <a:lnTo>
                    <a:pt x="15934" y="5345"/>
                  </a:lnTo>
                  <a:lnTo>
                    <a:pt x="16297" y="5768"/>
                  </a:lnTo>
                  <a:lnTo>
                    <a:pt x="16660" y="6192"/>
                  </a:lnTo>
                  <a:lnTo>
                    <a:pt x="16982" y="6656"/>
                  </a:lnTo>
                  <a:lnTo>
                    <a:pt x="17305" y="7120"/>
                  </a:lnTo>
                  <a:lnTo>
                    <a:pt x="17608" y="7624"/>
                  </a:lnTo>
                  <a:lnTo>
                    <a:pt x="17910" y="8128"/>
                  </a:lnTo>
                  <a:lnTo>
                    <a:pt x="18172" y="8652"/>
                  </a:lnTo>
                  <a:lnTo>
                    <a:pt x="18455" y="9197"/>
                  </a:lnTo>
                  <a:lnTo>
                    <a:pt x="18717" y="9762"/>
                  </a:lnTo>
                  <a:lnTo>
                    <a:pt x="19241" y="11032"/>
                  </a:lnTo>
                  <a:lnTo>
                    <a:pt x="19786" y="12343"/>
                  </a:lnTo>
                  <a:lnTo>
                    <a:pt x="20351" y="13695"/>
                  </a:lnTo>
                  <a:lnTo>
                    <a:pt x="20653" y="14360"/>
                  </a:lnTo>
                  <a:lnTo>
                    <a:pt x="20956" y="15026"/>
                  </a:lnTo>
                  <a:lnTo>
                    <a:pt x="21258" y="15671"/>
                  </a:lnTo>
                  <a:lnTo>
                    <a:pt x="21601" y="16316"/>
                  </a:lnTo>
                  <a:lnTo>
                    <a:pt x="21944" y="16962"/>
                  </a:lnTo>
                  <a:lnTo>
                    <a:pt x="22327" y="17567"/>
                  </a:lnTo>
                  <a:lnTo>
                    <a:pt x="22710" y="18152"/>
                  </a:lnTo>
                  <a:lnTo>
                    <a:pt x="23134" y="18717"/>
                  </a:lnTo>
                  <a:lnTo>
                    <a:pt x="23578" y="19261"/>
                  </a:lnTo>
                  <a:lnTo>
                    <a:pt x="24042" y="19765"/>
                  </a:lnTo>
                  <a:lnTo>
                    <a:pt x="24284" y="20007"/>
                  </a:lnTo>
                  <a:lnTo>
                    <a:pt x="24546" y="20229"/>
                  </a:lnTo>
                  <a:lnTo>
                    <a:pt x="24808" y="20451"/>
                  </a:lnTo>
                  <a:lnTo>
                    <a:pt x="25070" y="20653"/>
                  </a:lnTo>
                  <a:lnTo>
                    <a:pt x="25352" y="20854"/>
                  </a:lnTo>
                  <a:lnTo>
                    <a:pt x="25635" y="21036"/>
                  </a:lnTo>
                  <a:lnTo>
                    <a:pt x="25937" y="21217"/>
                  </a:lnTo>
                  <a:lnTo>
                    <a:pt x="26240" y="21379"/>
                  </a:lnTo>
                  <a:lnTo>
                    <a:pt x="26563" y="21540"/>
                  </a:lnTo>
                  <a:lnTo>
                    <a:pt x="26885" y="21681"/>
                  </a:lnTo>
                  <a:lnTo>
                    <a:pt x="27228" y="21802"/>
                  </a:lnTo>
                  <a:lnTo>
                    <a:pt x="27571" y="21923"/>
                  </a:lnTo>
                  <a:lnTo>
                    <a:pt x="27934" y="22024"/>
                  </a:lnTo>
                  <a:lnTo>
                    <a:pt x="28297" y="22105"/>
                  </a:lnTo>
                  <a:lnTo>
                    <a:pt x="28680" y="22165"/>
                  </a:lnTo>
                  <a:lnTo>
                    <a:pt x="29064" y="22226"/>
                  </a:lnTo>
                  <a:lnTo>
                    <a:pt x="29467" y="22266"/>
                  </a:lnTo>
                  <a:lnTo>
                    <a:pt x="29890" y="22286"/>
                  </a:lnTo>
                  <a:lnTo>
                    <a:pt x="30758" y="22286"/>
                  </a:lnTo>
                  <a:lnTo>
                    <a:pt x="31201" y="22266"/>
                  </a:lnTo>
                  <a:lnTo>
                    <a:pt x="31665" y="22206"/>
                  </a:lnTo>
                  <a:lnTo>
                    <a:pt x="32149" y="22145"/>
                  </a:lnTo>
                  <a:lnTo>
                    <a:pt x="32654" y="22065"/>
                  </a:lnTo>
                  <a:lnTo>
                    <a:pt x="33158" y="21964"/>
                  </a:lnTo>
                  <a:lnTo>
                    <a:pt x="33682" y="21843"/>
                  </a:lnTo>
                  <a:lnTo>
                    <a:pt x="34207" y="21701"/>
                  </a:lnTo>
                  <a:lnTo>
                    <a:pt x="34751" y="21540"/>
                  </a:lnTo>
                  <a:lnTo>
                    <a:pt x="35316" y="21359"/>
                  </a:lnTo>
                  <a:lnTo>
                    <a:pt x="35901" y="21157"/>
                  </a:lnTo>
                  <a:lnTo>
                    <a:pt x="36506" y="20935"/>
                  </a:lnTo>
                  <a:lnTo>
                    <a:pt x="37111" y="20673"/>
                  </a:lnTo>
                  <a:lnTo>
                    <a:pt x="37050" y="0"/>
                  </a:lnTo>
                  <a:close/>
                </a:path>
              </a:pathLst>
            </a:custGeom>
            <a:solidFill>
              <a:schemeClr val="l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418" name="Google Shape;2418;p36"/>
            <p:cNvSpPr/>
            <p:nvPr/>
          </p:nvSpPr>
          <p:spPr>
            <a:xfrm>
              <a:off x="238125" y="3425500"/>
              <a:ext cx="780025" cy="218350"/>
            </a:xfrm>
            <a:custGeom>
              <a:avLst/>
              <a:gdLst/>
              <a:ahLst/>
              <a:cxnLst/>
              <a:rect l="l" t="t" r="r" b="b"/>
              <a:pathLst>
                <a:path w="31201" h="8734" extrusionOk="0">
                  <a:moveTo>
                    <a:pt x="13453" y="0"/>
                  </a:moveTo>
                  <a:lnTo>
                    <a:pt x="12787" y="20"/>
                  </a:lnTo>
                  <a:lnTo>
                    <a:pt x="12121" y="40"/>
                  </a:lnTo>
                  <a:lnTo>
                    <a:pt x="11456" y="81"/>
                  </a:lnTo>
                  <a:lnTo>
                    <a:pt x="10790" y="141"/>
                  </a:lnTo>
                  <a:lnTo>
                    <a:pt x="10125" y="202"/>
                  </a:lnTo>
                  <a:lnTo>
                    <a:pt x="9459" y="303"/>
                  </a:lnTo>
                  <a:lnTo>
                    <a:pt x="8794" y="383"/>
                  </a:lnTo>
                  <a:lnTo>
                    <a:pt x="8128" y="504"/>
                  </a:lnTo>
                  <a:lnTo>
                    <a:pt x="7462" y="625"/>
                  </a:lnTo>
                  <a:lnTo>
                    <a:pt x="6111" y="908"/>
                  </a:lnTo>
                  <a:lnTo>
                    <a:pt x="4760" y="1230"/>
                  </a:lnTo>
                  <a:lnTo>
                    <a:pt x="3388" y="1613"/>
                  </a:lnTo>
                  <a:lnTo>
                    <a:pt x="2924" y="1755"/>
                  </a:lnTo>
                  <a:lnTo>
                    <a:pt x="2481" y="1936"/>
                  </a:lnTo>
                  <a:lnTo>
                    <a:pt x="2077" y="2138"/>
                  </a:lnTo>
                  <a:lnTo>
                    <a:pt x="1714" y="2340"/>
                  </a:lnTo>
                  <a:lnTo>
                    <a:pt x="1392" y="2561"/>
                  </a:lnTo>
                  <a:lnTo>
                    <a:pt x="1109" y="2803"/>
                  </a:lnTo>
                  <a:lnTo>
                    <a:pt x="847" y="3045"/>
                  </a:lnTo>
                  <a:lnTo>
                    <a:pt x="625" y="3308"/>
                  </a:lnTo>
                  <a:lnTo>
                    <a:pt x="444" y="3570"/>
                  </a:lnTo>
                  <a:lnTo>
                    <a:pt x="282" y="3832"/>
                  </a:lnTo>
                  <a:lnTo>
                    <a:pt x="161" y="4114"/>
                  </a:lnTo>
                  <a:lnTo>
                    <a:pt x="81" y="4377"/>
                  </a:lnTo>
                  <a:lnTo>
                    <a:pt x="20" y="4659"/>
                  </a:lnTo>
                  <a:lnTo>
                    <a:pt x="0" y="4921"/>
                  </a:lnTo>
                  <a:lnTo>
                    <a:pt x="20" y="5183"/>
                  </a:lnTo>
                  <a:lnTo>
                    <a:pt x="40" y="5425"/>
                  </a:lnTo>
                  <a:lnTo>
                    <a:pt x="121" y="5667"/>
                  </a:lnTo>
                  <a:lnTo>
                    <a:pt x="222" y="5909"/>
                  </a:lnTo>
                  <a:lnTo>
                    <a:pt x="343" y="6111"/>
                  </a:lnTo>
                  <a:lnTo>
                    <a:pt x="484" y="6313"/>
                  </a:lnTo>
                  <a:lnTo>
                    <a:pt x="666" y="6494"/>
                  </a:lnTo>
                  <a:lnTo>
                    <a:pt x="887" y="6656"/>
                  </a:lnTo>
                  <a:lnTo>
                    <a:pt x="1109" y="6797"/>
                  </a:lnTo>
                  <a:lnTo>
                    <a:pt x="1371" y="6918"/>
                  </a:lnTo>
                  <a:lnTo>
                    <a:pt x="1654" y="6999"/>
                  </a:lnTo>
                  <a:lnTo>
                    <a:pt x="1977" y="7059"/>
                  </a:lnTo>
                  <a:lnTo>
                    <a:pt x="2299" y="7099"/>
                  </a:lnTo>
                  <a:lnTo>
                    <a:pt x="2662" y="7079"/>
                  </a:lnTo>
                  <a:lnTo>
                    <a:pt x="3045" y="7059"/>
                  </a:lnTo>
                  <a:lnTo>
                    <a:pt x="3449" y="6978"/>
                  </a:lnTo>
                  <a:lnTo>
                    <a:pt x="3872" y="6857"/>
                  </a:lnTo>
                  <a:lnTo>
                    <a:pt x="4316" y="6716"/>
                  </a:lnTo>
                  <a:lnTo>
                    <a:pt x="5224" y="6373"/>
                  </a:lnTo>
                  <a:lnTo>
                    <a:pt x="6131" y="6051"/>
                  </a:lnTo>
                  <a:lnTo>
                    <a:pt x="7019" y="5748"/>
                  </a:lnTo>
                  <a:lnTo>
                    <a:pt x="7886" y="5466"/>
                  </a:lnTo>
                  <a:lnTo>
                    <a:pt x="8773" y="5224"/>
                  </a:lnTo>
                  <a:lnTo>
                    <a:pt x="9641" y="5002"/>
                  </a:lnTo>
                  <a:lnTo>
                    <a:pt x="10508" y="4800"/>
                  </a:lnTo>
                  <a:lnTo>
                    <a:pt x="11395" y="4619"/>
                  </a:lnTo>
                  <a:lnTo>
                    <a:pt x="12283" y="4477"/>
                  </a:lnTo>
                  <a:lnTo>
                    <a:pt x="13170" y="4356"/>
                  </a:lnTo>
                  <a:lnTo>
                    <a:pt x="14078" y="4256"/>
                  </a:lnTo>
                  <a:lnTo>
                    <a:pt x="15006" y="4195"/>
                  </a:lnTo>
                  <a:lnTo>
                    <a:pt x="15933" y="4175"/>
                  </a:lnTo>
                  <a:lnTo>
                    <a:pt x="16901" y="4175"/>
                  </a:lnTo>
                  <a:lnTo>
                    <a:pt x="17890" y="4215"/>
                  </a:lnTo>
                  <a:lnTo>
                    <a:pt x="18898" y="4296"/>
                  </a:lnTo>
                  <a:lnTo>
                    <a:pt x="19422" y="4356"/>
                  </a:lnTo>
                  <a:lnTo>
                    <a:pt x="19906" y="4437"/>
                  </a:lnTo>
                  <a:lnTo>
                    <a:pt x="20391" y="4538"/>
                  </a:lnTo>
                  <a:lnTo>
                    <a:pt x="20875" y="4659"/>
                  </a:lnTo>
                  <a:lnTo>
                    <a:pt x="21338" y="4800"/>
                  </a:lnTo>
                  <a:lnTo>
                    <a:pt x="21802" y="4961"/>
                  </a:lnTo>
                  <a:lnTo>
                    <a:pt x="22246" y="5123"/>
                  </a:lnTo>
                  <a:lnTo>
                    <a:pt x="22670" y="5304"/>
                  </a:lnTo>
                  <a:lnTo>
                    <a:pt x="23093" y="5506"/>
                  </a:lnTo>
                  <a:lnTo>
                    <a:pt x="23517" y="5708"/>
                  </a:lnTo>
                  <a:lnTo>
                    <a:pt x="24323" y="6131"/>
                  </a:lnTo>
                  <a:lnTo>
                    <a:pt x="25090" y="6555"/>
                  </a:lnTo>
                  <a:lnTo>
                    <a:pt x="25816" y="6999"/>
                  </a:lnTo>
                  <a:lnTo>
                    <a:pt x="26502" y="7422"/>
                  </a:lnTo>
                  <a:lnTo>
                    <a:pt x="27147" y="7805"/>
                  </a:lnTo>
                  <a:lnTo>
                    <a:pt x="27772" y="8128"/>
                  </a:lnTo>
                  <a:lnTo>
                    <a:pt x="28075" y="8289"/>
                  </a:lnTo>
                  <a:lnTo>
                    <a:pt x="28357" y="8410"/>
                  </a:lnTo>
                  <a:lnTo>
                    <a:pt x="28640" y="8511"/>
                  </a:lnTo>
                  <a:lnTo>
                    <a:pt x="28902" y="8612"/>
                  </a:lnTo>
                  <a:lnTo>
                    <a:pt x="29164" y="8673"/>
                  </a:lnTo>
                  <a:lnTo>
                    <a:pt x="29426" y="8713"/>
                  </a:lnTo>
                  <a:lnTo>
                    <a:pt x="29668" y="8733"/>
                  </a:lnTo>
                  <a:lnTo>
                    <a:pt x="29910" y="8713"/>
                  </a:lnTo>
                  <a:lnTo>
                    <a:pt x="30152" y="8673"/>
                  </a:lnTo>
                  <a:lnTo>
                    <a:pt x="30374" y="8592"/>
                  </a:lnTo>
                  <a:lnTo>
                    <a:pt x="30576" y="8511"/>
                  </a:lnTo>
                  <a:lnTo>
                    <a:pt x="30757" y="8390"/>
                  </a:lnTo>
                  <a:lnTo>
                    <a:pt x="30898" y="8269"/>
                  </a:lnTo>
                  <a:lnTo>
                    <a:pt x="31019" y="8128"/>
                  </a:lnTo>
                  <a:lnTo>
                    <a:pt x="31100" y="7987"/>
                  </a:lnTo>
                  <a:lnTo>
                    <a:pt x="31161" y="7825"/>
                  </a:lnTo>
                  <a:lnTo>
                    <a:pt x="31201" y="7664"/>
                  </a:lnTo>
                  <a:lnTo>
                    <a:pt x="31201" y="7483"/>
                  </a:lnTo>
                  <a:lnTo>
                    <a:pt x="31201" y="7301"/>
                  </a:lnTo>
                  <a:lnTo>
                    <a:pt x="31140" y="7120"/>
                  </a:lnTo>
                  <a:lnTo>
                    <a:pt x="31080" y="6918"/>
                  </a:lnTo>
                  <a:lnTo>
                    <a:pt x="30999" y="6716"/>
                  </a:lnTo>
                  <a:lnTo>
                    <a:pt x="30878" y="6514"/>
                  </a:lnTo>
                  <a:lnTo>
                    <a:pt x="30737" y="6293"/>
                  </a:lnTo>
                  <a:lnTo>
                    <a:pt x="30576" y="6071"/>
                  </a:lnTo>
                  <a:lnTo>
                    <a:pt x="30394" y="5849"/>
                  </a:lnTo>
                  <a:lnTo>
                    <a:pt x="30213" y="5627"/>
                  </a:lnTo>
                  <a:lnTo>
                    <a:pt x="29991" y="5405"/>
                  </a:lnTo>
                  <a:lnTo>
                    <a:pt x="29487" y="4961"/>
                  </a:lnTo>
                  <a:lnTo>
                    <a:pt x="28922" y="4498"/>
                  </a:lnTo>
                  <a:lnTo>
                    <a:pt x="28297" y="4054"/>
                  </a:lnTo>
                  <a:lnTo>
                    <a:pt x="27611" y="3610"/>
                  </a:lnTo>
                  <a:lnTo>
                    <a:pt x="26865" y="3207"/>
                  </a:lnTo>
                  <a:lnTo>
                    <a:pt x="26078" y="2803"/>
                  </a:lnTo>
                  <a:lnTo>
                    <a:pt x="25251" y="2420"/>
                  </a:lnTo>
                  <a:lnTo>
                    <a:pt x="24505" y="2138"/>
                  </a:lnTo>
                  <a:lnTo>
                    <a:pt x="23779" y="1856"/>
                  </a:lnTo>
                  <a:lnTo>
                    <a:pt x="23053" y="1593"/>
                  </a:lnTo>
                  <a:lnTo>
                    <a:pt x="22347" y="1371"/>
                  </a:lnTo>
                  <a:lnTo>
                    <a:pt x="21641" y="1150"/>
                  </a:lnTo>
                  <a:lnTo>
                    <a:pt x="20935" y="948"/>
                  </a:lnTo>
                  <a:lnTo>
                    <a:pt x="20229" y="787"/>
                  </a:lnTo>
                  <a:lnTo>
                    <a:pt x="19543" y="625"/>
                  </a:lnTo>
                  <a:lnTo>
                    <a:pt x="18858" y="484"/>
                  </a:lnTo>
                  <a:lnTo>
                    <a:pt x="18172" y="363"/>
                  </a:lnTo>
                  <a:lnTo>
                    <a:pt x="17486" y="262"/>
                  </a:lnTo>
                  <a:lnTo>
                    <a:pt x="16801" y="182"/>
                  </a:lnTo>
                  <a:lnTo>
                    <a:pt x="16135" y="101"/>
                  </a:lnTo>
                  <a:lnTo>
                    <a:pt x="15469" y="61"/>
                  </a:lnTo>
                  <a:lnTo>
                    <a:pt x="14784" y="20"/>
                  </a:lnTo>
                  <a:lnTo>
                    <a:pt x="14118" y="0"/>
                  </a:lnTo>
                  <a:close/>
                </a:path>
              </a:pathLst>
            </a:custGeom>
            <a:solidFill>
              <a:schemeClr val="l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419" name="Google Shape;2419;p36"/>
            <p:cNvSpPr/>
            <p:nvPr/>
          </p:nvSpPr>
          <p:spPr>
            <a:xfrm>
              <a:off x="1086700" y="3869200"/>
              <a:ext cx="392825" cy="277350"/>
            </a:xfrm>
            <a:custGeom>
              <a:avLst/>
              <a:gdLst/>
              <a:ahLst/>
              <a:cxnLst/>
              <a:rect l="l" t="t" r="r" b="b"/>
              <a:pathLst>
                <a:path w="15713" h="11094" extrusionOk="0">
                  <a:moveTo>
                    <a:pt x="929" y="0"/>
                  </a:moveTo>
                  <a:lnTo>
                    <a:pt x="727" y="21"/>
                  </a:lnTo>
                  <a:lnTo>
                    <a:pt x="545" y="61"/>
                  </a:lnTo>
                  <a:lnTo>
                    <a:pt x="384" y="142"/>
                  </a:lnTo>
                  <a:lnTo>
                    <a:pt x="263" y="242"/>
                  </a:lnTo>
                  <a:lnTo>
                    <a:pt x="162" y="384"/>
                  </a:lnTo>
                  <a:lnTo>
                    <a:pt x="82" y="525"/>
                  </a:lnTo>
                  <a:lnTo>
                    <a:pt x="41" y="706"/>
                  </a:lnTo>
                  <a:lnTo>
                    <a:pt x="1" y="908"/>
                  </a:lnTo>
                  <a:lnTo>
                    <a:pt x="1" y="1130"/>
                  </a:lnTo>
                  <a:lnTo>
                    <a:pt x="21" y="1352"/>
                  </a:lnTo>
                  <a:lnTo>
                    <a:pt x="61" y="1614"/>
                  </a:lnTo>
                  <a:lnTo>
                    <a:pt x="122" y="1876"/>
                  </a:lnTo>
                  <a:lnTo>
                    <a:pt x="203" y="2158"/>
                  </a:lnTo>
                  <a:lnTo>
                    <a:pt x="303" y="2461"/>
                  </a:lnTo>
                  <a:lnTo>
                    <a:pt x="445" y="2764"/>
                  </a:lnTo>
                  <a:lnTo>
                    <a:pt x="586" y="3086"/>
                  </a:lnTo>
                  <a:lnTo>
                    <a:pt x="747" y="3429"/>
                  </a:lnTo>
                  <a:lnTo>
                    <a:pt x="929" y="3752"/>
                  </a:lnTo>
                  <a:lnTo>
                    <a:pt x="1130" y="4115"/>
                  </a:lnTo>
                  <a:lnTo>
                    <a:pt x="1352" y="4458"/>
                  </a:lnTo>
                  <a:lnTo>
                    <a:pt x="1574" y="4821"/>
                  </a:lnTo>
                  <a:lnTo>
                    <a:pt x="2098" y="5527"/>
                  </a:lnTo>
                  <a:lnTo>
                    <a:pt x="2381" y="5890"/>
                  </a:lnTo>
                  <a:lnTo>
                    <a:pt x="2683" y="6253"/>
                  </a:lnTo>
                  <a:lnTo>
                    <a:pt x="3006" y="6616"/>
                  </a:lnTo>
                  <a:lnTo>
                    <a:pt x="3329" y="6979"/>
                  </a:lnTo>
                  <a:lnTo>
                    <a:pt x="3672" y="7322"/>
                  </a:lnTo>
                  <a:lnTo>
                    <a:pt x="4014" y="7665"/>
                  </a:lnTo>
                  <a:lnTo>
                    <a:pt x="4398" y="8007"/>
                  </a:lnTo>
                  <a:lnTo>
                    <a:pt x="4761" y="8350"/>
                  </a:lnTo>
                  <a:lnTo>
                    <a:pt x="5144" y="8653"/>
                  </a:lnTo>
                  <a:lnTo>
                    <a:pt x="5527" y="8955"/>
                  </a:lnTo>
                  <a:lnTo>
                    <a:pt x="5890" y="9217"/>
                  </a:lnTo>
                  <a:lnTo>
                    <a:pt x="6233" y="9460"/>
                  </a:lnTo>
                  <a:lnTo>
                    <a:pt x="6596" y="9681"/>
                  </a:lnTo>
                  <a:lnTo>
                    <a:pt x="6919" y="9883"/>
                  </a:lnTo>
                  <a:lnTo>
                    <a:pt x="7262" y="10065"/>
                  </a:lnTo>
                  <a:lnTo>
                    <a:pt x="7584" y="10246"/>
                  </a:lnTo>
                  <a:lnTo>
                    <a:pt x="7907" y="10387"/>
                  </a:lnTo>
                  <a:lnTo>
                    <a:pt x="8210" y="10528"/>
                  </a:lnTo>
                  <a:lnTo>
                    <a:pt x="8512" y="10629"/>
                  </a:lnTo>
                  <a:lnTo>
                    <a:pt x="8815" y="10730"/>
                  </a:lnTo>
                  <a:lnTo>
                    <a:pt x="9400" y="10891"/>
                  </a:lnTo>
                  <a:lnTo>
                    <a:pt x="9964" y="10992"/>
                  </a:lnTo>
                  <a:lnTo>
                    <a:pt x="10509" y="11053"/>
                  </a:lnTo>
                  <a:lnTo>
                    <a:pt x="11033" y="11093"/>
                  </a:lnTo>
                  <a:lnTo>
                    <a:pt x="11558" y="11073"/>
                  </a:lnTo>
                  <a:lnTo>
                    <a:pt x="12062" y="11053"/>
                  </a:lnTo>
                  <a:lnTo>
                    <a:pt x="12586" y="10992"/>
                  </a:lnTo>
                  <a:lnTo>
                    <a:pt x="13090" y="10932"/>
                  </a:lnTo>
                  <a:lnTo>
                    <a:pt x="14099" y="10811"/>
                  </a:lnTo>
                  <a:lnTo>
                    <a:pt x="14341" y="10770"/>
                  </a:lnTo>
                  <a:lnTo>
                    <a:pt x="14563" y="10730"/>
                  </a:lnTo>
                  <a:lnTo>
                    <a:pt x="14764" y="10649"/>
                  </a:lnTo>
                  <a:lnTo>
                    <a:pt x="14946" y="10589"/>
                  </a:lnTo>
                  <a:lnTo>
                    <a:pt x="15107" y="10508"/>
                  </a:lnTo>
                  <a:lnTo>
                    <a:pt x="15248" y="10407"/>
                  </a:lnTo>
                  <a:lnTo>
                    <a:pt x="15369" y="10307"/>
                  </a:lnTo>
                  <a:lnTo>
                    <a:pt x="15470" y="10206"/>
                  </a:lnTo>
                  <a:lnTo>
                    <a:pt x="15551" y="10085"/>
                  </a:lnTo>
                  <a:lnTo>
                    <a:pt x="15611" y="9964"/>
                  </a:lnTo>
                  <a:lnTo>
                    <a:pt x="15672" y="9843"/>
                  </a:lnTo>
                  <a:lnTo>
                    <a:pt x="15692" y="9722"/>
                  </a:lnTo>
                  <a:lnTo>
                    <a:pt x="15712" y="9601"/>
                  </a:lnTo>
                  <a:lnTo>
                    <a:pt x="15692" y="9480"/>
                  </a:lnTo>
                  <a:lnTo>
                    <a:pt x="15672" y="9339"/>
                  </a:lnTo>
                  <a:lnTo>
                    <a:pt x="15632" y="9217"/>
                  </a:lnTo>
                  <a:lnTo>
                    <a:pt x="15571" y="9096"/>
                  </a:lnTo>
                  <a:lnTo>
                    <a:pt x="15490" y="8975"/>
                  </a:lnTo>
                  <a:lnTo>
                    <a:pt x="15390" y="8854"/>
                  </a:lnTo>
                  <a:lnTo>
                    <a:pt x="15289" y="8754"/>
                  </a:lnTo>
                  <a:lnTo>
                    <a:pt x="15168" y="8633"/>
                  </a:lnTo>
                  <a:lnTo>
                    <a:pt x="15027" y="8552"/>
                  </a:lnTo>
                  <a:lnTo>
                    <a:pt x="14865" y="8451"/>
                  </a:lnTo>
                  <a:lnTo>
                    <a:pt x="14684" y="8370"/>
                  </a:lnTo>
                  <a:lnTo>
                    <a:pt x="14502" y="8310"/>
                  </a:lnTo>
                  <a:lnTo>
                    <a:pt x="14301" y="8249"/>
                  </a:lnTo>
                  <a:lnTo>
                    <a:pt x="14079" y="8209"/>
                  </a:lnTo>
                  <a:lnTo>
                    <a:pt x="13857" y="8169"/>
                  </a:lnTo>
                  <a:lnTo>
                    <a:pt x="13615" y="8149"/>
                  </a:lnTo>
                  <a:lnTo>
                    <a:pt x="13353" y="8149"/>
                  </a:lnTo>
                  <a:lnTo>
                    <a:pt x="13070" y="8169"/>
                  </a:lnTo>
                  <a:lnTo>
                    <a:pt x="12788" y="8189"/>
                  </a:lnTo>
                  <a:lnTo>
                    <a:pt x="12163" y="8270"/>
                  </a:lnTo>
                  <a:lnTo>
                    <a:pt x="11477" y="8310"/>
                  </a:lnTo>
                  <a:lnTo>
                    <a:pt x="10731" y="8330"/>
                  </a:lnTo>
                  <a:lnTo>
                    <a:pt x="10347" y="8310"/>
                  </a:lnTo>
                  <a:lnTo>
                    <a:pt x="9964" y="8290"/>
                  </a:lnTo>
                  <a:lnTo>
                    <a:pt x="9561" y="8249"/>
                  </a:lnTo>
                  <a:lnTo>
                    <a:pt x="9157" y="8189"/>
                  </a:lnTo>
                  <a:lnTo>
                    <a:pt x="8734" y="8128"/>
                  </a:lnTo>
                  <a:lnTo>
                    <a:pt x="8310" y="8028"/>
                  </a:lnTo>
                  <a:lnTo>
                    <a:pt x="7887" y="7907"/>
                  </a:lnTo>
                  <a:lnTo>
                    <a:pt x="7463" y="7786"/>
                  </a:lnTo>
                  <a:lnTo>
                    <a:pt x="7040" y="7624"/>
                  </a:lnTo>
                  <a:lnTo>
                    <a:pt x="6636" y="7443"/>
                  </a:lnTo>
                  <a:lnTo>
                    <a:pt x="6213" y="7221"/>
                  </a:lnTo>
                  <a:lnTo>
                    <a:pt x="5789" y="6999"/>
                  </a:lnTo>
                  <a:lnTo>
                    <a:pt x="5386" y="6717"/>
                  </a:lnTo>
                  <a:lnTo>
                    <a:pt x="4983" y="6434"/>
                  </a:lnTo>
                  <a:lnTo>
                    <a:pt x="4579" y="6112"/>
                  </a:lnTo>
                  <a:lnTo>
                    <a:pt x="4196" y="5748"/>
                  </a:lnTo>
                  <a:lnTo>
                    <a:pt x="3833" y="5345"/>
                  </a:lnTo>
                  <a:lnTo>
                    <a:pt x="3470" y="4922"/>
                  </a:lnTo>
                  <a:lnTo>
                    <a:pt x="3107" y="4438"/>
                  </a:lnTo>
                  <a:lnTo>
                    <a:pt x="2784" y="3933"/>
                  </a:lnTo>
                  <a:lnTo>
                    <a:pt x="2461" y="3389"/>
                  </a:lnTo>
                  <a:lnTo>
                    <a:pt x="2159" y="2804"/>
                  </a:lnTo>
                  <a:lnTo>
                    <a:pt x="1877" y="2179"/>
                  </a:lnTo>
                  <a:lnTo>
                    <a:pt x="1614" y="1493"/>
                  </a:lnTo>
                  <a:lnTo>
                    <a:pt x="1372" y="767"/>
                  </a:lnTo>
                  <a:lnTo>
                    <a:pt x="1151" y="0"/>
                  </a:lnTo>
                  <a:close/>
                </a:path>
              </a:pathLst>
            </a:custGeom>
            <a:solidFill>
              <a:schemeClr val="l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2420" name="Google Shape;2420;p36"/>
          <p:cNvGrpSpPr/>
          <p:nvPr/>
        </p:nvGrpSpPr>
        <p:grpSpPr>
          <a:xfrm rot="5400000">
            <a:off x="10030430" y="-779445"/>
            <a:ext cx="1567268" cy="3099404"/>
            <a:chOff x="961675" y="1958725"/>
            <a:chExt cx="563225" cy="1113825"/>
          </a:xfrm>
        </p:grpSpPr>
        <p:sp>
          <p:nvSpPr>
            <p:cNvPr id="2421" name="Google Shape;2421;p36"/>
            <p:cNvSpPr/>
            <p:nvPr/>
          </p:nvSpPr>
          <p:spPr>
            <a:xfrm>
              <a:off x="961675" y="1958725"/>
              <a:ext cx="284400" cy="1113825"/>
            </a:xfrm>
            <a:custGeom>
              <a:avLst/>
              <a:gdLst/>
              <a:ahLst/>
              <a:cxnLst/>
              <a:rect l="l" t="t" r="r" b="b"/>
              <a:pathLst>
                <a:path w="11376" h="44553" extrusionOk="0">
                  <a:moveTo>
                    <a:pt x="0" y="0"/>
                  </a:moveTo>
                  <a:lnTo>
                    <a:pt x="0" y="44553"/>
                  </a:lnTo>
                  <a:lnTo>
                    <a:pt x="645" y="44392"/>
                  </a:lnTo>
                  <a:lnTo>
                    <a:pt x="1251" y="44210"/>
                  </a:lnTo>
                  <a:lnTo>
                    <a:pt x="1835" y="43988"/>
                  </a:lnTo>
                  <a:lnTo>
                    <a:pt x="2400" y="43766"/>
                  </a:lnTo>
                  <a:lnTo>
                    <a:pt x="2925" y="43504"/>
                  </a:lnTo>
                  <a:lnTo>
                    <a:pt x="3429" y="43202"/>
                  </a:lnTo>
                  <a:lnTo>
                    <a:pt x="3913" y="42899"/>
                  </a:lnTo>
                  <a:lnTo>
                    <a:pt x="4357" y="42556"/>
                  </a:lnTo>
                  <a:lnTo>
                    <a:pt x="4800" y="42213"/>
                  </a:lnTo>
                  <a:lnTo>
                    <a:pt x="5204" y="41830"/>
                  </a:lnTo>
                  <a:lnTo>
                    <a:pt x="5567" y="41427"/>
                  </a:lnTo>
                  <a:lnTo>
                    <a:pt x="5930" y="41023"/>
                  </a:lnTo>
                  <a:lnTo>
                    <a:pt x="6252" y="40580"/>
                  </a:lnTo>
                  <a:lnTo>
                    <a:pt x="6555" y="40136"/>
                  </a:lnTo>
                  <a:lnTo>
                    <a:pt x="6837" y="39692"/>
                  </a:lnTo>
                  <a:lnTo>
                    <a:pt x="7099" y="39208"/>
                  </a:lnTo>
                  <a:lnTo>
                    <a:pt x="7341" y="38724"/>
                  </a:lnTo>
                  <a:lnTo>
                    <a:pt x="7563" y="38220"/>
                  </a:lnTo>
                  <a:lnTo>
                    <a:pt x="7745" y="37716"/>
                  </a:lnTo>
                  <a:lnTo>
                    <a:pt x="7926" y="37212"/>
                  </a:lnTo>
                  <a:lnTo>
                    <a:pt x="8068" y="36687"/>
                  </a:lnTo>
                  <a:lnTo>
                    <a:pt x="8189" y="36163"/>
                  </a:lnTo>
                  <a:lnTo>
                    <a:pt x="8310" y="35618"/>
                  </a:lnTo>
                  <a:lnTo>
                    <a:pt x="8390" y="35094"/>
                  </a:lnTo>
                  <a:lnTo>
                    <a:pt x="8451" y="34549"/>
                  </a:lnTo>
                  <a:lnTo>
                    <a:pt x="8491" y="34005"/>
                  </a:lnTo>
                  <a:lnTo>
                    <a:pt x="8531" y="33460"/>
                  </a:lnTo>
                  <a:lnTo>
                    <a:pt x="8531" y="32916"/>
                  </a:lnTo>
                  <a:lnTo>
                    <a:pt x="8511" y="32391"/>
                  </a:lnTo>
                  <a:lnTo>
                    <a:pt x="8491" y="31847"/>
                  </a:lnTo>
                  <a:lnTo>
                    <a:pt x="8451" y="31322"/>
                  </a:lnTo>
                  <a:lnTo>
                    <a:pt x="8370" y="30798"/>
                  </a:lnTo>
                  <a:lnTo>
                    <a:pt x="8269" y="30193"/>
                  </a:lnTo>
                  <a:lnTo>
                    <a:pt x="8128" y="29628"/>
                  </a:lnTo>
                  <a:lnTo>
                    <a:pt x="7967" y="29063"/>
                  </a:lnTo>
                  <a:lnTo>
                    <a:pt x="7785" y="28519"/>
                  </a:lnTo>
                  <a:lnTo>
                    <a:pt x="7583" y="27994"/>
                  </a:lnTo>
                  <a:lnTo>
                    <a:pt x="7341" y="27470"/>
                  </a:lnTo>
                  <a:lnTo>
                    <a:pt x="7099" y="26946"/>
                  </a:lnTo>
                  <a:lnTo>
                    <a:pt x="6857" y="26421"/>
                  </a:lnTo>
                  <a:lnTo>
                    <a:pt x="6313" y="25393"/>
                  </a:lnTo>
                  <a:lnTo>
                    <a:pt x="5768" y="24324"/>
                  </a:lnTo>
                  <a:lnTo>
                    <a:pt x="5224" y="23235"/>
                  </a:lnTo>
                  <a:lnTo>
                    <a:pt x="4962" y="22650"/>
                  </a:lnTo>
                  <a:lnTo>
                    <a:pt x="4720" y="22065"/>
                  </a:lnTo>
                  <a:lnTo>
                    <a:pt x="4478" y="21460"/>
                  </a:lnTo>
                  <a:lnTo>
                    <a:pt x="4276" y="20835"/>
                  </a:lnTo>
                  <a:lnTo>
                    <a:pt x="4074" y="20169"/>
                  </a:lnTo>
                  <a:lnTo>
                    <a:pt x="3913" y="19483"/>
                  </a:lnTo>
                  <a:lnTo>
                    <a:pt x="3772" y="18777"/>
                  </a:lnTo>
                  <a:lnTo>
                    <a:pt x="3651" y="18031"/>
                  </a:lnTo>
                  <a:lnTo>
                    <a:pt x="3570" y="17245"/>
                  </a:lnTo>
                  <a:lnTo>
                    <a:pt x="3530" y="16418"/>
                  </a:lnTo>
                  <a:lnTo>
                    <a:pt x="3530" y="15550"/>
                  </a:lnTo>
                  <a:lnTo>
                    <a:pt x="3570" y="14643"/>
                  </a:lnTo>
                  <a:lnTo>
                    <a:pt x="3651" y="13695"/>
                  </a:lnTo>
                  <a:lnTo>
                    <a:pt x="3772" y="12686"/>
                  </a:lnTo>
                  <a:lnTo>
                    <a:pt x="3953" y="11638"/>
                  </a:lnTo>
                  <a:lnTo>
                    <a:pt x="4195" y="10528"/>
                  </a:lnTo>
                  <a:lnTo>
                    <a:pt x="4478" y="9379"/>
                  </a:lnTo>
                  <a:lnTo>
                    <a:pt x="4841" y="8149"/>
                  </a:lnTo>
                  <a:lnTo>
                    <a:pt x="5083" y="7463"/>
                  </a:lnTo>
                  <a:lnTo>
                    <a:pt x="5345" y="6777"/>
                  </a:lnTo>
                  <a:lnTo>
                    <a:pt x="5627" y="6132"/>
                  </a:lnTo>
                  <a:lnTo>
                    <a:pt x="5950" y="5506"/>
                  </a:lnTo>
                  <a:lnTo>
                    <a:pt x="6293" y="4922"/>
                  </a:lnTo>
                  <a:lnTo>
                    <a:pt x="6656" y="4357"/>
                  </a:lnTo>
                  <a:lnTo>
                    <a:pt x="7039" y="3812"/>
                  </a:lnTo>
                  <a:lnTo>
                    <a:pt x="7462" y="3308"/>
                  </a:lnTo>
                  <a:lnTo>
                    <a:pt x="7886" y="2804"/>
                  </a:lnTo>
                  <a:lnTo>
                    <a:pt x="8330" y="2340"/>
                  </a:lnTo>
                  <a:lnTo>
                    <a:pt x="8814" y="1896"/>
                  </a:lnTo>
                  <a:lnTo>
                    <a:pt x="9298" y="1473"/>
                  </a:lnTo>
                  <a:lnTo>
                    <a:pt x="9782" y="1069"/>
                  </a:lnTo>
                  <a:lnTo>
                    <a:pt x="10306" y="706"/>
                  </a:lnTo>
                  <a:lnTo>
                    <a:pt x="10831" y="343"/>
                  </a:lnTo>
                  <a:lnTo>
                    <a:pt x="11375"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422" name="Google Shape;2422;p36"/>
            <p:cNvSpPr/>
            <p:nvPr/>
          </p:nvSpPr>
          <p:spPr>
            <a:xfrm>
              <a:off x="1145700" y="1958725"/>
              <a:ext cx="379200" cy="552150"/>
            </a:xfrm>
            <a:custGeom>
              <a:avLst/>
              <a:gdLst/>
              <a:ahLst/>
              <a:cxnLst/>
              <a:rect l="l" t="t" r="r" b="b"/>
              <a:pathLst>
                <a:path w="15168" h="22086" extrusionOk="0">
                  <a:moveTo>
                    <a:pt x="7181" y="0"/>
                  </a:moveTo>
                  <a:lnTo>
                    <a:pt x="6475" y="908"/>
                  </a:lnTo>
                  <a:lnTo>
                    <a:pt x="5749" y="1876"/>
                  </a:lnTo>
                  <a:lnTo>
                    <a:pt x="5043" y="2884"/>
                  </a:lnTo>
                  <a:lnTo>
                    <a:pt x="4337" y="3933"/>
                  </a:lnTo>
                  <a:lnTo>
                    <a:pt x="3671" y="5022"/>
                  </a:lnTo>
                  <a:lnTo>
                    <a:pt x="3349" y="5587"/>
                  </a:lnTo>
                  <a:lnTo>
                    <a:pt x="3046" y="6172"/>
                  </a:lnTo>
                  <a:lnTo>
                    <a:pt x="2723" y="6757"/>
                  </a:lnTo>
                  <a:lnTo>
                    <a:pt x="2441" y="7342"/>
                  </a:lnTo>
                  <a:lnTo>
                    <a:pt x="2159" y="7947"/>
                  </a:lnTo>
                  <a:lnTo>
                    <a:pt x="1897" y="8572"/>
                  </a:lnTo>
                  <a:lnTo>
                    <a:pt x="1634" y="9197"/>
                  </a:lnTo>
                  <a:lnTo>
                    <a:pt x="1392" y="9823"/>
                  </a:lnTo>
                  <a:lnTo>
                    <a:pt x="1170" y="10448"/>
                  </a:lnTo>
                  <a:lnTo>
                    <a:pt x="969" y="11093"/>
                  </a:lnTo>
                  <a:lnTo>
                    <a:pt x="767" y="11759"/>
                  </a:lnTo>
                  <a:lnTo>
                    <a:pt x="606" y="12404"/>
                  </a:lnTo>
                  <a:lnTo>
                    <a:pt x="444" y="13070"/>
                  </a:lnTo>
                  <a:lnTo>
                    <a:pt x="323" y="13755"/>
                  </a:lnTo>
                  <a:lnTo>
                    <a:pt x="202" y="14421"/>
                  </a:lnTo>
                  <a:lnTo>
                    <a:pt x="122" y="15107"/>
                  </a:lnTo>
                  <a:lnTo>
                    <a:pt x="61" y="15813"/>
                  </a:lnTo>
                  <a:lnTo>
                    <a:pt x="21" y="16498"/>
                  </a:lnTo>
                  <a:lnTo>
                    <a:pt x="1" y="17204"/>
                  </a:lnTo>
                  <a:lnTo>
                    <a:pt x="21" y="17910"/>
                  </a:lnTo>
                  <a:lnTo>
                    <a:pt x="61" y="18616"/>
                  </a:lnTo>
                  <a:lnTo>
                    <a:pt x="122" y="19322"/>
                  </a:lnTo>
                  <a:lnTo>
                    <a:pt x="202" y="19745"/>
                  </a:lnTo>
                  <a:lnTo>
                    <a:pt x="303" y="20109"/>
                  </a:lnTo>
                  <a:lnTo>
                    <a:pt x="404" y="20451"/>
                  </a:lnTo>
                  <a:lnTo>
                    <a:pt x="505" y="20774"/>
                  </a:lnTo>
                  <a:lnTo>
                    <a:pt x="606" y="21036"/>
                  </a:lnTo>
                  <a:lnTo>
                    <a:pt x="727" y="21278"/>
                  </a:lnTo>
                  <a:lnTo>
                    <a:pt x="828" y="21480"/>
                  </a:lnTo>
                  <a:lnTo>
                    <a:pt x="949" y="21662"/>
                  </a:lnTo>
                  <a:lnTo>
                    <a:pt x="1070" y="21803"/>
                  </a:lnTo>
                  <a:lnTo>
                    <a:pt x="1211" y="21924"/>
                  </a:lnTo>
                  <a:lnTo>
                    <a:pt x="1332" y="22004"/>
                  </a:lnTo>
                  <a:lnTo>
                    <a:pt x="1453" y="22065"/>
                  </a:lnTo>
                  <a:lnTo>
                    <a:pt x="1574" y="22085"/>
                  </a:lnTo>
                  <a:lnTo>
                    <a:pt x="1715" y="22085"/>
                  </a:lnTo>
                  <a:lnTo>
                    <a:pt x="1836" y="22065"/>
                  </a:lnTo>
                  <a:lnTo>
                    <a:pt x="1957" y="22004"/>
                  </a:lnTo>
                  <a:lnTo>
                    <a:pt x="2078" y="21944"/>
                  </a:lnTo>
                  <a:lnTo>
                    <a:pt x="2199" y="21843"/>
                  </a:lnTo>
                  <a:lnTo>
                    <a:pt x="2320" y="21702"/>
                  </a:lnTo>
                  <a:lnTo>
                    <a:pt x="2421" y="21561"/>
                  </a:lnTo>
                  <a:lnTo>
                    <a:pt x="2542" y="21399"/>
                  </a:lnTo>
                  <a:lnTo>
                    <a:pt x="2623" y="21198"/>
                  </a:lnTo>
                  <a:lnTo>
                    <a:pt x="2723" y="20996"/>
                  </a:lnTo>
                  <a:lnTo>
                    <a:pt x="2804" y="20774"/>
                  </a:lnTo>
                  <a:lnTo>
                    <a:pt x="2885" y="20512"/>
                  </a:lnTo>
                  <a:lnTo>
                    <a:pt x="2965" y="20250"/>
                  </a:lnTo>
                  <a:lnTo>
                    <a:pt x="3026" y="19967"/>
                  </a:lnTo>
                  <a:lnTo>
                    <a:pt x="3066" y="19665"/>
                  </a:lnTo>
                  <a:lnTo>
                    <a:pt x="3107" y="19342"/>
                  </a:lnTo>
                  <a:lnTo>
                    <a:pt x="3147" y="19019"/>
                  </a:lnTo>
                  <a:lnTo>
                    <a:pt x="3167" y="18677"/>
                  </a:lnTo>
                  <a:lnTo>
                    <a:pt x="3167" y="18314"/>
                  </a:lnTo>
                  <a:lnTo>
                    <a:pt x="3167" y="17991"/>
                  </a:lnTo>
                  <a:lnTo>
                    <a:pt x="3207" y="17648"/>
                  </a:lnTo>
                  <a:lnTo>
                    <a:pt x="3248" y="17285"/>
                  </a:lnTo>
                  <a:lnTo>
                    <a:pt x="3308" y="16882"/>
                  </a:lnTo>
                  <a:lnTo>
                    <a:pt x="3409" y="16458"/>
                  </a:lnTo>
                  <a:lnTo>
                    <a:pt x="3510" y="15994"/>
                  </a:lnTo>
                  <a:lnTo>
                    <a:pt x="3651" y="15510"/>
                  </a:lnTo>
                  <a:lnTo>
                    <a:pt x="3792" y="15006"/>
                  </a:lnTo>
                  <a:lnTo>
                    <a:pt x="3974" y="14502"/>
                  </a:lnTo>
                  <a:lnTo>
                    <a:pt x="4176" y="13957"/>
                  </a:lnTo>
                  <a:lnTo>
                    <a:pt x="4397" y="13392"/>
                  </a:lnTo>
                  <a:lnTo>
                    <a:pt x="4639" y="12807"/>
                  </a:lnTo>
                  <a:lnTo>
                    <a:pt x="4902" y="12223"/>
                  </a:lnTo>
                  <a:lnTo>
                    <a:pt x="5204" y="11618"/>
                  </a:lnTo>
                  <a:lnTo>
                    <a:pt x="5507" y="10992"/>
                  </a:lnTo>
                  <a:lnTo>
                    <a:pt x="5850" y="10367"/>
                  </a:lnTo>
                  <a:lnTo>
                    <a:pt x="6233" y="9722"/>
                  </a:lnTo>
                  <a:lnTo>
                    <a:pt x="6616" y="9076"/>
                  </a:lnTo>
                  <a:lnTo>
                    <a:pt x="7040" y="8431"/>
                  </a:lnTo>
                  <a:lnTo>
                    <a:pt x="7503" y="7765"/>
                  </a:lnTo>
                  <a:lnTo>
                    <a:pt x="7967" y="7120"/>
                  </a:lnTo>
                  <a:lnTo>
                    <a:pt x="8471" y="6454"/>
                  </a:lnTo>
                  <a:lnTo>
                    <a:pt x="9016" y="5789"/>
                  </a:lnTo>
                  <a:lnTo>
                    <a:pt x="9581" y="5123"/>
                  </a:lnTo>
                  <a:lnTo>
                    <a:pt x="10166" y="4458"/>
                  </a:lnTo>
                  <a:lnTo>
                    <a:pt x="10791" y="3792"/>
                  </a:lnTo>
                  <a:lnTo>
                    <a:pt x="11436" y="3147"/>
                  </a:lnTo>
                  <a:lnTo>
                    <a:pt x="12122" y="2501"/>
                  </a:lnTo>
                  <a:lnTo>
                    <a:pt x="12848" y="1856"/>
                  </a:lnTo>
                  <a:lnTo>
                    <a:pt x="13574" y="1231"/>
                  </a:lnTo>
                  <a:lnTo>
                    <a:pt x="14361" y="605"/>
                  </a:lnTo>
                  <a:lnTo>
                    <a:pt x="15167"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grpSp>
    </p:spTree>
    <p:extLst>
      <p:ext uri="{BB962C8B-B14F-4D97-AF65-F5344CB8AC3E}">
        <p14:creationId xmlns:p14="http://schemas.microsoft.com/office/powerpoint/2010/main" val="212466810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Background 1">
  <p:cSld name="Background 1">
    <p:spTree>
      <p:nvGrpSpPr>
        <p:cNvPr id="1" name="Shape 2423"/>
        <p:cNvGrpSpPr/>
        <p:nvPr/>
      </p:nvGrpSpPr>
      <p:grpSpPr>
        <a:xfrm>
          <a:off x="0" y="0"/>
          <a:ext cx="0" cy="0"/>
          <a:chOff x="0" y="0"/>
          <a:chExt cx="0" cy="0"/>
        </a:xfrm>
      </p:grpSpPr>
      <p:grpSp>
        <p:nvGrpSpPr>
          <p:cNvPr id="2424" name="Google Shape;2424;p37"/>
          <p:cNvGrpSpPr/>
          <p:nvPr/>
        </p:nvGrpSpPr>
        <p:grpSpPr>
          <a:xfrm rot="10800000" flipH="1">
            <a:off x="8922344" y="4624311"/>
            <a:ext cx="3816621" cy="2261032"/>
            <a:chOff x="238125" y="3383650"/>
            <a:chExt cx="1287775" cy="762900"/>
          </a:xfrm>
        </p:grpSpPr>
        <p:sp>
          <p:nvSpPr>
            <p:cNvPr id="2425" name="Google Shape;2425;p37"/>
            <p:cNvSpPr/>
            <p:nvPr/>
          </p:nvSpPr>
          <p:spPr>
            <a:xfrm>
              <a:off x="598125" y="3383650"/>
              <a:ext cx="927775" cy="557175"/>
            </a:xfrm>
            <a:custGeom>
              <a:avLst/>
              <a:gdLst/>
              <a:ahLst/>
              <a:cxnLst/>
              <a:rect l="l" t="t" r="r" b="b"/>
              <a:pathLst>
                <a:path w="37111" h="22287" extrusionOk="0">
                  <a:moveTo>
                    <a:pt x="37050" y="0"/>
                  </a:moveTo>
                  <a:lnTo>
                    <a:pt x="0" y="101"/>
                  </a:lnTo>
                  <a:lnTo>
                    <a:pt x="1090" y="161"/>
                  </a:lnTo>
                  <a:lnTo>
                    <a:pt x="2118" y="242"/>
                  </a:lnTo>
                  <a:lnTo>
                    <a:pt x="3127" y="343"/>
                  </a:lnTo>
                  <a:lnTo>
                    <a:pt x="4095" y="464"/>
                  </a:lnTo>
                  <a:lnTo>
                    <a:pt x="5002" y="585"/>
                  </a:lnTo>
                  <a:lnTo>
                    <a:pt x="5890" y="726"/>
                  </a:lnTo>
                  <a:lnTo>
                    <a:pt x="6737" y="867"/>
                  </a:lnTo>
                  <a:lnTo>
                    <a:pt x="7523" y="1029"/>
                  </a:lnTo>
                  <a:lnTo>
                    <a:pt x="8310" y="1210"/>
                  </a:lnTo>
                  <a:lnTo>
                    <a:pt x="9036" y="1412"/>
                  </a:lnTo>
                  <a:lnTo>
                    <a:pt x="9742" y="1613"/>
                  </a:lnTo>
                  <a:lnTo>
                    <a:pt x="10407" y="1835"/>
                  </a:lnTo>
                  <a:lnTo>
                    <a:pt x="11033" y="2077"/>
                  </a:lnTo>
                  <a:lnTo>
                    <a:pt x="11658" y="2340"/>
                  </a:lnTo>
                  <a:lnTo>
                    <a:pt x="12223" y="2602"/>
                  </a:lnTo>
                  <a:lnTo>
                    <a:pt x="12767" y="2884"/>
                  </a:lnTo>
                  <a:lnTo>
                    <a:pt x="13292" y="3187"/>
                  </a:lnTo>
                  <a:lnTo>
                    <a:pt x="13796" y="3509"/>
                  </a:lnTo>
                  <a:lnTo>
                    <a:pt x="14260" y="3852"/>
                  </a:lnTo>
                  <a:lnTo>
                    <a:pt x="14724" y="4195"/>
                  </a:lnTo>
                  <a:lnTo>
                    <a:pt x="15147" y="4558"/>
                  </a:lnTo>
                  <a:lnTo>
                    <a:pt x="15551" y="4941"/>
                  </a:lnTo>
                  <a:lnTo>
                    <a:pt x="15934" y="5345"/>
                  </a:lnTo>
                  <a:lnTo>
                    <a:pt x="16297" y="5768"/>
                  </a:lnTo>
                  <a:lnTo>
                    <a:pt x="16660" y="6192"/>
                  </a:lnTo>
                  <a:lnTo>
                    <a:pt x="16982" y="6656"/>
                  </a:lnTo>
                  <a:lnTo>
                    <a:pt x="17305" y="7120"/>
                  </a:lnTo>
                  <a:lnTo>
                    <a:pt x="17608" y="7624"/>
                  </a:lnTo>
                  <a:lnTo>
                    <a:pt x="17910" y="8128"/>
                  </a:lnTo>
                  <a:lnTo>
                    <a:pt x="18172" y="8652"/>
                  </a:lnTo>
                  <a:lnTo>
                    <a:pt x="18455" y="9197"/>
                  </a:lnTo>
                  <a:lnTo>
                    <a:pt x="18717" y="9762"/>
                  </a:lnTo>
                  <a:lnTo>
                    <a:pt x="19241" y="11032"/>
                  </a:lnTo>
                  <a:lnTo>
                    <a:pt x="19786" y="12343"/>
                  </a:lnTo>
                  <a:lnTo>
                    <a:pt x="20351" y="13695"/>
                  </a:lnTo>
                  <a:lnTo>
                    <a:pt x="20653" y="14360"/>
                  </a:lnTo>
                  <a:lnTo>
                    <a:pt x="20956" y="15026"/>
                  </a:lnTo>
                  <a:lnTo>
                    <a:pt x="21258" y="15671"/>
                  </a:lnTo>
                  <a:lnTo>
                    <a:pt x="21601" y="16316"/>
                  </a:lnTo>
                  <a:lnTo>
                    <a:pt x="21944" y="16962"/>
                  </a:lnTo>
                  <a:lnTo>
                    <a:pt x="22327" y="17567"/>
                  </a:lnTo>
                  <a:lnTo>
                    <a:pt x="22710" y="18152"/>
                  </a:lnTo>
                  <a:lnTo>
                    <a:pt x="23134" y="18717"/>
                  </a:lnTo>
                  <a:lnTo>
                    <a:pt x="23578" y="19261"/>
                  </a:lnTo>
                  <a:lnTo>
                    <a:pt x="24042" y="19765"/>
                  </a:lnTo>
                  <a:lnTo>
                    <a:pt x="24284" y="20007"/>
                  </a:lnTo>
                  <a:lnTo>
                    <a:pt x="24546" y="20229"/>
                  </a:lnTo>
                  <a:lnTo>
                    <a:pt x="24808" y="20451"/>
                  </a:lnTo>
                  <a:lnTo>
                    <a:pt x="25070" y="20653"/>
                  </a:lnTo>
                  <a:lnTo>
                    <a:pt x="25352" y="20854"/>
                  </a:lnTo>
                  <a:lnTo>
                    <a:pt x="25635" y="21036"/>
                  </a:lnTo>
                  <a:lnTo>
                    <a:pt x="25937" y="21217"/>
                  </a:lnTo>
                  <a:lnTo>
                    <a:pt x="26240" y="21379"/>
                  </a:lnTo>
                  <a:lnTo>
                    <a:pt x="26563" y="21540"/>
                  </a:lnTo>
                  <a:lnTo>
                    <a:pt x="26885" y="21681"/>
                  </a:lnTo>
                  <a:lnTo>
                    <a:pt x="27228" y="21802"/>
                  </a:lnTo>
                  <a:lnTo>
                    <a:pt x="27571" y="21923"/>
                  </a:lnTo>
                  <a:lnTo>
                    <a:pt x="27934" y="22024"/>
                  </a:lnTo>
                  <a:lnTo>
                    <a:pt x="28297" y="22105"/>
                  </a:lnTo>
                  <a:lnTo>
                    <a:pt x="28680" y="22165"/>
                  </a:lnTo>
                  <a:lnTo>
                    <a:pt x="29064" y="22226"/>
                  </a:lnTo>
                  <a:lnTo>
                    <a:pt x="29467" y="22266"/>
                  </a:lnTo>
                  <a:lnTo>
                    <a:pt x="29890" y="22286"/>
                  </a:lnTo>
                  <a:lnTo>
                    <a:pt x="30758" y="22286"/>
                  </a:lnTo>
                  <a:lnTo>
                    <a:pt x="31201" y="22266"/>
                  </a:lnTo>
                  <a:lnTo>
                    <a:pt x="31665" y="22206"/>
                  </a:lnTo>
                  <a:lnTo>
                    <a:pt x="32149" y="22145"/>
                  </a:lnTo>
                  <a:lnTo>
                    <a:pt x="32654" y="22065"/>
                  </a:lnTo>
                  <a:lnTo>
                    <a:pt x="33158" y="21964"/>
                  </a:lnTo>
                  <a:lnTo>
                    <a:pt x="33682" y="21843"/>
                  </a:lnTo>
                  <a:lnTo>
                    <a:pt x="34207" y="21701"/>
                  </a:lnTo>
                  <a:lnTo>
                    <a:pt x="34751" y="21540"/>
                  </a:lnTo>
                  <a:lnTo>
                    <a:pt x="35316" y="21359"/>
                  </a:lnTo>
                  <a:lnTo>
                    <a:pt x="35901" y="21157"/>
                  </a:lnTo>
                  <a:lnTo>
                    <a:pt x="36506" y="20935"/>
                  </a:lnTo>
                  <a:lnTo>
                    <a:pt x="37111" y="20673"/>
                  </a:lnTo>
                  <a:lnTo>
                    <a:pt x="37050" y="0"/>
                  </a:lnTo>
                  <a:close/>
                </a:path>
              </a:pathLst>
            </a:custGeom>
            <a:solidFill>
              <a:schemeClr val="l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426" name="Google Shape;2426;p37"/>
            <p:cNvSpPr/>
            <p:nvPr/>
          </p:nvSpPr>
          <p:spPr>
            <a:xfrm>
              <a:off x="238125" y="3425500"/>
              <a:ext cx="780025" cy="218350"/>
            </a:xfrm>
            <a:custGeom>
              <a:avLst/>
              <a:gdLst/>
              <a:ahLst/>
              <a:cxnLst/>
              <a:rect l="l" t="t" r="r" b="b"/>
              <a:pathLst>
                <a:path w="31201" h="8734" extrusionOk="0">
                  <a:moveTo>
                    <a:pt x="13453" y="0"/>
                  </a:moveTo>
                  <a:lnTo>
                    <a:pt x="12787" y="20"/>
                  </a:lnTo>
                  <a:lnTo>
                    <a:pt x="12121" y="40"/>
                  </a:lnTo>
                  <a:lnTo>
                    <a:pt x="11456" y="81"/>
                  </a:lnTo>
                  <a:lnTo>
                    <a:pt x="10790" y="141"/>
                  </a:lnTo>
                  <a:lnTo>
                    <a:pt x="10125" y="202"/>
                  </a:lnTo>
                  <a:lnTo>
                    <a:pt x="9459" y="303"/>
                  </a:lnTo>
                  <a:lnTo>
                    <a:pt x="8794" y="383"/>
                  </a:lnTo>
                  <a:lnTo>
                    <a:pt x="8128" y="504"/>
                  </a:lnTo>
                  <a:lnTo>
                    <a:pt x="7462" y="625"/>
                  </a:lnTo>
                  <a:lnTo>
                    <a:pt x="6111" y="908"/>
                  </a:lnTo>
                  <a:lnTo>
                    <a:pt x="4760" y="1230"/>
                  </a:lnTo>
                  <a:lnTo>
                    <a:pt x="3388" y="1613"/>
                  </a:lnTo>
                  <a:lnTo>
                    <a:pt x="2924" y="1755"/>
                  </a:lnTo>
                  <a:lnTo>
                    <a:pt x="2481" y="1936"/>
                  </a:lnTo>
                  <a:lnTo>
                    <a:pt x="2077" y="2138"/>
                  </a:lnTo>
                  <a:lnTo>
                    <a:pt x="1714" y="2340"/>
                  </a:lnTo>
                  <a:lnTo>
                    <a:pt x="1392" y="2561"/>
                  </a:lnTo>
                  <a:lnTo>
                    <a:pt x="1109" y="2803"/>
                  </a:lnTo>
                  <a:lnTo>
                    <a:pt x="847" y="3045"/>
                  </a:lnTo>
                  <a:lnTo>
                    <a:pt x="625" y="3308"/>
                  </a:lnTo>
                  <a:lnTo>
                    <a:pt x="444" y="3570"/>
                  </a:lnTo>
                  <a:lnTo>
                    <a:pt x="282" y="3832"/>
                  </a:lnTo>
                  <a:lnTo>
                    <a:pt x="161" y="4114"/>
                  </a:lnTo>
                  <a:lnTo>
                    <a:pt x="81" y="4377"/>
                  </a:lnTo>
                  <a:lnTo>
                    <a:pt x="20" y="4659"/>
                  </a:lnTo>
                  <a:lnTo>
                    <a:pt x="0" y="4921"/>
                  </a:lnTo>
                  <a:lnTo>
                    <a:pt x="20" y="5183"/>
                  </a:lnTo>
                  <a:lnTo>
                    <a:pt x="40" y="5425"/>
                  </a:lnTo>
                  <a:lnTo>
                    <a:pt x="121" y="5667"/>
                  </a:lnTo>
                  <a:lnTo>
                    <a:pt x="222" y="5909"/>
                  </a:lnTo>
                  <a:lnTo>
                    <a:pt x="343" y="6111"/>
                  </a:lnTo>
                  <a:lnTo>
                    <a:pt x="484" y="6313"/>
                  </a:lnTo>
                  <a:lnTo>
                    <a:pt x="666" y="6494"/>
                  </a:lnTo>
                  <a:lnTo>
                    <a:pt x="887" y="6656"/>
                  </a:lnTo>
                  <a:lnTo>
                    <a:pt x="1109" y="6797"/>
                  </a:lnTo>
                  <a:lnTo>
                    <a:pt x="1371" y="6918"/>
                  </a:lnTo>
                  <a:lnTo>
                    <a:pt x="1654" y="6999"/>
                  </a:lnTo>
                  <a:lnTo>
                    <a:pt x="1977" y="7059"/>
                  </a:lnTo>
                  <a:lnTo>
                    <a:pt x="2299" y="7099"/>
                  </a:lnTo>
                  <a:lnTo>
                    <a:pt x="2662" y="7079"/>
                  </a:lnTo>
                  <a:lnTo>
                    <a:pt x="3045" y="7059"/>
                  </a:lnTo>
                  <a:lnTo>
                    <a:pt x="3449" y="6978"/>
                  </a:lnTo>
                  <a:lnTo>
                    <a:pt x="3872" y="6857"/>
                  </a:lnTo>
                  <a:lnTo>
                    <a:pt x="4316" y="6716"/>
                  </a:lnTo>
                  <a:lnTo>
                    <a:pt x="5224" y="6373"/>
                  </a:lnTo>
                  <a:lnTo>
                    <a:pt x="6131" y="6051"/>
                  </a:lnTo>
                  <a:lnTo>
                    <a:pt x="7019" y="5748"/>
                  </a:lnTo>
                  <a:lnTo>
                    <a:pt x="7886" y="5466"/>
                  </a:lnTo>
                  <a:lnTo>
                    <a:pt x="8773" y="5224"/>
                  </a:lnTo>
                  <a:lnTo>
                    <a:pt x="9641" y="5002"/>
                  </a:lnTo>
                  <a:lnTo>
                    <a:pt x="10508" y="4800"/>
                  </a:lnTo>
                  <a:lnTo>
                    <a:pt x="11395" y="4619"/>
                  </a:lnTo>
                  <a:lnTo>
                    <a:pt x="12283" y="4477"/>
                  </a:lnTo>
                  <a:lnTo>
                    <a:pt x="13170" y="4356"/>
                  </a:lnTo>
                  <a:lnTo>
                    <a:pt x="14078" y="4256"/>
                  </a:lnTo>
                  <a:lnTo>
                    <a:pt x="15006" y="4195"/>
                  </a:lnTo>
                  <a:lnTo>
                    <a:pt x="15933" y="4175"/>
                  </a:lnTo>
                  <a:lnTo>
                    <a:pt x="16901" y="4175"/>
                  </a:lnTo>
                  <a:lnTo>
                    <a:pt x="17890" y="4215"/>
                  </a:lnTo>
                  <a:lnTo>
                    <a:pt x="18898" y="4296"/>
                  </a:lnTo>
                  <a:lnTo>
                    <a:pt x="19422" y="4356"/>
                  </a:lnTo>
                  <a:lnTo>
                    <a:pt x="19906" y="4437"/>
                  </a:lnTo>
                  <a:lnTo>
                    <a:pt x="20391" y="4538"/>
                  </a:lnTo>
                  <a:lnTo>
                    <a:pt x="20875" y="4659"/>
                  </a:lnTo>
                  <a:lnTo>
                    <a:pt x="21338" y="4800"/>
                  </a:lnTo>
                  <a:lnTo>
                    <a:pt x="21802" y="4961"/>
                  </a:lnTo>
                  <a:lnTo>
                    <a:pt x="22246" y="5123"/>
                  </a:lnTo>
                  <a:lnTo>
                    <a:pt x="22670" y="5304"/>
                  </a:lnTo>
                  <a:lnTo>
                    <a:pt x="23093" y="5506"/>
                  </a:lnTo>
                  <a:lnTo>
                    <a:pt x="23517" y="5708"/>
                  </a:lnTo>
                  <a:lnTo>
                    <a:pt x="24323" y="6131"/>
                  </a:lnTo>
                  <a:lnTo>
                    <a:pt x="25090" y="6555"/>
                  </a:lnTo>
                  <a:lnTo>
                    <a:pt x="25816" y="6999"/>
                  </a:lnTo>
                  <a:lnTo>
                    <a:pt x="26502" y="7422"/>
                  </a:lnTo>
                  <a:lnTo>
                    <a:pt x="27147" y="7805"/>
                  </a:lnTo>
                  <a:lnTo>
                    <a:pt x="27772" y="8128"/>
                  </a:lnTo>
                  <a:lnTo>
                    <a:pt x="28075" y="8289"/>
                  </a:lnTo>
                  <a:lnTo>
                    <a:pt x="28357" y="8410"/>
                  </a:lnTo>
                  <a:lnTo>
                    <a:pt x="28640" y="8511"/>
                  </a:lnTo>
                  <a:lnTo>
                    <a:pt x="28902" y="8612"/>
                  </a:lnTo>
                  <a:lnTo>
                    <a:pt x="29164" y="8673"/>
                  </a:lnTo>
                  <a:lnTo>
                    <a:pt x="29426" y="8713"/>
                  </a:lnTo>
                  <a:lnTo>
                    <a:pt x="29668" y="8733"/>
                  </a:lnTo>
                  <a:lnTo>
                    <a:pt x="29910" y="8713"/>
                  </a:lnTo>
                  <a:lnTo>
                    <a:pt x="30152" y="8673"/>
                  </a:lnTo>
                  <a:lnTo>
                    <a:pt x="30374" y="8592"/>
                  </a:lnTo>
                  <a:lnTo>
                    <a:pt x="30576" y="8511"/>
                  </a:lnTo>
                  <a:lnTo>
                    <a:pt x="30757" y="8390"/>
                  </a:lnTo>
                  <a:lnTo>
                    <a:pt x="30898" y="8269"/>
                  </a:lnTo>
                  <a:lnTo>
                    <a:pt x="31019" y="8128"/>
                  </a:lnTo>
                  <a:lnTo>
                    <a:pt x="31100" y="7987"/>
                  </a:lnTo>
                  <a:lnTo>
                    <a:pt x="31161" y="7825"/>
                  </a:lnTo>
                  <a:lnTo>
                    <a:pt x="31201" y="7664"/>
                  </a:lnTo>
                  <a:lnTo>
                    <a:pt x="31201" y="7483"/>
                  </a:lnTo>
                  <a:lnTo>
                    <a:pt x="31201" y="7301"/>
                  </a:lnTo>
                  <a:lnTo>
                    <a:pt x="31140" y="7120"/>
                  </a:lnTo>
                  <a:lnTo>
                    <a:pt x="31080" y="6918"/>
                  </a:lnTo>
                  <a:lnTo>
                    <a:pt x="30999" y="6716"/>
                  </a:lnTo>
                  <a:lnTo>
                    <a:pt x="30878" y="6514"/>
                  </a:lnTo>
                  <a:lnTo>
                    <a:pt x="30737" y="6293"/>
                  </a:lnTo>
                  <a:lnTo>
                    <a:pt x="30576" y="6071"/>
                  </a:lnTo>
                  <a:lnTo>
                    <a:pt x="30394" y="5849"/>
                  </a:lnTo>
                  <a:lnTo>
                    <a:pt x="30213" y="5627"/>
                  </a:lnTo>
                  <a:lnTo>
                    <a:pt x="29991" y="5405"/>
                  </a:lnTo>
                  <a:lnTo>
                    <a:pt x="29487" y="4961"/>
                  </a:lnTo>
                  <a:lnTo>
                    <a:pt x="28922" y="4498"/>
                  </a:lnTo>
                  <a:lnTo>
                    <a:pt x="28297" y="4054"/>
                  </a:lnTo>
                  <a:lnTo>
                    <a:pt x="27611" y="3610"/>
                  </a:lnTo>
                  <a:lnTo>
                    <a:pt x="26865" y="3207"/>
                  </a:lnTo>
                  <a:lnTo>
                    <a:pt x="26078" y="2803"/>
                  </a:lnTo>
                  <a:lnTo>
                    <a:pt x="25251" y="2420"/>
                  </a:lnTo>
                  <a:lnTo>
                    <a:pt x="24505" y="2138"/>
                  </a:lnTo>
                  <a:lnTo>
                    <a:pt x="23779" y="1856"/>
                  </a:lnTo>
                  <a:lnTo>
                    <a:pt x="23053" y="1593"/>
                  </a:lnTo>
                  <a:lnTo>
                    <a:pt x="22347" y="1371"/>
                  </a:lnTo>
                  <a:lnTo>
                    <a:pt x="21641" y="1150"/>
                  </a:lnTo>
                  <a:lnTo>
                    <a:pt x="20935" y="948"/>
                  </a:lnTo>
                  <a:lnTo>
                    <a:pt x="20229" y="787"/>
                  </a:lnTo>
                  <a:lnTo>
                    <a:pt x="19543" y="625"/>
                  </a:lnTo>
                  <a:lnTo>
                    <a:pt x="18858" y="484"/>
                  </a:lnTo>
                  <a:lnTo>
                    <a:pt x="18172" y="363"/>
                  </a:lnTo>
                  <a:lnTo>
                    <a:pt x="17486" y="262"/>
                  </a:lnTo>
                  <a:lnTo>
                    <a:pt x="16801" y="182"/>
                  </a:lnTo>
                  <a:lnTo>
                    <a:pt x="16135" y="101"/>
                  </a:lnTo>
                  <a:lnTo>
                    <a:pt x="15469" y="61"/>
                  </a:lnTo>
                  <a:lnTo>
                    <a:pt x="14784" y="20"/>
                  </a:lnTo>
                  <a:lnTo>
                    <a:pt x="14118" y="0"/>
                  </a:lnTo>
                  <a:close/>
                </a:path>
              </a:pathLst>
            </a:custGeom>
            <a:solidFill>
              <a:schemeClr val="l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427" name="Google Shape;2427;p37"/>
            <p:cNvSpPr/>
            <p:nvPr/>
          </p:nvSpPr>
          <p:spPr>
            <a:xfrm>
              <a:off x="1086700" y="3869200"/>
              <a:ext cx="392825" cy="277350"/>
            </a:xfrm>
            <a:custGeom>
              <a:avLst/>
              <a:gdLst/>
              <a:ahLst/>
              <a:cxnLst/>
              <a:rect l="l" t="t" r="r" b="b"/>
              <a:pathLst>
                <a:path w="15713" h="11094" extrusionOk="0">
                  <a:moveTo>
                    <a:pt x="929" y="0"/>
                  </a:moveTo>
                  <a:lnTo>
                    <a:pt x="727" y="21"/>
                  </a:lnTo>
                  <a:lnTo>
                    <a:pt x="545" y="61"/>
                  </a:lnTo>
                  <a:lnTo>
                    <a:pt x="384" y="142"/>
                  </a:lnTo>
                  <a:lnTo>
                    <a:pt x="263" y="242"/>
                  </a:lnTo>
                  <a:lnTo>
                    <a:pt x="162" y="384"/>
                  </a:lnTo>
                  <a:lnTo>
                    <a:pt x="82" y="525"/>
                  </a:lnTo>
                  <a:lnTo>
                    <a:pt x="41" y="706"/>
                  </a:lnTo>
                  <a:lnTo>
                    <a:pt x="1" y="908"/>
                  </a:lnTo>
                  <a:lnTo>
                    <a:pt x="1" y="1130"/>
                  </a:lnTo>
                  <a:lnTo>
                    <a:pt x="21" y="1352"/>
                  </a:lnTo>
                  <a:lnTo>
                    <a:pt x="61" y="1614"/>
                  </a:lnTo>
                  <a:lnTo>
                    <a:pt x="122" y="1876"/>
                  </a:lnTo>
                  <a:lnTo>
                    <a:pt x="203" y="2158"/>
                  </a:lnTo>
                  <a:lnTo>
                    <a:pt x="303" y="2461"/>
                  </a:lnTo>
                  <a:lnTo>
                    <a:pt x="445" y="2764"/>
                  </a:lnTo>
                  <a:lnTo>
                    <a:pt x="586" y="3086"/>
                  </a:lnTo>
                  <a:lnTo>
                    <a:pt x="747" y="3429"/>
                  </a:lnTo>
                  <a:lnTo>
                    <a:pt x="929" y="3752"/>
                  </a:lnTo>
                  <a:lnTo>
                    <a:pt x="1130" y="4115"/>
                  </a:lnTo>
                  <a:lnTo>
                    <a:pt x="1352" y="4458"/>
                  </a:lnTo>
                  <a:lnTo>
                    <a:pt x="1574" y="4821"/>
                  </a:lnTo>
                  <a:lnTo>
                    <a:pt x="2098" y="5527"/>
                  </a:lnTo>
                  <a:lnTo>
                    <a:pt x="2381" y="5890"/>
                  </a:lnTo>
                  <a:lnTo>
                    <a:pt x="2683" y="6253"/>
                  </a:lnTo>
                  <a:lnTo>
                    <a:pt x="3006" y="6616"/>
                  </a:lnTo>
                  <a:lnTo>
                    <a:pt x="3329" y="6979"/>
                  </a:lnTo>
                  <a:lnTo>
                    <a:pt x="3672" y="7322"/>
                  </a:lnTo>
                  <a:lnTo>
                    <a:pt x="4014" y="7665"/>
                  </a:lnTo>
                  <a:lnTo>
                    <a:pt x="4398" y="8007"/>
                  </a:lnTo>
                  <a:lnTo>
                    <a:pt x="4761" y="8350"/>
                  </a:lnTo>
                  <a:lnTo>
                    <a:pt x="5144" y="8653"/>
                  </a:lnTo>
                  <a:lnTo>
                    <a:pt x="5527" y="8955"/>
                  </a:lnTo>
                  <a:lnTo>
                    <a:pt x="5890" y="9217"/>
                  </a:lnTo>
                  <a:lnTo>
                    <a:pt x="6233" y="9460"/>
                  </a:lnTo>
                  <a:lnTo>
                    <a:pt x="6596" y="9681"/>
                  </a:lnTo>
                  <a:lnTo>
                    <a:pt x="6919" y="9883"/>
                  </a:lnTo>
                  <a:lnTo>
                    <a:pt x="7262" y="10065"/>
                  </a:lnTo>
                  <a:lnTo>
                    <a:pt x="7584" y="10246"/>
                  </a:lnTo>
                  <a:lnTo>
                    <a:pt x="7907" y="10387"/>
                  </a:lnTo>
                  <a:lnTo>
                    <a:pt x="8210" y="10528"/>
                  </a:lnTo>
                  <a:lnTo>
                    <a:pt x="8512" y="10629"/>
                  </a:lnTo>
                  <a:lnTo>
                    <a:pt x="8815" y="10730"/>
                  </a:lnTo>
                  <a:lnTo>
                    <a:pt x="9400" y="10891"/>
                  </a:lnTo>
                  <a:lnTo>
                    <a:pt x="9964" y="10992"/>
                  </a:lnTo>
                  <a:lnTo>
                    <a:pt x="10509" y="11053"/>
                  </a:lnTo>
                  <a:lnTo>
                    <a:pt x="11033" y="11093"/>
                  </a:lnTo>
                  <a:lnTo>
                    <a:pt x="11558" y="11073"/>
                  </a:lnTo>
                  <a:lnTo>
                    <a:pt x="12062" y="11053"/>
                  </a:lnTo>
                  <a:lnTo>
                    <a:pt x="12586" y="10992"/>
                  </a:lnTo>
                  <a:lnTo>
                    <a:pt x="13090" y="10932"/>
                  </a:lnTo>
                  <a:lnTo>
                    <a:pt x="14099" y="10811"/>
                  </a:lnTo>
                  <a:lnTo>
                    <a:pt x="14341" y="10770"/>
                  </a:lnTo>
                  <a:lnTo>
                    <a:pt x="14563" y="10730"/>
                  </a:lnTo>
                  <a:lnTo>
                    <a:pt x="14764" y="10649"/>
                  </a:lnTo>
                  <a:lnTo>
                    <a:pt x="14946" y="10589"/>
                  </a:lnTo>
                  <a:lnTo>
                    <a:pt x="15107" y="10508"/>
                  </a:lnTo>
                  <a:lnTo>
                    <a:pt x="15248" y="10407"/>
                  </a:lnTo>
                  <a:lnTo>
                    <a:pt x="15369" y="10307"/>
                  </a:lnTo>
                  <a:lnTo>
                    <a:pt x="15470" y="10206"/>
                  </a:lnTo>
                  <a:lnTo>
                    <a:pt x="15551" y="10085"/>
                  </a:lnTo>
                  <a:lnTo>
                    <a:pt x="15611" y="9964"/>
                  </a:lnTo>
                  <a:lnTo>
                    <a:pt x="15672" y="9843"/>
                  </a:lnTo>
                  <a:lnTo>
                    <a:pt x="15692" y="9722"/>
                  </a:lnTo>
                  <a:lnTo>
                    <a:pt x="15712" y="9601"/>
                  </a:lnTo>
                  <a:lnTo>
                    <a:pt x="15692" y="9480"/>
                  </a:lnTo>
                  <a:lnTo>
                    <a:pt x="15672" y="9339"/>
                  </a:lnTo>
                  <a:lnTo>
                    <a:pt x="15632" y="9217"/>
                  </a:lnTo>
                  <a:lnTo>
                    <a:pt x="15571" y="9096"/>
                  </a:lnTo>
                  <a:lnTo>
                    <a:pt x="15490" y="8975"/>
                  </a:lnTo>
                  <a:lnTo>
                    <a:pt x="15390" y="8854"/>
                  </a:lnTo>
                  <a:lnTo>
                    <a:pt x="15289" y="8754"/>
                  </a:lnTo>
                  <a:lnTo>
                    <a:pt x="15168" y="8633"/>
                  </a:lnTo>
                  <a:lnTo>
                    <a:pt x="15027" y="8552"/>
                  </a:lnTo>
                  <a:lnTo>
                    <a:pt x="14865" y="8451"/>
                  </a:lnTo>
                  <a:lnTo>
                    <a:pt x="14684" y="8370"/>
                  </a:lnTo>
                  <a:lnTo>
                    <a:pt x="14502" y="8310"/>
                  </a:lnTo>
                  <a:lnTo>
                    <a:pt x="14301" y="8249"/>
                  </a:lnTo>
                  <a:lnTo>
                    <a:pt x="14079" y="8209"/>
                  </a:lnTo>
                  <a:lnTo>
                    <a:pt x="13857" y="8169"/>
                  </a:lnTo>
                  <a:lnTo>
                    <a:pt x="13615" y="8149"/>
                  </a:lnTo>
                  <a:lnTo>
                    <a:pt x="13353" y="8149"/>
                  </a:lnTo>
                  <a:lnTo>
                    <a:pt x="13070" y="8169"/>
                  </a:lnTo>
                  <a:lnTo>
                    <a:pt x="12788" y="8189"/>
                  </a:lnTo>
                  <a:lnTo>
                    <a:pt x="12163" y="8270"/>
                  </a:lnTo>
                  <a:lnTo>
                    <a:pt x="11477" y="8310"/>
                  </a:lnTo>
                  <a:lnTo>
                    <a:pt x="10731" y="8330"/>
                  </a:lnTo>
                  <a:lnTo>
                    <a:pt x="10347" y="8310"/>
                  </a:lnTo>
                  <a:lnTo>
                    <a:pt x="9964" y="8290"/>
                  </a:lnTo>
                  <a:lnTo>
                    <a:pt x="9561" y="8249"/>
                  </a:lnTo>
                  <a:lnTo>
                    <a:pt x="9157" y="8189"/>
                  </a:lnTo>
                  <a:lnTo>
                    <a:pt x="8734" y="8128"/>
                  </a:lnTo>
                  <a:lnTo>
                    <a:pt x="8310" y="8028"/>
                  </a:lnTo>
                  <a:lnTo>
                    <a:pt x="7887" y="7907"/>
                  </a:lnTo>
                  <a:lnTo>
                    <a:pt x="7463" y="7786"/>
                  </a:lnTo>
                  <a:lnTo>
                    <a:pt x="7040" y="7624"/>
                  </a:lnTo>
                  <a:lnTo>
                    <a:pt x="6636" y="7443"/>
                  </a:lnTo>
                  <a:lnTo>
                    <a:pt x="6213" y="7221"/>
                  </a:lnTo>
                  <a:lnTo>
                    <a:pt x="5789" y="6999"/>
                  </a:lnTo>
                  <a:lnTo>
                    <a:pt x="5386" y="6717"/>
                  </a:lnTo>
                  <a:lnTo>
                    <a:pt x="4983" y="6434"/>
                  </a:lnTo>
                  <a:lnTo>
                    <a:pt x="4579" y="6112"/>
                  </a:lnTo>
                  <a:lnTo>
                    <a:pt x="4196" y="5748"/>
                  </a:lnTo>
                  <a:lnTo>
                    <a:pt x="3833" y="5345"/>
                  </a:lnTo>
                  <a:lnTo>
                    <a:pt x="3470" y="4922"/>
                  </a:lnTo>
                  <a:lnTo>
                    <a:pt x="3107" y="4438"/>
                  </a:lnTo>
                  <a:lnTo>
                    <a:pt x="2784" y="3933"/>
                  </a:lnTo>
                  <a:lnTo>
                    <a:pt x="2461" y="3389"/>
                  </a:lnTo>
                  <a:lnTo>
                    <a:pt x="2159" y="2804"/>
                  </a:lnTo>
                  <a:lnTo>
                    <a:pt x="1877" y="2179"/>
                  </a:lnTo>
                  <a:lnTo>
                    <a:pt x="1614" y="1493"/>
                  </a:lnTo>
                  <a:lnTo>
                    <a:pt x="1372" y="767"/>
                  </a:lnTo>
                  <a:lnTo>
                    <a:pt x="1151" y="0"/>
                  </a:lnTo>
                  <a:close/>
                </a:path>
              </a:pathLst>
            </a:custGeom>
            <a:solidFill>
              <a:schemeClr val="l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2428" name="Google Shape;2428;p37"/>
          <p:cNvGrpSpPr/>
          <p:nvPr/>
        </p:nvGrpSpPr>
        <p:grpSpPr>
          <a:xfrm rot="-5400000" flipH="1">
            <a:off x="766294" y="-779445"/>
            <a:ext cx="1567268" cy="3099404"/>
            <a:chOff x="961675" y="1958725"/>
            <a:chExt cx="563225" cy="1113825"/>
          </a:xfrm>
        </p:grpSpPr>
        <p:sp>
          <p:nvSpPr>
            <p:cNvPr id="2429" name="Google Shape;2429;p37"/>
            <p:cNvSpPr/>
            <p:nvPr/>
          </p:nvSpPr>
          <p:spPr>
            <a:xfrm>
              <a:off x="961675" y="1958725"/>
              <a:ext cx="284400" cy="1113825"/>
            </a:xfrm>
            <a:custGeom>
              <a:avLst/>
              <a:gdLst/>
              <a:ahLst/>
              <a:cxnLst/>
              <a:rect l="l" t="t" r="r" b="b"/>
              <a:pathLst>
                <a:path w="11376" h="44553" extrusionOk="0">
                  <a:moveTo>
                    <a:pt x="0" y="0"/>
                  </a:moveTo>
                  <a:lnTo>
                    <a:pt x="0" y="44553"/>
                  </a:lnTo>
                  <a:lnTo>
                    <a:pt x="645" y="44392"/>
                  </a:lnTo>
                  <a:lnTo>
                    <a:pt x="1251" y="44210"/>
                  </a:lnTo>
                  <a:lnTo>
                    <a:pt x="1835" y="43988"/>
                  </a:lnTo>
                  <a:lnTo>
                    <a:pt x="2400" y="43766"/>
                  </a:lnTo>
                  <a:lnTo>
                    <a:pt x="2925" y="43504"/>
                  </a:lnTo>
                  <a:lnTo>
                    <a:pt x="3429" y="43202"/>
                  </a:lnTo>
                  <a:lnTo>
                    <a:pt x="3913" y="42899"/>
                  </a:lnTo>
                  <a:lnTo>
                    <a:pt x="4357" y="42556"/>
                  </a:lnTo>
                  <a:lnTo>
                    <a:pt x="4800" y="42213"/>
                  </a:lnTo>
                  <a:lnTo>
                    <a:pt x="5204" y="41830"/>
                  </a:lnTo>
                  <a:lnTo>
                    <a:pt x="5567" y="41427"/>
                  </a:lnTo>
                  <a:lnTo>
                    <a:pt x="5930" y="41023"/>
                  </a:lnTo>
                  <a:lnTo>
                    <a:pt x="6252" y="40580"/>
                  </a:lnTo>
                  <a:lnTo>
                    <a:pt x="6555" y="40136"/>
                  </a:lnTo>
                  <a:lnTo>
                    <a:pt x="6837" y="39692"/>
                  </a:lnTo>
                  <a:lnTo>
                    <a:pt x="7099" y="39208"/>
                  </a:lnTo>
                  <a:lnTo>
                    <a:pt x="7341" y="38724"/>
                  </a:lnTo>
                  <a:lnTo>
                    <a:pt x="7563" y="38220"/>
                  </a:lnTo>
                  <a:lnTo>
                    <a:pt x="7745" y="37716"/>
                  </a:lnTo>
                  <a:lnTo>
                    <a:pt x="7926" y="37212"/>
                  </a:lnTo>
                  <a:lnTo>
                    <a:pt x="8068" y="36687"/>
                  </a:lnTo>
                  <a:lnTo>
                    <a:pt x="8189" y="36163"/>
                  </a:lnTo>
                  <a:lnTo>
                    <a:pt x="8310" y="35618"/>
                  </a:lnTo>
                  <a:lnTo>
                    <a:pt x="8390" y="35094"/>
                  </a:lnTo>
                  <a:lnTo>
                    <a:pt x="8451" y="34549"/>
                  </a:lnTo>
                  <a:lnTo>
                    <a:pt x="8491" y="34005"/>
                  </a:lnTo>
                  <a:lnTo>
                    <a:pt x="8531" y="33460"/>
                  </a:lnTo>
                  <a:lnTo>
                    <a:pt x="8531" y="32916"/>
                  </a:lnTo>
                  <a:lnTo>
                    <a:pt x="8511" y="32391"/>
                  </a:lnTo>
                  <a:lnTo>
                    <a:pt x="8491" y="31847"/>
                  </a:lnTo>
                  <a:lnTo>
                    <a:pt x="8451" y="31322"/>
                  </a:lnTo>
                  <a:lnTo>
                    <a:pt x="8370" y="30798"/>
                  </a:lnTo>
                  <a:lnTo>
                    <a:pt x="8269" y="30193"/>
                  </a:lnTo>
                  <a:lnTo>
                    <a:pt x="8128" y="29628"/>
                  </a:lnTo>
                  <a:lnTo>
                    <a:pt x="7967" y="29063"/>
                  </a:lnTo>
                  <a:lnTo>
                    <a:pt x="7785" y="28519"/>
                  </a:lnTo>
                  <a:lnTo>
                    <a:pt x="7583" y="27994"/>
                  </a:lnTo>
                  <a:lnTo>
                    <a:pt x="7341" y="27470"/>
                  </a:lnTo>
                  <a:lnTo>
                    <a:pt x="7099" y="26946"/>
                  </a:lnTo>
                  <a:lnTo>
                    <a:pt x="6857" y="26421"/>
                  </a:lnTo>
                  <a:lnTo>
                    <a:pt x="6313" y="25393"/>
                  </a:lnTo>
                  <a:lnTo>
                    <a:pt x="5768" y="24324"/>
                  </a:lnTo>
                  <a:lnTo>
                    <a:pt x="5224" y="23235"/>
                  </a:lnTo>
                  <a:lnTo>
                    <a:pt x="4962" y="22650"/>
                  </a:lnTo>
                  <a:lnTo>
                    <a:pt x="4720" y="22065"/>
                  </a:lnTo>
                  <a:lnTo>
                    <a:pt x="4478" y="21460"/>
                  </a:lnTo>
                  <a:lnTo>
                    <a:pt x="4276" y="20835"/>
                  </a:lnTo>
                  <a:lnTo>
                    <a:pt x="4074" y="20169"/>
                  </a:lnTo>
                  <a:lnTo>
                    <a:pt x="3913" y="19483"/>
                  </a:lnTo>
                  <a:lnTo>
                    <a:pt x="3772" y="18777"/>
                  </a:lnTo>
                  <a:lnTo>
                    <a:pt x="3651" y="18031"/>
                  </a:lnTo>
                  <a:lnTo>
                    <a:pt x="3570" y="17245"/>
                  </a:lnTo>
                  <a:lnTo>
                    <a:pt x="3530" y="16418"/>
                  </a:lnTo>
                  <a:lnTo>
                    <a:pt x="3530" y="15550"/>
                  </a:lnTo>
                  <a:lnTo>
                    <a:pt x="3570" y="14643"/>
                  </a:lnTo>
                  <a:lnTo>
                    <a:pt x="3651" y="13695"/>
                  </a:lnTo>
                  <a:lnTo>
                    <a:pt x="3772" y="12686"/>
                  </a:lnTo>
                  <a:lnTo>
                    <a:pt x="3953" y="11638"/>
                  </a:lnTo>
                  <a:lnTo>
                    <a:pt x="4195" y="10528"/>
                  </a:lnTo>
                  <a:lnTo>
                    <a:pt x="4478" y="9379"/>
                  </a:lnTo>
                  <a:lnTo>
                    <a:pt x="4841" y="8149"/>
                  </a:lnTo>
                  <a:lnTo>
                    <a:pt x="5083" y="7463"/>
                  </a:lnTo>
                  <a:lnTo>
                    <a:pt x="5345" y="6777"/>
                  </a:lnTo>
                  <a:lnTo>
                    <a:pt x="5627" y="6132"/>
                  </a:lnTo>
                  <a:lnTo>
                    <a:pt x="5950" y="5506"/>
                  </a:lnTo>
                  <a:lnTo>
                    <a:pt x="6293" y="4922"/>
                  </a:lnTo>
                  <a:lnTo>
                    <a:pt x="6656" y="4357"/>
                  </a:lnTo>
                  <a:lnTo>
                    <a:pt x="7039" y="3812"/>
                  </a:lnTo>
                  <a:lnTo>
                    <a:pt x="7462" y="3308"/>
                  </a:lnTo>
                  <a:lnTo>
                    <a:pt x="7886" y="2804"/>
                  </a:lnTo>
                  <a:lnTo>
                    <a:pt x="8330" y="2340"/>
                  </a:lnTo>
                  <a:lnTo>
                    <a:pt x="8814" y="1896"/>
                  </a:lnTo>
                  <a:lnTo>
                    <a:pt x="9298" y="1473"/>
                  </a:lnTo>
                  <a:lnTo>
                    <a:pt x="9782" y="1069"/>
                  </a:lnTo>
                  <a:lnTo>
                    <a:pt x="10306" y="706"/>
                  </a:lnTo>
                  <a:lnTo>
                    <a:pt x="10831" y="343"/>
                  </a:lnTo>
                  <a:lnTo>
                    <a:pt x="11375"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430" name="Google Shape;2430;p37"/>
            <p:cNvSpPr/>
            <p:nvPr/>
          </p:nvSpPr>
          <p:spPr>
            <a:xfrm>
              <a:off x="1145700" y="1958725"/>
              <a:ext cx="379200" cy="552150"/>
            </a:xfrm>
            <a:custGeom>
              <a:avLst/>
              <a:gdLst/>
              <a:ahLst/>
              <a:cxnLst/>
              <a:rect l="l" t="t" r="r" b="b"/>
              <a:pathLst>
                <a:path w="15168" h="22086" extrusionOk="0">
                  <a:moveTo>
                    <a:pt x="7181" y="0"/>
                  </a:moveTo>
                  <a:lnTo>
                    <a:pt x="6475" y="908"/>
                  </a:lnTo>
                  <a:lnTo>
                    <a:pt x="5749" y="1876"/>
                  </a:lnTo>
                  <a:lnTo>
                    <a:pt x="5043" y="2884"/>
                  </a:lnTo>
                  <a:lnTo>
                    <a:pt x="4337" y="3933"/>
                  </a:lnTo>
                  <a:lnTo>
                    <a:pt x="3671" y="5022"/>
                  </a:lnTo>
                  <a:lnTo>
                    <a:pt x="3349" y="5587"/>
                  </a:lnTo>
                  <a:lnTo>
                    <a:pt x="3046" y="6172"/>
                  </a:lnTo>
                  <a:lnTo>
                    <a:pt x="2723" y="6757"/>
                  </a:lnTo>
                  <a:lnTo>
                    <a:pt x="2441" y="7342"/>
                  </a:lnTo>
                  <a:lnTo>
                    <a:pt x="2159" y="7947"/>
                  </a:lnTo>
                  <a:lnTo>
                    <a:pt x="1897" y="8572"/>
                  </a:lnTo>
                  <a:lnTo>
                    <a:pt x="1634" y="9197"/>
                  </a:lnTo>
                  <a:lnTo>
                    <a:pt x="1392" y="9823"/>
                  </a:lnTo>
                  <a:lnTo>
                    <a:pt x="1170" y="10448"/>
                  </a:lnTo>
                  <a:lnTo>
                    <a:pt x="969" y="11093"/>
                  </a:lnTo>
                  <a:lnTo>
                    <a:pt x="767" y="11759"/>
                  </a:lnTo>
                  <a:lnTo>
                    <a:pt x="606" y="12404"/>
                  </a:lnTo>
                  <a:lnTo>
                    <a:pt x="444" y="13070"/>
                  </a:lnTo>
                  <a:lnTo>
                    <a:pt x="323" y="13755"/>
                  </a:lnTo>
                  <a:lnTo>
                    <a:pt x="202" y="14421"/>
                  </a:lnTo>
                  <a:lnTo>
                    <a:pt x="122" y="15107"/>
                  </a:lnTo>
                  <a:lnTo>
                    <a:pt x="61" y="15813"/>
                  </a:lnTo>
                  <a:lnTo>
                    <a:pt x="21" y="16498"/>
                  </a:lnTo>
                  <a:lnTo>
                    <a:pt x="1" y="17204"/>
                  </a:lnTo>
                  <a:lnTo>
                    <a:pt x="21" y="17910"/>
                  </a:lnTo>
                  <a:lnTo>
                    <a:pt x="61" y="18616"/>
                  </a:lnTo>
                  <a:lnTo>
                    <a:pt x="122" y="19322"/>
                  </a:lnTo>
                  <a:lnTo>
                    <a:pt x="202" y="19745"/>
                  </a:lnTo>
                  <a:lnTo>
                    <a:pt x="303" y="20109"/>
                  </a:lnTo>
                  <a:lnTo>
                    <a:pt x="404" y="20451"/>
                  </a:lnTo>
                  <a:lnTo>
                    <a:pt x="505" y="20774"/>
                  </a:lnTo>
                  <a:lnTo>
                    <a:pt x="606" y="21036"/>
                  </a:lnTo>
                  <a:lnTo>
                    <a:pt x="727" y="21278"/>
                  </a:lnTo>
                  <a:lnTo>
                    <a:pt x="828" y="21480"/>
                  </a:lnTo>
                  <a:lnTo>
                    <a:pt x="949" y="21662"/>
                  </a:lnTo>
                  <a:lnTo>
                    <a:pt x="1070" y="21803"/>
                  </a:lnTo>
                  <a:lnTo>
                    <a:pt x="1211" y="21924"/>
                  </a:lnTo>
                  <a:lnTo>
                    <a:pt x="1332" y="22004"/>
                  </a:lnTo>
                  <a:lnTo>
                    <a:pt x="1453" y="22065"/>
                  </a:lnTo>
                  <a:lnTo>
                    <a:pt x="1574" y="22085"/>
                  </a:lnTo>
                  <a:lnTo>
                    <a:pt x="1715" y="22085"/>
                  </a:lnTo>
                  <a:lnTo>
                    <a:pt x="1836" y="22065"/>
                  </a:lnTo>
                  <a:lnTo>
                    <a:pt x="1957" y="22004"/>
                  </a:lnTo>
                  <a:lnTo>
                    <a:pt x="2078" y="21944"/>
                  </a:lnTo>
                  <a:lnTo>
                    <a:pt x="2199" y="21843"/>
                  </a:lnTo>
                  <a:lnTo>
                    <a:pt x="2320" y="21702"/>
                  </a:lnTo>
                  <a:lnTo>
                    <a:pt x="2421" y="21561"/>
                  </a:lnTo>
                  <a:lnTo>
                    <a:pt x="2542" y="21399"/>
                  </a:lnTo>
                  <a:lnTo>
                    <a:pt x="2623" y="21198"/>
                  </a:lnTo>
                  <a:lnTo>
                    <a:pt x="2723" y="20996"/>
                  </a:lnTo>
                  <a:lnTo>
                    <a:pt x="2804" y="20774"/>
                  </a:lnTo>
                  <a:lnTo>
                    <a:pt x="2885" y="20512"/>
                  </a:lnTo>
                  <a:lnTo>
                    <a:pt x="2965" y="20250"/>
                  </a:lnTo>
                  <a:lnTo>
                    <a:pt x="3026" y="19967"/>
                  </a:lnTo>
                  <a:lnTo>
                    <a:pt x="3066" y="19665"/>
                  </a:lnTo>
                  <a:lnTo>
                    <a:pt x="3107" y="19342"/>
                  </a:lnTo>
                  <a:lnTo>
                    <a:pt x="3147" y="19019"/>
                  </a:lnTo>
                  <a:lnTo>
                    <a:pt x="3167" y="18677"/>
                  </a:lnTo>
                  <a:lnTo>
                    <a:pt x="3167" y="18314"/>
                  </a:lnTo>
                  <a:lnTo>
                    <a:pt x="3167" y="17991"/>
                  </a:lnTo>
                  <a:lnTo>
                    <a:pt x="3207" y="17648"/>
                  </a:lnTo>
                  <a:lnTo>
                    <a:pt x="3248" y="17285"/>
                  </a:lnTo>
                  <a:lnTo>
                    <a:pt x="3308" y="16882"/>
                  </a:lnTo>
                  <a:lnTo>
                    <a:pt x="3409" y="16458"/>
                  </a:lnTo>
                  <a:lnTo>
                    <a:pt x="3510" y="15994"/>
                  </a:lnTo>
                  <a:lnTo>
                    <a:pt x="3651" y="15510"/>
                  </a:lnTo>
                  <a:lnTo>
                    <a:pt x="3792" y="15006"/>
                  </a:lnTo>
                  <a:lnTo>
                    <a:pt x="3974" y="14502"/>
                  </a:lnTo>
                  <a:lnTo>
                    <a:pt x="4176" y="13957"/>
                  </a:lnTo>
                  <a:lnTo>
                    <a:pt x="4397" y="13392"/>
                  </a:lnTo>
                  <a:lnTo>
                    <a:pt x="4639" y="12807"/>
                  </a:lnTo>
                  <a:lnTo>
                    <a:pt x="4902" y="12223"/>
                  </a:lnTo>
                  <a:lnTo>
                    <a:pt x="5204" y="11618"/>
                  </a:lnTo>
                  <a:lnTo>
                    <a:pt x="5507" y="10992"/>
                  </a:lnTo>
                  <a:lnTo>
                    <a:pt x="5850" y="10367"/>
                  </a:lnTo>
                  <a:lnTo>
                    <a:pt x="6233" y="9722"/>
                  </a:lnTo>
                  <a:lnTo>
                    <a:pt x="6616" y="9076"/>
                  </a:lnTo>
                  <a:lnTo>
                    <a:pt x="7040" y="8431"/>
                  </a:lnTo>
                  <a:lnTo>
                    <a:pt x="7503" y="7765"/>
                  </a:lnTo>
                  <a:lnTo>
                    <a:pt x="7967" y="7120"/>
                  </a:lnTo>
                  <a:lnTo>
                    <a:pt x="8471" y="6454"/>
                  </a:lnTo>
                  <a:lnTo>
                    <a:pt x="9016" y="5789"/>
                  </a:lnTo>
                  <a:lnTo>
                    <a:pt x="9581" y="5123"/>
                  </a:lnTo>
                  <a:lnTo>
                    <a:pt x="10166" y="4458"/>
                  </a:lnTo>
                  <a:lnTo>
                    <a:pt x="10791" y="3792"/>
                  </a:lnTo>
                  <a:lnTo>
                    <a:pt x="11436" y="3147"/>
                  </a:lnTo>
                  <a:lnTo>
                    <a:pt x="12122" y="2501"/>
                  </a:lnTo>
                  <a:lnTo>
                    <a:pt x="12848" y="1856"/>
                  </a:lnTo>
                  <a:lnTo>
                    <a:pt x="13574" y="1231"/>
                  </a:lnTo>
                  <a:lnTo>
                    <a:pt x="14361" y="605"/>
                  </a:lnTo>
                  <a:lnTo>
                    <a:pt x="15167"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grpSp>
      <p:sp>
        <p:nvSpPr>
          <p:cNvPr id="2431" name="Google Shape;2431;p37"/>
          <p:cNvSpPr/>
          <p:nvPr/>
        </p:nvSpPr>
        <p:spPr>
          <a:xfrm>
            <a:off x="-203582" y="5950534"/>
            <a:ext cx="628297" cy="485079"/>
          </a:xfrm>
          <a:custGeom>
            <a:avLst/>
            <a:gdLst/>
            <a:ahLst/>
            <a:cxnLst/>
            <a:rect l="l" t="t" r="r" b="b"/>
            <a:pathLst>
              <a:path w="5476" h="4228" extrusionOk="0">
                <a:moveTo>
                  <a:pt x="3506" y="1"/>
                </a:moveTo>
                <a:lnTo>
                  <a:pt x="3122" y="97"/>
                </a:lnTo>
                <a:lnTo>
                  <a:pt x="2162" y="481"/>
                </a:lnTo>
                <a:lnTo>
                  <a:pt x="673" y="1105"/>
                </a:lnTo>
                <a:lnTo>
                  <a:pt x="673" y="1153"/>
                </a:lnTo>
                <a:lnTo>
                  <a:pt x="673" y="1346"/>
                </a:lnTo>
                <a:lnTo>
                  <a:pt x="865" y="1778"/>
                </a:lnTo>
                <a:lnTo>
                  <a:pt x="1057" y="2162"/>
                </a:lnTo>
                <a:lnTo>
                  <a:pt x="1105" y="2354"/>
                </a:lnTo>
                <a:lnTo>
                  <a:pt x="625" y="2354"/>
                </a:lnTo>
                <a:lnTo>
                  <a:pt x="289" y="2402"/>
                </a:lnTo>
                <a:lnTo>
                  <a:pt x="145" y="2498"/>
                </a:lnTo>
                <a:lnTo>
                  <a:pt x="97" y="2546"/>
                </a:lnTo>
                <a:lnTo>
                  <a:pt x="0" y="2738"/>
                </a:lnTo>
                <a:lnTo>
                  <a:pt x="0" y="2978"/>
                </a:lnTo>
                <a:lnTo>
                  <a:pt x="49" y="3171"/>
                </a:lnTo>
                <a:lnTo>
                  <a:pt x="193" y="3363"/>
                </a:lnTo>
                <a:lnTo>
                  <a:pt x="337" y="3555"/>
                </a:lnTo>
                <a:lnTo>
                  <a:pt x="481" y="3651"/>
                </a:lnTo>
                <a:lnTo>
                  <a:pt x="625" y="3699"/>
                </a:lnTo>
                <a:lnTo>
                  <a:pt x="769" y="3699"/>
                </a:lnTo>
                <a:lnTo>
                  <a:pt x="913" y="3603"/>
                </a:lnTo>
                <a:lnTo>
                  <a:pt x="1105" y="3459"/>
                </a:lnTo>
                <a:lnTo>
                  <a:pt x="1297" y="3363"/>
                </a:lnTo>
                <a:lnTo>
                  <a:pt x="1345" y="3363"/>
                </a:lnTo>
                <a:lnTo>
                  <a:pt x="1441" y="3459"/>
                </a:lnTo>
                <a:lnTo>
                  <a:pt x="1537" y="3699"/>
                </a:lnTo>
                <a:lnTo>
                  <a:pt x="1585" y="3987"/>
                </a:lnTo>
                <a:lnTo>
                  <a:pt x="1681" y="4227"/>
                </a:lnTo>
                <a:lnTo>
                  <a:pt x="1921" y="4227"/>
                </a:lnTo>
                <a:lnTo>
                  <a:pt x="2306" y="4083"/>
                </a:lnTo>
                <a:lnTo>
                  <a:pt x="2930" y="3747"/>
                </a:lnTo>
                <a:lnTo>
                  <a:pt x="3026" y="3699"/>
                </a:lnTo>
                <a:lnTo>
                  <a:pt x="2978" y="3699"/>
                </a:lnTo>
                <a:lnTo>
                  <a:pt x="2834" y="3603"/>
                </a:lnTo>
                <a:lnTo>
                  <a:pt x="2642" y="3459"/>
                </a:lnTo>
                <a:lnTo>
                  <a:pt x="2594" y="3315"/>
                </a:lnTo>
                <a:lnTo>
                  <a:pt x="2546" y="3171"/>
                </a:lnTo>
                <a:lnTo>
                  <a:pt x="2594" y="3026"/>
                </a:lnTo>
                <a:lnTo>
                  <a:pt x="2642" y="2882"/>
                </a:lnTo>
                <a:lnTo>
                  <a:pt x="2786" y="2786"/>
                </a:lnTo>
                <a:lnTo>
                  <a:pt x="2930" y="2642"/>
                </a:lnTo>
                <a:lnTo>
                  <a:pt x="3074" y="2594"/>
                </a:lnTo>
                <a:lnTo>
                  <a:pt x="3314" y="2546"/>
                </a:lnTo>
                <a:lnTo>
                  <a:pt x="3458" y="2594"/>
                </a:lnTo>
                <a:lnTo>
                  <a:pt x="3554" y="2690"/>
                </a:lnTo>
                <a:lnTo>
                  <a:pt x="3554" y="2834"/>
                </a:lnTo>
                <a:lnTo>
                  <a:pt x="3554" y="3026"/>
                </a:lnTo>
                <a:lnTo>
                  <a:pt x="3506" y="3363"/>
                </a:lnTo>
                <a:lnTo>
                  <a:pt x="3458" y="3507"/>
                </a:lnTo>
                <a:lnTo>
                  <a:pt x="3506" y="3603"/>
                </a:lnTo>
                <a:lnTo>
                  <a:pt x="3698" y="3603"/>
                </a:lnTo>
                <a:lnTo>
                  <a:pt x="4035" y="3507"/>
                </a:lnTo>
                <a:lnTo>
                  <a:pt x="4803" y="3219"/>
                </a:lnTo>
                <a:lnTo>
                  <a:pt x="4899" y="3171"/>
                </a:lnTo>
                <a:lnTo>
                  <a:pt x="4947" y="3026"/>
                </a:lnTo>
                <a:lnTo>
                  <a:pt x="4899" y="2930"/>
                </a:lnTo>
                <a:lnTo>
                  <a:pt x="4803" y="2786"/>
                </a:lnTo>
                <a:lnTo>
                  <a:pt x="4611" y="2546"/>
                </a:lnTo>
                <a:lnTo>
                  <a:pt x="4467" y="2306"/>
                </a:lnTo>
                <a:lnTo>
                  <a:pt x="4371" y="2162"/>
                </a:lnTo>
                <a:lnTo>
                  <a:pt x="4371" y="2114"/>
                </a:lnTo>
                <a:lnTo>
                  <a:pt x="4371" y="2066"/>
                </a:lnTo>
                <a:lnTo>
                  <a:pt x="4563" y="2018"/>
                </a:lnTo>
                <a:lnTo>
                  <a:pt x="4899" y="2018"/>
                </a:lnTo>
                <a:lnTo>
                  <a:pt x="5139" y="1970"/>
                </a:lnTo>
                <a:lnTo>
                  <a:pt x="5331" y="1874"/>
                </a:lnTo>
                <a:lnTo>
                  <a:pt x="5427" y="1730"/>
                </a:lnTo>
                <a:lnTo>
                  <a:pt x="5475" y="1538"/>
                </a:lnTo>
                <a:lnTo>
                  <a:pt x="5475" y="1346"/>
                </a:lnTo>
                <a:lnTo>
                  <a:pt x="5427" y="1202"/>
                </a:lnTo>
                <a:lnTo>
                  <a:pt x="5283" y="1009"/>
                </a:lnTo>
                <a:lnTo>
                  <a:pt x="5091" y="817"/>
                </a:lnTo>
                <a:lnTo>
                  <a:pt x="4899" y="721"/>
                </a:lnTo>
                <a:lnTo>
                  <a:pt x="4755" y="721"/>
                </a:lnTo>
                <a:lnTo>
                  <a:pt x="4659" y="769"/>
                </a:lnTo>
                <a:lnTo>
                  <a:pt x="4563" y="817"/>
                </a:lnTo>
                <a:lnTo>
                  <a:pt x="4419" y="1057"/>
                </a:lnTo>
                <a:lnTo>
                  <a:pt x="4323" y="1153"/>
                </a:lnTo>
                <a:lnTo>
                  <a:pt x="4227" y="1250"/>
                </a:lnTo>
                <a:lnTo>
                  <a:pt x="4131" y="1250"/>
                </a:lnTo>
                <a:lnTo>
                  <a:pt x="4035" y="1153"/>
                </a:lnTo>
                <a:lnTo>
                  <a:pt x="3891" y="721"/>
                </a:lnTo>
                <a:lnTo>
                  <a:pt x="3746" y="289"/>
                </a:lnTo>
                <a:lnTo>
                  <a:pt x="3698" y="97"/>
                </a:lnTo>
                <a:lnTo>
                  <a:pt x="3650" y="1"/>
                </a:lnTo>
                <a:close/>
              </a:path>
            </a:pathLst>
          </a:custGeom>
          <a:solidFill>
            <a:schemeClr val="lt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grpSp>
        <p:nvGrpSpPr>
          <p:cNvPr id="2432" name="Google Shape;2432;p37"/>
          <p:cNvGrpSpPr/>
          <p:nvPr/>
        </p:nvGrpSpPr>
        <p:grpSpPr>
          <a:xfrm>
            <a:off x="-264383" y="1927767"/>
            <a:ext cx="634372" cy="634400"/>
            <a:chOff x="1460350" y="2402425"/>
            <a:chExt cx="208950" cy="208950"/>
          </a:xfrm>
        </p:grpSpPr>
        <p:sp>
          <p:nvSpPr>
            <p:cNvPr id="2433" name="Google Shape;2433;p37"/>
            <p:cNvSpPr/>
            <p:nvPr/>
          </p:nvSpPr>
          <p:spPr>
            <a:xfrm>
              <a:off x="1460350" y="2402425"/>
              <a:ext cx="208950" cy="208950"/>
            </a:xfrm>
            <a:custGeom>
              <a:avLst/>
              <a:gdLst/>
              <a:ahLst/>
              <a:cxnLst/>
              <a:rect l="l" t="t" r="r" b="b"/>
              <a:pathLst>
                <a:path w="8358" h="8358" extrusionOk="0">
                  <a:moveTo>
                    <a:pt x="4035" y="1"/>
                  </a:moveTo>
                  <a:lnTo>
                    <a:pt x="3651" y="49"/>
                  </a:lnTo>
                  <a:lnTo>
                    <a:pt x="3218" y="97"/>
                  </a:lnTo>
                  <a:lnTo>
                    <a:pt x="2786" y="241"/>
                  </a:lnTo>
                  <a:lnTo>
                    <a:pt x="2402" y="385"/>
                  </a:lnTo>
                  <a:lnTo>
                    <a:pt x="2066" y="577"/>
                  </a:lnTo>
                  <a:lnTo>
                    <a:pt x="1682" y="817"/>
                  </a:lnTo>
                  <a:lnTo>
                    <a:pt x="1393" y="1058"/>
                  </a:lnTo>
                  <a:lnTo>
                    <a:pt x="1105" y="1346"/>
                  </a:lnTo>
                  <a:lnTo>
                    <a:pt x="865" y="1634"/>
                  </a:lnTo>
                  <a:lnTo>
                    <a:pt x="625" y="1970"/>
                  </a:lnTo>
                  <a:lnTo>
                    <a:pt x="433" y="2354"/>
                  </a:lnTo>
                  <a:lnTo>
                    <a:pt x="241" y="2690"/>
                  </a:lnTo>
                  <a:lnTo>
                    <a:pt x="145" y="3075"/>
                  </a:lnTo>
                  <a:lnTo>
                    <a:pt x="49" y="3459"/>
                  </a:lnTo>
                  <a:lnTo>
                    <a:pt x="1" y="3891"/>
                  </a:lnTo>
                  <a:lnTo>
                    <a:pt x="1" y="4323"/>
                  </a:lnTo>
                  <a:lnTo>
                    <a:pt x="49" y="4707"/>
                  </a:lnTo>
                  <a:lnTo>
                    <a:pt x="97" y="5140"/>
                  </a:lnTo>
                  <a:lnTo>
                    <a:pt x="241" y="5572"/>
                  </a:lnTo>
                  <a:lnTo>
                    <a:pt x="385" y="5956"/>
                  </a:lnTo>
                  <a:lnTo>
                    <a:pt x="577" y="6292"/>
                  </a:lnTo>
                  <a:lnTo>
                    <a:pt x="817" y="6628"/>
                  </a:lnTo>
                  <a:lnTo>
                    <a:pt x="1057" y="6965"/>
                  </a:lnTo>
                  <a:lnTo>
                    <a:pt x="1345" y="7253"/>
                  </a:lnTo>
                  <a:lnTo>
                    <a:pt x="1634" y="7493"/>
                  </a:lnTo>
                  <a:lnTo>
                    <a:pt x="1970" y="7733"/>
                  </a:lnTo>
                  <a:lnTo>
                    <a:pt x="2306" y="7925"/>
                  </a:lnTo>
                  <a:lnTo>
                    <a:pt x="2690" y="8069"/>
                  </a:lnTo>
                  <a:lnTo>
                    <a:pt x="3074" y="8213"/>
                  </a:lnTo>
                  <a:lnTo>
                    <a:pt x="3458" y="8309"/>
                  </a:lnTo>
                  <a:lnTo>
                    <a:pt x="3891" y="8357"/>
                  </a:lnTo>
                  <a:lnTo>
                    <a:pt x="4275" y="8357"/>
                  </a:lnTo>
                  <a:lnTo>
                    <a:pt x="4707" y="8309"/>
                  </a:lnTo>
                  <a:lnTo>
                    <a:pt x="5139" y="8261"/>
                  </a:lnTo>
                  <a:lnTo>
                    <a:pt x="5524" y="8117"/>
                  </a:lnTo>
                  <a:lnTo>
                    <a:pt x="5956" y="7973"/>
                  </a:lnTo>
                  <a:lnTo>
                    <a:pt x="6292" y="7781"/>
                  </a:lnTo>
                  <a:lnTo>
                    <a:pt x="6628" y="7541"/>
                  </a:lnTo>
                  <a:lnTo>
                    <a:pt x="6964" y="7301"/>
                  </a:lnTo>
                  <a:lnTo>
                    <a:pt x="7252" y="7013"/>
                  </a:lnTo>
                  <a:lnTo>
                    <a:pt x="7493" y="6724"/>
                  </a:lnTo>
                  <a:lnTo>
                    <a:pt x="7733" y="6388"/>
                  </a:lnTo>
                  <a:lnTo>
                    <a:pt x="7925" y="6004"/>
                  </a:lnTo>
                  <a:lnTo>
                    <a:pt x="8069" y="5668"/>
                  </a:lnTo>
                  <a:lnTo>
                    <a:pt x="8213" y="5284"/>
                  </a:lnTo>
                  <a:lnTo>
                    <a:pt x="8309" y="4900"/>
                  </a:lnTo>
                  <a:lnTo>
                    <a:pt x="8357" y="4467"/>
                  </a:lnTo>
                  <a:lnTo>
                    <a:pt x="8357" y="4035"/>
                  </a:lnTo>
                  <a:lnTo>
                    <a:pt x="8309" y="3651"/>
                  </a:lnTo>
                  <a:lnTo>
                    <a:pt x="8261" y="3219"/>
                  </a:lnTo>
                  <a:lnTo>
                    <a:pt x="8117" y="2786"/>
                  </a:lnTo>
                  <a:lnTo>
                    <a:pt x="7973" y="2402"/>
                  </a:lnTo>
                  <a:lnTo>
                    <a:pt x="7781" y="2066"/>
                  </a:lnTo>
                  <a:lnTo>
                    <a:pt x="7541" y="1730"/>
                  </a:lnTo>
                  <a:lnTo>
                    <a:pt x="7300" y="1394"/>
                  </a:lnTo>
                  <a:lnTo>
                    <a:pt x="7012" y="1106"/>
                  </a:lnTo>
                  <a:lnTo>
                    <a:pt x="6724" y="865"/>
                  </a:lnTo>
                  <a:lnTo>
                    <a:pt x="6388" y="625"/>
                  </a:lnTo>
                  <a:lnTo>
                    <a:pt x="6004" y="433"/>
                  </a:lnTo>
                  <a:lnTo>
                    <a:pt x="5668" y="289"/>
                  </a:lnTo>
                  <a:lnTo>
                    <a:pt x="5283" y="145"/>
                  </a:lnTo>
                  <a:lnTo>
                    <a:pt x="4851" y="49"/>
                  </a:lnTo>
                  <a:lnTo>
                    <a:pt x="4467" y="1"/>
                  </a:ln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434" name="Google Shape;2434;p37"/>
            <p:cNvSpPr/>
            <p:nvPr/>
          </p:nvSpPr>
          <p:spPr>
            <a:xfrm>
              <a:off x="1460350" y="2402425"/>
              <a:ext cx="208950" cy="208950"/>
            </a:xfrm>
            <a:custGeom>
              <a:avLst/>
              <a:gdLst/>
              <a:ahLst/>
              <a:cxnLst/>
              <a:rect l="l" t="t" r="r" b="b"/>
              <a:pathLst>
                <a:path w="8358" h="8358" fill="none" extrusionOk="0">
                  <a:moveTo>
                    <a:pt x="8261" y="3219"/>
                  </a:moveTo>
                  <a:lnTo>
                    <a:pt x="8261" y="3219"/>
                  </a:lnTo>
                  <a:lnTo>
                    <a:pt x="8309" y="3651"/>
                  </a:lnTo>
                  <a:lnTo>
                    <a:pt x="8357" y="4035"/>
                  </a:lnTo>
                  <a:lnTo>
                    <a:pt x="8357" y="4467"/>
                  </a:lnTo>
                  <a:lnTo>
                    <a:pt x="8309" y="4900"/>
                  </a:lnTo>
                  <a:lnTo>
                    <a:pt x="8213" y="5284"/>
                  </a:lnTo>
                  <a:lnTo>
                    <a:pt x="8069" y="5668"/>
                  </a:lnTo>
                  <a:lnTo>
                    <a:pt x="7925" y="6004"/>
                  </a:lnTo>
                  <a:lnTo>
                    <a:pt x="7733" y="6388"/>
                  </a:lnTo>
                  <a:lnTo>
                    <a:pt x="7493" y="6724"/>
                  </a:lnTo>
                  <a:lnTo>
                    <a:pt x="7252" y="7013"/>
                  </a:lnTo>
                  <a:lnTo>
                    <a:pt x="6964" y="7301"/>
                  </a:lnTo>
                  <a:lnTo>
                    <a:pt x="6628" y="7541"/>
                  </a:lnTo>
                  <a:lnTo>
                    <a:pt x="6292" y="7781"/>
                  </a:lnTo>
                  <a:lnTo>
                    <a:pt x="5956" y="7973"/>
                  </a:lnTo>
                  <a:lnTo>
                    <a:pt x="5524" y="8117"/>
                  </a:lnTo>
                  <a:lnTo>
                    <a:pt x="5139" y="8261"/>
                  </a:lnTo>
                  <a:lnTo>
                    <a:pt x="5139" y="8261"/>
                  </a:lnTo>
                  <a:lnTo>
                    <a:pt x="4707" y="8309"/>
                  </a:lnTo>
                  <a:lnTo>
                    <a:pt x="4275" y="8357"/>
                  </a:lnTo>
                  <a:lnTo>
                    <a:pt x="3891" y="8357"/>
                  </a:lnTo>
                  <a:lnTo>
                    <a:pt x="3458" y="8309"/>
                  </a:lnTo>
                  <a:lnTo>
                    <a:pt x="3074" y="8213"/>
                  </a:lnTo>
                  <a:lnTo>
                    <a:pt x="2690" y="8069"/>
                  </a:lnTo>
                  <a:lnTo>
                    <a:pt x="2306" y="7925"/>
                  </a:lnTo>
                  <a:lnTo>
                    <a:pt x="1970" y="7733"/>
                  </a:lnTo>
                  <a:lnTo>
                    <a:pt x="1634" y="7493"/>
                  </a:lnTo>
                  <a:lnTo>
                    <a:pt x="1345" y="7253"/>
                  </a:lnTo>
                  <a:lnTo>
                    <a:pt x="1057" y="6965"/>
                  </a:lnTo>
                  <a:lnTo>
                    <a:pt x="817" y="6628"/>
                  </a:lnTo>
                  <a:lnTo>
                    <a:pt x="577" y="6292"/>
                  </a:lnTo>
                  <a:lnTo>
                    <a:pt x="385" y="5956"/>
                  </a:lnTo>
                  <a:lnTo>
                    <a:pt x="241" y="5572"/>
                  </a:lnTo>
                  <a:lnTo>
                    <a:pt x="97" y="5140"/>
                  </a:lnTo>
                  <a:lnTo>
                    <a:pt x="97" y="5140"/>
                  </a:lnTo>
                  <a:lnTo>
                    <a:pt x="49" y="4707"/>
                  </a:lnTo>
                  <a:lnTo>
                    <a:pt x="1" y="4323"/>
                  </a:lnTo>
                  <a:lnTo>
                    <a:pt x="1" y="3891"/>
                  </a:lnTo>
                  <a:lnTo>
                    <a:pt x="49" y="3459"/>
                  </a:lnTo>
                  <a:lnTo>
                    <a:pt x="145" y="3075"/>
                  </a:lnTo>
                  <a:lnTo>
                    <a:pt x="241" y="2690"/>
                  </a:lnTo>
                  <a:lnTo>
                    <a:pt x="433" y="2354"/>
                  </a:lnTo>
                  <a:lnTo>
                    <a:pt x="625" y="1970"/>
                  </a:lnTo>
                  <a:lnTo>
                    <a:pt x="865" y="1634"/>
                  </a:lnTo>
                  <a:lnTo>
                    <a:pt x="1105" y="1346"/>
                  </a:lnTo>
                  <a:lnTo>
                    <a:pt x="1393" y="1058"/>
                  </a:lnTo>
                  <a:lnTo>
                    <a:pt x="1682" y="817"/>
                  </a:lnTo>
                  <a:lnTo>
                    <a:pt x="2066" y="577"/>
                  </a:lnTo>
                  <a:lnTo>
                    <a:pt x="2402" y="385"/>
                  </a:lnTo>
                  <a:lnTo>
                    <a:pt x="2786" y="241"/>
                  </a:lnTo>
                  <a:lnTo>
                    <a:pt x="3218" y="97"/>
                  </a:lnTo>
                  <a:lnTo>
                    <a:pt x="3218" y="97"/>
                  </a:lnTo>
                  <a:lnTo>
                    <a:pt x="3651" y="49"/>
                  </a:lnTo>
                  <a:lnTo>
                    <a:pt x="4035" y="1"/>
                  </a:lnTo>
                  <a:lnTo>
                    <a:pt x="4467" y="1"/>
                  </a:lnTo>
                  <a:lnTo>
                    <a:pt x="4851" y="49"/>
                  </a:lnTo>
                  <a:lnTo>
                    <a:pt x="5283" y="145"/>
                  </a:lnTo>
                  <a:lnTo>
                    <a:pt x="5668" y="289"/>
                  </a:lnTo>
                  <a:lnTo>
                    <a:pt x="6004" y="433"/>
                  </a:lnTo>
                  <a:lnTo>
                    <a:pt x="6388" y="625"/>
                  </a:lnTo>
                  <a:lnTo>
                    <a:pt x="6724" y="865"/>
                  </a:lnTo>
                  <a:lnTo>
                    <a:pt x="7012" y="1106"/>
                  </a:lnTo>
                  <a:lnTo>
                    <a:pt x="7300" y="1394"/>
                  </a:lnTo>
                  <a:lnTo>
                    <a:pt x="7541" y="1730"/>
                  </a:lnTo>
                  <a:lnTo>
                    <a:pt x="7781" y="2066"/>
                  </a:lnTo>
                  <a:lnTo>
                    <a:pt x="7973" y="2402"/>
                  </a:lnTo>
                  <a:lnTo>
                    <a:pt x="8117" y="2786"/>
                  </a:lnTo>
                  <a:lnTo>
                    <a:pt x="8261" y="3219"/>
                  </a:lnTo>
                </a:path>
              </a:pathLst>
            </a:custGeom>
            <a:no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435" name="Google Shape;2435;p37"/>
            <p:cNvSpPr/>
            <p:nvPr/>
          </p:nvSpPr>
          <p:spPr>
            <a:xfrm>
              <a:off x="1495175" y="2421650"/>
              <a:ext cx="122475" cy="91275"/>
            </a:xfrm>
            <a:custGeom>
              <a:avLst/>
              <a:gdLst/>
              <a:ahLst/>
              <a:cxnLst/>
              <a:rect l="l" t="t" r="r" b="b"/>
              <a:pathLst>
                <a:path w="4899" h="3651" extrusionOk="0">
                  <a:moveTo>
                    <a:pt x="2546" y="192"/>
                  </a:moveTo>
                  <a:lnTo>
                    <a:pt x="2786" y="240"/>
                  </a:lnTo>
                  <a:lnTo>
                    <a:pt x="3026" y="289"/>
                  </a:lnTo>
                  <a:lnTo>
                    <a:pt x="3266" y="385"/>
                  </a:lnTo>
                  <a:lnTo>
                    <a:pt x="3458" y="529"/>
                  </a:lnTo>
                  <a:lnTo>
                    <a:pt x="3554" y="673"/>
                  </a:lnTo>
                  <a:lnTo>
                    <a:pt x="3650" y="865"/>
                  </a:lnTo>
                  <a:lnTo>
                    <a:pt x="3650" y="1057"/>
                  </a:lnTo>
                  <a:lnTo>
                    <a:pt x="3506" y="1249"/>
                  </a:lnTo>
                  <a:lnTo>
                    <a:pt x="3362" y="1393"/>
                  </a:lnTo>
                  <a:lnTo>
                    <a:pt x="3170" y="1537"/>
                  </a:lnTo>
                  <a:lnTo>
                    <a:pt x="2930" y="1585"/>
                  </a:lnTo>
                  <a:lnTo>
                    <a:pt x="2690" y="1633"/>
                  </a:lnTo>
                  <a:lnTo>
                    <a:pt x="2450" y="1585"/>
                  </a:lnTo>
                  <a:lnTo>
                    <a:pt x="2210" y="1537"/>
                  </a:lnTo>
                  <a:lnTo>
                    <a:pt x="1969" y="1441"/>
                  </a:lnTo>
                  <a:lnTo>
                    <a:pt x="1777" y="1297"/>
                  </a:lnTo>
                  <a:lnTo>
                    <a:pt x="1633" y="1105"/>
                  </a:lnTo>
                  <a:lnTo>
                    <a:pt x="1585" y="961"/>
                  </a:lnTo>
                  <a:lnTo>
                    <a:pt x="1585" y="769"/>
                  </a:lnTo>
                  <a:lnTo>
                    <a:pt x="1681" y="577"/>
                  </a:lnTo>
                  <a:lnTo>
                    <a:pt x="1873" y="385"/>
                  </a:lnTo>
                  <a:lnTo>
                    <a:pt x="2065" y="289"/>
                  </a:lnTo>
                  <a:lnTo>
                    <a:pt x="2306" y="240"/>
                  </a:lnTo>
                  <a:lnTo>
                    <a:pt x="2546" y="192"/>
                  </a:lnTo>
                  <a:close/>
                  <a:moveTo>
                    <a:pt x="2306" y="0"/>
                  </a:moveTo>
                  <a:lnTo>
                    <a:pt x="1969" y="48"/>
                  </a:lnTo>
                  <a:lnTo>
                    <a:pt x="1585" y="144"/>
                  </a:lnTo>
                  <a:lnTo>
                    <a:pt x="1249" y="289"/>
                  </a:lnTo>
                  <a:lnTo>
                    <a:pt x="865" y="481"/>
                  </a:lnTo>
                  <a:lnTo>
                    <a:pt x="529" y="721"/>
                  </a:lnTo>
                  <a:lnTo>
                    <a:pt x="289" y="961"/>
                  </a:lnTo>
                  <a:lnTo>
                    <a:pt x="144" y="1249"/>
                  </a:lnTo>
                  <a:lnTo>
                    <a:pt x="48" y="1489"/>
                  </a:lnTo>
                  <a:lnTo>
                    <a:pt x="0" y="1777"/>
                  </a:lnTo>
                  <a:lnTo>
                    <a:pt x="0" y="2065"/>
                  </a:lnTo>
                  <a:lnTo>
                    <a:pt x="96" y="2354"/>
                  </a:lnTo>
                  <a:lnTo>
                    <a:pt x="192" y="2594"/>
                  </a:lnTo>
                  <a:lnTo>
                    <a:pt x="385" y="2882"/>
                  </a:lnTo>
                  <a:lnTo>
                    <a:pt x="577" y="3074"/>
                  </a:lnTo>
                  <a:lnTo>
                    <a:pt x="865" y="3266"/>
                  </a:lnTo>
                  <a:lnTo>
                    <a:pt x="1153" y="3458"/>
                  </a:lnTo>
                  <a:lnTo>
                    <a:pt x="1441" y="3554"/>
                  </a:lnTo>
                  <a:lnTo>
                    <a:pt x="1825" y="3650"/>
                  </a:lnTo>
                  <a:lnTo>
                    <a:pt x="2594" y="3650"/>
                  </a:lnTo>
                  <a:lnTo>
                    <a:pt x="2978" y="3554"/>
                  </a:lnTo>
                  <a:lnTo>
                    <a:pt x="3410" y="3410"/>
                  </a:lnTo>
                  <a:lnTo>
                    <a:pt x="3842" y="3170"/>
                  </a:lnTo>
                  <a:lnTo>
                    <a:pt x="4179" y="2978"/>
                  </a:lnTo>
                  <a:lnTo>
                    <a:pt x="4467" y="2690"/>
                  </a:lnTo>
                  <a:lnTo>
                    <a:pt x="4659" y="2450"/>
                  </a:lnTo>
                  <a:lnTo>
                    <a:pt x="4803" y="2210"/>
                  </a:lnTo>
                  <a:lnTo>
                    <a:pt x="4899" y="1921"/>
                  </a:lnTo>
                  <a:lnTo>
                    <a:pt x="4899" y="1633"/>
                  </a:lnTo>
                  <a:lnTo>
                    <a:pt x="4851" y="1393"/>
                  </a:lnTo>
                  <a:lnTo>
                    <a:pt x="4803" y="1153"/>
                  </a:lnTo>
                  <a:lnTo>
                    <a:pt x="4659" y="913"/>
                  </a:lnTo>
                  <a:lnTo>
                    <a:pt x="4467" y="673"/>
                  </a:lnTo>
                  <a:lnTo>
                    <a:pt x="4227" y="481"/>
                  </a:lnTo>
                  <a:lnTo>
                    <a:pt x="3986" y="337"/>
                  </a:lnTo>
                  <a:lnTo>
                    <a:pt x="3698" y="192"/>
                  </a:lnTo>
                  <a:lnTo>
                    <a:pt x="3362" y="48"/>
                  </a:lnTo>
                  <a:lnTo>
                    <a:pt x="3026" y="0"/>
                  </a:lnTo>
                  <a:close/>
                </a:path>
              </a:pathLst>
            </a:custGeom>
            <a:solidFill>
              <a:srgbClr val="210A06">
                <a:alpha val="3370"/>
              </a:srgbClr>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436" name="Google Shape;2436;p37"/>
            <p:cNvSpPr/>
            <p:nvPr/>
          </p:nvSpPr>
          <p:spPr>
            <a:xfrm>
              <a:off x="1534800" y="2426450"/>
              <a:ext cx="51650" cy="36050"/>
            </a:xfrm>
            <a:custGeom>
              <a:avLst/>
              <a:gdLst/>
              <a:ahLst/>
              <a:cxnLst/>
              <a:rect l="l" t="t" r="r" b="b"/>
              <a:pathLst>
                <a:path w="2066" h="1442" fill="none" extrusionOk="0">
                  <a:moveTo>
                    <a:pt x="1105" y="1441"/>
                  </a:moveTo>
                  <a:lnTo>
                    <a:pt x="1105" y="1441"/>
                  </a:lnTo>
                  <a:lnTo>
                    <a:pt x="865" y="1393"/>
                  </a:lnTo>
                  <a:lnTo>
                    <a:pt x="625" y="1345"/>
                  </a:lnTo>
                  <a:lnTo>
                    <a:pt x="384" y="1249"/>
                  </a:lnTo>
                  <a:lnTo>
                    <a:pt x="192" y="1105"/>
                  </a:lnTo>
                  <a:lnTo>
                    <a:pt x="48" y="913"/>
                  </a:lnTo>
                  <a:lnTo>
                    <a:pt x="0" y="769"/>
                  </a:lnTo>
                  <a:lnTo>
                    <a:pt x="0" y="577"/>
                  </a:lnTo>
                  <a:lnTo>
                    <a:pt x="96" y="385"/>
                  </a:lnTo>
                  <a:lnTo>
                    <a:pt x="96" y="385"/>
                  </a:lnTo>
                  <a:lnTo>
                    <a:pt x="288" y="193"/>
                  </a:lnTo>
                  <a:lnTo>
                    <a:pt x="480" y="97"/>
                  </a:lnTo>
                  <a:lnTo>
                    <a:pt x="721" y="48"/>
                  </a:lnTo>
                  <a:lnTo>
                    <a:pt x="961" y="0"/>
                  </a:lnTo>
                  <a:lnTo>
                    <a:pt x="961" y="0"/>
                  </a:lnTo>
                  <a:lnTo>
                    <a:pt x="1201" y="48"/>
                  </a:lnTo>
                  <a:lnTo>
                    <a:pt x="1441" y="97"/>
                  </a:lnTo>
                  <a:lnTo>
                    <a:pt x="1681" y="193"/>
                  </a:lnTo>
                  <a:lnTo>
                    <a:pt x="1873" y="337"/>
                  </a:lnTo>
                  <a:lnTo>
                    <a:pt x="1969" y="481"/>
                  </a:lnTo>
                  <a:lnTo>
                    <a:pt x="2065" y="673"/>
                  </a:lnTo>
                  <a:lnTo>
                    <a:pt x="2065" y="865"/>
                  </a:lnTo>
                  <a:lnTo>
                    <a:pt x="1921" y="1057"/>
                  </a:lnTo>
                  <a:lnTo>
                    <a:pt x="1921" y="1057"/>
                  </a:lnTo>
                  <a:lnTo>
                    <a:pt x="1777" y="1201"/>
                  </a:lnTo>
                  <a:lnTo>
                    <a:pt x="1585" y="1345"/>
                  </a:lnTo>
                  <a:lnTo>
                    <a:pt x="1345" y="1393"/>
                  </a:lnTo>
                  <a:lnTo>
                    <a:pt x="1105" y="1441"/>
                  </a:lnTo>
                </a:path>
              </a:pathLst>
            </a:custGeom>
            <a:no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437" name="Google Shape;2437;p37"/>
            <p:cNvSpPr/>
            <p:nvPr/>
          </p:nvSpPr>
          <p:spPr>
            <a:xfrm>
              <a:off x="1495175" y="2421650"/>
              <a:ext cx="122475" cy="91275"/>
            </a:xfrm>
            <a:custGeom>
              <a:avLst/>
              <a:gdLst/>
              <a:ahLst/>
              <a:cxnLst/>
              <a:rect l="l" t="t" r="r" b="b"/>
              <a:pathLst>
                <a:path w="4899" h="3651" fill="none" extrusionOk="0">
                  <a:moveTo>
                    <a:pt x="2642" y="0"/>
                  </a:moveTo>
                  <a:lnTo>
                    <a:pt x="2642" y="0"/>
                  </a:lnTo>
                  <a:lnTo>
                    <a:pt x="2306" y="0"/>
                  </a:lnTo>
                  <a:lnTo>
                    <a:pt x="1969" y="48"/>
                  </a:lnTo>
                  <a:lnTo>
                    <a:pt x="1585" y="144"/>
                  </a:lnTo>
                  <a:lnTo>
                    <a:pt x="1249" y="289"/>
                  </a:lnTo>
                  <a:lnTo>
                    <a:pt x="1249" y="289"/>
                  </a:lnTo>
                  <a:lnTo>
                    <a:pt x="865" y="481"/>
                  </a:lnTo>
                  <a:lnTo>
                    <a:pt x="529" y="721"/>
                  </a:lnTo>
                  <a:lnTo>
                    <a:pt x="289" y="961"/>
                  </a:lnTo>
                  <a:lnTo>
                    <a:pt x="144" y="1249"/>
                  </a:lnTo>
                  <a:lnTo>
                    <a:pt x="48" y="1489"/>
                  </a:lnTo>
                  <a:lnTo>
                    <a:pt x="0" y="1777"/>
                  </a:lnTo>
                  <a:lnTo>
                    <a:pt x="0" y="2065"/>
                  </a:lnTo>
                  <a:lnTo>
                    <a:pt x="96" y="2354"/>
                  </a:lnTo>
                  <a:lnTo>
                    <a:pt x="192" y="2594"/>
                  </a:lnTo>
                  <a:lnTo>
                    <a:pt x="385" y="2882"/>
                  </a:lnTo>
                  <a:lnTo>
                    <a:pt x="577" y="3074"/>
                  </a:lnTo>
                  <a:lnTo>
                    <a:pt x="865" y="3266"/>
                  </a:lnTo>
                  <a:lnTo>
                    <a:pt x="1153" y="3458"/>
                  </a:lnTo>
                  <a:lnTo>
                    <a:pt x="1441" y="3554"/>
                  </a:lnTo>
                  <a:lnTo>
                    <a:pt x="1825" y="3650"/>
                  </a:lnTo>
                  <a:lnTo>
                    <a:pt x="2210" y="3650"/>
                  </a:lnTo>
                  <a:lnTo>
                    <a:pt x="2210" y="3650"/>
                  </a:lnTo>
                  <a:lnTo>
                    <a:pt x="2594" y="3650"/>
                  </a:lnTo>
                  <a:lnTo>
                    <a:pt x="2978" y="3554"/>
                  </a:lnTo>
                  <a:lnTo>
                    <a:pt x="3410" y="3410"/>
                  </a:lnTo>
                  <a:lnTo>
                    <a:pt x="3842" y="3170"/>
                  </a:lnTo>
                  <a:lnTo>
                    <a:pt x="3842" y="3170"/>
                  </a:lnTo>
                  <a:lnTo>
                    <a:pt x="4179" y="2978"/>
                  </a:lnTo>
                  <a:lnTo>
                    <a:pt x="4467" y="2690"/>
                  </a:lnTo>
                  <a:lnTo>
                    <a:pt x="4659" y="2450"/>
                  </a:lnTo>
                  <a:lnTo>
                    <a:pt x="4803" y="2210"/>
                  </a:lnTo>
                  <a:lnTo>
                    <a:pt x="4899" y="1921"/>
                  </a:lnTo>
                  <a:lnTo>
                    <a:pt x="4899" y="1633"/>
                  </a:lnTo>
                  <a:lnTo>
                    <a:pt x="4851" y="1393"/>
                  </a:lnTo>
                  <a:lnTo>
                    <a:pt x="4803" y="1153"/>
                  </a:lnTo>
                  <a:lnTo>
                    <a:pt x="4659" y="913"/>
                  </a:lnTo>
                  <a:lnTo>
                    <a:pt x="4467" y="673"/>
                  </a:lnTo>
                  <a:lnTo>
                    <a:pt x="4227" y="481"/>
                  </a:lnTo>
                  <a:lnTo>
                    <a:pt x="3986" y="337"/>
                  </a:lnTo>
                  <a:lnTo>
                    <a:pt x="3698" y="192"/>
                  </a:lnTo>
                  <a:lnTo>
                    <a:pt x="3362" y="48"/>
                  </a:lnTo>
                  <a:lnTo>
                    <a:pt x="3026" y="0"/>
                  </a:lnTo>
                  <a:lnTo>
                    <a:pt x="2642" y="0"/>
                  </a:lnTo>
                </a:path>
              </a:pathLst>
            </a:custGeom>
            <a:solidFill>
              <a:srgbClr val="210A06">
                <a:alpha val="3370"/>
              </a:srgbClr>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438" name="Google Shape;2438;p37"/>
            <p:cNvSpPr/>
            <p:nvPr/>
          </p:nvSpPr>
          <p:spPr>
            <a:xfrm>
              <a:off x="1582825" y="2607750"/>
              <a:ext cx="10825" cy="2425"/>
            </a:xfrm>
            <a:custGeom>
              <a:avLst/>
              <a:gdLst/>
              <a:ahLst/>
              <a:cxnLst/>
              <a:rect l="l" t="t" r="r" b="b"/>
              <a:pathLst>
                <a:path w="433" h="97" extrusionOk="0">
                  <a:moveTo>
                    <a:pt x="0" y="96"/>
                  </a:moveTo>
                  <a:lnTo>
                    <a:pt x="0" y="96"/>
                  </a:lnTo>
                  <a:lnTo>
                    <a:pt x="0" y="96"/>
                  </a:lnTo>
                  <a:lnTo>
                    <a:pt x="0" y="96"/>
                  </a:lnTo>
                  <a:lnTo>
                    <a:pt x="0" y="96"/>
                  </a:lnTo>
                  <a:close/>
                  <a:moveTo>
                    <a:pt x="48" y="96"/>
                  </a:moveTo>
                  <a:lnTo>
                    <a:pt x="48" y="96"/>
                  </a:lnTo>
                  <a:lnTo>
                    <a:pt x="48" y="96"/>
                  </a:lnTo>
                  <a:lnTo>
                    <a:pt x="48" y="96"/>
                  </a:lnTo>
                  <a:lnTo>
                    <a:pt x="48" y="96"/>
                  </a:lnTo>
                  <a:close/>
                  <a:moveTo>
                    <a:pt x="240" y="48"/>
                  </a:moveTo>
                  <a:lnTo>
                    <a:pt x="240" y="48"/>
                  </a:lnTo>
                  <a:lnTo>
                    <a:pt x="48" y="96"/>
                  </a:lnTo>
                  <a:lnTo>
                    <a:pt x="48" y="96"/>
                  </a:lnTo>
                  <a:lnTo>
                    <a:pt x="240" y="48"/>
                  </a:lnTo>
                  <a:close/>
                  <a:moveTo>
                    <a:pt x="240" y="48"/>
                  </a:moveTo>
                  <a:lnTo>
                    <a:pt x="240" y="48"/>
                  </a:lnTo>
                  <a:lnTo>
                    <a:pt x="240" y="48"/>
                  </a:lnTo>
                  <a:lnTo>
                    <a:pt x="240" y="48"/>
                  </a:lnTo>
                  <a:lnTo>
                    <a:pt x="240" y="48"/>
                  </a:lnTo>
                  <a:close/>
                  <a:moveTo>
                    <a:pt x="240" y="48"/>
                  </a:moveTo>
                  <a:lnTo>
                    <a:pt x="240" y="48"/>
                  </a:lnTo>
                  <a:lnTo>
                    <a:pt x="240" y="48"/>
                  </a:lnTo>
                  <a:lnTo>
                    <a:pt x="240" y="48"/>
                  </a:lnTo>
                  <a:lnTo>
                    <a:pt x="240" y="48"/>
                  </a:lnTo>
                  <a:close/>
                  <a:moveTo>
                    <a:pt x="240" y="48"/>
                  </a:moveTo>
                  <a:lnTo>
                    <a:pt x="240" y="48"/>
                  </a:lnTo>
                  <a:lnTo>
                    <a:pt x="240" y="48"/>
                  </a:lnTo>
                  <a:lnTo>
                    <a:pt x="240" y="48"/>
                  </a:lnTo>
                  <a:lnTo>
                    <a:pt x="240" y="48"/>
                  </a:lnTo>
                  <a:close/>
                  <a:moveTo>
                    <a:pt x="288" y="0"/>
                  </a:moveTo>
                  <a:lnTo>
                    <a:pt x="288" y="0"/>
                  </a:lnTo>
                  <a:lnTo>
                    <a:pt x="288" y="48"/>
                  </a:lnTo>
                  <a:lnTo>
                    <a:pt x="288" y="48"/>
                  </a:lnTo>
                  <a:lnTo>
                    <a:pt x="288" y="0"/>
                  </a:lnTo>
                  <a:close/>
                  <a:moveTo>
                    <a:pt x="288" y="0"/>
                  </a:moveTo>
                  <a:lnTo>
                    <a:pt x="288" y="0"/>
                  </a:lnTo>
                  <a:lnTo>
                    <a:pt x="288" y="0"/>
                  </a:lnTo>
                  <a:lnTo>
                    <a:pt x="288" y="0"/>
                  </a:lnTo>
                  <a:lnTo>
                    <a:pt x="288" y="0"/>
                  </a:lnTo>
                  <a:close/>
                  <a:moveTo>
                    <a:pt x="288" y="0"/>
                  </a:moveTo>
                  <a:lnTo>
                    <a:pt x="288" y="0"/>
                  </a:lnTo>
                  <a:lnTo>
                    <a:pt x="288" y="0"/>
                  </a:lnTo>
                  <a:lnTo>
                    <a:pt x="288" y="0"/>
                  </a:lnTo>
                  <a:lnTo>
                    <a:pt x="288" y="0"/>
                  </a:lnTo>
                  <a:close/>
                  <a:moveTo>
                    <a:pt x="336" y="0"/>
                  </a:moveTo>
                  <a:lnTo>
                    <a:pt x="336" y="0"/>
                  </a:lnTo>
                  <a:lnTo>
                    <a:pt x="288" y="0"/>
                  </a:lnTo>
                  <a:lnTo>
                    <a:pt x="288" y="0"/>
                  </a:lnTo>
                  <a:lnTo>
                    <a:pt x="336" y="0"/>
                  </a:lnTo>
                  <a:close/>
                  <a:moveTo>
                    <a:pt x="336" y="0"/>
                  </a:moveTo>
                  <a:lnTo>
                    <a:pt x="336" y="0"/>
                  </a:lnTo>
                  <a:lnTo>
                    <a:pt x="336" y="0"/>
                  </a:lnTo>
                  <a:lnTo>
                    <a:pt x="336" y="0"/>
                  </a:lnTo>
                  <a:lnTo>
                    <a:pt x="336" y="0"/>
                  </a:lnTo>
                  <a:close/>
                  <a:moveTo>
                    <a:pt x="336" y="0"/>
                  </a:moveTo>
                  <a:lnTo>
                    <a:pt x="336" y="0"/>
                  </a:lnTo>
                  <a:lnTo>
                    <a:pt x="336" y="0"/>
                  </a:lnTo>
                  <a:lnTo>
                    <a:pt x="336" y="0"/>
                  </a:lnTo>
                  <a:lnTo>
                    <a:pt x="336" y="0"/>
                  </a:lnTo>
                  <a:close/>
                  <a:moveTo>
                    <a:pt x="336" y="0"/>
                  </a:moveTo>
                  <a:lnTo>
                    <a:pt x="336" y="0"/>
                  </a:lnTo>
                  <a:lnTo>
                    <a:pt x="336" y="0"/>
                  </a:lnTo>
                  <a:lnTo>
                    <a:pt x="336" y="0"/>
                  </a:lnTo>
                  <a:lnTo>
                    <a:pt x="336" y="0"/>
                  </a:lnTo>
                  <a:close/>
                  <a:moveTo>
                    <a:pt x="384" y="0"/>
                  </a:moveTo>
                  <a:lnTo>
                    <a:pt x="384" y="0"/>
                  </a:lnTo>
                  <a:lnTo>
                    <a:pt x="336" y="0"/>
                  </a:lnTo>
                  <a:lnTo>
                    <a:pt x="336" y="0"/>
                  </a:lnTo>
                  <a:lnTo>
                    <a:pt x="384" y="0"/>
                  </a:lnTo>
                  <a:close/>
                  <a:moveTo>
                    <a:pt x="384" y="0"/>
                  </a:moveTo>
                  <a:lnTo>
                    <a:pt x="384" y="0"/>
                  </a:lnTo>
                  <a:lnTo>
                    <a:pt x="384" y="0"/>
                  </a:lnTo>
                  <a:lnTo>
                    <a:pt x="384" y="0"/>
                  </a:lnTo>
                  <a:lnTo>
                    <a:pt x="384" y="0"/>
                  </a:lnTo>
                  <a:close/>
                  <a:moveTo>
                    <a:pt x="384" y="0"/>
                  </a:moveTo>
                  <a:lnTo>
                    <a:pt x="384" y="0"/>
                  </a:lnTo>
                  <a:lnTo>
                    <a:pt x="384" y="0"/>
                  </a:lnTo>
                  <a:lnTo>
                    <a:pt x="384" y="0"/>
                  </a:lnTo>
                  <a:lnTo>
                    <a:pt x="384" y="0"/>
                  </a:lnTo>
                  <a:close/>
                  <a:moveTo>
                    <a:pt x="432" y="0"/>
                  </a:moveTo>
                  <a:lnTo>
                    <a:pt x="432" y="0"/>
                  </a:lnTo>
                  <a:lnTo>
                    <a:pt x="432" y="0"/>
                  </a:lnTo>
                  <a:lnTo>
                    <a:pt x="432" y="0"/>
                  </a:lnTo>
                  <a:lnTo>
                    <a:pt x="432" y="0"/>
                  </a:lnTo>
                  <a:close/>
                  <a:moveTo>
                    <a:pt x="432" y="0"/>
                  </a:moveTo>
                  <a:lnTo>
                    <a:pt x="432" y="0"/>
                  </a:lnTo>
                  <a:lnTo>
                    <a:pt x="432" y="0"/>
                  </a:lnTo>
                  <a:lnTo>
                    <a:pt x="432" y="0"/>
                  </a:lnTo>
                  <a:lnTo>
                    <a:pt x="432" y="0"/>
                  </a:lnTo>
                  <a:close/>
                </a:path>
              </a:pathLst>
            </a:custGeom>
            <a:solidFill>
              <a:srgbClr val="FAF9F9"/>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439" name="Google Shape;2439;p37"/>
            <p:cNvSpPr/>
            <p:nvPr/>
          </p:nvSpPr>
          <p:spPr>
            <a:xfrm>
              <a:off x="1582825" y="2610150"/>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440" name="Google Shape;2440;p37"/>
            <p:cNvSpPr/>
            <p:nvPr/>
          </p:nvSpPr>
          <p:spPr>
            <a:xfrm>
              <a:off x="1584025" y="2610150"/>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441" name="Google Shape;2441;p37"/>
            <p:cNvSpPr/>
            <p:nvPr/>
          </p:nvSpPr>
          <p:spPr>
            <a:xfrm>
              <a:off x="1584025" y="2608950"/>
              <a:ext cx="4825" cy="1225"/>
            </a:xfrm>
            <a:custGeom>
              <a:avLst/>
              <a:gdLst/>
              <a:ahLst/>
              <a:cxnLst/>
              <a:rect l="l" t="t" r="r" b="b"/>
              <a:pathLst>
                <a:path w="193" h="49" fill="none" extrusionOk="0">
                  <a:moveTo>
                    <a:pt x="192" y="0"/>
                  </a:moveTo>
                  <a:lnTo>
                    <a:pt x="192" y="0"/>
                  </a:lnTo>
                  <a:lnTo>
                    <a:pt x="0" y="48"/>
                  </a:lnTo>
                  <a:lnTo>
                    <a:pt x="0" y="48"/>
                  </a:lnTo>
                  <a:lnTo>
                    <a:pt x="192" y="0"/>
                  </a:lnTo>
                </a:path>
              </a:pathLst>
            </a:custGeom>
            <a:no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442" name="Google Shape;2442;p37"/>
            <p:cNvSpPr/>
            <p:nvPr/>
          </p:nvSpPr>
          <p:spPr>
            <a:xfrm>
              <a:off x="1588825" y="2608950"/>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443" name="Google Shape;2443;p37"/>
            <p:cNvSpPr/>
            <p:nvPr/>
          </p:nvSpPr>
          <p:spPr>
            <a:xfrm>
              <a:off x="1588825" y="2608950"/>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444" name="Google Shape;2444;p37"/>
            <p:cNvSpPr/>
            <p:nvPr/>
          </p:nvSpPr>
          <p:spPr>
            <a:xfrm>
              <a:off x="1588825" y="2608950"/>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445" name="Google Shape;2445;p37"/>
            <p:cNvSpPr/>
            <p:nvPr/>
          </p:nvSpPr>
          <p:spPr>
            <a:xfrm>
              <a:off x="1590025" y="2607750"/>
              <a:ext cx="25" cy="1225"/>
            </a:xfrm>
            <a:custGeom>
              <a:avLst/>
              <a:gdLst/>
              <a:ahLst/>
              <a:cxnLst/>
              <a:rect l="l" t="t" r="r" b="b"/>
              <a:pathLst>
                <a:path w="1" h="49" fill="none" extrusionOk="0">
                  <a:moveTo>
                    <a:pt x="0" y="0"/>
                  </a:moveTo>
                  <a:lnTo>
                    <a:pt x="0" y="0"/>
                  </a:lnTo>
                  <a:lnTo>
                    <a:pt x="0" y="48"/>
                  </a:lnTo>
                  <a:lnTo>
                    <a:pt x="0" y="48"/>
                  </a:lnTo>
                  <a:lnTo>
                    <a:pt x="0" y="0"/>
                  </a:lnTo>
                </a:path>
              </a:pathLst>
            </a:custGeom>
            <a:no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446" name="Google Shape;2446;p37"/>
            <p:cNvSpPr/>
            <p:nvPr/>
          </p:nvSpPr>
          <p:spPr>
            <a:xfrm>
              <a:off x="1590025" y="2607750"/>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447" name="Google Shape;2447;p37"/>
            <p:cNvSpPr/>
            <p:nvPr/>
          </p:nvSpPr>
          <p:spPr>
            <a:xfrm>
              <a:off x="1590025" y="2607750"/>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448" name="Google Shape;2448;p37"/>
            <p:cNvSpPr/>
            <p:nvPr/>
          </p:nvSpPr>
          <p:spPr>
            <a:xfrm>
              <a:off x="1590025" y="2607750"/>
              <a:ext cx="1225" cy="25"/>
            </a:xfrm>
            <a:custGeom>
              <a:avLst/>
              <a:gdLst/>
              <a:ahLst/>
              <a:cxnLst/>
              <a:rect l="l" t="t" r="r" b="b"/>
              <a:pathLst>
                <a:path w="49" h="1" fill="none" extrusionOk="0">
                  <a:moveTo>
                    <a:pt x="48" y="0"/>
                  </a:moveTo>
                  <a:lnTo>
                    <a:pt x="48" y="0"/>
                  </a:lnTo>
                  <a:lnTo>
                    <a:pt x="0" y="0"/>
                  </a:lnTo>
                  <a:lnTo>
                    <a:pt x="0" y="0"/>
                  </a:lnTo>
                  <a:lnTo>
                    <a:pt x="48" y="0"/>
                  </a:lnTo>
                </a:path>
              </a:pathLst>
            </a:custGeom>
            <a:no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449" name="Google Shape;2449;p37"/>
            <p:cNvSpPr/>
            <p:nvPr/>
          </p:nvSpPr>
          <p:spPr>
            <a:xfrm>
              <a:off x="1591225" y="2607750"/>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450" name="Google Shape;2450;p37"/>
            <p:cNvSpPr/>
            <p:nvPr/>
          </p:nvSpPr>
          <p:spPr>
            <a:xfrm>
              <a:off x="1591225" y="2607750"/>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451" name="Google Shape;2451;p37"/>
            <p:cNvSpPr/>
            <p:nvPr/>
          </p:nvSpPr>
          <p:spPr>
            <a:xfrm>
              <a:off x="1591225" y="2607750"/>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452" name="Google Shape;2452;p37"/>
            <p:cNvSpPr/>
            <p:nvPr/>
          </p:nvSpPr>
          <p:spPr>
            <a:xfrm>
              <a:off x="1591225" y="2607750"/>
              <a:ext cx="1225" cy="25"/>
            </a:xfrm>
            <a:custGeom>
              <a:avLst/>
              <a:gdLst/>
              <a:ahLst/>
              <a:cxnLst/>
              <a:rect l="l" t="t" r="r" b="b"/>
              <a:pathLst>
                <a:path w="49" h="1" fill="none" extrusionOk="0">
                  <a:moveTo>
                    <a:pt x="48" y="0"/>
                  </a:moveTo>
                  <a:lnTo>
                    <a:pt x="48" y="0"/>
                  </a:lnTo>
                  <a:lnTo>
                    <a:pt x="0" y="0"/>
                  </a:lnTo>
                  <a:lnTo>
                    <a:pt x="0" y="0"/>
                  </a:lnTo>
                  <a:lnTo>
                    <a:pt x="48" y="0"/>
                  </a:lnTo>
                </a:path>
              </a:pathLst>
            </a:custGeom>
            <a:no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453" name="Google Shape;2453;p37"/>
            <p:cNvSpPr/>
            <p:nvPr/>
          </p:nvSpPr>
          <p:spPr>
            <a:xfrm>
              <a:off x="1592425" y="2607750"/>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454" name="Google Shape;2454;p37"/>
            <p:cNvSpPr/>
            <p:nvPr/>
          </p:nvSpPr>
          <p:spPr>
            <a:xfrm>
              <a:off x="1592425" y="2607750"/>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455" name="Google Shape;2455;p37"/>
            <p:cNvSpPr/>
            <p:nvPr/>
          </p:nvSpPr>
          <p:spPr>
            <a:xfrm>
              <a:off x="1593625" y="2607750"/>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456" name="Google Shape;2456;p37"/>
            <p:cNvSpPr/>
            <p:nvPr/>
          </p:nvSpPr>
          <p:spPr>
            <a:xfrm>
              <a:off x="1593625" y="2607750"/>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457" name="Google Shape;2457;p37"/>
            <p:cNvSpPr/>
            <p:nvPr/>
          </p:nvSpPr>
          <p:spPr>
            <a:xfrm>
              <a:off x="1477175" y="2515300"/>
              <a:ext cx="192125" cy="96075"/>
            </a:xfrm>
            <a:custGeom>
              <a:avLst/>
              <a:gdLst/>
              <a:ahLst/>
              <a:cxnLst/>
              <a:rect l="l" t="t" r="r" b="b"/>
              <a:pathLst>
                <a:path w="7685" h="3843" fill="none" extrusionOk="0">
                  <a:moveTo>
                    <a:pt x="7684" y="0"/>
                  </a:moveTo>
                  <a:lnTo>
                    <a:pt x="7684" y="0"/>
                  </a:lnTo>
                  <a:lnTo>
                    <a:pt x="7204" y="721"/>
                  </a:lnTo>
                  <a:lnTo>
                    <a:pt x="6724" y="1297"/>
                  </a:lnTo>
                  <a:lnTo>
                    <a:pt x="6195" y="1777"/>
                  </a:lnTo>
                  <a:lnTo>
                    <a:pt x="5667" y="2161"/>
                  </a:lnTo>
                  <a:lnTo>
                    <a:pt x="5091" y="2450"/>
                  </a:lnTo>
                  <a:lnTo>
                    <a:pt x="4514" y="2594"/>
                  </a:lnTo>
                  <a:lnTo>
                    <a:pt x="3938" y="2738"/>
                  </a:lnTo>
                  <a:lnTo>
                    <a:pt x="3314" y="2738"/>
                  </a:lnTo>
                  <a:lnTo>
                    <a:pt x="3314" y="2738"/>
                  </a:lnTo>
                  <a:lnTo>
                    <a:pt x="2882" y="2738"/>
                  </a:lnTo>
                  <a:lnTo>
                    <a:pt x="2449" y="2690"/>
                  </a:lnTo>
                  <a:lnTo>
                    <a:pt x="1585" y="2498"/>
                  </a:lnTo>
                  <a:lnTo>
                    <a:pt x="768" y="2258"/>
                  </a:lnTo>
                  <a:lnTo>
                    <a:pt x="0" y="1969"/>
                  </a:lnTo>
                  <a:lnTo>
                    <a:pt x="0" y="1969"/>
                  </a:lnTo>
                  <a:lnTo>
                    <a:pt x="336" y="2354"/>
                  </a:lnTo>
                  <a:lnTo>
                    <a:pt x="672" y="2738"/>
                  </a:lnTo>
                  <a:lnTo>
                    <a:pt x="1057" y="3074"/>
                  </a:lnTo>
                  <a:lnTo>
                    <a:pt x="1489" y="3314"/>
                  </a:lnTo>
                  <a:lnTo>
                    <a:pt x="1969" y="3554"/>
                  </a:lnTo>
                  <a:lnTo>
                    <a:pt x="2449" y="3698"/>
                  </a:lnTo>
                  <a:lnTo>
                    <a:pt x="2978" y="3794"/>
                  </a:lnTo>
                  <a:lnTo>
                    <a:pt x="3506" y="3842"/>
                  </a:lnTo>
                  <a:lnTo>
                    <a:pt x="3506" y="3842"/>
                  </a:lnTo>
                  <a:lnTo>
                    <a:pt x="3890" y="3842"/>
                  </a:lnTo>
                  <a:lnTo>
                    <a:pt x="4226" y="3794"/>
                  </a:lnTo>
                  <a:lnTo>
                    <a:pt x="4226" y="3794"/>
                  </a:lnTo>
                  <a:lnTo>
                    <a:pt x="4226" y="3794"/>
                  </a:lnTo>
                  <a:lnTo>
                    <a:pt x="4226" y="3794"/>
                  </a:lnTo>
                  <a:lnTo>
                    <a:pt x="4274" y="3794"/>
                  </a:lnTo>
                  <a:lnTo>
                    <a:pt x="4274" y="3794"/>
                  </a:lnTo>
                  <a:lnTo>
                    <a:pt x="4274" y="3794"/>
                  </a:lnTo>
                  <a:lnTo>
                    <a:pt x="4274" y="3794"/>
                  </a:lnTo>
                  <a:lnTo>
                    <a:pt x="4274" y="3794"/>
                  </a:lnTo>
                  <a:lnTo>
                    <a:pt x="4274" y="3794"/>
                  </a:lnTo>
                  <a:lnTo>
                    <a:pt x="4466" y="3746"/>
                  </a:lnTo>
                  <a:lnTo>
                    <a:pt x="4466" y="3746"/>
                  </a:lnTo>
                  <a:lnTo>
                    <a:pt x="4466" y="3746"/>
                  </a:lnTo>
                  <a:lnTo>
                    <a:pt x="4466" y="3746"/>
                  </a:lnTo>
                  <a:lnTo>
                    <a:pt x="4466" y="3746"/>
                  </a:lnTo>
                  <a:lnTo>
                    <a:pt x="4466" y="3746"/>
                  </a:lnTo>
                  <a:lnTo>
                    <a:pt x="4466" y="3746"/>
                  </a:lnTo>
                  <a:lnTo>
                    <a:pt x="4466" y="3746"/>
                  </a:lnTo>
                  <a:lnTo>
                    <a:pt x="4466" y="3746"/>
                  </a:lnTo>
                  <a:lnTo>
                    <a:pt x="4466" y="3746"/>
                  </a:lnTo>
                  <a:lnTo>
                    <a:pt x="4466" y="3746"/>
                  </a:lnTo>
                  <a:lnTo>
                    <a:pt x="4466" y="3746"/>
                  </a:lnTo>
                  <a:lnTo>
                    <a:pt x="4466" y="3746"/>
                  </a:lnTo>
                  <a:lnTo>
                    <a:pt x="4466" y="3746"/>
                  </a:lnTo>
                  <a:lnTo>
                    <a:pt x="4514" y="3746"/>
                  </a:lnTo>
                  <a:lnTo>
                    <a:pt x="4514" y="3746"/>
                  </a:lnTo>
                  <a:lnTo>
                    <a:pt x="4514" y="3698"/>
                  </a:lnTo>
                  <a:lnTo>
                    <a:pt x="4514" y="3698"/>
                  </a:lnTo>
                  <a:lnTo>
                    <a:pt x="4514" y="3698"/>
                  </a:lnTo>
                  <a:lnTo>
                    <a:pt x="4514" y="3698"/>
                  </a:lnTo>
                  <a:lnTo>
                    <a:pt x="4514" y="3698"/>
                  </a:lnTo>
                  <a:lnTo>
                    <a:pt x="4514" y="3698"/>
                  </a:lnTo>
                  <a:lnTo>
                    <a:pt x="4514" y="3698"/>
                  </a:lnTo>
                  <a:lnTo>
                    <a:pt x="4514" y="3698"/>
                  </a:lnTo>
                  <a:lnTo>
                    <a:pt x="4514" y="3698"/>
                  </a:lnTo>
                  <a:lnTo>
                    <a:pt x="4514" y="3698"/>
                  </a:lnTo>
                  <a:lnTo>
                    <a:pt x="4514" y="3698"/>
                  </a:lnTo>
                  <a:lnTo>
                    <a:pt x="4514" y="3698"/>
                  </a:lnTo>
                  <a:lnTo>
                    <a:pt x="4562" y="3698"/>
                  </a:lnTo>
                  <a:lnTo>
                    <a:pt x="4562" y="3698"/>
                  </a:lnTo>
                  <a:lnTo>
                    <a:pt x="4562" y="3698"/>
                  </a:lnTo>
                  <a:lnTo>
                    <a:pt x="4562" y="3698"/>
                  </a:lnTo>
                  <a:lnTo>
                    <a:pt x="4562" y="3698"/>
                  </a:lnTo>
                  <a:lnTo>
                    <a:pt x="4562" y="3698"/>
                  </a:lnTo>
                  <a:lnTo>
                    <a:pt x="4562" y="3698"/>
                  </a:lnTo>
                  <a:lnTo>
                    <a:pt x="4562" y="3698"/>
                  </a:lnTo>
                  <a:lnTo>
                    <a:pt x="4562" y="3698"/>
                  </a:lnTo>
                  <a:lnTo>
                    <a:pt x="4562" y="3698"/>
                  </a:lnTo>
                  <a:lnTo>
                    <a:pt x="4562" y="3698"/>
                  </a:lnTo>
                  <a:lnTo>
                    <a:pt x="4562" y="3698"/>
                  </a:lnTo>
                  <a:lnTo>
                    <a:pt x="4562" y="3698"/>
                  </a:lnTo>
                  <a:lnTo>
                    <a:pt x="4562" y="3698"/>
                  </a:lnTo>
                  <a:lnTo>
                    <a:pt x="4562" y="3698"/>
                  </a:lnTo>
                  <a:lnTo>
                    <a:pt x="4562" y="3698"/>
                  </a:lnTo>
                  <a:lnTo>
                    <a:pt x="4610" y="3698"/>
                  </a:lnTo>
                  <a:lnTo>
                    <a:pt x="4610" y="3698"/>
                  </a:lnTo>
                  <a:lnTo>
                    <a:pt x="4610" y="3698"/>
                  </a:lnTo>
                  <a:lnTo>
                    <a:pt x="4610" y="3698"/>
                  </a:lnTo>
                  <a:lnTo>
                    <a:pt x="4610" y="3698"/>
                  </a:lnTo>
                  <a:lnTo>
                    <a:pt x="4610" y="3698"/>
                  </a:lnTo>
                  <a:lnTo>
                    <a:pt x="4610" y="3698"/>
                  </a:lnTo>
                  <a:lnTo>
                    <a:pt x="4610" y="3698"/>
                  </a:lnTo>
                  <a:lnTo>
                    <a:pt x="4610" y="3698"/>
                  </a:lnTo>
                  <a:lnTo>
                    <a:pt x="4610" y="3698"/>
                  </a:lnTo>
                  <a:lnTo>
                    <a:pt x="4658" y="3698"/>
                  </a:lnTo>
                  <a:lnTo>
                    <a:pt x="4658" y="3698"/>
                  </a:lnTo>
                  <a:lnTo>
                    <a:pt x="4658" y="3698"/>
                  </a:lnTo>
                  <a:lnTo>
                    <a:pt x="4658" y="3698"/>
                  </a:lnTo>
                  <a:lnTo>
                    <a:pt x="4658" y="3698"/>
                  </a:lnTo>
                  <a:lnTo>
                    <a:pt x="4658" y="3698"/>
                  </a:lnTo>
                  <a:lnTo>
                    <a:pt x="4658" y="3698"/>
                  </a:lnTo>
                  <a:lnTo>
                    <a:pt x="4658" y="3698"/>
                  </a:lnTo>
                  <a:lnTo>
                    <a:pt x="5283" y="3458"/>
                  </a:lnTo>
                  <a:lnTo>
                    <a:pt x="5811" y="3122"/>
                  </a:lnTo>
                  <a:lnTo>
                    <a:pt x="6339" y="2738"/>
                  </a:lnTo>
                  <a:lnTo>
                    <a:pt x="6724" y="2306"/>
                  </a:lnTo>
                  <a:lnTo>
                    <a:pt x="7108" y="1777"/>
                  </a:lnTo>
                  <a:lnTo>
                    <a:pt x="7396" y="1249"/>
                  </a:lnTo>
                  <a:lnTo>
                    <a:pt x="7588" y="625"/>
                  </a:lnTo>
                  <a:lnTo>
                    <a:pt x="7684" y="0"/>
                  </a:lnTo>
                </a:path>
              </a:pathLst>
            </a:custGeom>
            <a:solidFill>
              <a:schemeClr val="dk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458" name="Google Shape;2458;p37"/>
            <p:cNvSpPr/>
            <p:nvPr/>
          </p:nvSpPr>
          <p:spPr>
            <a:xfrm>
              <a:off x="1534800" y="2426450"/>
              <a:ext cx="51650" cy="36050"/>
            </a:xfrm>
            <a:custGeom>
              <a:avLst/>
              <a:gdLst/>
              <a:ahLst/>
              <a:cxnLst/>
              <a:rect l="l" t="t" r="r" b="b"/>
              <a:pathLst>
                <a:path w="2066" h="1442" extrusionOk="0">
                  <a:moveTo>
                    <a:pt x="961" y="0"/>
                  </a:moveTo>
                  <a:lnTo>
                    <a:pt x="721" y="48"/>
                  </a:lnTo>
                  <a:lnTo>
                    <a:pt x="480" y="97"/>
                  </a:lnTo>
                  <a:lnTo>
                    <a:pt x="288" y="193"/>
                  </a:lnTo>
                  <a:lnTo>
                    <a:pt x="96" y="385"/>
                  </a:lnTo>
                  <a:lnTo>
                    <a:pt x="0" y="577"/>
                  </a:lnTo>
                  <a:lnTo>
                    <a:pt x="0" y="769"/>
                  </a:lnTo>
                  <a:lnTo>
                    <a:pt x="48" y="913"/>
                  </a:lnTo>
                  <a:lnTo>
                    <a:pt x="192" y="1105"/>
                  </a:lnTo>
                  <a:lnTo>
                    <a:pt x="384" y="1249"/>
                  </a:lnTo>
                  <a:lnTo>
                    <a:pt x="625" y="1345"/>
                  </a:lnTo>
                  <a:lnTo>
                    <a:pt x="865" y="1393"/>
                  </a:lnTo>
                  <a:lnTo>
                    <a:pt x="1105" y="1441"/>
                  </a:lnTo>
                  <a:lnTo>
                    <a:pt x="1345" y="1393"/>
                  </a:lnTo>
                  <a:lnTo>
                    <a:pt x="1585" y="1345"/>
                  </a:lnTo>
                  <a:lnTo>
                    <a:pt x="1777" y="1201"/>
                  </a:lnTo>
                  <a:lnTo>
                    <a:pt x="1921" y="1057"/>
                  </a:lnTo>
                  <a:lnTo>
                    <a:pt x="2065" y="865"/>
                  </a:lnTo>
                  <a:lnTo>
                    <a:pt x="2065" y="673"/>
                  </a:lnTo>
                  <a:lnTo>
                    <a:pt x="1969" y="481"/>
                  </a:lnTo>
                  <a:lnTo>
                    <a:pt x="1873" y="337"/>
                  </a:lnTo>
                  <a:lnTo>
                    <a:pt x="1681" y="193"/>
                  </a:lnTo>
                  <a:lnTo>
                    <a:pt x="1441" y="97"/>
                  </a:lnTo>
                  <a:lnTo>
                    <a:pt x="1201" y="48"/>
                  </a:lnTo>
                  <a:lnTo>
                    <a:pt x="961" y="0"/>
                  </a:lnTo>
                  <a:close/>
                </a:path>
              </a:pathLst>
            </a:custGeom>
            <a:solidFill>
              <a:srgbClr val="FFFFFF">
                <a:alpha val="24160"/>
              </a:srgbClr>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459" name="Google Shape;2459;p37"/>
            <p:cNvSpPr/>
            <p:nvPr/>
          </p:nvSpPr>
          <p:spPr>
            <a:xfrm>
              <a:off x="1534800" y="2426450"/>
              <a:ext cx="51650" cy="36050"/>
            </a:xfrm>
            <a:custGeom>
              <a:avLst/>
              <a:gdLst/>
              <a:ahLst/>
              <a:cxnLst/>
              <a:rect l="l" t="t" r="r" b="b"/>
              <a:pathLst>
                <a:path w="2066" h="1442" fill="none" extrusionOk="0">
                  <a:moveTo>
                    <a:pt x="961" y="0"/>
                  </a:moveTo>
                  <a:lnTo>
                    <a:pt x="961" y="0"/>
                  </a:lnTo>
                  <a:lnTo>
                    <a:pt x="721" y="48"/>
                  </a:lnTo>
                  <a:lnTo>
                    <a:pt x="480" y="97"/>
                  </a:lnTo>
                  <a:lnTo>
                    <a:pt x="288" y="193"/>
                  </a:lnTo>
                  <a:lnTo>
                    <a:pt x="96" y="385"/>
                  </a:lnTo>
                  <a:lnTo>
                    <a:pt x="96" y="385"/>
                  </a:lnTo>
                  <a:lnTo>
                    <a:pt x="0" y="577"/>
                  </a:lnTo>
                  <a:lnTo>
                    <a:pt x="0" y="769"/>
                  </a:lnTo>
                  <a:lnTo>
                    <a:pt x="48" y="913"/>
                  </a:lnTo>
                  <a:lnTo>
                    <a:pt x="192" y="1105"/>
                  </a:lnTo>
                  <a:lnTo>
                    <a:pt x="384" y="1249"/>
                  </a:lnTo>
                  <a:lnTo>
                    <a:pt x="625" y="1345"/>
                  </a:lnTo>
                  <a:lnTo>
                    <a:pt x="865" y="1393"/>
                  </a:lnTo>
                  <a:lnTo>
                    <a:pt x="1105" y="1441"/>
                  </a:lnTo>
                  <a:lnTo>
                    <a:pt x="1105" y="1441"/>
                  </a:lnTo>
                  <a:lnTo>
                    <a:pt x="1345" y="1393"/>
                  </a:lnTo>
                  <a:lnTo>
                    <a:pt x="1585" y="1345"/>
                  </a:lnTo>
                  <a:lnTo>
                    <a:pt x="1777" y="1201"/>
                  </a:lnTo>
                  <a:lnTo>
                    <a:pt x="1921" y="1057"/>
                  </a:lnTo>
                  <a:lnTo>
                    <a:pt x="1921" y="1057"/>
                  </a:lnTo>
                  <a:lnTo>
                    <a:pt x="2065" y="865"/>
                  </a:lnTo>
                  <a:lnTo>
                    <a:pt x="2065" y="673"/>
                  </a:lnTo>
                  <a:lnTo>
                    <a:pt x="1969" y="481"/>
                  </a:lnTo>
                  <a:lnTo>
                    <a:pt x="1873" y="337"/>
                  </a:lnTo>
                  <a:lnTo>
                    <a:pt x="1681" y="193"/>
                  </a:lnTo>
                  <a:lnTo>
                    <a:pt x="1441" y="97"/>
                  </a:lnTo>
                  <a:lnTo>
                    <a:pt x="1201" y="48"/>
                  </a:lnTo>
                  <a:lnTo>
                    <a:pt x="961" y="0"/>
                  </a:lnTo>
                </a:path>
              </a:pathLst>
            </a:custGeom>
            <a:no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460" name="Google Shape;2460;p37"/>
            <p:cNvSpPr/>
            <p:nvPr/>
          </p:nvSpPr>
          <p:spPr>
            <a:xfrm>
              <a:off x="1477175" y="2515300"/>
              <a:ext cx="192125" cy="96075"/>
            </a:xfrm>
            <a:custGeom>
              <a:avLst/>
              <a:gdLst/>
              <a:ahLst/>
              <a:cxnLst/>
              <a:rect l="l" t="t" r="r" b="b"/>
              <a:pathLst>
                <a:path w="7685" h="3843" extrusionOk="0">
                  <a:moveTo>
                    <a:pt x="7684" y="0"/>
                  </a:moveTo>
                  <a:lnTo>
                    <a:pt x="7204" y="721"/>
                  </a:lnTo>
                  <a:lnTo>
                    <a:pt x="6724" y="1297"/>
                  </a:lnTo>
                  <a:lnTo>
                    <a:pt x="6195" y="1777"/>
                  </a:lnTo>
                  <a:lnTo>
                    <a:pt x="5667" y="2161"/>
                  </a:lnTo>
                  <a:lnTo>
                    <a:pt x="5091" y="2450"/>
                  </a:lnTo>
                  <a:lnTo>
                    <a:pt x="4514" y="2594"/>
                  </a:lnTo>
                  <a:lnTo>
                    <a:pt x="3938" y="2738"/>
                  </a:lnTo>
                  <a:lnTo>
                    <a:pt x="2882" y="2738"/>
                  </a:lnTo>
                  <a:lnTo>
                    <a:pt x="2449" y="2690"/>
                  </a:lnTo>
                  <a:lnTo>
                    <a:pt x="1585" y="2498"/>
                  </a:lnTo>
                  <a:lnTo>
                    <a:pt x="768" y="2258"/>
                  </a:lnTo>
                  <a:lnTo>
                    <a:pt x="0" y="1969"/>
                  </a:lnTo>
                  <a:lnTo>
                    <a:pt x="336" y="2354"/>
                  </a:lnTo>
                  <a:lnTo>
                    <a:pt x="672" y="2738"/>
                  </a:lnTo>
                  <a:lnTo>
                    <a:pt x="1057" y="3074"/>
                  </a:lnTo>
                  <a:lnTo>
                    <a:pt x="1489" y="3314"/>
                  </a:lnTo>
                  <a:lnTo>
                    <a:pt x="1969" y="3554"/>
                  </a:lnTo>
                  <a:lnTo>
                    <a:pt x="2449" y="3698"/>
                  </a:lnTo>
                  <a:lnTo>
                    <a:pt x="2978" y="3794"/>
                  </a:lnTo>
                  <a:lnTo>
                    <a:pt x="3506" y="3842"/>
                  </a:lnTo>
                  <a:lnTo>
                    <a:pt x="3890" y="3842"/>
                  </a:lnTo>
                  <a:lnTo>
                    <a:pt x="4226" y="3794"/>
                  </a:lnTo>
                  <a:lnTo>
                    <a:pt x="4274" y="3794"/>
                  </a:lnTo>
                  <a:lnTo>
                    <a:pt x="4466" y="3746"/>
                  </a:lnTo>
                  <a:lnTo>
                    <a:pt x="4514" y="3746"/>
                  </a:lnTo>
                  <a:lnTo>
                    <a:pt x="4514" y="3698"/>
                  </a:lnTo>
                  <a:lnTo>
                    <a:pt x="4658" y="3698"/>
                  </a:lnTo>
                  <a:lnTo>
                    <a:pt x="5283" y="3458"/>
                  </a:lnTo>
                  <a:lnTo>
                    <a:pt x="5811" y="3122"/>
                  </a:lnTo>
                  <a:lnTo>
                    <a:pt x="6339" y="2738"/>
                  </a:lnTo>
                  <a:lnTo>
                    <a:pt x="6724" y="2306"/>
                  </a:lnTo>
                  <a:lnTo>
                    <a:pt x="7108" y="1777"/>
                  </a:lnTo>
                  <a:lnTo>
                    <a:pt x="7396" y="1249"/>
                  </a:lnTo>
                  <a:lnTo>
                    <a:pt x="7588" y="625"/>
                  </a:lnTo>
                  <a:lnTo>
                    <a:pt x="7684" y="0"/>
                  </a:lnTo>
                  <a:close/>
                </a:path>
              </a:pathLst>
            </a:custGeom>
            <a:solidFill>
              <a:srgbClr val="210A06">
                <a:alpha val="3370"/>
              </a:srgbClr>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2461" name="Google Shape;2461;p37"/>
          <p:cNvGrpSpPr/>
          <p:nvPr/>
        </p:nvGrpSpPr>
        <p:grpSpPr>
          <a:xfrm rot="3427705">
            <a:off x="4129238" y="6665373"/>
            <a:ext cx="454377" cy="454439"/>
            <a:chOff x="1460350" y="2402425"/>
            <a:chExt cx="208950" cy="208950"/>
          </a:xfrm>
        </p:grpSpPr>
        <p:sp>
          <p:nvSpPr>
            <p:cNvPr id="2462" name="Google Shape;2462;p37"/>
            <p:cNvSpPr/>
            <p:nvPr/>
          </p:nvSpPr>
          <p:spPr>
            <a:xfrm>
              <a:off x="1460350" y="2402425"/>
              <a:ext cx="208950" cy="208950"/>
            </a:xfrm>
            <a:custGeom>
              <a:avLst/>
              <a:gdLst/>
              <a:ahLst/>
              <a:cxnLst/>
              <a:rect l="l" t="t" r="r" b="b"/>
              <a:pathLst>
                <a:path w="8358" h="8358" extrusionOk="0">
                  <a:moveTo>
                    <a:pt x="4035" y="1"/>
                  </a:moveTo>
                  <a:lnTo>
                    <a:pt x="3651" y="49"/>
                  </a:lnTo>
                  <a:lnTo>
                    <a:pt x="3218" y="97"/>
                  </a:lnTo>
                  <a:lnTo>
                    <a:pt x="2786" y="241"/>
                  </a:lnTo>
                  <a:lnTo>
                    <a:pt x="2402" y="385"/>
                  </a:lnTo>
                  <a:lnTo>
                    <a:pt x="2066" y="577"/>
                  </a:lnTo>
                  <a:lnTo>
                    <a:pt x="1682" y="817"/>
                  </a:lnTo>
                  <a:lnTo>
                    <a:pt x="1393" y="1058"/>
                  </a:lnTo>
                  <a:lnTo>
                    <a:pt x="1105" y="1346"/>
                  </a:lnTo>
                  <a:lnTo>
                    <a:pt x="865" y="1634"/>
                  </a:lnTo>
                  <a:lnTo>
                    <a:pt x="625" y="1970"/>
                  </a:lnTo>
                  <a:lnTo>
                    <a:pt x="433" y="2354"/>
                  </a:lnTo>
                  <a:lnTo>
                    <a:pt x="241" y="2690"/>
                  </a:lnTo>
                  <a:lnTo>
                    <a:pt x="145" y="3075"/>
                  </a:lnTo>
                  <a:lnTo>
                    <a:pt x="49" y="3459"/>
                  </a:lnTo>
                  <a:lnTo>
                    <a:pt x="1" y="3891"/>
                  </a:lnTo>
                  <a:lnTo>
                    <a:pt x="1" y="4323"/>
                  </a:lnTo>
                  <a:lnTo>
                    <a:pt x="49" y="4707"/>
                  </a:lnTo>
                  <a:lnTo>
                    <a:pt x="97" y="5140"/>
                  </a:lnTo>
                  <a:lnTo>
                    <a:pt x="241" y="5572"/>
                  </a:lnTo>
                  <a:lnTo>
                    <a:pt x="385" y="5956"/>
                  </a:lnTo>
                  <a:lnTo>
                    <a:pt x="577" y="6292"/>
                  </a:lnTo>
                  <a:lnTo>
                    <a:pt x="817" y="6628"/>
                  </a:lnTo>
                  <a:lnTo>
                    <a:pt x="1057" y="6965"/>
                  </a:lnTo>
                  <a:lnTo>
                    <a:pt x="1345" y="7253"/>
                  </a:lnTo>
                  <a:lnTo>
                    <a:pt x="1634" y="7493"/>
                  </a:lnTo>
                  <a:lnTo>
                    <a:pt x="1970" y="7733"/>
                  </a:lnTo>
                  <a:lnTo>
                    <a:pt x="2306" y="7925"/>
                  </a:lnTo>
                  <a:lnTo>
                    <a:pt x="2690" y="8069"/>
                  </a:lnTo>
                  <a:lnTo>
                    <a:pt x="3074" y="8213"/>
                  </a:lnTo>
                  <a:lnTo>
                    <a:pt x="3458" y="8309"/>
                  </a:lnTo>
                  <a:lnTo>
                    <a:pt x="3891" y="8357"/>
                  </a:lnTo>
                  <a:lnTo>
                    <a:pt x="4275" y="8357"/>
                  </a:lnTo>
                  <a:lnTo>
                    <a:pt x="4707" y="8309"/>
                  </a:lnTo>
                  <a:lnTo>
                    <a:pt x="5139" y="8261"/>
                  </a:lnTo>
                  <a:lnTo>
                    <a:pt x="5524" y="8117"/>
                  </a:lnTo>
                  <a:lnTo>
                    <a:pt x="5956" y="7973"/>
                  </a:lnTo>
                  <a:lnTo>
                    <a:pt x="6292" y="7781"/>
                  </a:lnTo>
                  <a:lnTo>
                    <a:pt x="6628" y="7541"/>
                  </a:lnTo>
                  <a:lnTo>
                    <a:pt x="6964" y="7301"/>
                  </a:lnTo>
                  <a:lnTo>
                    <a:pt x="7252" y="7013"/>
                  </a:lnTo>
                  <a:lnTo>
                    <a:pt x="7493" y="6724"/>
                  </a:lnTo>
                  <a:lnTo>
                    <a:pt x="7733" y="6388"/>
                  </a:lnTo>
                  <a:lnTo>
                    <a:pt x="7925" y="6004"/>
                  </a:lnTo>
                  <a:lnTo>
                    <a:pt x="8069" y="5668"/>
                  </a:lnTo>
                  <a:lnTo>
                    <a:pt x="8213" y="5284"/>
                  </a:lnTo>
                  <a:lnTo>
                    <a:pt x="8309" y="4900"/>
                  </a:lnTo>
                  <a:lnTo>
                    <a:pt x="8357" y="4467"/>
                  </a:lnTo>
                  <a:lnTo>
                    <a:pt x="8357" y="4035"/>
                  </a:lnTo>
                  <a:lnTo>
                    <a:pt x="8309" y="3651"/>
                  </a:lnTo>
                  <a:lnTo>
                    <a:pt x="8261" y="3219"/>
                  </a:lnTo>
                  <a:lnTo>
                    <a:pt x="8117" y="2786"/>
                  </a:lnTo>
                  <a:lnTo>
                    <a:pt x="7973" y="2402"/>
                  </a:lnTo>
                  <a:lnTo>
                    <a:pt x="7781" y="2066"/>
                  </a:lnTo>
                  <a:lnTo>
                    <a:pt x="7541" y="1730"/>
                  </a:lnTo>
                  <a:lnTo>
                    <a:pt x="7300" y="1394"/>
                  </a:lnTo>
                  <a:lnTo>
                    <a:pt x="7012" y="1106"/>
                  </a:lnTo>
                  <a:lnTo>
                    <a:pt x="6724" y="865"/>
                  </a:lnTo>
                  <a:lnTo>
                    <a:pt x="6388" y="625"/>
                  </a:lnTo>
                  <a:lnTo>
                    <a:pt x="6004" y="433"/>
                  </a:lnTo>
                  <a:lnTo>
                    <a:pt x="5668" y="289"/>
                  </a:lnTo>
                  <a:lnTo>
                    <a:pt x="5283" y="145"/>
                  </a:lnTo>
                  <a:lnTo>
                    <a:pt x="4851" y="49"/>
                  </a:lnTo>
                  <a:lnTo>
                    <a:pt x="4467" y="1"/>
                  </a:lnTo>
                  <a:close/>
                </a:path>
              </a:pathLst>
            </a:custGeom>
            <a:solidFill>
              <a:schemeClr val="l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463" name="Google Shape;2463;p37"/>
            <p:cNvSpPr/>
            <p:nvPr/>
          </p:nvSpPr>
          <p:spPr>
            <a:xfrm>
              <a:off x="1460350" y="2402425"/>
              <a:ext cx="208950" cy="208950"/>
            </a:xfrm>
            <a:custGeom>
              <a:avLst/>
              <a:gdLst/>
              <a:ahLst/>
              <a:cxnLst/>
              <a:rect l="l" t="t" r="r" b="b"/>
              <a:pathLst>
                <a:path w="8358" h="8358" fill="none" extrusionOk="0">
                  <a:moveTo>
                    <a:pt x="8261" y="3219"/>
                  </a:moveTo>
                  <a:lnTo>
                    <a:pt x="8261" y="3219"/>
                  </a:lnTo>
                  <a:lnTo>
                    <a:pt x="8309" y="3651"/>
                  </a:lnTo>
                  <a:lnTo>
                    <a:pt x="8357" y="4035"/>
                  </a:lnTo>
                  <a:lnTo>
                    <a:pt x="8357" y="4467"/>
                  </a:lnTo>
                  <a:lnTo>
                    <a:pt x="8309" y="4900"/>
                  </a:lnTo>
                  <a:lnTo>
                    <a:pt x="8213" y="5284"/>
                  </a:lnTo>
                  <a:lnTo>
                    <a:pt x="8069" y="5668"/>
                  </a:lnTo>
                  <a:lnTo>
                    <a:pt x="7925" y="6004"/>
                  </a:lnTo>
                  <a:lnTo>
                    <a:pt x="7733" y="6388"/>
                  </a:lnTo>
                  <a:lnTo>
                    <a:pt x="7493" y="6724"/>
                  </a:lnTo>
                  <a:lnTo>
                    <a:pt x="7252" y="7013"/>
                  </a:lnTo>
                  <a:lnTo>
                    <a:pt x="6964" y="7301"/>
                  </a:lnTo>
                  <a:lnTo>
                    <a:pt x="6628" y="7541"/>
                  </a:lnTo>
                  <a:lnTo>
                    <a:pt x="6292" y="7781"/>
                  </a:lnTo>
                  <a:lnTo>
                    <a:pt x="5956" y="7973"/>
                  </a:lnTo>
                  <a:lnTo>
                    <a:pt x="5524" y="8117"/>
                  </a:lnTo>
                  <a:lnTo>
                    <a:pt x="5139" y="8261"/>
                  </a:lnTo>
                  <a:lnTo>
                    <a:pt x="5139" y="8261"/>
                  </a:lnTo>
                  <a:lnTo>
                    <a:pt x="4707" y="8309"/>
                  </a:lnTo>
                  <a:lnTo>
                    <a:pt x="4275" y="8357"/>
                  </a:lnTo>
                  <a:lnTo>
                    <a:pt x="3891" y="8357"/>
                  </a:lnTo>
                  <a:lnTo>
                    <a:pt x="3458" y="8309"/>
                  </a:lnTo>
                  <a:lnTo>
                    <a:pt x="3074" y="8213"/>
                  </a:lnTo>
                  <a:lnTo>
                    <a:pt x="2690" y="8069"/>
                  </a:lnTo>
                  <a:lnTo>
                    <a:pt x="2306" y="7925"/>
                  </a:lnTo>
                  <a:lnTo>
                    <a:pt x="1970" y="7733"/>
                  </a:lnTo>
                  <a:lnTo>
                    <a:pt x="1634" y="7493"/>
                  </a:lnTo>
                  <a:lnTo>
                    <a:pt x="1345" y="7253"/>
                  </a:lnTo>
                  <a:lnTo>
                    <a:pt x="1057" y="6965"/>
                  </a:lnTo>
                  <a:lnTo>
                    <a:pt x="817" y="6628"/>
                  </a:lnTo>
                  <a:lnTo>
                    <a:pt x="577" y="6292"/>
                  </a:lnTo>
                  <a:lnTo>
                    <a:pt x="385" y="5956"/>
                  </a:lnTo>
                  <a:lnTo>
                    <a:pt x="241" y="5572"/>
                  </a:lnTo>
                  <a:lnTo>
                    <a:pt x="97" y="5140"/>
                  </a:lnTo>
                  <a:lnTo>
                    <a:pt x="97" y="5140"/>
                  </a:lnTo>
                  <a:lnTo>
                    <a:pt x="49" y="4707"/>
                  </a:lnTo>
                  <a:lnTo>
                    <a:pt x="1" y="4323"/>
                  </a:lnTo>
                  <a:lnTo>
                    <a:pt x="1" y="3891"/>
                  </a:lnTo>
                  <a:lnTo>
                    <a:pt x="49" y="3459"/>
                  </a:lnTo>
                  <a:lnTo>
                    <a:pt x="145" y="3075"/>
                  </a:lnTo>
                  <a:lnTo>
                    <a:pt x="241" y="2690"/>
                  </a:lnTo>
                  <a:lnTo>
                    <a:pt x="433" y="2354"/>
                  </a:lnTo>
                  <a:lnTo>
                    <a:pt x="625" y="1970"/>
                  </a:lnTo>
                  <a:lnTo>
                    <a:pt x="865" y="1634"/>
                  </a:lnTo>
                  <a:lnTo>
                    <a:pt x="1105" y="1346"/>
                  </a:lnTo>
                  <a:lnTo>
                    <a:pt x="1393" y="1058"/>
                  </a:lnTo>
                  <a:lnTo>
                    <a:pt x="1682" y="817"/>
                  </a:lnTo>
                  <a:lnTo>
                    <a:pt x="2066" y="577"/>
                  </a:lnTo>
                  <a:lnTo>
                    <a:pt x="2402" y="385"/>
                  </a:lnTo>
                  <a:lnTo>
                    <a:pt x="2786" y="241"/>
                  </a:lnTo>
                  <a:lnTo>
                    <a:pt x="3218" y="97"/>
                  </a:lnTo>
                  <a:lnTo>
                    <a:pt x="3218" y="97"/>
                  </a:lnTo>
                  <a:lnTo>
                    <a:pt x="3651" y="49"/>
                  </a:lnTo>
                  <a:lnTo>
                    <a:pt x="4035" y="1"/>
                  </a:lnTo>
                  <a:lnTo>
                    <a:pt x="4467" y="1"/>
                  </a:lnTo>
                  <a:lnTo>
                    <a:pt x="4851" y="49"/>
                  </a:lnTo>
                  <a:lnTo>
                    <a:pt x="5283" y="145"/>
                  </a:lnTo>
                  <a:lnTo>
                    <a:pt x="5668" y="289"/>
                  </a:lnTo>
                  <a:lnTo>
                    <a:pt x="6004" y="433"/>
                  </a:lnTo>
                  <a:lnTo>
                    <a:pt x="6388" y="625"/>
                  </a:lnTo>
                  <a:lnTo>
                    <a:pt x="6724" y="865"/>
                  </a:lnTo>
                  <a:lnTo>
                    <a:pt x="7012" y="1106"/>
                  </a:lnTo>
                  <a:lnTo>
                    <a:pt x="7300" y="1394"/>
                  </a:lnTo>
                  <a:lnTo>
                    <a:pt x="7541" y="1730"/>
                  </a:lnTo>
                  <a:lnTo>
                    <a:pt x="7781" y="2066"/>
                  </a:lnTo>
                  <a:lnTo>
                    <a:pt x="7973" y="2402"/>
                  </a:lnTo>
                  <a:lnTo>
                    <a:pt x="8117" y="2786"/>
                  </a:lnTo>
                  <a:lnTo>
                    <a:pt x="8261" y="3219"/>
                  </a:lnTo>
                </a:path>
              </a:pathLst>
            </a:custGeom>
            <a:no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464" name="Google Shape;2464;p37"/>
            <p:cNvSpPr/>
            <p:nvPr/>
          </p:nvSpPr>
          <p:spPr>
            <a:xfrm>
              <a:off x="1495175" y="2421650"/>
              <a:ext cx="122475" cy="91275"/>
            </a:xfrm>
            <a:custGeom>
              <a:avLst/>
              <a:gdLst/>
              <a:ahLst/>
              <a:cxnLst/>
              <a:rect l="l" t="t" r="r" b="b"/>
              <a:pathLst>
                <a:path w="4899" h="3651" extrusionOk="0">
                  <a:moveTo>
                    <a:pt x="2546" y="192"/>
                  </a:moveTo>
                  <a:lnTo>
                    <a:pt x="2786" y="240"/>
                  </a:lnTo>
                  <a:lnTo>
                    <a:pt x="3026" y="289"/>
                  </a:lnTo>
                  <a:lnTo>
                    <a:pt x="3266" y="385"/>
                  </a:lnTo>
                  <a:lnTo>
                    <a:pt x="3458" y="529"/>
                  </a:lnTo>
                  <a:lnTo>
                    <a:pt x="3554" y="673"/>
                  </a:lnTo>
                  <a:lnTo>
                    <a:pt x="3650" y="865"/>
                  </a:lnTo>
                  <a:lnTo>
                    <a:pt x="3650" y="1057"/>
                  </a:lnTo>
                  <a:lnTo>
                    <a:pt x="3506" y="1249"/>
                  </a:lnTo>
                  <a:lnTo>
                    <a:pt x="3362" y="1393"/>
                  </a:lnTo>
                  <a:lnTo>
                    <a:pt x="3170" y="1537"/>
                  </a:lnTo>
                  <a:lnTo>
                    <a:pt x="2930" y="1585"/>
                  </a:lnTo>
                  <a:lnTo>
                    <a:pt x="2690" y="1633"/>
                  </a:lnTo>
                  <a:lnTo>
                    <a:pt x="2450" y="1585"/>
                  </a:lnTo>
                  <a:lnTo>
                    <a:pt x="2210" y="1537"/>
                  </a:lnTo>
                  <a:lnTo>
                    <a:pt x="1969" y="1441"/>
                  </a:lnTo>
                  <a:lnTo>
                    <a:pt x="1777" y="1297"/>
                  </a:lnTo>
                  <a:lnTo>
                    <a:pt x="1633" y="1105"/>
                  </a:lnTo>
                  <a:lnTo>
                    <a:pt x="1585" y="961"/>
                  </a:lnTo>
                  <a:lnTo>
                    <a:pt x="1585" y="769"/>
                  </a:lnTo>
                  <a:lnTo>
                    <a:pt x="1681" y="577"/>
                  </a:lnTo>
                  <a:lnTo>
                    <a:pt x="1873" y="385"/>
                  </a:lnTo>
                  <a:lnTo>
                    <a:pt x="2065" y="289"/>
                  </a:lnTo>
                  <a:lnTo>
                    <a:pt x="2306" y="240"/>
                  </a:lnTo>
                  <a:lnTo>
                    <a:pt x="2546" y="192"/>
                  </a:lnTo>
                  <a:close/>
                  <a:moveTo>
                    <a:pt x="2306" y="0"/>
                  </a:moveTo>
                  <a:lnTo>
                    <a:pt x="1969" y="48"/>
                  </a:lnTo>
                  <a:lnTo>
                    <a:pt x="1585" y="144"/>
                  </a:lnTo>
                  <a:lnTo>
                    <a:pt x="1249" y="289"/>
                  </a:lnTo>
                  <a:lnTo>
                    <a:pt x="865" y="481"/>
                  </a:lnTo>
                  <a:lnTo>
                    <a:pt x="529" y="721"/>
                  </a:lnTo>
                  <a:lnTo>
                    <a:pt x="289" y="961"/>
                  </a:lnTo>
                  <a:lnTo>
                    <a:pt x="144" y="1249"/>
                  </a:lnTo>
                  <a:lnTo>
                    <a:pt x="48" y="1489"/>
                  </a:lnTo>
                  <a:lnTo>
                    <a:pt x="0" y="1777"/>
                  </a:lnTo>
                  <a:lnTo>
                    <a:pt x="0" y="2065"/>
                  </a:lnTo>
                  <a:lnTo>
                    <a:pt x="96" y="2354"/>
                  </a:lnTo>
                  <a:lnTo>
                    <a:pt x="192" y="2594"/>
                  </a:lnTo>
                  <a:lnTo>
                    <a:pt x="385" y="2882"/>
                  </a:lnTo>
                  <a:lnTo>
                    <a:pt x="577" y="3074"/>
                  </a:lnTo>
                  <a:lnTo>
                    <a:pt x="865" y="3266"/>
                  </a:lnTo>
                  <a:lnTo>
                    <a:pt x="1153" y="3458"/>
                  </a:lnTo>
                  <a:lnTo>
                    <a:pt x="1441" y="3554"/>
                  </a:lnTo>
                  <a:lnTo>
                    <a:pt x="1825" y="3650"/>
                  </a:lnTo>
                  <a:lnTo>
                    <a:pt x="2594" y="3650"/>
                  </a:lnTo>
                  <a:lnTo>
                    <a:pt x="2978" y="3554"/>
                  </a:lnTo>
                  <a:lnTo>
                    <a:pt x="3410" y="3410"/>
                  </a:lnTo>
                  <a:lnTo>
                    <a:pt x="3842" y="3170"/>
                  </a:lnTo>
                  <a:lnTo>
                    <a:pt x="4179" y="2978"/>
                  </a:lnTo>
                  <a:lnTo>
                    <a:pt x="4467" y="2690"/>
                  </a:lnTo>
                  <a:lnTo>
                    <a:pt x="4659" y="2450"/>
                  </a:lnTo>
                  <a:lnTo>
                    <a:pt x="4803" y="2210"/>
                  </a:lnTo>
                  <a:lnTo>
                    <a:pt x="4899" y="1921"/>
                  </a:lnTo>
                  <a:lnTo>
                    <a:pt x="4899" y="1633"/>
                  </a:lnTo>
                  <a:lnTo>
                    <a:pt x="4851" y="1393"/>
                  </a:lnTo>
                  <a:lnTo>
                    <a:pt x="4803" y="1153"/>
                  </a:lnTo>
                  <a:lnTo>
                    <a:pt x="4659" y="913"/>
                  </a:lnTo>
                  <a:lnTo>
                    <a:pt x="4467" y="673"/>
                  </a:lnTo>
                  <a:lnTo>
                    <a:pt x="4227" y="481"/>
                  </a:lnTo>
                  <a:lnTo>
                    <a:pt x="3986" y="337"/>
                  </a:lnTo>
                  <a:lnTo>
                    <a:pt x="3698" y="192"/>
                  </a:lnTo>
                  <a:lnTo>
                    <a:pt x="3362" y="48"/>
                  </a:lnTo>
                  <a:lnTo>
                    <a:pt x="3026" y="0"/>
                  </a:lnTo>
                  <a:close/>
                </a:path>
              </a:pathLst>
            </a:custGeom>
            <a:solidFill>
              <a:srgbClr val="210A06">
                <a:alpha val="3370"/>
              </a:srgbClr>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465" name="Google Shape;2465;p37"/>
            <p:cNvSpPr/>
            <p:nvPr/>
          </p:nvSpPr>
          <p:spPr>
            <a:xfrm>
              <a:off x="1534800" y="2426450"/>
              <a:ext cx="51650" cy="36050"/>
            </a:xfrm>
            <a:custGeom>
              <a:avLst/>
              <a:gdLst/>
              <a:ahLst/>
              <a:cxnLst/>
              <a:rect l="l" t="t" r="r" b="b"/>
              <a:pathLst>
                <a:path w="2066" h="1442" fill="none" extrusionOk="0">
                  <a:moveTo>
                    <a:pt x="1105" y="1441"/>
                  </a:moveTo>
                  <a:lnTo>
                    <a:pt x="1105" y="1441"/>
                  </a:lnTo>
                  <a:lnTo>
                    <a:pt x="865" y="1393"/>
                  </a:lnTo>
                  <a:lnTo>
                    <a:pt x="625" y="1345"/>
                  </a:lnTo>
                  <a:lnTo>
                    <a:pt x="384" y="1249"/>
                  </a:lnTo>
                  <a:lnTo>
                    <a:pt x="192" y="1105"/>
                  </a:lnTo>
                  <a:lnTo>
                    <a:pt x="48" y="913"/>
                  </a:lnTo>
                  <a:lnTo>
                    <a:pt x="0" y="769"/>
                  </a:lnTo>
                  <a:lnTo>
                    <a:pt x="0" y="577"/>
                  </a:lnTo>
                  <a:lnTo>
                    <a:pt x="96" y="385"/>
                  </a:lnTo>
                  <a:lnTo>
                    <a:pt x="96" y="385"/>
                  </a:lnTo>
                  <a:lnTo>
                    <a:pt x="288" y="193"/>
                  </a:lnTo>
                  <a:lnTo>
                    <a:pt x="480" y="97"/>
                  </a:lnTo>
                  <a:lnTo>
                    <a:pt x="721" y="48"/>
                  </a:lnTo>
                  <a:lnTo>
                    <a:pt x="961" y="0"/>
                  </a:lnTo>
                  <a:lnTo>
                    <a:pt x="961" y="0"/>
                  </a:lnTo>
                  <a:lnTo>
                    <a:pt x="1201" y="48"/>
                  </a:lnTo>
                  <a:lnTo>
                    <a:pt x="1441" y="97"/>
                  </a:lnTo>
                  <a:lnTo>
                    <a:pt x="1681" y="193"/>
                  </a:lnTo>
                  <a:lnTo>
                    <a:pt x="1873" y="337"/>
                  </a:lnTo>
                  <a:lnTo>
                    <a:pt x="1969" y="481"/>
                  </a:lnTo>
                  <a:lnTo>
                    <a:pt x="2065" y="673"/>
                  </a:lnTo>
                  <a:lnTo>
                    <a:pt x="2065" y="865"/>
                  </a:lnTo>
                  <a:lnTo>
                    <a:pt x="1921" y="1057"/>
                  </a:lnTo>
                  <a:lnTo>
                    <a:pt x="1921" y="1057"/>
                  </a:lnTo>
                  <a:lnTo>
                    <a:pt x="1777" y="1201"/>
                  </a:lnTo>
                  <a:lnTo>
                    <a:pt x="1585" y="1345"/>
                  </a:lnTo>
                  <a:lnTo>
                    <a:pt x="1345" y="1393"/>
                  </a:lnTo>
                  <a:lnTo>
                    <a:pt x="1105" y="1441"/>
                  </a:lnTo>
                </a:path>
              </a:pathLst>
            </a:custGeom>
            <a:no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466" name="Google Shape;2466;p37"/>
            <p:cNvSpPr/>
            <p:nvPr/>
          </p:nvSpPr>
          <p:spPr>
            <a:xfrm>
              <a:off x="1495175" y="2421650"/>
              <a:ext cx="122475" cy="91275"/>
            </a:xfrm>
            <a:custGeom>
              <a:avLst/>
              <a:gdLst/>
              <a:ahLst/>
              <a:cxnLst/>
              <a:rect l="l" t="t" r="r" b="b"/>
              <a:pathLst>
                <a:path w="4899" h="3651" fill="none" extrusionOk="0">
                  <a:moveTo>
                    <a:pt x="2642" y="0"/>
                  </a:moveTo>
                  <a:lnTo>
                    <a:pt x="2642" y="0"/>
                  </a:lnTo>
                  <a:lnTo>
                    <a:pt x="2306" y="0"/>
                  </a:lnTo>
                  <a:lnTo>
                    <a:pt x="1969" y="48"/>
                  </a:lnTo>
                  <a:lnTo>
                    <a:pt x="1585" y="144"/>
                  </a:lnTo>
                  <a:lnTo>
                    <a:pt x="1249" y="289"/>
                  </a:lnTo>
                  <a:lnTo>
                    <a:pt x="1249" y="289"/>
                  </a:lnTo>
                  <a:lnTo>
                    <a:pt x="865" y="481"/>
                  </a:lnTo>
                  <a:lnTo>
                    <a:pt x="529" y="721"/>
                  </a:lnTo>
                  <a:lnTo>
                    <a:pt x="289" y="961"/>
                  </a:lnTo>
                  <a:lnTo>
                    <a:pt x="144" y="1249"/>
                  </a:lnTo>
                  <a:lnTo>
                    <a:pt x="48" y="1489"/>
                  </a:lnTo>
                  <a:lnTo>
                    <a:pt x="0" y="1777"/>
                  </a:lnTo>
                  <a:lnTo>
                    <a:pt x="0" y="2065"/>
                  </a:lnTo>
                  <a:lnTo>
                    <a:pt x="96" y="2354"/>
                  </a:lnTo>
                  <a:lnTo>
                    <a:pt x="192" y="2594"/>
                  </a:lnTo>
                  <a:lnTo>
                    <a:pt x="385" y="2882"/>
                  </a:lnTo>
                  <a:lnTo>
                    <a:pt x="577" y="3074"/>
                  </a:lnTo>
                  <a:lnTo>
                    <a:pt x="865" y="3266"/>
                  </a:lnTo>
                  <a:lnTo>
                    <a:pt x="1153" y="3458"/>
                  </a:lnTo>
                  <a:lnTo>
                    <a:pt x="1441" y="3554"/>
                  </a:lnTo>
                  <a:lnTo>
                    <a:pt x="1825" y="3650"/>
                  </a:lnTo>
                  <a:lnTo>
                    <a:pt x="2210" y="3650"/>
                  </a:lnTo>
                  <a:lnTo>
                    <a:pt x="2210" y="3650"/>
                  </a:lnTo>
                  <a:lnTo>
                    <a:pt x="2594" y="3650"/>
                  </a:lnTo>
                  <a:lnTo>
                    <a:pt x="2978" y="3554"/>
                  </a:lnTo>
                  <a:lnTo>
                    <a:pt x="3410" y="3410"/>
                  </a:lnTo>
                  <a:lnTo>
                    <a:pt x="3842" y="3170"/>
                  </a:lnTo>
                  <a:lnTo>
                    <a:pt x="3842" y="3170"/>
                  </a:lnTo>
                  <a:lnTo>
                    <a:pt x="4179" y="2978"/>
                  </a:lnTo>
                  <a:lnTo>
                    <a:pt x="4467" y="2690"/>
                  </a:lnTo>
                  <a:lnTo>
                    <a:pt x="4659" y="2450"/>
                  </a:lnTo>
                  <a:lnTo>
                    <a:pt x="4803" y="2210"/>
                  </a:lnTo>
                  <a:lnTo>
                    <a:pt x="4899" y="1921"/>
                  </a:lnTo>
                  <a:lnTo>
                    <a:pt x="4899" y="1633"/>
                  </a:lnTo>
                  <a:lnTo>
                    <a:pt x="4851" y="1393"/>
                  </a:lnTo>
                  <a:lnTo>
                    <a:pt x="4803" y="1153"/>
                  </a:lnTo>
                  <a:lnTo>
                    <a:pt x="4659" y="913"/>
                  </a:lnTo>
                  <a:lnTo>
                    <a:pt x="4467" y="673"/>
                  </a:lnTo>
                  <a:lnTo>
                    <a:pt x="4227" y="481"/>
                  </a:lnTo>
                  <a:lnTo>
                    <a:pt x="3986" y="337"/>
                  </a:lnTo>
                  <a:lnTo>
                    <a:pt x="3698" y="192"/>
                  </a:lnTo>
                  <a:lnTo>
                    <a:pt x="3362" y="48"/>
                  </a:lnTo>
                  <a:lnTo>
                    <a:pt x="3026" y="0"/>
                  </a:lnTo>
                  <a:lnTo>
                    <a:pt x="2642" y="0"/>
                  </a:lnTo>
                </a:path>
              </a:pathLst>
            </a:custGeom>
            <a:solidFill>
              <a:srgbClr val="210A06">
                <a:alpha val="3370"/>
              </a:srgbClr>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467" name="Google Shape;2467;p37"/>
            <p:cNvSpPr/>
            <p:nvPr/>
          </p:nvSpPr>
          <p:spPr>
            <a:xfrm>
              <a:off x="1582825" y="2607750"/>
              <a:ext cx="10825" cy="2425"/>
            </a:xfrm>
            <a:custGeom>
              <a:avLst/>
              <a:gdLst/>
              <a:ahLst/>
              <a:cxnLst/>
              <a:rect l="l" t="t" r="r" b="b"/>
              <a:pathLst>
                <a:path w="433" h="97" extrusionOk="0">
                  <a:moveTo>
                    <a:pt x="0" y="96"/>
                  </a:moveTo>
                  <a:lnTo>
                    <a:pt x="0" y="96"/>
                  </a:lnTo>
                  <a:lnTo>
                    <a:pt x="0" y="96"/>
                  </a:lnTo>
                  <a:lnTo>
                    <a:pt x="0" y="96"/>
                  </a:lnTo>
                  <a:lnTo>
                    <a:pt x="0" y="96"/>
                  </a:lnTo>
                  <a:close/>
                  <a:moveTo>
                    <a:pt x="48" y="96"/>
                  </a:moveTo>
                  <a:lnTo>
                    <a:pt x="48" y="96"/>
                  </a:lnTo>
                  <a:lnTo>
                    <a:pt x="48" y="96"/>
                  </a:lnTo>
                  <a:lnTo>
                    <a:pt x="48" y="96"/>
                  </a:lnTo>
                  <a:lnTo>
                    <a:pt x="48" y="96"/>
                  </a:lnTo>
                  <a:close/>
                  <a:moveTo>
                    <a:pt x="240" y="48"/>
                  </a:moveTo>
                  <a:lnTo>
                    <a:pt x="240" y="48"/>
                  </a:lnTo>
                  <a:lnTo>
                    <a:pt x="48" y="96"/>
                  </a:lnTo>
                  <a:lnTo>
                    <a:pt x="48" y="96"/>
                  </a:lnTo>
                  <a:lnTo>
                    <a:pt x="240" y="48"/>
                  </a:lnTo>
                  <a:close/>
                  <a:moveTo>
                    <a:pt x="240" y="48"/>
                  </a:moveTo>
                  <a:lnTo>
                    <a:pt x="240" y="48"/>
                  </a:lnTo>
                  <a:lnTo>
                    <a:pt x="240" y="48"/>
                  </a:lnTo>
                  <a:lnTo>
                    <a:pt x="240" y="48"/>
                  </a:lnTo>
                  <a:lnTo>
                    <a:pt x="240" y="48"/>
                  </a:lnTo>
                  <a:close/>
                  <a:moveTo>
                    <a:pt x="240" y="48"/>
                  </a:moveTo>
                  <a:lnTo>
                    <a:pt x="240" y="48"/>
                  </a:lnTo>
                  <a:lnTo>
                    <a:pt x="240" y="48"/>
                  </a:lnTo>
                  <a:lnTo>
                    <a:pt x="240" y="48"/>
                  </a:lnTo>
                  <a:lnTo>
                    <a:pt x="240" y="48"/>
                  </a:lnTo>
                  <a:close/>
                  <a:moveTo>
                    <a:pt x="240" y="48"/>
                  </a:moveTo>
                  <a:lnTo>
                    <a:pt x="240" y="48"/>
                  </a:lnTo>
                  <a:lnTo>
                    <a:pt x="240" y="48"/>
                  </a:lnTo>
                  <a:lnTo>
                    <a:pt x="240" y="48"/>
                  </a:lnTo>
                  <a:lnTo>
                    <a:pt x="240" y="48"/>
                  </a:lnTo>
                  <a:close/>
                  <a:moveTo>
                    <a:pt x="288" y="0"/>
                  </a:moveTo>
                  <a:lnTo>
                    <a:pt x="288" y="0"/>
                  </a:lnTo>
                  <a:lnTo>
                    <a:pt x="288" y="48"/>
                  </a:lnTo>
                  <a:lnTo>
                    <a:pt x="288" y="48"/>
                  </a:lnTo>
                  <a:lnTo>
                    <a:pt x="288" y="0"/>
                  </a:lnTo>
                  <a:close/>
                  <a:moveTo>
                    <a:pt x="288" y="0"/>
                  </a:moveTo>
                  <a:lnTo>
                    <a:pt x="288" y="0"/>
                  </a:lnTo>
                  <a:lnTo>
                    <a:pt x="288" y="0"/>
                  </a:lnTo>
                  <a:lnTo>
                    <a:pt x="288" y="0"/>
                  </a:lnTo>
                  <a:lnTo>
                    <a:pt x="288" y="0"/>
                  </a:lnTo>
                  <a:close/>
                  <a:moveTo>
                    <a:pt x="288" y="0"/>
                  </a:moveTo>
                  <a:lnTo>
                    <a:pt x="288" y="0"/>
                  </a:lnTo>
                  <a:lnTo>
                    <a:pt x="288" y="0"/>
                  </a:lnTo>
                  <a:lnTo>
                    <a:pt x="288" y="0"/>
                  </a:lnTo>
                  <a:lnTo>
                    <a:pt x="288" y="0"/>
                  </a:lnTo>
                  <a:close/>
                  <a:moveTo>
                    <a:pt x="336" y="0"/>
                  </a:moveTo>
                  <a:lnTo>
                    <a:pt x="336" y="0"/>
                  </a:lnTo>
                  <a:lnTo>
                    <a:pt x="288" y="0"/>
                  </a:lnTo>
                  <a:lnTo>
                    <a:pt x="288" y="0"/>
                  </a:lnTo>
                  <a:lnTo>
                    <a:pt x="336" y="0"/>
                  </a:lnTo>
                  <a:close/>
                  <a:moveTo>
                    <a:pt x="336" y="0"/>
                  </a:moveTo>
                  <a:lnTo>
                    <a:pt x="336" y="0"/>
                  </a:lnTo>
                  <a:lnTo>
                    <a:pt x="336" y="0"/>
                  </a:lnTo>
                  <a:lnTo>
                    <a:pt x="336" y="0"/>
                  </a:lnTo>
                  <a:lnTo>
                    <a:pt x="336" y="0"/>
                  </a:lnTo>
                  <a:close/>
                  <a:moveTo>
                    <a:pt x="336" y="0"/>
                  </a:moveTo>
                  <a:lnTo>
                    <a:pt x="336" y="0"/>
                  </a:lnTo>
                  <a:lnTo>
                    <a:pt x="336" y="0"/>
                  </a:lnTo>
                  <a:lnTo>
                    <a:pt x="336" y="0"/>
                  </a:lnTo>
                  <a:lnTo>
                    <a:pt x="336" y="0"/>
                  </a:lnTo>
                  <a:close/>
                  <a:moveTo>
                    <a:pt x="336" y="0"/>
                  </a:moveTo>
                  <a:lnTo>
                    <a:pt x="336" y="0"/>
                  </a:lnTo>
                  <a:lnTo>
                    <a:pt x="336" y="0"/>
                  </a:lnTo>
                  <a:lnTo>
                    <a:pt x="336" y="0"/>
                  </a:lnTo>
                  <a:lnTo>
                    <a:pt x="336" y="0"/>
                  </a:lnTo>
                  <a:close/>
                  <a:moveTo>
                    <a:pt x="384" y="0"/>
                  </a:moveTo>
                  <a:lnTo>
                    <a:pt x="384" y="0"/>
                  </a:lnTo>
                  <a:lnTo>
                    <a:pt x="336" y="0"/>
                  </a:lnTo>
                  <a:lnTo>
                    <a:pt x="336" y="0"/>
                  </a:lnTo>
                  <a:lnTo>
                    <a:pt x="384" y="0"/>
                  </a:lnTo>
                  <a:close/>
                  <a:moveTo>
                    <a:pt x="384" y="0"/>
                  </a:moveTo>
                  <a:lnTo>
                    <a:pt x="384" y="0"/>
                  </a:lnTo>
                  <a:lnTo>
                    <a:pt x="384" y="0"/>
                  </a:lnTo>
                  <a:lnTo>
                    <a:pt x="384" y="0"/>
                  </a:lnTo>
                  <a:lnTo>
                    <a:pt x="384" y="0"/>
                  </a:lnTo>
                  <a:close/>
                  <a:moveTo>
                    <a:pt x="384" y="0"/>
                  </a:moveTo>
                  <a:lnTo>
                    <a:pt x="384" y="0"/>
                  </a:lnTo>
                  <a:lnTo>
                    <a:pt x="384" y="0"/>
                  </a:lnTo>
                  <a:lnTo>
                    <a:pt x="384" y="0"/>
                  </a:lnTo>
                  <a:lnTo>
                    <a:pt x="384" y="0"/>
                  </a:lnTo>
                  <a:close/>
                  <a:moveTo>
                    <a:pt x="432" y="0"/>
                  </a:moveTo>
                  <a:lnTo>
                    <a:pt x="432" y="0"/>
                  </a:lnTo>
                  <a:lnTo>
                    <a:pt x="432" y="0"/>
                  </a:lnTo>
                  <a:lnTo>
                    <a:pt x="432" y="0"/>
                  </a:lnTo>
                  <a:lnTo>
                    <a:pt x="432" y="0"/>
                  </a:lnTo>
                  <a:close/>
                  <a:moveTo>
                    <a:pt x="432" y="0"/>
                  </a:moveTo>
                  <a:lnTo>
                    <a:pt x="432" y="0"/>
                  </a:lnTo>
                  <a:lnTo>
                    <a:pt x="432" y="0"/>
                  </a:lnTo>
                  <a:lnTo>
                    <a:pt x="432" y="0"/>
                  </a:lnTo>
                  <a:lnTo>
                    <a:pt x="432" y="0"/>
                  </a:lnTo>
                  <a:close/>
                </a:path>
              </a:pathLst>
            </a:custGeom>
            <a:solidFill>
              <a:srgbClr val="FAF9F9"/>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468" name="Google Shape;2468;p37"/>
            <p:cNvSpPr/>
            <p:nvPr/>
          </p:nvSpPr>
          <p:spPr>
            <a:xfrm>
              <a:off x="1582825" y="2610150"/>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469" name="Google Shape;2469;p37"/>
            <p:cNvSpPr/>
            <p:nvPr/>
          </p:nvSpPr>
          <p:spPr>
            <a:xfrm>
              <a:off x="1584025" y="2610150"/>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470" name="Google Shape;2470;p37"/>
            <p:cNvSpPr/>
            <p:nvPr/>
          </p:nvSpPr>
          <p:spPr>
            <a:xfrm>
              <a:off x="1584025" y="2608950"/>
              <a:ext cx="4825" cy="1225"/>
            </a:xfrm>
            <a:custGeom>
              <a:avLst/>
              <a:gdLst/>
              <a:ahLst/>
              <a:cxnLst/>
              <a:rect l="l" t="t" r="r" b="b"/>
              <a:pathLst>
                <a:path w="193" h="49" fill="none" extrusionOk="0">
                  <a:moveTo>
                    <a:pt x="192" y="0"/>
                  </a:moveTo>
                  <a:lnTo>
                    <a:pt x="192" y="0"/>
                  </a:lnTo>
                  <a:lnTo>
                    <a:pt x="0" y="48"/>
                  </a:lnTo>
                  <a:lnTo>
                    <a:pt x="0" y="48"/>
                  </a:lnTo>
                  <a:lnTo>
                    <a:pt x="192" y="0"/>
                  </a:lnTo>
                </a:path>
              </a:pathLst>
            </a:custGeom>
            <a:no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471" name="Google Shape;2471;p37"/>
            <p:cNvSpPr/>
            <p:nvPr/>
          </p:nvSpPr>
          <p:spPr>
            <a:xfrm>
              <a:off x="1588825" y="2608950"/>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472" name="Google Shape;2472;p37"/>
            <p:cNvSpPr/>
            <p:nvPr/>
          </p:nvSpPr>
          <p:spPr>
            <a:xfrm>
              <a:off x="1588825" y="2608950"/>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473" name="Google Shape;2473;p37"/>
            <p:cNvSpPr/>
            <p:nvPr/>
          </p:nvSpPr>
          <p:spPr>
            <a:xfrm>
              <a:off x="1588825" y="2608950"/>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474" name="Google Shape;2474;p37"/>
            <p:cNvSpPr/>
            <p:nvPr/>
          </p:nvSpPr>
          <p:spPr>
            <a:xfrm>
              <a:off x="1590025" y="2607750"/>
              <a:ext cx="25" cy="1225"/>
            </a:xfrm>
            <a:custGeom>
              <a:avLst/>
              <a:gdLst/>
              <a:ahLst/>
              <a:cxnLst/>
              <a:rect l="l" t="t" r="r" b="b"/>
              <a:pathLst>
                <a:path w="1" h="49" fill="none" extrusionOk="0">
                  <a:moveTo>
                    <a:pt x="0" y="0"/>
                  </a:moveTo>
                  <a:lnTo>
                    <a:pt x="0" y="0"/>
                  </a:lnTo>
                  <a:lnTo>
                    <a:pt x="0" y="48"/>
                  </a:lnTo>
                  <a:lnTo>
                    <a:pt x="0" y="48"/>
                  </a:lnTo>
                  <a:lnTo>
                    <a:pt x="0" y="0"/>
                  </a:lnTo>
                </a:path>
              </a:pathLst>
            </a:custGeom>
            <a:no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475" name="Google Shape;2475;p37"/>
            <p:cNvSpPr/>
            <p:nvPr/>
          </p:nvSpPr>
          <p:spPr>
            <a:xfrm>
              <a:off x="1590025" y="2607750"/>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476" name="Google Shape;2476;p37"/>
            <p:cNvSpPr/>
            <p:nvPr/>
          </p:nvSpPr>
          <p:spPr>
            <a:xfrm>
              <a:off x="1590025" y="2607750"/>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477" name="Google Shape;2477;p37"/>
            <p:cNvSpPr/>
            <p:nvPr/>
          </p:nvSpPr>
          <p:spPr>
            <a:xfrm>
              <a:off x="1590025" y="2607750"/>
              <a:ext cx="1225" cy="25"/>
            </a:xfrm>
            <a:custGeom>
              <a:avLst/>
              <a:gdLst/>
              <a:ahLst/>
              <a:cxnLst/>
              <a:rect l="l" t="t" r="r" b="b"/>
              <a:pathLst>
                <a:path w="49" h="1" fill="none" extrusionOk="0">
                  <a:moveTo>
                    <a:pt x="48" y="0"/>
                  </a:moveTo>
                  <a:lnTo>
                    <a:pt x="48" y="0"/>
                  </a:lnTo>
                  <a:lnTo>
                    <a:pt x="0" y="0"/>
                  </a:lnTo>
                  <a:lnTo>
                    <a:pt x="0" y="0"/>
                  </a:lnTo>
                  <a:lnTo>
                    <a:pt x="48" y="0"/>
                  </a:lnTo>
                </a:path>
              </a:pathLst>
            </a:custGeom>
            <a:no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478" name="Google Shape;2478;p37"/>
            <p:cNvSpPr/>
            <p:nvPr/>
          </p:nvSpPr>
          <p:spPr>
            <a:xfrm>
              <a:off x="1591225" y="2607750"/>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479" name="Google Shape;2479;p37"/>
            <p:cNvSpPr/>
            <p:nvPr/>
          </p:nvSpPr>
          <p:spPr>
            <a:xfrm>
              <a:off x="1591225" y="2607750"/>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480" name="Google Shape;2480;p37"/>
            <p:cNvSpPr/>
            <p:nvPr/>
          </p:nvSpPr>
          <p:spPr>
            <a:xfrm>
              <a:off x="1591225" y="2607750"/>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481" name="Google Shape;2481;p37"/>
            <p:cNvSpPr/>
            <p:nvPr/>
          </p:nvSpPr>
          <p:spPr>
            <a:xfrm>
              <a:off x="1591225" y="2607750"/>
              <a:ext cx="1225" cy="25"/>
            </a:xfrm>
            <a:custGeom>
              <a:avLst/>
              <a:gdLst/>
              <a:ahLst/>
              <a:cxnLst/>
              <a:rect l="l" t="t" r="r" b="b"/>
              <a:pathLst>
                <a:path w="49" h="1" fill="none" extrusionOk="0">
                  <a:moveTo>
                    <a:pt x="48" y="0"/>
                  </a:moveTo>
                  <a:lnTo>
                    <a:pt x="48" y="0"/>
                  </a:lnTo>
                  <a:lnTo>
                    <a:pt x="0" y="0"/>
                  </a:lnTo>
                  <a:lnTo>
                    <a:pt x="0" y="0"/>
                  </a:lnTo>
                  <a:lnTo>
                    <a:pt x="48" y="0"/>
                  </a:lnTo>
                </a:path>
              </a:pathLst>
            </a:custGeom>
            <a:no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482" name="Google Shape;2482;p37"/>
            <p:cNvSpPr/>
            <p:nvPr/>
          </p:nvSpPr>
          <p:spPr>
            <a:xfrm>
              <a:off x="1592425" y="2607750"/>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483" name="Google Shape;2483;p37"/>
            <p:cNvSpPr/>
            <p:nvPr/>
          </p:nvSpPr>
          <p:spPr>
            <a:xfrm>
              <a:off x="1592425" y="2607750"/>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484" name="Google Shape;2484;p37"/>
            <p:cNvSpPr/>
            <p:nvPr/>
          </p:nvSpPr>
          <p:spPr>
            <a:xfrm>
              <a:off x="1593625" y="2607750"/>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485" name="Google Shape;2485;p37"/>
            <p:cNvSpPr/>
            <p:nvPr/>
          </p:nvSpPr>
          <p:spPr>
            <a:xfrm>
              <a:off x="1593625" y="2607750"/>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486" name="Google Shape;2486;p37"/>
            <p:cNvSpPr/>
            <p:nvPr/>
          </p:nvSpPr>
          <p:spPr>
            <a:xfrm>
              <a:off x="1477175" y="2515300"/>
              <a:ext cx="192125" cy="96075"/>
            </a:xfrm>
            <a:custGeom>
              <a:avLst/>
              <a:gdLst/>
              <a:ahLst/>
              <a:cxnLst/>
              <a:rect l="l" t="t" r="r" b="b"/>
              <a:pathLst>
                <a:path w="7685" h="3843" fill="none" extrusionOk="0">
                  <a:moveTo>
                    <a:pt x="7684" y="0"/>
                  </a:moveTo>
                  <a:lnTo>
                    <a:pt x="7684" y="0"/>
                  </a:lnTo>
                  <a:lnTo>
                    <a:pt x="7204" y="721"/>
                  </a:lnTo>
                  <a:lnTo>
                    <a:pt x="6724" y="1297"/>
                  </a:lnTo>
                  <a:lnTo>
                    <a:pt x="6195" y="1777"/>
                  </a:lnTo>
                  <a:lnTo>
                    <a:pt x="5667" y="2161"/>
                  </a:lnTo>
                  <a:lnTo>
                    <a:pt x="5091" y="2450"/>
                  </a:lnTo>
                  <a:lnTo>
                    <a:pt x="4514" y="2594"/>
                  </a:lnTo>
                  <a:lnTo>
                    <a:pt x="3938" y="2738"/>
                  </a:lnTo>
                  <a:lnTo>
                    <a:pt x="3314" y="2738"/>
                  </a:lnTo>
                  <a:lnTo>
                    <a:pt x="3314" y="2738"/>
                  </a:lnTo>
                  <a:lnTo>
                    <a:pt x="2882" y="2738"/>
                  </a:lnTo>
                  <a:lnTo>
                    <a:pt x="2449" y="2690"/>
                  </a:lnTo>
                  <a:lnTo>
                    <a:pt x="1585" y="2498"/>
                  </a:lnTo>
                  <a:lnTo>
                    <a:pt x="768" y="2258"/>
                  </a:lnTo>
                  <a:lnTo>
                    <a:pt x="0" y="1969"/>
                  </a:lnTo>
                  <a:lnTo>
                    <a:pt x="0" y="1969"/>
                  </a:lnTo>
                  <a:lnTo>
                    <a:pt x="336" y="2354"/>
                  </a:lnTo>
                  <a:lnTo>
                    <a:pt x="672" y="2738"/>
                  </a:lnTo>
                  <a:lnTo>
                    <a:pt x="1057" y="3074"/>
                  </a:lnTo>
                  <a:lnTo>
                    <a:pt x="1489" y="3314"/>
                  </a:lnTo>
                  <a:lnTo>
                    <a:pt x="1969" y="3554"/>
                  </a:lnTo>
                  <a:lnTo>
                    <a:pt x="2449" y="3698"/>
                  </a:lnTo>
                  <a:lnTo>
                    <a:pt x="2978" y="3794"/>
                  </a:lnTo>
                  <a:lnTo>
                    <a:pt x="3506" y="3842"/>
                  </a:lnTo>
                  <a:lnTo>
                    <a:pt x="3506" y="3842"/>
                  </a:lnTo>
                  <a:lnTo>
                    <a:pt x="3890" y="3842"/>
                  </a:lnTo>
                  <a:lnTo>
                    <a:pt x="4226" y="3794"/>
                  </a:lnTo>
                  <a:lnTo>
                    <a:pt x="4226" y="3794"/>
                  </a:lnTo>
                  <a:lnTo>
                    <a:pt x="4226" y="3794"/>
                  </a:lnTo>
                  <a:lnTo>
                    <a:pt x="4226" y="3794"/>
                  </a:lnTo>
                  <a:lnTo>
                    <a:pt x="4274" y="3794"/>
                  </a:lnTo>
                  <a:lnTo>
                    <a:pt x="4274" y="3794"/>
                  </a:lnTo>
                  <a:lnTo>
                    <a:pt x="4274" y="3794"/>
                  </a:lnTo>
                  <a:lnTo>
                    <a:pt x="4274" y="3794"/>
                  </a:lnTo>
                  <a:lnTo>
                    <a:pt x="4274" y="3794"/>
                  </a:lnTo>
                  <a:lnTo>
                    <a:pt x="4274" y="3794"/>
                  </a:lnTo>
                  <a:lnTo>
                    <a:pt x="4466" y="3746"/>
                  </a:lnTo>
                  <a:lnTo>
                    <a:pt x="4466" y="3746"/>
                  </a:lnTo>
                  <a:lnTo>
                    <a:pt x="4466" y="3746"/>
                  </a:lnTo>
                  <a:lnTo>
                    <a:pt x="4466" y="3746"/>
                  </a:lnTo>
                  <a:lnTo>
                    <a:pt x="4466" y="3746"/>
                  </a:lnTo>
                  <a:lnTo>
                    <a:pt x="4466" y="3746"/>
                  </a:lnTo>
                  <a:lnTo>
                    <a:pt x="4466" y="3746"/>
                  </a:lnTo>
                  <a:lnTo>
                    <a:pt x="4466" y="3746"/>
                  </a:lnTo>
                  <a:lnTo>
                    <a:pt x="4466" y="3746"/>
                  </a:lnTo>
                  <a:lnTo>
                    <a:pt x="4466" y="3746"/>
                  </a:lnTo>
                  <a:lnTo>
                    <a:pt x="4466" y="3746"/>
                  </a:lnTo>
                  <a:lnTo>
                    <a:pt x="4466" y="3746"/>
                  </a:lnTo>
                  <a:lnTo>
                    <a:pt x="4466" y="3746"/>
                  </a:lnTo>
                  <a:lnTo>
                    <a:pt x="4466" y="3746"/>
                  </a:lnTo>
                  <a:lnTo>
                    <a:pt x="4514" y="3746"/>
                  </a:lnTo>
                  <a:lnTo>
                    <a:pt x="4514" y="3746"/>
                  </a:lnTo>
                  <a:lnTo>
                    <a:pt x="4514" y="3698"/>
                  </a:lnTo>
                  <a:lnTo>
                    <a:pt x="4514" y="3698"/>
                  </a:lnTo>
                  <a:lnTo>
                    <a:pt x="4514" y="3698"/>
                  </a:lnTo>
                  <a:lnTo>
                    <a:pt x="4514" y="3698"/>
                  </a:lnTo>
                  <a:lnTo>
                    <a:pt x="4514" y="3698"/>
                  </a:lnTo>
                  <a:lnTo>
                    <a:pt x="4514" y="3698"/>
                  </a:lnTo>
                  <a:lnTo>
                    <a:pt x="4514" y="3698"/>
                  </a:lnTo>
                  <a:lnTo>
                    <a:pt x="4514" y="3698"/>
                  </a:lnTo>
                  <a:lnTo>
                    <a:pt x="4514" y="3698"/>
                  </a:lnTo>
                  <a:lnTo>
                    <a:pt x="4514" y="3698"/>
                  </a:lnTo>
                  <a:lnTo>
                    <a:pt x="4514" y="3698"/>
                  </a:lnTo>
                  <a:lnTo>
                    <a:pt x="4514" y="3698"/>
                  </a:lnTo>
                  <a:lnTo>
                    <a:pt x="4562" y="3698"/>
                  </a:lnTo>
                  <a:lnTo>
                    <a:pt x="4562" y="3698"/>
                  </a:lnTo>
                  <a:lnTo>
                    <a:pt x="4562" y="3698"/>
                  </a:lnTo>
                  <a:lnTo>
                    <a:pt x="4562" y="3698"/>
                  </a:lnTo>
                  <a:lnTo>
                    <a:pt x="4562" y="3698"/>
                  </a:lnTo>
                  <a:lnTo>
                    <a:pt x="4562" y="3698"/>
                  </a:lnTo>
                  <a:lnTo>
                    <a:pt x="4562" y="3698"/>
                  </a:lnTo>
                  <a:lnTo>
                    <a:pt x="4562" y="3698"/>
                  </a:lnTo>
                  <a:lnTo>
                    <a:pt x="4562" y="3698"/>
                  </a:lnTo>
                  <a:lnTo>
                    <a:pt x="4562" y="3698"/>
                  </a:lnTo>
                  <a:lnTo>
                    <a:pt x="4562" y="3698"/>
                  </a:lnTo>
                  <a:lnTo>
                    <a:pt x="4562" y="3698"/>
                  </a:lnTo>
                  <a:lnTo>
                    <a:pt x="4562" y="3698"/>
                  </a:lnTo>
                  <a:lnTo>
                    <a:pt x="4562" y="3698"/>
                  </a:lnTo>
                  <a:lnTo>
                    <a:pt x="4562" y="3698"/>
                  </a:lnTo>
                  <a:lnTo>
                    <a:pt x="4562" y="3698"/>
                  </a:lnTo>
                  <a:lnTo>
                    <a:pt x="4610" y="3698"/>
                  </a:lnTo>
                  <a:lnTo>
                    <a:pt x="4610" y="3698"/>
                  </a:lnTo>
                  <a:lnTo>
                    <a:pt x="4610" y="3698"/>
                  </a:lnTo>
                  <a:lnTo>
                    <a:pt x="4610" y="3698"/>
                  </a:lnTo>
                  <a:lnTo>
                    <a:pt x="4610" y="3698"/>
                  </a:lnTo>
                  <a:lnTo>
                    <a:pt x="4610" y="3698"/>
                  </a:lnTo>
                  <a:lnTo>
                    <a:pt x="4610" y="3698"/>
                  </a:lnTo>
                  <a:lnTo>
                    <a:pt x="4610" y="3698"/>
                  </a:lnTo>
                  <a:lnTo>
                    <a:pt x="4610" y="3698"/>
                  </a:lnTo>
                  <a:lnTo>
                    <a:pt x="4610" y="3698"/>
                  </a:lnTo>
                  <a:lnTo>
                    <a:pt x="4658" y="3698"/>
                  </a:lnTo>
                  <a:lnTo>
                    <a:pt x="4658" y="3698"/>
                  </a:lnTo>
                  <a:lnTo>
                    <a:pt x="4658" y="3698"/>
                  </a:lnTo>
                  <a:lnTo>
                    <a:pt x="4658" y="3698"/>
                  </a:lnTo>
                  <a:lnTo>
                    <a:pt x="4658" y="3698"/>
                  </a:lnTo>
                  <a:lnTo>
                    <a:pt x="4658" y="3698"/>
                  </a:lnTo>
                  <a:lnTo>
                    <a:pt x="4658" y="3698"/>
                  </a:lnTo>
                  <a:lnTo>
                    <a:pt x="4658" y="3698"/>
                  </a:lnTo>
                  <a:lnTo>
                    <a:pt x="5283" y="3458"/>
                  </a:lnTo>
                  <a:lnTo>
                    <a:pt x="5811" y="3122"/>
                  </a:lnTo>
                  <a:lnTo>
                    <a:pt x="6339" y="2738"/>
                  </a:lnTo>
                  <a:lnTo>
                    <a:pt x="6724" y="2306"/>
                  </a:lnTo>
                  <a:lnTo>
                    <a:pt x="7108" y="1777"/>
                  </a:lnTo>
                  <a:lnTo>
                    <a:pt x="7396" y="1249"/>
                  </a:lnTo>
                  <a:lnTo>
                    <a:pt x="7588" y="625"/>
                  </a:lnTo>
                  <a:lnTo>
                    <a:pt x="7684" y="0"/>
                  </a:lnTo>
                </a:path>
              </a:pathLst>
            </a:custGeom>
            <a:solidFill>
              <a:schemeClr val="dk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487" name="Google Shape;2487;p37"/>
            <p:cNvSpPr/>
            <p:nvPr/>
          </p:nvSpPr>
          <p:spPr>
            <a:xfrm>
              <a:off x="1534800" y="2426450"/>
              <a:ext cx="51650" cy="36050"/>
            </a:xfrm>
            <a:custGeom>
              <a:avLst/>
              <a:gdLst/>
              <a:ahLst/>
              <a:cxnLst/>
              <a:rect l="l" t="t" r="r" b="b"/>
              <a:pathLst>
                <a:path w="2066" h="1442" extrusionOk="0">
                  <a:moveTo>
                    <a:pt x="961" y="0"/>
                  </a:moveTo>
                  <a:lnTo>
                    <a:pt x="721" y="48"/>
                  </a:lnTo>
                  <a:lnTo>
                    <a:pt x="480" y="97"/>
                  </a:lnTo>
                  <a:lnTo>
                    <a:pt x="288" y="193"/>
                  </a:lnTo>
                  <a:lnTo>
                    <a:pt x="96" y="385"/>
                  </a:lnTo>
                  <a:lnTo>
                    <a:pt x="0" y="577"/>
                  </a:lnTo>
                  <a:lnTo>
                    <a:pt x="0" y="769"/>
                  </a:lnTo>
                  <a:lnTo>
                    <a:pt x="48" y="913"/>
                  </a:lnTo>
                  <a:lnTo>
                    <a:pt x="192" y="1105"/>
                  </a:lnTo>
                  <a:lnTo>
                    <a:pt x="384" y="1249"/>
                  </a:lnTo>
                  <a:lnTo>
                    <a:pt x="625" y="1345"/>
                  </a:lnTo>
                  <a:lnTo>
                    <a:pt x="865" y="1393"/>
                  </a:lnTo>
                  <a:lnTo>
                    <a:pt x="1105" y="1441"/>
                  </a:lnTo>
                  <a:lnTo>
                    <a:pt x="1345" y="1393"/>
                  </a:lnTo>
                  <a:lnTo>
                    <a:pt x="1585" y="1345"/>
                  </a:lnTo>
                  <a:lnTo>
                    <a:pt x="1777" y="1201"/>
                  </a:lnTo>
                  <a:lnTo>
                    <a:pt x="1921" y="1057"/>
                  </a:lnTo>
                  <a:lnTo>
                    <a:pt x="2065" y="865"/>
                  </a:lnTo>
                  <a:lnTo>
                    <a:pt x="2065" y="673"/>
                  </a:lnTo>
                  <a:lnTo>
                    <a:pt x="1969" y="481"/>
                  </a:lnTo>
                  <a:lnTo>
                    <a:pt x="1873" y="337"/>
                  </a:lnTo>
                  <a:lnTo>
                    <a:pt x="1681" y="193"/>
                  </a:lnTo>
                  <a:lnTo>
                    <a:pt x="1441" y="97"/>
                  </a:lnTo>
                  <a:lnTo>
                    <a:pt x="1201" y="48"/>
                  </a:lnTo>
                  <a:lnTo>
                    <a:pt x="961" y="0"/>
                  </a:lnTo>
                  <a:close/>
                </a:path>
              </a:pathLst>
            </a:custGeom>
            <a:solidFill>
              <a:srgbClr val="FFFFFF">
                <a:alpha val="24160"/>
              </a:srgbClr>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488" name="Google Shape;2488;p37"/>
            <p:cNvSpPr/>
            <p:nvPr/>
          </p:nvSpPr>
          <p:spPr>
            <a:xfrm>
              <a:off x="1534800" y="2426450"/>
              <a:ext cx="51650" cy="36050"/>
            </a:xfrm>
            <a:custGeom>
              <a:avLst/>
              <a:gdLst/>
              <a:ahLst/>
              <a:cxnLst/>
              <a:rect l="l" t="t" r="r" b="b"/>
              <a:pathLst>
                <a:path w="2066" h="1442" fill="none" extrusionOk="0">
                  <a:moveTo>
                    <a:pt x="961" y="0"/>
                  </a:moveTo>
                  <a:lnTo>
                    <a:pt x="961" y="0"/>
                  </a:lnTo>
                  <a:lnTo>
                    <a:pt x="721" y="48"/>
                  </a:lnTo>
                  <a:lnTo>
                    <a:pt x="480" y="97"/>
                  </a:lnTo>
                  <a:lnTo>
                    <a:pt x="288" y="193"/>
                  </a:lnTo>
                  <a:lnTo>
                    <a:pt x="96" y="385"/>
                  </a:lnTo>
                  <a:lnTo>
                    <a:pt x="96" y="385"/>
                  </a:lnTo>
                  <a:lnTo>
                    <a:pt x="0" y="577"/>
                  </a:lnTo>
                  <a:lnTo>
                    <a:pt x="0" y="769"/>
                  </a:lnTo>
                  <a:lnTo>
                    <a:pt x="48" y="913"/>
                  </a:lnTo>
                  <a:lnTo>
                    <a:pt x="192" y="1105"/>
                  </a:lnTo>
                  <a:lnTo>
                    <a:pt x="384" y="1249"/>
                  </a:lnTo>
                  <a:lnTo>
                    <a:pt x="625" y="1345"/>
                  </a:lnTo>
                  <a:lnTo>
                    <a:pt x="865" y="1393"/>
                  </a:lnTo>
                  <a:lnTo>
                    <a:pt x="1105" y="1441"/>
                  </a:lnTo>
                  <a:lnTo>
                    <a:pt x="1105" y="1441"/>
                  </a:lnTo>
                  <a:lnTo>
                    <a:pt x="1345" y="1393"/>
                  </a:lnTo>
                  <a:lnTo>
                    <a:pt x="1585" y="1345"/>
                  </a:lnTo>
                  <a:lnTo>
                    <a:pt x="1777" y="1201"/>
                  </a:lnTo>
                  <a:lnTo>
                    <a:pt x="1921" y="1057"/>
                  </a:lnTo>
                  <a:lnTo>
                    <a:pt x="1921" y="1057"/>
                  </a:lnTo>
                  <a:lnTo>
                    <a:pt x="2065" y="865"/>
                  </a:lnTo>
                  <a:lnTo>
                    <a:pt x="2065" y="673"/>
                  </a:lnTo>
                  <a:lnTo>
                    <a:pt x="1969" y="481"/>
                  </a:lnTo>
                  <a:lnTo>
                    <a:pt x="1873" y="337"/>
                  </a:lnTo>
                  <a:lnTo>
                    <a:pt x="1681" y="193"/>
                  </a:lnTo>
                  <a:lnTo>
                    <a:pt x="1441" y="97"/>
                  </a:lnTo>
                  <a:lnTo>
                    <a:pt x="1201" y="48"/>
                  </a:lnTo>
                  <a:lnTo>
                    <a:pt x="961" y="0"/>
                  </a:lnTo>
                </a:path>
              </a:pathLst>
            </a:custGeom>
            <a:no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489" name="Google Shape;2489;p37"/>
            <p:cNvSpPr/>
            <p:nvPr/>
          </p:nvSpPr>
          <p:spPr>
            <a:xfrm>
              <a:off x="1477175" y="2515300"/>
              <a:ext cx="192125" cy="96075"/>
            </a:xfrm>
            <a:custGeom>
              <a:avLst/>
              <a:gdLst/>
              <a:ahLst/>
              <a:cxnLst/>
              <a:rect l="l" t="t" r="r" b="b"/>
              <a:pathLst>
                <a:path w="7685" h="3843" extrusionOk="0">
                  <a:moveTo>
                    <a:pt x="7684" y="0"/>
                  </a:moveTo>
                  <a:lnTo>
                    <a:pt x="7204" y="721"/>
                  </a:lnTo>
                  <a:lnTo>
                    <a:pt x="6724" y="1297"/>
                  </a:lnTo>
                  <a:lnTo>
                    <a:pt x="6195" y="1777"/>
                  </a:lnTo>
                  <a:lnTo>
                    <a:pt x="5667" y="2161"/>
                  </a:lnTo>
                  <a:lnTo>
                    <a:pt x="5091" y="2450"/>
                  </a:lnTo>
                  <a:lnTo>
                    <a:pt x="4514" y="2594"/>
                  </a:lnTo>
                  <a:lnTo>
                    <a:pt x="3938" y="2738"/>
                  </a:lnTo>
                  <a:lnTo>
                    <a:pt x="2882" y="2738"/>
                  </a:lnTo>
                  <a:lnTo>
                    <a:pt x="2449" y="2690"/>
                  </a:lnTo>
                  <a:lnTo>
                    <a:pt x="1585" y="2498"/>
                  </a:lnTo>
                  <a:lnTo>
                    <a:pt x="768" y="2258"/>
                  </a:lnTo>
                  <a:lnTo>
                    <a:pt x="0" y="1969"/>
                  </a:lnTo>
                  <a:lnTo>
                    <a:pt x="336" y="2354"/>
                  </a:lnTo>
                  <a:lnTo>
                    <a:pt x="672" y="2738"/>
                  </a:lnTo>
                  <a:lnTo>
                    <a:pt x="1057" y="3074"/>
                  </a:lnTo>
                  <a:lnTo>
                    <a:pt x="1489" y="3314"/>
                  </a:lnTo>
                  <a:lnTo>
                    <a:pt x="1969" y="3554"/>
                  </a:lnTo>
                  <a:lnTo>
                    <a:pt x="2449" y="3698"/>
                  </a:lnTo>
                  <a:lnTo>
                    <a:pt x="2978" y="3794"/>
                  </a:lnTo>
                  <a:lnTo>
                    <a:pt x="3506" y="3842"/>
                  </a:lnTo>
                  <a:lnTo>
                    <a:pt x="3890" y="3842"/>
                  </a:lnTo>
                  <a:lnTo>
                    <a:pt x="4226" y="3794"/>
                  </a:lnTo>
                  <a:lnTo>
                    <a:pt x="4274" y="3794"/>
                  </a:lnTo>
                  <a:lnTo>
                    <a:pt x="4466" y="3746"/>
                  </a:lnTo>
                  <a:lnTo>
                    <a:pt x="4514" y="3746"/>
                  </a:lnTo>
                  <a:lnTo>
                    <a:pt x="4514" y="3698"/>
                  </a:lnTo>
                  <a:lnTo>
                    <a:pt x="4658" y="3698"/>
                  </a:lnTo>
                  <a:lnTo>
                    <a:pt x="5283" y="3458"/>
                  </a:lnTo>
                  <a:lnTo>
                    <a:pt x="5811" y="3122"/>
                  </a:lnTo>
                  <a:lnTo>
                    <a:pt x="6339" y="2738"/>
                  </a:lnTo>
                  <a:lnTo>
                    <a:pt x="6724" y="2306"/>
                  </a:lnTo>
                  <a:lnTo>
                    <a:pt x="7108" y="1777"/>
                  </a:lnTo>
                  <a:lnTo>
                    <a:pt x="7396" y="1249"/>
                  </a:lnTo>
                  <a:lnTo>
                    <a:pt x="7588" y="625"/>
                  </a:lnTo>
                  <a:lnTo>
                    <a:pt x="7684" y="0"/>
                  </a:lnTo>
                  <a:close/>
                </a:path>
              </a:pathLst>
            </a:custGeom>
            <a:solidFill>
              <a:srgbClr val="210A06">
                <a:alpha val="3370"/>
              </a:srgbClr>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grpSp>
      <p:sp>
        <p:nvSpPr>
          <p:cNvPr id="2490" name="Google Shape;2490;p37"/>
          <p:cNvSpPr/>
          <p:nvPr/>
        </p:nvSpPr>
        <p:spPr>
          <a:xfrm>
            <a:off x="11800954" y="1245376"/>
            <a:ext cx="633805" cy="589597"/>
          </a:xfrm>
          <a:custGeom>
            <a:avLst/>
            <a:gdLst/>
            <a:ahLst/>
            <a:cxnLst/>
            <a:rect l="l" t="t" r="r" b="b"/>
            <a:pathLst>
              <a:path w="5524" h="5139" extrusionOk="0">
                <a:moveTo>
                  <a:pt x="3122" y="0"/>
                </a:moveTo>
                <a:lnTo>
                  <a:pt x="2978" y="48"/>
                </a:lnTo>
                <a:lnTo>
                  <a:pt x="2594" y="288"/>
                </a:lnTo>
                <a:lnTo>
                  <a:pt x="2258" y="576"/>
                </a:lnTo>
                <a:lnTo>
                  <a:pt x="2018" y="817"/>
                </a:lnTo>
                <a:lnTo>
                  <a:pt x="2018" y="865"/>
                </a:lnTo>
                <a:lnTo>
                  <a:pt x="2066" y="913"/>
                </a:lnTo>
                <a:lnTo>
                  <a:pt x="2210" y="1057"/>
                </a:lnTo>
                <a:lnTo>
                  <a:pt x="2594" y="1345"/>
                </a:lnTo>
                <a:lnTo>
                  <a:pt x="2738" y="1489"/>
                </a:lnTo>
                <a:lnTo>
                  <a:pt x="2786" y="1585"/>
                </a:lnTo>
                <a:lnTo>
                  <a:pt x="2786" y="1681"/>
                </a:lnTo>
                <a:lnTo>
                  <a:pt x="2786" y="1777"/>
                </a:lnTo>
                <a:lnTo>
                  <a:pt x="2738" y="1873"/>
                </a:lnTo>
                <a:lnTo>
                  <a:pt x="2642" y="1969"/>
                </a:lnTo>
                <a:lnTo>
                  <a:pt x="2498" y="2065"/>
                </a:lnTo>
                <a:lnTo>
                  <a:pt x="2162" y="2209"/>
                </a:lnTo>
                <a:lnTo>
                  <a:pt x="1921" y="2209"/>
                </a:lnTo>
                <a:lnTo>
                  <a:pt x="1777" y="2113"/>
                </a:lnTo>
                <a:lnTo>
                  <a:pt x="1633" y="1969"/>
                </a:lnTo>
                <a:lnTo>
                  <a:pt x="1585" y="1777"/>
                </a:lnTo>
                <a:lnTo>
                  <a:pt x="1537" y="1585"/>
                </a:lnTo>
                <a:lnTo>
                  <a:pt x="1489" y="1393"/>
                </a:lnTo>
                <a:lnTo>
                  <a:pt x="1393" y="1297"/>
                </a:lnTo>
                <a:lnTo>
                  <a:pt x="1297" y="1249"/>
                </a:lnTo>
                <a:lnTo>
                  <a:pt x="1201" y="1249"/>
                </a:lnTo>
                <a:lnTo>
                  <a:pt x="1009" y="1297"/>
                </a:lnTo>
                <a:lnTo>
                  <a:pt x="865" y="1393"/>
                </a:lnTo>
                <a:lnTo>
                  <a:pt x="481" y="1681"/>
                </a:lnTo>
                <a:lnTo>
                  <a:pt x="337" y="1825"/>
                </a:lnTo>
                <a:lnTo>
                  <a:pt x="241" y="1969"/>
                </a:lnTo>
                <a:lnTo>
                  <a:pt x="193" y="2065"/>
                </a:lnTo>
                <a:lnTo>
                  <a:pt x="241" y="2113"/>
                </a:lnTo>
                <a:lnTo>
                  <a:pt x="289" y="2305"/>
                </a:lnTo>
                <a:lnTo>
                  <a:pt x="481" y="2546"/>
                </a:lnTo>
                <a:lnTo>
                  <a:pt x="673" y="2738"/>
                </a:lnTo>
                <a:lnTo>
                  <a:pt x="961" y="3074"/>
                </a:lnTo>
                <a:lnTo>
                  <a:pt x="1009" y="3170"/>
                </a:lnTo>
                <a:lnTo>
                  <a:pt x="961" y="3218"/>
                </a:lnTo>
                <a:lnTo>
                  <a:pt x="913" y="3218"/>
                </a:lnTo>
                <a:lnTo>
                  <a:pt x="529" y="3314"/>
                </a:lnTo>
                <a:lnTo>
                  <a:pt x="337" y="3362"/>
                </a:lnTo>
                <a:lnTo>
                  <a:pt x="193" y="3458"/>
                </a:lnTo>
                <a:lnTo>
                  <a:pt x="49" y="3602"/>
                </a:lnTo>
                <a:lnTo>
                  <a:pt x="0" y="3746"/>
                </a:lnTo>
                <a:lnTo>
                  <a:pt x="49" y="3890"/>
                </a:lnTo>
                <a:lnTo>
                  <a:pt x="145" y="4130"/>
                </a:lnTo>
                <a:lnTo>
                  <a:pt x="385" y="4370"/>
                </a:lnTo>
                <a:lnTo>
                  <a:pt x="625" y="4467"/>
                </a:lnTo>
                <a:lnTo>
                  <a:pt x="817" y="4467"/>
                </a:lnTo>
                <a:lnTo>
                  <a:pt x="1009" y="4370"/>
                </a:lnTo>
                <a:lnTo>
                  <a:pt x="1153" y="4274"/>
                </a:lnTo>
                <a:lnTo>
                  <a:pt x="1249" y="4130"/>
                </a:lnTo>
                <a:lnTo>
                  <a:pt x="1441" y="3890"/>
                </a:lnTo>
                <a:lnTo>
                  <a:pt x="1537" y="3938"/>
                </a:lnTo>
                <a:lnTo>
                  <a:pt x="1585" y="4034"/>
                </a:lnTo>
                <a:lnTo>
                  <a:pt x="1777" y="4418"/>
                </a:lnTo>
                <a:lnTo>
                  <a:pt x="1970" y="4851"/>
                </a:lnTo>
                <a:lnTo>
                  <a:pt x="2066" y="5043"/>
                </a:lnTo>
                <a:lnTo>
                  <a:pt x="2162" y="5139"/>
                </a:lnTo>
                <a:lnTo>
                  <a:pt x="2258" y="5139"/>
                </a:lnTo>
                <a:lnTo>
                  <a:pt x="2402" y="5043"/>
                </a:lnTo>
                <a:lnTo>
                  <a:pt x="2738" y="4803"/>
                </a:lnTo>
                <a:lnTo>
                  <a:pt x="3074" y="4515"/>
                </a:lnTo>
                <a:lnTo>
                  <a:pt x="3266" y="4322"/>
                </a:lnTo>
                <a:lnTo>
                  <a:pt x="3314" y="4226"/>
                </a:lnTo>
                <a:lnTo>
                  <a:pt x="3266" y="4178"/>
                </a:lnTo>
                <a:lnTo>
                  <a:pt x="3170" y="4034"/>
                </a:lnTo>
                <a:lnTo>
                  <a:pt x="3026" y="3890"/>
                </a:lnTo>
                <a:lnTo>
                  <a:pt x="2834" y="3650"/>
                </a:lnTo>
                <a:lnTo>
                  <a:pt x="2786" y="3506"/>
                </a:lnTo>
                <a:lnTo>
                  <a:pt x="2786" y="3362"/>
                </a:lnTo>
                <a:lnTo>
                  <a:pt x="2882" y="3218"/>
                </a:lnTo>
                <a:lnTo>
                  <a:pt x="3026" y="3122"/>
                </a:lnTo>
                <a:lnTo>
                  <a:pt x="3170" y="3074"/>
                </a:lnTo>
                <a:lnTo>
                  <a:pt x="3314" y="3026"/>
                </a:lnTo>
                <a:lnTo>
                  <a:pt x="3458" y="3026"/>
                </a:lnTo>
                <a:lnTo>
                  <a:pt x="3602" y="3074"/>
                </a:lnTo>
                <a:lnTo>
                  <a:pt x="3698" y="3170"/>
                </a:lnTo>
                <a:lnTo>
                  <a:pt x="3746" y="3266"/>
                </a:lnTo>
                <a:lnTo>
                  <a:pt x="3843" y="3506"/>
                </a:lnTo>
                <a:lnTo>
                  <a:pt x="3891" y="3746"/>
                </a:lnTo>
                <a:lnTo>
                  <a:pt x="3987" y="3938"/>
                </a:lnTo>
                <a:lnTo>
                  <a:pt x="4227" y="3938"/>
                </a:lnTo>
                <a:lnTo>
                  <a:pt x="4611" y="3698"/>
                </a:lnTo>
                <a:lnTo>
                  <a:pt x="5043" y="3410"/>
                </a:lnTo>
                <a:lnTo>
                  <a:pt x="5235" y="3218"/>
                </a:lnTo>
                <a:lnTo>
                  <a:pt x="5283" y="3170"/>
                </a:lnTo>
                <a:lnTo>
                  <a:pt x="5235" y="3074"/>
                </a:lnTo>
                <a:lnTo>
                  <a:pt x="5139" y="2834"/>
                </a:lnTo>
                <a:lnTo>
                  <a:pt x="4707" y="2257"/>
                </a:lnTo>
                <a:lnTo>
                  <a:pt x="4563" y="2017"/>
                </a:lnTo>
                <a:lnTo>
                  <a:pt x="4515" y="1969"/>
                </a:lnTo>
                <a:lnTo>
                  <a:pt x="4563" y="1921"/>
                </a:lnTo>
                <a:lnTo>
                  <a:pt x="4755" y="1873"/>
                </a:lnTo>
                <a:lnTo>
                  <a:pt x="5139" y="1729"/>
                </a:lnTo>
                <a:lnTo>
                  <a:pt x="5331" y="1585"/>
                </a:lnTo>
                <a:lnTo>
                  <a:pt x="5475" y="1393"/>
                </a:lnTo>
                <a:lnTo>
                  <a:pt x="5523" y="1249"/>
                </a:lnTo>
                <a:lnTo>
                  <a:pt x="5523" y="1057"/>
                </a:lnTo>
                <a:lnTo>
                  <a:pt x="5427" y="865"/>
                </a:lnTo>
                <a:lnTo>
                  <a:pt x="5283" y="673"/>
                </a:lnTo>
                <a:lnTo>
                  <a:pt x="5139" y="528"/>
                </a:lnTo>
                <a:lnTo>
                  <a:pt x="4947" y="432"/>
                </a:lnTo>
                <a:lnTo>
                  <a:pt x="4755" y="432"/>
                </a:lnTo>
                <a:lnTo>
                  <a:pt x="4611" y="480"/>
                </a:lnTo>
                <a:lnTo>
                  <a:pt x="4515" y="576"/>
                </a:lnTo>
                <a:lnTo>
                  <a:pt x="4419" y="673"/>
                </a:lnTo>
                <a:lnTo>
                  <a:pt x="4227" y="913"/>
                </a:lnTo>
                <a:lnTo>
                  <a:pt x="4131" y="1057"/>
                </a:lnTo>
                <a:lnTo>
                  <a:pt x="4035" y="1105"/>
                </a:lnTo>
                <a:lnTo>
                  <a:pt x="3939" y="1105"/>
                </a:lnTo>
                <a:lnTo>
                  <a:pt x="3843" y="1009"/>
                </a:lnTo>
                <a:lnTo>
                  <a:pt x="3602" y="625"/>
                </a:lnTo>
                <a:lnTo>
                  <a:pt x="3410" y="240"/>
                </a:lnTo>
                <a:lnTo>
                  <a:pt x="3314" y="96"/>
                </a:lnTo>
                <a:lnTo>
                  <a:pt x="3218" y="0"/>
                </a:lnTo>
                <a:close/>
              </a:path>
            </a:pathLst>
          </a:custGeom>
          <a:solidFill>
            <a:schemeClr val="accent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491" name="Google Shape;2491;p37"/>
          <p:cNvSpPr/>
          <p:nvPr/>
        </p:nvSpPr>
        <p:spPr>
          <a:xfrm>
            <a:off x="7245287" y="-253091"/>
            <a:ext cx="633805" cy="589597"/>
          </a:xfrm>
          <a:custGeom>
            <a:avLst/>
            <a:gdLst/>
            <a:ahLst/>
            <a:cxnLst/>
            <a:rect l="l" t="t" r="r" b="b"/>
            <a:pathLst>
              <a:path w="5524" h="5139" extrusionOk="0">
                <a:moveTo>
                  <a:pt x="3122" y="0"/>
                </a:moveTo>
                <a:lnTo>
                  <a:pt x="2978" y="48"/>
                </a:lnTo>
                <a:lnTo>
                  <a:pt x="2594" y="288"/>
                </a:lnTo>
                <a:lnTo>
                  <a:pt x="2258" y="576"/>
                </a:lnTo>
                <a:lnTo>
                  <a:pt x="2018" y="817"/>
                </a:lnTo>
                <a:lnTo>
                  <a:pt x="2018" y="865"/>
                </a:lnTo>
                <a:lnTo>
                  <a:pt x="2066" y="913"/>
                </a:lnTo>
                <a:lnTo>
                  <a:pt x="2210" y="1057"/>
                </a:lnTo>
                <a:lnTo>
                  <a:pt x="2594" y="1345"/>
                </a:lnTo>
                <a:lnTo>
                  <a:pt x="2738" y="1489"/>
                </a:lnTo>
                <a:lnTo>
                  <a:pt x="2786" y="1585"/>
                </a:lnTo>
                <a:lnTo>
                  <a:pt x="2786" y="1681"/>
                </a:lnTo>
                <a:lnTo>
                  <a:pt x="2786" y="1777"/>
                </a:lnTo>
                <a:lnTo>
                  <a:pt x="2738" y="1873"/>
                </a:lnTo>
                <a:lnTo>
                  <a:pt x="2642" y="1969"/>
                </a:lnTo>
                <a:lnTo>
                  <a:pt x="2498" y="2065"/>
                </a:lnTo>
                <a:lnTo>
                  <a:pt x="2162" y="2209"/>
                </a:lnTo>
                <a:lnTo>
                  <a:pt x="1921" y="2209"/>
                </a:lnTo>
                <a:lnTo>
                  <a:pt x="1777" y="2113"/>
                </a:lnTo>
                <a:lnTo>
                  <a:pt x="1633" y="1969"/>
                </a:lnTo>
                <a:lnTo>
                  <a:pt x="1585" y="1777"/>
                </a:lnTo>
                <a:lnTo>
                  <a:pt x="1537" y="1585"/>
                </a:lnTo>
                <a:lnTo>
                  <a:pt x="1489" y="1393"/>
                </a:lnTo>
                <a:lnTo>
                  <a:pt x="1393" y="1297"/>
                </a:lnTo>
                <a:lnTo>
                  <a:pt x="1297" y="1249"/>
                </a:lnTo>
                <a:lnTo>
                  <a:pt x="1201" y="1249"/>
                </a:lnTo>
                <a:lnTo>
                  <a:pt x="1009" y="1297"/>
                </a:lnTo>
                <a:lnTo>
                  <a:pt x="865" y="1393"/>
                </a:lnTo>
                <a:lnTo>
                  <a:pt x="481" y="1681"/>
                </a:lnTo>
                <a:lnTo>
                  <a:pt x="337" y="1825"/>
                </a:lnTo>
                <a:lnTo>
                  <a:pt x="241" y="1969"/>
                </a:lnTo>
                <a:lnTo>
                  <a:pt x="193" y="2065"/>
                </a:lnTo>
                <a:lnTo>
                  <a:pt x="241" y="2113"/>
                </a:lnTo>
                <a:lnTo>
                  <a:pt x="289" y="2305"/>
                </a:lnTo>
                <a:lnTo>
                  <a:pt x="481" y="2546"/>
                </a:lnTo>
                <a:lnTo>
                  <a:pt x="673" y="2738"/>
                </a:lnTo>
                <a:lnTo>
                  <a:pt x="961" y="3074"/>
                </a:lnTo>
                <a:lnTo>
                  <a:pt x="1009" y="3170"/>
                </a:lnTo>
                <a:lnTo>
                  <a:pt x="961" y="3218"/>
                </a:lnTo>
                <a:lnTo>
                  <a:pt x="913" y="3218"/>
                </a:lnTo>
                <a:lnTo>
                  <a:pt x="529" y="3314"/>
                </a:lnTo>
                <a:lnTo>
                  <a:pt x="337" y="3362"/>
                </a:lnTo>
                <a:lnTo>
                  <a:pt x="193" y="3458"/>
                </a:lnTo>
                <a:lnTo>
                  <a:pt x="49" y="3602"/>
                </a:lnTo>
                <a:lnTo>
                  <a:pt x="0" y="3746"/>
                </a:lnTo>
                <a:lnTo>
                  <a:pt x="49" y="3890"/>
                </a:lnTo>
                <a:lnTo>
                  <a:pt x="145" y="4130"/>
                </a:lnTo>
                <a:lnTo>
                  <a:pt x="385" y="4370"/>
                </a:lnTo>
                <a:lnTo>
                  <a:pt x="625" y="4467"/>
                </a:lnTo>
                <a:lnTo>
                  <a:pt x="817" y="4467"/>
                </a:lnTo>
                <a:lnTo>
                  <a:pt x="1009" y="4370"/>
                </a:lnTo>
                <a:lnTo>
                  <a:pt x="1153" y="4274"/>
                </a:lnTo>
                <a:lnTo>
                  <a:pt x="1249" y="4130"/>
                </a:lnTo>
                <a:lnTo>
                  <a:pt x="1441" y="3890"/>
                </a:lnTo>
                <a:lnTo>
                  <a:pt x="1537" y="3938"/>
                </a:lnTo>
                <a:lnTo>
                  <a:pt x="1585" y="4034"/>
                </a:lnTo>
                <a:lnTo>
                  <a:pt x="1777" y="4418"/>
                </a:lnTo>
                <a:lnTo>
                  <a:pt x="1970" y="4851"/>
                </a:lnTo>
                <a:lnTo>
                  <a:pt x="2066" y="5043"/>
                </a:lnTo>
                <a:lnTo>
                  <a:pt x="2162" y="5139"/>
                </a:lnTo>
                <a:lnTo>
                  <a:pt x="2258" y="5139"/>
                </a:lnTo>
                <a:lnTo>
                  <a:pt x="2402" y="5043"/>
                </a:lnTo>
                <a:lnTo>
                  <a:pt x="2738" y="4803"/>
                </a:lnTo>
                <a:lnTo>
                  <a:pt x="3074" y="4515"/>
                </a:lnTo>
                <a:lnTo>
                  <a:pt x="3266" y="4322"/>
                </a:lnTo>
                <a:lnTo>
                  <a:pt x="3314" y="4226"/>
                </a:lnTo>
                <a:lnTo>
                  <a:pt x="3266" y="4178"/>
                </a:lnTo>
                <a:lnTo>
                  <a:pt x="3170" y="4034"/>
                </a:lnTo>
                <a:lnTo>
                  <a:pt x="3026" y="3890"/>
                </a:lnTo>
                <a:lnTo>
                  <a:pt x="2834" y="3650"/>
                </a:lnTo>
                <a:lnTo>
                  <a:pt x="2786" y="3506"/>
                </a:lnTo>
                <a:lnTo>
                  <a:pt x="2786" y="3362"/>
                </a:lnTo>
                <a:lnTo>
                  <a:pt x="2882" y="3218"/>
                </a:lnTo>
                <a:lnTo>
                  <a:pt x="3026" y="3122"/>
                </a:lnTo>
                <a:lnTo>
                  <a:pt x="3170" y="3074"/>
                </a:lnTo>
                <a:lnTo>
                  <a:pt x="3314" y="3026"/>
                </a:lnTo>
                <a:lnTo>
                  <a:pt x="3458" y="3026"/>
                </a:lnTo>
                <a:lnTo>
                  <a:pt x="3602" y="3074"/>
                </a:lnTo>
                <a:lnTo>
                  <a:pt x="3698" y="3170"/>
                </a:lnTo>
                <a:lnTo>
                  <a:pt x="3746" y="3266"/>
                </a:lnTo>
                <a:lnTo>
                  <a:pt x="3843" y="3506"/>
                </a:lnTo>
                <a:lnTo>
                  <a:pt x="3891" y="3746"/>
                </a:lnTo>
                <a:lnTo>
                  <a:pt x="3987" y="3938"/>
                </a:lnTo>
                <a:lnTo>
                  <a:pt x="4227" y="3938"/>
                </a:lnTo>
                <a:lnTo>
                  <a:pt x="4611" y="3698"/>
                </a:lnTo>
                <a:lnTo>
                  <a:pt x="5043" y="3410"/>
                </a:lnTo>
                <a:lnTo>
                  <a:pt x="5235" y="3218"/>
                </a:lnTo>
                <a:lnTo>
                  <a:pt x="5283" y="3170"/>
                </a:lnTo>
                <a:lnTo>
                  <a:pt x="5235" y="3074"/>
                </a:lnTo>
                <a:lnTo>
                  <a:pt x="5139" y="2834"/>
                </a:lnTo>
                <a:lnTo>
                  <a:pt x="4707" y="2257"/>
                </a:lnTo>
                <a:lnTo>
                  <a:pt x="4563" y="2017"/>
                </a:lnTo>
                <a:lnTo>
                  <a:pt x="4515" y="1969"/>
                </a:lnTo>
                <a:lnTo>
                  <a:pt x="4563" y="1921"/>
                </a:lnTo>
                <a:lnTo>
                  <a:pt x="4755" y="1873"/>
                </a:lnTo>
                <a:lnTo>
                  <a:pt x="5139" y="1729"/>
                </a:lnTo>
                <a:lnTo>
                  <a:pt x="5331" y="1585"/>
                </a:lnTo>
                <a:lnTo>
                  <a:pt x="5475" y="1393"/>
                </a:lnTo>
                <a:lnTo>
                  <a:pt x="5523" y="1249"/>
                </a:lnTo>
                <a:lnTo>
                  <a:pt x="5523" y="1057"/>
                </a:lnTo>
                <a:lnTo>
                  <a:pt x="5427" y="865"/>
                </a:lnTo>
                <a:lnTo>
                  <a:pt x="5283" y="673"/>
                </a:lnTo>
                <a:lnTo>
                  <a:pt x="5139" y="528"/>
                </a:lnTo>
                <a:lnTo>
                  <a:pt x="4947" y="432"/>
                </a:lnTo>
                <a:lnTo>
                  <a:pt x="4755" y="432"/>
                </a:lnTo>
                <a:lnTo>
                  <a:pt x="4611" y="480"/>
                </a:lnTo>
                <a:lnTo>
                  <a:pt x="4515" y="576"/>
                </a:lnTo>
                <a:lnTo>
                  <a:pt x="4419" y="673"/>
                </a:lnTo>
                <a:lnTo>
                  <a:pt x="4227" y="913"/>
                </a:lnTo>
                <a:lnTo>
                  <a:pt x="4131" y="1057"/>
                </a:lnTo>
                <a:lnTo>
                  <a:pt x="4035" y="1105"/>
                </a:lnTo>
                <a:lnTo>
                  <a:pt x="3939" y="1105"/>
                </a:lnTo>
                <a:lnTo>
                  <a:pt x="3843" y="1009"/>
                </a:lnTo>
                <a:lnTo>
                  <a:pt x="3602" y="625"/>
                </a:lnTo>
                <a:lnTo>
                  <a:pt x="3410" y="240"/>
                </a:lnTo>
                <a:lnTo>
                  <a:pt x="3314" y="96"/>
                </a:lnTo>
                <a:lnTo>
                  <a:pt x="3218" y="0"/>
                </a:lnTo>
                <a:close/>
              </a:path>
            </a:pathLst>
          </a:custGeom>
          <a:solidFill>
            <a:schemeClr val="accent3"/>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Tree>
    <p:extLst>
      <p:ext uri="{BB962C8B-B14F-4D97-AF65-F5344CB8AC3E}">
        <p14:creationId xmlns:p14="http://schemas.microsoft.com/office/powerpoint/2010/main" val="6992039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body" type="tx">
  <p:cSld name="Title and body">
    <p:spTree>
      <p:nvGrpSpPr>
        <p:cNvPr id="1" name="Shape 123"/>
        <p:cNvGrpSpPr/>
        <p:nvPr/>
      </p:nvGrpSpPr>
      <p:grpSpPr>
        <a:xfrm>
          <a:off x="0" y="0"/>
          <a:ext cx="0" cy="0"/>
          <a:chOff x="0" y="0"/>
          <a:chExt cx="0" cy="0"/>
        </a:xfrm>
      </p:grpSpPr>
      <p:sp>
        <p:nvSpPr>
          <p:cNvPr id="124" name="Google Shape;124;p4"/>
          <p:cNvSpPr/>
          <p:nvPr/>
        </p:nvSpPr>
        <p:spPr>
          <a:xfrm rot="10800000">
            <a:off x="9581553" y="-808844"/>
            <a:ext cx="3300883" cy="4455731"/>
          </a:xfrm>
          <a:custGeom>
            <a:avLst/>
            <a:gdLst/>
            <a:ahLst/>
            <a:cxnLst/>
            <a:rect l="l" t="t" r="r" b="b"/>
            <a:pathLst>
              <a:path w="42254" h="57037" extrusionOk="0">
                <a:moveTo>
                  <a:pt x="6515" y="0"/>
                </a:moveTo>
                <a:lnTo>
                  <a:pt x="5507" y="20"/>
                </a:lnTo>
                <a:lnTo>
                  <a:pt x="4498" y="61"/>
                </a:lnTo>
                <a:lnTo>
                  <a:pt x="3470" y="141"/>
                </a:lnTo>
                <a:lnTo>
                  <a:pt x="2441" y="262"/>
                </a:lnTo>
                <a:lnTo>
                  <a:pt x="1432" y="383"/>
                </a:lnTo>
                <a:lnTo>
                  <a:pt x="1291" y="5869"/>
                </a:lnTo>
                <a:lnTo>
                  <a:pt x="1110" y="11375"/>
                </a:lnTo>
                <a:lnTo>
                  <a:pt x="747" y="22347"/>
                </a:lnTo>
                <a:lnTo>
                  <a:pt x="626" y="25957"/>
                </a:lnTo>
                <a:lnTo>
                  <a:pt x="525" y="29547"/>
                </a:lnTo>
                <a:lnTo>
                  <a:pt x="444" y="33137"/>
                </a:lnTo>
                <a:lnTo>
                  <a:pt x="404" y="36747"/>
                </a:lnTo>
                <a:lnTo>
                  <a:pt x="364" y="40257"/>
                </a:lnTo>
                <a:lnTo>
                  <a:pt x="343" y="43746"/>
                </a:lnTo>
                <a:lnTo>
                  <a:pt x="303" y="47255"/>
                </a:lnTo>
                <a:lnTo>
                  <a:pt x="222" y="50765"/>
                </a:lnTo>
                <a:lnTo>
                  <a:pt x="182" y="51672"/>
                </a:lnTo>
                <a:lnTo>
                  <a:pt x="122" y="52600"/>
                </a:lnTo>
                <a:lnTo>
                  <a:pt x="41" y="53507"/>
                </a:lnTo>
                <a:lnTo>
                  <a:pt x="0" y="54415"/>
                </a:lnTo>
                <a:lnTo>
                  <a:pt x="0" y="54859"/>
                </a:lnTo>
                <a:lnTo>
                  <a:pt x="0" y="55303"/>
                </a:lnTo>
                <a:lnTo>
                  <a:pt x="21" y="55524"/>
                </a:lnTo>
                <a:lnTo>
                  <a:pt x="41" y="55746"/>
                </a:lnTo>
                <a:lnTo>
                  <a:pt x="101" y="55968"/>
                </a:lnTo>
                <a:lnTo>
                  <a:pt x="142" y="56170"/>
                </a:lnTo>
                <a:lnTo>
                  <a:pt x="182" y="56271"/>
                </a:lnTo>
                <a:lnTo>
                  <a:pt x="243" y="56351"/>
                </a:lnTo>
                <a:lnTo>
                  <a:pt x="303" y="56432"/>
                </a:lnTo>
                <a:lnTo>
                  <a:pt x="384" y="56492"/>
                </a:lnTo>
                <a:lnTo>
                  <a:pt x="565" y="56593"/>
                </a:lnTo>
                <a:lnTo>
                  <a:pt x="807" y="56674"/>
                </a:lnTo>
                <a:lnTo>
                  <a:pt x="1231" y="56815"/>
                </a:lnTo>
                <a:lnTo>
                  <a:pt x="1674" y="56896"/>
                </a:lnTo>
                <a:lnTo>
                  <a:pt x="2118" y="56977"/>
                </a:lnTo>
                <a:lnTo>
                  <a:pt x="2582" y="57017"/>
                </a:lnTo>
                <a:lnTo>
                  <a:pt x="3046" y="57017"/>
                </a:lnTo>
                <a:lnTo>
                  <a:pt x="3490" y="57037"/>
                </a:lnTo>
                <a:lnTo>
                  <a:pt x="4397" y="57017"/>
                </a:lnTo>
                <a:lnTo>
                  <a:pt x="5446" y="56977"/>
                </a:lnTo>
                <a:lnTo>
                  <a:pt x="6495" y="56916"/>
                </a:lnTo>
                <a:lnTo>
                  <a:pt x="7544" y="56835"/>
                </a:lnTo>
                <a:lnTo>
                  <a:pt x="8613" y="56755"/>
                </a:lnTo>
                <a:lnTo>
                  <a:pt x="10125" y="56593"/>
                </a:lnTo>
                <a:lnTo>
                  <a:pt x="10892" y="56533"/>
                </a:lnTo>
                <a:lnTo>
                  <a:pt x="11638" y="56513"/>
                </a:lnTo>
                <a:lnTo>
                  <a:pt x="42254" y="56513"/>
                </a:lnTo>
                <a:lnTo>
                  <a:pt x="42214" y="55988"/>
                </a:lnTo>
                <a:lnTo>
                  <a:pt x="42133" y="55484"/>
                </a:lnTo>
                <a:lnTo>
                  <a:pt x="42052" y="54960"/>
                </a:lnTo>
                <a:lnTo>
                  <a:pt x="41911" y="54455"/>
                </a:lnTo>
                <a:lnTo>
                  <a:pt x="41750" y="53971"/>
                </a:lnTo>
                <a:lnTo>
                  <a:pt x="41568" y="53467"/>
                </a:lnTo>
                <a:lnTo>
                  <a:pt x="41346" y="52983"/>
                </a:lnTo>
                <a:lnTo>
                  <a:pt x="41104" y="52499"/>
                </a:lnTo>
                <a:lnTo>
                  <a:pt x="40741" y="51914"/>
                </a:lnTo>
                <a:lnTo>
                  <a:pt x="40338" y="51329"/>
                </a:lnTo>
                <a:lnTo>
                  <a:pt x="39914" y="50765"/>
                </a:lnTo>
                <a:lnTo>
                  <a:pt x="39471" y="50220"/>
                </a:lnTo>
                <a:lnTo>
                  <a:pt x="38523" y="49131"/>
                </a:lnTo>
                <a:lnTo>
                  <a:pt x="37595" y="48062"/>
                </a:lnTo>
                <a:lnTo>
                  <a:pt x="37151" y="47517"/>
                </a:lnTo>
                <a:lnTo>
                  <a:pt x="36728" y="46953"/>
                </a:lnTo>
                <a:lnTo>
                  <a:pt x="36344" y="46388"/>
                </a:lnTo>
                <a:lnTo>
                  <a:pt x="36163" y="46106"/>
                </a:lnTo>
                <a:lnTo>
                  <a:pt x="36002" y="45803"/>
                </a:lnTo>
                <a:lnTo>
                  <a:pt x="35860" y="45501"/>
                </a:lnTo>
                <a:lnTo>
                  <a:pt x="35719" y="45198"/>
                </a:lnTo>
                <a:lnTo>
                  <a:pt x="35598" y="44895"/>
                </a:lnTo>
                <a:lnTo>
                  <a:pt x="35477" y="44593"/>
                </a:lnTo>
                <a:lnTo>
                  <a:pt x="35376" y="44270"/>
                </a:lnTo>
                <a:lnTo>
                  <a:pt x="35316" y="43927"/>
                </a:lnTo>
                <a:lnTo>
                  <a:pt x="35255" y="43605"/>
                </a:lnTo>
                <a:lnTo>
                  <a:pt x="35215" y="43262"/>
                </a:lnTo>
                <a:lnTo>
                  <a:pt x="35195" y="42979"/>
                </a:lnTo>
                <a:lnTo>
                  <a:pt x="35195" y="42717"/>
                </a:lnTo>
                <a:lnTo>
                  <a:pt x="35215" y="42173"/>
                </a:lnTo>
                <a:lnTo>
                  <a:pt x="35296" y="41628"/>
                </a:lnTo>
                <a:lnTo>
                  <a:pt x="35397" y="41084"/>
                </a:lnTo>
                <a:lnTo>
                  <a:pt x="35538" y="40539"/>
                </a:lnTo>
                <a:lnTo>
                  <a:pt x="35679" y="40015"/>
                </a:lnTo>
                <a:lnTo>
                  <a:pt x="36022" y="38946"/>
                </a:lnTo>
                <a:lnTo>
                  <a:pt x="36344" y="37857"/>
                </a:lnTo>
                <a:lnTo>
                  <a:pt x="36486" y="37332"/>
                </a:lnTo>
                <a:lnTo>
                  <a:pt x="36607" y="36788"/>
                </a:lnTo>
                <a:lnTo>
                  <a:pt x="36687" y="36263"/>
                </a:lnTo>
                <a:lnTo>
                  <a:pt x="36728" y="35719"/>
                </a:lnTo>
                <a:lnTo>
                  <a:pt x="36748" y="35436"/>
                </a:lnTo>
                <a:lnTo>
                  <a:pt x="36748" y="35174"/>
                </a:lnTo>
                <a:lnTo>
                  <a:pt x="36728" y="34892"/>
                </a:lnTo>
                <a:lnTo>
                  <a:pt x="36687" y="34630"/>
                </a:lnTo>
                <a:lnTo>
                  <a:pt x="36647" y="34367"/>
                </a:lnTo>
                <a:lnTo>
                  <a:pt x="36586" y="34085"/>
                </a:lnTo>
                <a:lnTo>
                  <a:pt x="36526" y="33843"/>
                </a:lnTo>
                <a:lnTo>
                  <a:pt x="36445" y="33581"/>
                </a:lnTo>
                <a:lnTo>
                  <a:pt x="36344" y="33339"/>
                </a:lnTo>
                <a:lnTo>
                  <a:pt x="36244" y="33097"/>
                </a:lnTo>
                <a:lnTo>
                  <a:pt x="36002" y="32633"/>
                </a:lnTo>
                <a:lnTo>
                  <a:pt x="35719" y="32169"/>
                </a:lnTo>
                <a:lnTo>
                  <a:pt x="35397" y="31746"/>
                </a:lnTo>
                <a:lnTo>
                  <a:pt x="35034" y="31342"/>
                </a:lnTo>
                <a:lnTo>
                  <a:pt x="34650" y="30959"/>
                </a:lnTo>
                <a:lnTo>
                  <a:pt x="34227" y="30596"/>
                </a:lnTo>
                <a:lnTo>
                  <a:pt x="33803" y="30253"/>
                </a:lnTo>
                <a:lnTo>
                  <a:pt x="33339" y="29930"/>
                </a:lnTo>
                <a:lnTo>
                  <a:pt x="32875" y="29608"/>
                </a:lnTo>
                <a:lnTo>
                  <a:pt x="32371" y="29325"/>
                </a:lnTo>
                <a:lnTo>
                  <a:pt x="31887" y="29063"/>
                </a:lnTo>
                <a:lnTo>
                  <a:pt x="31383" y="28821"/>
                </a:lnTo>
                <a:lnTo>
                  <a:pt x="30879" y="28599"/>
                </a:lnTo>
                <a:lnTo>
                  <a:pt x="29870" y="28176"/>
                </a:lnTo>
                <a:lnTo>
                  <a:pt x="28842" y="27772"/>
                </a:lnTo>
                <a:lnTo>
                  <a:pt x="27793" y="27369"/>
                </a:lnTo>
                <a:lnTo>
                  <a:pt x="26785" y="26925"/>
                </a:lnTo>
                <a:lnTo>
                  <a:pt x="26280" y="26703"/>
                </a:lnTo>
                <a:lnTo>
                  <a:pt x="25796" y="26461"/>
                </a:lnTo>
                <a:lnTo>
                  <a:pt x="25312" y="26199"/>
                </a:lnTo>
                <a:lnTo>
                  <a:pt x="24848" y="25937"/>
                </a:lnTo>
                <a:lnTo>
                  <a:pt x="24384" y="25634"/>
                </a:lnTo>
                <a:lnTo>
                  <a:pt x="23941" y="25332"/>
                </a:lnTo>
                <a:lnTo>
                  <a:pt x="23517" y="24989"/>
                </a:lnTo>
                <a:lnTo>
                  <a:pt x="23114" y="24626"/>
                </a:lnTo>
                <a:lnTo>
                  <a:pt x="22872" y="24364"/>
                </a:lnTo>
                <a:lnTo>
                  <a:pt x="22650" y="24122"/>
                </a:lnTo>
                <a:lnTo>
                  <a:pt x="22408" y="23860"/>
                </a:lnTo>
                <a:lnTo>
                  <a:pt x="22206" y="23577"/>
                </a:lnTo>
                <a:lnTo>
                  <a:pt x="22005" y="23315"/>
                </a:lnTo>
                <a:lnTo>
                  <a:pt x="21823" y="23033"/>
                </a:lnTo>
                <a:lnTo>
                  <a:pt x="21480" y="22448"/>
                </a:lnTo>
                <a:lnTo>
                  <a:pt x="21157" y="21843"/>
                </a:lnTo>
                <a:lnTo>
                  <a:pt x="20895" y="21217"/>
                </a:lnTo>
                <a:lnTo>
                  <a:pt x="20653" y="20592"/>
                </a:lnTo>
                <a:lnTo>
                  <a:pt x="20431" y="19927"/>
                </a:lnTo>
                <a:lnTo>
                  <a:pt x="20250" y="19261"/>
                </a:lnTo>
                <a:lnTo>
                  <a:pt x="20089" y="18575"/>
                </a:lnTo>
                <a:lnTo>
                  <a:pt x="19947" y="17869"/>
                </a:lnTo>
                <a:lnTo>
                  <a:pt x="19826" y="17164"/>
                </a:lnTo>
                <a:lnTo>
                  <a:pt x="19725" y="16458"/>
                </a:lnTo>
                <a:lnTo>
                  <a:pt x="19625" y="15732"/>
                </a:lnTo>
                <a:lnTo>
                  <a:pt x="19443" y="14279"/>
                </a:lnTo>
                <a:lnTo>
                  <a:pt x="19282" y="12807"/>
                </a:lnTo>
                <a:lnTo>
                  <a:pt x="19080" y="11375"/>
                </a:lnTo>
                <a:lnTo>
                  <a:pt x="18979" y="10649"/>
                </a:lnTo>
                <a:lnTo>
                  <a:pt x="18838" y="9943"/>
                </a:lnTo>
                <a:lnTo>
                  <a:pt x="18697" y="9237"/>
                </a:lnTo>
                <a:lnTo>
                  <a:pt x="18536" y="8552"/>
                </a:lnTo>
                <a:lnTo>
                  <a:pt x="18354" y="7866"/>
                </a:lnTo>
                <a:lnTo>
                  <a:pt x="18132" y="7200"/>
                </a:lnTo>
                <a:lnTo>
                  <a:pt x="17890" y="6555"/>
                </a:lnTo>
                <a:lnTo>
                  <a:pt x="17608" y="5930"/>
                </a:lnTo>
                <a:lnTo>
                  <a:pt x="17305" y="5304"/>
                </a:lnTo>
                <a:lnTo>
                  <a:pt x="16942" y="4720"/>
                </a:lnTo>
                <a:lnTo>
                  <a:pt x="16761" y="4437"/>
                </a:lnTo>
                <a:lnTo>
                  <a:pt x="16559" y="4155"/>
                </a:lnTo>
                <a:lnTo>
                  <a:pt x="16337" y="3872"/>
                </a:lnTo>
                <a:lnTo>
                  <a:pt x="16115" y="3610"/>
                </a:lnTo>
                <a:lnTo>
                  <a:pt x="15772" y="3247"/>
                </a:lnTo>
                <a:lnTo>
                  <a:pt x="15430" y="2904"/>
                </a:lnTo>
                <a:lnTo>
                  <a:pt x="15067" y="2602"/>
                </a:lnTo>
                <a:lnTo>
                  <a:pt x="14703" y="2299"/>
                </a:lnTo>
                <a:lnTo>
                  <a:pt x="14320" y="2037"/>
                </a:lnTo>
                <a:lnTo>
                  <a:pt x="13937" y="1775"/>
                </a:lnTo>
                <a:lnTo>
                  <a:pt x="13534" y="1553"/>
                </a:lnTo>
                <a:lnTo>
                  <a:pt x="13110" y="1331"/>
                </a:lnTo>
                <a:lnTo>
                  <a:pt x="12687" y="1129"/>
                </a:lnTo>
                <a:lnTo>
                  <a:pt x="12263" y="948"/>
                </a:lnTo>
                <a:lnTo>
                  <a:pt x="11819" y="807"/>
                </a:lnTo>
                <a:lnTo>
                  <a:pt x="11355" y="645"/>
                </a:lnTo>
                <a:lnTo>
                  <a:pt x="10912" y="524"/>
                </a:lnTo>
                <a:lnTo>
                  <a:pt x="10448" y="403"/>
                </a:lnTo>
                <a:lnTo>
                  <a:pt x="9964" y="323"/>
                </a:lnTo>
                <a:lnTo>
                  <a:pt x="9500" y="222"/>
                </a:lnTo>
                <a:lnTo>
                  <a:pt x="9016" y="161"/>
                </a:lnTo>
                <a:lnTo>
                  <a:pt x="8512" y="101"/>
                </a:lnTo>
                <a:lnTo>
                  <a:pt x="8028" y="61"/>
                </a:lnTo>
                <a:lnTo>
                  <a:pt x="7523" y="40"/>
                </a:lnTo>
                <a:lnTo>
                  <a:pt x="6515" y="0"/>
                </a:lnTo>
                <a:close/>
              </a:path>
            </a:pathLst>
          </a:custGeom>
          <a:solidFill>
            <a:srgbClr val="FFE2DC"/>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grpSp>
        <p:nvGrpSpPr>
          <p:cNvPr id="125" name="Google Shape;125;p4"/>
          <p:cNvGrpSpPr/>
          <p:nvPr/>
        </p:nvGrpSpPr>
        <p:grpSpPr>
          <a:xfrm rot="10800000">
            <a:off x="1095132" y="326045"/>
            <a:ext cx="10001744" cy="6161540"/>
            <a:chOff x="1569550" y="629994"/>
            <a:chExt cx="5900038" cy="3634698"/>
          </a:xfrm>
        </p:grpSpPr>
        <p:grpSp>
          <p:nvGrpSpPr>
            <p:cNvPr id="126" name="Google Shape;126;p4"/>
            <p:cNvGrpSpPr/>
            <p:nvPr/>
          </p:nvGrpSpPr>
          <p:grpSpPr>
            <a:xfrm>
              <a:off x="1569550" y="629994"/>
              <a:ext cx="5900038" cy="3634698"/>
              <a:chOff x="6012925" y="2964625"/>
              <a:chExt cx="1368950" cy="1009975"/>
            </a:xfrm>
          </p:grpSpPr>
          <p:sp>
            <p:nvSpPr>
              <p:cNvPr id="127" name="Google Shape;127;p4"/>
              <p:cNvSpPr/>
              <p:nvPr/>
            </p:nvSpPr>
            <p:spPr>
              <a:xfrm>
                <a:off x="6057275" y="3010525"/>
                <a:ext cx="1324600" cy="885925"/>
              </a:xfrm>
              <a:custGeom>
                <a:avLst/>
                <a:gdLst/>
                <a:ahLst/>
                <a:cxnLst/>
                <a:rect l="l" t="t" r="r" b="b"/>
                <a:pathLst>
                  <a:path w="52984" h="35437" extrusionOk="0">
                    <a:moveTo>
                      <a:pt x="38866" y="0"/>
                    </a:moveTo>
                    <a:lnTo>
                      <a:pt x="38261" y="20"/>
                    </a:lnTo>
                    <a:lnTo>
                      <a:pt x="37656" y="81"/>
                    </a:lnTo>
                    <a:lnTo>
                      <a:pt x="37071" y="182"/>
                    </a:lnTo>
                    <a:lnTo>
                      <a:pt x="36466" y="323"/>
                    </a:lnTo>
                    <a:lnTo>
                      <a:pt x="35861" y="525"/>
                    </a:lnTo>
                    <a:lnTo>
                      <a:pt x="35276" y="767"/>
                    </a:lnTo>
                    <a:lnTo>
                      <a:pt x="34691" y="1089"/>
                    </a:lnTo>
                    <a:lnTo>
                      <a:pt x="34146" y="1412"/>
                    </a:lnTo>
                    <a:lnTo>
                      <a:pt x="33602" y="1694"/>
                    </a:lnTo>
                    <a:lnTo>
                      <a:pt x="33057" y="1936"/>
                    </a:lnTo>
                    <a:lnTo>
                      <a:pt x="32553" y="2158"/>
                    </a:lnTo>
                    <a:lnTo>
                      <a:pt x="32029" y="2360"/>
                    </a:lnTo>
                    <a:lnTo>
                      <a:pt x="31525" y="2541"/>
                    </a:lnTo>
                    <a:lnTo>
                      <a:pt x="31040" y="2683"/>
                    </a:lnTo>
                    <a:lnTo>
                      <a:pt x="30536" y="2804"/>
                    </a:lnTo>
                    <a:lnTo>
                      <a:pt x="30052" y="2904"/>
                    </a:lnTo>
                    <a:lnTo>
                      <a:pt x="29568" y="2985"/>
                    </a:lnTo>
                    <a:lnTo>
                      <a:pt x="29084" y="3046"/>
                    </a:lnTo>
                    <a:lnTo>
                      <a:pt x="28600" y="3086"/>
                    </a:lnTo>
                    <a:lnTo>
                      <a:pt x="28116" y="3126"/>
                    </a:lnTo>
                    <a:lnTo>
                      <a:pt x="27148" y="3126"/>
                    </a:lnTo>
                    <a:lnTo>
                      <a:pt x="26644" y="3106"/>
                    </a:lnTo>
                    <a:lnTo>
                      <a:pt x="26139" y="3066"/>
                    </a:lnTo>
                    <a:lnTo>
                      <a:pt x="25091" y="2945"/>
                    </a:lnTo>
                    <a:lnTo>
                      <a:pt x="24022" y="2804"/>
                    </a:lnTo>
                    <a:lnTo>
                      <a:pt x="22872" y="2622"/>
                    </a:lnTo>
                    <a:lnTo>
                      <a:pt x="20371" y="2199"/>
                    </a:lnTo>
                    <a:lnTo>
                      <a:pt x="19000" y="1957"/>
                    </a:lnTo>
                    <a:lnTo>
                      <a:pt x="17507" y="1735"/>
                    </a:lnTo>
                    <a:lnTo>
                      <a:pt x="16741" y="1654"/>
                    </a:lnTo>
                    <a:lnTo>
                      <a:pt x="15974" y="1594"/>
                    </a:lnTo>
                    <a:lnTo>
                      <a:pt x="15208" y="1594"/>
                    </a:lnTo>
                    <a:lnTo>
                      <a:pt x="14442" y="1634"/>
                    </a:lnTo>
                    <a:lnTo>
                      <a:pt x="13675" y="1694"/>
                    </a:lnTo>
                    <a:lnTo>
                      <a:pt x="12929" y="1815"/>
                    </a:lnTo>
                    <a:lnTo>
                      <a:pt x="12183" y="1957"/>
                    </a:lnTo>
                    <a:lnTo>
                      <a:pt x="11437" y="2158"/>
                    </a:lnTo>
                    <a:lnTo>
                      <a:pt x="10710" y="2380"/>
                    </a:lnTo>
                    <a:lnTo>
                      <a:pt x="10005" y="2642"/>
                    </a:lnTo>
                    <a:lnTo>
                      <a:pt x="9299" y="2945"/>
                    </a:lnTo>
                    <a:lnTo>
                      <a:pt x="8613" y="3288"/>
                    </a:lnTo>
                    <a:lnTo>
                      <a:pt x="7947" y="3651"/>
                    </a:lnTo>
                    <a:lnTo>
                      <a:pt x="7302" y="4054"/>
                    </a:lnTo>
                    <a:lnTo>
                      <a:pt x="6657" y="4498"/>
                    </a:lnTo>
                    <a:lnTo>
                      <a:pt x="6051" y="4962"/>
                    </a:lnTo>
                    <a:lnTo>
                      <a:pt x="5446" y="5466"/>
                    </a:lnTo>
                    <a:lnTo>
                      <a:pt x="4882" y="6010"/>
                    </a:lnTo>
                    <a:lnTo>
                      <a:pt x="4337" y="6575"/>
                    </a:lnTo>
                    <a:lnTo>
                      <a:pt x="3813" y="7180"/>
                    </a:lnTo>
                    <a:lnTo>
                      <a:pt x="3329" y="7805"/>
                    </a:lnTo>
                    <a:lnTo>
                      <a:pt x="2865" y="8471"/>
                    </a:lnTo>
                    <a:lnTo>
                      <a:pt x="2441" y="9157"/>
                    </a:lnTo>
                    <a:lnTo>
                      <a:pt x="2038" y="9883"/>
                    </a:lnTo>
                    <a:lnTo>
                      <a:pt x="1675" y="10629"/>
                    </a:lnTo>
                    <a:lnTo>
                      <a:pt x="1332" y="11416"/>
                    </a:lnTo>
                    <a:lnTo>
                      <a:pt x="1050" y="12202"/>
                    </a:lnTo>
                    <a:lnTo>
                      <a:pt x="787" y="13049"/>
                    </a:lnTo>
                    <a:lnTo>
                      <a:pt x="566" y="13896"/>
                    </a:lnTo>
                    <a:lnTo>
                      <a:pt x="384" y="14784"/>
                    </a:lnTo>
                    <a:lnTo>
                      <a:pt x="243" y="15691"/>
                    </a:lnTo>
                    <a:lnTo>
                      <a:pt x="142" y="16619"/>
                    </a:lnTo>
                    <a:lnTo>
                      <a:pt x="82" y="17547"/>
                    </a:lnTo>
                    <a:lnTo>
                      <a:pt x="41" y="18434"/>
                    </a:lnTo>
                    <a:lnTo>
                      <a:pt x="21" y="19302"/>
                    </a:lnTo>
                    <a:lnTo>
                      <a:pt x="1" y="20129"/>
                    </a:lnTo>
                    <a:lnTo>
                      <a:pt x="21" y="20915"/>
                    </a:lnTo>
                    <a:lnTo>
                      <a:pt x="61" y="21682"/>
                    </a:lnTo>
                    <a:lnTo>
                      <a:pt x="122" y="22408"/>
                    </a:lnTo>
                    <a:lnTo>
                      <a:pt x="203" y="23113"/>
                    </a:lnTo>
                    <a:lnTo>
                      <a:pt x="324" y="23799"/>
                    </a:lnTo>
                    <a:lnTo>
                      <a:pt x="465" y="24465"/>
                    </a:lnTo>
                    <a:lnTo>
                      <a:pt x="646" y="25090"/>
                    </a:lnTo>
                    <a:lnTo>
                      <a:pt x="848" y="25675"/>
                    </a:lnTo>
                    <a:lnTo>
                      <a:pt x="1070" y="26260"/>
                    </a:lnTo>
                    <a:lnTo>
                      <a:pt x="1332" y="26804"/>
                    </a:lnTo>
                    <a:lnTo>
                      <a:pt x="1635" y="27349"/>
                    </a:lnTo>
                    <a:lnTo>
                      <a:pt x="1977" y="27853"/>
                    </a:lnTo>
                    <a:lnTo>
                      <a:pt x="2340" y="28337"/>
                    </a:lnTo>
                    <a:lnTo>
                      <a:pt x="2744" y="28801"/>
                    </a:lnTo>
                    <a:lnTo>
                      <a:pt x="3208" y="29265"/>
                    </a:lnTo>
                    <a:lnTo>
                      <a:pt x="3692" y="29688"/>
                    </a:lnTo>
                    <a:lnTo>
                      <a:pt x="4216" y="30092"/>
                    </a:lnTo>
                    <a:lnTo>
                      <a:pt x="4781" y="30495"/>
                    </a:lnTo>
                    <a:lnTo>
                      <a:pt x="5406" y="30878"/>
                    </a:lnTo>
                    <a:lnTo>
                      <a:pt x="6072" y="31241"/>
                    </a:lnTo>
                    <a:lnTo>
                      <a:pt x="6757" y="31584"/>
                    </a:lnTo>
                    <a:lnTo>
                      <a:pt x="7524" y="31927"/>
                    </a:lnTo>
                    <a:lnTo>
                      <a:pt x="8331" y="32250"/>
                    </a:lnTo>
                    <a:lnTo>
                      <a:pt x="9178" y="32552"/>
                    </a:lnTo>
                    <a:lnTo>
                      <a:pt x="10085" y="32855"/>
                    </a:lnTo>
                    <a:lnTo>
                      <a:pt x="11033" y="33157"/>
                    </a:lnTo>
                    <a:lnTo>
                      <a:pt x="12042" y="33440"/>
                    </a:lnTo>
                    <a:lnTo>
                      <a:pt x="13111" y="33702"/>
                    </a:lnTo>
                    <a:lnTo>
                      <a:pt x="14200" y="33964"/>
                    </a:lnTo>
                    <a:lnTo>
                      <a:pt x="15309" y="34206"/>
                    </a:lnTo>
                    <a:lnTo>
                      <a:pt x="16438" y="34408"/>
                    </a:lnTo>
                    <a:lnTo>
                      <a:pt x="17568" y="34610"/>
                    </a:lnTo>
                    <a:lnTo>
                      <a:pt x="18697" y="34771"/>
                    </a:lnTo>
                    <a:lnTo>
                      <a:pt x="19847" y="34932"/>
                    </a:lnTo>
                    <a:lnTo>
                      <a:pt x="21017" y="35053"/>
                    </a:lnTo>
                    <a:lnTo>
                      <a:pt x="22166" y="35174"/>
                    </a:lnTo>
                    <a:lnTo>
                      <a:pt x="23316" y="35255"/>
                    </a:lnTo>
                    <a:lnTo>
                      <a:pt x="24486" y="35336"/>
                    </a:lnTo>
                    <a:lnTo>
                      <a:pt x="25635" y="35396"/>
                    </a:lnTo>
                    <a:lnTo>
                      <a:pt x="26785" y="35416"/>
                    </a:lnTo>
                    <a:lnTo>
                      <a:pt x="27935" y="35437"/>
                    </a:lnTo>
                    <a:lnTo>
                      <a:pt x="29064" y="35437"/>
                    </a:lnTo>
                    <a:lnTo>
                      <a:pt x="30193" y="35416"/>
                    </a:lnTo>
                    <a:lnTo>
                      <a:pt x="31323" y="35376"/>
                    </a:lnTo>
                    <a:lnTo>
                      <a:pt x="32432" y="35316"/>
                    </a:lnTo>
                    <a:lnTo>
                      <a:pt x="33521" y="35255"/>
                    </a:lnTo>
                    <a:lnTo>
                      <a:pt x="34610" y="35154"/>
                    </a:lnTo>
                    <a:lnTo>
                      <a:pt x="35659" y="35053"/>
                    </a:lnTo>
                    <a:lnTo>
                      <a:pt x="36708" y="34932"/>
                    </a:lnTo>
                    <a:lnTo>
                      <a:pt x="37716" y="34811"/>
                    </a:lnTo>
                    <a:lnTo>
                      <a:pt x="38725" y="34650"/>
                    </a:lnTo>
                    <a:lnTo>
                      <a:pt x="39693" y="34489"/>
                    </a:lnTo>
                    <a:lnTo>
                      <a:pt x="40641" y="34307"/>
                    </a:lnTo>
                    <a:lnTo>
                      <a:pt x="41569" y="34105"/>
                    </a:lnTo>
                    <a:lnTo>
                      <a:pt x="42456" y="33904"/>
                    </a:lnTo>
                    <a:lnTo>
                      <a:pt x="43303" y="33682"/>
                    </a:lnTo>
                    <a:lnTo>
                      <a:pt x="44130" y="33460"/>
                    </a:lnTo>
                    <a:lnTo>
                      <a:pt x="44917" y="33198"/>
                    </a:lnTo>
                    <a:lnTo>
                      <a:pt x="45683" y="32936"/>
                    </a:lnTo>
                    <a:lnTo>
                      <a:pt x="46389" y="32673"/>
                    </a:lnTo>
                    <a:lnTo>
                      <a:pt x="46732" y="32532"/>
                    </a:lnTo>
                    <a:lnTo>
                      <a:pt x="47075" y="32371"/>
                    </a:lnTo>
                    <a:lnTo>
                      <a:pt x="47397" y="32210"/>
                    </a:lnTo>
                    <a:lnTo>
                      <a:pt x="47700" y="32048"/>
                    </a:lnTo>
                    <a:lnTo>
                      <a:pt x="48002" y="31867"/>
                    </a:lnTo>
                    <a:lnTo>
                      <a:pt x="48305" y="31685"/>
                    </a:lnTo>
                    <a:lnTo>
                      <a:pt x="48849" y="31282"/>
                    </a:lnTo>
                    <a:lnTo>
                      <a:pt x="49374" y="30858"/>
                    </a:lnTo>
                    <a:lnTo>
                      <a:pt x="49858" y="30415"/>
                    </a:lnTo>
                    <a:lnTo>
                      <a:pt x="50281" y="29930"/>
                    </a:lnTo>
                    <a:lnTo>
                      <a:pt x="50705" y="29406"/>
                    </a:lnTo>
                    <a:lnTo>
                      <a:pt x="51068" y="28882"/>
                    </a:lnTo>
                    <a:lnTo>
                      <a:pt x="51391" y="28317"/>
                    </a:lnTo>
                    <a:lnTo>
                      <a:pt x="51693" y="27732"/>
                    </a:lnTo>
                    <a:lnTo>
                      <a:pt x="51976" y="27107"/>
                    </a:lnTo>
                    <a:lnTo>
                      <a:pt x="52197" y="26482"/>
                    </a:lnTo>
                    <a:lnTo>
                      <a:pt x="52399" y="25836"/>
                    </a:lnTo>
                    <a:lnTo>
                      <a:pt x="52581" y="25171"/>
                    </a:lnTo>
                    <a:lnTo>
                      <a:pt x="52722" y="24485"/>
                    </a:lnTo>
                    <a:lnTo>
                      <a:pt x="52823" y="23779"/>
                    </a:lnTo>
                    <a:lnTo>
                      <a:pt x="52903" y="23053"/>
                    </a:lnTo>
                    <a:lnTo>
                      <a:pt x="52964" y="22327"/>
                    </a:lnTo>
                    <a:lnTo>
                      <a:pt x="52984" y="21581"/>
                    </a:lnTo>
                    <a:lnTo>
                      <a:pt x="52984" y="20814"/>
                    </a:lnTo>
                    <a:lnTo>
                      <a:pt x="52964" y="20048"/>
                    </a:lnTo>
                    <a:lnTo>
                      <a:pt x="52903" y="19261"/>
                    </a:lnTo>
                    <a:lnTo>
                      <a:pt x="52823" y="18475"/>
                    </a:lnTo>
                    <a:lnTo>
                      <a:pt x="52722" y="17688"/>
                    </a:lnTo>
                    <a:lnTo>
                      <a:pt x="52601" y="16881"/>
                    </a:lnTo>
                    <a:lnTo>
                      <a:pt x="52460" y="16075"/>
                    </a:lnTo>
                    <a:lnTo>
                      <a:pt x="52278" y="15268"/>
                    </a:lnTo>
                    <a:lnTo>
                      <a:pt x="52097" y="14461"/>
                    </a:lnTo>
                    <a:lnTo>
                      <a:pt x="51895" y="13634"/>
                    </a:lnTo>
                    <a:lnTo>
                      <a:pt x="51653" y="12827"/>
                    </a:lnTo>
                    <a:lnTo>
                      <a:pt x="51411" y="12001"/>
                    </a:lnTo>
                    <a:lnTo>
                      <a:pt x="51149" y="11214"/>
                    </a:lnTo>
                    <a:lnTo>
                      <a:pt x="50846" y="10427"/>
                    </a:lnTo>
                    <a:lnTo>
                      <a:pt x="50523" y="9661"/>
                    </a:lnTo>
                    <a:lnTo>
                      <a:pt x="50181" y="8915"/>
                    </a:lnTo>
                    <a:lnTo>
                      <a:pt x="49818" y="8209"/>
                    </a:lnTo>
                    <a:lnTo>
                      <a:pt x="49434" y="7503"/>
                    </a:lnTo>
                    <a:lnTo>
                      <a:pt x="49031" y="6837"/>
                    </a:lnTo>
                    <a:lnTo>
                      <a:pt x="48607" y="6192"/>
                    </a:lnTo>
                    <a:lnTo>
                      <a:pt x="48184" y="5567"/>
                    </a:lnTo>
                    <a:lnTo>
                      <a:pt x="47720" y="4982"/>
                    </a:lnTo>
                    <a:lnTo>
                      <a:pt x="47256" y="4417"/>
                    </a:lnTo>
                    <a:lnTo>
                      <a:pt x="46752" y="3893"/>
                    </a:lnTo>
                    <a:lnTo>
                      <a:pt x="46268" y="3389"/>
                    </a:lnTo>
                    <a:lnTo>
                      <a:pt x="45743" y="2925"/>
                    </a:lnTo>
                    <a:lnTo>
                      <a:pt x="45219" y="2481"/>
                    </a:lnTo>
                    <a:lnTo>
                      <a:pt x="44675" y="2078"/>
                    </a:lnTo>
                    <a:lnTo>
                      <a:pt x="44130" y="1694"/>
                    </a:lnTo>
                    <a:lnTo>
                      <a:pt x="43565" y="1351"/>
                    </a:lnTo>
                    <a:lnTo>
                      <a:pt x="43001" y="1049"/>
                    </a:lnTo>
                    <a:lnTo>
                      <a:pt x="42436" y="787"/>
                    </a:lnTo>
                    <a:lnTo>
                      <a:pt x="41851" y="565"/>
                    </a:lnTo>
                    <a:lnTo>
                      <a:pt x="41266" y="363"/>
                    </a:lnTo>
                    <a:lnTo>
                      <a:pt x="40661" y="222"/>
                    </a:lnTo>
                    <a:lnTo>
                      <a:pt x="40076" y="101"/>
                    </a:lnTo>
                    <a:lnTo>
                      <a:pt x="39471" y="41"/>
                    </a:lnTo>
                    <a:lnTo>
                      <a:pt x="38866" y="0"/>
                    </a:ln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28" name="Google Shape;128;p4"/>
              <p:cNvSpPr/>
              <p:nvPr/>
            </p:nvSpPr>
            <p:spPr>
              <a:xfrm>
                <a:off x="7165050" y="2964625"/>
                <a:ext cx="189600" cy="218350"/>
              </a:xfrm>
              <a:custGeom>
                <a:avLst/>
                <a:gdLst/>
                <a:ahLst/>
                <a:cxnLst/>
                <a:rect l="l" t="t" r="r" b="b"/>
                <a:pathLst>
                  <a:path w="7584" h="8734" extrusionOk="0">
                    <a:moveTo>
                      <a:pt x="545" y="1"/>
                    </a:moveTo>
                    <a:lnTo>
                      <a:pt x="424" y="41"/>
                    </a:lnTo>
                    <a:lnTo>
                      <a:pt x="323" y="102"/>
                    </a:lnTo>
                    <a:lnTo>
                      <a:pt x="243" y="182"/>
                    </a:lnTo>
                    <a:lnTo>
                      <a:pt x="162" y="283"/>
                    </a:lnTo>
                    <a:lnTo>
                      <a:pt x="101" y="384"/>
                    </a:lnTo>
                    <a:lnTo>
                      <a:pt x="41" y="505"/>
                    </a:lnTo>
                    <a:lnTo>
                      <a:pt x="21" y="626"/>
                    </a:lnTo>
                    <a:lnTo>
                      <a:pt x="0" y="787"/>
                    </a:lnTo>
                    <a:lnTo>
                      <a:pt x="41" y="969"/>
                    </a:lnTo>
                    <a:lnTo>
                      <a:pt x="121" y="1150"/>
                    </a:lnTo>
                    <a:lnTo>
                      <a:pt x="222" y="1372"/>
                    </a:lnTo>
                    <a:lnTo>
                      <a:pt x="404" y="1635"/>
                    </a:lnTo>
                    <a:lnTo>
                      <a:pt x="626" y="1917"/>
                    </a:lnTo>
                    <a:lnTo>
                      <a:pt x="908" y="2219"/>
                    </a:lnTo>
                    <a:lnTo>
                      <a:pt x="1251" y="2582"/>
                    </a:lnTo>
                    <a:lnTo>
                      <a:pt x="1695" y="2966"/>
                    </a:lnTo>
                    <a:lnTo>
                      <a:pt x="2199" y="3389"/>
                    </a:lnTo>
                    <a:lnTo>
                      <a:pt x="2784" y="3853"/>
                    </a:lnTo>
                    <a:lnTo>
                      <a:pt x="3207" y="4236"/>
                    </a:lnTo>
                    <a:lnTo>
                      <a:pt x="3631" y="4660"/>
                    </a:lnTo>
                    <a:lnTo>
                      <a:pt x="4034" y="5104"/>
                    </a:lnTo>
                    <a:lnTo>
                      <a:pt x="4438" y="5567"/>
                    </a:lnTo>
                    <a:lnTo>
                      <a:pt x="5184" y="6475"/>
                    </a:lnTo>
                    <a:lnTo>
                      <a:pt x="5849" y="7322"/>
                    </a:lnTo>
                    <a:lnTo>
                      <a:pt x="6434" y="8028"/>
                    </a:lnTo>
                    <a:lnTo>
                      <a:pt x="6676" y="8310"/>
                    </a:lnTo>
                    <a:lnTo>
                      <a:pt x="6918" y="8532"/>
                    </a:lnTo>
                    <a:lnTo>
                      <a:pt x="7120" y="8673"/>
                    </a:lnTo>
                    <a:lnTo>
                      <a:pt x="7201" y="8714"/>
                    </a:lnTo>
                    <a:lnTo>
                      <a:pt x="7281" y="8734"/>
                    </a:lnTo>
                    <a:lnTo>
                      <a:pt x="7362" y="8734"/>
                    </a:lnTo>
                    <a:lnTo>
                      <a:pt x="7423" y="8714"/>
                    </a:lnTo>
                    <a:lnTo>
                      <a:pt x="7483" y="8653"/>
                    </a:lnTo>
                    <a:lnTo>
                      <a:pt x="7523" y="8573"/>
                    </a:lnTo>
                    <a:lnTo>
                      <a:pt x="7564" y="8472"/>
                    </a:lnTo>
                    <a:lnTo>
                      <a:pt x="7584" y="8351"/>
                    </a:lnTo>
                    <a:lnTo>
                      <a:pt x="7584" y="8230"/>
                    </a:lnTo>
                    <a:lnTo>
                      <a:pt x="7564" y="8088"/>
                    </a:lnTo>
                    <a:lnTo>
                      <a:pt x="7483" y="7766"/>
                    </a:lnTo>
                    <a:lnTo>
                      <a:pt x="7342" y="7403"/>
                    </a:lnTo>
                    <a:lnTo>
                      <a:pt x="7160" y="6999"/>
                    </a:lnTo>
                    <a:lnTo>
                      <a:pt x="6939" y="6576"/>
                    </a:lnTo>
                    <a:lnTo>
                      <a:pt x="6676" y="6132"/>
                    </a:lnTo>
                    <a:lnTo>
                      <a:pt x="6374" y="5668"/>
                    </a:lnTo>
                    <a:lnTo>
                      <a:pt x="6071" y="5184"/>
                    </a:lnTo>
                    <a:lnTo>
                      <a:pt x="5749" y="4700"/>
                    </a:lnTo>
                    <a:lnTo>
                      <a:pt x="5063" y="3772"/>
                    </a:lnTo>
                    <a:lnTo>
                      <a:pt x="4397" y="2925"/>
                    </a:lnTo>
                    <a:lnTo>
                      <a:pt x="3812" y="2199"/>
                    </a:lnTo>
                    <a:lnTo>
                      <a:pt x="3550" y="1897"/>
                    </a:lnTo>
                    <a:lnTo>
                      <a:pt x="3288" y="1594"/>
                    </a:lnTo>
                    <a:lnTo>
                      <a:pt x="3006" y="1332"/>
                    </a:lnTo>
                    <a:lnTo>
                      <a:pt x="2743" y="1090"/>
                    </a:lnTo>
                    <a:lnTo>
                      <a:pt x="2481" y="868"/>
                    </a:lnTo>
                    <a:lnTo>
                      <a:pt x="2219" y="687"/>
                    </a:lnTo>
                    <a:lnTo>
                      <a:pt x="1957" y="505"/>
                    </a:lnTo>
                    <a:lnTo>
                      <a:pt x="1715" y="364"/>
                    </a:lnTo>
                    <a:lnTo>
                      <a:pt x="1473" y="243"/>
                    </a:lnTo>
                    <a:lnTo>
                      <a:pt x="1271" y="142"/>
                    </a:lnTo>
                    <a:lnTo>
                      <a:pt x="1049" y="61"/>
                    </a:lnTo>
                    <a:lnTo>
                      <a:pt x="868" y="21"/>
                    </a:lnTo>
                    <a:lnTo>
                      <a:pt x="706" y="1"/>
                    </a:ln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29" name="Google Shape;129;p4"/>
              <p:cNvSpPr/>
              <p:nvPr/>
            </p:nvSpPr>
            <p:spPr>
              <a:xfrm>
                <a:off x="6116275" y="3023125"/>
                <a:ext cx="172475" cy="132125"/>
              </a:xfrm>
              <a:custGeom>
                <a:avLst/>
                <a:gdLst/>
                <a:ahLst/>
                <a:cxnLst/>
                <a:rect l="l" t="t" r="r" b="b"/>
                <a:pathLst>
                  <a:path w="6899" h="5285" extrusionOk="0">
                    <a:moveTo>
                      <a:pt x="5386" y="0"/>
                    </a:moveTo>
                    <a:lnTo>
                      <a:pt x="5063" y="21"/>
                    </a:lnTo>
                    <a:lnTo>
                      <a:pt x="4720" y="81"/>
                    </a:lnTo>
                    <a:lnTo>
                      <a:pt x="4357" y="162"/>
                    </a:lnTo>
                    <a:lnTo>
                      <a:pt x="3974" y="283"/>
                    </a:lnTo>
                    <a:lnTo>
                      <a:pt x="3591" y="444"/>
                    </a:lnTo>
                    <a:lnTo>
                      <a:pt x="3207" y="626"/>
                    </a:lnTo>
                    <a:lnTo>
                      <a:pt x="2804" y="827"/>
                    </a:lnTo>
                    <a:lnTo>
                      <a:pt x="2401" y="1090"/>
                    </a:lnTo>
                    <a:lnTo>
                      <a:pt x="1997" y="1372"/>
                    </a:lnTo>
                    <a:lnTo>
                      <a:pt x="1796" y="1533"/>
                    </a:lnTo>
                    <a:lnTo>
                      <a:pt x="1614" y="1695"/>
                    </a:lnTo>
                    <a:lnTo>
                      <a:pt x="1271" y="2017"/>
                    </a:lnTo>
                    <a:lnTo>
                      <a:pt x="969" y="2380"/>
                    </a:lnTo>
                    <a:lnTo>
                      <a:pt x="707" y="2743"/>
                    </a:lnTo>
                    <a:lnTo>
                      <a:pt x="485" y="3106"/>
                    </a:lnTo>
                    <a:lnTo>
                      <a:pt x="323" y="3469"/>
                    </a:lnTo>
                    <a:lnTo>
                      <a:pt x="182" y="3812"/>
                    </a:lnTo>
                    <a:lnTo>
                      <a:pt x="81" y="4135"/>
                    </a:lnTo>
                    <a:lnTo>
                      <a:pt x="21" y="4438"/>
                    </a:lnTo>
                    <a:lnTo>
                      <a:pt x="1" y="4700"/>
                    </a:lnTo>
                    <a:lnTo>
                      <a:pt x="1" y="4922"/>
                    </a:lnTo>
                    <a:lnTo>
                      <a:pt x="61" y="5103"/>
                    </a:lnTo>
                    <a:lnTo>
                      <a:pt x="81" y="5164"/>
                    </a:lnTo>
                    <a:lnTo>
                      <a:pt x="122" y="5224"/>
                    </a:lnTo>
                    <a:lnTo>
                      <a:pt x="182" y="5264"/>
                    </a:lnTo>
                    <a:lnTo>
                      <a:pt x="243" y="5285"/>
                    </a:lnTo>
                    <a:lnTo>
                      <a:pt x="384" y="5285"/>
                    </a:lnTo>
                    <a:lnTo>
                      <a:pt x="485" y="5244"/>
                    </a:lnTo>
                    <a:lnTo>
                      <a:pt x="565" y="5184"/>
                    </a:lnTo>
                    <a:lnTo>
                      <a:pt x="767" y="5043"/>
                    </a:lnTo>
                    <a:lnTo>
                      <a:pt x="989" y="4861"/>
                    </a:lnTo>
                    <a:lnTo>
                      <a:pt x="1493" y="4377"/>
                    </a:lnTo>
                    <a:lnTo>
                      <a:pt x="2078" y="3792"/>
                    </a:lnTo>
                    <a:lnTo>
                      <a:pt x="2401" y="3469"/>
                    </a:lnTo>
                    <a:lnTo>
                      <a:pt x="2764" y="3127"/>
                    </a:lnTo>
                    <a:lnTo>
                      <a:pt x="3167" y="2804"/>
                    </a:lnTo>
                    <a:lnTo>
                      <a:pt x="3591" y="2461"/>
                    </a:lnTo>
                    <a:lnTo>
                      <a:pt x="4034" y="2118"/>
                    </a:lnTo>
                    <a:lnTo>
                      <a:pt x="4539" y="1795"/>
                    </a:lnTo>
                    <a:lnTo>
                      <a:pt x="5063" y="1493"/>
                    </a:lnTo>
                    <a:lnTo>
                      <a:pt x="5628" y="1190"/>
                    </a:lnTo>
                    <a:lnTo>
                      <a:pt x="6253" y="928"/>
                    </a:lnTo>
                    <a:lnTo>
                      <a:pt x="6898" y="686"/>
                    </a:lnTo>
                    <a:lnTo>
                      <a:pt x="6838" y="585"/>
                    </a:lnTo>
                    <a:lnTo>
                      <a:pt x="6777" y="505"/>
                    </a:lnTo>
                    <a:lnTo>
                      <a:pt x="6616" y="343"/>
                    </a:lnTo>
                    <a:lnTo>
                      <a:pt x="6434" y="202"/>
                    </a:lnTo>
                    <a:lnTo>
                      <a:pt x="6213" y="101"/>
                    </a:lnTo>
                    <a:lnTo>
                      <a:pt x="5971" y="41"/>
                    </a:lnTo>
                    <a:lnTo>
                      <a:pt x="5688" y="0"/>
                    </a:ln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30" name="Google Shape;130;p4"/>
              <p:cNvSpPr/>
              <p:nvPr/>
            </p:nvSpPr>
            <p:spPr>
              <a:xfrm>
                <a:off x="6524700" y="3909025"/>
                <a:ext cx="511300" cy="65575"/>
              </a:xfrm>
              <a:custGeom>
                <a:avLst/>
                <a:gdLst/>
                <a:ahLst/>
                <a:cxnLst/>
                <a:rect l="l" t="t" r="r" b="b"/>
                <a:pathLst>
                  <a:path w="20452" h="2623" extrusionOk="0">
                    <a:moveTo>
                      <a:pt x="19806" y="1"/>
                    </a:moveTo>
                    <a:lnTo>
                      <a:pt x="19342" y="41"/>
                    </a:lnTo>
                    <a:lnTo>
                      <a:pt x="18757" y="142"/>
                    </a:lnTo>
                    <a:lnTo>
                      <a:pt x="18051" y="283"/>
                    </a:lnTo>
                    <a:lnTo>
                      <a:pt x="17325" y="384"/>
                    </a:lnTo>
                    <a:lnTo>
                      <a:pt x="16539" y="505"/>
                    </a:lnTo>
                    <a:lnTo>
                      <a:pt x="15712" y="586"/>
                    </a:lnTo>
                    <a:lnTo>
                      <a:pt x="14824" y="666"/>
                    </a:lnTo>
                    <a:lnTo>
                      <a:pt x="13896" y="727"/>
                    </a:lnTo>
                    <a:lnTo>
                      <a:pt x="12928" y="787"/>
                    </a:lnTo>
                    <a:lnTo>
                      <a:pt x="11920" y="807"/>
                    </a:lnTo>
                    <a:lnTo>
                      <a:pt x="10851" y="828"/>
                    </a:lnTo>
                    <a:lnTo>
                      <a:pt x="9742" y="828"/>
                    </a:lnTo>
                    <a:lnTo>
                      <a:pt x="8592" y="807"/>
                    </a:lnTo>
                    <a:lnTo>
                      <a:pt x="7382" y="767"/>
                    </a:lnTo>
                    <a:lnTo>
                      <a:pt x="6152" y="707"/>
                    </a:lnTo>
                    <a:lnTo>
                      <a:pt x="4861" y="606"/>
                    </a:lnTo>
                    <a:lnTo>
                      <a:pt x="3530" y="505"/>
                    </a:lnTo>
                    <a:lnTo>
                      <a:pt x="2158" y="384"/>
                    </a:lnTo>
                    <a:lnTo>
                      <a:pt x="1614" y="344"/>
                    </a:lnTo>
                    <a:lnTo>
                      <a:pt x="1150" y="344"/>
                    </a:lnTo>
                    <a:lnTo>
                      <a:pt x="767" y="384"/>
                    </a:lnTo>
                    <a:lnTo>
                      <a:pt x="444" y="444"/>
                    </a:lnTo>
                    <a:lnTo>
                      <a:pt x="323" y="505"/>
                    </a:lnTo>
                    <a:lnTo>
                      <a:pt x="222" y="545"/>
                    </a:lnTo>
                    <a:lnTo>
                      <a:pt x="141" y="606"/>
                    </a:lnTo>
                    <a:lnTo>
                      <a:pt x="61" y="666"/>
                    </a:lnTo>
                    <a:lnTo>
                      <a:pt x="20" y="747"/>
                    </a:lnTo>
                    <a:lnTo>
                      <a:pt x="0" y="807"/>
                    </a:lnTo>
                    <a:lnTo>
                      <a:pt x="0" y="888"/>
                    </a:lnTo>
                    <a:lnTo>
                      <a:pt x="20" y="969"/>
                    </a:lnTo>
                    <a:lnTo>
                      <a:pt x="41" y="1050"/>
                    </a:lnTo>
                    <a:lnTo>
                      <a:pt x="101" y="1130"/>
                    </a:lnTo>
                    <a:lnTo>
                      <a:pt x="182" y="1211"/>
                    </a:lnTo>
                    <a:lnTo>
                      <a:pt x="283" y="1292"/>
                    </a:lnTo>
                    <a:lnTo>
                      <a:pt x="404" y="1372"/>
                    </a:lnTo>
                    <a:lnTo>
                      <a:pt x="545" y="1453"/>
                    </a:lnTo>
                    <a:lnTo>
                      <a:pt x="888" y="1614"/>
                    </a:lnTo>
                    <a:lnTo>
                      <a:pt x="1331" y="1776"/>
                    </a:lnTo>
                    <a:lnTo>
                      <a:pt x="1856" y="1897"/>
                    </a:lnTo>
                    <a:lnTo>
                      <a:pt x="2461" y="2018"/>
                    </a:lnTo>
                    <a:lnTo>
                      <a:pt x="3167" y="2098"/>
                    </a:lnTo>
                    <a:lnTo>
                      <a:pt x="4659" y="2260"/>
                    </a:lnTo>
                    <a:lnTo>
                      <a:pt x="6172" y="2401"/>
                    </a:lnTo>
                    <a:lnTo>
                      <a:pt x="7685" y="2522"/>
                    </a:lnTo>
                    <a:lnTo>
                      <a:pt x="9197" y="2603"/>
                    </a:lnTo>
                    <a:lnTo>
                      <a:pt x="9964" y="2623"/>
                    </a:lnTo>
                    <a:lnTo>
                      <a:pt x="11517" y="2623"/>
                    </a:lnTo>
                    <a:lnTo>
                      <a:pt x="12303" y="2582"/>
                    </a:lnTo>
                    <a:lnTo>
                      <a:pt x="13090" y="2542"/>
                    </a:lnTo>
                    <a:lnTo>
                      <a:pt x="13876" y="2481"/>
                    </a:lnTo>
                    <a:lnTo>
                      <a:pt x="14683" y="2381"/>
                    </a:lnTo>
                    <a:lnTo>
                      <a:pt x="15490" y="2280"/>
                    </a:lnTo>
                    <a:lnTo>
                      <a:pt x="16276" y="2139"/>
                    </a:lnTo>
                    <a:lnTo>
                      <a:pt x="17023" y="1957"/>
                    </a:lnTo>
                    <a:lnTo>
                      <a:pt x="17708" y="1776"/>
                    </a:lnTo>
                    <a:lnTo>
                      <a:pt x="18334" y="1554"/>
                    </a:lnTo>
                    <a:lnTo>
                      <a:pt x="18898" y="1332"/>
                    </a:lnTo>
                    <a:lnTo>
                      <a:pt x="19362" y="1110"/>
                    </a:lnTo>
                    <a:lnTo>
                      <a:pt x="19766" y="888"/>
                    </a:lnTo>
                    <a:lnTo>
                      <a:pt x="20088" y="686"/>
                    </a:lnTo>
                    <a:lnTo>
                      <a:pt x="20310" y="485"/>
                    </a:lnTo>
                    <a:lnTo>
                      <a:pt x="20371" y="404"/>
                    </a:lnTo>
                    <a:lnTo>
                      <a:pt x="20431" y="323"/>
                    </a:lnTo>
                    <a:lnTo>
                      <a:pt x="20451" y="243"/>
                    </a:lnTo>
                    <a:lnTo>
                      <a:pt x="20451" y="182"/>
                    </a:lnTo>
                    <a:lnTo>
                      <a:pt x="20411" y="122"/>
                    </a:lnTo>
                    <a:lnTo>
                      <a:pt x="20350" y="81"/>
                    </a:lnTo>
                    <a:lnTo>
                      <a:pt x="20270" y="41"/>
                    </a:lnTo>
                    <a:lnTo>
                      <a:pt x="20149" y="21"/>
                    </a:lnTo>
                    <a:lnTo>
                      <a:pt x="19987" y="1"/>
                    </a:ln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31" name="Google Shape;131;p4"/>
              <p:cNvSpPr/>
              <p:nvPr/>
            </p:nvSpPr>
            <p:spPr>
              <a:xfrm>
                <a:off x="6012925" y="3613050"/>
                <a:ext cx="210775" cy="250125"/>
              </a:xfrm>
              <a:custGeom>
                <a:avLst/>
                <a:gdLst/>
                <a:ahLst/>
                <a:cxnLst/>
                <a:rect l="l" t="t" r="r" b="b"/>
                <a:pathLst>
                  <a:path w="8431" h="10005" extrusionOk="0">
                    <a:moveTo>
                      <a:pt x="101" y="1"/>
                    </a:moveTo>
                    <a:lnTo>
                      <a:pt x="61" y="485"/>
                    </a:lnTo>
                    <a:lnTo>
                      <a:pt x="20" y="949"/>
                    </a:lnTo>
                    <a:lnTo>
                      <a:pt x="0" y="1413"/>
                    </a:lnTo>
                    <a:lnTo>
                      <a:pt x="20" y="1876"/>
                    </a:lnTo>
                    <a:lnTo>
                      <a:pt x="40" y="2320"/>
                    </a:lnTo>
                    <a:lnTo>
                      <a:pt x="81" y="2744"/>
                    </a:lnTo>
                    <a:lnTo>
                      <a:pt x="141" y="3167"/>
                    </a:lnTo>
                    <a:lnTo>
                      <a:pt x="202" y="3591"/>
                    </a:lnTo>
                    <a:lnTo>
                      <a:pt x="303" y="3994"/>
                    </a:lnTo>
                    <a:lnTo>
                      <a:pt x="424" y="4377"/>
                    </a:lnTo>
                    <a:lnTo>
                      <a:pt x="565" y="4761"/>
                    </a:lnTo>
                    <a:lnTo>
                      <a:pt x="706" y="5144"/>
                    </a:lnTo>
                    <a:lnTo>
                      <a:pt x="887" y="5507"/>
                    </a:lnTo>
                    <a:lnTo>
                      <a:pt x="1089" y="5850"/>
                    </a:lnTo>
                    <a:lnTo>
                      <a:pt x="1311" y="6193"/>
                    </a:lnTo>
                    <a:lnTo>
                      <a:pt x="1553" y="6515"/>
                    </a:lnTo>
                    <a:lnTo>
                      <a:pt x="1795" y="6818"/>
                    </a:lnTo>
                    <a:lnTo>
                      <a:pt x="2077" y="7120"/>
                    </a:lnTo>
                    <a:lnTo>
                      <a:pt x="2380" y="7423"/>
                    </a:lnTo>
                    <a:lnTo>
                      <a:pt x="2723" y="7705"/>
                    </a:lnTo>
                    <a:lnTo>
                      <a:pt x="3066" y="7967"/>
                    </a:lnTo>
                    <a:lnTo>
                      <a:pt x="3429" y="8209"/>
                    </a:lnTo>
                    <a:lnTo>
                      <a:pt x="3832" y="8451"/>
                    </a:lnTo>
                    <a:lnTo>
                      <a:pt x="4235" y="8673"/>
                    </a:lnTo>
                    <a:lnTo>
                      <a:pt x="4679" y="8895"/>
                    </a:lnTo>
                    <a:lnTo>
                      <a:pt x="5143" y="9097"/>
                    </a:lnTo>
                    <a:lnTo>
                      <a:pt x="5627" y="9278"/>
                    </a:lnTo>
                    <a:lnTo>
                      <a:pt x="6131" y="9440"/>
                    </a:lnTo>
                    <a:lnTo>
                      <a:pt x="6676" y="9601"/>
                    </a:lnTo>
                    <a:lnTo>
                      <a:pt x="7241" y="9742"/>
                    </a:lnTo>
                    <a:lnTo>
                      <a:pt x="7825" y="9883"/>
                    </a:lnTo>
                    <a:lnTo>
                      <a:pt x="8431" y="10004"/>
                    </a:lnTo>
                    <a:lnTo>
                      <a:pt x="7785" y="9641"/>
                    </a:lnTo>
                    <a:lnTo>
                      <a:pt x="7180" y="9278"/>
                    </a:lnTo>
                    <a:lnTo>
                      <a:pt x="6595" y="8895"/>
                    </a:lnTo>
                    <a:lnTo>
                      <a:pt x="6051" y="8512"/>
                    </a:lnTo>
                    <a:lnTo>
                      <a:pt x="5526" y="8109"/>
                    </a:lnTo>
                    <a:lnTo>
                      <a:pt x="5042" y="7705"/>
                    </a:lnTo>
                    <a:lnTo>
                      <a:pt x="4598" y="7282"/>
                    </a:lnTo>
                    <a:lnTo>
                      <a:pt x="4155" y="6878"/>
                    </a:lnTo>
                    <a:lnTo>
                      <a:pt x="3751" y="6455"/>
                    </a:lnTo>
                    <a:lnTo>
                      <a:pt x="3388" y="6031"/>
                    </a:lnTo>
                    <a:lnTo>
                      <a:pt x="3025" y="5608"/>
                    </a:lnTo>
                    <a:lnTo>
                      <a:pt x="2703" y="5204"/>
                    </a:lnTo>
                    <a:lnTo>
                      <a:pt x="2400" y="4801"/>
                    </a:lnTo>
                    <a:lnTo>
                      <a:pt x="2118" y="4398"/>
                    </a:lnTo>
                    <a:lnTo>
                      <a:pt x="1856" y="3994"/>
                    </a:lnTo>
                    <a:lnTo>
                      <a:pt x="1634" y="3611"/>
                    </a:lnTo>
                    <a:lnTo>
                      <a:pt x="1210" y="2865"/>
                    </a:lnTo>
                    <a:lnTo>
                      <a:pt x="887" y="2179"/>
                    </a:lnTo>
                    <a:lnTo>
                      <a:pt x="605" y="1574"/>
                    </a:lnTo>
                    <a:lnTo>
                      <a:pt x="403" y="1029"/>
                    </a:lnTo>
                    <a:lnTo>
                      <a:pt x="262" y="606"/>
                    </a:lnTo>
                    <a:lnTo>
                      <a:pt x="161" y="263"/>
                    </a:lnTo>
                    <a:lnTo>
                      <a:pt x="101" y="1"/>
                    </a:ln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grpSp>
        <p:sp>
          <p:nvSpPr>
            <p:cNvPr id="132" name="Google Shape;132;p4"/>
            <p:cNvSpPr/>
            <p:nvPr/>
          </p:nvSpPr>
          <p:spPr>
            <a:xfrm rot="6334360">
              <a:off x="5988775" y="729157"/>
              <a:ext cx="242061" cy="765883"/>
            </a:xfrm>
            <a:custGeom>
              <a:avLst/>
              <a:gdLst/>
              <a:ahLst/>
              <a:cxnLst/>
              <a:rect l="l" t="t" r="r" b="b"/>
              <a:pathLst>
                <a:path w="4660" h="12546" extrusionOk="0">
                  <a:moveTo>
                    <a:pt x="2985" y="0"/>
                  </a:moveTo>
                  <a:lnTo>
                    <a:pt x="2824" y="21"/>
                  </a:lnTo>
                  <a:lnTo>
                    <a:pt x="2642" y="61"/>
                  </a:lnTo>
                  <a:lnTo>
                    <a:pt x="2481" y="101"/>
                  </a:lnTo>
                  <a:lnTo>
                    <a:pt x="2320" y="162"/>
                  </a:lnTo>
                  <a:lnTo>
                    <a:pt x="2158" y="242"/>
                  </a:lnTo>
                  <a:lnTo>
                    <a:pt x="2017" y="323"/>
                  </a:lnTo>
                  <a:lnTo>
                    <a:pt x="1896" y="404"/>
                  </a:lnTo>
                  <a:lnTo>
                    <a:pt x="1775" y="505"/>
                  </a:lnTo>
                  <a:lnTo>
                    <a:pt x="1634" y="646"/>
                  </a:lnTo>
                  <a:lnTo>
                    <a:pt x="1493" y="787"/>
                  </a:lnTo>
                  <a:lnTo>
                    <a:pt x="1251" y="1110"/>
                  </a:lnTo>
                  <a:lnTo>
                    <a:pt x="1049" y="1473"/>
                  </a:lnTo>
                  <a:lnTo>
                    <a:pt x="847" y="1856"/>
                  </a:lnTo>
                  <a:lnTo>
                    <a:pt x="686" y="2259"/>
                  </a:lnTo>
                  <a:lnTo>
                    <a:pt x="525" y="2642"/>
                  </a:lnTo>
                  <a:lnTo>
                    <a:pt x="404" y="3046"/>
                  </a:lnTo>
                  <a:lnTo>
                    <a:pt x="303" y="3409"/>
                  </a:lnTo>
                  <a:lnTo>
                    <a:pt x="182" y="3893"/>
                  </a:lnTo>
                  <a:lnTo>
                    <a:pt x="101" y="4397"/>
                  </a:lnTo>
                  <a:lnTo>
                    <a:pt x="41" y="4901"/>
                  </a:lnTo>
                  <a:lnTo>
                    <a:pt x="0" y="5426"/>
                  </a:lnTo>
                  <a:lnTo>
                    <a:pt x="0" y="5970"/>
                  </a:lnTo>
                  <a:lnTo>
                    <a:pt x="21" y="6495"/>
                  </a:lnTo>
                  <a:lnTo>
                    <a:pt x="61" y="7039"/>
                  </a:lnTo>
                  <a:lnTo>
                    <a:pt x="142" y="7564"/>
                  </a:lnTo>
                  <a:lnTo>
                    <a:pt x="242" y="8108"/>
                  </a:lnTo>
                  <a:lnTo>
                    <a:pt x="384" y="8612"/>
                  </a:lnTo>
                  <a:lnTo>
                    <a:pt x="545" y="9137"/>
                  </a:lnTo>
                  <a:lnTo>
                    <a:pt x="726" y="9621"/>
                  </a:lnTo>
                  <a:lnTo>
                    <a:pt x="948" y="10105"/>
                  </a:lnTo>
                  <a:lnTo>
                    <a:pt x="1190" y="10569"/>
                  </a:lnTo>
                  <a:lnTo>
                    <a:pt x="1453" y="10992"/>
                  </a:lnTo>
                  <a:lnTo>
                    <a:pt x="1755" y="11396"/>
                  </a:lnTo>
                  <a:lnTo>
                    <a:pt x="1957" y="11638"/>
                  </a:lnTo>
                  <a:lnTo>
                    <a:pt x="2179" y="11860"/>
                  </a:lnTo>
                  <a:lnTo>
                    <a:pt x="2441" y="12041"/>
                  </a:lnTo>
                  <a:lnTo>
                    <a:pt x="2703" y="12223"/>
                  </a:lnTo>
                  <a:lnTo>
                    <a:pt x="2965" y="12364"/>
                  </a:lnTo>
                  <a:lnTo>
                    <a:pt x="3227" y="12465"/>
                  </a:lnTo>
                  <a:lnTo>
                    <a:pt x="3510" y="12525"/>
                  </a:lnTo>
                  <a:lnTo>
                    <a:pt x="3752" y="12545"/>
                  </a:lnTo>
                  <a:lnTo>
                    <a:pt x="3994" y="12525"/>
                  </a:lnTo>
                  <a:lnTo>
                    <a:pt x="4095" y="12505"/>
                  </a:lnTo>
                  <a:lnTo>
                    <a:pt x="4195" y="12465"/>
                  </a:lnTo>
                  <a:lnTo>
                    <a:pt x="4276" y="12424"/>
                  </a:lnTo>
                  <a:lnTo>
                    <a:pt x="4377" y="12344"/>
                  </a:lnTo>
                  <a:lnTo>
                    <a:pt x="4437" y="12283"/>
                  </a:lnTo>
                  <a:lnTo>
                    <a:pt x="4498" y="12182"/>
                  </a:lnTo>
                  <a:lnTo>
                    <a:pt x="4558" y="12081"/>
                  </a:lnTo>
                  <a:lnTo>
                    <a:pt x="4599" y="11960"/>
                  </a:lnTo>
                  <a:lnTo>
                    <a:pt x="4639" y="11819"/>
                  </a:lnTo>
                  <a:lnTo>
                    <a:pt x="4639" y="11658"/>
                  </a:lnTo>
                  <a:lnTo>
                    <a:pt x="4659" y="11496"/>
                  </a:lnTo>
                  <a:lnTo>
                    <a:pt x="4639" y="11315"/>
                  </a:lnTo>
                  <a:lnTo>
                    <a:pt x="4619" y="11113"/>
                  </a:lnTo>
                  <a:lnTo>
                    <a:pt x="4558" y="10891"/>
                  </a:lnTo>
                  <a:lnTo>
                    <a:pt x="4377" y="10629"/>
                  </a:lnTo>
                  <a:lnTo>
                    <a:pt x="4216" y="10367"/>
                  </a:lnTo>
                  <a:lnTo>
                    <a:pt x="4054" y="10105"/>
                  </a:lnTo>
                  <a:lnTo>
                    <a:pt x="3913" y="9822"/>
                  </a:lnTo>
                  <a:lnTo>
                    <a:pt x="3792" y="9540"/>
                  </a:lnTo>
                  <a:lnTo>
                    <a:pt x="3671" y="9258"/>
                  </a:lnTo>
                  <a:lnTo>
                    <a:pt x="3550" y="8955"/>
                  </a:lnTo>
                  <a:lnTo>
                    <a:pt x="3449" y="8653"/>
                  </a:lnTo>
                  <a:lnTo>
                    <a:pt x="3288" y="8027"/>
                  </a:lnTo>
                  <a:lnTo>
                    <a:pt x="3167" y="7402"/>
                  </a:lnTo>
                  <a:lnTo>
                    <a:pt x="3086" y="6777"/>
                  </a:lnTo>
                  <a:lnTo>
                    <a:pt x="3066" y="6132"/>
                  </a:lnTo>
                  <a:lnTo>
                    <a:pt x="3046" y="5769"/>
                  </a:lnTo>
                  <a:lnTo>
                    <a:pt x="3066" y="5406"/>
                  </a:lnTo>
                  <a:lnTo>
                    <a:pt x="3086" y="5043"/>
                  </a:lnTo>
                  <a:lnTo>
                    <a:pt x="3106" y="4679"/>
                  </a:lnTo>
                  <a:lnTo>
                    <a:pt x="3147" y="4437"/>
                  </a:lnTo>
                  <a:lnTo>
                    <a:pt x="3187" y="4175"/>
                  </a:lnTo>
                  <a:lnTo>
                    <a:pt x="3348" y="3691"/>
                  </a:lnTo>
                  <a:lnTo>
                    <a:pt x="3530" y="3187"/>
                  </a:lnTo>
                  <a:lnTo>
                    <a:pt x="3711" y="2703"/>
                  </a:lnTo>
                  <a:lnTo>
                    <a:pt x="3873" y="2199"/>
                  </a:lnTo>
                  <a:lnTo>
                    <a:pt x="3933" y="1957"/>
                  </a:lnTo>
                  <a:lnTo>
                    <a:pt x="3974" y="1695"/>
                  </a:lnTo>
                  <a:lnTo>
                    <a:pt x="4014" y="1452"/>
                  </a:lnTo>
                  <a:lnTo>
                    <a:pt x="4014" y="1190"/>
                  </a:lnTo>
                  <a:lnTo>
                    <a:pt x="3994" y="948"/>
                  </a:lnTo>
                  <a:lnTo>
                    <a:pt x="3953" y="686"/>
                  </a:lnTo>
                  <a:lnTo>
                    <a:pt x="3893" y="505"/>
                  </a:lnTo>
                  <a:lnTo>
                    <a:pt x="3812" y="363"/>
                  </a:lnTo>
                  <a:lnTo>
                    <a:pt x="3711" y="242"/>
                  </a:lnTo>
                  <a:lnTo>
                    <a:pt x="3590" y="142"/>
                  </a:lnTo>
                  <a:lnTo>
                    <a:pt x="3449" y="81"/>
                  </a:lnTo>
                  <a:lnTo>
                    <a:pt x="3308" y="21"/>
                  </a:lnTo>
                  <a:lnTo>
                    <a:pt x="3147" y="0"/>
                  </a:ln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133" name="Google Shape;133;p4"/>
          <p:cNvGrpSpPr/>
          <p:nvPr/>
        </p:nvGrpSpPr>
        <p:grpSpPr>
          <a:xfrm rot="10800000" flipH="1">
            <a:off x="8375378" y="4599052"/>
            <a:ext cx="3816621" cy="2261032"/>
            <a:chOff x="238125" y="3383650"/>
            <a:chExt cx="1287775" cy="762900"/>
          </a:xfrm>
        </p:grpSpPr>
        <p:sp>
          <p:nvSpPr>
            <p:cNvPr id="134" name="Google Shape;134;p4"/>
            <p:cNvSpPr/>
            <p:nvPr/>
          </p:nvSpPr>
          <p:spPr>
            <a:xfrm>
              <a:off x="598125" y="3383650"/>
              <a:ext cx="927775" cy="557175"/>
            </a:xfrm>
            <a:custGeom>
              <a:avLst/>
              <a:gdLst/>
              <a:ahLst/>
              <a:cxnLst/>
              <a:rect l="l" t="t" r="r" b="b"/>
              <a:pathLst>
                <a:path w="37111" h="22287" extrusionOk="0">
                  <a:moveTo>
                    <a:pt x="37050" y="0"/>
                  </a:moveTo>
                  <a:lnTo>
                    <a:pt x="0" y="101"/>
                  </a:lnTo>
                  <a:lnTo>
                    <a:pt x="1090" y="161"/>
                  </a:lnTo>
                  <a:lnTo>
                    <a:pt x="2118" y="242"/>
                  </a:lnTo>
                  <a:lnTo>
                    <a:pt x="3127" y="343"/>
                  </a:lnTo>
                  <a:lnTo>
                    <a:pt x="4095" y="464"/>
                  </a:lnTo>
                  <a:lnTo>
                    <a:pt x="5002" y="585"/>
                  </a:lnTo>
                  <a:lnTo>
                    <a:pt x="5890" y="726"/>
                  </a:lnTo>
                  <a:lnTo>
                    <a:pt x="6737" y="867"/>
                  </a:lnTo>
                  <a:lnTo>
                    <a:pt x="7523" y="1029"/>
                  </a:lnTo>
                  <a:lnTo>
                    <a:pt x="8310" y="1210"/>
                  </a:lnTo>
                  <a:lnTo>
                    <a:pt x="9036" y="1412"/>
                  </a:lnTo>
                  <a:lnTo>
                    <a:pt x="9742" y="1613"/>
                  </a:lnTo>
                  <a:lnTo>
                    <a:pt x="10407" y="1835"/>
                  </a:lnTo>
                  <a:lnTo>
                    <a:pt x="11033" y="2077"/>
                  </a:lnTo>
                  <a:lnTo>
                    <a:pt x="11658" y="2340"/>
                  </a:lnTo>
                  <a:lnTo>
                    <a:pt x="12223" y="2602"/>
                  </a:lnTo>
                  <a:lnTo>
                    <a:pt x="12767" y="2884"/>
                  </a:lnTo>
                  <a:lnTo>
                    <a:pt x="13292" y="3187"/>
                  </a:lnTo>
                  <a:lnTo>
                    <a:pt x="13796" y="3509"/>
                  </a:lnTo>
                  <a:lnTo>
                    <a:pt x="14260" y="3852"/>
                  </a:lnTo>
                  <a:lnTo>
                    <a:pt x="14724" y="4195"/>
                  </a:lnTo>
                  <a:lnTo>
                    <a:pt x="15147" y="4558"/>
                  </a:lnTo>
                  <a:lnTo>
                    <a:pt x="15551" y="4941"/>
                  </a:lnTo>
                  <a:lnTo>
                    <a:pt x="15934" y="5345"/>
                  </a:lnTo>
                  <a:lnTo>
                    <a:pt x="16297" y="5768"/>
                  </a:lnTo>
                  <a:lnTo>
                    <a:pt x="16660" y="6192"/>
                  </a:lnTo>
                  <a:lnTo>
                    <a:pt x="16982" y="6656"/>
                  </a:lnTo>
                  <a:lnTo>
                    <a:pt x="17305" y="7120"/>
                  </a:lnTo>
                  <a:lnTo>
                    <a:pt x="17608" y="7624"/>
                  </a:lnTo>
                  <a:lnTo>
                    <a:pt x="17910" y="8128"/>
                  </a:lnTo>
                  <a:lnTo>
                    <a:pt x="18172" y="8652"/>
                  </a:lnTo>
                  <a:lnTo>
                    <a:pt x="18455" y="9197"/>
                  </a:lnTo>
                  <a:lnTo>
                    <a:pt x="18717" y="9762"/>
                  </a:lnTo>
                  <a:lnTo>
                    <a:pt x="19241" y="11032"/>
                  </a:lnTo>
                  <a:lnTo>
                    <a:pt x="19786" y="12343"/>
                  </a:lnTo>
                  <a:lnTo>
                    <a:pt x="20351" y="13695"/>
                  </a:lnTo>
                  <a:lnTo>
                    <a:pt x="20653" y="14360"/>
                  </a:lnTo>
                  <a:lnTo>
                    <a:pt x="20956" y="15026"/>
                  </a:lnTo>
                  <a:lnTo>
                    <a:pt x="21258" y="15671"/>
                  </a:lnTo>
                  <a:lnTo>
                    <a:pt x="21601" y="16316"/>
                  </a:lnTo>
                  <a:lnTo>
                    <a:pt x="21944" y="16962"/>
                  </a:lnTo>
                  <a:lnTo>
                    <a:pt x="22327" y="17567"/>
                  </a:lnTo>
                  <a:lnTo>
                    <a:pt x="22710" y="18152"/>
                  </a:lnTo>
                  <a:lnTo>
                    <a:pt x="23134" y="18717"/>
                  </a:lnTo>
                  <a:lnTo>
                    <a:pt x="23578" y="19261"/>
                  </a:lnTo>
                  <a:lnTo>
                    <a:pt x="24042" y="19765"/>
                  </a:lnTo>
                  <a:lnTo>
                    <a:pt x="24284" y="20007"/>
                  </a:lnTo>
                  <a:lnTo>
                    <a:pt x="24546" y="20229"/>
                  </a:lnTo>
                  <a:lnTo>
                    <a:pt x="24808" y="20451"/>
                  </a:lnTo>
                  <a:lnTo>
                    <a:pt x="25070" y="20653"/>
                  </a:lnTo>
                  <a:lnTo>
                    <a:pt x="25352" y="20854"/>
                  </a:lnTo>
                  <a:lnTo>
                    <a:pt x="25635" y="21036"/>
                  </a:lnTo>
                  <a:lnTo>
                    <a:pt x="25937" y="21217"/>
                  </a:lnTo>
                  <a:lnTo>
                    <a:pt x="26240" y="21379"/>
                  </a:lnTo>
                  <a:lnTo>
                    <a:pt x="26563" y="21540"/>
                  </a:lnTo>
                  <a:lnTo>
                    <a:pt x="26885" y="21681"/>
                  </a:lnTo>
                  <a:lnTo>
                    <a:pt x="27228" y="21802"/>
                  </a:lnTo>
                  <a:lnTo>
                    <a:pt x="27571" y="21923"/>
                  </a:lnTo>
                  <a:lnTo>
                    <a:pt x="27934" y="22024"/>
                  </a:lnTo>
                  <a:lnTo>
                    <a:pt x="28297" y="22105"/>
                  </a:lnTo>
                  <a:lnTo>
                    <a:pt x="28680" y="22165"/>
                  </a:lnTo>
                  <a:lnTo>
                    <a:pt x="29064" y="22226"/>
                  </a:lnTo>
                  <a:lnTo>
                    <a:pt x="29467" y="22266"/>
                  </a:lnTo>
                  <a:lnTo>
                    <a:pt x="29890" y="22286"/>
                  </a:lnTo>
                  <a:lnTo>
                    <a:pt x="30758" y="22286"/>
                  </a:lnTo>
                  <a:lnTo>
                    <a:pt x="31201" y="22266"/>
                  </a:lnTo>
                  <a:lnTo>
                    <a:pt x="31665" y="22206"/>
                  </a:lnTo>
                  <a:lnTo>
                    <a:pt x="32149" y="22145"/>
                  </a:lnTo>
                  <a:lnTo>
                    <a:pt x="32654" y="22065"/>
                  </a:lnTo>
                  <a:lnTo>
                    <a:pt x="33158" y="21964"/>
                  </a:lnTo>
                  <a:lnTo>
                    <a:pt x="33682" y="21843"/>
                  </a:lnTo>
                  <a:lnTo>
                    <a:pt x="34207" y="21701"/>
                  </a:lnTo>
                  <a:lnTo>
                    <a:pt x="34751" y="21540"/>
                  </a:lnTo>
                  <a:lnTo>
                    <a:pt x="35316" y="21359"/>
                  </a:lnTo>
                  <a:lnTo>
                    <a:pt x="35901" y="21157"/>
                  </a:lnTo>
                  <a:lnTo>
                    <a:pt x="36506" y="20935"/>
                  </a:lnTo>
                  <a:lnTo>
                    <a:pt x="37111" y="20673"/>
                  </a:lnTo>
                  <a:lnTo>
                    <a:pt x="37050" y="0"/>
                  </a:lnTo>
                  <a:close/>
                </a:path>
              </a:pathLst>
            </a:custGeom>
            <a:solidFill>
              <a:schemeClr val="l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35" name="Google Shape;135;p4"/>
            <p:cNvSpPr/>
            <p:nvPr/>
          </p:nvSpPr>
          <p:spPr>
            <a:xfrm>
              <a:off x="238125" y="3425500"/>
              <a:ext cx="780025" cy="218350"/>
            </a:xfrm>
            <a:custGeom>
              <a:avLst/>
              <a:gdLst/>
              <a:ahLst/>
              <a:cxnLst/>
              <a:rect l="l" t="t" r="r" b="b"/>
              <a:pathLst>
                <a:path w="31201" h="8734" extrusionOk="0">
                  <a:moveTo>
                    <a:pt x="13453" y="0"/>
                  </a:moveTo>
                  <a:lnTo>
                    <a:pt x="12787" y="20"/>
                  </a:lnTo>
                  <a:lnTo>
                    <a:pt x="12121" y="40"/>
                  </a:lnTo>
                  <a:lnTo>
                    <a:pt x="11456" y="81"/>
                  </a:lnTo>
                  <a:lnTo>
                    <a:pt x="10790" y="141"/>
                  </a:lnTo>
                  <a:lnTo>
                    <a:pt x="10125" y="202"/>
                  </a:lnTo>
                  <a:lnTo>
                    <a:pt x="9459" y="303"/>
                  </a:lnTo>
                  <a:lnTo>
                    <a:pt x="8794" y="383"/>
                  </a:lnTo>
                  <a:lnTo>
                    <a:pt x="8128" y="504"/>
                  </a:lnTo>
                  <a:lnTo>
                    <a:pt x="7462" y="625"/>
                  </a:lnTo>
                  <a:lnTo>
                    <a:pt x="6111" y="908"/>
                  </a:lnTo>
                  <a:lnTo>
                    <a:pt x="4760" y="1230"/>
                  </a:lnTo>
                  <a:lnTo>
                    <a:pt x="3388" y="1613"/>
                  </a:lnTo>
                  <a:lnTo>
                    <a:pt x="2924" y="1755"/>
                  </a:lnTo>
                  <a:lnTo>
                    <a:pt x="2481" y="1936"/>
                  </a:lnTo>
                  <a:lnTo>
                    <a:pt x="2077" y="2138"/>
                  </a:lnTo>
                  <a:lnTo>
                    <a:pt x="1714" y="2340"/>
                  </a:lnTo>
                  <a:lnTo>
                    <a:pt x="1392" y="2561"/>
                  </a:lnTo>
                  <a:lnTo>
                    <a:pt x="1109" y="2803"/>
                  </a:lnTo>
                  <a:lnTo>
                    <a:pt x="847" y="3045"/>
                  </a:lnTo>
                  <a:lnTo>
                    <a:pt x="625" y="3308"/>
                  </a:lnTo>
                  <a:lnTo>
                    <a:pt x="444" y="3570"/>
                  </a:lnTo>
                  <a:lnTo>
                    <a:pt x="282" y="3832"/>
                  </a:lnTo>
                  <a:lnTo>
                    <a:pt x="161" y="4114"/>
                  </a:lnTo>
                  <a:lnTo>
                    <a:pt x="81" y="4377"/>
                  </a:lnTo>
                  <a:lnTo>
                    <a:pt x="20" y="4659"/>
                  </a:lnTo>
                  <a:lnTo>
                    <a:pt x="0" y="4921"/>
                  </a:lnTo>
                  <a:lnTo>
                    <a:pt x="20" y="5183"/>
                  </a:lnTo>
                  <a:lnTo>
                    <a:pt x="40" y="5425"/>
                  </a:lnTo>
                  <a:lnTo>
                    <a:pt x="121" y="5667"/>
                  </a:lnTo>
                  <a:lnTo>
                    <a:pt x="222" y="5909"/>
                  </a:lnTo>
                  <a:lnTo>
                    <a:pt x="343" y="6111"/>
                  </a:lnTo>
                  <a:lnTo>
                    <a:pt x="484" y="6313"/>
                  </a:lnTo>
                  <a:lnTo>
                    <a:pt x="666" y="6494"/>
                  </a:lnTo>
                  <a:lnTo>
                    <a:pt x="887" y="6656"/>
                  </a:lnTo>
                  <a:lnTo>
                    <a:pt x="1109" y="6797"/>
                  </a:lnTo>
                  <a:lnTo>
                    <a:pt x="1371" y="6918"/>
                  </a:lnTo>
                  <a:lnTo>
                    <a:pt x="1654" y="6999"/>
                  </a:lnTo>
                  <a:lnTo>
                    <a:pt x="1977" y="7059"/>
                  </a:lnTo>
                  <a:lnTo>
                    <a:pt x="2299" y="7099"/>
                  </a:lnTo>
                  <a:lnTo>
                    <a:pt x="2662" y="7079"/>
                  </a:lnTo>
                  <a:lnTo>
                    <a:pt x="3045" y="7059"/>
                  </a:lnTo>
                  <a:lnTo>
                    <a:pt x="3449" y="6978"/>
                  </a:lnTo>
                  <a:lnTo>
                    <a:pt x="3872" y="6857"/>
                  </a:lnTo>
                  <a:lnTo>
                    <a:pt x="4316" y="6716"/>
                  </a:lnTo>
                  <a:lnTo>
                    <a:pt x="5224" y="6373"/>
                  </a:lnTo>
                  <a:lnTo>
                    <a:pt x="6131" y="6051"/>
                  </a:lnTo>
                  <a:lnTo>
                    <a:pt x="7019" y="5748"/>
                  </a:lnTo>
                  <a:lnTo>
                    <a:pt x="7886" y="5466"/>
                  </a:lnTo>
                  <a:lnTo>
                    <a:pt x="8773" y="5224"/>
                  </a:lnTo>
                  <a:lnTo>
                    <a:pt x="9641" y="5002"/>
                  </a:lnTo>
                  <a:lnTo>
                    <a:pt x="10508" y="4800"/>
                  </a:lnTo>
                  <a:lnTo>
                    <a:pt x="11395" y="4619"/>
                  </a:lnTo>
                  <a:lnTo>
                    <a:pt x="12283" y="4477"/>
                  </a:lnTo>
                  <a:lnTo>
                    <a:pt x="13170" y="4356"/>
                  </a:lnTo>
                  <a:lnTo>
                    <a:pt x="14078" y="4256"/>
                  </a:lnTo>
                  <a:lnTo>
                    <a:pt x="15006" y="4195"/>
                  </a:lnTo>
                  <a:lnTo>
                    <a:pt x="15933" y="4175"/>
                  </a:lnTo>
                  <a:lnTo>
                    <a:pt x="16901" y="4175"/>
                  </a:lnTo>
                  <a:lnTo>
                    <a:pt x="17890" y="4215"/>
                  </a:lnTo>
                  <a:lnTo>
                    <a:pt x="18898" y="4296"/>
                  </a:lnTo>
                  <a:lnTo>
                    <a:pt x="19422" y="4356"/>
                  </a:lnTo>
                  <a:lnTo>
                    <a:pt x="19906" y="4437"/>
                  </a:lnTo>
                  <a:lnTo>
                    <a:pt x="20391" y="4538"/>
                  </a:lnTo>
                  <a:lnTo>
                    <a:pt x="20875" y="4659"/>
                  </a:lnTo>
                  <a:lnTo>
                    <a:pt x="21338" y="4800"/>
                  </a:lnTo>
                  <a:lnTo>
                    <a:pt x="21802" y="4961"/>
                  </a:lnTo>
                  <a:lnTo>
                    <a:pt x="22246" y="5123"/>
                  </a:lnTo>
                  <a:lnTo>
                    <a:pt x="22670" y="5304"/>
                  </a:lnTo>
                  <a:lnTo>
                    <a:pt x="23093" y="5506"/>
                  </a:lnTo>
                  <a:lnTo>
                    <a:pt x="23517" y="5708"/>
                  </a:lnTo>
                  <a:lnTo>
                    <a:pt x="24323" y="6131"/>
                  </a:lnTo>
                  <a:lnTo>
                    <a:pt x="25090" y="6555"/>
                  </a:lnTo>
                  <a:lnTo>
                    <a:pt x="25816" y="6999"/>
                  </a:lnTo>
                  <a:lnTo>
                    <a:pt x="26502" y="7422"/>
                  </a:lnTo>
                  <a:lnTo>
                    <a:pt x="27147" y="7805"/>
                  </a:lnTo>
                  <a:lnTo>
                    <a:pt x="27772" y="8128"/>
                  </a:lnTo>
                  <a:lnTo>
                    <a:pt x="28075" y="8289"/>
                  </a:lnTo>
                  <a:lnTo>
                    <a:pt x="28357" y="8410"/>
                  </a:lnTo>
                  <a:lnTo>
                    <a:pt x="28640" y="8511"/>
                  </a:lnTo>
                  <a:lnTo>
                    <a:pt x="28902" y="8612"/>
                  </a:lnTo>
                  <a:lnTo>
                    <a:pt x="29164" y="8673"/>
                  </a:lnTo>
                  <a:lnTo>
                    <a:pt x="29426" y="8713"/>
                  </a:lnTo>
                  <a:lnTo>
                    <a:pt x="29668" y="8733"/>
                  </a:lnTo>
                  <a:lnTo>
                    <a:pt x="29910" y="8713"/>
                  </a:lnTo>
                  <a:lnTo>
                    <a:pt x="30152" y="8673"/>
                  </a:lnTo>
                  <a:lnTo>
                    <a:pt x="30374" y="8592"/>
                  </a:lnTo>
                  <a:lnTo>
                    <a:pt x="30576" y="8511"/>
                  </a:lnTo>
                  <a:lnTo>
                    <a:pt x="30757" y="8390"/>
                  </a:lnTo>
                  <a:lnTo>
                    <a:pt x="30898" y="8269"/>
                  </a:lnTo>
                  <a:lnTo>
                    <a:pt x="31019" y="8128"/>
                  </a:lnTo>
                  <a:lnTo>
                    <a:pt x="31100" y="7987"/>
                  </a:lnTo>
                  <a:lnTo>
                    <a:pt x="31161" y="7825"/>
                  </a:lnTo>
                  <a:lnTo>
                    <a:pt x="31201" y="7664"/>
                  </a:lnTo>
                  <a:lnTo>
                    <a:pt x="31201" y="7483"/>
                  </a:lnTo>
                  <a:lnTo>
                    <a:pt x="31201" y="7301"/>
                  </a:lnTo>
                  <a:lnTo>
                    <a:pt x="31140" y="7120"/>
                  </a:lnTo>
                  <a:lnTo>
                    <a:pt x="31080" y="6918"/>
                  </a:lnTo>
                  <a:lnTo>
                    <a:pt x="30999" y="6716"/>
                  </a:lnTo>
                  <a:lnTo>
                    <a:pt x="30878" y="6514"/>
                  </a:lnTo>
                  <a:lnTo>
                    <a:pt x="30737" y="6293"/>
                  </a:lnTo>
                  <a:lnTo>
                    <a:pt x="30576" y="6071"/>
                  </a:lnTo>
                  <a:lnTo>
                    <a:pt x="30394" y="5849"/>
                  </a:lnTo>
                  <a:lnTo>
                    <a:pt x="30213" y="5627"/>
                  </a:lnTo>
                  <a:lnTo>
                    <a:pt x="29991" y="5405"/>
                  </a:lnTo>
                  <a:lnTo>
                    <a:pt x="29487" y="4961"/>
                  </a:lnTo>
                  <a:lnTo>
                    <a:pt x="28922" y="4498"/>
                  </a:lnTo>
                  <a:lnTo>
                    <a:pt x="28297" y="4054"/>
                  </a:lnTo>
                  <a:lnTo>
                    <a:pt x="27611" y="3610"/>
                  </a:lnTo>
                  <a:lnTo>
                    <a:pt x="26865" y="3207"/>
                  </a:lnTo>
                  <a:lnTo>
                    <a:pt x="26078" y="2803"/>
                  </a:lnTo>
                  <a:lnTo>
                    <a:pt x="25251" y="2420"/>
                  </a:lnTo>
                  <a:lnTo>
                    <a:pt x="24505" y="2138"/>
                  </a:lnTo>
                  <a:lnTo>
                    <a:pt x="23779" y="1856"/>
                  </a:lnTo>
                  <a:lnTo>
                    <a:pt x="23053" y="1593"/>
                  </a:lnTo>
                  <a:lnTo>
                    <a:pt x="22347" y="1371"/>
                  </a:lnTo>
                  <a:lnTo>
                    <a:pt x="21641" y="1150"/>
                  </a:lnTo>
                  <a:lnTo>
                    <a:pt x="20935" y="948"/>
                  </a:lnTo>
                  <a:lnTo>
                    <a:pt x="20229" y="787"/>
                  </a:lnTo>
                  <a:lnTo>
                    <a:pt x="19543" y="625"/>
                  </a:lnTo>
                  <a:lnTo>
                    <a:pt x="18858" y="484"/>
                  </a:lnTo>
                  <a:lnTo>
                    <a:pt x="18172" y="363"/>
                  </a:lnTo>
                  <a:lnTo>
                    <a:pt x="17486" y="262"/>
                  </a:lnTo>
                  <a:lnTo>
                    <a:pt x="16801" y="182"/>
                  </a:lnTo>
                  <a:lnTo>
                    <a:pt x="16135" y="101"/>
                  </a:lnTo>
                  <a:lnTo>
                    <a:pt x="15469" y="61"/>
                  </a:lnTo>
                  <a:lnTo>
                    <a:pt x="14784" y="20"/>
                  </a:lnTo>
                  <a:lnTo>
                    <a:pt x="14118" y="0"/>
                  </a:lnTo>
                  <a:close/>
                </a:path>
              </a:pathLst>
            </a:custGeom>
            <a:solidFill>
              <a:schemeClr val="l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36" name="Google Shape;136;p4"/>
            <p:cNvSpPr/>
            <p:nvPr/>
          </p:nvSpPr>
          <p:spPr>
            <a:xfrm>
              <a:off x="1086700" y="3869200"/>
              <a:ext cx="392825" cy="277350"/>
            </a:xfrm>
            <a:custGeom>
              <a:avLst/>
              <a:gdLst/>
              <a:ahLst/>
              <a:cxnLst/>
              <a:rect l="l" t="t" r="r" b="b"/>
              <a:pathLst>
                <a:path w="15713" h="11094" extrusionOk="0">
                  <a:moveTo>
                    <a:pt x="929" y="0"/>
                  </a:moveTo>
                  <a:lnTo>
                    <a:pt x="727" y="21"/>
                  </a:lnTo>
                  <a:lnTo>
                    <a:pt x="545" y="61"/>
                  </a:lnTo>
                  <a:lnTo>
                    <a:pt x="384" y="142"/>
                  </a:lnTo>
                  <a:lnTo>
                    <a:pt x="263" y="242"/>
                  </a:lnTo>
                  <a:lnTo>
                    <a:pt x="162" y="384"/>
                  </a:lnTo>
                  <a:lnTo>
                    <a:pt x="82" y="525"/>
                  </a:lnTo>
                  <a:lnTo>
                    <a:pt x="41" y="706"/>
                  </a:lnTo>
                  <a:lnTo>
                    <a:pt x="1" y="908"/>
                  </a:lnTo>
                  <a:lnTo>
                    <a:pt x="1" y="1130"/>
                  </a:lnTo>
                  <a:lnTo>
                    <a:pt x="21" y="1352"/>
                  </a:lnTo>
                  <a:lnTo>
                    <a:pt x="61" y="1614"/>
                  </a:lnTo>
                  <a:lnTo>
                    <a:pt x="122" y="1876"/>
                  </a:lnTo>
                  <a:lnTo>
                    <a:pt x="203" y="2158"/>
                  </a:lnTo>
                  <a:lnTo>
                    <a:pt x="303" y="2461"/>
                  </a:lnTo>
                  <a:lnTo>
                    <a:pt x="445" y="2764"/>
                  </a:lnTo>
                  <a:lnTo>
                    <a:pt x="586" y="3086"/>
                  </a:lnTo>
                  <a:lnTo>
                    <a:pt x="747" y="3429"/>
                  </a:lnTo>
                  <a:lnTo>
                    <a:pt x="929" y="3752"/>
                  </a:lnTo>
                  <a:lnTo>
                    <a:pt x="1130" y="4115"/>
                  </a:lnTo>
                  <a:lnTo>
                    <a:pt x="1352" y="4458"/>
                  </a:lnTo>
                  <a:lnTo>
                    <a:pt x="1574" y="4821"/>
                  </a:lnTo>
                  <a:lnTo>
                    <a:pt x="2098" y="5527"/>
                  </a:lnTo>
                  <a:lnTo>
                    <a:pt x="2381" y="5890"/>
                  </a:lnTo>
                  <a:lnTo>
                    <a:pt x="2683" y="6253"/>
                  </a:lnTo>
                  <a:lnTo>
                    <a:pt x="3006" y="6616"/>
                  </a:lnTo>
                  <a:lnTo>
                    <a:pt x="3329" y="6979"/>
                  </a:lnTo>
                  <a:lnTo>
                    <a:pt x="3672" y="7322"/>
                  </a:lnTo>
                  <a:lnTo>
                    <a:pt x="4014" y="7665"/>
                  </a:lnTo>
                  <a:lnTo>
                    <a:pt x="4398" y="8007"/>
                  </a:lnTo>
                  <a:lnTo>
                    <a:pt x="4761" y="8350"/>
                  </a:lnTo>
                  <a:lnTo>
                    <a:pt x="5144" y="8653"/>
                  </a:lnTo>
                  <a:lnTo>
                    <a:pt x="5527" y="8955"/>
                  </a:lnTo>
                  <a:lnTo>
                    <a:pt x="5890" y="9217"/>
                  </a:lnTo>
                  <a:lnTo>
                    <a:pt x="6233" y="9460"/>
                  </a:lnTo>
                  <a:lnTo>
                    <a:pt x="6596" y="9681"/>
                  </a:lnTo>
                  <a:lnTo>
                    <a:pt x="6919" y="9883"/>
                  </a:lnTo>
                  <a:lnTo>
                    <a:pt x="7262" y="10065"/>
                  </a:lnTo>
                  <a:lnTo>
                    <a:pt x="7584" y="10246"/>
                  </a:lnTo>
                  <a:lnTo>
                    <a:pt x="7907" y="10387"/>
                  </a:lnTo>
                  <a:lnTo>
                    <a:pt x="8210" y="10528"/>
                  </a:lnTo>
                  <a:lnTo>
                    <a:pt x="8512" y="10629"/>
                  </a:lnTo>
                  <a:lnTo>
                    <a:pt x="8815" y="10730"/>
                  </a:lnTo>
                  <a:lnTo>
                    <a:pt x="9400" y="10891"/>
                  </a:lnTo>
                  <a:lnTo>
                    <a:pt x="9964" y="10992"/>
                  </a:lnTo>
                  <a:lnTo>
                    <a:pt x="10509" y="11053"/>
                  </a:lnTo>
                  <a:lnTo>
                    <a:pt x="11033" y="11093"/>
                  </a:lnTo>
                  <a:lnTo>
                    <a:pt x="11558" y="11073"/>
                  </a:lnTo>
                  <a:lnTo>
                    <a:pt x="12062" y="11053"/>
                  </a:lnTo>
                  <a:lnTo>
                    <a:pt x="12586" y="10992"/>
                  </a:lnTo>
                  <a:lnTo>
                    <a:pt x="13090" y="10932"/>
                  </a:lnTo>
                  <a:lnTo>
                    <a:pt x="14099" y="10811"/>
                  </a:lnTo>
                  <a:lnTo>
                    <a:pt x="14341" y="10770"/>
                  </a:lnTo>
                  <a:lnTo>
                    <a:pt x="14563" y="10730"/>
                  </a:lnTo>
                  <a:lnTo>
                    <a:pt x="14764" y="10649"/>
                  </a:lnTo>
                  <a:lnTo>
                    <a:pt x="14946" y="10589"/>
                  </a:lnTo>
                  <a:lnTo>
                    <a:pt x="15107" y="10508"/>
                  </a:lnTo>
                  <a:lnTo>
                    <a:pt x="15248" y="10407"/>
                  </a:lnTo>
                  <a:lnTo>
                    <a:pt x="15369" y="10307"/>
                  </a:lnTo>
                  <a:lnTo>
                    <a:pt x="15470" y="10206"/>
                  </a:lnTo>
                  <a:lnTo>
                    <a:pt x="15551" y="10085"/>
                  </a:lnTo>
                  <a:lnTo>
                    <a:pt x="15611" y="9964"/>
                  </a:lnTo>
                  <a:lnTo>
                    <a:pt x="15672" y="9843"/>
                  </a:lnTo>
                  <a:lnTo>
                    <a:pt x="15692" y="9722"/>
                  </a:lnTo>
                  <a:lnTo>
                    <a:pt x="15712" y="9601"/>
                  </a:lnTo>
                  <a:lnTo>
                    <a:pt x="15692" y="9480"/>
                  </a:lnTo>
                  <a:lnTo>
                    <a:pt x="15672" y="9339"/>
                  </a:lnTo>
                  <a:lnTo>
                    <a:pt x="15632" y="9217"/>
                  </a:lnTo>
                  <a:lnTo>
                    <a:pt x="15571" y="9096"/>
                  </a:lnTo>
                  <a:lnTo>
                    <a:pt x="15490" y="8975"/>
                  </a:lnTo>
                  <a:lnTo>
                    <a:pt x="15390" y="8854"/>
                  </a:lnTo>
                  <a:lnTo>
                    <a:pt x="15289" y="8754"/>
                  </a:lnTo>
                  <a:lnTo>
                    <a:pt x="15168" y="8633"/>
                  </a:lnTo>
                  <a:lnTo>
                    <a:pt x="15027" y="8552"/>
                  </a:lnTo>
                  <a:lnTo>
                    <a:pt x="14865" y="8451"/>
                  </a:lnTo>
                  <a:lnTo>
                    <a:pt x="14684" y="8370"/>
                  </a:lnTo>
                  <a:lnTo>
                    <a:pt x="14502" y="8310"/>
                  </a:lnTo>
                  <a:lnTo>
                    <a:pt x="14301" y="8249"/>
                  </a:lnTo>
                  <a:lnTo>
                    <a:pt x="14079" y="8209"/>
                  </a:lnTo>
                  <a:lnTo>
                    <a:pt x="13857" y="8169"/>
                  </a:lnTo>
                  <a:lnTo>
                    <a:pt x="13615" y="8149"/>
                  </a:lnTo>
                  <a:lnTo>
                    <a:pt x="13353" y="8149"/>
                  </a:lnTo>
                  <a:lnTo>
                    <a:pt x="13070" y="8169"/>
                  </a:lnTo>
                  <a:lnTo>
                    <a:pt x="12788" y="8189"/>
                  </a:lnTo>
                  <a:lnTo>
                    <a:pt x="12163" y="8270"/>
                  </a:lnTo>
                  <a:lnTo>
                    <a:pt x="11477" y="8310"/>
                  </a:lnTo>
                  <a:lnTo>
                    <a:pt x="10731" y="8330"/>
                  </a:lnTo>
                  <a:lnTo>
                    <a:pt x="10347" y="8310"/>
                  </a:lnTo>
                  <a:lnTo>
                    <a:pt x="9964" y="8290"/>
                  </a:lnTo>
                  <a:lnTo>
                    <a:pt x="9561" y="8249"/>
                  </a:lnTo>
                  <a:lnTo>
                    <a:pt x="9157" y="8189"/>
                  </a:lnTo>
                  <a:lnTo>
                    <a:pt x="8734" y="8128"/>
                  </a:lnTo>
                  <a:lnTo>
                    <a:pt x="8310" y="8028"/>
                  </a:lnTo>
                  <a:lnTo>
                    <a:pt x="7887" y="7907"/>
                  </a:lnTo>
                  <a:lnTo>
                    <a:pt x="7463" y="7786"/>
                  </a:lnTo>
                  <a:lnTo>
                    <a:pt x="7040" y="7624"/>
                  </a:lnTo>
                  <a:lnTo>
                    <a:pt x="6636" y="7443"/>
                  </a:lnTo>
                  <a:lnTo>
                    <a:pt x="6213" y="7221"/>
                  </a:lnTo>
                  <a:lnTo>
                    <a:pt x="5789" y="6999"/>
                  </a:lnTo>
                  <a:lnTo>
                    <a:pt x="5386" y="6717"/>
                  </a:lnTo>
                  <a:lnTo>
                    <a:pt x="4983" y="6434"/>
                  </a:lnTo>
                  <a:lnTo>
                    <a:pt x="4579" y="6112"/>
                  </a:lnTo>
                  <a:lnTo>
                    <a:pt x="4196" y="5748"/>
                  </a:lnTo>
                  <a:lnTo>
                    <a:pt x="3833" y="5345"/>
                  </a:lnTo>
                  <a:lnTo>
                    <a:pt x="3470" y="4922"/>
                  </a:lnTo>
                  <a:lnTo>
                    <a:pt x="3107" y="4438"/>
                  </a:lnTo>
                  <a:lnTo>
                    <a:pt x="2784" y="3933"/>
                  </a:lnTo>
                  <a:lnTo>
                    <a:pt x="2461" y="3389"/>
                  </a:lnTo>
                  <a:lnTo>
                    <a:pt x="2159" y="2804"/>
                  </a:lnTo>
                  <a:lnTo>
                    <a:pt x="1877" y="2179"/>
                  </a:lnTo>
                  <a:lnTo>
                    <a:pt x="1614" y="1493"/>
                  </a:lnTo>
                  <a:lnTo>
                    <a:pt x="1372" y="767"/>
                  </a:lnTo>
                  <a:lnTo>
                    <a:pt x="1151" y="0"/>
                  </a:lnTo>
                  <a:close/>
                </a:path>
              </a:pathLst>
            </a:custGeom>
            <a:solidFill>
              <a:schemeClr val="l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grpSp>
      <p:sp>
        <p:nvSpPr>
          <p:cNvPr id="137" name="Google Shape;137;p4"/>
          <p:cNvSpPr/>
          <p:nvPr/>
        </p:nvSpPr>
        <p:spPr>
          <a:xfrm rot="-5737592" flipH="1">
            <a:off x="-1962396" y="3638105"/>
            <a:ext cx="4715584" cy="4700104"/>
          </a:xfrm>
          <a:custGeom>
            <a:avLst/>
            <a:gdLst/>
            <a:ahLst/>
            <a:cxnLst/>
            <a:rect l="l" t="t" r="r" b="b"/>
            <a:pathLst>
              <a:path w="61535" h="61333" extrusionOk="0">
                <a:moveTo>
                  <a:pt x="25312" y="0"/>
                </a:moveTo>
                <a:lnTo>
                  <a:pt x="24384" y="40"/>
                </a:lnTo>
                <a:lnTo>
                  <a:pt x="23618" y="101"/>
                </a:lnTo>
                <a:lnTo>
                  <a:pt x="22851" y="182"/>
                </a:lnTo>
                <a:lnTo>
                  <a:pt x="22065" y="303"/>
                </a:lnTo>
                <a:lnTo>
                  <a:pt x="21298" y="464"/>
                </a:lnTo>
                <a:lnTo>
                  <a:pt x="20532" y="625"/>
                </a:lnTo>
                <a:lnTo>
                  <a:pt x="19766" y="847"/>
                </a:lnTo>
                <a:lnTo>
                  <a:pt x="18979" y="1069"/>
                </a:lnTo>
                <a:lnTo>
                  <a:pt x="18213" y="1331"/>
                </a:lnTo>
                <a:lnTo>
                  <a:pt x="17446" y="1593"/>
                </a:lnTo>
                <a:lnTo>
                  <a:pt x="16700" y="1896"/>
                </a:lnTo>
                <a:lnTo>
                  <a:pt x="15934" y="2219"/>
                </a:lnTo>
                <a:lnTo>
                  <a:pt x="15187" y="2561"/>
                </a:lnTo>
                <a:lnTo>
                  <a:pt x="14441" y="2945"/>
                </a:lnTo>
                <a:lnTo>
                  <a:pt x="13695" y="3328"/>
                </a:lnTo>
                <a:lnTo>
                  <a:pt x="12969" y="3711"/>
                </a:lnTo>
                <a:lnTo>
                  <a:pt x="12243" y="4135"/>
                </a:lnTo>
                <a:lnTo>
                  <a:pt x="11517" y="4578"/>
                </a:lnTo>
                <a:lnTo>
                  <a:pt x="10811" y="5022"/>
                </a:lnTo>
                <a:lnTo>
                  <a:pt x="10125" y="5486"/>
                </a:lnTo>
                <a:lnTo>
                  <a:pt x="9439" y="5970"/>
                </a:lnTo>
                <a:lnTo>
                  <a:pt x="8753" y="6454"/>
                </a:lnTo>
                <a:lnTo>
                  <a:pt x="8088" y="6958"/>
                </a:lnTo>
                <a:lnTo>
                  <a:pt x="7443" y="7483"/>
                </a:lnTo>
                <a:lnTo>
                  <a:pt x="6817" y="8007"/>
                </a:lnTo>
                <a:lnTo>
                  <a:pt x="6192" y="8531"/>
                </a:lnTo>
                <a:lnTo>
                  <a:pt x="5587" y="9076"/>
                </a:lnTo>
                <a:lnTo>
                  <a:pt x="4982" y="9620"/>
                </a:lnTo>
                <a:lnTo>
                  <a:pt x="4417" y="10185"/>
                </a:lnTo>
                <a:lnTo>
                  <a:pt x="3852" y="10730"/>
                </a:lnTo>
                <a:lnTo>
                  <a:pt x="3308" y="11294"/>
                </a:lnTo>
                <a:lnTo>
                  <a:pt x="2784" y="11859"/>
                </a:lnTo>
                <a:lnTo>
                  <a:pt x="2279" y="12424"/>
                </a:lnTo>
                <a:lnTo>
                  <a:pt x="2057" y="12686"/>
                </a:lnTo>
                <a:lnTo>
                  <a:pt x="1856" y="12968"/>
                </a:lnTo>
                <a:lnTo>
                  <a:pt x="1654" y="13231"/>
                </a:lnTo>
                <a:lnTo>
                  <a:pt x="1473" y="13513"/>
                </a:lnTo>
                <a:lnTo>
                  <a:pt x="1311" y="13795"/>
                </a:lnTo>
                <a:lnTo>
                  <a:pt x="1150" y="14078"/>
                </a:lnTo>
                <a:lnTo>
                  <a:pt x="868" y="14663"/>
                </a:lnTo>
                <a:lnTo>
                  <a:pt x="625" y="15268"/>
                </a:lnTo>
                <a:lnTo>
                  <a:pt x="424" y="15873"/>
                </a:lnTo>
                <a:lnTo>
                  <a:pt x="262" y="16518"/>
                </a:lnTo>
                <a:lnTo>
                  <a:pt x="141" y="17143"/>
                </a:lnTo>
                <a:lnTo>
                  <a:pt x="61" y="17809"/>
                </a:lnTo>
                <a:lnTo>
                  <a:pt x="20" y="18454"/>
                </a:lnTo>
                <a:lnTo>
                  <a:pt x="0" y="19140"/>
                </a:lnTo>
                <a:lnTo>
                  <a:pt x="20" y="19806"/>
                </a:lnTo>
                <a:lnTo>
                  <a:pt x="81" y="20491"/>
                </a:lnTo>
                <a:lnTo>
                  <a:pt x="162" y="21157"/>
                </a:lnTo>
                <a:lnTo>
                  <a:pt x="283" y="21843"/>
                </a:lnTo>
                <a:lnTo>
                  <a:pt x="424" y="22528"/>
                </a:lnTo>
                <a:lnTo>
                  <a:pt x="605" y="23214"/>
                </a:lnTo>
                <a:lnTo>
                  <a:pt x="807" y="23880"/>
                </a:lnTo>
                <a:lnTo>
                  <a:pt x="1029" y="24545"/>
                </a:lnTo>
                <a:lnTo>
                  <a:pt x="1271" y="25211"/>
                </a:lnTo>
                <a:lnTo>
                  <a:pt x="1533" y="25876"/>
                </a:lnTo>
                <a:lnTo>
                  <a:pt x="1815" y="26522"/>
                </a:lnTo>
                <a:lnTo>
                  <a:pt x="2118" y="27167"/>
                </a:lnTo>
                <a:lnTo>
                  <a:pt x="2441" y="27792"/>
                </a:lnTo>
                <a:lnTo>
                  <a:pt x="2784" y="28397"/>
                </a:lnTo>
                <a:lnTo>
                  <a:pt x="3147" y="29003"/>
                </a:lnTo>
                <a:lnTo>
                  <a:pt x="3510" y="29567"/>
                </a:lnTo>
                <a:lnTo>
                  <a:pt x="3893" y="30132"/>
                </a:lnTo>
                <a:lnTo>
                  <a:pt x="4276" y="30677"/>
                </a:lnTo>
                <a:lnTo>
                  <a:pt x="4679" y="31201"/>
                </a:lnTo>
                <a:lnTo>
                  <a:pt x="5083" y="31685"/>
                </a:lnTo>
                <a:lnTo>
                  <a:pt x="5486" y="32169"/>
                </a:lnTo>
                <a:lnTo>
                  <a:pt x="5890" y="32613"/>
                </a:lnTo>
                <a:lnTo>
                  <a:pt x="6313" y="33036"/>
                </a:lnTo>
                <a:lnTo>
                  <a:pt x="6737" y="33440"/>
                </a:lnTo>
                <a:lnTo>
                  <a:pt x="7180" y="33843"/>
                </a:lnTo>
                <a:lnTo>
                  <a:pt x="7624" y="34226"/>
                </a:lnTo>
                <a:lnTo>
                  <a:pt x="8088" y="34589"/>
                </a:lnTo>
                <a:lnTo>
                  <a:pt x="8572" y="34952"/>
                </a:lnTo>
                <a:lnTo>
                  <a:pt x="9056" y="35315"/>
                </a:lnTo>
                <a:lnTo>
                  <a:pt x="9540" y="35638"/>
                </a:lnTo>
                <a:lnTo>
                  <a:pt x="10044" y="35961"/>
                </a:lnTo>
                <a:lnTo>
                  <a:pt x="10548" y="36263"/>
                </a:lnTo>
                <a:lnTo>
                  <a:pt x="11073" y="36566"/>
                </a:lnTo>
                <a:lnTo>
                  <a:pt x="11597" y="36828"/>
                </a:lnTo>
                <a:lnTo>
                  <a:pt x="12122" y="37090"/>
                </a:lnTo>
                <a:lnTo>
                  <a:pt x="12666" y="37352"/>
                </a:lnTo>
                <a:lnTo>
                  <a:pt x="13211" y="37574"/>
                </a:lnTo>
                <a:lnTo>
                  <a:pt x="13775" y="37796"/>
                </a:lnTo>
                <a:lnTo>
                  <a:pt x="14340" y="37998"/>
                </a:lnTo>
                <a:lnTo>
                  <a:pt x="14905" y="38179"/>
                </a:lnTo>
                <a:lnTo>
                  <a:pt x="15470" y="38361"/>
                </a:lnTo>
                <a:lnTo>
                  <a:pt x="16034" y="38522"/>
                </a:lnTo>
                <a:lnTo>
                  <a:pt x="16619" y="38663"/>
                </a:lnTo>
                <a:lnTo>
                  <a:pt x="17204" y="38784"/>
                </a:lnTo>
                <a:lnTo>
                  <a:pt x="17789" y="38885"/>
                </a:lnTo>
                <a:lnTo>
                  <a:pt x="18374" y="38986"/>
                </a:lnTo>
                <a:lnTo>
                  <a:pt x="18959" y="39067"/>
                </a:lnTo>
                <a:lnTo>
                  <a:pt x="19564" y="39107"/>
                </a:lnTo>
                <a:lnTo>
                  <a:pt x="20149" y="39168"/>
                </a:lnTo>
                <a:lnTo>
                  <a:pt x="20754" y="39188"/>
                </a:lnTo>
                <a:lnTo>
                  <a:pt x="21924" y="39188"/>
                </a:lnTo>
                <a:lnTo>
                  <a:pt x="22529" y="39147"/>
                </a:lnTo>
                <a:lnTo>
                  <a:pt x="23255" y="39107"/>
                </a:lnTo>
                <a:lnTo>
                  <a:pt x="23961" y="39026"/>
                </a:lnTo>
                <a:lnTo>
                  <a:pt x="25413" y="38865"/>
                </a:lnTo>
                <a:lnTo>
                  <a:pt x="26865" y="38683"/>
                </a:lnTo>
                <a:lnTo>
                  <a:pt x="27591" y="38603"/>
                </a:lnTo>
                <a:lnTo>
                  <a:pt x="28317" y="38562"/>
                </a:lnTo>
                <a:lnTo>
                  <a:pt x="29043" y="38522"/>
                </a:lnTo>
                <a:lnTo>
                  <a:pt x="29749" y="38522"/>
                </a:lnTo>
                <a:lnTo>
                  <a:pt x="30455" y="38542"/>
                </a:lnTo>
                <a:lnTo>
                  <a:pt x="31141" y="38623"/>
                </a:lnTo>
                <a:lnTo>
                  <a:pt x="31484" y="38663"/>
                </a:lnTo>
                <a:lnTo>
                  <a:pt x="31826" y="38724"/>
                </a:lnTo>
                <a:lnTo>
                  <a:pt x="32169" y="38805"/>
                </a:lnTo>
                <a:lnTo>
                  <a:pt x="32512" y="38905"/>
                </a:lnTo>
                <a:lnTo>
                  <a:pt x="32835" y="39006"/>
                </a:lnTo>
                <a:lnTo>
                  <a:pt x="33178" y="39127"/>
                </a:lnTo>
                <a:lnTo>
                  <a:pt x="33500" y="39248"/>
                </a:lnTo>
                <a:lnTo>
                  <a:pt x="33823" y="39410"/>
                </a:lnTo>
                <a:lnTo>
                  <a:pt x="34186" y="39591"/>
                </a:lnTo>
                <a:lnTo>
                  <a:pt x="34529" y="39813"/>
                </a:lnTo>
                <a:lnTo>
                  <a:pt x="34872" y="40035"/>
                </a:lnTo>
                <a:lnTo>
                  <a:pt x="35174" y="40277"/>
                </a:lnTo>
                <a:lnTo>
                  <a:pt x="35497" y="40539"/>
                </a:lnTo>
                <a:lnTo>
                  <a:pt x="35780" y="40801"/>
                </a:lnTo>
                <a:lnTo>
                  <a:pt x="36062" y="41084"/>
                </a:lnTo>
                <a:lnTo>
                  <a:pt x="36324" y="41386"/>
                </a:lnTo>
                <a:lnTo>
                  <a:pt x="36586" y="41689"/>
                </a:lnTo>
                <a:lnTo>
                  <a:pt x="36808" y="42011"/>
                </a:lnTo>
                <a:lnTo>
                  <a:pt x="37050" y="42334"/>
                </a:lnTo>
                <a:lnTo>
                  <a:pt x="37272" y="42677"/>
                </a:lnTo>
                <a:lnTo>
                  <a:pt x="37474" y="43020"/>
                </a:lnTo>
                <a:lnTo>
                  <a:pt x="37675" y="43383"/>
                </a:lnTo>
                <a:lnTo>
                  <a:pt x="38038" y="44129"/>
                </a:lnTo>
                <a:lnTo>
                  <a:pt x="38381" y="44895"/>
                </a:lnTo>
                <a:lnTo>
                  <a:pt x="38684" y="45682"/>
                </a:lnTo>
                <a:lnTo>
                  <a:pt x="38966" y="46489"/>
                </a:lnTo>
                <a:lnTo>
                  <a:pt x="39228" y="47296"/>
                </a:lnTo>
                <a:lnTo>
                  <a:pt x="39450" y="48122"/>
                </a:lnTo>
                <a:lnTo>
                  <a:pt x="39672" y="48949"/>
                </a:lnTo>
                <a:lnTo>
                  <a:pt x="40075" y="50583"/>
                </a:lnTo>
                <a:lnTo>
                  <a:pt x="40277" y="51390"/>
                </a:lnTo>
                <a:lnTo>
                  <a:pt x="40499" y="52217"/>
                </a:lnTo>
                <a:lnTo>
                  <a:pt x="40761" y="53044"/>
                </a:lnTo>
                <a:lnTo>
                  <a:pt x="41023" y="53850"/>
                </a:lnTo>
                <a:lnTo>
                  <a:pt x="41326" y="54657"/>
                </a:lnTo>
                <a:lnTo>
                  <a:pt x="41649" y="55464"/>
                </a:lnTo>
                <a:lnTo>
                  <a:pt x="42012" y="56230"/>
                </a:lnTo>
                <a:lnTo>
                  <a:pt x="42415" y="56956"/>
                </a:lnTo>
                <a:lnTo>
                  <a:pt x="42637" y="57319"/>
                </a:lnTo>
                <a:lnTo>
                  <a:pt x="42859" y="57662"/>
                </a:lnTo>
                <a:lnTo>
                  <a:pt x="43081" y="58005"/>
                </a:lnTo>
                <a:lnTo>
                  <a:pt x="43343" y="58328"/>
                </a:lnTo>
                <a:lnTo>
                  <a:pt x="43585" y="58630"/>
                </a:lnTo>
                <a:lnTo>
                  <a:pt x="43847" y="58933"/>
                </a:lnTo>
                <a:lnTo>
                  <a:pt x="44129" y="59215"/>
                </a:lnTo>
                <a:lnTo>
                  <a:pt x="44412" y="59498"/>
                </a:lnTo>
                <a:lnTo>
                  <a:pt x="44714" y="59740"/>
                </a:lnTo>
                <a:lnTo>
                  <a:pt x="45017" y="59982"/>
                </a:lnTo>
                <a:lnTo>
                  <a:pt x="45360" y="60203"/>
                </a:lnTo>
                <a:lnTo>
                  <a:pt x="45682" y="60425"/>
                </a:lnTo>
                <a:lnTo>
                  <a:pt x="46045" y="60607"/>
                </a:lnTo>
                <a:lnTo>
                  <a:pt x="46408" y="60768"/>
                </a:lnTo>
                <a:lnTo>
                  <a:pt x="46771" y="60930"/>
                </a:lnTo>
                <a:lnTo>
                  <a:pt x="47175" y="61051"/>
                </a:lnTo>
                <a:lnTo>
                  <a:pt x="47598" y="61172"/>
                </a:lnTo>
                <a:lnTo>
                  <a:pt x="48042" y="61252"/>
                </a:lnTo>
                <a:lnTo>
                  <a:pt x="48486" y="61313"/>
                </a:lnTo>
                <a:lnTo>
                  <a:pt x="48929" y="61333"/>
                </a:lnTo>
                <a:lnTo>
                  <a:pt x="49393" y="61333"/>
                </a:lnTo>
                <a:lnTo>
                  <a:pt x="49837" y="61293"/>
                </a:lnTo>
                <a:lnTo>
                  <a:pt x="50281" y="61252"/>
                </a:lnTo>
                <a:lnTo>
                  <a:pt x="50725" y="61172"/>
                </a:lnTo>
                <a:lnTo>
                  <a:pt x="51168" y="61071"/>
                </a:lnTo>
                <a:lnTo>
                  <a:pt x="51612" y="60950"/>
                </a:lnTo>
                <a:lnTo>
                  <a:pt x="52056" y="60809"/>
                </a:lnTo>
                <a:lnTo>
                  <a:pt x="52479" y="60647"/>
                </a:lnTo>
                <a:lnTo>
                  <a:pt x="52903" y="60466"/>
                </a:lnTo>
                <a:lnTo>
                  <a:pt x="53306" y="60264"/>
                </a:lnTo>
                <a:lnTo>
                  <a:pt x="53709" y="60042"/>
                </a:lnTo>
                <a:lnTo>
                  <a:pt x="54093" y="59800"/>
                </a:lnTo>
                <a:lnTo>
                  <a:pt x="54718" y="59397"/>
                </a:lnTo>
                <a:lnTo>
                  <a:pt x="55303" y="58933"/>
                </a:lnTo>
                <a:lnTo>
                  <a:pt x="55847" y="58449"/>
                </a:lnTo>
                <a:lnTo>
                  <a:pt x="56372" y="57945"/>
                </a:lnTo>
                <a:lnTo>
                  <a:pt x="56876" y="57400"/>
                </a:lnTo>
                <a:lnTo>
                  <a:pt x="57360" y="56835"/>
                </a:lnTo>
                <a:lnTo>
                  <a:pt x="57804" y="56230"/>
                </a:lnTo>
                <a:lnTo>
                  <a:pt x="58207" y="55625"/>
                </a:lnTo>
                <a:lnTo>
                  <a:pt x="58590" y="54980"/>
                </a:lnTo>
                <a:lnTo>
                  <a:pt x="58953" y="54334"/>
                </a:lnTo>
                <a:lnTo>
                  <a:pt x="59296" y="53649"/>
                </a:lnTo>
                <a:lnTo>
                  <a:pt x="59599" y="52983"/>
                </a:lnTo>
                <a:lnTo>
                  <a:pt x="59881" y="52277"/>
                </a:lnTo>
                <a:lnTo>
                  <a:pt x="60143" y="51571"/>
                </a:lnTo>
                <a:lnTo>
                  <a:pt x="60365" y="50865"/>
                </a:lnTo>
                <a:lnTo>
                  <a:pt x="60567" y="50139"/>
                </a:lnTo>
                <a:lnTo>
                  <a:pt x="60728" y="49413"/>
                </a:lnTo>
                <a:lnTo>
                  <a:pt x="60890" y="48687"/>
                </a:lnTo>
                <a:lnTo>
                  <a:pt x="61031" y="47961"/>
                </a:lnTo>
                <a:lnTo>
                  <a:pt x="61132" y="47235"/>
                </a:lnTo>
                <a:lnTo>
                  <a:pt x="61232" y="46489"/>
                </a:lnTo>
                <a:lnTo>
                  <a:pt x="61313" y="45763"/>
                </a:lnTo>
                <a:lnTo>
                  <a:pt x="61374" y="45016"/>
                </a:lnTo>
                <a:lnTo>
                  <a:pt x="61434" y="44270"/>
                </a:lnTo>
                <a:lnTo>
                  <a:pt x="61495" y="42778"/>
                </a:lnTo>
                <a:lnTo>
                  <a:pt x="61535" y="41285"/>
                </a:lnTo>
                <a:lnTo>
                  <a:pt x="61535" y="39793"/>
                </a:lnTo>
                <a:lnTo>
                  <a:pt x="61515" y="38300"/>
                </a:lnTo>
                <a:lnTo>
                  <a:pt x="61495" y="36485"/>
                </a:lnTo>
                <a:lnTo>
                  <a:pt x="61434" y="34670"/>
                </a:lnTo>
                <a:lnTo>
                  <a:pt x="61353" y="32835"/>
                </a:lnTo>
                <a:lnTo>
                  <a:pt x="61232" y="30979"/>
                </a:lnTo>
                <a:lnTo>
                  <a:pt x="61172" y="30071"/>
                </a:lnTo>
                <a:lnTo>
                  <a:pt x="61071" y="29144"/>
                </a:lnTo>
                <a:lnTo>
                  <a:pt x="60970" y="28236"/>
                </a:lnTo>
                <a:lnTo>
                  <a:pt x="60849" y="27329"/>
                </a:lnTo>
                <a:lnTo>
                  <a:pt x="60728" y="26421"/>
                </a:lnTo>
                <a:lnTo>
                  <a:pt x="60567" y="25534"/>
                </a:lnTo>
                <a:lnTo>
                  <a:pt x="60405" y="24626"/>
                </a:lnTo>
                <a:lnTo>
                  <a:pt x="60224" y="23739"/>
                </a:lnTo>
                <a:lnTo>
                  <a:pt x="60022" y="22871"/>
                </a:lnTo>
                <a:lnTo>
                  <a:pt x="59800" y="22004"/>
                </a:lnTo>
                <a:lnTo>
                  <a:pt x="59558" y="21137"/>
                </a:lnTo>
                <a:lnTo>
                  <a:pt x="59296" y="20290"/>
                </a:lnTo>
                <a:lnTo>
                  <a:pt x="58994" y="19443"/>
                </a:lnTo>
                <a:lnTo>
                  <a:pt x="58691" y="18616"/>
                </a:lnTo>
                <a:lnTo>
                  <a:pt x="58348" y="17809"/>
                </a:lnTo>
                <a:lnTo>
                  <a:pt x="57985" y="17002"/>
                </a:lnTo>
                <a:lnTo>
                  <a:pt x="57582" y="16216"/>
                </a:lnTo>
                <a:lnTo>
                  <a:pt x="57158" y="15449"/>
                </a:lnTo>
                <a:lnTo>
                  <a:pt x="56715" y="14703"/>
                </a:lnTo>
                <a:lnTo>
                  <a:pt x="56231" y="13957"/>
                </a:lnTo>
                <a:lnTo>
                  <a:pt x="55726" y="13251"/>
                </a:lnTo>
                <a:lnTo>
                  <a:pt x="55182" y="12545"/>
                </a:lnTo>
                <a:lnTo>
                  <a:pt x="54617" y="11859"/>
                </a:lnTo>
                <a:lnTo>
                  <a:pt x="53992" y="11214"/>
                </a:lnTo>
                <a:lnTo>
                  <a:pt x="53609" y="10831"/>
                </a:lnTo>
                <a:lnTo>
                  <a:pt x="53225" y="10447"/>
                </a:lnTo>
                <a:lnTo>
                  <a:pt x="52822" y="10084"/>
                </a:lnTo>
                <a:lnTo>
                  <a:pt x="52419" y="9741"/>
                </a:lnTo>
                <a:lnTo>
                  <a:pt x="51995" y="9399"/>
                </a:lnTo>
                <a:lnTo>
                  <a:pt x="51572" y="9056"/>
                </a:lnTo>
                <a:lnTo>
                  <a:pt x="50704" y="8431"/>
                </a:lnTo>
                <a:lnTo>
                  <a:pt x="49817" y="7825"/>
                </a:lnTo>
                <a:lnTo>
                  <a:pt x="48889" y="7261"/>
                </a:lnTo>
                <a:lnTo>
                  <a:pt x="47941" y="6736"/>
                </a:lnTo>
                <a:lnTo>
                  <a:pt x="46973" y="6232"/>
                </a:lnTo>
                <a:lnTo>
                  <a:pt x="46005" y="5768"/>
                </a:lnTo>
                <a:lnTo>
                  <a:pt x="44997" y="5304"/>
                </a:lnTo>
                <a:lnTo>
                  <a:pt x="44008" y="4881"/>
                </a:lnTo>
                <a:lnTo>
                  <a:pt x="42980" y="4457"/>
                </a:lnTo>
                <a:lnTo>
                  <a:pt x="41971" y="4074"/>
                </a:lnTo>
                <a:lnTo>
                  <a:pt x="40943" y="3691"/>
                </a:lnTo>
                <a:lnTo>
                  <a:pt x="38885" y="2945"/>
                </a:lnTo>
                <a:lnTo>
                  <a:pt x="37111" y="2340"/>
                </a:lnTo>
                <a:lnTo>
                  <a:pt x="35336" y="1755"/>
                </a:lnTo>
                <a:lnTo>
                  <a:pt x="34448" y="1492"/>
                </a:lnTo>
                <a:lnTo>
                  <a:pt x="33541" y="1230"/>
                </a:lnTo>
                <a:lnTo>
                  <a:pt x="32633" y="988"/>
                </a:lnTo>
                <a:lnTo>
                  <a:pt x="31726" y="766"/>
                </a:lnTo>
                <a:lnTo>
                  <a:pt x="30818" y="565"/>
                </a:lnTo>
                <a:lnTo>
                  <a:pt x="29910" y="383"/>
                </a:lnTo>
                <a:lnTo>
                  <a:pt x="29003" y="242"/>
                </a:lnTo>
                <a:lnTo>
                  <a:pt x="28075" y="141"/>
                </a:lnTo>
                <a:lnTo>
                  <a:pt x="27167" y="61"/>
                </a:lnTo>
                <a:lnTo>
                  <a:pt x="26240" y="0"/>
                </a:lnTo>
                <a:close/>
              </a:path>
            </a:pathLst>
          </a:custGeom>
          <a:solidFill>
            <a:schemeClr val="lt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38" name="Google Shape;138;p4"/>
          <p:cNvSpPr txBox="1">
            <a:spLocks noGrp="1"/>
          </p:cNvSpPr>
          <p:nvPr>
            <p:ph type="title"/>
          </p:nvPr>
        </p:nvSpPr>
        <p:spPr>
          <a:xfrm>
            <a:off x="960000" y="593367"/>
            <a:ext cx="10272000" cy="7636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200"/>
              <a:buNone/>
              <a:defRPr>
                <a:latin typeface="UTM Futura Extra" panose="02040603050506020204" pitchFamily="18" charset="0"/>
                <a:ea typeface="Tahoma" panose="020B0604030504040204" pitchFamily="34" charset="0"/>
                <a:cs typeface="Tahoma" panose="020B0604030504040204" pitchFamily="34" charset="0"/>
              </a:defRPr>
            </a:lvl1pPr>
            <a:lvl2pPr lvl="1" rtl="0">
              <a:spcBef>
                <a:spcPts val="0"/>
              </a:spcBef>
              <a:spcAft>
                <a:spcPts val="0"/>
              </a:spcAft>
              <a:buSzPts val="3200"/>
              <a:buNone/>
              <a:defRPr/>
            </a:lvl2pPr>
            <a:lvl3pPr lvl="2" rtl="0">
              <a:spcBef>
                <a:spcPts val="0"/>
              </a:spcBef>
              <a:spcAft>
                <a:spcPts val="0"/>
              </a:spcAft>
              <a:buSzPts val="3200"/>
              <a:buNone/>
              <a:defRPr/>
            </a:lvl3pPr>
            <a:lvl4pPr lvl="3" rtl="0">
              <a:spcBef>
                <a:spcPts val="0"/>
              </a:spcBef>
              <a:spcAft>
                <a:spcPts val="0"/>
              </a:spcAft>
              <a:buSzPts val="3200"/>
              <a:buNone/>
              <a:defRPr/>
            </a:lvl4pPr>
            <a:lvl5pPr lvl="4" rtl="0">
              <a:spcBef>
                <a:spcPts val="0"/>
              </a:spcBef>
              <a:spcAft>
                <a:spcPts val="0"/>
              </a:spcAft>
              <a:buSzPts val="3200"/>
              <a:buNone/>
              <a:defRPr/>
            </a:lvl5pPr>
            <a:lvl6pPr lvl="5" rtl="0">
              <a:spcBef>
                <a:spcPts val="0"/>
              </a:spcBef>
              <a:spcAft>
                <a:spcPts val="0"/>
              </a:spcAft>
              <a:buSzPts val="3200"/>
              <a:buNone/>
              <a:defRPr/>
            </a:lvl6pPr>
            <a:lvl7pPr lvl="6" rtl="0">
              <a:spcBef>
                <a:spcPts val="0"/>
              </a:spcBef>
              <a:spcAft>
                <a:spcPts val="0"/>
              </a:spcAft>
              <a:buSzPts val="3200"/>
              <a:buNone/>
              <a:defRPr/>
            </a:lvl7pPr>
            <a:lvl8pPr lvl="7" rtl="0">
              <a:spcBef>
                <a:spcPts val="0"/>
              </a:spcBef>
              <a:spcAft>
                <a:spcPts val="0"/>
              </a:spcAft>
              <a:buSzPts val="3200"/>
              <a:buNone/>
              <a:defRPr/>
            </a:lvl8pPr>
            <a:lvl9pPr lvl="8" rtl="0">
              <a:spcBef>
                <a:spcPts val="0"/>
              </a:spcBef>
              <a:spcAft>
                <a:spcPts val="0"/>
              </a:spcAft>
              <a:buSzPts val="3200"/>
              <a:buNone/>
              <a:defRPr/>
            </a:lvl9pPr>
          </a:lstStyle>
          <a:p>
            <a:endParaRPr dirty="0"/>
          </a:p>
        </p:txBody>
      </p:sp>
      <p:sp>
        <p:nvSpPr>
          <p:cNvPr id="139" name="Google Shape;139;p4"/>
          <p:cNvSpPr txBox="1">
            <a:spLocks noGrp="1"/>
          </p:cNvSpPr>
          <p:nvPr>
            <p:ph type="body" idx="1"/>
          </p:nvPr>
        </p:nvSpPr>
        <p:spPr>
          <a:xfrm>
            <a:off x="960000" y="1621003"/>
            <a:ext cx="10272000" cy="4555200"/>
          </a:xfrm>
          <a:prstGeom prst="rect">
            <a:avLst/>
          </a:prstGeom>
        </p:spPr>
        <p:txBody>
          <a:bodyPr spcFirstLastPara="1" wrap="square" lIns="91425" tIns="91425" rIns="91425" bIns="91425" anchor="t" anchorCtr="0">
            <a:noAutofit/>
          </a:bodyPr>
          <a:lstStyle>
            <a:lvl1pPr marL="609585" lvl="0" indent="-406390" rtl="0">
              <a:lnSpc>
                <a:spcPct val="100000"/>
              </a:lnSpc>
              <a:spcBef>
                <a:spcPts val="0"/>
              </a:spcBef>
              <a:spcAft>
                <a:spcPts val="0"/>
              </a:spcAft>
              <a:buClr>
                <a:srgbClr val="434343"/>
              </a:buClr>
              <a:buSzPts val="1200"/>
              <a:buAutoNum type="arabicPeriod"/>
              <a:defRPr sz="1600">
                <a:solidFill>
                  <a:srgbClr val="434343"/>
                </a:solidFill>
                <a:latin typeface="Tahoma" panose="020B0604030504040204" pitchFamily="34" charset="0"/>
              </a:defRPr>
            </a:lvl1pPr>
            <a:lvl2pPr marL="1219170" lvl="1" indent="-406390" rtl="0">
              <a:lnSpc>
                <a:spcPct val="115000"/>
              </a:lnSpc>
              <a:spcBef>
                <a:spcPts val="2133"/>
              </a:spcBef>
              <a:spcAft>
                <a:spcPts val="0"/>
              </a:spcAft>
              <a:buClr>
                <a:srgbClr val="434343"/>
              </a:buClr>
              <a:buSzPts val="1200"/>
              <a:buFont typeface="Roboto Condensed Light"/>
              <a:buChar char="○"/>
              <a:defRPr>
                <a:solidFill>
                  <a:srgbClr val="434343"/>
                </a:solidFill>
              </a:defRPr>
            </a:lvl2pPr>
            <a:lvl3pPr marL="1828754" lvl="2" indent="-406390" rtl="0">
              <a:lnSpc>
                <a:spcPct val="115000"/>
              </a:lnSpc>
              <a:spcBef>
                <a:spcPts val="2133"/>
              </a:spcBef>
              <a:spcAft>
                <a:spcPts val="0"/>
              </a:spcAft>
              <a:buClr>
                <a:srgbClr val="434343"/>
              </a:buClr>
              <a:buSzPts val="1200"/>
              <a:buFont typeface="Roboto Condensed Light"/>
              <a:buChar char="■"/>
              <a:defRPr>
                <a:solidFill>
                  <a:srgbClr val="434343"/>
                </a:solidFill>
              </a:defRPr>
            </a:lvl3pPr>
            <a:lvl4pPr marL="2438339" lvl="3" indent="-406390" rtl="0">
              <a:lnSpc>
                <a:spcPct val="115000"/>
              </a:lnSpc>
              <a:spcBef>
                <a:spcPts val="2133"/>
              </a:spcBef>
              <a:spcAft>
                <a:spcPts val="0"/>
              </a:spcAft>
              <a:buClr>
                <a:srgbClr val="434343"/>
              </a:buClr>
              <a:buSzPts val="1200"/>
              <a:buFont typeface="Roboto Condensed Light"/>
              <a:buChar char="●"/>
              <a:defRPr>
                <a:solidFill>
                  <a:srgbClr val="434343"/>
                </a:solidFill>
              </a:defRPr>
            </a:lvl4pPr>
            <a:lvl5pPr marL="3047924" lvl="4" indent="-406390" rtl="0">
              <a:lnSpc>
                <a:spcPct val="115000"/>
              </a:lnSpc>
              <a:spcBef>
                <a:spcPts val="2133"/>
              </a:spcBef>
              <a:spcAft>
                <a:spcPts val="0"/>
              </a:spcAft>
              <a:buClr>
                <a:srgbClr val="434343"/>
              </a:buClr>
              <a:buSzPts val="1200"/>
              <a:buFont typeface="Roboto Condensed Light"/>
              <a:buChar char="○"/>
              <a:defRPr>
                <a:solidFill>
                  <a:srgbClr val="434343"/>
                </a:solidFill>
              </a:defRPr>
            </a:lvl5pPr>
            <a:lvl6pPr marL="3657509" lvl="5" indent="-406390" rtl="0">
              <a:lnSpc>
                <a:spcPct val="115000"/>
              </a:lnSpc>
              <a:spcBef>
                <a:spcPts val="2133"/>
              </a:spcBef>
              <a:spcAft>
                <a:spcPts val="0"/>
              </a:spcAft>
              <a:buClr>
                <a:srgbClr val="434343"/>
              </a:buClr>
              <a:buSzPts val="1200"/>
              <a:buFont typeface="Roboto Condensed Light"/>
              <a:buChar char="■"/>
              <a:defRPr>
                <a:solidFill>
                  <a:srgbClr val="434343"/>
                </a:solidFill>
              </a:defRPr>
            </a:lvl6pPr>
            <a:lvl7pPr marL="4267093" lvl="6" indent="-406390" rtl="0">
              <a:lnSpc>
                <a:spcPct val="115000"/>
              </a:lnSpc>
              <a:spcBef>
                <a:spcPts val="2133"/>
              </a:spcBef>
              <a:spcAft>
                <a:spcPts val="0"/>
              </a:spcAft>
              <a:buClr>
                <a:srgbClr val="434343"/>
              </a:buClr>
              <a:buSzPts val="1200"/>
              <a:buFont typeface="Roboto Condensed Light"/>
              <a:buChar char="●"/>
              <a:defRPr>
                <a:solidFill>
                  <a:srgbClr val="434343"/>
                </a:solidFill>
              </a:defRPr>
            </a:lvl7pPr>
            <a:lvl8pPr marL="4876678" lvl="7" indent="-406390" rtl="0">
              <a:lnSpc>
                <a:spcPct val="115000"/>
              </a:lnSpc>
              <a:spcBef>
                <a:spcPts val="2133"/>
              </a:spcBef>
              <a:spcAft>
                <a:spcPts val="0"/>
              </a:spcAft>
              <a:buClr>
                <a:srgbClr val="434343"/>
              </a:buClr>
              <a:buSzPts val="1200"/>
              <a:buFont typeface="Roboto Condensed Light"/>
              <a:buChar char="○"/>
              <a:defRPr>
                <a:solidFill>
                  <a:srgbClr val="434343"/>
                </a:solidFill>
              </a:defRPr>
            </a:lvl8pPr>
            <a:lvl9pPr marL="5486263" lvl="8" indent="-406390" rtl="0">
              <a:lnSpc>
                <a:spcPct val="115000"/>
              </a:lnSpc>
              <a:spcBef>
                <a:spcPts val="2133"/>
              </a:spcBef>
              <a:spcAft>
                <a:spcPts val="2133"/>
              </a:spcAft>
              <a:buClr>
                <a:srgbClr val="434343"/>
              </a:buClr>
              <a:buSzPts val="1200"/>
              <a:buFont typeface="Roboto Condensed Light"/>
              <a:buChar char="■"/>
              <a:defRPr>
                <a:solidFill>
                  <a:srgbClr val="434343"/>
                </a:solidFill>
              </a:defRPr>
            </a:lvl9pPr>
          </a:lstStyle>
          <a:p>
            <a:endParaRPr dirty="0"/>
          </a:p>
        </p:txBody>
      </p:sp>
      <p:grpSp>
        <p:nvGrpSpPr>
          <p:cNvPr id="140" name="Google Shape;140;p4"/>
          <p:cNvGrpSpPr/>
          <p:nvPr/>
        </p:nvGrpSpPr>
        <p:grpSpPr>
          <a:xfrm rot="-5400000" flipH="1">
            <a:off x="632295" y="-645622"/>
            <a:ext cx="1293389" cy="2557788"/>
            <a:chOff x="961675" y="1958725"/>
            <a:chExt cx="563225" cy="1113825"/>
          </a:xfrm>
        </p:grpSpPr>
        <p:sp>
          <p:nvSpPr>
            <p:cNvPr id="141" name="Google Shape;141;p4"/>
            <p:cNvSpPr/>
            <p:nvPr/>
          </p:nvSpPr>
          <p:spPr>
            <a:xfrm>
              <a:off x="961675" y="1958725"/>
              <a:ext cx="284400" cy="1113825"/>
            </a:xfrm>
            <a:custGeom>
              <a:avLst/>
              <a:gdLst/>
              <a:ahLst/>
              <a:cxnLst/>
              <a:rect l="l" t="t" r="r" b="b"/>
              <a:pathLst>
                <a:path w="11376" h="44553" extrusionOk="0">
                  <a:moveTo>
                    <a:pt x="0" y="0"/>
                  </a:moveTo>
                  <a:lnTo>
                    <a:pt x="0" y="44553"/>
                  </a:lnTo>
                  <a:lnTo>
                    <a:pt x="645" y="44392"/>
                  </a:lnTo>
                  <a:lnTo>
                    <a:pt x="1251" y="44210"/>
                  </a:lnTo>
                  <a:lnTo>
                    <a:pt x="1835" y="43988"/>
                  </a:lnTo>
                  <a:lnTo>
                    <a:pt x="2400" y="43766"/>
                  </a:lnTo>
                  <a:lnTo>
                    <a:pt x="2925" y="43504"/>
                  </a:lnTo>
                  <a:lnTo>
                    <a:pt x="3429" y="43202"/>
                  </a:lnTo>
                  <a:lnTo>
                    <a:pt x="3913" y="42899"/>
                  </a:lnTo>
                  <a:lnTo>
                    <a:pt x="4357" y="42556"/>
                  </a:lnTo>
                  <a:lnTo>
                    <a:pt x="4800" y="42213"/>
                  </a:lnTo>
                  <a:lnTo>
                    <a:pt x="5204" y="41830"/>
                  </a:lnTo>
                  <a:lnTo>
                    <a:pt x="5567" y="41427"/>
                  </a:lnTo>
                  <a:lnTo>
                    <a:pt x="5930" y="41023"/>
                  </a:lnTo>
                  <a:lnTo>
                    <a:pt x="6252" y="40580"/>
                  </a:lnTo>
                  <a:lnTo>
                    <a:pt x="6555" y="40136"/>
                  </a:lnTo>
                  <a:lnTo>
                    <a:pt x="6837" y="39692"/>
                  </a:lnTo>
                  <a:lnTo>
                    <a:pt x="7099" y="39208"/>
                  </a:lnTo>
                  <a:lnTo>
                    <a:pt x="7341" y="38724"/>
                  </a:lnTo>
                  <a:lnTo>
                    <a:pt x="7563" y="38220"/>
                  </a:lnTo>
                  <a:lnTo>
                    <a:pt x="7745" y="37716"/>
                  </a:lnTo>
                  <a:lnTo>
                    <a:pt x="7926" y="37212"/>
                  </a:lnTo>
                  <a:lnTo>
                    <a:pt x="8068" y="36687"/>
                  </a:lnTo>
                  <a:lnTo>
                    <a:pt x="8189" y="36163"/>
                  </a:lnTo>
                  <a:lnTo>
                    <a:pt x="8310" y="35618"/>
                  </a:lnTo>
                  <a:lnTo>
                    <a:pt x="8390" y="35094"/>
                  </a:lnTo>
                  <a:lnTo>
                    <a:pt x="8451" y="34549"/>
                  </a:lnTo>
                  <a:lnTo>
                    <a:pt x="8491" y="34005"/>
                  </a:lnTo>
                  <a:lnTo>
                    <a:pt x="8531" y="33460"/>
                  </a:lnTo>
                  <a:lnTo>
                    <a:pt x="8531" y="32916"/>
                  </a:lnTo>
                  <a:lnTo>
                    <a:pt x="8511" y="32391"/>
                  </a:lnTo>
                  <a:lnTo>
                    <a:pt x="8491" y="31847"/>
                  </a:lnTo>
                  <a:lnTo>
                    <a:pt x="8451" y="31322"/>
                  </a:lnTo>
                  <a:lnTo>
                    <a:pt x="8370" y="30798"/>
                  </a:lnTo>
                  <a:lnTo>
                    <a:pt x="8269" y="30193"/>
                  </a:lnTo>
                  <a:lnTo>
                    <a:pt x="8128" y="29628"/>
                  </a:lnTo>
                  <a:lnTo>
                    <a:pt x="7967" y="29063"/>
                  </a:lnTo>
                  <a:lnTo>
                    <a:pt x="7785" y="28519"/>
                  </a:lnTo>
                  <a:lnTo>
                    <a:pt x="7583" y="27994"/>
                  </a:lnTo>
                  <a:lnTo>
                    <a:pt x="7341" y="27470"/>
                  </a:lnTo>
                  <a:lnTo>
                    <a:pt x="7099" y="26946"/>
                  </a:lnTo>
                  <a:lnTo>
                    <a:pt x="6857" y="26421"/>
                  </a:lnTo>
                  <a:lnTo>
                    <a:pt x="6313" y="25393"/>
                  </a:lnTo>
                  <a:lnTo>
                    <a:pt x="5768" y="24324"/>
                  </a:lnTo>
                  <a:lnTo>
                    <a:pt x="5224" y="23235"/>
                  </a:lnTo>
                  <a:lnTo>
                    <a:pt x="4962" y="22650"/>
                  </a:lnTo>
                  <a:lnTo>
                    <a:pt x="4720" y="22065"/>
                  </a:lnTo>
                  <a:lnTo>
                    <a:pt x="4478" y="21460"/>
                  </a:lnTo>
                  <a:lnTo>
                    <a:pt x="4276" y="20835"/>
                  </a:lnTo>
                  <a:lnTo>
                    <a:pt x="4074" y="20169"/>
                  </a:lnTo>
                  <a:lnTo>
                    <a:pt x="3913" y="19483"/>
                  </a:lnTo>
                  <a:lnTo>
                    <a:pt x="3772" y="18777"/>
                  </a:lnTo>
                  <a:lnTo>
                    <a:pt x="3651" y="18031"/>
                  </a:lnTo>
                  <a:lnTo>
                    <a:pt x="3570" y="17245"/>
                  </a:lnTo>
                  <a:lnTo>
                    <a:pt x="3530" y="16418"/>
                  </a:lnTo>
                  <a:lnTo>
                    <a:pt x="3530" y="15550"/>
                  </a:lnTo>
                  <a:lnTo>
                    <a:pt x="3570" y="14643"/>
                  </a:lnTo>
                  <a:lnTo>
                    <a:pt x="3651" y="13695"/>
                  </a:lnTo>
                  <a:lnTo>
                    <a:pt x="3772" y="12686"/>
                  </a:lnTo>
                  <a:lnTo>
                    <a:pt x="3953" y="11638"/>
                  </a:lnTo>
                  <a:lnTo>
                    <a:pt x="4195" y="10528"/>
                  </a:lnTo>
                  <a:lnTo>
                    <a:pt x="4478" y="9379"/>
                  </a:lnTo>
                  <a:lnTo>
                    <a:pt x="4841" y="8149"/>
                  </a:lnTo>
                  <a:lnTo>
                    <a:pt x="5083" y="7463"/>
                  </a:lnTo>
                  <a:lnTo>
                    <a:pt x="5345" y="6777"/>
                  </a:lnTo>
                  <a:lnTo>
                    <a:pt x="5627" y="6132"/>
                  </a:lnTo>
                  <a:lnTo>
                    <a:pt x="5950" y="5506"/>
                  </a:lnTo>
                  <a:lnTo>
                    <a:pt x="6293" y="4922"/>
                  </a:lnTo>
                  <a:lnTo>
                    <a:pt x="6656" y="4357"/>
                  </a:lnTo>
                  <a:lnTo>
                    <a:pt x="7039" y="3812"/>
                  </a:lnTo>
                  <a:lnTo>
                    <a:pt x="7462" y="3308"/>
                  </a:lnTo>
                  <a:lnTo>
                    <a:pt x="7886" y="2804"/>
                  </a:lnTo>
                  <a:lnTo>
                    <a:pt x="8330" y="2340"/>
                  </a:lnTo>
                  <a:lnTo>
                    <a:pt x="8814" y="1896"/>
                  </a:lnTo>
                  <a:lnTo>
                    <a:pt x="9298" y="1473"/>
                  </a:lnTo>
                  <a:lnTo>
                    <a:pt x="9782" y="1069"/>
                  </a:lnTo>
                  <a:lnTo>
                    <a:pt x="10306" y="706"/>
                  </a:lnTo>
                  <a:lnTo>
                    <a:pt x="10831" y="343"/>
                  </a:lnTo>
                  <a:lnTo>
                    <a:pt x="11375"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42" name="Google Shape;142;p4"/>
            <p:cNvSpPr/>
            <p:nvPr/>
          </p:nvSpPr>
          <p:spPr>
            <a:xfrm>
              <a:off x="1145700" y="1958725"/>
              <a:ext cx="379200" cy="552150"/>
            </a:xfrm>
            <a:custGeom>
              <a:avLst/>
              <a:gdLst/>
              <a:ahLst/>
              <a:cxnLst/>
              <a:rect l="l" t="t" r="r" b="b"/>
              <a:pathLst>
                <a:path w="15168" h="22086" extrusionOk="0">
                  <a:moveTo>
                    <a:pt x="7181" y="0"/>
                  </a:moveTo>
                  <a:lnTo>
                    <a:pt x="6475" y="908"/>
                  </a:lnTo>
                  <a:lnTo>
                    <a:pt x="5749" y="1876"/>
                  </a:lnTo>
                  <a:lnTo>
                    <a:pt x="5043" y="2884"/>
                  </a:lnTo>
                  <a:lnTo>
                    <a:pt x="4337" y="3933"/>
                  </a:lnTo>
                  <a:lnTo>
                    <a:pt x="3671" y="5022"/>
                  </a:lnTo>
                  <a:lnTo>
                    <a:pt x="3349" y="5587"/>
                  </a:lnTo>
                  <a:lnTo>
                    <a:pt x="3046" y="6172"/>
                  </a:lnTo>
                  <a:lnTo>
                    <a:pt x="2723" y="6757"/>
                  </a:lnTo>
                  <a:lnTo>
                    <a:pt x="2441" y="7342"/>
                  </a:lnTo>
                  <a:lnTo>
                    <a:pt x="2159" y="7947"/>
                  </a:lnTo>
                  <a:lnTo>
                    <a:pt x="1897" y="8572"/>
                  </a:lnTo>
                  <a:lnTo>
                    <a:pt x="1634" y="9197"/>
                  </a:lnTo>
                  <a:lnTo>
                    <a:pt x="1392" y="9823"/>
                  </a:lnTo>
                  <a:lnTo>
                    <a:pt x="1170" y="10448"/>
                  </a:lnTo>
                  <a:lnTo>
                    <a:pt x="969" y="11093"/>
                  </a:lnTo>
                  <a:lnTo>
                    <a:pt x="767" y="11759"/>
                  </a:lnTo>
                  <a:lnTo>
                    <a:pt x="606" y="12404"/>
                  </a:lnTo>
                  <a:lnTo>
                    <a:pt x="444" y="13070"/>
                  </a:lnTo>
                  <a:lnTo>
                    <a:pt x="323" y="13755"/>
                  </a:lnTo>
                  <a:lnTo>
                    <a:pt x="202" y="14421"/>
                  </a:lnTo>
                  <a:lnTo>
                    <a:pt x="122" y="15107"/>
                  </a:lnTo>
                  <a:lnTo>
                    <a:pt x="61" y="15813"/>
                  </a:lnTo>
                  <a:lnTo>
                    <a:pt x="21" y="16498"/>
                  </a:lnTo>
                  <a:lnTo>
                    <a:pt x="1" y="17204"/>
                  </a:lnTo>
                  <a:lnTo>
                    <a:pt x="21" y="17910"/>
                  </a:lnTo>
                  <a:lnTo>
                    <a:pt x="61" y="18616"/>
                  </a:lnTo>
                  <a:lnTo>
                    <a:pt x="122" y="19322"/>
                  </a:lnTo>
                  <a:lnTo>
                    <a:pt x="202" y="19745"/>
                  </a:lnTo>
                  <a:lnTo>
                    <a:pt x="303" y="20109"/>
                  </a:lnTo>
                  <a:lnTo>
                    <a:pt x="404" y="20451"/>
                  </a:lnTo>
                  <a:lnTo>
                    <a:pt x="505" y="20774"/>
                  </a:lnTo>
                  <a:lnTo>
                    <a:pt x="606" y="21036"/>
                  </a:lnTo>
                  <a:lnTo>
                    <a:pt x="727" y="21278"/>
                  </a:lnTo>
                  <a:lnTo>
                    <a:pt x="828" y="21480"/>
                  </a:lnTo>
                  <a:lnTo>
                    <a:pt x="949" y="21662"/>
                  </a:lnTo>
                  <a:lnTo>
                    <a:pt x="1070" y="21803"/>
                  </a:lnTo>
                  <a:lnTo>
                    <a:pt x="1211" y="21924"/>
                  </a:lnTo>
                  <a:lnTo>
                    <a:pt x="1332" y="22004"/>
                  </a:lnTo>
                  <a:lnTo>
                    <a:pt x="1453" y="22065"/>
                  </a:lnTo>
                  <a:lnTo>
                    <a:pt x="1574" y="22085"/>
                  </a:lnTo>
                  <a:lnTo>
                    <a:pt x="1715" y="22085"/>
                  </a:lnTo>
                  <a:lnTo>
                    <a:pt x="1836" y="22065"/>
                  </a:lnTo>
                  <a:lnTo>
                    <a:pt x="1957" y="22004"/>
                  </a:lnTo>
                  <a:lnTo>
                    <a:pt x="2078" y="21944"/>
                  </a:lnTo>
                  <a:lnTo>
                    <a:pt x="2199" y="21843"/>
                  </a:lnTo>
                  <a:lnTo>
                    <a:pt x="2320" y="21702"/>
                  </a:lnTo>
                  <a:lnTo>
                    <a:pt x="2421" y="21561"/>
                  </a:lnTo>
                  <a:lnTo>
                    <a:pt x="2542" y="21399"/>
                  </a:lnTo>
                  <a:lnTo>
                    <a:pt x="2623" y="21198"/>
                  </a:lnTo>
                  <a:lnTo>
                    <a:pt x="2723" y="20996"/>
                  </a:lnTo>
                  <a:lnTo>
                    <a:pt x="2804" y="20774"/>
                  </a:lnTo>
                  <a:lnTo>
                    <a:pt x="2885" y="20512"/>
                  </a:lnTo>
                  <a:lnTo>
                    <a:pt x="2965" y="20250"/>
                  </a:lnTo>
                  <a:lnTo>
                    <a:pt x="3026" y="19967"/>
                  </a:lnTo>
                  <a:lnTo>
                    <a:pt x="3066" y="19665"/>
                  </a:lnTo>
                  <a:lnTo>
                    <a:pt x="3107" y="19342"/>
                  </a:lnTo>
                  <a:lnTo>
                    <a:pt x="3147" y="19019"/>
                  </a:lnTo>
                  <a:lnTo>
                    <a:pt x="3167" y="18677"/>
                  </a:lnTo>
                  <a:lnTo>
                    <a:pt x="3167" y="18314"/>
                  </a:lnTo>
                  <a:lnTo>
                    <a:pt x="3167" y="17991"/>
                  </a:lnTo>
                  <a:lnTo>
                    <a:pt x="3207" y="17648"/>
                  </a:lnTo>
                  <a:lnTo>
                    <a:pt x="3248" y="17285"/>
                  </a:lnTo>
                  <a:lnTo>
                    <a:pt x="3308" y="16882"/>
                  </a:lnTo>
                  <a:lnTo>
                    <a:pt x="3409" y="16458"/>
                  </a:lnTo>
                  <a:lnTo>
                    <a:pt x="3510" y="15994"/>
                  </a:lnTo>
                  <a:lnTo>
                    <a:pt x="3651" y="15510"/>
                  </a:lnTo>
                  <a:lnTo>
                    <a:pt x="3792" y="15006"/>
                  </a:lnTo>
                  <a:lnTo>
                    <a:pt x="3974" y="14502"/>
                  </a:lnTo>
                  <a:lnTo>
                    <a:pt x="4176" y="13957"/>
                  </a:lnTo>
                  <a:lnTo>
                    <a:pt x="4397" y="13392"/>
                  </a:lnTo>
                  <a:lnTo>
                    <a:pt x="4639" y="12807"/>
                  </a:lnTo>
                  <a:lnTo>
                    <a:pt x="4902" y="12223"/>
                  </a:lnTo>
                  <a:lnTo>
                    <a:pt x="5204" y="11618"/>
                  </a:lnTo>
                  <a:lnTo>
                    <a:pt x="5507" y="10992"/>
                  </a:lnTo>
                  <a:lnTo>
                    <a:pt x="5850" y="10367"/>
                  </a:lnTo>
                  <a:lnTo>
                    <a:pt x="6233" y="9722"/>
                  </a:lnTo>
                  <a:lnTo>
                    <a:pt x="6616" y="9076"/>
                  </a:lnTo>
                  <a:lnTo>
                    <a:pt x="7040" y="8431"/>
                  </a:lnTo>
                  <a:lnTo>
                    <a:pt x="7503" y="7765"/>
                  </a:lnTo>
                  <a:lnTo>
                    <a:pt x="7967" y="7120"/>
                  </a:lnTo>
                  <a:lnTo>
                    <a:pt x="8471" y="6454"/>
                  </a:lnTo>
                  <a:lnTo>
                    <a:pt x="9016" y="5789"/>
                  </a:lnTo>
                  <a:lnTo>
                    <a:pt x="9581" y="5123"/>
                  </a:lnTo>
                  <a:lnTo>
                    <a:pt x="10166" y="4458"/>
                  </a:lnTo>
                  <a:lnTo>
                    <a:pt x="10791" y="3792"/>
                  </a:lnTo>
                  <a:lnTo>
                    <a:pt x="11436" y="3147"/>
                  </a:lnTo>
                  <a:lnTo>
                    <a:pt x="12122" y="2501"/>
                  </a:lnTo>
                  <a:lnTo>
                    <a:pt x="12848" y="1856"/>
                  </a:lnTo>
                  <a:lnTo>
                    <a:pt x="13574" y="1231"/>
                  </a:lnTo>
                  <a:lnTo>
                    <a:pt x="14361" y="605"/>
                  </a:lnTo>
                  <a:lnTo>
                    <a:pt x="15167"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grpSp>
    </p:spTree>
    <p:extLst>
      <p:ext uri="{BB962C8B-B14F-4D97-AF65-F5344CB8AC3E}">
        <p14:creationId xmlns:p14="http://schemas.microsoft.com/office/powerpoint/2010/main" val="152694958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two columns" type="twoColTx">
  <p:cSld name="Title and two columns">
    <p:spTree>
      <p:nvGrpSpPr>
        <p:cNvPr id="1" name="Shape 143"/>
        <p:cNvGrpSpPr/>
        <p:nvPr/>
      </p:nvGrpSpPr>
      <p:grpSpPr>
        <a:xfrm>
          <a:off x="0" y="0"/>
          <a:ext cx="0" cy="0"/>
          <a:chOff x="0" y="0"/>
          <a:chExt cx="0" cy="0"/>
        </a:xfrm>
      </p:grpSpPr>
      <p:grpSp>
        <p:nvGrpSpPr>
          <p:cNvPr id="144" name="Google Shape;144;p5"/>
          <p:cNvGrpSpPr/>
          <p:nvPr/>
        </p:nvGrpSpPr>
        <p:grpSpPr>
          <a:xfrm>
            <a:off x="192272" y="-133738"/>
            <a:ext cx="11566433" cy="7125463"/>
            <a:chOff x="1569550" y="629994"/>
            <a:chExt cx="5900038" cy="3634698"/>
          </a:xfrm>
        </p:grpSpPr>
        <p:grpSp>
          <p:nvGrpSpPr>
            <p:cNvPr id="145" name="Google Shape;145;p5"/>
            <p:cNvGrpSpPr/>
            <p:nvPr/>
          </p:nvGrpSpPr>
          <p:grpSpPr>
            <a:xfrm>
              <a:off x="1569550" y="629994"/>
              <a:ext cx="5900038" cy="3634698"/>
              <a:chOff x="6012925" y="2964625"/>
              <a:chExt cx="1368950" cy="1009975"/>
            </a:xfrm>
          </p:grpSpPr>
          <p:sp>
            <p:nvSpPr>
              <p:cNvPr id="146" name="Google Shape;146;p5"/>
              <p:cNvSpPr/>
              <p:nvPr/>
            </p:nvSpPr>
            <p:spPr>
              <a:xfrm>
                <a:off x="6057275" y="3010525"/>
                <a:ext cx="1324600" cy="885925"/>
              </a:xfrm>
              <a:custGeom>
                <a:avLst/>
                <a:gdLst/>
                <a:ahLst/>
                <a:cxnLst/>
                <a:rect l="l" t="t" r="r" b="b"/>
                <a:pathLst>
                  <a:path w="52984" h="35437" extrusionOk="0">
                    <a:moveTo>
                      <a:pt x="38866" y="0"/>
                    </a:moveTo>
                    <a:lnTo>
                      <a:pt x="38261" y="20"/>
                    </a:lnTo>
                    <a:lnTo>
                      <a:pt x="37656" y="81"/>
                    </a:lnTo>
                    <a:lnTo>
                      <a:pt x="37071" y="182"/>
                    </a:lnTo>
                    <a:lnTo>
                      <a:pt x="36466" y="323"/>
                    </a:lnTo>
                    <a:lnTo>
                      <a:pt x="35861" y="525"/>
                    </a:lnTo>
                    <a:lnTo>
                      <a:pt x="35276" y="767"/>
                    </a:lnTo>
                    <a:lnTo>
                      <a:pt x="34691" y="1089"/>
                    </a:lnTo>
                    <a:lnTo>
                      <a:pt x="34146" y="1412"/>
                    </a:lnTo>
                    <a:lnTo>
                      <a:pt x="33602" y="1694"/>
                    </a:lnTo>
                    <a:lnTo>
                      <a:pt x="33057" y="1936"/>
                    </a:lnTo>
                    <a:lnTo>
                      <a:pt x="32553" y="2158"/>
                    </a:lnTo>
                    <a:lnTo>
                      <a:pt x="32029" y="2360"/>
                    </a:lnTo>
                    <a:lnTo>
                      <a:pt x="31525" y="2541"/>
                    </a:lnTo>
                    <a:lnTo>
                      <a:pt x="31040" y="2683"/>
                    </a:lnTo>
                    <a:lnTo>
                      <a:pt x="30536" y="2804"/>
                    </a:lnTo>
                    <a:lnTo>
                      <a:pt x="30052" y="2904"/>
                    </a:lnTo>
                    <a:lnTo>
                      <a:pt x="29568" y="2985"/>
                    </a:lnTo>
                    <a:lnTo>
                      <a:pt x="29084" y="3046"/>
                    </a:lnTo>
                    <a:lnTo>
                      <a:pt x="28600" y="3086"/>
                    </a:lnTo>
                    <a:lnTo>
                      <a:pt x="28116" y="3126"/>
                    </a:lnTo>
                    <a:lnTo>
                      <a:pt x="27148" y="3126"/>
                    </a:lnTo>
                    <a:lnTo>
                      <a:pt x="26644" y="3106"/>
                    </a:lnTo>
                    <a:lnTo>
                      <a:pt x="26139" y="3066"/>
                    </a:lnTo>
                    <a:lnTo>
                      <a:pt x="25091" y="2945"/>
                    </a:lnTo>
                    <a:lnTo>
                      <a:pt x="24022" y="2804"/>
                    </a:lnTo>
                    <a:lnTo>
                      <a:pt x="22872" y="2622"/>
                    </a:lnTo>
                    <a:lnTo>
                      <a:pt x="20371" y="2199"/>
                    </a:lnTo>
                    <a:lnTo>
                      <a:pt x="19000" y="1957"/>
                    </a:lnTo>
                    <a:lnTo>
                      <a:pt x="17507" y="1735"/>
                    </a:lnTo>
                    <a:lnTo>
                      <a:pt x="16741" y="1654"/>
                    </a:lnTo>
                    <a:lnTo>
                      <a:pt x="15974" y="1594"/>
                    </a:lnTo>
                    <a:lnTo>
                      <a:pt x="15208" y="1594"/>
                    </a:lnTo>
                    <a:lnTo>
                      <a:pt x="14442" y="1634"/>
                    </a:lnTo>
                    <a:lnTo>
                      <a:pt x="13675" y="1694"/>
                    </a:lnTo>
                    <a:lnTo>
                      <a:pt x="12929" y="1815"/>
                    </a:lnTo>
                    <a:lnTo>
                      <a:pt x="12183" y="1957"/>
                    </a:lnTo>
                    <a:lnTo>
                      <a:pt x="11437" y="2158"/>
                    </a:lnTo>
                    <a:lnTo>
                      <a:pt x="10710" y="2380"/>
                    </a:lnTo>
                    <a:lnTo>
                      <a:pt x="10005" y="2642"/>
                    </a:lnTo>
                    <a:lnTo>
                      <a:pt x="9299" y="2945"/>
                    </a:lnTo>
                    <a:lnTo>
                      <a:pt x="8613" y="3288"/>
                    </a:lnTo>
                    <a:lnTo>
                      <a:pt x="7947" y="3651"/>
                    </a:lnTo>
                    <a:lnTo>
                      <a:pt x="7302" y="4054"/>
                    </a:lnTo>
                    <a:lnTo>
                      <a:pt x="6657" y="4498"/>
                    </a:lnTo>
                    <a:lnTo>
                      <a:pt x="6051" y="4962"/>
                    </a:lnTo>
                    <a:lnTo>
                      <a:pt x="5446" y="5466"/>
                    </a:lnTo>
                    <a:lnTo>
                      <a:pt x="4882" y="6010"/>
                    </a:lnTo>
                    <a:lnTo>
                      <a:pt x="4337" y="6575"/>
                    </a:lnTo>
                    <a:lnTo>
                      <a:pt x="3813" y="7180"/>
                    </a:lnTo>
                    <a:lnTo>
                      <a:pt x="3329" y="7805"/>
                    </a:lnTo>
                    <a:lnTo>
                      <a:pt x="2865" y="8471"/>
                    </a:lnTo>
                    <a:lnTo>
                      <a:pt x="2441" y="9157"/>
                    </a:lnTo>
                    <a:lnTo>
                      <a:pt x="2038" y="9883"/>
                    </a:lnTo>
                    <a:lnTo>
                      <a:pt x="1675" y="10629"/>
                    </a:lnTo>
                    <a:lnTo>
                      <a:pt x="1332" y="11416"/>
                    </a:lnTo>
                    <a:lnTo>
                      <a:pt x="1050" y="12202"/>
                    </a:lnTo>
                    <a:lnTo>
                      <a:pt x="787" y="13049"/>
                    </a:lnTo>
                    <a:lnTo>
                      <a:pt x="566" y="13896"/>
                    </a:lnTo>
                    <a:lnTo>
                      <a:pt x="384" y="14784"/>
                    </a:lnTo>
                    <a:lnTo>
                      <a:pt x="243" y="15691"/>
                    </a:lnTo>
                    <a:lnTo>
                      <a:pt x="142" y="16619"/>
                    </a:lnTo>
                    <a:lnTo>
                      <a:pt x="82" y="17547"/>
                    </a:lnTo>
                    <a:lnTo>
                      <a:pt x="41" y="18434"/>
                    </a:lnTo>
                    <a:lnTo>
                      <a:pt x="21" y="19302"/>
                    </a:lnTo>
                    <a:lnTo>
                      <a:pt x="1" y="20129"/>
                    </a:lnTo>
                    <a:lnTo>
                      <a:pt x="21" y="20915"/>
                    </a:lnTo>
                    <a:lnTo>
                      <a:pt x="61" y="21682"/>
                    </a:lnTo>
                    <a:lnTo>
                      <a:pt x="122" y="22408"/>
                    </a:lnTo>
                    <a:lnTo>
                      <a:pt x="203" y="23113"/>
                    </a:lnTo>
                    <a:lnTo>
                      <a:pt x="324" y="23799"/>
                    </a:lnTo>
                    <a:lnTo>
                      <a:pt x="465" y="24465"/>
                    </a:lnTo>
                    <a:lnTo>
                      <a:pt x="646" y="25090"/>
                    </a:lnTo>
                    <a:lnTo>
                      <a:pt x="848" y="25675"/>
                    </a:lnTo>
                    <a:lnTo>
                      <a:pt x="1070" y="26260"/>
                    </a:lnTo>
                    <a:lnTo>
                      <a:pt x="1332" y="26804"/>
                    </a:lnTo>
                    <a:lnTo>
                      <a:pt x="1635" y="27349"/>
                    </a:lnTo>
                    <a:lnTo>
                      <a:pt x="1977" y="27853"/>
                    </a:lnTo>
                    <a:lnTo>
                      <a:pt x="2340" y="28337"/>
                    </a:lnTo>
                    <a:lnTo>
                      <a:pt x="2744" y="28801"/>
                    </a:lnTo>
                    <a:lnTo>
                      <a:pt x="3208" y="29265"/>
                    </a:lnTo>
                    <a:lnTo>
                      <a:pt x="3692" y="29688"/>
                    </a:lnTo>
                    <a:lnTo>
                      <a:pt x="4216" y="30092"/>
                    </a:lnTo>
                    <a:lnTo>
                      <a:pt x="4781" y="30495"/>
                    </a:lnTo>
                    <a:lnTo>
                      <a:pt x="5406" y="30878"/>
                    </a:lnTo>
                    <a:lnTo>
                      <a:pt x="6072" y="31241"/>
                    </a:lnTo>
                    <a:lnTo>
                      <a:pt x="6757" y="31584"/>
                    </a:lnTo>
                    <a:lnTo>
                      <a:pt x="7524" y="31927"/>
                    </a:lnTo>
                    <a:lnTo>
                      <a:pt x="8331" y="32250"/>
                    </a:lnTo>
                    <a:lnTo>
                      <a:pt x="9178" y="32552"/>
                    </a:lnTo>
                    <a:lnTo>
                      <a:pt x="10085" y="32855"/>
                    </a:lnTo>
                    <a:lnTo>
                      <a:pt x="11033" y="33157"/>
                    </a:lnTo>
                    <a:lnTo>
                      <a:pt x="12042" y="33440"/>
                    </a:lnTo>
                    <a:lnTo>
                      <a:pt x="13111" y="33702"/>
                    </a:lnTo>
                    <a:lnTo>
                      <a:pt x="14200" y="33964"/>
                    </a:lnTo>
                    <a:lnTo>
                      <a:pt x="15309" y="34206"/>
                    </a:lnTo>
                    <a:lnTo>
                      <a:pt x="16438" y="34408"/>
                    </a:lnTo>
                    <a:lnTo>
                      <a:pt x="17568" y="34610"/>
                    </a:lnTo>
                    <a:lnTo>
                      <a:pt x="18697" y="34771"/>
                    </a:lnTo>
                    <a:lnTo>
                      <a:pt x="19847" y="34932"/>
                    </a:lnTo>
                    <a:lnTo>
                      <a:pt x="21017" y="35053"/>
                    </a:lnTo>
                    <a:lnTo>
                      <a:pt x="22166" y="35174"/>
                    </a:lnTo>
                    <a:lnTo>
                      <a:pt x="23316" y="35255"/>
                    </a:lnTo>
                    <a:lnTo>
                      <a:pt x="24486" y="35336"/>
                    </a:lnTo>
                    <a:lnTo>
                      <a:pt x="25635" y="35396"/>
                    </a:lnTo>
                    <a:lnTo>
                      <a:pt x="26785" y="35416"/>
                    </a:lnTo>
                    <a:lnTo>
                      <a:pt x="27935" y="35437"/>
                    </a:lnTo>
                    <a:lnTo>
                      <a:pt x="29064" y="35437"/>
                    </a:lnTo>
                    <a:lnTo>
                      <a:pt x="30193" y="35416"/>
                    </a:lnTo>
                    <a:lnTo>
                      <a:pt x="31323" y="35376"/>
                    </a:lnTo>
                    <a:lnTo>
                      <a:pt x="32432" y="35316"/>
                    </a:lnTo>
                    <a:lnTo>
                      <a:pt x="33521" y="35255"/>
                    </a:lnTo>
                    <a:lnTo>
                      <a:pt x="34610" y="35154"/>
                    </a:lnTo>
                    <a:lnTo>
                      <a:pt x="35659" y="35053"/>
                    </a:lnTo>
                    <a:lnTo>
                      <a:pt x="36708" y="34932"/>
                    </a:lnTo>
                    <a:lnTo>
                      <a:pt x="37716" y="34811"/>
                    </a:lnTo>
                    <a:lnTo>
                      <a:pt x="38725" y="34650"/>
                    </a:lnTo>
                    <a:lnTo>
                      <a:pt x="39693" y="34489"/>
                    </a:lnTo>
                    <a:lnTo>
                      <a:pt x="40641" y="34307"/>
                    </a:lnTo>
                    <a:lnTo>
                      <a:pt x="41569" y="34105"/>
                    </a:lnTo>
                    <a:lnTo>
                      <a:pt x="42456" y="33904"/>
                    </a:lnTo>
                    <a:lnTo>
                      <a:pt x="43303" y="33682"/>
                    </a:lnTo>
                    <a:lnTo>
                      <a:pt x="44130" y="33460"/>
                    </a:lnTo>
                    <a:lnTo>
                      <a:pt x="44917" y="33198"/>
                    </a:lnTo>
                    <a:lnTo>
                      <a:pt x="45683" y="32936"/>
                    </a:lnTo>
                    <a:lnTo>
                      <a:pt x="46389" y="32673"/>
                    </a:lnTo>
                    <a:lnTo>
                      <a:pt x="46732" y="32532"/>
                    </a:lnTo>
                    <a:lnTo>
                      <a:pt x="47075" y="32371"/>
                    </a:lnTo>
                    <a:lnTo>
                      <a:pt x="47397" y="32210"/>
                    </a:lnTo>
                    <a:lnTo>
                      <a:pt x="47700" y="32048"/>
                    </a:lnTo>
                    <a:lnTo>
                      <a:pt x="48002" y="31867"/>
                    </a:lnTo>
                    <a:lnTo>
                      <a:pt x="48305" y="31685"/>
                    </a:lnTo>
                    <a:lnTo>
                      <a:pt x="48849" y="31282"/>
                    </a:lnTo>
                    <a:lnTo>
                      <a:pt x="49374" y="30858"/>
                    </a:lnTo>
                    <a:lnTo>
                      <a:pt x="49858" y="30415"/>
                    </a:lnTo>
                    <a:lnTo>
                      <a:pt x="50281" y="29930"/>
                    </a:lnTo>
                    <a:lnTo>
                      <a:pt x="50705" y="29406"/>
                    </a:lnTo>
                    <a:lnTo>
                      <a:pt x="51068" y="28882"/>
                    </a:lnTo>
                    <a:lnTo>
                      <a:pt x="51391" y="28317"/>
                    </a:lnTo>
                    <a:lnTo>
                      <a:pt x="51693" y="27732"/>
                    </a:lnTo>
                    <a:lnTo>
                      <a:pt x="51976" y="27107"/>
                    </a:lnTo>
                    <a:lnTo>
                      <a:pt x="52197" y="26482"/>
                    </a:lnTo>
                    <a:lnTo>
                      <a:pt x="52399" y="25836"/>
                    </a:lnTo>
                    <a:lnTo>
                      <a:pt x="52581" y="25171"/>
                    </a:lnTo>
                    <a:lnTo>
                      <a:pt x="52722" y="24485"/>
                    </a:lnTo>
                    <a:lnTo>
                      <a:pt x="52823" y="23779"/>
                    </a:lnTo>
                    <a:lnTo>
                      <a:pt x="52903" y="23053"/>
                    </a:lnTo>
                    <a:lnTo>
                      <a:pt x="52964" y="22327"/>
                    </a:lnTo>
                    <a:lnTo>
                      <a:pt x="52984" y="21581"/>
                    </a:lnTo>
                    <a:lnTo>
                      <a:pt x="52984" y="20814"/>
                    </a:lnTo>
                    <a:lnTo>
                      <a:pt x="52964" y="20048"/>
                    </a:lnTo>
                    <a:lnTo>
                      <a:pt x="52903" y="19261"/>
                    </a:lnTo>
                    <a:lnTo>
                      <a:pt x="52823" y="18475"/>
                    </a:lnTo>
                    <a:lnTo>
                      <a:pt x="52722" y="17688"/>
                    </a:lnTo>
                    <a:lnTo>
                      <a:pt x="52601" y="16881"/>
                    </a:lnTo>
                    <a:lnTo>
                      <a:pt x="52460" y="16075"/>
                    </a:lnTo>
                    <a:lnTo>
                      <a:pt x="52278" y="15268"/>
                    </a:lnTo>
                    <a:lnTo>
                      <a:pt x="52097" y="14461"/>
                    </a:lnTo>
                    <a:lnTo>
                      <a:pt x="51895" y="13634"/>
                    </a:lnTo>
                    <a:lnTo>
                      <a:pt x="51653" y="12827"/>
                    </a:lnTo>
                    <a:lnTo>
                      <a:pt x="51411" y="12001"/>
                    </a:lnTo>
                    <a:lnTo>
                      <a:pt x="51149" y="11214"/>
                    </a:lnTo>
                    <a:lnTo>
                      <a:pt x="50846" y="10427"/>
                    </a:lnTo>
                    <a:lnTo>
                      <a:pt x="50523" y="9661"/>
                    </a:lnTo>
                    <a:lnTo>
                      <a:pt x="50181" y="8915"/>
                    </a:lnTo>
                    <a:lnTo>
                      <a:pt x="49818" y="8209"/>
                    </a:lnTo>
                    <a:lnTo>
                      <a:pt x="49434" y="7503"/>
                    </a:lnTo>
                    <a:lnTo>
                      <a:pt x="49031" y="6837"/>
                    </a:lnTo>
                    <a:lnTo>
                      <a:pt x="48607" y="6192"/>
                    </a:lnTo>
                    <a:lnTo>
                      <a:pt x="48184" y="5567"/>
                    </a:lnTo>
                    <a:lnTo>
                      <a:pt x="47720" y="4982"/>
                    </a:lnTo>
                    <a:lnTo>
                      <a:pt x="47256" y="4417"/>
                    </a:lnTo>
                    <a:lnTo>
                      <a:pt x="46752" y="3893"/>
                    </a:lnTo>
                    <a:lnTo>
                      <a:pt x="46268" y="3389"/>
                    </a:lnTo>
                    <a:lnTo>
                      <a:pt x="45743" y="2925"/>
                    </a:lnTo>
                    <a:lnTo>
                      <a:pt x="45219" y="2481"/>
                    </a:lnTo>
                    <a:lnTo>
                      <a:pt x="44675" y="2078"/>
                    </a:lnTo>
                    <a:lnTo>
                      <a:pt x="44130" y="1694"/>
                    </a:lnTo>
                    <a:lnTo>
                      <a:pt x="43565" y="1351"/>
                    </a:lnTo>
                    <a:lnTo>
                      <a:pt x="43001" y="1049"/>
                    </a:lnTo>
                    <a:lnTo>
                      <a:pt x="42436" y="787"/>
                    </a:lnTo>
                    <a:lnTo>
                      <a:pt x="41851" y="565"/>
                    </a:lnTo>
                    <a:lnTo>
                      <a:pt x="41266" y="363"/>
                    </a:lnTo>
                    <a:lnTo>
                      <a:pt x="40661" y="222"/>
                    </a:lnTo>
                    <a:lnTo>
                      <a:pt x="40076" y="101"/>
                    </a:lnTo>
                    <a:lnTo>
                      <a:pt x="39471" y="41"/>
                    </a:lnTo>
                    <a:lnTo>
                      <a:pt x="38866" y="0"/>
                    </a:ln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47" name="Google Shape;147;p5"/>
              <p:cNvSpPr/>
              <p:nvPr/>
            </p:nvSpPr>
            <p:spPr>
              <a:xfrm>
                <a:off x="7165050" y="2964625"/>
                <a:ext cx="189600" cy="218350"/>
              </a:xfrm>
              <a:custGeom>
                <a:avLst/>
                <a:gdLst/>
                <a:ahLst/>
                <a:cxnLst/>
                <a:rect l="l" t="t" r="r" b="b"/>
                <a:pathLst>
                  <a:path w="7584" h="8734" extrusionOk="0">
                    <a:moveTo>
                      <a:pt x="545" y="1"/>
                    </a:moveTo>
                    <a:lnTo>
                      <a:pt x="424" y="41"/>
                    </a:lnTo>
                    <a:lnTo>
                      <a:pt x="323" y="102"/>
                    </a:lnTo>
                    <a:lnTo>
                      <a:pt x="243" y="182"/>
                    </a:lnTo>
                    <a:lnTo>
                      <a:pt x="162" y="283"/>
                    </a:lnTo>
                    <a:lnTo>
                      <a:pt x="101" y="384"/>
                    </a:lnTo>
                    <a:lnTo>
                      <a:pt x="41" y="505"/>
                    </a:lnTo>
                    <a:lnTo>
                      <a:pt x="21" y="626"/>
                    </a:lnTo>
                    <a:lnTo>
                      <a:pt x="0" y="787"/>
                    </a:lnTo>
                    <a:lnTo>
                      <a:pt x="41" y="969"/>
                    </a:lnTo>
                    <a:lnTo>
                      <a:pt x="121" y="1150"/>
                    </a:lnTo>
                    <a:lnTo>
                      <a:pt x="222" y="1372"/>
                    </a:lnTo>
                    <a:lnTo>
                      <a:pt x="404" y="1635"/>
                    </a:lnTo>
                    <a:lnTo>
                      <a:pt x="626" y="1917"/>
                    </a:lnTo>
                    <a:lnTo>
                      <a:pt x="908" y="2219"/>
                    </a:lnTo>
                    <a:lnTo>
                      <a:pt x="1251" y="2582"/>
                    </a:lnTo>
                    <a:lnTo>
                      <a:pt x="1695" y="2966"/>
                    </a:lnTo>
                    <a:lnTo>
                      <a:pt x="2199" y="3389"/>
                    </a:lnTo>
                    <a:lnTo>
                      <a:pt x="2784" y="3853"/>
                    </a:lnTo>
                    <a:lnTo>
                      <a:pt x="3207" y="4236"/>
                    </a:lnTo>
                    <a:lnTo>
                      <a:pt x="3631" y="4660"/>
                    </a:lnTo>
                    <a:lnTo>
                      <a:pt x="4034" y="5104"/>
                    </a:lnTo>
                    <a:lnTo>
                      <a:pt x="4438" y="5567"/>
                    </a:lnTo>
                    <a:lnTo>
                      <a:pt x="5184" y="6475"/>
                    </a:lnTo>
                    <a:lnTo>
                      <a:pt x="5849" y="7322"/>
                    </a:lnTo>
                    <a:lnTo>
                      <a:pt x="6434" y="8028"/>
                    </a:lnTo>
                    <a:lnTo>
                      <a:pt x="6676" y="8310"/>
                    </a:lnTo>
                    <a:lnTo>
                      <a:pt x="6918" y="8532"/>
                    </a:lnTo>
                    <a:lnTo>
                      <a:pt x="7120" y="8673"/>
                    </a:lnTo>
                    <a:lnTo>
                      <a:pt x="7201" y="8714"/>
                    </a:lnTo>
                    <a:lnTo>
                      <a:pt x="7281" y="8734"/>
                    </a:lnTo>
                    <a:lnTo>
                      <a:pt x="7362" y="8734"/>
                    </a:lnTo>
                    <a:lnTo>
                      <a:pt x="7423" y="8714"/>
                    </a:lnTo>
                    <a:lnTo>
                      <a:pt x="7483" y="8653"/>
                    </a:lnTo>
                    <a:lnTo>
                      <a:pt x="7523" y="8573"/>
                    </a:lnTo>
                    <a:lnTo>
                      <a:pt x="7564" y="8472"/>
                    </a:lnTo>
                    <a:lnTo>
                      <a:pt x="7584" y="8351"/>
                    </a:lnTo>
                    <a:lnTo>
                      <a:pt x="7584" y="8230"/>
                    </a:lnTo>
                    <a:lnTo>
                      <a:pt x="7564" y="8088"/>
                    </a:lnTo>
                    <a:lnTo>
                      <a:pt x="7483" y="7766"/>
                    </a:lnTo>
                    <a:lnTo>
                      <a:pt x="7342" y="7403"/>
                    </a:lnTo>
                    <a:lnTo>
                      <a:pt x="7160" y="6999"/>
                    </a:lnTo>
                    <a:lnTo>
                      <a:pt x="6939" y="6576"/>
                    </a:lnTo>
                    <a:lnTo>
                      <a:pt x="6676" y="6132"/>
                    </a:lnTo>
                    <a:lnTo>
                      <a:pt x="6374" y="5668"/>
                    </a:lnTo>
                    <a:lnTo>
                      <a:pt x="6071" y="5184"/>
                    </a:lnTo>
                    <a:lnTo>
                      <a:pt x="5749" y="4700"/>
                    </a:lnTo>
                    <a:lnTo>
                      <a:pt x="5063" y="3772"/>
                    </a:lnTo>
                    <a:lnTo>
                      <a:pt x="4397" y="2925"/>
                    </a:lnTo>
                    <a:lnTo>
                      <a:pt x="3812" y="2199"/>
                    </a:lnTo>
                    <a:lnTo>
                      <a:pt x="3550" y="1897"/>
                    </a:lnTo>
                    <a:lnTo>
                      <a:pt x="3288" y="1594"/>
                    </a:lnTo>
                    <a:lnTo>
                      <a:pt x="3006" y="1332"/>
                    </a:lnTo>
                    <a:lnTo>
                      <a:pt x="2743" y="1090"/>
                    </a:lnTo>
                    <a:lnTo>
                      <a:pt x="2481" y="868"/>
                    </a:lnTo>
                    <a:lnTo>
                      <a:pt x="2219" y="687"/>
                    </a:lnTo>
                    <a:lnTo>
                      <a:pt x="1957" y="505"/>
                    </a:lnTo>
                    <a:lnTo>
                      <a:pt x="1715" y="364"/>
                    </a:lnTo>
                    <a:lnTo>
                      <a:pt x="1473" y="243"/>
                    </a:lnTo>
                    <a:lnTo>
                      <a:pt x="1271" y="142"/>
                    </a:lnTo>
                    <a:lnTo>
                      <a:pt x="1049" y="61"/>
                    </a:lnTo>
                    <a:lnTo>
                      <a:pt x="868" y="21"/>
                    </a:lnTo>
                    <a:lnTo>
                      <a:pt x="706" y="1"/>
                    </a:ln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48" name="Google Shape;148;p5"/>
              <p:cNvSpPr/>
              <p:nvPr/>
            </p:nvSpPr>
            <p:spPr>
              <a:xfrm>
                <a:off x="6116275" y="3023125"/>
                <a:ext cx="172475" cy="132125"/>
              </a:xfrm>
              <a:custGeom>
                <a:avLst/>
                <a:gdLst/>
                <a:ahLst/>
                <a:cxnLst/>
                <a:rect l="l" t="t" r="r" b="b"/>
                <a:pathLst>
                  <a:path w="6899" h="5285" extrusionOk="0">
                    <a:moveTo>
                      <a:pt x="5386" y="0"/>
                    </a:moveTo>
                    <a:lnTo>
                      <a:pt x="5063" y="21"/>
                    </a:lnTo>
                    <a:lnTo>
                      <a:pt x="4720" y="81"/>
                    </a:lnTo>
                    <a:lnTo>
                      <a:pt x="4357" y="162"/>
                    </a:lnTo>
                    <a:lnTo>
                      <a:pt x="3974" y="283"/>
                    </a:lnTo>
                    <a:lnTo>
                      <a:pt x="3591" y="444"/>
                    </a:lnTo>
                    <a:lnTo>
                      <a:pt x="3207" y="626"/>
                    </a:lnTo>
                    <a:lnTo>
                      <a:pt x="2804" y="827"/>
                    </a:lnTo>
                    <a:lnTo>
                      <a:pt x="2401" y="1090"/>
                    </a:lnTo>
                    <a:lnTo>
                      <a:pt x="1997" y="1372"/>
                    </a:lnTo>
                    <a:lnTo>
                      <a:pt x="1796" y="1533"/>
                    </a:lnTo>
                    <a:lnTo>
                      <a:pt x="1614" y="1695"/>
                    </a:lnTo>
                    <a:lnTo>
                      <a:pt x="1271" y="2017"/>
                    </a:lnTo>
                    <a:lnTo>
                      <a:pt x="969" y="2380"/>
                    </a:lnTo>
                    <a:lnTo>
                      <a:pt x="707" y="2743"/>
                    </a:lnTo>
                    <a:lnTo>
                      <a:pt x="485" y="3106"/>
                    </a:lnTo>
                    <a:lnTo>
                      <a:pt x="323" y="3469"/>
                    </a:lnTo>
                    <a:lnTo>
                      <a:pt x="182" y="3812"/>
                    </a:lnTo>
                    <a:lnTo>
                      <a:pt x="81" y="4135"/>
                    </a:lnTo>
                    <a:lnTo>
                      <a:pt x="21" y="4438"/>
                    </a:lnTo>
                    <a:lnTo>
                      <a:pt x="1" y="4700"/>
                    </a:lnTo>
                    <a:lnTo>
                      <a:pt x="1" y="4922"/>
                    </a:lnTo>
                    <a:lnTo>
                      <a:pt x="61" y="5103"/>
                    </a:lnTo>
                    <a:lnTo>
                      <a:pt x="81" y="5164"/>
                    </a:lnTo>
                    <a:lnTo>
                      <a:pt x="122" y="5224"/>
                    </a:lnTo>
                    <a:lnTo>
                      <a:pt x="182" y="5264"/>
                    </a:lnTo>
                    <a:lnTo>
                      <a:pt x="243" y="5285"/>
                    </a:lnTo>
                    <a:lnTo>
                      <a:pt x="384" y="5285"/>
                    </a:lnTo>
                    <a:lnTo>
                      <a:pt x="485" y="5244"/>
                    </a:lnTo>
                    <a:lnTo>
                      <a:pt x="565" y="5184"/>
                    </a:lnTo>
                    <a:lnTo>
                      <a:pt x="767" y="5043"/>
                    </a:lnTo>
                    <a:lnTo>
                      <a:pt x="989" y="4861"/>
                    </a:lnTo>
                    <a:lnTo>
                      <a:pt x="1493" y="4377"/>
                    </a:lnTo>
                    <a:lnTo>
                      <a:pt x="2078" y="3792"/>
                    </a:lnTo>
                    <a:lnTo>
                      <a:pt x="2401" y="3469"/>
                    </a:lnTo>
                    <a:lnTo>
                      <a:pt x="2764" y="3127"/>
                    </a:lnTo>
                    <a:lnTo>
                      <a:pt x="3167" y="2804"/>
                    </a:lnTo>
                    <a:lnTo>
                      <a:pt x="3591" y="2461"/>
                    </a:lnTo>
                    <a:lnTo>
                      <a:pt x="4034" y="2118"/>
                    </a:lnTo>
                    <a:lnTo>
                      <a:pt x="4539" y="1795"/>
                    </a:lnTo>
                    <a:lnTo>
                      <a:pt x="5063" y="1493"/>
                    </a:lnTo>
                    <a:lnTo>
                      <a:pt x="5628" y="1190"/>
                    </a:lnTo>
                    <a:lnTo>
                      <a:pt x="6253" y="928"/>
                    </a:lnTo>
                    <a:lnTo>
                      <a:pt x="6898" y="686"/>
                    </a:lnTo>
                    <a:lnTo>
                      <a:pt x="6838" y="585"/>
                    </a:lnTo>
                    <a:lnTo>
                      <a:pt x="6777" y="505"/>
                    </a:lnTo>
                    <a:lnTo>
                      <a:pt x="6616" y="343"/>
                    </a:lnTo>
                    <a:lnTo>
                      <a:pt x="6434" y="202"/>
                    </a:lnTo>
                    <a:lnTo>
                      <a:pt x="6213" y="101"/>
                    </a:lnTo>
                    <a:lnTo>
                      <a:pt x="5971" y="41"/>
                    </a:lnTo>
                    <a:lnTo>
                      <a:pt x="5688" y="0"/>
                    </a:ln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49" name="Google Shape;149;p5"/>
              <p:cNvSpPr/>
              <p:nvPr/>
            </p:nvSpPr>
            <p:spPr>
              <a:xfrm>
                <a:off x="6524700" y="3909025"/>
                <a:ext cx="511300" cy="65575"/>
              </a:xfrm>
              <a:custGeom>
                <a:avLst/>
                <a:gdLst/>
                <a:ahLst/>
                <a:cxnLst/>
                <a:rect l="l" t="t" r="r" b="b"/>
                <a:pathLst>
                  <a:path w="20452" h="2623" extrusionOk="0">
                    <a:moveTo>
                      <a:pt x="19806" y="1"/>
                    </a:moveTo>
                    <a:lnTo>
                      <a:pt x="19342" y="41"/>
                    </a:lnTo>
                    <a:lnTo>
                      <a:pt x="18757" y="142"/>
                    </a:lnTo>
                    <a:lnTo>
                      <a:pt x="18051" y="283"/>
                    </a:lnTo>
                    <a:lnTo>
                      <a:pt x="17325" y="384"/>
                    </a:lnTo>
                    <a:lnTo>
                      <a:pt x="16539" y="505"/>
                    </a:lnTo>
                    <a:lnTo>
                      <a:pt x="15712" y="586"/>
                    </a:lnTo>
                    <a:lnTo>
                      <a:pt x="14824" y="666"/>
                    </a:lnTo>
                    <a:lnTo>
                      <a:pt x="13896" y="727"/>
                    </a:lnTo>
                    <a:lnTo>
                      <a:pt x="12928" y="787"/>
                    </a:lnTo>
                    <a:lnTo>
                      <a:pt x="11920" y="807"/>
                    </a:lnTo>
                    <a:lnTo>
                      <a:pt x="10851" y="828"/>
                    </a:lnTo>
                    <a:lnTo>
                      <a:pt x="9742" y="828"/>
                    </a:lnTo>
                    <a:lnTo>
                      <a:pt x="8592" y="807"/>
                    </a:lnTo>
                    <a:lnTo>
                      <a:pt x="7382" y="767"/>
                    </a:lnTo>
                    <a:lnTo>
                      <a:pt x="6152" y="707"/>
                    </a:lnTo>
                    <a:lnTo>
                      <a:pt x="4861" y="606"/>
                    </a:lnTo>
                    <a:lnTo>
                      <a:pt x="3530" y="505"/>
                    </a:lnTo>
                    <a:lnTo>
                      <a:pt x="2158" y="384"/>
                    </a:lnTo>
                    <a:lnTo>
                      <a:pt x="1614" y="344"/>
                    </a:lnTo>
                    <a:lnTo>
                      <a:pt x="1150" y="344"/>
                    </a:lnTo>
                    <a:lnTo>
                      <a:pt x="767" y="384"/>
                    </a:lnTo>
                    <a:lnTo>
                      <a:pt x="444" y="444"/>
                    </a:lnTo>
                    <a:lnTo>
                      <a:pt x="323" y="505"/>
                    </a:lnTo>
                    <a:lnTo>
                      <a:pt x="222" y="545"/>
                    </a:lnTo>
                    <a:lnTo>
                      <a:pt x="141" y="606"/>
                    </a:lnTo>
                    <a:lnTo>
                      <a:pt x="61" y="666"/>
                    </a:lnTo>
                    <a:lnTo>
                      <a:pt x="20" y="747"/>
                    </a:lnTo>
                    <a:lnTo>
                      <a:pt x="0" y="807"/>
                    </a:lnTo>
                    <a:lnTo>
                      <a:pt x="0" y="888"/>
                    </a:lnTo>
                    <a:lnTo>
                      <a:pt x="20" y="969"/>
                    </a:lnTo>
                    <a:lnTo>
                      <a:pt x="41" y="1050"/>
                    </a:lnTo>
                    <a:lnTo>
                      <a:pt x="101" y="1130"/>
                    </a:lnTo>
                    <a:lnTo>
                      <a:pt x="182" y="1211"/>
                    </a:lnTo>
                    <a:lnTo>
                      <a:pt x="283" y="1292"/>
                    </a:lnTo>
                    <a:lnTo>
                      <a:pt x="404" y="1372"/>
                    </a:lnTo>
                    <a:lnTo>
                      <a:pt x="545" y="1453"/>
                    </a:lnTo>
                    <a:lnTo>
                      <a:pt x="888" y="1614"/>
                    </a:lnTo>
                    <a:lnTo>
                      <a:pt x="1331" y="1776"/>
                    </a:lnTo>
                    <a:lnTo>
                      <a:pt x="1856" y="1897"/>
                    </a:lnTo>
                    <a:lnTo>
                      <a:pt x="2461" y="2018"/>
                    </a:lnTo>
                    <a:lnTo>
                      <a:pt x="3167" y="2098"/>
                    </a:lnTo>
                    <a:lnTo>
                      <a:pt x="4659" y="2260"/>
                    </a:lnTo>
                    <a:lnTo>
                      <a:pt x="6172" y="2401"/>
                    </a:lnTo>
                    <a:lnTo>
                      <a:pt x="7685" y="2522"/>
                    </a:lnTo>
                    <a:lnTo>
                      <a:pt x="9197" y="2603"/>
                    </a:lnTo>
                    <a:lnTo>
                      <a:pt x="9964" y="2623"/>
                    </a:lnTo>
                    <a:lnTo>
                      <a:pt x="11517" y="2623"/>
                    </a:lnTo>
                    <a:lnTo>
                      <a:pt x="12303" y="2582"/>
                    </a:lnTo>
                    <a:lnTo>
                      <a:pt x="13090" y="2542"/>
                    </a:lnTo>
                    <a:lnTo>
                      <a:pt x="13876" y="2481"/>
                    </a:lnTo>
                    <a:lnTo>
                      <a:pt x="14683" y="2381"/>
                    </a:lnTo>
                    <a:lnTo>
                      <a:pt x="15490" y="2280"/>
                    </a:lnTo>
                    <a:lnTo>
                      <a:pt x="16276" y="2139"/>
                    </a:lnTo>
                    <a:lnTo>
                      <a:pt x="17023" y="1957"/>
                    </a:lnTo>
                    <a:lnTo>
                      <a:pt x="17708" y="1776"/>
                    </a:lnTo>
                    <a:lnTo>
                      <a:pt x="18334" y="1554"/>
                    </a:lnTo>
                    <a:lnTo>
                      <a:pt x="18898" y="1332"/>
                    </a:lnTo>
                    <a:lnTo>
                      <a:pt x="19362" y="1110"/>
                    </a:lnTo>
                    <a:lnTo>
                      <a:pt x="19766" y="888"/>
                    </a:lnTo>
                    <a:lnTo>
                      <a:pt x="20088" y="686"/>
                    </a:lnTo>
                    <a:lnTo>
                      <a:pt x="20310" y="485"/>
                    </a:lnTo>
                    <a:lnTo>
                      <a:pt x="20371" y="404"/>
                    </a:lnTo>
                    <a:lnTo>
                      <a:pt x="20431" y="323"/>
                    </a:lnTo>
                    <a:lnTo>
                      <a:pt x="20451" y="243"/>
                    </a:lnTo>
                    <a:lnTo>
                      <a:pt x="20451" y="182"/>
                    </a:lnTo>
                    <a:lnTo>
                      <a:pt x="20411" y="122"/>
                    </a:lnTo>
                    <a:lnTo>
                      <a:pt x="20350" y="81"/>
                    </a:lnTo>
                    <a:lnTo>
                      <a:pt x="20270" y="41"/>
                    </a:lnTo>
                    <a:lnTo>
                      <a:pt x="20149" y="21"/>
                    </a:lnTo>
                    <a:lnTo>
                      <a:pt x="19987" y="1"/>
                    </a:ln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50" name="Google Shape;150;p5"/>
              <p:cNvSpPr/>
              <p:nvPr/>
            </p:nvSpPr>
            <p:spPr>
              <a:xfrm>
                <a:off x="6012925" y="3613050"/>
                <a:ext cx="210775" cy="250125"/>
              </a:xfrm>
              <a:custGeom>
                <a:avLst/>
                <a:gdLst/>
                <a:ahLst/>
                <a:cxnLst/>
                <a:rect l="l" t="t" r="r" b="b"/>
                <a:pathLst>
                  <a:path w="8431" h="10005" extrusionOk="0">
                    <a:moveTo>
                      <a:pt x="101" y="1"/>
                    </a:moveTo>
                    <a:lnTo>
                      <a:pt x="61" y="485"/>
                    </a:lnTo>
                    <a:lnTo>
                      <a:pt x="20" y="949"/>
                    </a:lnTo>
                    <a:lnTo>
                      <a:pt x="0" y="1413"/>
                    </a:lnTo>
                    <a:lnTo>
                      <a:pt x="20" y="1876"/>
                    </a:lnTo>
                    <a:lnTo>
                      <a:pt x="40" y="2320"/>
                    </a:lnTo>
                    <a:lnTo>
                      <a:pt x="81" y="2744"/>
                    </a:lnTo>
                    <a:lnTo>
                      <a:pt x="141" y="3167"/>
                    </a:lnTo>
                    <a:lnTo>
                      <a:pt x="202" y="3591"/>
                    </a:lnTo>
                    <a:lnTo>
                      <a:pt x="303" y="3994"/>
                    </a:lnTo>
                    <a:lnTo>
                      <a:pt x="424" y="4377"/>
                    </a:lnTo>
                    <a:lnTo>
                      <a:pt x="565" y="4761"/>
                    </a:lnTo>
                    <a:lnTo>
                      <a:pt x="706" y="5144"/>
                    </a:lnTo>
                    <a:lnTo>
                      <a:pt x="887" y="5507"/>
                    </a:lnTo>
                    <a:lnTo>
                      <a:pt x="1089" y="5850"/>
                    </a:lnTo>
                    <a:lnTo>
                      <a:pt x="1311" y="6193"/>
                    </a:lnTo>
                    <a:lnTo>
                      <a:pt x="1553" y="6515"/>
                    </a:lnTo>
                    <a:lnTo>
                      <a:pt x="1795" y="6818"/>
                    </a:lnTo>
                    <a:lnTo>
                      <a:pt x="2077" y="7120"/>
                    </a:lnTo>
                    <a:lnTo>
                      <a:pt x="2380" y="7423"/>
                    </a:lnTo>
                    <a:lnTo>
                      <a:pt x="2723" y="7705"/>
                    </a:lnTo>
                    <a:lnTo>
                      <a:pt x="3066" y="7967"/>
                    </a:lnTo>
                    <a:lnTo>
                      <a:pt x="3429" y="8209"/>
                    </a:lnTo>
                    <a:lnTo>
                      <a:pt x="3832" y="8451"/>
                    </a:lnTo>
                    <a:lnTo>
                      <a:pt x="4235" y="8673"/>
                    </a:lnTo>
                    <a:lnTo>
                      <a:pt x="4679" y="8895"/>
                    </a:lnTo>
                    <a:lnTo>
                      <a:pt x="5143" y="9097"/>
                    </a:lnTo>
                    <a:lnTo>
                      <a:pt x="5627" y="9278"/>
                    </a:lnTo>
                    <a:lnTo>
                      <a:pt x="6131" y="9440"/>
                    </a:lnTo>
                    <a:lnTo>
                      <a:pt x="6676" y="9601"/>
                    </a:lnTo>
                    <a:lnTo>
                      <a:pt x="7241" y="9742"/>
                    </a:lnTo>
                    <a:lnTo>
                      <a:pt x="7825" y="9883"/>
                    </a:lnTo>
                    <a:lnTo>
                      <a:pt x="8431" y="10004"/>
                    </a:lnTo>
                    <a:lnTo>
                      <a:pt x="7785" y="9641"/>
                    </a:lnTo>
                    <a:lnTo>
                      <a:pt x="7180" y="9278"/>
                    </a:lnTo>
                    <a:lnTo>
                      <a:pt x="6595" y="8895"/>
                    </a:lnTo>
                    <a:lnTo>
                      <a:pt x="6051" y="8512"/>
                    </a:lnTo>
                    <a:lnTo>
                      <a:pt x="5526" y="8109"/>
                    </a:lnTo>
                    <a:lnTo>
                      <a:pt x="5042" y="7705"/>
                    </a:lnTo>
                    <a:lnTo>
                      <a:pt x="4598" y="7282"/>
                    </a:lnTo>
                    <a:lnTo>
                      <a:pt x="4155" y="6878"/>
                    </a:lnTo>
                    <a:lnTo>
                      <a:pt x="3751" y="6455"/>
                    </a:lnTo>
                    <a:lnTo>
                      <a:pt x="3388" y="6031"/>
                    </a:lnTo>
                    <a:lnTo>
                      <a:pt x="3025" y="5608"/>
                    </a:lnTo>
                    <a:lnTo>
                      <a:pt x="2703" y="5204"/>
                    </a:lnTo>
                    <a:lnTo>
                      <a:pt x="2400" y="4801"/>
                    </a:lnTo>
                    <a:lnTo>
                      <a:pt x="2118" y="4398"/>
                    </a:lnTo>
                    <a:lnTo>
                      <a:pt x="1856" y="3994"/>
                    </a:lnTo>
                    <a:lnTo>
                      <a:pt x="1634" y="3611"/>
                    </a:lnTo>
                    <a:lnTo>
                      <a:pt x="1210" y="2865"/>
                    </a:lnTo>
                    <a:lnTo>
                      <a:pt x="887" y="2179"/>
                    </a:lnTo>
                    <a:lnTo>
                      <a:pt x="605" y="1574"/>
                    </a:lnTo>
                    <a:lnTo>
                      <a:pt x="403" y="1029"/>
                    </a:lnTo>
                    <a:lnTo>
                      <a:pt x="262" y="606"/>
                    </a:lnTo>
                    <a:lnTo>
                      <a:pt x="161" y="263"/>
                    </a:lnTo>
                    <a:lnTo>
                      <a:pt x="101" y="1"/>
                    </a:ln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grpSp>
        <p:sp>
          <p:nvSpPr>
            <p:cNvPr id="151" name="Google Shape;151;p5"/>
            <p:cNvSpPr/>
            <p:nvPr/>
          </p:nvSpPr>
          <p:spPr>
            <a:xfrm rot="6334360">
              <a:off x="5988775" y="729157"/>
              <a:ext cx="242061" cy="765883"/>
            </a:xfrm>
            <a:custGeom>
              <a:avLst/>
              <a:gdLst/>
              <a:ahLst/>
              <a:cxnLst/>
              <a:rect l="l" t="t" r="r" b="b"/>
              <a:pathLst>
                <a:path w="4660" h="12546" extrusionOk="0">
                  <a:moveTo>
                    <a:pt x="2985" y="0"/>
                  </a:moveTo>
                  <a:lnTo>
                    <a:pt x="2824" y="21"/>
                  </a:lnTo>
                  <a:lnTo>
                    <a:pt x="2642" y="61"/>
                  </a:lnTo>
                  <a:lnTo>
                    <a:pt x="2481" y="101"/>
                  </a:lnTo>
                  <a:lnTo>
                    <a:pt x="2320" y="162"/>
                  </a:lnTo>
                  <a:lnTo>
                    <a:pt x="2158" y="242"/>
                  </a:lnTo>
                  <a:lnTo>
                    <a:pt x="2017" y="323"/>
                  </a:lnTo>
                  <a:lnTo>
                    <a:pt x="1896" y="404"/>
                  </a:lnTo>
                  <a:lnTo>
                    <a:pt x="1775" y="505"/>
                  </a:lnTo>
                  <a:lnTo>
                    <a:pt x="1634" y="646"/>
                  </a:lnTo>
                  <a:lnTo>
                    <a:pt x="1493" y="787"/>
                  </a:lnTo>
                  <a:lnTo>
                    <a:pt x="1251" y="1110"/>
                  </a:lnTo>
                  <a:lnTo>
                    <a:pt x="1049" y="1473"/>
                  </a:lnTo>
                  <a:lnTo>
                    <a:pt x="847" y="1856"/>
                  </a:lnTo>
                  <a:lnTo>
                    <a:pt x="686" y="2259"/>
                  </a:lnTo>
                  <a:lnTo>
                    <a:pt x="525" y="2642"/>
                  </a:lnTo>
                  <a:lnTo>
                    <a:pt x="404" y="3046"/>
                  </a:lnTo>
                  <a:lnTo>
                    <a:pt x="303" y="3409"/>
                  </a:lnTo>
                  <a:lnTo>
                    <a:pt x="182" y="3893"/>
                  </a:lnTo>
                  <a:lnTo>
                    <a:pt x="101" y="4397"/>
                  </a:lnTo>
                  <a:lnTo>
                    <a:pt x="41" y="4901"/>
                  </a:lnTo>
                  <a:lnTo>
                    <a:pt x="0" y="5426"/>
                  </a:lnTo>
                  <a:lnTo>
                    <a:pt x="0" y="5970"/>
                  </a:lnTo>
                  <a:lnTo>
                    <a:pt x="21" y="6495"/>
                  </a:lnTo>
                  <a:lnTo>
                    <a:pt x="61" y="7039"/>
                  </a:lnTo>
                  <a:lnTo>
                    <a:pt x="142" y="7564"/>
                  </a:lnTo>
                  <a:lnTo>
                    <a:pt x="242" y="8108"/>
                  </a:lnTo>
                  <a:lnTo>
                    <a:pt x="384" y="8612"/>
                  </a:lnTo>
                  <a:lnTo>
                    <a:pt x="545" y="9137"/>
                  </a:lnTo>
                  <a:lnTo>
                    <a:pt x="726" y="9621"/>
                  </a:lnTo>
                  <a:lnTo>
                    <a:pt x="948" y="10105"/>
                  </a:lnTo>
                  <a:lnTo>
                    <a:pt x="1190" y="10569"/>
                  </a:lnTo>
                  <a:lnTo>
                    <a:pt x="1453" y="10992"/>
                  </a:lnTo>
                  <a:lnTo>
                    <a:pt x="1755" y="11396"/>
                  </a:lnTo>
                  <a:lnTo>
                    <a:pt x="1957" y="11638"/>
                  </a:lnTo>
                  <a:lnTo>
                    <a:pt x="2179" y="11860"/>
                  </a:lnTo>
                  <a:lnTo>
                    <a:pt x="2441" y="12041"/>
                  </a:lnTo>
                  <a:lnTo>
                    <a:pt x="2703" y="12223"/>
                  </a:lnTo>
                  <a:lnTo>
                    <a:pt x="2965" y="12364"/>
                  </a:lnTo>
                  <a:lnTo>
                    <a:pt x="3227" y="12465"/>
                  </a:lnTo>
                  <a:lnTo>
                    <a:pt x="3510" y="12525"/>
                  </a:lnTo>
                  <a:lnTo>
                    <a:pt x="3752" y="12545"/>
                  </a:lnTo>
                  <a:lnTo>
                    <a:pt x="3994" y="12525"/>
                  </a:lnTo>
                  <a:lnTo>
                    <a:pt x="4095" y="12505"/>
                  </a:lnTo>
                  <a:lnTo>
                    <a:pt x="4195" y="12465"/>
                  </a:lnTo>
                  <a:lnTo>
                    <a:pt x="4276" y="12424"/>
                  </a:lnTo>
                  <a:lnTo>
                    <a:pt x="4377" y="12344"/>
                  </a:lnTo>
                  <a:lnTo>
                    <a:pt x="4437" y="12283"/>
                  </a:lnTo>
                  <a:lnTo>
                    <a:pt x="4498" y="12182"/>
                  </a:lnTo>
                  <a:lnTo>
                    <a:pt x="4558" y="12081"/>
                  </a:lnTo>
                  <a:lnTo>
                    <a:pt x="4599" y="11960"/>
                  </a:lnTo>
                  <a:lnTo>
                    <a:pt x="4639" y="11819"/>
                  </a:lnTo>
                  <a:lnTo>
                    <a:pt x="4639" y="11658"/>
                  </a:lnTo>
                  <a:lnTo>
                    <a:pt x="4659" y="11496"/>
                  </a:lnTo>
                  <a:lnTo>
                    <a:pt x="4639" y="11315"/>
                  </a:lnTo>
                  <a:lnTo>
                    <a:pt x="4619" y="11113"/>
                  </a:lnTo>
                  <a:lnTo>
                    <a:pt x="4558" y="10891"/>
                  </a:lnTo>
                  <a:lnTo>
                    <a:pt x="4377" y="10629"/>
                  </a:lnTo>
                  <a:lnTo>
                    <a:pt x="4216" y="10367"/>
                  </a:lnTo>
                  <a:lnTo>
                    <a:pt x="4054" y="10105"/>
                  </a:lnTo>
                  <a:lnTo>
                    <a:pt x="3913" y="9822"/>
                  </a:lnTo>
                  <a:lnTo>
                    <a:pt x="3792" y="9540"/>
                  </a:lnTo>
                  <a:lnTo>
                    <a:pt x="3671" y="9258"/>
                  </a:lnTo>
                  <a:lnTo>
                    <a:pt x="3550" y="8955"/>
                  </a:lnTo>
                  <a:lnTo>
                    <a:pt x="3449" y="8653"/>
                  </a:lnTo>
                  <a:lnTo>
                    <a:pt x="3288" y="8027"/>
                  </a:lnTo>
                  <a:lnTo>
                    <a:pt x="3167" y="7402"/>
                  </a:lnTo>
                  <a:lnTo>
                    <a:pt x="3086" y="6777"/>
                  </a:lnTo>
                  <a:lnTo>
                    <a:pt x="3066" y="6132"/>
                  </a:lnTo>
                  <a:lnTo>
                    <a:pt x="3046" y="5769"/>
                  </a:lnTo>
                  <a:lnTo>
                    <a:pt x="3066" y="5406"/>
                  </a:lnTo>
                  <a:lnTo>
                    <a:pt x="3086" y="5043"/>
                  </a:lnTo>
                  <a:lnTo>
                    <a:pt x="3106" y="4679"/>
                  </a:lnTo>
                  <a:lnTo>
                    <a:pt x="3147" y="4437"/>
                  </a:lnTo>
                  <a:lnTo>
                    <a:pt x="3187" y="4175"/>
                  </a:lnTo>
                  <a:lnTo>
                    <a:pt x="3348" y="3691"/>
                  </a:lnTo>
                  <a:lnTo>
                    <a:pt x="3530" y="3187"/>
                  </a:lnTo>
                  <a:lnTo>
                    <a:pt x="3711" y="2703"/>
                  </a:lnTo>
                  <a:lnTo>
                    <a:pt x="3873" y="2199"/>
                  </a:lnTo>
                  <a:lnTo>
                    <a:pt x="3933" y="1957"/>
                  </a:lnTo>
                  <a:lnTo>
                    <a:pt x="3974" y="1695"/>
                  </a:lnTo>
                  <a:lnTo>
                    <a:pt x="4014" y="1452"/>
                  </a:lnTo>
                  <a:lnTo>
                    <a:pt x="4014" y="1190"/>
                  </a:lnTo>
                  <a:lnTo>
                    <a:pt x="3994" y="948"/>
                  </a:lnTo>
                  <a:lnTo>
                    <a:pt x="3953" y="686"/>
                  </a:lnTo>
                  <a:lnTo>
                    <a:pt x="3893" y="505"/>
                  </a:lnTo>
                  <a:lnTo>
                    <a:pt x="3812" y="363"/>
                  </a:lnTo>
                  <a:lnTo>
                    <a:pt x="3711" y="242"/>
                  </a:lnTo>
                  <a:lnTo>
                    <a:pt x="3590" y="142"/>
                  </a:lnTo>
                  <a:lnTo>
                    <a:pt x="3449" y="81"/>
                  </a:lnTo>
                  <a:lnTo>
                    <a:pt x="3308" y="21"/>
                  </a:lnTo>
                  <a:lnTo>
                    <a:pt x="3147" y="0"/>
                  </a:ln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grpSp>
      <p:sp>
        <p:nvSpPr>
          <p:cNvPr id="152" name="Google Shape;152;p5"/>
          <p:cNvSpPr txBox="1">
            <a:spLocks noGrp="1"/>
          </p:cNvSpPr>
          <p:nvPr>
            <p:ph type="title"/>
          </p:nvPr>
        </p:nvSpPr>
        <p:spPr>
          <a:xfrm>
            <a:off x="960000" y="593367"/>
            <a:ext cx="10272000" cy="7636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200"/>
              <a:buNone/>
              <a:defRPr>
                <a:latin typeface="UTM Futura Extra" panose="02040603050506020204" pitchFamily="18" charset="0"/>
                <a:ea typeface="Tahoma" panose="020B0604030504040204" pitchFamily="34" charset="0"/>
                <a:cs typeface="Tahoma" panose="020B0604030504040204" pitchFamily="34" charset="0"/>
              </a:defRPr>
            </a:lvl1pPr>
            <a:lvl2pPr lvl="1" rtl="0">
              <a:spcBef>
                <a:spcPts val="0"/>
              </a:spcBef>
              <a:spcAft>
                <a:spcPts val="0"/>
              </a:spcAft>
              <a:buSzPts val="3200"/>
              <a:buNone/>
              <a:defRPr/>
            </a:lvl2pPr>
            <a:lvl3pPr lvl="2" rtl="0">
              <a:spcBef>
                <a:spcPts val="0"/>
              </a:spcBef>
              <a:spcAft>
                <a:spcPts val="0"/>
              </a:spcAft>
              <a:buSzPts val="3200"/>
              <a:buNone/>
              <a:defRPr/>
            </a:lvl3pPr>
            <a:lvl4pPr lvl="3" rtl="0">
              <a:spcBef>
                <a:spcPts val="0"/>
              </a:spcBef>
              <a:spcAft>
                <a:spcPts val="0"/>
              </a:spcAft>
              <a:buSzPts val="3200"/>
              <a:buNone/>
              <a:defRPr/>
            </a:lvl4pPr>
            <a:lvl5pPr lvl="4" rtl="0">
              <a:spcBef>
                <a:spcPts val="0"/>
              </a:spcBef>
              <a:spcAft>
                <a:spcPts val="0"/>
              </a:spcAft>
              <a:buSzPts val="3200"/>
              <a:buNone/>
              <a:defRPr/>
            </a:lvl5pPr>
            <a:lvl6pPr lvl="5" rtl="0">
              <a:spcBef>
                <a:spcPts val="0"/>
              </a:spcBef>
              <a:spcAft>
                <a:spcPts val="0"/>
              </a:spcAft>
              <a:buSzPts val="3200"/>
              <a:buNone/>
              <a:defRPr/>
            </a:lvl6pPr>
            <a:lvl7pPr lvl="6" rtl="0">
              <a:spcBef>
                <a:spcPts val="0"/>
              </a:spcBef>
              <a:spcAft>
                <a:spcPts val="0"/>
              </a:spcAft>
              <a:buSzPts val="3200"/>
              <a:buNone/>
              <a:defRPr/>
            </a:lvl7pPr>
            <a:lvl8pPr lvl="7" rtl="0">
              <a:spcBef>
                <a:spcPts val="0"/>
              </a:spcBef>
              <a:spcAft>
                <a:spcPts val="0"/>
              </a:spcAft>
              <a:buSzPts val="3200"/>
              <a:buNone/>
              <a:defRPr/>
            </a:lvl8pPr>
            <a:lvl9pPr lvl="8" rtl="0">
              <a:spcBef>
                <a:spcPts val="0"/>
              </a:spcBef>
              <a:spcAft>
                <a:spcPts val="0"/>
              </a:spcAft>
              <a:buSzPts val="3200"/>
              <a:buNone/>
              <a:defRPr/>
            </a:lvl9pPr>
          </a:lstStyle>
          <a:p>
            <a:endParaRPr dirty="0"/>
          </a:p>
        </p:txBody>
      </p:sp>
      <p:sp>
        <p:nvSpPr>
          <p:cNvPr id="153" name="Google Shape;153;p5"/>
          <p:cNvSpPr txBox="1">
            <a:spLocks noGrp="1"/>
          </p:cNvSpPr>
          <p:nvPr>
            <p:ph type="title" idx="2"/>
          </p:nvPr>
        </p:nvSpPr>
        <p:spPr>
          <a:xfrm>
            <a:off x="2108367" y="3708867"/>
            <a:ext cx="3697600" cy="7452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200"/>
              <a:buNone/>
              <a:defRPr sz="2933">
                <a:solidFill>
                  <a:schemeClr val="lt1"/>
                </a:solidFill>
                <a:latin typeface="UTM Futura Extra" panose="02040603050506020204" pitchFamily="18" charset="0"/>
                <a:ea typeface="Tahoma" panose="020B0604030504040204" pitchFamily="34" charset="0"/>
                <a:cs typeface="Tahoma" panose="020B0604030504040204" pitchFamily="34" charset="0"/>
              </a:defRPr>
            </a:lvl1pPr>
            <a:lvl2pPr lvl="1" rtl="0">
              <a:spcBef>
                <a:spcPts val="0"/>
              </a:spcBef>
              <a:spcAft>
                <a:spcPts val="0"/>
              </a:spcAft>
              <a:buSzPts val="3200"/>
              <a:buNone/>
              <a:defRPr/>
            </a:lvl2pPr>
            <a:lvl3pPr lvl="2" rtl="0">
              <a:spcBef>
                <a:spcPts val="0"/>
              </a:spcBef>
              <a:spcAft>
                <a:spcPts val="0"/>
              </a:spcAft>
              <a:buSzPts val="3200"/>
              <a:buNone/>
              <a:defRPr/>
            </a:lvl3pPr>
            <a:lvl4pPr lvl="3" rtl="0">
              <a:spcBef>
                <a:spcPts val="0"/>
              </a:spcBef>
              <a:spcAft>
                <a:spcPts val="0"/>
              </a:spcAft>
              <a:buSzPts val="3200"/>
              <a:buNone/>
              <a:defRPr/>
            </a:lvl4pPr>
            <a:lvl5pPr lvl="4" rtl="0">
              <a:spcBef>
                <a:spcPts val="0"/>
              </a:spcBef>
              <a:spcAft>
                <a:spcPts val="0"/>
              </a:spcAft>
              <a:buSzPts val="3200"/>
              <a:buNone/>
              <a:defRPr/>
            </a:lvl5pPr>
            <a:lvl6pPr lvl="5" rtl="0">
              <a:spcBef>
                <a:spcPts val="0"/>
              </a:spcBef>
              <a:spcAft>
                <a:spcPts val="0"/>
              </a:spcAft>
              <a:buSzPts val="3200"/>
              <a:buNone/>
              <a:defRPr/>
            </a:lvl6pPr>
            <a:lvl7pPr lvl="6" rtl="0">
              <a:spcBef>
                <a:spcPts val="0"/>
              </a:spcBef>
              <a:spcAft>
                <a:spcPts val="0"/>
              </a:spcAft>
              <a:buSzPts val="3200"/>
              <a:buNone/>
              <a:defRPr/>
            </a:lvl7pPr>
            <a:lvl8pPr lvl="7" rtl="0">
              <a:spcBef>
                <a:spcPts val="0"/>
              </a:spcBef>
              <a:spcAft>
                <a:spcPts val="0"/>
              </a:spcAft>
              <a:buSzPts val="3200"/>
              <a:buNone/>
              <a:defRPr/>
            </a:lvl8pPr>
            <a:lvl9pPr lvl="8" rtl="0">
              <a:spcBef>
                <a:spcPts val="0"/>
              </a:spcBef>
              <a:spcAft>
                <a:spcPts val="0"/>
              </a:spcAft>
              <a:buSzPts val="3200"/>
              <a:buNone/>
              <a:defRPr/>
            </a:lvl9pPr>
          </a:lstStyle>
          <a:p>
            <a:endParaRPr dirty="0"/>
          </a:p>
        </p:txBody>
      </p:sp>
      <p:sp>
        <p:nvSpPr>
          <p:cNvPr id="154" name="Google Shape;154;p5"/>
          <p:cNvSpPr txBox="1">
            <a:spLocks noGrp="1"/>
          </p:cNvSpPr>
          <p:nvPr>
            <p:ph type="title" idx="3"/>
          </p:nvPr>
        </p:nvSpPr>
        <p:spPr>
          <a:xfrm>
            <a:off x="6385183" y="3708867"/>
            <a:ext cx="3698400" cy="7452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200"/>
              <a:buNone/>
              <a:defRPr sz="2933">
                <a:solidFill>
                  <a:schemeClr val="lt1"/>
                </a:solidFill>
                <a:latin typeface="UTM Futura Extra" panose="02040603050506020204" pitchFamily="18" charset="0"/>
                <a:ea typeface="Tahoma" panose="020B0604030504040204" pitchFamily="34" charset="0"/>
                <a:cs typeface="Tahoma" panose="020B0604030504040204" pitchFamily="34" charset="0"/>
              </a:defRPr>
            </a:lvl1pPr>
            <a:lvl2pPr lvl="1" rtl="0">
              <a:spcBef>
                <a:spcPts val="0"/>
              </a:spcBef>
              <a:spcAft>
                <a:spcPts val="0"/>
              </a:spcAft>
              <a:buSzPts val="3200"/>
              <a:buNone/>
              <a:defRPr/>
            </a:lvl2pPr>
            <a:lvl3pPr lvl="2" rtl="0">
              <a:spcBef>
                <a:spcPts val="0"/>
              </a:spcBef>
              <a:spcAft>
                <a:spcPts val="0"/>
              </a:spcAft>
              <a:buSzPts val="3200"/>
              <a:buNone/>
              <a:defRPr/>
            </a:lvl3pPr>
            <a:lvl4pPr lvl="3" rtl="0">
              <a:spcBef>
                <a:spcPts val="0"/>
              </a:spcBef>
              <a:spcAft>
                <a:spcPts val="0"/>
              </a:spcAft>
              <a:buSzPts val="3200"/>
              <a:buNone/>
              <a:defRPr/>
            </a:lvl4pPr>
            <a:lvl5pPr lvl="4" rtl="0">
              <a:spcBef>
                <a:spcPts val="0"/>
              </a:spcBef>
              <a:spcAft>
                <a:spcPts val="0"/>
              </a:spcAft>
              <a:buSzPts val="3200"/>
              <a:buNone/>
              <a:defRPr/>
            </a:lvl5pPr>
            <a:lvl6pPr lvl="5" rtl="0">
              <a:spcBef>
                <a:spcPts val="0"/>
              </a:spcBef>
              <a:spcAft>
                <a:spcPts val="0"/>
              </a:spcAft>
              <a:buSzPts val="3200"/>
              <a:buNone/>
              <a:defRPr/>
            </a:lvl6pPr>
            <a:lvl7pPr lvl="6" rtl="0">
              <a:spcBef>
                <a:spcPts val="0"/>
              </a:spcBef>
              <a:spcAft>
                <a:spcPts val="0"/>
              </a:spcAft>
              <a:buSzPts val="3200"/>
              <a:buNone/>
              <a:defRPr/>
            </a:lvl7pPr>
            <a:lvl8pPr lvl="7" rtl="0">
              <a:spcBef>
                <a:spcPts val="0"/>
              </a:spcBef>
              <a:spcAft>
                <a:spcPts val="0"/>
              </a:spcAft>
              <a:buSzPts val="3200"/>
              <a:buNone/>
              <a:defRPr/>
            </a:lvl8pPr>
            <a:lvl9pPr lvl="8" rtl="0">
              <a:spcBef>
                <a:spcPts val="0"/>
              </a:spcBef>
              <a:spcAft>
                <a:spcPts val="0"/>
              </a:spcAft>
              <a:buSzPts val="3200"/>
              <a:buNone/>
              <a:defRPr/>
            </a:lvl9pPr>
          </a:lstStyle>
          <a:p>
            <a:endParaRPr dirty="0"/>
          </a:p>
        </p:txBody>
      </p:sp>
      <p:sp>
        <p:nvSpPr>
          <p:cNvPr id="155" name="Google Shape;155;p5"/>
          <p:cNvSpPr txBox="1">
            <a:spLocks noGrp="1"/>
          </p:cNvSpPr>
          <p:nvPr>
            <p:ph type="subTitle" idx="1"/>
          </p:nvPr>
        </p:nvSpPr>
        <p:spPr>
          <a:xfrm>
            <a:off x="6385188" y="4359033"/>
            <a:ext cx="3698400" cy="13700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2800"/>
              <a:buNone/>
              <a:defRPr sz="1867" b="0">
                <a:latin typeface="Tahoma" panose="020B0604030504040204" pitchFamily="34" charset="0"/>
              </a:defRPr>
            </a:lvl1pPr>
            <a:lvl2pPr lvl="1" algn="ctr" rtl="0">
              <a:lnSpc>
                <a:spcPct val="100000"/>
              </a:lnSpc>
              <a:spcBef>
                <a:spcPts val="0"/>
              </a:spcBef>
              <a:spcAft>
                <a:spcPts val="0"/>
              </a:spcAft>
              <a:buSzPts val="2800"/>
              <a:buNone/>
              <a:defRPr sz="3733"/>
            </a:lvl2pPr>
            <a:lvl3pPr lvl="2" algn="ctr" rtl="0">
              <a:lnSpc>
                <a:spcPct val="100000"/>
              </a:lnSpc>
              <a:spcBef>
                <a:spcPts val="0"/>
              </a:spcBef>
              <a:spcAft>
                <a:spcPts val="0"/>
              </a:spcAft>
              <a:buSzPts val="2800"/>
              <a:buNone/>
              <a:defRPr sz="3733"/>
            </a:lvl3pPr>
            <a:lvl4pPr lvl="3" algn="ctr" rtl="0">
              <a:lnSpc>
                <a:spcPct val="100000"/>
              </a:lnSpc>
              <a:spcBef>
                <a:spcPts val="0"/>
              </a:spcBef>
              <a:spcAft>
                <a:spcPts val="0"/>
              </a:spcAft>
              <a:buSzPts val="2800"/>
              <a:buNone/>
              <a:defRPr sz="3733"/>
            </a:lvl4pPr>
            <a:lvl5pPr lvl="4" algn="ctr" rtl="0">
              <a:lnSpc>
                <a:spcPct val="100000"/>
              </a:lnSpc>
              <a:spcBef>
                <a:spcPts val="0"/>
              </a:spcBef>
              <a:spcAft>
                <a:spcPts val="0"/>
              </a:spcAft>
              <a:buSzPts val="2800"/>
              <a:buNone/>
              <a:defRPr sz="3733"/>
            </a:lvl5pPr>
            <a:lvl6pPr lvl="5" algn="ctr" rtl="0">
              <a:lnSpc>
                <a:spcPct val="100000"/>
              </a:lnSpc>
              <a:spcBef>
                <a:spcPts val="0"/>
              </a:spcBef>
              <a:spcAft>
                <a:spcPts val="0"/>
              </a:spcAft>
              <a:buSzPts val="2800"/>
              <a:buNone/>
              <a:defRPr sz="3733"/>
            </a:lvl6pPr>
            <a:lvl7pPr lvl="6" algn="ctr" rtl="0">
              <a:lnSpc>
                <a:spcPct val="100000"/>
              </a:lnSpc>
              <a:spcBef>
                <a:spcPts val="0"/>
              </a:spcBef>
              <a:spcAft>
                <a:spcPts val="0"/>
              </a:spcAft>
              <a:buSzPts val="2800"/>
              <a:buNone/>
              <a:defRPr sz="3733"/>
            </a:lvl7pPr>
            <a:lvl8pPr lvl="7" algn="ctr" rtl="0">
              <a:lnSpc>
                <a:spcPct val="100000"/>
              </a:lnSpc>
              <a:spcBef>
                <a:spcPts val="0"/>
              </a:spcBef>
              <a:spcAft>
                <a:spcPts val="0"/>
              </a:spcAft>
              <a:buSzPts val="2800"/>
              <a:buNone/>
              <a:defRPr sz="3733"/>
            </a:lvl8pPr>
            <a:lvl9pPr lvl="8" algn="ctr" rtl="0">
              <a:lnSpc>
                <a:spcPct val="100000"/>
              </a:lnSpc>
              <a:spcBef>
                <a:spcPts val="0"/>
              </a:spcBef>
              <a:spcAft>
                <a:spcPts val="0"/>
              </a:spcAft>
              <a:buSzPts val="2800"/>
              <a:buNone/>
              <a:defRPr sz="3733"/>
            </a:lvl9pPr>
          </a:lstStyle>
          <a:p>
            <a:endParaRPr dirty="0"/>
          </a:p>
        </p:txBody>
      </p:sp>
      <p:sp>
        <p:nvSpPr>
          <p:cNvPr id="156" name="Google Shape;156;p5"/>
          <p:cNvSpPr txBox="1">
            <a:spLocks noGrp="1"/>
          </p:cNvSpPr>
          <p:nvPr>
            <p:ph type="subTitle" idx="4"/>
          </p:nvPr>
        </p:nvSpPr>
        <p:spPr>
          <a:xfrm>
            <a:off x="2108400" y="4359033"/>
            <a:ext cx="3697600" cy="13700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2800"/>
              <a:buNone/>
              <a:defRPr sz="1867" b="0">
                <a:latin typeface="Tahoma" panose="020B0604030504040204" pitchFamily="34" charset="0"/>
              </a:defRPr>
            </a:lvl1pPr>
            <a:lvl2pPr lvl="1" algn="ctr" rtl="0">
              <a:lnSpc>
                <a:spcPct val="100000"/>
              </a:lnSpc>
              <a:spcBef>
                <a:spcPts val="0"/>
              </a:spcBef>
              <a:spcAft>
                <a:spcPts val="0"/>
              </a:spcAft>
              <a:buSzPts val="2800"/>
              <a:buNone/>
              <a:defRPr sz="3733"/>
            </a:lvl2pPr>
            <a:lvl3pPr lvl="2" algn="ctr" rtl="0">
              <a:lnSpc>
                <a:spcPct val="100000"/>
              </a:lnSpc>
              <a:spcBef>
                <a:spcPts val="0"/>
              </a:spcBef>
              <a:spcAft>
                <a:spcPts val="0"/>
              </a:spcAft>
              <a:buSzPts val="2800"/>
              <a:buNone/>
              <a:defRPr sz="3733"/>
            </a:lvl3pPr>
            <a:lvl4pPr lvl="3" algn="ctr" rtl="0">
              <a:lnSpc>
                <a:spcPct val="100000"/>
              </a:lnSpc>
              <a:spcBef>
                <a:spcPts val="0"/>
              </a:spcBef>
              <a:spcAft>
                <a:spcPts val="0"/>
              </a:spcAft>
              <a:buSzPts val="2800"/>
              <a:buNone/>
              <a:defRPr sz="3733"/>
            </a:lvl4pPr>
            <a:lvl5pPr lvl="4" algn="ctr" rtl="0">
              <a:lnSpc>
                <a:spcPct val="100000"/>
              </a:lnSpc>
              <a:spcBef>
                <a:spcPts val="0"/>
              </a:spcBef>
              <a:spcAft>
                <a:spcPts val="0"/>
              </a:spcAft>
              <a:buSzPts val="2800"/>
              <a:buNone/>
              <a:defRPr sz="3733"/>
            </a:lvl5pPr>
            <a:lvl6pPr lvl="5" algn="ctr" rtl="0">
              <a:lnSpc>
                <a:spcPct val="100000"/>
              </a:lnSpc>
              <a:spcBef>
                <a:spcPts val="0"/>
              </a:spcBef>
              <a:spcAft>
                <a:spcPts val="0"/>
              </a:spcAft>
              <a:buSzPts val="2800"/>
              <a:buNone/>
              <a:defRPr sz="3733"/>
            </a:lvl6pPr>
            <a:lvl7pPr lvl="6" algn="ctr" rtl="0">
              <a:lnSpc>
                <a:spcPct val="100000"/>
              </a:lnSpc>
              <a:spcBef>
                <a:spcPts val="0"/>
              </a:spcBef>
              <a:spcAft>
                <a:spcPts val="0"/>
              </a:spcAft>
              <a:buSzPts val="2800"/>
              <a:buNone/>
              <a:defRPr sz="3733"/>
            </a:lvl7pPr>
            <a:lvl8pPr lvl="7" algn="ctr" rtl="0">
              <a:lnSpc>
                <a:spcPct val="100000"/>
              </a:lnSpc>
              <a:spcBef>
                <a:spcPts val="0"/>
              </a:spcBef>
              <a:spcAft>
                <a:spcPts val="0"/>
              </a:spcAft>
              <a:buSzPts val="2800"/>
              <a:buNone/>
              <a:defRPr sz="3733"/>
            </a:lvl8pPr>
            <a:lvl9pPr lvl="8" algn="ctr" rtl="0">
              <a:lnSpc>
                <a:spcPct val="100000"/>
              </a:lnSpc>
              <a:spcBef>
                <a:spcPts val="0"/>
              </a:spcBef>
              <a:spcAft>
                <a:spcPts val="0"/>
              </a:spcAft>
              <a:buSzPts val="2800"/>
              <a:buNone/>
              <a:defRPr sz="3733"/>
            </a:lvl9pPr>
          </a:lstStyle>
          <a:p>
            <a:endParaRPr dirty="0"/>
          </a:p>
        </p:txBody>
      </p:sp>
      <p:grpSp>
        <p:nvGrpSpPr>
          <p:cNvPr id="157" name="Google Shape;157;p5"/>
          <p:cNvGrpSpPr/>
          <p:nvPr/>
        </p:nvGrpSpPr>
        <p:grpSpPr>
          <a:xfrm rot="10800000" flipH="1">
            <a:off x="9006478" y="4599052"/>
            <a:ext cx="3816621" cy="2261032"/>
            <a:chOff x="238125" y="3383650"/>
            <a:chExt cx="1287775" cy="762900"/>
          </a:xfrm>
        </p:grpSpPr>
        <p:sp>
          <p:nvSpPr>
            <p:cNvPr id="158" name="Google Shape;158;p5"/>
            <p:cNvSpPr/>
            <p:nvPr/>
          </p:nvSpPr>
          <p:spPr>
            <a:xfrm>
              <a:off x="598125" y="3383650"/>
              <a:ext cx="927775" cy="557175"/>
            </a:xfrm>
            <a:custGeom>
              <a:avLst/>
              <a:gdLst/>
              <a:ahLst/>
              <a:cxnLst/>
              <a:rect l="l" t="t" r="r" b="b"/>
              <a:pathLst>
                <a:path w="37111" h="22287" extrusionOk="0">
                  <a:moveTo>
                    <a:pt x="37050" y="0"/>
                  </a:moveTo>
                  <a:lnTo>
                    <a:pt x="0" y="101"/>
                  </a:lnTo>
                  <a:lnTo>
                    <a:pt x="1090" y="161"/>
                  </a:lnTo>
                  <a:lnTo>
                    <a:pt x="2118" y="242"/>
                  </a:lnTo>
                  <a:lnTo>
                    <a:pt x="3127" y="343"/>
                  </a:lnTo>
                  <a:lnTo>
                    <a:pt x="4095" y="464"/>
                  </a:lnTo>
                  <a:lnTo>
                    <a:pt x="5002" y="585"/>
                  </a:lnTo>
                  <a:lnTo>
                    <a:pt x="5890" y="726"/>
                  </a:lnTo>
                  <a:lnTo>
                    <a:pt x="6737" y="867"/>
                  </a:lnTo>
                  <a:lnTo>
                    <a:pt x="7523" y="1029"/>
                  </a:lnTo>
                  <a:lnTo>
                    <a:pt x="8310" y="1210"/>
                  </a:lnTo>
                  <a:lnTo>
                    <a:pt x="9036" y="1412"/>
                  </a:lnTo>
                  <a:lnTo>
                    <a:pt x="9742" y="1613"/>
                  </a:lnTo>
                  <a:lnTo>
                    <a:pt x="10407" y="1835"/>
                  </a:lnTo>
                  <a:lnTo>
                    <a:pt x="11033" y="2077"/>
                  </a:lnTo>
                  <a:lnTo>
                    <a:pt x="11658" y="2340"/>
                  </a:lnTo>
                  <a:lnTo>
                    <a:pt x="12223" y="2602"/>
                  </a:lnTo>
                  <a:lnTo>
                    <a:pt x="12767" y="2884"/>
                  </a:lnTo>
                  <a:lnTo>
                    <a:pt x="13292" y="3187"/>
                  </a:lnTo>
                  <a:lnTo>
                    <a:pt x="13796" y="3509"/>
                  </a:lnTo>
                  <a:lnTo>
                    <a:pt x="14260" y="3852"/>
                  </a:lnTo>
                  <a:lnTo>
                    <a:pt x="14724" y="4195"/>
                  </a:lnTo>
                  <a:lnTo>
                    <a:pt x="15147" y="4558"/>
                  </a:lnTo>
                  <a:lnTo>
                    <a:pt x="15551" y="4941"/>
                  </a:lnTo>
                  <a:lnTo>
                    <a:pt x="15934" y="5345"/>
                  </a:lnTo>
                  <a:lnTo>
                    <a:pt x="16297" y="5768"/>
                  </a:lnTo>
                  <a:lnTo>
                    <a:pt x="16660" y="6192"/>
                  </a:lnTo>
                  <a:lnTo>
                    <a:pt x="16982" y="6656"/>
                  </a:lnTo>
                  <a:lnTo>
                    <a:pt x="17305" y="7120"/>
                  </a:lnTo>
                  <a:lnTo>
                    <a:pt x="17608" y="7624"/>
                  </a:lnTo>
                  <a:lnTo>
                    <a:pt x="17910" y="8128"/>
                  </a:lnTo>
                  <a:lnTo>
                    <a:pt x="18172" y="8652"/>
                  </a:lnTo>
                  <a:lnTo>
                    <a:pt x="18455" y="9197"/>
                  </a:lnTo>
                  <a:lnTo>
                    <a:pt x="18717" y="9762"/>
                  </a:lnTo>
                  <a:lnTo>
                    <a:pt x="19241" y="11032"/>
                  </a:lnTo>
                  <a:lnTo>
                    <a:pt x="19786" y="12343"/>
                  </a:lnTo>
                  <a:lnTo>
                    <a:pt x="20351" y="13695"/>
                  </a:lnTo>
                  <a:lnTo>
                    <a:pt x="20653" y="14360"/>
                  </a:lnTo>
                  <a:lnTo>
                    <a:pt x="20956" y="15026"/>
                  </a:lnTo>
                  <a:lnTo>
                    <a:pt x="21258" y="15671"/>
                  </a:lnTo>
                  <a:lnTo>
                    <a:pt x="21601" y="16316"/>
                  </a:lnTo>
                  <a:lnTo>
                    <a:pt x="21944" y="16962"/>
                  </a:lnTo>
                  <a:lnTo>
                    <a:pt x="22327" y="17567"/>
                  </a:lnTo>
                  <a:lnTo>
                    <a:pt x="22710" y="18152"/>
                  </a:lnTo>
                  <a:lnTo>
                    <a:pt x="23134" y="18717"/>
                  </a:lnTo>
                  <a:lnTo>
                    <a:pt x="23578" y="19261"/>
                  </a:lnTo>
                  <a:lnTo>
                    <a:pt x="24042" y="19765"/>
                  </a:lnTo>
                  <a:lnTo>
                    <a:pt x="24284" y="20007"/>
                  </a:lnTo>
                  <a:lnTo>
                    <a:pt x="24546" y="20229"/>
                  </a:lnTo>
                  <a:lnTo>
                    <a:pt x="24808" y="20451"/>
                  </a:lnTo>
                  <a:lnTo>
                    <a:pt x="25070" y="20653"/>
                  </a:lnTo>
                  <a:lnTo>
                    <a:pt x="25352" y="20854"/>
                  </a:lnTo>
                  <a:lnTo>
                    <a:pt x="25635" y="21036"/>
                  </a:lnTo>
                  <a:lnTo>
                    <a:pt x="25937" y="21217"/>
                  </a:lnTo>
                  <a:lnTo>
                    <a:pt x="26240" y="21379"/>
                  </a:lnTo>
                  <a:lnTo>
                    <a:pt x="26563" y="21540"/>
                  </a:lnTo>
                  <a:lnTo>
                    <a:pt x="26885" y="21681"/>
                  </a:lnTo>
                  <a:lnTo>
                    <a:pt x="27228" y="21802"/>
                  </a:lnTo>
                  <a:lnTo>
                    <a:pt x="27571" y="21923"/>
                  </a:lnTo>
                  <a:lnTo>
                    <a:pt x="27934" y="22024"/>
                  </a:lnTo>
                  <a:lnTo>
                    <a:pt x="28297" y="22105"/>
                  </a:lnTo>
                  <a:lnTo>
                    <a:pt x="28680" y="22165"/>
                  </a:lnTo>
                  <a:lnTo>
                    <a:pt x="29064" y="22226"/>
                  </a:lnTo>
                  <a:lnTo>
                    <a:pt x="29467" y="22266"/>
                  </a:lnTo>
                  <a:lnTo>
                    <a:pt x="29890" y="22286"/>
                  </a:lnTo>
                  <a:lnTo>
                    <a:pt x="30758" y="22286"/>
                  </a:lnTo>
                  <a:lnTo>
                    <a:pt x="31201" y="22266"/>
                  </a:lnTo>
                  <a:lnTo>
                    <a:pt x="31665" y="22206"/>
                  </a:lnTo>
                  <a:lnTo>
                    <a:pt x="32149" y="22145"/>
                  </a:lnTo>
                  <a:lnTo>
                    <a:pt x="32654" y="22065"/>
                  </a:lnTo>
                  <a:lnTo>
                    <a:pt x="33158" y="21964"/>
                  </a:lnTo>
                  <a:lnTo>
                    <a:pt x="33682" y="21843"/>
                  </a:lnTo>
                  <a:lnTo>
                    <a:pt x="34207" y="21701"/>
                  </a:lnTo>
                  <a:lnTo>
                    <a:pt x="34751" y="21540"/>
                  </a:lnTo>
                  <a:lnTo>
                    <a:pt x="35316" y="21359"/>
                  </a:lnTo>
                  <a:lnTo>
                    <a:pt x="35901" y="21157"/>
                  </a:lnTo>
                  <a:lnTo>
                    <a:pt x="36506" y="20935"/>
                  </a:lnTo>
                  <a:lnTo>
                    <a:pt x="37111" y="20673"/>
                  </a:lnTo>
                  <a:lnTo>
                    <a:pt x="37050" y="0"/>
                  </a:lnTo>
                  <a:close/>
                </a:path>
              </a:pathLst>
            </a:custGeom>
            <a:solidFill>
              <a:schemeClr val="l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59" name="Google Shape;159;p5"/>
            <p:cNvSpPr/>
            <p:nvPr/>
          </p:nvSpPr>
          <p:spPr>
            <a:xfrm>
              <a:off x="238125" y="3425500"/>
              <a:ext cx="780025" cy="218350"/>
            </a:xfrm>
            <a:custGeom>
              <a:avLst/>
              <a:gdLst/>
              <a:ahLst/>
              <a:cxnLst/>
              <a:rect l="l" t="t" r="r" b="b"/>
              <a:pathLst>
                <a:path w="31201" h="8734" extrusionOk="0">
                  <a:moveTo>
                    <a:pt x="13453" y="0"/>
                  </a:moveTo>
                  <a:lnTo>
                    <a:pt x="12787" y="20"/>
                  </a:lnTo>
                  <a:lnTo>
                    <a:pt x="12121" y="40"/>
                  </a:lnTo>
                  <a:lnTo>
                    <a:pt x="11456" y="81"/>
                  </a:lnTo>
                  <a:lnTo>
                    <a:pt x="10790" y="141"/>
                  </a:lnTo>
                  <a:lnTo>
                    <a:pt x="10125" y="202"/>
                  </a:lnTo>
                  <a:lnTo>
                    <a:pt x="9459" y="303"/>
                  </a:lnTo>
                  <a:lnTo>
                    <a:pt x="8794" y="383"/>
                  </a:lnTo>
                  <a:lnTo>
                    <a:pt x="8128" y="504"/>
                  </a:lnTo>
                  <a:lnTo>
                    <a:pt x="7462" y="625"/>
                  </a:lnTo>
                  <a:lnTo>
                    <a:pt x="6111" y="908"/>
                  </a:lnTo>
                  <a:lnTo>
                    <a:pt x="4760" y="1230"/>
                  </a:lnTo>
                  <a:lnTo>
                    <a:pt x="3388" y="1613"/>
                  </a:lnTo>
                  <a:lnTo>
                    <a:pt x="2924" y="1755"/>
                  </a:lnTo>
                  <a:lnTo>
                    <a:pt x="2481" y="1936"/>
                  </a:lnTo>
                  <a:lnTo>
                    <a:pt x="2077" y="2138"/>
                  </a:lnTo>
                  <a:lnTo>
                    <a:pt x="1714" y="2340"/>
                  </a:lnTo>
                  <a:lnTo>
                    <a:pt x="1392" y="2561"/>
                  </a:lnTo>
                  <a:lnTo>
                    <a:pt x="1109" y="2803"/>
                  </a:lnTo>
                  <a:lnTo>
                    <a:pt x="847" y="3045"/>
                  </a:lnTo>
                  <a:lnTo>
                    <a:pt x="625" y="3308"/>
                  </a:lnTo>
                  <a:lnTo>
                    <a:pt x="444" y="3570"/>
                  </a:lnTo>
                  <a:lnTo>
                    <a:pt x="282" y="3832"/>
                  </a:lnTo>
                  <a:lnTo>
                    <a:pt x="161" y="4114"/>
                  </a:lnTo>
                  <a:lnTo>
                    <a:pt x="81" y="4377"/>
                  </a:lnTo>
                  <a:lnTo>
                    <a:pt x="20" y="4659"/>
                  </a:lnTo>
                  <a:lnTo>
                    <a:pt x="0" y="4921"/>
                  </a:lnTo>
                  <a:lnTo>
                    <a:pt x="20" y="5183"/>
                  </a:lnTo>
                  <a:lnTo>
                    <a:pt x="40" y="5425"/>
                  </a:lnTo>
                  <a:lnTo>
                    <a:pt x="121" y="5667"/>
                  </a:lnTo>
                  <a:lnTo>
                    <a:pt x="222" y="5909"/>
                  </a:lnTo>
                  <a:lnTo>
                    <a:pt x="343" y="6111"/>
                  </a:lnTo>
                  <a:lnTo>
                    <a:pt x="484" y="6313"/>
                  </a:lnTo>
                  <a:lnTo>
                    <a:pt x="666" y="6494"/>
                  </a:lnTo>
                  <a:lnTo>
                    <a:pt x="887" y="6656"/>
                  </a:lnTo>
                  <a:lnTo>
                    <a:pt x="1109" y="6797"/>
                  </a:lnTo>
                  <a:lnTo>
                    <a:pt x="1371" y="6918"/>
                  </a:lnTo>
                  <a:lnTo>
                    <a:pt x="1654" y="6999"/>
                  </a:lnTo>
                  <a:lnTo>
                    <a:pt x="1977" y="7059"/>
                  </a:lnTo>
                  <a:lnTo>
                    <a:pt x="2299" y="7099"/>
                  </a:lnTo>
                  <a:lnTo>
                    <a:pt x="2662" y="7079"/>
                  </a:lnTo>
                  <a:lnTo>
                    <a:pt x="3045" y="7059"/>
                  </a:lnTo>
                  <a:lnTo>
                    <a:pt x="3449" y="6978"/>
                  </a:lnTo>
                  <a:lnTo>
                    <a:pt x="3872" y="6857"/>
                  </a:lnTo>
                  <a:lnTo>
                    <a:pt x="4316" y="6716"/>
                  </a:lnTo>
                  <a:lnTo>
                    <a:pt x="5224" y="6373"/>
                  </a:lnTo>
                  <a:lnTo>
                    <a:pt x="6131" y="6051"/>
                  </a:lnTo>
                  <a:lnTo>
                    <a:pt x="7019" y="5748"/>
                  </a:lnTo>
                  <a:lnTo>
                    <a:pt x="7886" y="5466"/>
                  </a:lnTo>
                  <a:lnTo>
                    <a:pt x="8773" y="5224"/>
                  </a:lnTo>
                  <a:lnTo>
                    <a:pt x="9641" y="5002"/>
                  </a:lnTo>
                  <a:lnTo>
                    <a:pt x="10508" y="4800"/>
                  </a:lnTo>
                  <a:lnTo>
                    <a:pt x="11395" y="4619"/>
                  </a:lnTo>
                  <a:lnTo>
                    <a:pt x="12283" y="4477"/>
                  </a:lnTo>
                  <a:lnTo>
                    <a:pt x="13170" y="4356"/>
                  </a:lnTo>
                  <a:lnTo>
                    <a:pt x="14078" y="4256"/>
                  </a:lnTo>
                  <a:lnTo>
                    <a:pt x="15006" y="4195"/>
                  </a:lnTo>
                  <a:lnTo>
                    <a:pt x="15933" y="4175"/>
                  </a:lnTo>
                  <a:lnTo>
                    <a:pt x="16901" y="4175"/>
                  </a:lnTo>
                  <a:lnTo>
                    <a:pt x="17890" y="4215"/>
                  </a:lnTo>
                  <a:lnTo>
                    <a:pt x="18898" y="4296"/>
                  </a:lnTo>
                  <a:lnTo>
                    <a:pt x="19422" y="4356"/>
                  </a:lnTo>
                  <a:lnTo>
                    <a:pt x="19906" y="4437"/>
                  </a:lnTo>
                  <a:lnTo>
                    <a:pt x="20391" y="4538"/>
                  </a:lnTo>
                  <a:lnTo>
                    <a:pt x="20875" y="4659"/>
                  </a:lnTo>
                  <a:lnTo>
                    <a:pt x="21338" y="4800"/>
                  </a:lnTo>
                  <a:lnTo>
                    <a:pt x="21802" y="4961"/>
                  </a:lnTo>
                  <a:lnTo>
                    <a:pt x="22246" y="5123"/>
                  </a:lnTo>
                  <a:lnTo>
                    <a:pt x="22670" y="5304"/>
                  </a:lnTo>
                  <a:lnTo>
                    <a:pt x="23093" y="5506"/>
                  </a:lnTo>
                  <a:lnTo>
                    <a:pt x="23517" y="5708"/>
                  </a:lnTo>
                  <a:lnTo>
                    <a:pt x="24323" y="6131"/>
                  </a:lnTo>
                  <a:lnTo>
                    <a:pt x="25090" y="6555"/>
                  </a:lnTo>
                  <a:lnTo>
                    <a:pt x="25816" y="6999"/>
                  </a:lnTo>
                  <a:lnTo>
                    <a:pt x="26502" y="7422"/>
                  </a:lnTo>
                  <a:lnTo>
                    <a:pt x="27147" y="7805"/>
                  </a:lnTo>
                  <a:lnTo>
                    <a:pt x="27772" y="8128"/>
                  </a:lnTo>
                  <a:lnTo>
                    <a:pt x="28075" y="8289"/>
                  </a:lnTo>
                  <a:lnTo>
                    <a:pt x="28357" y="8410"/>
                  </a:lnTo>
                  <a:lnTo>
                    <a:pt x="28640" y="8511"/>
                  </a:lnTo>
                  <a:lnTo>
                    <a:pt x="28902" y="8612"/>
                  </a:lnTo>
                  <a:lnTo>
                    <a:pt x="29164" y="8673"/>
                  </a:lnTo>
                  <a:lnTo>
                    <a:pt x="29426" y="8713"/>
                  </a:lnTo>
                  <a:lnTo>
                    <a:pt x="29668" y="8733"/>
                  </a:lnTo>
                  <a:lnTo>
                    <a:pt x="29910" y="8713"/>
                  </a:lnTo>
                  <a:lnTo>
                    <a:pt x="30152" y="8673"/>
                  </a:lnTo>
                  <a:lnTo>
                    <a:pt x="30374" y="8592"/>
                  </a:lnTo>
                  <a:lnTo>
                    <a:pt x="30576" y="8511"/>
                  </a:lnTo>
                  <a:lnTo>
                    <a:pt x="30757" y="8390"/>
                  </a:lnTo>
                  <a:lnTo>
                    <a:pt x="30898" y="8269"/>
                  </a:lnTo>
                  <a:lnTo>
                    <a:pt x="31019" y="8128"/>
                  </a:lnTo>
                  <a:lnTo>
                    <a:pt x="31100" y="7987"/>
                  </a:lnTo>
                  <a:lnTo>
                    <a:pt x="31161" y="7825"/>
                  </a:lnTo>
                  <a:lnTo>
                    <a:pt x="31201" y="7664"/>
                  </a:lnTo>
                  <a:lnTo>
                    <a:pt x="31201" y="7483"/>
                  </a:lnTo>
                  <a:lnTo>
                    <a:pt x="31201" y="7301"/>
                  </a:lnTo>
                  <a:lnTo>
                    <a:pt x="31140" y="7120"/>
                  </a:lnTo>
                  <a:lnTo>
                    <a:pt x="31080" y="6918"/>
                  </a:lnTo>
                  <a:lnTo>
                    <a:pt x="30999" y="6716"/>
                  </a:lnTo>
                  <a:lnTo>
                    <a:pt x="30878" y="6514"/>
                  </a:lnTo>
                  <a:lnTo>
                    <a:pt x="30737" y="6293"/>
                  </a:lnTo>
                  <a:lnTo>
                    <a:pt x="30576" y="6071"/>
                  </a:lnTo>
                  <a:lnTo>
                    <a:pt x="30394" y="5849"/>
                  </a:lnTo>
                  <a:lnTo>
                    <a:pt x="30213" y="5627"/>
                  </a:lnTo>
                  <a:lnTo>
                    <a:pt x="29991" y="5405"/>
                  </a:lnTo>
                  <a:lnTo>
                    <a:pt x="29487" y="4961"/>
                  </a:lnTo>
                  <a:lnTo>
                    <a:pt x="28922" y="4498"/>
                  </a:lnTo>
                  <a:lnTo>
                    <a:pt x="28297" y="4054"/>
                  </a:lnTo>
                  <a:lnTo>
                    <a:pt x="27611" y="3610"/>
                  </a:lnTo>
                  <a:lnTo>
                    <a:pt x="26865" y="3207"/>
                  </a:lnTo>
                  <a:lnTo>
                    <a:pt x="26078" y="2803"/>
                  </a:lnTo>
                  <a:lnTo>
                    <a:pt x="25251" y="2420"/>
                  </a:lnTo>
                  <a:lnTo>
                    <a:pt x="24505" y="2138"/>
                  </a:lnTo>
                  <a:lnTo>
                    <a:pt x="23779" y="1856"/>
                  </a:lnTo>
                  <a:lnTo>
                    <a:pt x="23053" y="1593"/>
                  </a:lnTo>
                  <a:lnTo>
                    <a:pt x="22347" y="1371"/>
                  </a:lnTo>
                  <a:lnTo>
                    <a:pt x="21641" y="1150"/>
                  </a:lnTo>
                  <a:lnTo>
                    <a:pt x="20935" y="948"/>
                  </a:lnTo>
                  <a:lnTo>
                    <a:pt x="20229" y="787"/>
                  </a:lnTo>
                  <a:lnTo>
                    <a:pt x="19543" y="625"/>
                  </a:lnTo>
                  <a:lnTo>
                    <a:pt x="18858" y="484"/>
                  </a:lnTo>
                  <a:lnTo>
                    <a:pt x="18172" y="363"/>
                  </a:lnTo>
                  <a:lnTo>
                    <a:pt x="17486" y="262"/>
                  </a:lnTo>
                  <a:lnTo>
                    <a:pt x="16801" y="182"/>
                  </a:lnTo>
                  <a:lnTo>
                    <a:pt x="16135" y="101"/>
                  </a:lnTo>
                  <a:lnTo>
                    <a:pt x="15469" y="61"/>
                  </a:lnTo>
                  <a:lnTo>
                    <a:pt x="14784" y="20"/>
                  </a:lnTo>
                  <a:lnTo>
                    <a:pt x="14118" y="0"/>
                  </a:lnTo>
                  <a:close/>
                </a:path>
              </a:pathLst>
            </a:custGeom>
            <a:solidFill>
              <a:schemeClr val="l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60" name="Google Shape;160;p5"/>
            <p:cNvSpPr/>
            <p:nvPr/>
          </p:nvSpPr>
          <p:spPr>
            <a:xfrm>
              <a:off x="1086700" y="3869200"/>
              <a:ext cx="392825" cy="277350"/>
            </a:xfrm>
            <a:custGeom>
              <a:avLst/>
              <a:gdLst/>
              <a:ahLst/>
              <a:cxnLst/>
              <a:rect l="l" t="t" r="r" b="b"/>
              <a:pathLst>
                <a:path w="15713" h="11094" extrusionOk="0">
                  <a:moveTo>
                    <a:pt x="929" y="0"/>
                  </a:moveTo>
                  <a:lnTo>
                    <a:pt x="727" y="21"/>
                  </a:lnTo>
                  <a:lnTo>
                    <a:pt x="545" y="61"/>
                  </a:lnTo>
                  <a:lnTo>
                    <a:pt x="384" y="142"/>
                  </a:lnTo>
                  <a:lnTo>
                    <a:pt x="263" y="242"/>
                  </a:lnTo>
                  <a:lnTo>
                    <a:pt x="162" y="384"/>
                  </a:lnTo>
                  <a:lnTo>
                    <a:pt x="82" y="525"/>
                  </a:lnTo>
                  <a:lnTo>
                    <a:pt x="41" y="706"/>
                  </a:lnTo>
                  <a:lnTo>
                    <a:pt x="1" y="908"/>
                  </a:lnTo>
                  <a:lnTo>
                    <a:pt x="1" y="1130"/>
                  </a:lnTo>
                  <a:lnTo>
                    <a:pt x="21" y="1352"/>
                  </a:lnTo>
                  <a:lnTo>
                    <a:pt x="61" y="1614"/>
                  </a:lnTo>
                  <a:lnTo>
                    <a:pt x="122" y="1876"/>
                  </a:lnTo>
                  <a:lnTo>
                    <a:pt x="203" y="2158"/>
                  </a:lnTo>
                  <a:lnTo>
                    <a:pt x="303" y="2461"/>
                  </a:lnTo>
                  <a:lnTo>
                    <a:pt x="445" y="2764"/>
                  </a:lnTo>
                  <a:lnTo>
                    <a:pt x="586" y="3086"/>
                  </a:lnTo>
                  <a:lnTo>
                    <a:pt x="747" y="3429"/>
                  </a:lnTo>
                  <a:lnTo>
                    <a:pt x="929" y="3752"/>
                  </a:lnTo>
                  <a:lnTo>
                    <a:pt x="1130" y="4115"/>
                  </a:lnTo>
                  <a:lnTo>
                    <a:pt x="1352" y="4458"/>
                  </a:lnTo>
                  <a:lnTo>
                    <a:pt x="1574" y="4821"/>
                  </a:lnTo>
                  <a:lnTo>
                    <a:pt x="2098" y="5527"/>
                  </a:lnTo>
                  <a:lnTo>
                    <a:pt x="2381" y="5890"/>
                  </a:lnTo>
                  <a:lnTo>
                    <a:pt x="2683" y="6253"/>
                  </a:lnTo>
                  <a:lnTo>
                    <a:pt x="3006" y="6616"/>
                  </a:lnTo>
                  <a:lnTo>
                    <a:pt x="3329" y="6979"/>
                  </a:lnTo>
                  <a:lnTo>
                    <a:pt x="3672" y="7322"/>
                  </a:lnTo>
                  <a:lnTo>
                    <a:pt x="4014" y="7665"/>
                  </a:lnTo>
                  <a:lnTo>
                    <a:pt x="4398" y="8007"/>
                  </a:lnTo>
                  <a:lnTo>
                    <a:pt x="4761" y="8350"/>
                  </a:lnTo>
                  <a:lnTo>
                    <a:pt x="5144" y="8653"/>
                  </a:lnTo>
                  <a:lnTo>
                    <a:pt x="5527" y="8955"/>
                  </a:lnTo>
                  <a:lnTo>
                    <a:pt x="5890" y="9217"/>
                  </a:lnTo>
                  <a:lnTo>
                    <a:pt x="6233" y="9460"/>
                  </a:lnTo>
                  <a:lnTo>
                    <a:pt x="6596" y="9681"/>
                  </a:lnTo>
                  <a:lnTo>
                    <a:pt x="6919" y="9883"/>
                  </a:lnTo>
                  <a:lnTo>
                    <a:pt x="7262" y="10065"/>
                  </a:lnTo>
                  <a:lnTo>
                    <a:pt x="7584" y="10246"/>
                  </a:lnTo>
                  <a:lnTo>
                    <a:pt x="7907" y="10387"/>
                  </a:lnTo>
                  <a:lnTo>
                    <a:pt x="8210" y="10528"/>
                  </a:lnTo>
                  <a:lnTo>
                    <a:pt x="8512" y="10629"/>
                  </a:lnTo>
                  <a:lnTo>
                    <a:pt x="8815" y="10730"/>
                  </a:lnTo>
                  <a:lnTo>
                    <a:pt x="9400" y="10891"/>
                  </a:lnTo>
                  <a:lnTo>
                    <a:pt x="9964" y="10992"/>
                  </a:lnTo>
                  <a:lnTo>
                    <a:pt x="10509" y="11053"/>
                  </a:lnTo>
                  <a:lnTo>
                    <a:pt x="11033" y="11093"/>
                  </a:lnTo>
                  <a:lnTo>
                    <a:pt x="11558" y="11073"/>
                  </a:lnTo>
                  <a:lnTo>
                    <a:pt x="12062" y="11053"/>
                  </a:lnTo>
                  <a:lnTo>
                    <a:pt x="12586" y="10992"/>
                  </a:lnTo>
                  <a:lnTo>
                    <a:pt x="13090" y="10932"/>
                  </a:lnTo>
                  <a:lnTo>
                    <a:pt x="14099" y="10811"/>
                  </a:lnTo>
                  <a:lnTo>
                    <a:pt x="14341" y="10770"/>
                  </a:lnTo>
                  <a:lnTo>
                    <a:pt x="14563" y="10730"/>
                  </a:lnTo>
                  <a:lnTo>
                    <a:pt x="14764" y="10649"/>
                  </a:lnTo>
                  <a:lnTo>
                    <a:pt x="14946" y="10589"/>
                  </a:lnTo>
                  <a:lnTo>
                    <a:pt x="15107" y="10508"/>
                  </a:lnTo>
                  <a:lnTo>
                    <a:pt x="15248" y="10407"/>
                  </a:lnTo>
                  <a:lnTo>
                    <a:pt x="15369" y="10307"/>
                  </a:lnTo>
                  <a:lnTo>
                    <a:pt x="15470" y="10206"/>
                  </a:lnTo>
                  <a:lnTo>
                    <a:pt x="15551" y="10085"/>
                  </a:lnTo>
                  <a:lnTo>
                    <a:pt x="15611" y="9964"/>
                  </a:lnTo>
                  <a:lnTo>
                    <a:pt x="15672" y="9843"/>
                  </a:lnTo>
                  <a:lnTo>
                    <a:pt x="15692" y="9722"/>
                  </a:lnTo>
                  <a:lnTo>
                    <a:pt x="15712" y="9601"/>
                  </a:lnTo>
                  <a:lnTo>
                    <a:pt x="15692" y="9480"/>
                  </a:lnTo>
                  <a:lnTo>
                    <a:pt x="15672" y="9339"/>
                  </a:lnTo>
                  <a:lnTo>
                    <a:pt x="15632" y="9217"/>
                  </a:lnTo>
                  <a:lnTo>
                    <a:pt x="15571" y="9096"/>
                  </a:lnTo>
                  <a:lnTo>
                    <a:pt x="15490" y="8975"/>
                  </a:lnTo>
                  <a:lnTo>
                    <a:pt x="15390" y="8854"/>
                  </a:lnTo>
                  <a:lnTo>
                    <a:pt x="15289" y="8754"/>
                  </a:lnTo>
                  <a:lnTo>
                    <a:pt x="15168" y="8633"/>
                  </a:lnTo>
                  <a:lnTo>
                    <a:pt x="15027" y="8552"/>
                  </a:lnTo>
                  <a:lnTo>
                    <a:pt x="14865" y="8451"/>
                  </a:lnTo>
                  <a:lnTo>
                    <a:pt x="14684" y="8370"/>
                  </a:lnTo>
                  <a:lnTo>
                    <a:pt x="14502" y="8310"/>
                  </a:lnTo>
                  <a:lnTo>
                    <a:pt x="14301" y="8249"/>
                  </a:lnTo>
                  <a:lnTo>
                    <a:pt x="14079" y="8209"/>
                  </a:lnTo>
                  <a:lnTo>
                    <a:pt x="13857" y="8169"/>
                  </a:lnTo>
                  <a:lnTo>
                    <a:pt x="13615" y="8149"/>
                  </a:lnTo>
                  <a:lnTo>
                    <a:pt x="13353" y="8149"/>
                  </a:lnTo>
                  <a:lnTo>
                    <a:pt x="13070" y="8169"/>
                  </a:lnTo>
                  <a:lnTo>
                    <a:pt x="12788" y="8189"/>
                  </a:lnTo>
                  <a:lnTo>
                    <a:pt x="12163" y="8270"/>
                  </a:lnTo>
                  <a:lnTo>
                    <a:pt x="11477" y="8310"/>
                  </a:lnTo>
                  <a:lnTo>
                    <a:pt x="10731" y="8330"/>
                  </a:lnTo>
                  <a:lnTo>
                    <a:pt x="10347" y="8310"/>
                  </a:lnTo>
                  <a:lnTo>
                    <a:pt x="9964" y="8290"/>
                  </a:lnTo>
                  <a:lnTo>
                    <a:pt x="9561" y="8249"/>
                  </a:lnTo>
                  <a:lnTo>
                    <a:pt x="9157" y="8189"/>
                  </a:lnTo>
                  <a:lnTo>
                    <a:pt x="8734" y="8128"/>
                  </a:lnTo>
                  <a:lnTo>
                    <a:pt x="8310" y="8028"/>
                  </a:lnTo>
                  <a:lnTo>
                    <a:pt x="7887" y="7907"/>
                  </a:lnTo>
                  <a:lnTo>
                    <a:pt x="7463" y="7786"/>
                  </a:lnTo>
                  <a:lnTo>
                    <a:pt x="7040" y="7624"/>
                  </a:lnTo>
                  <a:lnTo>
                    <a:pt x="6636" y="7443"/>
                  </a:lnTo>
                  <a:lnTo>
                    <a:pt x="6213" y="7221"/>
                  </a:lnTo>
                  <a:lnTo>
                    <a:pt x="5789" y="6999"/>
                  </a:lnTo>
                  <a:lnTo>
                    <a:pt x="5386" y="6717"/>
                  </a:lnTo>
                  <a:lnTo>
                    <a:pt x="4983" y="6434"/>
                  </a:lnTo>
                  <a:lnTo>
                    <a:pt x="4579" y="6112"/>
                  </a:lnTo>
                  <a:lnTo>
                    <a:pt x="4196" y="5748"/>
                  </a:lnTo>
                  <a:lnTo>
                    <a:pt x="3833" y="5345"/>
                  </a:lnTo>
                  <a:lnTo>
                    <a:pt x="3470" y="4922"/>
                  </a:lnTo>
                  <a:lnTo>
                    <a:pt x="3107" y="4438"/>
                  </a:lnTo>
                  <a:lnTo>
                    <a:pt x="2784" y="3933"/>
                  </a:lnTo>
                  <a:lnTo>
                    <a:pt x="2461" y="3389"/>
                  </a:lnTo>
                  <a:lnTo>
                    <a:pt x="2159" y="2804"/>
                  </a:lnTo>
                  <a:lnTo>
                    <a:pt x="1877" y="2179"/>
                  </a:lnTo>
                  <a:lnTo>
                    <a:pt x="1614" y="1493"/>
                  </a:lnTo>
                  <a:lnTo>
                    <a:pt x="1372" y="767"/>
                  </a:lnTo>
                  <a:lnTo>
                    <a:pt x="1151" y="0"/>
                  </a:lnTo>
                  <a:close/>
                </a:path>
              </a:pathLst>
            </a:custGeom>
            <a:solidFill>
              <a:schemeClr val="l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161" name="Google Shape;161;p5"/>
          <p:cNvGrpSpPr/>
          <p:nvPr/>
        </p:nvGrpSpPr>
        <p:grpSpPr>
          <a:xfrm rot="-5400000" flipH="1">
            <a:off x="766294" y="-779445"/>
            <a:ext cx="1567268" cy="3099404"/>
            <a:chOff x="961675" y="1958725"/>
            <a:chExt cx="563225" cy="1113825"/>
          </a:xfrm>
        </p:grpSpPr>
        <p:sp>
          <p:nvSpPr>
            <p:cNvPr id="162" name="Google Shape;162;p5"/>
            <p:cNvSpPr/>
            <p:nvPr/>
          </p:nvSpPr>
          <p:spPr>
            <a:xfrm>
              <a:off x="961675" y="1958725"/>
              <a:ext cx="284400" cy="1113825"/>
            </a:xfrm>
            <a:custGeom>
              <a:avLst/>
              <a:gdLst/>
              <a:ahLst/>
              <a:cxnLst/>
              <a:rect l="l" t="t" r="r" b="b"/>
              <a:pathLst>
                <a:path w="11376" h="44553" extrusionOk="0">
                  <a:moveTo>
                    <a:pt x="0" y="0"/>
                  </a:moveTo>
                  <a:lnTo>
                    <a:pt x="0" y="44553"/>
                  </a:lnTo>
                  <a:lnTo>
                    <a:pt x="645" y="44392"/>
                  </a:lnTo>
                  <a:lnTo>
                    <a:pt x="1251" y="44210"/>
                  </a:lnTo>
                  <a:lnTo>
                    <a:pt x="1835" y="43988"/>
                  </a:lnTo>
                  <a:lnTo>
                    <a:pt x="2400" y="43766"/>
                  </a:lnTo>
                  <a:lnTo>
                    <a:pt x="2925" y="43504"/>
                  </a:lnTo>
                  <a:lnTo>
                    <a:pt x="3429" y="43202"/>
                  </a:lnTo>
                  <a:lnTo>
                    <a:pt x="3913" y="42899"/>
                  </a:lnTo>
                  <a:lnTo>
                    <a:pt x="4357" y="42556"/>
                  </a:lnTo>
                  <a:lnTo>
                    <a:pt x="4800" y="42213"/>
                  </a:lnTo>
                  <a:lnTo>
                    <a:pt x="5204" y="41830"/>
                  </a:lnTo>
                  <a:lnTo>
                    <a:pt x="5567" y="41427"/>
                  </a:lnTo>
                  <a:lnTo>
                    <a:pt x="5930" y="41023"/>
                  </a:lnTo>
                  <a:lnTo>
                    <a:pt x="6252" y="40580"/>
                  </a:lnTo>
                  <a:lnTo>
                    <a:pt x="6555" y="40136"/>
                  </a:lnTo>
                  <a:lnTo>
                    <a:pt x="6837" y="39692"/>
                  </a:lnTo>
                  <a:lnTo>
                    <a:pt x="7099" y="39208"/>
                  </a:lnTo>
                  <a:lnTo>
                    <a:pt x="7341" y="38724"/>
                  </a:lnTo>
                  <a:lnTo>
                    <a:pt x="7563" y="38220"/>
                  </a:lnTo>
                  <a:lnTo>
                    <a:pt x="7745" y="37716"/>
                  </a:lnTo>
                  <a:lnTo>
                    <a:pt x="7926" y="37212"/>
                  </a:lnTo>
                  <a:lnTo>
                    <a:pt x="8068" y="36687"/>
                  </a:lnTo>
                  <a:lnTo>
                    <a:pt x="8189" y="36163"/>
                  </a:lnTo>
                  <a:lnTo>
                    <a:pt x="8310" y="35618"/>
                  </a:lnTo>
                  <a:lnTo>
                    <a:pt x="8390" y="35094"/>
                  </a:lnTo>
                  <a:lnTo>
                    <a:pt x="8451" y="34549"/>
                  </a:lnTo>
                  <a:lnTo>
                    <a:pt x="8491" y="34005"/>
                  </a:lnTo>
                  <a:lnTo>
                    <a:pt x="8531" y="33460"/>
                  </a:lnTo>
                  <a:lnTo>
                    <a:pt x="8531" y="32916"/>
                  </a:lnTo>
                  <a:lnTo>
                    <a:pt x="8511" y="32391"/>
                  </a:lnTo>
                  <a:lnTo>
                    <a:pt x="8491" y="31847"/>
                  </a:lnTo>
                  <a:lnTo>
                    <a:pt x="8451" y="31322"/>
                  </a:lnTo>
                  <a:lnTo>
                    <a:pt x="8370" y="30798"/>
                  </a:lnTo>
                  <a:lnTo>
                    <a:pt x="8269" y="30193"/>
                  </a:lnTo>
                  <a:lnTo>
                    <a:pt x="8128" y="29628"/>
                  </a:lnTo>
                  <a:lnTo>
                    <a:pt x="7967" y="29063"/>
                  </a:lnTo>
                  <a:lnTo>
                    <a:pt x="7785" y="28519"/>
                  </a:lnTo>
                  <a:lnTo>
                    <a:pt x="7583" y="27994"/>
                  </a:lnTo>
                  <a:lnTo>
                    <a:pt x="7341" y="27470"/>
                  </a:lnTo>
                  <a:lnTo>
                    <a:pt x="7099" y="26946"/>
                  </a:lnTo>
                  <a:lnTo>
                    <a:pt x="6857" y="26421"/>
                  </a:lnTo>
                  <a:lnTo>
                    <a:pt x="6313" y="25393"/>
                  </a:lnTo>
                  <a:lnTo>
                    <a:pt x="5768" y="24324"/>
                  </a:lnTo>
                  <a:lnTo>
                    <a:pt x="5224" y="23235"/>
                  </a:lnTo>
                  <a:lnTo>
                    <a:pt x="4962" y="22650"/>
                  </a:lnTo>
                  <a:lnTo>
                    <a:pt x="4720" y="22065"/>
                  </a:lnTo>
                  <a:lnTo>
                    <a:pt x="4478" y="21460"/>
                  </a:lnTo>
                  <a:lnTo>
                    <a:pt x="4276" y="20835"/>
                  </a:lnTo>
                  <a:lnTo>
                    <a:pt x="4074" y="20169"/>
                  </a:lnTo>
                  <a:lnTo>
                    <a:pt x="3913" y="19483"/>
                  </a:lnTo>
                  <a:lnTo>
                    <a:pt x="3772" y="18777"/>
                  </a:lnTo>
                  <a:lnTo>
                    <a:pt x="3651" y="18031"/>
                  </a:lnTo>
                  <a:lnTo>
                    <a:pt x="3570" y="17245"/>
                  </a:lnTo>
                  <a:lnTo>
                    <a:pt x="3530" y="16418"/>
                  </a:lnTo>
                  <a:lnTo>
                    <a:pt x="3530" y="15550"/>
                  </a:lnTo>
                  <a:lnTo>
                    <a:pt x="3570" y="14643"/>
                  </a:lnTo>
                  <a:lnTo>
                    <a:pt x="3651" y="13695"/>
                  </a:lnTo>
                  <a:lnTo>
                    <a:pt x="3772" y="12686"/>
                  </a:lnTo>
                  <a:lnTo>
                    <a:pt x="3953" y="11638"/>
                  </a:lnTo>
                  <a:lnTo>
                    <a:pt x="4195" y="10528"/>
                  </a:lnTo>
                  <a:lnTo>
                    <a:pt x="4478" y="9379"/>
                  </a:lnTo>
                  <a:lnTo>
                    <a:pt x="4841" y="8149"/>
                  </a:lnTo>
                  <a:lnTo>
                    <a:pt x="5083" y="7463"/>
                  </a:lnTo>
                  <a:lnTo>
                    <a:pt x="5345" y="6777"/>
                  </a:lnTo>
                  <a:lnTo>
                    <a:pt x="5627" y="6132"/>
                  </a:lnTo>
                  <a:lnTo>
                    <a:pt x="5950" y="5506"/>
                  </a:lnTo>
                  <a:lnTo>
                    <a:pt x="6293" y="4922"/>
                  </a:lnTo>
                  <a:lnTo>
                    <a:pt x="6656" y="4357"/>
                  </a:lnTo>
                  <a:lnTo>
                    <a:pt x="7039" y="3812"/>
                  </a:lnTo>
                  <a:lnTo>
                    <a:pt x="7462" y="3308"/>
                  </a:lnTo>
                  <a:lnTo>
                    <a:pt x="7886" y="2804"/>
                  </a:lnTo>
                  <a:lnTo>
                    <a:pt x="8330" y="2340"/>
                  </a:lnTo>
                  <a:lnTo>
                    <a:pt x="8814" y="1896"/>
                  </a:lnTo>
                  <a:lnTo>
                    <a:pt x="9298" y="1473"/>
                  </a:lnTo>
                  <a:lnTo>
                    <a:pt x="9782" y="1069"/>
                  </a:lnTo>
                  <a:lnTo>
                    <a:pt x="10306" y="706"/>
                  </a:lnTo>
                  <a:lnTo>
                    <a:pt x="10831" y="343"/>
                  </a:lnTo>
                  <a:lnTo>
                    <a:pt x="11375"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63" name="Google Shape;163;p5"/>
            <p:cNvSpPr/>
            <p:nvPr/>
          </p:nvSpPr>
          <p:spPr>
            <a:xfrm>
              <a:off x="1145700" y="1958725"/>
              <a:ext cx="379200" cy="552150"/>
            </a:xfrm>
            <a:custGeom>
              <a:avLst/>
              <a:gdLst/>
              <a:ahLst/>
              <a:cxnLst/>
              <a:rect l="l" t="t" r="r" b="b"/>
              <a:pathLst>
                <a:path w="15168" h="22086" extrusionOk="0">
                  <a:moveTo>
                    <a:pt x="7181" y="0"/>
                  </a:moveTo>
                  <a:lnTo>
                    <a:pt x="6475" y="908"/>
                  </a:lnTo>
                  <a:lnTo>
                    <a:pt x="5749" y="1876"/>
                  </a:lnTo>
                  <a:lnTo>
                    <a:pt x="5043" y="2884"/>
                  </a:lnTo>
                  <a:lnTo>
                    <a:pt x="4337" y="3933"/>
                  </a:lnTo>
                  <a:lnTo>
                    <a:pt x="3671" y="5022"/>
                  </a:lnTo>
                  <a:lnTo>
                    <a:pt x="3349" y="5587"/>
                  </a:lnTo>
                  <a:lnTo>
                    <a:pt x="3046" y="6172"/>
                  </a:lnTo>
                  <a:lnTo>
                    <a:pt x="2723" y="6757"/>
                  </a:lnTo>
                  <a:lnTo>
                    <a:pt x="2441" y="7342"/>
                  </a:lnTo>
                  <a:lnTo>
                    <a:pt x="2159" y="7947"/>
                  </a:lnTo>
                  <a:lnTo>
                    <a:pt x="1897" y="8572"/>
                  </a:lnTo>
                  <a:lnTo>
                    <a:pt x="1634" y="9197"/>
                  </a:lnTo>
                  <a:lnTo>
                    <a:pt x="1392" y="9823"/>
                  </a:lnTo>
                  <a:lnTo>
                    <a:pt x="1170" y="10448"/>
                  </a:lnTo>
                  <a:lnTo>
                    <a:pt x="969" y="11093"/>
                  </a:lnTo>
                  <a:lnTo>
                    <a:pt x="767" y="11759"/>
                  </a:lnTo>
                  <a:lnTo>
                    <a:pt x="606" y="12404"/>
                  </a:lnTo>
                  <a:lnTo>
                    <a:pt x="444" y="13070"/>
                  </a:lnTo>
                  <a:lnTo>
                    <a:pt x="323" y="13755"/>
                  </a:lnTo>
                  <a:lnTo>
                    <a:pt x="202" y="14421"/>
                  </a:lnTo>
                  <a:lnTo>
                    <a:pt x="122" y="15107"/>
                  </a:lnTo>
                  <a:lnTo>
                    <a:pt x="61" y="15813"/>
                  </a:lnTo>
                  <a:lnTo>
                    <a:pt x="21" y="16498"/>
                  </a:lnTo>
                  <a:lnTo>
                    <a:pt x="1" y="17204"/>
                  </a:lnTo>
                  <a:lnTo>
                    <a:pt x="21" y="17910"/>
                  </a:lnTo>
                  <a:lnTo>
                    <a:pt x="61" y="18616"/>
                  </a:lnTo>
                  <a:lnTo>
                    <a:pt x="122" y="19322"/>
                  </a:lnTo>
                  <a:lnTo>
                    <a:pt x="202" y="19745"/>
                  </a:lnTo>
                  <a:lnTo>
                    <a:pt x="303" y="20109"/>
                  </a:lnTo>
                  <a:lnTo>
                    <a:pt x="404" y="20451"/>
                  </a:lnTo>
                  <a:lnTo>
                    <a:pt x="505" y="20774"/>
                  </a:lnTo>
                  <a:lnTo>
                    <a:pt x="606" y="21036"/>
                  </a:lnTo>
                  <a:lnTo>
                    <a:pt x="727" y="21278"/>
                  </a:lnTo>
                  <a:lnTo>
                    <a:pt x="828" y="21480"/>
                  </a:lnTo>
                  <a:lnTo>
                    <a:pt x="949" y="21662"/>
                  </a:lnTo>
                  <a:lnTo>
                    <a:pt x="1070" y="21803"/>
                  </a:lnTo>
                  <a:lnTo>
                    <a:pt x="1211" y="21924"/>
                  </a:lnTo>
                  <a:lnTo>
                    <a:pt x="1332" y="22004"/>
                  </a:lnTo>
                  <a:lnTo>
                    <a:pt x="1453" y="22065"/>
                  </a:lnTo>
                  <a:lnTo>
                    <a:pt x="1574" y="22085"/>
                  </a:lnTo>
                  <a:lnTo>
                    <a:pt x="1715" y="22085"/>
                  </a:lnTo>
                  <a:lnTo>
                    <a:pt x="1836" y="22065"/>
                  </a:lnTo>
                  <a:lnTo>
                    <a:pt x="1957" y="22004"/>
                  </a:lnTo>
                  <a:lnTo>
                    <a:pt x="2078" y="21944"/>
                  </a:lnTo>
                  <a:lnTo>
                    <a:pt x="2199" y="21843"/>
                  </a:lnTo>
                  <a:lnTo>
                    <a:pt x="2320" y="21702"/>
                  </a:lnTo>
                  <a:lnTo>
                    <a:pt x="2421" y="21561"/>
                  </a:lnTo>
                  <a:lnTo>
                    <a:pt x="2542" y="21399"/>
                  </a:lnTo>
                  <a:lnTo>
                    <a:pt x="2623" y="21198"/>
                  </a:lnTo>
                  <a:lnTo>
                    <a:pt x="2723" y="20996"/>
                  </a:lnTo>
                  <a:lnTo>
                    <a:pt x="2804" y="20774"/>
                  </a:lnTo>
                  <a:lnTo>
                    <a:pt x="2885" y="20512"/>
                  </a:lnTo>
                  <a:lnTo>
                    <a:pt x="2965" y="20250"/>
                  </a:lnTo>
                  <a:lnTo>
                    <a:pt x="3026" y="19967"/>
                  </a:lnTo>
                  <a:lnTo>
                    <a:pt x="3066" y="19665"/>
                  </a:lnTo>
                  <a:lnTo>
                    <a:pt x="3107" y="19342"/>
                  </a:lnTo>
                  <a:lnTo>
                    <a:pt x="3147" y="19019"/>
                  </a:lnTo>
                  <a:lnTo>
                    <a:pt x="3167" y="18677"/>
                  </a:lnTo>
                  <a:lnTo>
                    <a:pt x="3167" y="18314"/>
                  </a:lnTo>
                  <a:lnTo>
                    <a:pt x="3167" y="17991"/>
                  </a:lnTo>
                  <a:lnTo>
                    <a:pt x="3207" y="17648"/>
                  </a:lnTo>
                  <a:lnTo>
                    <a:pt x="3248" y="17285"/>
                  </a:lnTo>
                  <a:lnTo>
                    <a:pt x="3308" y="16882"/>
                  </a:lnTo>
                  <a:lnTo>
                    <a:pt x="3409" y="16458"/>
                  </a:lnTo>
                  <a:lnTo>
                    <a:pt x="3510" y="15994"/>
                  </a:lnTo>
                  <a:lnTo>
                    <a:pt x="3651" y="15510"/>
                  </a:lnTo>
                  <a:lnTo>
                    <a:pt x="3792" y="15006"/>
                  </a:lnTo>
                  <a:lnTo>
                    <a:pt x="3974" y="14502"/>
                  </a:lnTo>
                  <a:lnTo>
                    <a:pt x="4176" y="13957"/>
                  </a:lnTo>
                  <a:lnTo>
                    <a:pt x="4397" y="13392"/>
                  </a:lnTo>
                  <a:lnTo>
                    <a:pt x="4639" y="12807"/>
                  </a:lnTo>
                  <a:lnTo>
                    <a:pt x="4902" y="12223"/>
                  </a:lnTo>
                  <a:lnTo>
                    <a:pt x="5204" y="11618"/>
                  </a:lnTo>
                  <a:lnTo>
                    <a:pt x="5507" y="10992"/>
                  </a:lnTo>
                  <a:lnTo>
                    <a:pt x="5850" y="10367"/>
                  </a:lnTo>
                  <a:lnTo>
                    <a:pt x="6233" y="9722"/>
                  </a:lnTo>
                  <a:lnTo>
                    <a:pt x="6616" y="9076"/>
                  </a:lnTo>
                  <a:lnTo>
                    <a:pt x="7040" y="8431"/>
                  </a:lnTo>
                  <a:lnTo>
                    <a:pt x="7503" y="7765"/>
                  </a:lnTo>
                  <a:lnTo>
                    <a:pt x="7967" y="7120"/>
                  </a:lnTo>
                  <a:lnTo>
                    <a:pt x="8471" y="6454"/>
                  </a:lnTo>
                  <a:lnTo>
                    <a:pt x="9016" y="5789"/>
                  </a:lnTo>
                  <a:lnTo>
                    <a:pt x="9581" y="5123"/>
                  </a:lnTo>
                  <a:lnTo>
                    <a:pt x="10166" y="4458"/>
                  </a:lnTo>
                  <a:lnTo>
                    <a:pt x="10791" y="3792"/>
                  </a:lnTo>
                  <a:lnTo>
                    <a:pt x="11436" y="3147"/>
                  </a:lnTo>
                  <a:lnTo>
                    <a:pt x="12122" y="2501"/>
                  </a:lnTo>
                  <a:lnTo>
                    <a:pt x="12848" y="1856"/>
                  </a:lnTo>
                  <a:lnTo>
                    <a:pt x="13574" y="1231"/>
                  </a:lnTo>
                  <a:lnTo>
                    <a:pt x="14361" y="605"/>
                  </a:lnTo>
                  <a:lnTo>
                    <a:pt x="15167"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grpSp>
      <p:sp>
        <p:nvSpPr>
          <p:cNvPr id="164" name="Google Shape;164;p5"/>
          <p:cNvSpPr/>
          <p:nvPr/>
        </p:nvSpPr>
        <p:spPr>
          <a:xfrm>
            <a:off x="875854" y="1836576"/>
            <a:ext cx="633805" cy="589597"/>
          </a:xfrm>
          <a:custGeom>
            <a:avLst/>
            <a:gdLst/>
            <a:ahLst/>
            <a:cxnLst/>
            <a:rect l="l" t="t" r="r" b="b"/>
            <a:pathLst>
              <a:path w="5524" h="5139" extrusionOk="0">
                <a:moveTo>
                  <a:pt x="3122" y="0"/>
                </a:moveTo>
                <a:lnTo>
                  <a:pt x="2978" y="48"/>
                </a:lnTo>
                <a:lnTo>
                  <a:pt x="2594" y="288"/>
                </a:lnTo>
                <a:lnTo>
                  <a:pt x="2258" y="576"/>
                </a:lnTo>
                <a:lnTo>
                  <a:pt x="2018" y="817"/>
                </a:lnTo>
                <a:lnTo>
                  <a:pt x="2018" y="865"/>
                </a:lnTo>
                <a:lnTo>
                  <a:pt x="2066" y="913"/>
                </a:lnTo>
                <a:lnTo>
                  <a:pt x="2210" y="1057"/>
                </a:lnTo>
                <a:lnTo>
                  <a:pt x="2594" y="1345"/>
                </a:lnTo>
                <a:lnTo>
                  <a:pt x="2738" y="1489"/>
                </a:lnTo>
                <a:lnTo>
                  <a:pt x="2786" y="1585"/>
                </a:lnTo>
                <a:lnTo>
                  <a:pt x="2786" y="1681"/>
                </a:lnTo>
                <a:lnTo>
                  <a:pt x="2786" y="1777"/>
                </a:lnTo>
                <a:lnTo>
                  <a:pt x="2738" y="1873"/>
                </a:lnTo>
                <a:lnTo>
                  <a:pt x="2642" y="1969"/>
                </a:lnTo>
                <a:lnTo>
                  <a:pt x="2498" y="2065"/>
                </a:lnTo>
                <a:lnTo>
                  <a:pt x="2162" y="2209"/>
                </a:lnTo>
                <a:lnTo>
                  <a:pt x="1921" y="2209"/>
                </a:lnTo>
                <a:lnTo>
                  <a:pt x="1777" y="2113"/>
                </a:lnTo>
                <a:lnTo>
                  <a:pt x="1633" y="1969"/>
                </a:lnTo>
                <a:lnTo>
                  <a:pt x="1585" y="1777"/>
                </a:lnTo>
                <a:lnTo>
                  <a:pt x="1537" y="1585"/>
                </a:lnTo>
                <a:lnTo>
                  <a:pt x="1489" y="1393"/>
                </a:lnTo>
                <a:lnTo>
                  <a:pt x="1393" y="1297"/>
                </a:lnTo>
                <a:lnTo>
                  <a:pt x="1297" y="1249"/>
                </a:lnTo>
                <a:lnTo>
                  <a:pt x="1201" y="1249"/>
                </a:lnTo>
                <a:lnTo>
                  <a:pt x="1009" y="1297"/>
                </a:lnTo>
                <a:lnTo>
                  <a:pt x="865" y="1393"/>
                </a:lnTo>
                <a:lnTo>
                  <a:pt x="481" y="1681"/>
                </a:lnTo>
                <a:lnTo>
                  <a:pt x="337" y="1825"/>
                </a:lnTo>
                <a:lnTo>
                  <a:pt x="241" y="1969"/>
                </a:lnTo>
                <a:lnTo>
                  <a:pt x="193" y="2065"/>
                </a:lnTo>
                <a:lnTo>
                  <a:pt x="241" y="2113"/>
                </a:lnTo>
                <a:lnTo>
                  <a:pt x="289" y="2305"/>
                </a:lnTo>
                <a:lnTo>
                  <a:pt x="481" y="2546"/>
                </a:lnTo>
                <a:lnTo>
                  <a:pt x="673" y="2738"/>
                </a:lnTo>
                <a:lnTo>
                  <a:pt x="961" y="3074"/>
                </a:lnTo>
                <a:lnTo>
                  <a:pt x="1009" y="3170"/>
                </a:lnTo>
                <a:lnTo>
                  <a:pt x="961" y="3218"/>
                </a:lnTo>
                <a:lnTo>
                  <a:pt x="913" y="3218"/>
                </a:lnTo>
                <a:lnTo>
                  <a:pt x="529" y="3314"/>
                </a:lnTo>
                <a:lnTo>
                  <a:pt x="337" y="3362"/>
                </a:lnTo>
                <a:lnTo>
                  <a:pt x="193" y="3458"/>
                </a:lnTo>
                <a:lnTo>
                  <a:pt x="49" y="3602"/>
                </a:lnTo>
                <a:lnTo>
                  <a:pt x="0" y="3746"/>
                </a:lnTo>
                <a:lnTo>
                  <a:pt x="49" y="3890"/>
                </a:lnTo>
                <a:lnTo>
                  <a:pt x="145" y="4130"/>
                </a:lnTo>
                <a:lnTo>
                  <a:pt x="385" y="4370"/>
                </a:lnTo>
                <a:lnTo>
                  <a:pt x="625" y="4467"/>
                </a:lnTo>
                <a:lnTo>
                  <a:pt x="817" y="4467"/>
                </a:lnTo>
                <a:lnTo>
                  <a:pt x="1009" y="4370"/>
                </a:lnTo>
                <a:lnTo>
                  <a:pt x="1153" y="4274"/>
                </a:lnTo>
                <a:lnTo>
                  <a:pt x="1249" y="4130"/>
                </a:lnTo>
                <a:lnTo>
                  <a:pt x="1441" y="3890"/>
                </a:lnTo>
                <a:lnTo>
                  <a:pt x="1537" y="3938"/>
                </a:lnTo>
                <a:lnTo>
                  <a:pt x="1585" y="4034"/>
                </a:lnTo>
                <a:lnTo>
                  <a:pt x="1777" y="4418"/>
                </a:lnTo>
                <a:lnTo>
                  <a:pt x="1970" y="4851"/>
                </a:lnTo>
                <a:lnTo>
                  <a:pt x="2066" y="5043"/>
                </a:lnTo>
                <a:lnTo>
                  <a:pt x="2162" y="5139"/>
                </a:lnTo>
                <a:lnTo>
                  <a:pt x="2258" y="5139"/>
                </a:lnTo>
                <a:lnTo>
                  <a:pt x="2402" y="5043"/>
                </a:lnTo>
                <a:lnTo>
                  <a:pt x="2738" y="4803"/>
                </a:lnTo>
                <a:lnTo>
                  <a:pt x="3074" y="4515"/>
                </a:lnTo>
                <a:lnTo>
                  <a:pt x="3266" y="4322"/>
                </a:lnTo>
                <a:lnTo>
                  <a:pt x="3314" y="4226"/>
                </a:lnTo>
                <a:lnTo>
                  <a:pt x="3266" y="4178"/>
                </a:lnTo>
                <a:lnTo>
                  <a:pt x="3170" y="4034"/>
                </a:lnTo>
                <a:lnTo>
                  <a:pt x="3026" y="3890"/>
                </a:lnTo>
                <a:lnTo>
                  <a:pt x="2834" y="3650"/>
                </a:lnTo>
                <a:lnTo>
                  <a:pt x="2786" y="3506"/>
                </a:lnTo>
                <a:lnTo>
                  <a:pt x="2786" y="3362"/>
                </a:lnTo>
                <a:lnTo>
                  <a:pt x="2882" y="3218"/>
                </a:lnTo>
                <a:lnTo>
                  <a:pt x="3026" y="3122"/>
                </a:lnTo>
                <a:lnTo>
                  <a:pt x="3170" y="3074"/>
                </a:lnTo>
                <a:lnTo>
                  <a:pt x="3314" y="3026"/>
                </a:lnTo>
                <a:lnTo>
                  <a:pt x="3458" y="3026"/>
                </a:lnTo>
                <a:lnTo>
                  <a:pt x="3602" y="3074"/>
                </a:lnTo>
                <a:lnTo>
                  <a:pt x="3698" y="3170"/>
                </a:lnTo>
                <a:lnTo>
                  <a:pt x="3746" y="3266"/>
                </a:lnTo>
                <a:lnTo>
                  <a:pt x="3843" y="3506"/>
                </a:lnTo>
                <a:lnTo>
                  <a:pt x="3891" y="3746"/>
                </a:lnTo>
                <a:lnTo>
                  <a:pt x="3987" y="3938"/>
                </a:lnTo>
                <a:lnTo>
                  <a:pt x="4227" y="3938"/>
                </a:lnTo>
                <a:lnTo>
                  <a:pt x="4611" y="3698"/>
                </a:lnTo>
                <a:lnTo>
                  <a:pt x="5043" y="3410"/>
                </a:lnTo>
                <a:lnTo>
                  <a:pt x="5235" y="3218"/>
                </a:lnTo>
                <a:lnTo>
                  <a:pt x="5283" y="3170"/>
                </a:lnTo>
                <a:lnTo>
                  <a:pt x="5235" y="3074"/>
                </a:lnTo>
                <a:lnTo>
                  <a:pt x="5139" y="2834"/>
                </a:lnTo>
                <a:lnTo>
                  <a:pt x="4707" y="2257"/>
                </a:lnTo>
                <a:lnTo>
                  <a:pt x="4563" y="2017"/>
                </a:lnTo>
                <a:lnTo>
                  <a:pt x="4515" y="1969"/>
                </a:lnTo>
                <a:lnTo>
                  <a:pt x="4563" y="1921"/>
                </a:lnTo>
                <a:lnTo>
                  <a:pt x="4755" y="1873"/>
                </a:lnTo>
                <a:lnTo>
                  <a:pt x="5139" y="1729"/>
                </a:lnTo>
                <a:lnTo>
                  <a:pt x="5331" y="1585"/>
                </a:lnTo>
                <a:lnTo>
                  <a:pt x="5475" y="1393"/>
                </a:lnTo>
                <a:lnTo>
                  <a:pt x="5523" y="1249"/>
                </a:lnTo>
                <a:lnTo>
                  <a:pt x="5523" y="1057"/>
                </a:lnTo>
                <a:lnTo>
                  <a:pt x="5427" y="865"/>
                </a:lnTo>
                <a:lnTo>
                  <a:pt x="5283" y="673"/>
                </a:lnTo>
                <a:lnTo>
                  <a:pt x="5139" y="528"/>
                </a:lnTo>
                <a:lnTo>
                  <a:pt x="4947" y="432"/>
                </a:lnTo>
                <a:lnTo>
                  <a:pt x="4755" y="432"/>
                </a:lnTo>
                <a:lnTo>
                  <a:pt x="4611" y="480"/>
                </a:lnTo>
                <a:lnTo>
                  <a:pt x="4515" y="576"/>
                </a:lnTo>
                <a:lnTo>
                  <a:pt x="4419" y="673"/>
                </a:lnTo>
                <a:lnTo>
                  <a:pt x="4227" y="913"/>
                </a:lnTo>
                <a:lnTo>
                  <a:pt x="4131" y="1057"/>
                </a:lnTo>
                <a:lnTo>
                  <a:pt x="4035" y="1105"/>
                </a:lnTo>
                <a:lnTo>
                  <a:pt x="3939" y="1105"/>
                </a:lnTo>
                <a:lnTo>
                  <a:pt x="3843" y="1009"/>
                </a:lnTo>
                <a:lnTo>
                  <a:pt x="3602" y="625"/>
                </a:lnTo>
                <a:lnTo>
                  <a:pt x="3410" y="240"/>
                </a:lnTo>
                <a:lnTo>
                  <a:pt x="3314" y="96"/>
                </a:lnTo>
                <a:lnTo>
                  <a:pt x="3218" y="0"/>
                </a:lnTo>
                <a:close/>
              </a:path>
            </a:pathLst>
          </a:custGeom>
          <a:solidFill>
            <a:schemeClr val="accent3"/>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65" name="Google Shape;165;p5"/>
          <p:cNvSpPr/>
          <p:nvPr/>
        </p:nvSpPr>
        <p:spPr>
          <a:xfrm>
            <a:off x="9978218" y="597467"/>
            <a:ext cx="628297" cy="485079"/>
          </a:xfrm>
          <a:custGeom>
            <a:avLst/>
            <a:gdLst/>
            <a:ahLst/>
            <a:cxnLst/>
            <a:rect l="l" t="t" r="r" b="b"/>
            <a:pathLst>
              <a:path w="5476" h="4228" extrusionOk="0">
                <a:moveTo>
                  <a:pt x="3506" y="1"/>
                </a:moveTo>
                <a:lnTo>
                  <a:pt x="3122" y="97"/>
                </a:lnTo>
                <a:lnTo>
                  <a:pt x="2162" y="481"/>
                </a:lnTo>
                <a:lnTo>
                  <a:pt x="673" y="1105"/>
                </a:lnTo>
                <a:lnTo>
                  <a:pt x="673" y="1153"/>
                </a:lnTo>
                <a:lnTo>
                  <a:pt x="673" y="1346"/>
                </a:lnTo>
                <a:lnTo>
                  <a:pt x="865" y="1778"/>
                </a:lnTo>
                <a:lnTo>
                  <a:pt x="1057" y="2162"/>
                </a:lnTo>
                <a:lnTo>
                  <a:pt x="1105" y="2354"/>
                </a:lnTo>
                <a:lnTo>
                  <a:pt x="625" y="2354"/>
                </a:lnTo>
                <a:lnTo>
                  <a:pt x="289" y="2402"/>
                </a:lnTo>
                <a:lnTo>
                  <a:pt x="145" y="2498"/>
                </a:lnTo>
                <a:lnTo>
                  <a:pt x="97" y="2546"/>
                </a:lnTo>
                <a:lnTo>
                  <a:pt x="0" y="2738"/>
                </a:lnTo>
                <a:lnTo>
                  <a:pt x="0" y="2978"/>
                </a:lnTo>
                <a:lnTo>
                  <a:pt x="49" y="3171"/>
                </a:lnTo>
                <a:lnTo>
                  <a:pt x="193" y="3363"/>
                </a:lnTo>
                <a:lnTo>
                  <a:pt x="337" y="3555"/>
                </a:lnTo>
                <a:lnTo>
                  <a:pt x="481" y="3651"/>
                </a:lnTo>
                <a:lnTo>
                  <a:pt x="625" y="3699"/>
                </a:lnTo>
                <a:lnTo>
                  <a:pt x="769" y="3699"/>
                </a:lnTo>
                <a:lnTo>
                  <a:pt x="913" y="3603"/>
                </a:lnTo>
                <a:lnTo>
                  <a:pt x="1105" y="3459"/>
                </a:lnTo>
                <a:lnTo>
                  <a:pt x="1297" y="3363"/>
                </a:lnTo>
                <a:lnTo>
                  <a:pt x="1345" y="3363"/>
                </a:lnTo>
                <a:lnTo>
                  <a:pt x="1441" y="3459"/>
                </a:lnTo>
                <a:lnTo>
                  <a:pt x="1537" y="3699"/>
                </a:lnTo>
                <a:lnTo>
                  <a:pt x="1585" y="3987"/>
                </a:lnTo>
                <a:lnTo>
                  <a:pt x="1681" y="4227"/>
                </a:lnTo>
                <a:lnTo>
                  <a:pt x="1921" y="4227"/>
                </a:lnTo>
                <a:lnTo>
                  <a:pt x="2306" y="4083"/>
                </a:lnTo>
                <a:lnTo>
                  <a:pt x="2930" y="3747"/>
                </a:lnTo>
                <a:lnTo>
                  <a:pt x="3026" y="3699"/>
                </a:lnTo>
                <a:lnTo>
                  <a:pt x="2978" y="3699"/>
                </a:lnTo>
                <a:lnTo>
                  <a:pt x="2834" y="3603"/>
                </a:lnTo>
                <a:lnTo>
                  <a:pt x="2642" y="3459"/>
                </a:lnTo>
                <a:lnTo>
                  <a:pt x="2594" y="3315"/>
                </a:lnTo>
                <a:lnTo>
                  <a:pt x="2546" y="3171"/>
                </a:lnTo>
                <a:lnTo>
                  <a:pt x="2594" y="3026"/>
                </a:lnTo>
                <a:lnTo>
                  <a:pt x="2642" y="2882"/>
                </a:lnTo>
                <a:lnTo>
                  <a:pt x="2786" y="2786"/>
                </a:lnTo>
                <a:lnTo>
                  <a:pt x="2930" y="2642"/>
                </a:lnTo>
                <a:lnTo>
                  <a:pt x="3074" y="2594"/>
                </a:lnTo>
                <a:lnTo>
                  <a:pt x="3314" y="2546"/>
                </a:lnTo>
                <a:lnTo>
                  <a:pt x="3458" y="2594"/>
                </a:lnTo>
                <a:lnTo>
                  <a:pt x="3554" y="2690"/>
                </a:lnTo>
                <a:lnTo>
                  <a:pt x="3554" y="2834"/>
                </a:lnTo>
                <a:lnTo>
                  <a:pt x="3554" y="3026"/>
                </a:lnTo>
                <a:lnTo>
                  <a:pt x="3506" y="3363"/>
                </a:lnTo>
                <a:lnTo>
                  <a:pt x="3458" y="3507"/>
                </a:lnTo>
                <a:lnTo>
                  <a:pt x="3506" y="3603"/>
                </a:lnTo>
                <a:lnTo>
                  <a:pt x="3698" y="3603"/>
                </a:lnTo>
                <a:lnTo>
                  <a:pt x="4035" y="3507"/>
                </a:lnTo>
                <a:lnTo>
                  <a:pt x="4803" y="3219"/>
                </a:lnTo>
                <a:lnTo>
                  <a:pt x="4899" y="3171"/>
                </a:lnTo>
                <a:lnTo>
                  <a:pt x="4947" y="3026"/>
                </a:lnTo>
                <a:lnTo>
                  <a:pt x="4899" y="2930"/>
                </a:lnTo>
                <a:lnTo>
                  <a:pt x="4803" y="2786"/>
                </a:lnTo>
                <a:lnTo>
                  <a:pt x="4611" y="2546"/>
                </a:lnTo>
                <a:lnTo>
                  <a:pt x="4467" y="2306"/>
                </a:lnTo>
                <a:lnTo>
                  <a:pt x="4371" y="2162"/>
                </a:lnTo>
                <a:lnTo>
                  <a:pt x="4371" y="2114"/>
                </a:lnTo>
                <a:lnTo>
                  <a:pt x="4371" y="2066"/>
                </a:lnTo>
                <a:lnTo>
                  <a:pt x="4563" y="2018"/>
                </a:lnTo>
                <a:lnTo>
                  <a:pt x="4899" y="2018"/>
                </a:lnTo>
                <a:lnTo>
                  <a:pt x="5139" y="1970"/>
                </a:lnTo>
                <a:lnTo>
                  <a:pt x="5331" y="1874"/>
                </a:lnTo>
                <a:lnTo>
                  <a:pt x="5427" y="1730"/>
                </a:lnTo>
                <a:lnTo>
                  <a:pt x="5475" y="1538"/>
                </a:lnTo>
                <a:lnTo>
                  <a:pt x="5475" y="1346"/>
                </a:lnTo>
                <a:lnTo>
                  <a:pt x="5427" y="1202"/>
                </a:lnTo>
                <a:lnTo>
                  <a:pt x="5283" y="1009"/>
                </a:lnTo>
                <a:lnTo>
                  <a:pt x="5091" y="817"/>
                </a:lnTo>
                <a:lnTo>
                  <a:pt x="4899" y="721"/>
                </a:lnTo>
                <a:lnTo>
                  <a:pt x="4755" y="721"/>
                </a:lnTo>
                <a:lnTo>
                  <a:pt x="4659" y="769"/>
                </a:lnTo>
                <a:lnTo>
                  <a:pt x="4563" y="817"/>
                </a:lnTo>
                <a:lnTo>
                  <a:pt x="4419" y="1057"/>
                </a:lnTo>
                <a:lnTo>
                  <a:pt x="4323" y="1153"/>
                </a:lnTo>
                <a:lnTo>
                  <a:pt x="4227" y="1250"/>
                </a:lnTo>
                <a:lnTo>
                  <a:pt x="4131" y="1250"/>
                </a:lnTo>
                <a:lnTo>
                  <a:pt x="4035" y="1153"/>
                </a:lnTo>
                <a:lnTo>
                  <a:pt x="3891" y="721"/>
                </a:lnTo>
                <a:lnTo>
                  <a:pt x="3746" y="289"/>
                </a:lnTo>
                <a:lnTo>
                  <a:pt x="3698" y="97"/>
                </a:lnTo>
                <a:lnTo>
                  <a:pt x="3650" y="1"/>
                </a:lnTo>
                <a:close/>
              </a:path>
            </a:pathLst>
          </a:custGeom>
          <a:solidFill>
            <a:schemeClr val="lt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grpSp>
        <p:nvGrpSpPr>
          <p:cNvPr id="166" name="Google Shape;166;p5"/>
          <p:cNvGrpSpPr/>
          <p:nvPr/>
        </p:nvGrpSpPr>
        <p:grpSpPr>
          <a:xfrm>
            <a:off x="11097150" y="2580933"/>
            <a:ext cx="634372" cy="634400"/>
            <a:chOff x="1460350" y="2402425"/>
            <a:chExt cx="208950" cy="208950"/>
          </a:xfrm>
        </p:grpSpPr>
        <p:sp>
          <p:nvSpPr>
            <p:cNvPr id="167" name="Google Shape;167;p5"/>
            <p:cNvSpPr/>
            <p:nvPr/>
          </p:nvSpPr>
          <p:spPr>
            <a:xfrm>
              <a:off x="1460350" y="2402425"/>
              <a:ext cx="208950" cy="208950"/>
            </a:xfrm>
            <a:custGeom>
              <a:avLst/>
              <a:gdLst/>
              <a:ahLst/>
              <a:cxnLst/>
              <a:rect l="l" t="t" r="r" b="b"/>
              <a:pathLst>
                <a:path w="8358" h="8358" extrusionOk="0">
                  <a:moveTo>
                    <a:pt x="4035" y="1"/>
                  </a:moveTo>
                  <a:lnTo>
                    <a:pt x="3651" y="49"/>
                  </a:lnTo>
                  <a:lnTo>
                    <a:pt x="3218" y="97"/>
                  </a:lnTo>
                  <a:lnTo>
                    <a:pt x="2786" y="241"/>
                  </a:lnTo>
                  <a:lnTo>
                    <a:pt x="2402" y="385"/>
                  </a:lnTo>
                  <a:lnTo>
                    <a:pt x="2066" y="577"/>
                  </a:lnTo>
                  <a:lnTo>
                    <a:pt x="1682" y="817"/>
                  </a:lnTo>
                  <a:lnTo>
                    <a:pt x="1393" y="1058"/>
                  </a:lnTo>
                  <a:lnTo>
                    <a:pt x="1105" y="1346"/>
                  </a:lnTo>
                  <a:lnTo>
                    <a:pt x="865" y="1634"/>
                  </a:lnTo>
                  <a:lnTo>
                    <a:pt x="625" y="1970"/>
                  </a:lnTo>
                  <a:lnTo>
                    <a:pt x="433" y="2354"/>
                  </a:lnTo>
                  <a:lnTo>
                    <a:pt x="241" y="2690"/>
                  </a:lnTo>
                  <a:lnTo>
                    <a:pt x="145" y="3075"/>
                  </a:lnTo>
                  <a:lnTo>
                    <a:pt x="49" y="3459"/>
                  </a:lnTo>
                  <a:lnTo>
                    <a:pt x="1" y="3891"/>
                  </a:lnTo>
                  <a:lnTo>
                    <a:pt x="1" y="4323"/>
                  </a:lnTo>
                  <a:lnTo>
                    <a:pt x="49" y="4707"/>
                  </a:lnTo>
                  <a:lnTo>
                    <a:pt x="97" y="5140"/>
                  </a:lnTo>
                  <a:lnTo>
                    <a:pt x="241" y="5572"/>
                  </a:lnTo>
                  <a:lnTo>
                    <a:pt x="385" y="5956"/>
                  </a:lnTo>
                  <a:lnTo>
                    <a:pt x="577" y="6292"/>
                  </a:lnTo>
                  <a:lnTo>
                    <a:pt x="817" y="6628"/>
                  </a:lnTo>
                  <a:lnTo>
                    <a:pt x="1057" y="6965"/>
                  </a:lnTo>
                  <a:lnTo>
                    <a:pt x="1345" y="7253"/>
                  </a:lnTo>
                  <a:lnTo>
                    <a:pt x="1634" y="7493"/>
                  </a:lnTo>
                  <a:lnTo>
                    <a:pt x="1970" y="7733"/>
                  </a:lnTo>
                  <a:lnTo>
                    <a:pt x="2306" y="7925"/>
                  </a:lnTo>
                  <a:lnTo>
                    <a:pt x="2690" y="8069"/>
                  </a:lnTo>
                  <a:lnTo>
                    <a:pt x="3074" y="8213"/>
                  </a:lnTo>
                  <a:lnTo>
                    <a:pt x="3458" y="8309"/>
                  </a:lnTo>
                  <a:lnTo>
                    <a:pt x="3891" y="8357"/>
                  </a:lnTo>
                  <a:lnTo>
                    <a:pt x="4275" y="8357"/>
                  </a:lnTo>
                  <a:lnTo>
                    <a:pt x="4707" y="8309"/>
                  </a:lnTo>
                  <a:lnTo>
                    <a:pt x="5139" y="8261"/>
                  </a:lnTo>
                  <a:lnTo>
                    <a:pt x="5524" y="8117"/>
                  </a:lnTo>
                  <a:lnTo>
                    <a:pt x="5956" y="7973"/>
                  </a:lnTo>
                  <a:lnTo>
                    <a:pt x="6292" y="7781"/>
                  </a:lnTo>
                  <a:lnTo>
                    <a:pt x="6628" y="7541"/>
                  </a:lnTo>
                  <a:lnTo>
                    <a:pt x="6964" y="7301"/>
                  </a:lnTo>
                  <a:lnTo>
                    <a:pt x="7252" y="7013"/>
                  </a:lnTo>
                  <a:lnTo>
                    <a:pt x="7493" y="6724"/>
                  </a:lnTo>
                  <a:lnTo>
                    <a:pt x="7733" y="6388"/>
                  </a:lnTo>
                  <a:lnTo>
                    <a:pt x="7925" y="6004"/>
                  </a:lnTo>
                  <a:lnTo>
                    <a:pt x="8069" y="5668"/>
                  </a:lnTo>
                  <a:lnTo>
                    <a:pt x="8213" y="5284"/>
                  </a:lnTo>
                  <a:lnTo>
                    <a:pt x="8309" y="4900"/>
                  </a:lnTo>
                  <a:lnTo>
                    <a:pt x="8357" y="4467"/>
                  </a:lnTo>
                  <a:lnTo>
                    <a:pt x="8357" y="4035"/>
                  </a:lnTo>
                  <a:lnTo>
                    <a:pt x="8309" y="3651"/>
                  </a:lnTo>
                  <a:lnTo>
                    <a:pt x="8261" y="3219"/>
                  </a:lnTo>
                  <a:lnTo>
                    <a:pt x="8117" y="2786"/>
                  </a:lnTo>
                  <a:lnTo>
                    <a:pt x="7973" y="2402"/>
                  </a:lnTo>
                  <a:lnTo>
                    <a:pt x="7781" y="2066"/>
                  </a:lnTo>
                  <a:lnTo>
                    <a:pt x="7541" y="1730"/>
                  </a:lnTo>
                  <a:lnTo>
                    <a:pt x="7300" y="1394"/>
                  </a:lnTo>
                  <a:lnTo>
                    <a:pt x="7012" y="1106"/>
                  </a:lnTo>
                  <a:lnTo>
                    <a:pt x="6724" y="865"/>
                  </a:lnTo>
                  <a:lnTo>
                    <a:pt x="6388" y="625"/>
                  </a:lnTo>
                  <a:lnTo>
                    <a:pt x="6004" y="433"/>
                  </a:lnTo>
                  <a:lnTo>
                    <a:pt x="5668" y="289"/>
                  </a:lnTo>
                  <a:lnTo>
                    <a:pt x="5283" y="145"/>
                  </a:lnTo>
                  <a:lnTo>
                    <a:pt x="4851" y="49"/>
                  </a:lnTo>
                  <a:lnTo>
                    <a:pt x="4467" y="1"/>
                  </a:ln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68" name="Google Shape;168;p5"/>
            <p:cNvSpPr/>
            <p:nvPr/>
          </p:nvSpPr>
          <p:spPr>
            <a:xfrm>
              <a:off x="1460350" y="2402425"/>
              <a:ext cx="208950" cy="208950"/>
            </a:xfrm>
            <a:custGeom>
              <a:avLst/>
              <a:gdLst/>
              <a:ahLst/>
              <a:cxnLst/>
              <a:rect l="l" t="t" r="r" b="b"/>
              <a:pathLst>
                <a:path w="8358" h="8358" fill="none" extrusionOk="0">
                  <a:moveTo>
                    <a:pt x="8261" y="3219"/>
                  </a:moveTo>
                  <a:lnTo>
                    <a:pt x="8261" y="3219"/>
                  </a:lnTo>
                  <a:lnTo>
                    <a:pt x="8309" y="3651"/>
                  </a:lnTo>
                  <a:lnTo>
                    <a:pt x="8357" y="4035"/>
                  </a:lnTo>
                  <a:lnTo>
                    <a:pt x="8357" y="4467"/>
                  </a:lnTo>
                  <a:lnTo>
                    <a:pt x="8309" y="4900"/>
                  </a:lnTo>
                  <a:lnTo>
                    <a:pt x="8213" y="5284"/>
                  </a:lnTo>
                  <a:lnTo>
                    <a:pt x="8069" y="5668"/>
                  </a:lnTo>
                  <a:lnTo>
                    <a:pt x="7925" y="6004"/>
                  </a:lnTo>
                  <a:lnTo>
                    <a:pt x="7733" y="6388"/>
                  </a:lnTo>
                  <a:lnTo>
                    <a:pt x="7493" y="6724"/>
                  </a:lnTo>
                  <a:lnTo>
                    <a:pt x="7252" y="7013"/>
                  </a:lnTo>
                  <a:lnTo>
                    <a:pt x="6964" y="7301"/>
                  </a:lnTo>
                  <a:lnTo>
                    <a:pt x="6628" y="7541"/>
                  </a:lnTo>
                  <a:lnTo>
                    <a:pt x="6292" y="7781"/>
                  </a:lnTo>
                  <a:lnTo>
                    <a:pt x="5956" y="7973"/>
                  </a:lnTo>
                  <a:lnTo>
                    <a:pt x="5524" y="8117"/>
                  </a:lnTo>
                  <a:lnTo>
                    <a:pt x="5139" y="8261"/>
                  </a:lnTo>
                  <a:lnTo>
                    <a:pt x="5139" y="8261"/>
                  </a:lnTo>
                  <a:lnTo>
                    <a:pt x="4707" y="8309"/>
                  </a:lnTo>
                  <a:lnTo>
                    <a:pt x="4275" y="8357"/>
                  </a:lnTo>
                  <a:lnTo>
                    <a:pt x="3891" y="8357"/>
                  </a:lnTo>
                  <a:lnTo>
                    <a:pt x="3458" y="8309"/>
                  </a:lnTo>
                  <a:lnTo>
                    <a:pt x="3074" y="8213"/>
                  </a:lnTo>
                  <a:lnTo>
                    <a:pt x="2690" y="8069"/>
                  </a:lnTo>
                  <a:lnTo>
                    <a:pt x="2306" y="7925"/>
                  </a:lnTo>
                  <a:lnTo>
                    <a:pt x="1970" y="7733"/>
                  </a:lnTo>
                  <a:lnTo>
                    <a:pt x="1634" y="7493"/>
                  </a:lnTo>
                  <a:lnTo>
                    <a:pt x="1345" y="7253"/>
                  </a:lnTo>
                  <a:lnTo>
                    <a:pt x="1057" y="6965"/>
                  </a:lnTo>
                  <a:lnTo>
                    <a:pt x="817" y="6628"/>
                  </a:lnTo>
                  <a:lnTo>
                    <a:pt x="577" y="6292"/>
                  </a:lnTo>
                  <a:lnTo>
                    <a:pt x="385" y="5956"/>
                  </a:lnTo>
                  <a:lnTo>
                    <a:pt x="241" y="5572"/>
                  </a:lnTo>
                  <a:lnTo>
                    <a:pt x="97" y="5140"/>
                  </a:lnTo>
                  <a:lnTo>
                    <a:pt x="97" y="5140"/>
                  </a:lnTo>
                  <a:lnTo>
                    <a:pt x="49" y="4707"/>
                  </a:lnTo>
                  <a:lnTo>
                    <a:pt x="1" y="4323"/>
                  </a:lnTo>
                  <a:lnTo>
                    <a:pt x="1" y="3891"/>
                  </a:lnTo>
                  <a:lnTo>
                    <a:pt x="49" y="3459"/>
                  </a:lnTo>
                  <a:lnTo>
                    <a:pt x="145" y="3075"/>
                  </a:lnTo>
                  <a:lnTo>
                    <a:pt x="241" y="2690"/>
                  </a:lnTo>
                  <a:lnTo>
                    <a:pt x="433" y="2354"/>
                  </a:lnTo>
                  <a:lnTo>
                    <a:pt x="625" y="1970"/>
                  </a:lnTo>
                  <a:lnTo>
                    <a:pt x="865" y="1634"/>
                  </a:lnTo>
                  <a:lnTo>
                    <a:pt x="1105" y="1346"/>
                  </a:lnTo>
                  <a:lnTo>
                    <a:pt x="1393" y="1058"/>
                  </a:lnTo>
                  <a:lnTo>
                    <a:pt x="1682" y="817"/>
                  </a:lnTo>
                  <a:lnTo>
                    <a:pt x="2066" y="577"/>
                  </a:lnTo>
                  <a:lnTo>
                    <a:pt x="2402" y="385"/>
                  </a:lnTo>
                  <a:lnTo>
                    <a:pt x="2786" y="241"/>
                  </a:lnTo>
                  <a:lnTo>
                    <a:pt x="3218" y="97"/>
                  </a:lnTo>
                  <a:lnTo>
                    <a:pt x="3218" y="97"/>
                  </a:lnTo>
                  <a:lnTo>
                    <a:pt x="3651" y="49"/>
                  </a:lnTo>
                  <a:lnTo>
                    <a:pt x="4035" y="1"/>
                  </a:lnTo>
                  <a:lnTo>
                    <a:pt x="4467" y="1"/>
                  </a:lnTo>
                  <a:lnTo>
                    <a:pt x="4851" y="49"/>
                  </a:lnTo>
                  <a:lnTo>
                    <a:pt x="5283" y="145"/>
                  </a:lnTo>
                  <a:lnTo>
                    <a:pt x="5668" y="289"/>
                  </a:lnTo>
                  <a:lnTo>
                    <a:pt x="6004" y="433"/>
                  </a:lnTo>
                  <a:lnTo>
                    <a:pt x="6388" y="625"/>
                  </a:lnTo>
                  <a:lnTo>
                    <a:pt x="6724" y="865"/>
                  </a:lnTo>
                  <a:lnTo>
                    <a:pt x="7012" y="1106"/>
                  </a:lnTo>
                  <a:lnTo>
                    <a:pt x="7300" y="1394"/>
                  </a:lnTo>
                  <a:lnTo>
                    <a:pt x="7541" y="1730"/>
                  </a:lnTo>
                  <a:lnTo>
                    <a:pt x="7781" y="2066"/>
                  </a:lnTo>
                  <a:lnTo>
                    <a:pt x="7973" y="2402"/>
                  </a:lnTo>
                  <a:lnTo>
                    <a:pt x="8117" y="2786"/>
                  </a:lnTo>
                  <a:lnTo>
                    <a:pt x="8261" y="3219"/>
                  </a:lnTo>
                </a:path>
              </a:pathLst>
            </a:custGeom>
            <a:no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69" name="Google Shape;169;p5"/>
            <p:cNvSpPr/>
            <p:nvPr/>
          </p:nvSpPr>
          <p:spPr>
            <a:xfrm>
              <a:off x="1495175" y="2421650"/>
              <a:ext cx="122475" cy="91275"/>
            </a:xfrm>
            <a:custGeom>
              <a:avLst/>
              <a:gdLst/>
              <a:ahLst/>
              <a:cxnLst/>
              <a:rect l="l" t="t" r="r" b="b"/>
              <a:pathLst>
                <a:path w="4899" h="3651" extrusionOk="0">
                  <a:moveTo>
                    <a:pt x="2546" y="192"/>
                  </a:moveTo>
                  <a:lnTo>
                    <a:pt x="2786" y="240"/>
                  </a:lnTo>
                  <a:lnTo>
                    <a:pt x="3026" y="289"/>
                  </a:lnTo>
                  <a:lnTo>
                    <a:pt x="3266" y="385"/>
                  </a:lnTo>
                  <a:lnTo>
                    <a:pt x="3458" y="529"/>
                  </a:lnTo>
                  <a:lnTo>
                    <a:pt x="3554" y="673"/>
                  </a:lnTo>
                  <a:lnTo>
                    <a:pt x="3650" y="865"/>
                  </a:lnTo>
                  <a:lnTo>
                    <a:pt x="3650" y="1057"/>
                  </a:lnTo>
                  <a:lnTo>
                    <a:pt x="3506" y="1249"/>
                  </a:lnTo>
                  <a:lnTo>
                    <a:pt x="3362" y="1393"/>
                  </a:lnTo>
                  <a:lnTo>
                    <a:pt x="3170" y="1537"/>
                  </a:lnTo>
                  <a:lnTo>
                    <a:pt x="2930" y="1585"/>
                  </a:lnTo>
                  <a:lnTo>
                    <a:pt x="2690" y="1633"/>
                  </a:lnTo>
                  <a:lnTo>
                    <a:pt x="2450" y="1585"/>
                  </a:lnTo>
                  <a:lnTo>
                    <a:pt x="2210" y="1537"/>
                  </a:lnTo>
                  <a:lnTo>
                    <a:pt x="1969" y="1441"/>
                  </a:lnTo>
                  <a:lnTo>
                    <a:pt x="1777" y="1297"/>
                  </a:lnTo>
                  <a:lnTo>
                    <a:pt x="1633" y="1105"/>
                  </a:lnTo>
                  <a:lnTo>
                    <a:pt x="1585" y="961"/>
                  </a:lnTo>
                  <a:lnTo>
                    <a:pt x="1585" y="769"/>
                  </a:lnTo>
                  <a:lnTo>
                    <a:pt x="1681" y="577"/>
                  </a:lnTo>
                  <a:lnTo>
                    <a:pt x="1873" y="385"/>
                  </a:lnTo>
                  <a:lnTo>
                    <a:pt x="2065" y="289"/>
                  </a:lnTo>
                  <a:lnTo>
                    <a:pt x="2306" y="240"/>
                  </a:lnTo>
                  <a:lnTo>
                    <a:pt x="2546" y="192"/>
                  </a:lnTo>
                  <a:close/>
                  <a:moveTo>
                    <a:pt x="2306" y="0"/>
                  </a:moveTo>
                  <a:lnTo>
                    <a:pt x="1969" y="48"/>
                  </a:lnTo>
                  <a:lnTo>
                    <a:pt x="1585" y="144"/>
                  </a:lnTo>
                  <a:lnTo>
                    <a:pt x="1249" y="289"/>
                  </a:lnTo>
                  <a:lnTo>
                    <a:pt x="865" y="481"/>
                  </a:lnTo>
                  <a:lnTo>
                    <a:pt x="529" y="721"/>
                  </a:lnTo>
                  <a:lnTo>
                    <a:pt x="289" y="961"/>
                  </a:lnTo>
                  <a:lnTo>
                    <a:pt x="144" y="1249"/>
                  </a:lnTo>
                  <a:lnTo>
                    <a:pt x="48" y="1489"/>
                  </a:lnTo>
                  <a:lnTo>
                    <a:pt x="0" y="1777"/>
                  </a:lnTo>
                  <a:lnTo>
                    <a:pt x="0" y="2065"/>
                  </a:lnTo>
                  <a:lnTo>
                    <a:pt x="96" y="2354"/>
                  </a:lnTo>
                  <a:lnTo>
                    <a:pt x="192" y="2594"/>
                  </a:lnTo>
                  <a:lnTo>
                    <a:pt x="385" y="2882"/>
                  </a:lnTo>
                  <a:lnTo>
                    <a:pt x="577" y="3074"/>
                  </a:lnTo>
                  <a:lnTo>
                    <a:pt x="865" y="3266"/>
                  </a:lnTo>
                  <a:lnTo>
                    <a:pt x="1153" y="3458"/>
                  </a:lnTo>
                  <a:lnTo>
                    <a:pt x="1441" y="3554"/>
                  </a:lnTo>
                  <a:lnTo>
                    <a:pt x="1825" y="3650"/>
                  </a:lnTo>
                  <a:lnTo>
                    <a:pt x="2594" y="3650"/>
                  </a:lnTo>
                  <a:lnTo>
                    <a:pt x="2978" y="3554"/>
                  </a:lnTo>
                  <a:lnTo>
                    <a:pt x="3410" y="3410"/>
                  </a:lnTo>
                  <a:lnTo>
                    <a:pt x="3842" y="3170"/>
                  </a:lnTo>
                  <a:lnTo>
                    <a:pt x="4179" y="2978"/>
                  </a:lnTo>
                  <a:lnTo>
                    <a:pt x="4467" y="2690"/>
                  </a:lnTo>
                  <a:lnTo>
                    <a:pt x="4659" y="2450"/>
                  </a:lnTo>
                  <a:lnTo>
                    <a:pt x="4803" y="2210"/>
                  </a:lnTo>
                  <a:lnTo>
                    <a:pt x="4899" y="1921"/>
                  </a:lnTo>
                  <a:lnTo>
                    <a:pt x="4899" y="1633"/>
                  </a:lnTo>
                  <a:lnTo>
                    <a:pt x="4851" y="1393"/>
                  </a:lnTo>
                  <a:lnTo>
                    <a:pt x="4803" y="1153"/>
                  </a:lnTo>
                  <a:lnTo>
                    <a:pt x="4659" y="913"/>
                  </a:lnTo>
                  <a:lnTo>
                    <a:pt x="4467" y="673"/>
                  </a:lnTo>
                  <a:lnTo>
                    <a:pt x="4227" y="481"/>
                  </a:lnTo>
                  <a:lnTo>
                    <a:pt x="3986" y="337"/>
                  </a:lnTo>
                  <a:lnTo>
                    <a:pt x="3698" y="192"/>
                  </a:lnTo>
                  <a:lnTo>
                    <a:pt x="3362" y="48"/>
                  </a:lnTo>
                  <a:lnTo>
                    <a:pt x="3026" y="0"/>
                  </a:lnTo>
                  <a:close/>
                </a:path>
              </a:pathLst>
            </a:custGeom>
            <a:solidFill>
              <a:srgbClr val="210A06">
                <a:alpha val="3370"/>
              </a:srgbClr>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70" name="Google Shape;170;p5"/>
            <p:cNvSpPr/>
            <p:nvPr/>
          </p:nvSpPr>
          <p:spPr>
            <a:xfrm>
              <a:off x="1534800" y="2426450"/>
              <a:ext cx="51650" cy="36050"/>
            </a:xfrm>
            <a:custGeom>
              <a:avLst/>
              <a:gdLst/>
              <a:ahLst/>
              <a:cxnLst/>
              <a:rect l="l" t="t" r="r" b="b"/>
              <a:pathLst>
                <a:path w="2066" h="1442" fill="none" extrusionOk="0">
                  <a:moveTo>
                    <a:pt x="1105" y="1441"/>
                  </a:moveTo>
                  <a:lnTo>
                    <a:pt x="1105" y="1441"/>
                  </a:lnTo>
                  <a:lnTo>
                    <a:pt x="865" y="1393"/>
                  </a:lnTo>
                  <a:lnTo>
                    <a:pt x="625" y="1345"/>
                  </a:lnTo>
                  <a:lnTo>
                    <a:pt x="384" y="1249"/>
                  </a:lnTo>
                  <a:lnTo>
                    <a:pt x="192" y="1105"/>
                  </a:lnTo>
                  <a:lnTo>
                    <a:pt x="48" y="913"/>
                  </a:lnTo>
                  <a:lnTo>
                    <a:pt x="0" y="769"/>
                  </a:lnTo>
                  <a:lnTo>
                    <a:pt x="0" y="577"/>
                  </a:lnTo>
                  <a:lnTo>
                    <a:pt x="96" y="385"/>
                  </a:lnTo>
                  <a:lnTo>
                    <a:pt x="96" y="385"/>
                  </a:lnTo>
                  <a:lnTo>
                    <a:pt x="288" y="193"/>
                  </a:lnTo>
                  <a:lnTo>
                    <a:pt x="480" y="97"/>
                  </a:lnTo>
                  <a:lnTo>
                    <a:pt x="721" y="48"/>
                  </a:lnTo>
                  <a:lnTo>
                    <a:pt x="961" y="0"/>
                  </a:lnTo>
                  <a:lnTo>
                    <a:pt x="961" y="0"/>
                  </a:lnTo>
                  <a:lnTo>
                    <a:pt x="1201" y="48"/>
                  </a:lnTo>
                  <a:lnTo>
                    <a:pt x="1441" y="97"/>
                  </a:lnTo>
                  <a:lnTo>
                    <a:pt x="1681" y="193"/>
                  </a:lnTo>
                  <a:lnTo>
                    <a:pt x="1873" y="337"/>
                  </a:lnTo>
                  <a:lnTo>
                    <a:pt x="1969" y="481"/>
                  </a:lnTo>
                  <a:lnTo>
                    <a:pt x="2065" y="673"/>
                  </a:lnTo>
                  <a:lnTo>
                    <a:pt x="2065" y="865"/>
                  </a:lnTo>
                  <a:lnTo>
                    <a:pt x="1921" y="1057"/>
                  </a:lnTo>
                  <a:lnTo>
                    <a:pt x="1921" y="1057"/>
                  </a:lnTo>
                  <a:lnTo>
                    <a:pt x="1777" y="1201"/>
                  </a:lnTo>
                  <a:lnTo>
                    <a:pt x="1585" y="1345"/>
                  </a:lnTo>
                  <a:lnTo>
                    <a:pt x="1345" y="1393"/>
                  </a:lnTo>
                  <a:lnTo>
                    <a:pt x="1105" y="1441"/>
                  </a:lnTo>
                </a:path>
              </a:pathLst>
            </a:custGeom>
            <a:no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71" name="Google Shape;171;p5"/>
            <p:cNvSpPr/>
            <p:nvPr/>
          </p:nvSpPr>
          <p:spPr>
            <a:xfrm>
              <a:off x="1495175" y="2421650"/>
              <a:ext cx="122475" cy="91275"/>
            </a:xfrm>
            <a:custGeom>
              <a:avLst/>
              <a:gdLst/>
              <a:ahLst/>
              <a:cxnLst/>
              <a:rect l="l" t="t" r="r" b="b"/>
              <a:pathLst>
                <a:path w="4899" h="3651" fill="none" extrusionOk="0">
                  <a:moveTo>
                    <a:pt x="2642" y="0"/>
                  </a:moveTo>
                  <a:lnTo>
                    <a:pt x="2642" y="0"/>
                  </a:lnTo>
                  <a:lnTo>
                    <a:pt x="2306" y="0"/>
                  </a:lnTo>
                  <a:lnTo>
                    <a:pt x="1969" y="48"/>
                  </a:lnTo>
                  <a:lnTo>
                    <a:pt x="1585" y="144"/>
                  </a:lnTo>
                  <a:lnTo>
                    <a:pt x="1249" y="289"/>
                  </a:lnTo>
                  <a:lnTo>
                    <a:pt x="1249" y="289"/>
                  </a:lnTo>
                  <a:lnTo>
                    <a:pt x="865" y="481"/>
                  </a:lnTo>
                  <a:lnTo>
                    <a:pt x="529" y="721"/>
                  </a:lnTo>
                  <a:lnTo>
                    <a:pt x="289" y="961"/>
                  </a:lnTo>
                  <a:lnTo>
                    <a:pt x="144" y="1249"/>
                  </a:lnTo>
                  <a:lnTo>
                    <a:pt x="48" y="1489"/>
                  </a:lnTo>
                  <a:lnTo>
                    <a:pt x="0" y="1777"/>
                  </a:lnTo>
                  <a:lnTo>
                    <a:pt x="0" y="2065"/>
                  </a:lnTo>
                  <a:lnTo>
                    <a:pt x="96" y="2354"/>
                  </a:lnTo>
                  <a:lnTo>
                    <a:pt x="192" y="2594"/>
                  </a:lnTo>
                  <a:lnTo>
                    <a:pt x="385" y="2882"/>
                  </a:lnTo>
                  <a:lnTo>
                    <a:pt x="577" y="3074"/>
                  </a:lnTo>
                  <a:lnTo>
                    <a:pt x="865" y="3266"/>
                  </a:lnTo>
                  <a:lnTo>
                    <a:pt x="1153" y="3458"/>
                  </a:lnTo>
                  <a:lnTo>
                    <a:pt x="1441" y="3554"/>
                  </a:lnTo>
                  <a:lnTo>
                    <a:pt x="1825" y="3650"/>
                  </a:lnTo>
                  <a:lnTo>
                    <a:pt x="2210" y="3650"/>
                  </a:lnTo>
                  <a:lnTo>
                    <a:pt x="2210" y="3650"/>
                  </a:lnTo>
                  <a:lnTo>
                    <a:pt x="2594" y="3650"/>
                  </a:lnTo>
                  <a:lnTo>
                    <a:pt x="2978" y="3554"/>
                  </a:lnTo>
                  <a:lnTo>
                    <a:pt x="3410" y="3410"/>
                  </a:lnTo>
                  <a:lnTo>
                    <a:pt x="3842" y="3170"/>
                  </a:lnTo>
                  <a:lnTo>
                    <a:pt x="3842" y="3170"/>
                  </a:lnTo>
                  <a:lnTo>
                    <a:pt x="4179" y="2978"/>
                  </a:lnTo>
                  <a:lnTo>
                    <a:pt x="4467" y="2690"/>
                  </a:lnTo>
                  <a:lnTo>
                    <a:pt x="4659" y="2450"/>
                  </a:lnTo>
                  <a:lnTo>
                    <a:pt x="4803" y="2210"/>
                  </a:lnTo>
                  <a:lnTo>
                    <a:pt x="4899" y="1921"/>
                  </a:lnTo>
                  <a:lnTo>
                    <a:pt x="4899" y="1633"/>
                  </a:lnTo>
                  <a:lnTo>
                    <a:pt x="4851" y="1393"/>
                  </a:lnTo>
                  <a:lnTo>
                    <a:pt x="4803" y="1153"/>
                  </a:lnTo>
                  <a:lnTo>
                    <a:pt x="4659" y="913"/>
                  </a:lnTo>
                  <a:lnTo>
                    <a:pt x="4467" y="673"/>
                  </a:lnTo>
                  <a:lnTo>
                    <a:pt x="4227" y="481"/>
                  </a:lnTo>
                  <a:lnTo>
                    <a:pt x="3986" y="337"/>
                  </a:lnTo>
                  <a:lnTo>
                    <a:pt x="3698" y="192"/>
                  </a:lnTo>
                  <a:lnTo>
                    <a:pt x="3362" y="48"/>
                  </a:lnTo>
                  <a:lnTo>
                    <a:pt x="3026" y="0"/>
                  </a:lnTo>
                  <a:lnTo>
                    <a:pt x="2642" y="0"/>
                  </a:lnTo>
                </a:path>
              </a:pathLst>
            </a:custGeom>
            <a:solidFill>
              <a:srgbClr val="210A06">
                <a:alpha val="3370"/>
              </a:srgbClr>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72" name="Google Shape;172;p5"/>
            <p:cNvSpPr/>
            <p:nvPr/>
          </p:nvSpPr>
          <p:spPr>
            <a:xfrm>
              <a:off x="1582825" y="2607750"/>
              <a:ext cx="10825" cy="2425"/>
            </a:xfrm>
            <a:custGeom>
              <a:avLst/>
              <a:gdLst/>
              <a:ahLst/>
              <a:cxnLst/>
              <a:rect l="l" t="t" r="r" b="b"/>
              <a:pathLst>
                <a:path w="433" h="97" extrusionOk="0">
                  <a:moveTo>
                    <a:pt x="0" y="96"/>
                  </a:moveTo>
                  <a:lnTo>
                    <a:pt x="0" y="96"/>
                  </a:lnTo>
                  <a:lnTo>
                    <a:pt x="0" y="96"/>
                  </a:lnTo>
                  <a:lnTo>
                    <a:pt x="0" y="96"/>
                  </a:lnTo>
                  <a:lnTo>
                    <a:pt x="0" y="96"/>
                  </a:lnTo>
                  <a:close/>
                  <a:moveTo>
                    <a:pt x="48" y="96"/>
                  </a:moveTo>
                  <a:lnTo>
                    <a:pt x="48" y="96"/>
                  </a:lnTo>
                  <a:lnTo>
                    <a:pt x="48" y="96"/>
                  </a:lnTo>
                  <a:lnTo>
                    <a:pt x="48" y="96"/>
                  </a:lnTo>
                  <a:lnTo>
                    <a:pt x="48" y="96"/>
                  </a:lnTo>
                  <a:close/>
                  <a:moveTo>
                    <a:pt x="240" y="48"/>
                  </a:moveTo>
                  <a:lnTo>
                    <a:pt x="240" y="48"/>
                  </a:lnTo>
                  <a:lnTo>
                    <a:pt x="48" y="96"/>
                  </a:lnTo>
                  <a:lnTo>
                    <a:pt x="48" y="96"/>
                  </a:lnTo>
                  <a:lnTo>
                    <a:pt x="240" y="48"/>
                  </a:lnTo>
                  <a:close/>
                  <a:moveTo>
                    <a:pt x="240" y="48"/>
                  </a:moveTo>
                  <a:lnTo>
                    <a:pt x="240" y="48"/>
                  </a:lnTo>
                  <a:lnTo>
                    <a:pt x="240" y="48"/>
                  </a:lnTo>
                  <a:lnTo>
                    <a:pt x="240" y="48"/>
                  </a:lnTo>
                  <a:lnTo>
                    <a:pt x="240" y="48"/>
                  </a:lnTo>
                  <a:close/>
                  <a:moveTo>
                    <a:pt x="240" y="48"/>
                  </a:moveTo>
                  <a:lnTo>
                    <a:pt x="240" y="48"/>
                  </a:lnTo>
                  <a:lnTo>
                    <a:pt x="240" y="48"/>
                  </a:lnTo>
                  <a:lnTo>
                    <a:pt x="240" y="48"/>
                  </a:lnTo>
                  <a:lnTo>
                    <a:pt x="240" y="48"/>
                  </a:lnTo>
                  <a:close/>
                  <a:moveTo>
                    <a:pt x="240" y="48"/>
                  </a:moveTo>
                  <a:lnTo>
                    <a:pt x="240" y="48"/>
                  </a:lnTo>
                  <a:lnTo>
                    <a:pt x="240" y="48"/>
                  </a:lnTo>
                  <a:lnTo>
                    <a:pt x="240" y="48"/>
                  </a:lnTo>
                  <a:lnTo>
                    <a:pt x="240" y="48"/>
                  </a:lnTo>
                  <a:close/>
                  <a:moveTo>
                    <a:pt x="288" y="0"/>
                  </a:moveTo>
                  <a:lnTo>
                    <a:pt x="288" y="0"/>
                  </a:lnTo>
                  <a:lnTo>
                    <a:pt x="288" y="48"/>
                  </a:lnTo>
                  <a:lnTo>
                    <a:pt x="288" y="48"/>
                  </a:lnTo>
                  <a:lnTo>
                    <a:pt x="288" y="0"/>
                  </a:lnTo>
                  <a:close/>
                  <a:moveTo>
                    <a:pt x="288" y="0"/>
                  </a:moveTo>
                  <a:lnTo>
                    <a:pt x="288" y="0"/>
                  </a:lnTo>
                  <a:lnTo>
                    <a:pt x="288" y="0"/>
                  </a:lnTo>
                  <a:lnTo>
                    <a:pt x="288" y="0"/>
                  </a:lnTo>
                  <a:lnTo>
                    <a:pt x="288" y="0"/>
                  </a:lnTo>
                  <a:close/>
                  <a:moveTo>
                    <a:pt x="288" y="0"/>
                  </a:moveTo>
                  <a:lnTo>
                    <a:pt x="288" y="0"/>
                  </a:lnTo>
                  <a:lnTo>
                    <a:pt x="288" y="0"/>
                  </a:lnTo>
                  <a:lnTo>
                    <a:pt x="288" y="0"/>
                  </a:lnTo>
                  <a:lnTo>
                    <a:pt x="288" y="0"/>
                  </a:lnTo>
                  <a:close/>
                  <a:moveTo>
                    <a:pt x="336" y="0"/>
                  </a:moveTo>
                  <a:lnTo>
                    <a:pt x="336" y="0"/>
                  </a:lnTo>
                  <a:lnTo>
                    <a:pt x="288" y="0"/>
                  </a:lnTo>
                  <a:lnTo>
                    <a:pt x="288" y="0"/>
                  </a:lnTo>
                  <a:lnTo>
                    <a:pt x="336" y="0"/>
                  </a:lnTo>
                  <a:close/>
                  <a:moveTo>
                    <a:pt x="336" y="0"/>
                  </a:moveTo>
                  <a:lnTo>
                    <a:pt x="336" y="0"/>
                  </a:lnTo>
                  <a:lnTo>
                    <a:pt x="336" y="0"/>
                  </a:lnTo>
                  <a:lnTo>
                    <a:pt x="336" y="0"/>
                  </a:lnTo>
                  <a:lnTo>
                    <a:pt x="336" y="0"/>
                  </a:lnTo>
                  <a:close/>
                  <a:moveTo>
                    <a:pt x="336" y="0"/>
                  </a:moveTo>
                  <a:lnTo>
                    <a:pt x="336" y="0"/>
                  </a:lnTo>
                  <a:lnTo>
                    <a:pt x="336" y="0"/>
                  </a:lnTo>
                  <a:lnTo>
                    <a:pt x="336" y="0"/>
                  </a:lnTo>
                  <a:lnTo>
                    <a:pt x="336" y="0"/>
                  </a:lnTo>
                  <a:close/>
                  <a:moveTo>
                    <a:pt x="336" y="0"/>
                  </a:moveTo>
                  <a:lnTo>
                    <a:pt x="336" y="0"/>
                  </a:lnTo>
                  <a:lnTo>
                    <a:pt x="336" y="0"/>
                  </a:lnTo>
                  <a:lnTo>
                    <a:pt x="336" y="0"/>
                  </a:lnTo>
                  <a:lnTo>
                    <a:pt x="336" y="0"/>
                  </a:lnTo>
                  <a:close/>
                  <a:moveTo>
                    <a:pt x="384" y="0"/>
                  </a:moveTo>
                  <a:lnTo>
                    <a:pt x="384" y="0"/>
                  </a:lnTo>
                  <a:lnTo>
                    <a:pt x="336" y="0"/>
                  </a:lnTo>
                  <a:lnTo>
                    <a:pt x="336" y="0"/>
                  </a:lnTo>
                  <a:lnTo>
                    <a:pt x="384" y="0"/>
                  </a:lnTo>
                  <a:close/>
                  <a:moveTo>
                    <a:pt x="384" y="0"/>
                  </a:moveTo>
                  <a:lnTo>
                    <a:pt x="384" y="0"/>
                  </a:lnTo>
                  <a:lnTo>
                    <a:pt x="384" y="0"/>
                  </a:lnTo>
                  <a:lnTo>
                    <a:pt x="384" y="0"/>
                  </a:lnTo>
                  <a:lnTo>
                    <a:pt x="384" y="0"/>
                  </a:lnTo>
                  <a:close/>
                  <a:moveTo>
                    <a:pt x="384" y="0"/>
                  </a:moveTo>
                  <a:lnTo>
                    <a:pt x="384" y="0"/>
                  </a:lnTo>
                  <a:lnTo>
                    <a:pt x="384" y="0"/>
                  </a:lnTo>
                  <a:lnTo>
                    <a:pt x="384" y="0"/>
                  </a:lnTo>
                  <a:lnTo>
                    <a:pt x="384" y="0"/>
                  </a:lnTo>
                  <a:close/>
                  <a:moveTo>
                    <a:pt x="432" y="0"/>
                  </a:moveTo>
                  <a:lnTo>
                    <a:pt x="432" y="0"/>
                  </a:lnTo>
                  <a:lnTo>
                    <a:pt x="432" y="0"/>
                  </a:lnTo>
                  <a:lnTo>
                    <a:pt x="432" y="0"/>
                  </a:lnTo>
                  <a:lnTo>
                    <a:pt x="432" y="0"/>
                  </a:lnTo>
                  <a:close/>
                  <a:moveTo>
                    <a:pt x="432" y="0"/>
                  </a:moveTo>
                  <a:lnTo>
                    <a:pt x="432" y="0"/>
                  </a:lnTo>
                  <a:lnTo>
                    <a:pt x="432" y="0"/>
                  </a:lnTo>
                  <a:lnTo>
                    <a:pt x="432" y="0"/>
                  </a:lnTo>
                  <a:lnTo>
                    <a:pt x="432" y="0"/>
                  </a:lnTo>
                  <a:close/>
                </a:path>
              </a:pathLst>
            </a:custGeom>
            <a:solidFill>
              <a:srgbClr val="FAF9F9"/>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73" name="Google Shape;173;p5"/>
            <p:cNvSpPr/>
            <p:nvPr/>
          </p:nvSpPr>
          <p:spPr>
            <a:xfrm>
              <a:off x="1582825" y="2610150"/>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74" name="Google Shape;174;p5"/>
            <p:cNvSpPr/>
            <p:nvPr/>
          </p:nvSpPr>
          <p:spPr>
            <a:xfrm>
              <a:off x="1584025" y="2610150"/>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75" name="Google Shape;175;p5"/>
            <p:cNvSpPr/>
            <p:nvPr/>
          </p:nvSpPr>
          <p:spPr>
            <a:xfrm>
              <a:off x="1584025" y="2608950"/>
              <a:ext cx="4825" cy="1225"/>
            </a:xfrm>
            <a:custGeom>
              <a:avLst/>
              <a:gdLst/>
              <a:ahLst/>
              <a:cxnLst/>
              <a:rect l="l" t="t" r="r" b="b"/>
              <a:pathLst>
                <a:path w="193" h="49" fill="none" extrusionOk="0">
                  <a:moveTo>
                    <a:pt x="192" y="0"/>
                  </a:moveTo>
                  <a:lnTo>
                    <a:pt x="192" y="0"/>
                  </a:lnTo>
                  <a:lnTo>
                    <a:pt x="0" y="48"/>
                  </a:lnTo>
                  <a:lnTo>
                    <a:pt x="0" y="48"/>
                  </a:lnTo>
                  <a:lnTo>
                    <a:pt x="192" y="0"/>
                  </a:lnTo>
                </a:path>
              </a:pathLst>
            </a:custGeom>
            <a:no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76" name="Google Shape;176;p5"/>
            <p:cNvSpPr/>
            <p:nvPr/>
          </p:nvSpPr>
          <p:spPr>
            <a:xfrm>
              <a:off x="1588825" y="2608950"/>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77" name="Google Shape;177;p5"/>
            <p:cNvSpPr/>
            <p:nvPr/>
          </p:nvSpPr>
          <p:spPr>
            <a:xfrm>
              <a:off x="1588825" y="2608950"/>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78" name="Google Shape;178;p5"/>
            <p:cNvSpPr/>
            <p:nvPr/>
          </p:nvSpPr>
          <p:spPr>
            <a:xfrm>
              <a:off x="1588825" y="2608950"/>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79" name="Google Shape;179;p5"/>
            <p:cNvSpPr/>
            <p:nvPr/>
          </p:nvSpPr>
          <p:spPr>
            <a:xfrm>
              <a:off x="1590025" y="2607750"/>
              <a:ext cx="25" cy="1225"/>
            </a:xfrm>
            <a:custGeom>
              <a:avLst/>
              <a:gdLst/>
              <a:ahLst/>
              <a:cxnLst/>
              <a:rect l="l" t="t" r="r" b="b"/>
              <a:pathLst>
                <a:path w="1" h="49" fill="none" extrusionOk="0">
                  <a:moveTo>
                    <a:pt x="0" y="0"/>
                  </a:moveTo>
                  <a:lnTo>
                    <a:pt x="0" y="0"/>
                  </a:lnTo>
                  <a:lnTo>
                    <a:pt x="0" y="48"/>
                  </a:lnTo>
                  <a:lnTo>
                    <a:pt x="0" y="48"/>
                  </a:lnTo>
                  <a:lnTo>
                    <a:pt x="0" y="0"/>
                  </a:lnTo>
                </a:path>
              </a:pathLst>
            </a:custGeom>
            <a:no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80" name="Google Shape;180;p5"/>
            <p:cNvSpPr/>
            <p:nvPr/>
          </p:nvSpPr>
          <p:spPr>
            <a:xfrm>
              <a:off x="1590025" y="2607750"/>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81" name="Google Shape;181;p5"/>
            <p:cNvSpPr/>
            <p:nvPr/>
          </p:nvSpPr>
          <p:spPr>
            <a:xfrm>
              <a:off x="1590025" y="2607750"/>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82" name="Google Shape;182;p5"/>
            <p:cNvSpPr/>
            <p:nvPr/>
          </p:nvSpPr>
          <p:spPr>
            <a:xfrm>
              <a:off x="1590025" y="2607750"/>
              <a:ext cx="1225" cy="25"/>
            </a:xfrm>
            <a:custGeom>
              <a:avLst/>
              <a:gdLst/>
              <a:ahLst/>
              <a:cxnLst/>
              <a:rect l="l" t="t" r="r" b="b"/>
              <a:pathLst>
                <a:path w="49" h="1" fill="none" extrusionOk="0">
                  <a:moveTo>
                    <a:pt x="48" y="0"/>
                  </a:moveTo>
                  <a:lnTo>
                    <a:pt x="48" y="0"/>
                  </a:lnTo>
                  <a:lnTo>
                    <a:pt x="0" y="0"/>
                  </a:lnTo>
                  <a:lnTo>
                    <a:pt x="0" y="0"/>
                  </a:lnTo>
                  <a:lnTo>
                    <a:pt x="48" y="0"/>
                  </a:lnTo>
                </a:path>
              </a:pathLst>
            </a:custGeom>
            <a:no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83" name="Google Shape;183;p5"/>
            <p:cNvSpPr/>
            <p:nvPr/>
          </p:nvSpPr>
          <p:spPr>
            <a:xfrm>
              <a:off x="1591225" y="2607750"/>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84" name="Google Shape;184;p5"/>
            <p:cNvSpPr/>
            <p:nvPr/>
          </p:nvSpPr>
          <p:spPr>
            <a:xfrm>
              <a:off x="1591225" y="2607750"/>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85" name="Google Shape;185;p5"/>
            <p:cNvSpPr/>
            <p:nvPr/>
          </p:nvSpPr>
          <p:spPr>
            <a:xfrm>
              <a:off x="1591225" y="2607750"/>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86" name="Google Shape;186;p5"/>
            <p:cNvSpPr/>
            <p:nvPr/>
          </p:nvSpPr>
          <p:spPr>
            <a:xfrm>
              <a:off x="1591225" y="2607750"/>
              <a:ext cx="1225" cy="25"/>
            </a:xfrm>
            <a:custGeom>
              <a:avLst/>
              <a:gdLst/>
              <a:ahLst/>
              <a:cxnLst/>
              <a:rect l="l" t="t" r="r" b="b"/>
              <a:pathLst>
                <a:path w="49" h="1" fill="none" extrusionOk="0">
                  <a:moveTo>
                    <a:pt x="48" y="0"/>
                  </a:moveTo>
                  <a:lnTo>
                    <a:pt x="48" y="0"/>
                  </a:lnTo>
                  <a:lnTo>
                    <a:pt x="0" y="0"/>
                  </a:lnTo>
                  <a:lnTo>
                    <a:pt x="0" y="0"/>
                  </a:lnTo>
                  <a:lnTo>
                    <a:pt x="48" y="0"/>
                  </a:lnTo>
                </a:path>
              </a:pathLst>
            </a:custGeom>
            <a:no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87" name="Google Shape;187;p5"/>
            <p:cNvSpPr/>
            <p:nvPr/>
          </p:nvSpPr>
          <p:spPr>
            <a:xfrm>
              <a:off x="1592425" y="2607750"/>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88" name="Google Shape;188;p5"/>
            <p:cNvSpPr/>
            <p:nvPr/>
          </p:nvSpPr>
          <p:spPr>
            <a:xfrm>
              <a:off x="1592425" y="2607750"/>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89" name="Google Shape;189;p5"/>
            <p:cNvSpPr/>
            <p:nvPr/>
          </p:nvSpPr>
          <p:spPr>
            <a:xfrm>
              <a:off x="1593625" y="2607750"/>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90" name="Google Shape;190;p5"/>
            <p:cNvSpPr/>
            <p:nvPr/>
          </p:nvSpPr>
          <p:spPr>
            <a:xfrm>
              <a:off x="1593625" y="2607750"/>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91" name="Google Shape;191;p5"/>
            <p:cNvSpPr/>
            <p:nvPr/>
          </p:nvSpPr>
          <p:spPr>
            <a:xfrm>
              <a:off x="1477175" y="2515300"/>
              <a:ext cx="192125" cy="96075"/>
            </a:xfrm>
            <a:custGeom>
              <a:avLst/>
              <a:gdLst/>
              <a:ahLst/>
              <a:cxnLst/>
              <a:rect l="l" t="t" r="r" b="b"/>
              <a:pathLst>
                <a:path w="7685" h="3843" fill="none" extrusionOk="0">
                  <a:moveTo>
                    <a:pt x="7684" y="0"/>
                  </a:moveTo>
                  <a:lnTo>
                    <a:pt x="7684" y="0"/>
                  </a:lnTo>
                  <a:lnTo>
                    <a:pt x="7204" y="721"/>
                  </a:lnTo>
                  <a:lnTo>
                    <a:pt x="6724" y="1297"/>
                  </a:lnTo>
                  <a:lnTo>
                    <a:pt x="6195" y="1777"/>
                  </a:lnTo>
                  <a:lnTo>
                    <a:pt x="5667" y="2161"/>
                  </a:lnTo>
                  <a:lnTo>
                    <a:pt x="5091" y="2450"/>
                  </a:lnTo>
                  <a:lnTo>
                    <a:pt x="4514" y="2594"/>
                  </a:lnTo>
                  <a:lnTo>
                    <a:pt x="3938" y="2738"/>
                  </a:lnTo>
                  <a:lnTo>
                    <a:pt x="3314" y="2738"/>
                  </a:lnTo>
                  <a:lnTo>
                    <a:pt x="3314" y="2738"/>
                  </a:lnTo>
                  <a:lnTo>
                    <a:pt x="2882" y="2738"/>
                  </a:lnTo>
                  <a:lnTo>
                    <a:pt x="2449" y="2690"/>
                  </a:lnTo>
                  <a:lnTo>
                    <a:pt x="1585" y="2498"/>
                  </a:lnTo>
                  <a:lnTo>
                    <a:pt x="768" y="2258"/>
                  </a:lnTo>
                  <a:lnTo>
                    <a:pt x="0" y="1969"/>
                  </a:lnTo>
                  <a:lnTo>
                    <a:pt x="0" y="1969"/>
                  </a:lnTo>
                  <a:lnTo>
                    <a:pt x="336" y="2354"/>
                  </a:lnTo>
                  <a:lnTo>
                    <a:pt x="672" y="2738"/>
                  </a:lnTo>
                  <a:lnTo>
                    <a:pt x="1057" y="3074"/>
                  </a:lnTo>
                  <a:lnTo>
                    <a:pt x="1489" y="3314"/>
                  </a:lnTo>
                  <a:lnTo>
                    <a:pt x="1969" y="3554"/>
                  </a:lnTo>
                  <a:lnTo>
                    <a:pt x="2449" y="3698"/>
                  </a:lnTo>
                  <a:lnTo>
                    <a:pt x="2978" y="3794"/>
                  </a:lnTo>
                  <a:lnTo>
                    <a:pt x="3506" y="3842"/>
                  </a:lnTo>
                  <a:lnTo>
                    <a:pt x="3506" y="3842"/>
                  </a:lnTo>
                  <a:lnTo>
                    <a:pt x="3890" y="3842"/>
                  </a:lnTo>
                  <a:lnTo>
                    <a:pt x="4226" y="3794"/>
                  </a:lnTo>
                  <a:lnTo>
                    <a:pt x="4226" y="3794"/>
                  </a:lnTo>
                  <a:lnTo>
                    <a:pt x="4226" y="3794"/>
                  </a:lnTo>
                  <a:lnTo>
                    <a:pt x="4226" y="3794"/>
                  </a:lnTo>
                  <a:lnTo>
                    <a:pt x="4274" y="3794"/>
                  </a:lnTo>
                  <a:lnTo>
                    <a:pt x="4274" y="3794"/>
                  </a:lnTo>
                  <a:lnTo>
                    <a:pt x="4274" y="3794"/>
                  </a:lnTo>
                  <a:lnTo>
                    <a:pt x="4274" y="3794"/>
                  </a:lnTo>
                  <a:lnTo>
                    <a:pt x="4274" y="3794"/>
                  </a:lnTo>
                  <a:lnTo>
                    <a:pt x="4274" y="3794"/>
                  </a:lnTo>
                  <a:lnTo>
                    <a:pt x="4466" y="3746"/>
                  </a:lnTo>
                  <a:lnTo>
                    <a:pt x="4466" y="3746"/>
                  </a:lnTo>
                  <a:lnTo>
                    <a:pt x="4466" y="3746"/>
                  </a:lnTo>
                  <a:lnTo>
                    <a:pt x="4466" y="3746"/>
                  </a:lnTo>
                  <a:lnTo>
                    <a:pt x="4466" y="3746"/>
                  </a:lnTo>
                  <a:lnTo>
                    <a:pt x="4466" y="3746"/>
                  </a:lnTo>
                  <a:lnTo>
                    <a:pt x="4466" y="3746"/>
                  </a:lnTo>
                  <a:lnTo>
                    <a:pt x="4466" y="3746"/>
                  </a:lnTo>
                  <a:lnTo>
                    <a:pt x="4466" y="3746"/>
                  </a:lnTo>
                  <a:lnTo>
                    <a:pt x="4466" y="3746"/>
                  </a:lnTo>
                  <a:lnTo>
                    <a:pt x="4466" y="3746"/>
                  </a:lnTo>
                  <a:lnTo>
                    <a:pt x="4466" y="3746"/>
                  </a:lnTo>
                  <a:lnTo>
                    <a:pt x="4466" y="3746"/>
                  </a:lnTo>
                  <a:lnTo>
                    <a:pt x="4466" y="3746"/>
                  </a:lnTo>
                  <a:lnTo>
                    <a:pt x="4514" y="3746"/>
                  </a:lnTo>
                  <a:lnTo>
                    <a:pt x="4514" y="3746"/>
                  </a:lnTo>
                  <a:lnTo>
                    <a:pt x="4514" y="3698"/>
                  </a:lnTo>
                  <a:lnTo>
                    <a:pt x="4514" y="3698"/>
                  </a:lnTo>
                  <a:lnTo>
                    <a:pt x="4514" y="3698"/>
                  </a:lnTo>
                  <a:lnTo>
                    <a:pt x="4514" y="3698"/>
                  </a:lnTo>
                  <a:lnTo>
                    <a:pt x="4514" y="3698"/>
                  </a:lnTo>
                  <a:lnTo>
                    <a:pt x="4514" y="3698"/>
                  </a:lnTo>
                  <a:lnTo>
                    <a:pt x="4514" y="3698"/>
                  </a:lnTo>
                  <a:lnTo>
                    <a:pt x="4514" y="3698"/>
                  </a:lnTo>
                  <a:lnTo>
                    <a:pt x="4514" y="3698"/>
                  </a:lnTo>
                  <a:lnTo>
                    <a:pt x="4514" y="3698"/>
                  </a:lnTo>
                  <a:lnTo>
                    <a:pt x="4514" y="3698"/>
                  </a:lnTo>
                  <a:lnTo>
                    <a:pt x="4514" y="3698"/>
                  </a:lnTo>
                  <a:lnTo>
                    <a:pt x="4562" y="3698"/>
                  </a:lnTo>
                  <a:lnTo>
                    <a:pt x="4562" y="3698"/>
                  </a:lnTo>
                  <a:lnTo>
                    <a:pt x="4562" y="3698"/>
                  </a:lnTo>
                  <a:lnTo>
                    <a:pt x="4562" y="3698"/>
                  </a:lnTo>
                  <a:lnTo>
                    <a:pt x="4562" y="3698"/>
                  </a:lnTo>
                  <a:lnTo>
                    <a:pt x="4562" y="3698"/>
                  </a:lnTo>
                  <a:lnTo>
                    <a:pt x="4562" y="3698"/>
                  </a:lnTo>
                  <a:lnTo>
                    <a:pt x="4562" y="3698"/>
                  </a:lnTo>
                  <a:lnTo>
                    <a:pt x="4562" y="3698"/>
                  </a:lnTo>
                  <a:lnTo>
                    <a:pt x="4562" y="3698"/>
                  </a:lnTo>
                  <a:lnTo>
                    <a:pt x="4562" y="3698"/>
                  </a:lnTo>
                  <a:lnTo>
                    <a:pt x="4562" y="3698"/>
                  </a:lnTo>
                  <a:lnTo>
                    <a:pt x="4562" y="3698"/>
                  </a:lnTo>
                  <a:lnTo>
                    <a:pt x="4562" y="3698"/>
                  </a:lnTo>
                  <a:lnTo>
                    <a:pt x="4562" y="3698"/>
                  </a:lnTo>
                  <a:lnTo>
                    <a:pt x="4562" y="3698"/>
                  </a:lnTo>
                  <a:lnTo>
                    <a:pt x="4610" y="3698"/>
                  </a:lnTo>
                  <a:lnTo>
                    <a:pt x="4610" y="3698"/>
                  </a:lnTo>
                  <a:lnTo>
                    <a:pt x="4610" y="3698"/>
                  </a:lnTo>
                  <a:lnTo>
                    <a:pt x="4610" y="3698"/>
                  </a:lnTo>
                  <a:lnTo>
                    <a:pt x="4610" y="3698"/>
                  </a:lnTo>
                  <a:lnTo>
                    <a:pt x="4610" y="3698"/>
                  </a:lnTo>
                  <a:lnTo>
                    <a:pt x="4610" y="3698"/>
                  </a:lnTo>
                  <a:lnTo>
                    <a:pt x="4610" y="3698"/>
                  </a:lnTo>
                  <a:lnTo>
                    <a:pt x="4610" y="3698"/>
                  </a:lnTo>
                  <a:lnTo>
                    <a:pt x="4610" y="3698"/>
                  </a:lnTo>
                  <a:lnTo>
                    <a:pt x="4658" y="3698"/>
                  </a:lnTo>
                  <a:lnTo>
                    <a:pt x="4658" y="3698"/>
                  </a:lnTo>
                  <a:lnTo>
                    <a:pt x="4658" y="3698"/>
                  </a:lnTo>
                  <a:lnTo>
                    <a:pt x="4658" y="3698"/>
                  </a:lnTo>
                  <a:lnTo>
                    <a:pt x="4658" y="3698"/>
                  </a:lnTo>
                  <a:lnTo>
                    <a:pt x="4658" y="3698"/>
                  </a:lnTo>
                  <a:lnTo>
                    <a:pt x="4658" y="3698"/>
                  </a:lnTo>
                  <a:lnTo>
                    <a:pt x="4658" y="3698"/>
                  </a:lnTo>
                  <a:lnTo>
                    <a:pt x="5283" y="3458"/>
                  </a:lnTo>
                  <a:lnTo>
                    <a:pt x="5811" y="3122"/>
                  </a:lnTo>
                  <a:lnTo>
                    <a:pt x="6339" y="2738"/>
                  </a:lnTo>
                  <a:lnTo>
                    <a:pt x="6724" y="2306"/>
                  </a:lnTo>
                  <a:lnTo>
                    <a:pt x="7108" y="1777"/>
                  </a:lnTo>
                  <a:lnTo>
                    <a:pt x="7396" y="1249"/>
                  </a:lnTo>
                  <a:lnTo>
                    <a:pt x="7588" y="625"/>
                  </a:lnTo>
                  <a:lnTo>
                    <a:pt x="7684" y="0"/>
                  </a:lnTo>
                </a:path>
              </a:pathLst>
            </a:custGeom>
            <a:solidFill>
              <a:schemeClr val="dk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92" name="Google Shape;192;p5"/>
            <p:cNvSpPr/>
            <p:nvPr/>
          </p:nvSpPr>
          <p:spPr>
            <a:xfrm>
              <a:off x="1534800" y="2426450"/>
              <a:ext cx="51650" cy="36050"/>
            </a:xfrm>
            <a:custGeom>
              <a:avLst/>
              <a:gdLst/>
              <a:ahLst/>
              <a:cxnLst/>
              <a:rect l="l" t="t" r="r" b="b"/>
              <a:pathLst>
                <a:path w="2066" h="1442" extrusionOk="0">
                  <a:moveTo>
                    <a:pt x="961" y="0"/>
                  </a:moveTo>
                  <a:lnTo>
                    <a:pt x="721" y="48"/>
                  </a:lnTo>
                  <a:lnTo>
                    <a:pt x="480" y="97"/>
                  </a:lnTo>
                  <a:lnTo>
                    <a:pt x="288" y="193"/>
                  </a:lnTo>
                  <a:lnTo>
                    <a:pt x="96" y="385"/>
                  </a:lnTo>
                  <a:lnTo>
                    <a:pt x="0" y="577"/>
                  </a:lnTo>
                  <a:lnTo>
                    <a:pt x="0" y="769"/>
                  </a:lnTo>
                  <a:lnTo>
                    <a:pt x="48" y="913"/>
                  </a:lnTo>
                  <a:lnTo>
                    <a:pt x="192" y="1105"/>
                  </a:lnTo>
                  <a:lnTo>
                    <a:pt x="384" y="1249"/>
                  </a:lnTo>
                  <a:lnTo>
                    <a:pt x="625" y="1345"/>
                  </a:lnTo>
                  <a:lnTo>
                    <a:pt x="865" y="1393"/>
                  </a:lnTo>
                  <a:lnTo>
                    <a:pt x="1105" y="1441"/>
                  </a:lnTo>
                  <a:lnTo>
                    <a:pt x="1345" y="1393"/>
                  </a:lnTo>
                  <a:lnTo>
                    <a:pt x="1585" y="1345"/>
                  </a:lnTo>
                  <a:lnTo>
                    <a:pt x="1777" y="1201"/>
                  </a:lnTo>
                  <a:lnTo>
                    <a:pt x="1921" y="1057"/>
                  </a:lnTo>
                  <a:lnTo>
                    <a:pt x="2065" y="865"/>
                  </a:lnTo>
                  <a:lnTo>
                    <a:pt x="2065" y="673"/>
                  </a:lnTo>
                  <a:lnTo>
                    <a:pt x="1969" y="481"/>
                  </a:lnTo>
                  <a:lnTo>
                    <a:pt x="1873" y="337"/>
                  </a:lnTo>
                  <a:lnTo>
                    <a:pt x="1681" y="193"/>
                  </a:lnTo>
                  <a:lnTo>
                    <a:pt x="1441" y="97"/>
                  </a:lnTo>
                  <a:lnTo>
                    <a:pt x="1201" y="48"/>
                  </a:lnTo>
                  <a:lnTo>
                    <a:pt x="961" y="0"/>
                  </a:lnTo>
                  <a:close/>
                </a:path>
              </a:pathLst>
            </a:custGeom>
            <a:solidFill>
              <a:srgbClr val="FFFFFF">
                <a:alpha val="24160"/>
              </a:srgbClr>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93" name="Google Shape;193;p5"/>
            <p:cNvSpPr/>
            <p:nvPr/>
          </p:nvSpPr>
          <p:spPr>
            <a:xfrm>
              <a:off x="1534800" y="2426450"/>
              <a:ext cx="51650" cy="36050"/>
            </a:xfrm>
            <a:custGeom>
              <a:avLst/>
              <a:gdLst/>
              <a:ahLst/>
              <a:cxnLst/>
              <a:rect l="l" t="t" r="r" b="b"/>
              <a:pathLst>
                <a:path w="2066" h="1442" fill="none" extrusionOk="0">
                  <a:moveTo>
                    <a:pt x="961" y="0"/>
                  </a:moveTo>
                  <a:lnTo>
                    <a:pt x="961" y="0"/>
                  </a:lnTo>
                  <a:lnTo>
                    <a:pt x="721" y="48"/>
                  </a:lnTo>
                  <a:lnTo>
                    <a:pt x="480" y="97"/>
                  </a:lnTo>
                  <a:lnTo>
                    <a:pt x="288" y="193"/>
                  </a:lnTo>
                  <a:lnTo>
                    <a:pt x="96" y="385"/>
                  </a:lnTo>
                  <a:lnTo>
                    <a:pt x="96" y="385"/>
                  </a:lnTo>
                  <a:lnTo>
                    <a:pt x="0" y="577"/>
                  </a:lnTo>
                  <a:lnTo>
                    <a:pt x="0" y="769"/>
                  </a:lnTo>
                  <a:lnTo>
                    <a:pt x="48" y="913"/>
                  </a:lnTo>
                  <a:lnTo>
                    <a:pt x="192" y="1105"/>
                  </a:lnTo>
                  <a:lnTo>
                    <a:pt x="384" y="1249"/>
                  </a:lnTo>
                  <a:lnTo>
                    <a:pt x="625" y="1345"/>
                  </a:lnTo>
                  <a:lnTo>
                    <a:pt x="865" y="1393"/>
                  </a:lnTo>
                  <a:lnTo>
                    <a:pt x="1105" y="1441"/>
                  </a:lnTo>
                  <a:lnTo>
                    <a:pt x="1105" y="1441"/>
                  </a:lnTo>
                  <a:lnTo>
                    <a:pt x="1345" y="1393"/>
                  </a:lnTo>
                  <a:lnTo>
                    <a:pt x="1585" y="1345"/>
                  </a:lnTo>
                  <a:lnTo>
                    <a:pt x="1777" y="1201"/>
                  </a:lnTo>
                  <a:lnTo>
                    <a:pt x="1921" y="1057"/>
                  </a:lnTo>
                  <a:lnTo>
                    <a:pt x="1921" y="1057"/>
                  </a:lnTo>
                  <a:lnTo>
                    <a:pt x="2065" y="865"/>
                  </a:lnTo>
                  <a:lnTo>
                    <a:pt x="2065" y="673"/>
                  </a:lnTo>
                  <a:lnTo>
                    <a:pt x="1969" y="481"/>
                  </a:lnTo>
                  <a:lnTo>
                    <a:pt x="1873" y="337"/>
                  </a:lnTo>
                  <a:lnTo>
                    <a:pt x="1681" y="193"/>
                  </a:lnTo>
                  <a:lnTo>
                    <a:pt x="1441" y="97"/>
                  </a:lnTo>
                  <a:lnTo>
                    <a:pt x="1201" y="48"/>
                  </a:lnTo>
                  <a:lnTo>
                    <a:pt x="961" y="0"/>
                  </a:lnTo>
                </a:path>
              </a:pathLst>
            </a:custGeom>
            <a:no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94" name="Google Shape;194;p5"/>
            <p:cNvSpPr/>
            <p:nvPr/>
          </p:nvSpPr>
          <p:spPr>
            <a:xfrm>
              <a:off x="1477175" y="2515300"/>
              <a:ext cx="192125" cy="96075"/>
            </a:xfrm>
            <a:custGeom>
              <a:avLst/>
              <a:gdLst/>
              <a:ahLst/>
              <a:cxnLst/>
              <a:rect l="l" t="t" r="r" b="b"/>
              <a:pathLst>
                <a:path w="7685" h="3843" extrusionOk="0">
                  <a:moveTo>
                    <a:pt x="7684" y="0"/>
                  </a:moveTo>
                  <a:lnTo>
                    <a:pt x="7204" y="721"/>
                  </a:lnTo>
                  <a:lnTo>
                    <a:pt x="6724" y="1297"/>
                  </a:lnTo>
                  <a:lnTo>
                    <a:pt x="6195" y="1777"/>
                  </a:lnTo>
                  <a:lnTo>
                    <a:pt x="5667" y="2161"/>
                  </a:lnTo>
                  <a:lnTo>
                    <a:pt x="5091" y="2450"/>
                  </a:lnTo>
                  <a:lnTo>
                    <a:pt x="4514" y="2594"/>
                  </a:lnTo>
                  <a:lnTo>
                    <a:pt x="3938" y="2738"/>
                  </a:lnTo>
                  <a:lnTo>
                    <a:pt x="2882" y="2738"/>
                  </a:lnTo>
                  <a:lnTo>
                    <a:pt x="2449" y="2690"/>
                  </a:lnTo>
                  <a:lnTo>
                    <a:pt x="1585" y="2498"/>
                  </a:lnTo>
                  <a:lnTo>
                    <a:pt x="768" y="2258"/>
                  </a:lnTo>
                  <a:lnTo>
                    <a:pt x="0" y="1969"/>
                  </a:lnTo>
                  <a:lnTo>
                    <a:pt x="336" y="2354"/>
                  </a:lnTo>
                  <a:lnTo>
                    <a:pt x="672" y="2738"/>
                  </a:lnTo>
                  <a:lnTo>
                    <a:pt x="1057" y="3074"/>
                  </a:lnTo>
                  <a:lnTo>
                    <a:pt x="1489" y="3314"/>
                  </a:lnTo>
                  <a:lnTo>
                    <a:pt x="1969" y="3554"/>
                  </a:lnTo>
                  <a:lnTo>
                    <a:pt x="2449" y="3698"/>
                  </a:lnTo>
                  <a:lnTo>
                    <a:pt x="2978" y="3794"/>
                  </a:lnTo>
                  <a:lnTo>
                    <a:pt x="3506" y="3842"/>
                  </a:lnTo>
                  <a:lnTo>
                    <a:pt x="3890" y="3842"/>
                  </a:lnTo>
                  <a:lnTo>
                    <a:pt x="4226" y="3794"/>
                  </a:lnTo>
                  <a:lnTo>
                    <a:pt x="4274" y="3794"/>
                  </a:lnTo>
                  <a:lnTo>
                    <a:pt x="4466" y="3746"/>
                  </a:lnTo>
                  <a:lnTo>
                    <a:pt x="4514" y="3746"/>
                  </a:lnTo>
                  <a:lnTo>
                    <a:pt x="4514" y="3698"/>
                  </a:lnTo>
                  <a:lnTo>
                    <a:pt x="4658" y="3698"/>
                  </a:lnTo>
                  <a:lnTo>
                    <a:pt x="5283" y="3458"/>
                  </a:lnTo>
                  <a:lnTo>
                    <a:pt x="5811" y="3122"/>
                  </a:lnTo>
                  <a:lnTo>
                    <a:pt x="6339" y="2738"/>
                  </a:lnTo>
                  <a:lnTo>
                    <a:pt x="6724" y="2306"/>
                  </a:lnTo>
                  <a:lnTo>
                    <a:pt x="7108" y="1777"/>
                  </a:lnTo>
                  <a:lnTo>
                    <a:pt x="7396" y="1249"/>
                  </a:lnTo>
                  <a:lnTo>
                    <a:pt x="7588" y="625"/>
                  </a:lnTo>
                  <a:lnTo>
                    <a:pt x="7684" y="0"/>
                  </a:lnTo>
                  <a:close/>
                </a:path>
              </a:pathLst>
            </a:custGeom>
            <a:solidFill>
              <a:srgbClr val="210A06">
                <a:alpha val="3370"/>
              </a:srgbClr>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195" name="Google Shape;195;p5"/>
          <p:cNvGrpSpPr/>
          <p:nvPr/>
        </p:nvGrpSpPr>
        <p:grpSpPr>
          <a:xfrm rot="3427705">
            <a:off x="668005" y="5587506"/>
            <a:ext cx="454377" cy="454439"/>
            <a:chOff x="1460350" y="2402425"/>
            <a:chExt cx="208950" cy="208950"/>
          </a:xfrm>
        </p:grpSpPr>
        <p:sp>
          <p:nvSpPr>
            <p:cNvPr id="196" name="Google Shape;196;p5"/>
            <p:cNvSpPr/>
            <p:nvPr/>
          </p:nvSpPr>
          <p:spPr>
            <a:xfrm>
              <a:off x="1460350" y="2402425"/>
              <a:ext cx="208950" cy="208950"/>
            </a:xfrm>
            <a:custGeom>
              <a:avLst/>
              <a:gdLst/>
              <a:ahLst/>
              <a:cxnLst/>
              <a:rect l="l" t="t" r="r" b="b"/>
              <a:pathLst>
                <a:path w="8358" h="8358" extrusionOk="0">
                  <a:moveTo>
                    <a:pt x="4035" y="1"/>
                  </a:moveTo>
                  <a:lnTo>
                    <a:pt x="3651" y="49"/>
                  </a:lnTo>
                  <a:lnTo>
                    <a:pt x="3218" y="97"/>
                  </a:lnTo>
                  <a:lnTo>
                    <a:pt x="2786" y="241"/>
                  </a:lnTo>
                  <a:lnTo>
                    <a:pt x="2402" y="385"/>
                  </a:lnTo>
                  <a:lnTo>
                    <a:pt x="2066" y="577"/>
                  </a:lnTo>
                  <a:lnTo>
                    <a:pt x="1682" y="817"/>
                  </a:lnTo>
                  <a:lnTo>
                    <a:pt x="1393" y="1058"/>
                  </a:lnTo>
                  <a:lnTo>
                    <a:pt x="1105" y="1346"/>
                  </a:lnTo>
                  <a:lnTo>
                    <a:pt x="865" y="1634"/>
                  </a:lnTo>
                  <a:lnTo>
                    <a:pt x="625" y="1970"/>
                  </a:lnTo>
                  <a:lnTo>
                    <a:pt x="433" y="2354"/>
                  </a:lnTo>
                  <a:lnTo>
                    <a:pt x="241" y="2690"/>
                  </a:lnTo>
                  <a:lnTo>
                    <a:pt x="145" y="3075"/>
                  </a:lnTo>
                  <a:lnTo>
                    <a:pt x="49" y="3459"/>
                  </a:lnTo>
                  <a:lnTo>
                    <a:pt x="1" y="3891"/>
                  </a:lnTo>
                  <a:lnTo>
                    <a:pt x="1" y="4323"/>
                  </a:lnTo>
                  <a:lnTo>
                    <a:pt x="49" y="4707"/>
                  </a:lnTo>
                  <a:lnTo>
                    <a:pt x="97" y="5140"/>
                  </a:lnTo>
                  <a:lnTo>
                    <a:pt x="241" y="5572"/>
                  </a:lnTo>
                  <a:lnTo>
                    <a:pt x="385" y="5956"/>
                  </a:lnTo>
                  <a:lnTo>
                    <a:pt x="577" y="6292"/>
                  </a:lnTo>
                  <a:lnTo>
                    <a:pt x="817" y="6628"/>
                  </a:lnTo>
                  <a:lnTo>
                    <a:pt x="1057" y="6965"/>
                  </a:lnTo>
                  <a:lnTo>
                    <a:pt x="1345" y="7253"/>
                  </a:lnTo>
                  <a:lnTo>
                    <a:pt x="1634" y="7493"/>
                  </a:lnTo>
                  <a:lnTo>
                    <a:pt x="1970" y="7733"/>
                  </a:lnTo>
                  <a:lnTo>
                    <a:pt x="2306" y="7925"/>
                  </a:lnTo>
                  <a:lnTo>
                    <a:pt x="2690" y="8069"/>
                  </a:lnTo>
                  <a:lnTo>
                    <a:pt x="3074" y="8213"/>
                  </a:lnTo>
                  <a:lnTo>
                    <a:pt x="3458" y="8309"/>
                  </a:lnTo>
                  <a:lnTo>
                    <a:pt x="3891" y="8357"/>
                  </a:lnTo>
                  <a:lnTo>
                    <a:pt x="4275" y="8357"/>
                  </a:lnTo>
                  <a:lnTo>
                    <a:pt x="4707" y="8309"/>
                  </a:lnTo>
                  <a:lnTo>
                    <a:pt x="5139" y="8261"/>
                  </a:lnTo>
                  <a:lnTo>
                    <a:pt x="5524" y="8117"/>
                  </a:lnTo>
                  <a:lnTo>
                    <a:pt x="5956" y="7973"/>
                  </a:lnTo>
                  <a:lnTo>
                    <a:pt x="6292" y="7781"/>
                  </a:lnTo>
                  <a:lnTo>
                    <a:pt x="6628" y="7541"/>
                  </a:lnTo>
                  <a:lnTo>
                    <a:pt x="6964" y="7301"/>
                  </a:lnTo>
                  <a:lnTo>
                    <a:pt x="7252" y="7013"/>
                  </a:lnTo>
                  <a:lnTo>
                    <a:pt x="7493" y="6724"/>
                  </a:lnTo>
                  <a:lnTo>
                    <a:pt x="7733" y="6388"/>
                  </a:lnTo>
                  <a:lnTo>
                    <a:pt x="7925" y="6004"/>
                  </a:lnTo>
                  <a:lnTo>
                    <a:pt x="8069" y="5668"/>
                  </a:lnTo>
                  <a:lnTo>
                    <a:pt x="8213" y="5284"/>
                  </a:lnTo>
                  <a:lnTo>
                    <a:pt x="8309" y="4900"/>
                  </a:lnTo>
                  <a:lnTo>
                    <a:pt x="8357" y="4467"/>
                  </a:lnTo>
                  <a:lnTo>
                    <a:pt x="8357" y="4035"/>
                  </a:lnTo>
                  <a:lnTo>
                    <a:pt x="8309" y="3651"/>
                  </a:lnTo>
                  <a:lnTo>
                    <a:pt x="8261" y="3219"/>
                  </a:lnTo>
                  <a:lnTo>
                    <a:pt x="8117" y="2786"/>
                  </a:lnTo>
                  <a:lnTo>
                    <a:pt x="7973" y="2402"/>
                  </a:lnTo>
                  <a:lnTo>
                    <a:pt x="7781" y="2066"/>
                  </a:lnTo>
                  <a:lnTo>
                    <a:pt x="7541" y="1730"/>
                  </a:lnTo>
                  <a:lnTo>
                    <a:pt x="7300" y="1394"/>
                  </a:lnTo>
                  <a:lnTo>
                    <a:pt x="7012" y="1106"/>
                  </a:lnTo>
                  <a:lnTo>
                    <a:pt x="6724" y="865"/>
                  </a:lnTo>
                  <a:lnTo>
                    <a:pt x="6388" y="625"/>
                  </a:lnTo>
                  <a:lnTo>
                    <a:pt x="6004" y="433"/>
                  </a:lnTo>
                  <a:lnTo>
                    <a:pt x="5668" y="289"/>
                  </a:lnTo>
                  <a:lnTo>
                    <a:pt x="5283" y="145"/>
                  </a:lnTo>
                  <a:lnTo>
                    <a:pt x="4851" y="49"/>
                  </a:lnTo>
                  <a:lnTo>
                    <a:pt x="4467" y="1"/>
                  </a:lnTo>
                  <a:close/>
                </a:path>
              </a:pathLst>
            </a:custGeom>
            <a:solidFill>
              <a:schemeClr val="l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97" name="Google Shape;197;p5"/>
            <p:cNvSpPr/>
            <p:nvPr/>
          </p:nvSpPr>
          <p:spPr>
            <a:xfrm>
              <a:off x="1460350" y="2402425"/>
              <a:ext cx="208950" cy="208950"/>
            </a:xfrm>
            <a:custGeom>
              <a:avLst/>
              <a:gdLst/>
              <a:ahLst/>
              <a:cxnLst/>
              <a:rect l="l" t="t" r="r" b="b"/>
              <a:pathLst>
                <a:path w="8358" h="8358" fill="none" extrusionOk="0">
                  <a:moveTo>
                    <a:pt x="8261" y="3219"/>
                  </a:moveTo>
                  <a:lnTo>
                    <a:pt x="8261" y="3219"/>
                  </a:lnTo>
                  <a:lnTo>
                    <a:pt x="8309" y="3651"/>
                  </a:lnTo>
                  <a:lnTo>
                    <a:pt x="8357" y="4035"/>
                  </a:lnTo>
                  <a:lnTo>
                    <a:pt x="8357" y="4467"/>
                  </a:lnTo>
                  <a:lnTo>
                    <a:pt x="8309" y="4900"/>
                  </a:lnTo>
                  <a:lnTo>
                    <a:pt x="8213" y="5284"/>
                  </a:lnTo>
                  <a:lnTo>
                    <a:pt x="8069" y="5668"/>
                  </a:lnTo>
                  <a:lnTo>
                    <a:pt x="7925" y="6004"/>
                  </a:lnTo>
                  <a:lnTo>
                    <a:pt x="7733" y="6388"/>
                  </a:lnTo>
                  <a:lnTo>
                    <a:pt x="7493" y="6724"/>
                  </a:lnTo>
                  <a:lnTo>
                    <a:pt x="7252" y="7013"/>
                  </a:lnTo>
                  <a:lnTo>
                    <a:pt x="6964" y="7301"/>
                  </a:lnTo>
                  <a:lnTo>
                    <a:pt x="6628" y="7541"/>
                  </a:lnTo>
                  <a:lnTo>
                    <a:pt x="6292" y="7781"/>
                  </a:lnTo>
                  <a:lnTo>
                    <a:pt x="5956" y="7973"/>
                  </a:lnTo>
                  <a:lnTo>
                    <a:pt x="5524" y="8117"/>
                  </a:lnTo>
                  <a:lnTo>
                    <a:pt x="5139" y="8261"/>
                  </a:lnTo>
                  <a:lnTo>
                    <a:pt x="5139" y="8261"/>
                  </a:lnTo>
                  <a:lnTo>
                    <a:pt x="4707" y="8309"/>
                  </a:lnTo>
                  <a:lnTo>
                    <a:pt x="4275" y="8357"/>
                  </a:lnTo>
                  <a:lnTo>
                    <a:pt x="3891" y="8357"/>
                  </a:lnTo>
                  <a:lnTo>
                    <a:pt x="3458" y="8309"/>
                  </a:lnTo>
                  <a:lnTo>
                    <a:pt x="3074" y="8213"/>
                  </a:lnTo>
                  <a:lnTo>
                    <a:pt x="2690" y="8069"/>
                  </a:lnTo>
                  <a:lnTo>
                    <a:pt x="2306" y="7925"/>
                  </a:lnTo>
                  <a:lnTo>
                    <a:pt x="1970" y="7733"/>
                  </a:lnTo>
                  <a:lnTo>
                    <a:pt x="1634" y="7493"/>
                  </a:lnTo>
                  <a:lnTo>
                    <a:pt x="1345" y="7253"/>
                  </a:lnTo>
                  <a:lnTo>
                    <a:pt x="1057" y="6965"/>
                  </a:lnTo>
                  <a:lnTo>
                    <a:pt x="817" y="6628"/>
                  </a:lnTo>
                  <a:lnTo>
                    <a:pt x="577" y="6292"/>
                  </a:lnTo>
                  <a:lnTo>
                    <a:pt x="385" y="5956"/>
                  </a:lnTo>
                  <a:lnTo>
                    <a:pt x="241" y="5572"/>
                  </a:lnTo>
                  <a:lnTo>
                    <a:pt x="97" y="5140"/>
                  </a:lnTo>
                  <a:lnTo>
                    <a:pt x="97" y="5140"/>
                  </a:lnTo>
                  <a:lnTo>
                    <a:pt x="49" y="4707"/>
                  </a:lnTo>
                  <a:lnTo>
                    <a:pt x="1" y="4323"/>
                  </a:lnTo>
                  <a:lnTo>
                    <a:pt x="1" y="3891"/>
                  </a:lnTo>
                  <a:lnTo>
                    <a:pt x="49" y="3459"/>
                  </a:lnTo>
                  <a:lnTo>
                    <a:pt x="145" y="3075"/>
                  </a:lnTo>
                  <a:lnTo>
                    <a:pt x="241" y="2690"/>
                  </a:lnTo>
                  <a:lnTo>
                    <a:pt x="433" y="2354"/>
                  </a:lnTo>
                  <a:lnTo>
                    <a:pt x="625" y="1970"/>
                  </a:lnTo>
                  <a:lnTo>
                    <a:pt x="865" y="1634"/>
                  </a:lnTo>
                  <a:lnTo>
                    <a:pt x="1105" y="1346"/>
                  </a:lnTo>
                  <a:lnTo>
                    <a:pt x="1393" y="1058"/>
                  </a:lnTo>
                  <a:lnTo>
                    <a:pt x="1682" y="817"/>
                  </a:lnTo>
                  <a:lnTo>
                    <a:pt x="2066" y="577"/>
                  </a:lnTo>
                  <a:lnTo>
                    <a:pt x="2402" y="385"/>
                  </a:lnTo>
                  <a:lnTo>
                    <a:pt x="2786" y="241"/>
                  </a:lnTo>
                  <a:lnTo>
                    <a:pt x="3218" y="97"/>
                  </a:lnTo>
                  <a:lnTo>
                    <a:pt x="3218" y="97"/>
                  </a:lnTo>
                  <a:lnTo>
                    <a:pt x="3651" y="49"/>
                  </a:lnTo>
                  <a:lnTo>
                    <a:pt x="4035" y="1"/>
                  </a:lnTo>
                  <a:lnTo>
                    <a:pt x="4467" y="1"/>
                  </a:lnTo>
                  <a:lnTo>
                    <a:pt x="4851" y="49"/>
                  </a:lnTo>
                  <a:lnTo>
                    <a:pt x="5283" y="145"/>
                  </a:lnTo>
                  <a:lnTo>
                    <a:pt x="5668" y="289"/>
                  </a:lnTo>
                  <a:lnTo>
                    <a:pt x="6004" y="433"/>
                  </a:lnTo>
                  <a:lnTo>
                    <a:pt x="6388" y="625"/>
                  </a:lnTo>
                  <a:lnTo>
                    <a:pt x="6724" y="865"/>
                  </a:lnTo>
                  <a:lnTo>
                    <a:pt x="7012" y="1106"/>
                  </a:lnTo>
                  <a:lnTo>
                    <a:pt x="7300" y="1394"/>
                  </a:lnTo>
                  <a:lnTo>
                    <a:pt x="7541" y="1730"/>
                  </a:lnTo>
                  <a:lnTo>
                    <a:pt x="7781" y="2066"/>
                  </a:lnTo>
                  <a:lnTo>
                    <a:pt x="7973" y="2402"/>
                  </a:lnTo>
                  <a:lnTo>
                    <a:pt x="8117" y="2786"/>
                  </a:lnTo>
                  <a:lnTo>
                    <a:pt x="8261" y="3219"/>
                  </a:lnTo>
                </a:path>
              </a:pathLst>
            </a:custGeom>
            <a:no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98" name="Google Shape;198;p5"/>
            <p:cNvSpPr/>
            <p:nvPr/>
          </p:nvSpPr>
          <p:spPr>
            <a:xfrm>
              <a:off x="1495175" y="2421650"/>
              <a:ext cx="122475" cy="91275"/>
            </a:xfrm>
            <a:custGeom>
              <a:avLst/>
              <a:gdLst/>
              <a:ahLst/>
              <a:cxnLst/>
              <a:rect l="l" t="t" r="r" b="b"/>
              <a:pathLst>
                <a:path w="4899" h="3651" extrusionOk="0">
                  <a:moveTo>
                    <a:pt x="2546" y="192"/>
                  </a:moveTo>
                  <a:lnTo>
                    <a:pt x="2786" y="240"/>
                  </a:lnTo>
                  <a:lnTo>
                    <a:pt x="3026" y="289"/>
                  </a:lnTo>
                  <a:lnTo>
                    <a:pt x="3266" y="385"/>
                  </a:lnTo>
                  <a:lnTo>
                    <a:pt x="3458" y="529"/>
                  </a:lnTo>
                  <a:lnTo>
                    <a:pt x="3554" y="673"/>
                  </a:lnTo>
                  <a:lnTo>
                    <a:pt x="3650" y="865"/>
                  </a:lnTo>
                  <a:lnTo>
                    <a:pt x="3650" y="1057"/>
                  </a:lnTo>
                  <a:lnTo>
                    <a:pt x="3506" y="1249"/>
                  </a:lnTo>
                  <a:lnTo>
                    <a:pt x="3362" y="1393"/>
                  </a:lnTo>
                  <a:lnTo>
                    <a:pt x="3170" y="1537"/>
                  </a:lnTo>
                  <a:lnTo>
                    <a:pt x="2930" y="1585"/>
                  </a:lnTo>
                  <a:lnTo>
                    <a:pt x="2690" y="1633"/>
                  </a:lnTo>
                  <a:lnTo>
                    <a:pt x="2450" y="1585"/>
                  </a:lnTo>
                  <a:lnTo>
                    <a:pt x="2210" y="1537"/>
                  </a:lnTo>
                  <a:lnTo>
                    <a:pt x="1969" y="1441"/>
                  </a:lnTo>
                  <a:lnTo>
                    <a:pt x="1777" y="1297"/>
                  </a:lnTo>
                  <a:lnTo>
                    <a:pt x="1633" y="1105"/>
                  </a:lnTo>
                  <a:lnTo>
                    <a:pt x="1585" y="961"/>
                  </a:lnTo>
                  <a:lnTo>
                    <a:pt x="1585" y="769"/>
                  </a:lnTo>
                  <a:lnTo>
                    <a:pt x="1681" y="577"/>
                  </a:lnTo>
                  <a:lnTo>
                    <a:pt x="1873" y="385"/>
                  </a:lnTo>
                  <a:lnTo>
                    <a:pt x="2065" y="289"/>
                  </a:lnTo>
                  <a:lnTo>
                    <a:pt x="2306" y="240"/>
                  </a:lnTo>
                  <a:lnTo>
                    <a:pt x="2546" y="192"/>
                  </a:lnTo>
                  <a:close/>
                  <a:moveTo>
                    <a:pt x="2306" y="0"/>
                  </a:moveTo>
                  <a:lnTo>
                    <a:pt x="1969" y="48"/>
                  </a:lnTo>
                  <a:lnTo>
                    <a:pt x="1585" y="144"/>
                  </a:lnTo>
                  <a:lnTo>
                    <a:pt x="1249" y="289"/>
                  </a:lnTo>
                  <a:lnTo>
                    <a:pt x="865" y="481"/>
                  </a:lnTo>
                  <a:lnTo>
                    <a:pt x="529" y="721"/>
                  </a:lnTo>
                  <a:lnTo>
                    <a:pt x="289" y="961"/>
                  </a:lnTo>
                  <a:lnTo>
                    <a:pt x="144" y="1249"/>
                  </a:lnTo>
                  <a:lnTo>
                    <a:pt x="48" y="1489"/>
                  </a:lnTo>
                  <a:lnTo>
                    <a:pt x="0" y="1777"/>
                  </a:lnTo>
                  <a:lnTo>
                    <a:pt x="0" y="2065"/>
                  </a:lnTo>
                  <a:lnTo>
                    <a:pt x="96" y="2354"/>
                  </a:lnTo>
                  <a:lnTo>
                    <a:pt x="192" y="2594"/>
                  </a:lnTo>
                  <a:lnTo>
                    <a:pt x="385" y="2882"/>
                  </a:lnTo>
                  <a:lnTo>
                    <a:pt x="577" y="3074"/>
                  </a:lnTo>
                  <a:lnTo>
                    <a:pt x="865" y="3266"/>
                  </a:lnTo>
                  <a:lnTo>
                    <a:pt x="1153" y="3458"/>
                  </a:lnTo>
                  <a:lnTo>
                    <a:pt x="1441" y="3554"/>
                  </a:lnTo>
                  <a:lnTo>
                    <a:pt x="1825" y="3650"/>
                  </a:lnTo>
                  <a:lnTo>
                    <a:pt x="2594" y="3650"/>
                  </a:lnTo>
                  <a:lnTo>
                    <a:pt x="2978" y="3554"/>
                  </a:lnTo>
                  <a:lnTo>
                    <a:pt x="3410" y="3410"/>
                  </a:lnTo>
                  <a:lnTo>
                    <a:pt x="3842" y="3170"/>
                  </a:lnTo>
                  <a:lnTo>
                    <a:pt x="4179" y="2978"/>
                  </a:lnTo>
                  <a:lnTo>
                    <a:pt x="4467" y="2690"/>
                  </a:lnTo>
                  <a:lnTo>
                    <a:pt x="4659" y="2450"/>
                  </a:lnTo>
                  <a:lnTo>
                    <a:pt x="4803" y="2210"/>
                  </a:lnTo>
                  <a:lnTo>
                    <a:pt x="4899" y="1921"/>
                  </a:lnTo>
                  <a:lnTo>
                    <a:pt x="4899" y="1633"/>
                  </a:lnTo>
                  <a:lnTo>
                    <a:pt x="4851" y="1393"/>
                  </a:lnTo>
                  <a:lnTo>
                    <a:pt x="4803" y="1153"/>
                  </a:lnTo>
                  <a:lnTo>
                    <a:pt x="4659" y="913"/>
                  </a:lnTo>
                  <a:lnTo>
                    <a:pt x="4467" y="673"/>
                  </a:lnTo>
                  <a:lnTo>
                    <a:pt x="4227" y="481"/>
                  </a:lnTo>
                  <a:lnTo>
                    <a:pt x="3986" y="337"/>
                  </a:lnTo>
                  <a:lnTo>
                    <a:pt x="3698" y="192"/>
                  </a:lnTo>
                  <a:lnTo>
                    <a:pt x="3362" y="48"/>
                  </a:lnTo>
                  <a:lnTo>
                    <a:pt x="3026" y="0"/>
                  </a:lnTo>
                  <a:close/>
                </a:path>
              </a:pathLst>
            </a:custGeom>
            <a:solidFill>
              <a:srgbClr val="210A06">
                <a:alpha val="3370"/>
              </a:srgbClr>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99" name="Google Shape;199;p5"/>
            <p:cNvSpPr/>
            <p:nvPr/>
          </p:nvSpPr>
          <p:spPr>
            <a:xfrm>
              <a:off x="1534800" y="2426450"/>
              <a:ext cx="51650" cy="36050"/>
            </a:xfrm>
            <a:custGeom>
              <a:avLst/>
              <a:gdLst/>
              <a:ahLst/>
              <a:cxnLst/>
              <a:rect l="l" t="t" r="r" b="b"/>
              <a:pathLst>
                <a:path w="2066" h="1442" fill="none" extrusionOk="0">
                  <a:moveTo>
                    <a:pt x="1105" y="1441"/>
                  </a:moveTo>
                  <a:lnTo>
                    <a:pt x="1105" y="1441"/>
                  </a:lnTo>
                  <a:lnTo>
                    <a:pt x="865" y="1393"/>
                  </a:lnTo>
                  <a:lnTo>
                    <a:pt x="625" y="1345"/>
                  </a:lnTo>
                  <a:lnTo>
                    <a:pt x="384" y="1249"/>
                  </a:lnTo>
                  <a:lnTo>
                    <a:pt x="192" y="1105"/>
                  </a:lnTo>
                  <a:lnTo>
                    <a:pt x="48" y="913"/>
                  </a:lnTo>
                  <a:lnTo>
                    <a:pt x="0" y="769"/>
                  </a:lnTo>
                  <a:lnTo>
                    <a:pt x="0" y="577"/>
                  </a:lnTo>
                  <a:lnTo>
                    <a:pt x="96" y="385"/>
                  </a:lnTo>
                  <a:lnTo>
                    <a:pt x="96" y="385"/>
                  </a:lnTo>
                  <a:lnTo>
                    <a:pt x="288" y="193"/>
                  </a:lnTo>
                  <a:lnTo>
                    <a:pt x="480" y="97"/>
                  </a:lnTo>
                  <a:lnTo>
                    <a:pt x="721" y="48"/>
                  </a:lnTo>
                  <a:lnTo>
                    <a:pt x="961" y="0"/>
                  </a:lnTo>
                  <a:lnTo>
                    <a:pt x="961" y="0"/>
                  </a:lnTo>
                  <a:lnTo>
                    <a:pt x="1201" y="48"/>
                  </a:lnTo>
                  <a:lnTo>
                    <a:pt x="1441" y="97"/>
                  </a:lnTo>
                  <a:lnTo>
                    <a:pt x="1681" y="193"/>
                  </a:lnTo>
                  <a:lnTo>
                    <a:pt x="1873" y="337"/>
                  </a:lnTo>
                  <a:lnTo>
                    <a:pt x="1969" y="481"/>
                  </a:lnTo>
                  <a:lnTo>
                    <a:pt x="2065" y="673"/>
                  </a:lnTo>
                  <a:lnTo>
                    <a:pt x="2065" y="865"/>
                  </a:lnTo>
                  <a:lnTo>
                    <a:pt x="1921" y="1057"/>
                  </a:lnTo>
                  <a:lnTo>
                    <a:pt x="1921" y="1057"/>
                  </a:lnTo>
                  <a:lnTo>
                    <a:pt x="1777" y="1201"/>
                  </a:lnTo>
                  <a:lnTo>
                    <a:pt x="1585" y="1345"/>
                  </a:lnTo>
                  <a:lnTo>
                    <a:pt x="1345" y="1393"/>
                  </a:lnTo>
                  <a:lnTo>
                    <a:pt x="1105" y="1441"/>
                  </a:lnTo>
                </a:path>
              </a:pathLst>
            </a:custGeom>
            <a:no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00" name="Google Shape;200;p5"/>
            <p:cNvSpPr/>
            <p:nvPr/>
          </p:nvSpPr>
          <p:spPr>
            <a:xfrm>
              <a:off x="1495175" y="2421650"/>
              <a:ext cx="122475" cy="91275"/>
            </a:xfrm>
            <a:custGeom>
              <a:avLst/>
              <a:gdLst/>
              <a:ahLst/>
              <a:cxnLst/>
              <a:rect l="l" t="t" r="r" b="b"/>
              <a:pathLst>
                <a:path w="4899" h="3651" fill="none" extrusionOk="0">
                  <a:moveTo>
                    <a:pt x="2642" y="0"/>
                  </a:moveTo>
                  <a:lnTo>
                    <a:pt x="2642" y="0"/>
                  </a:lnTo>
                  <a:lnTo>
                    <a:pt x="2306" y="0"/>
                  </a:lnTo>
                  <a:lnTo>
                    <a:pt x="1969" y="48"/>
                  </a:lnTo>
                  <a:lnTo>
                    <a:pt x="1585" y="144"/>
                  </a:lnTo>
                  <a:lnTo>
                    <a:pt x="1249" y="289"/>
                  </a:lnTo>
                  <a:lnTo>
                    <a:pt x="1249" y="289"/>
                  </a:lnTo>
                  <a:lnTo>
                    <a:pt x="865" y="481"/>
                  </a:lnTo>
                  <a:lnTo>
                    <a:pt x="529" y="721"/>
                  </a:lnTo>
                  <a:lnTo>
                    <a:pt x="289" y="961"/>
                  </a:lnTo>
                  <a:lnTo>
                    <a:pt x="144" y="1249"/>
                  </a:lnTo>
                  <a:lnTo>
                    <a:pt x="48" y="1489"/>
                  </a:lnTo>
                  <a:lnTo>
                    <a:pt x="0" y="1777"/>
                  </a:lnTo>
                  <a:lnTo>
                    <a:pt x="0" y="2065"/>
                  </a:lnTo>
                  <a:lnTo>
                    <a:pt x="96" y="2354"/>
                  </a:lnTo>
                  <a:lnTo>
                    <a:pt x="192" y="2594"/>
                  </a:lnTo>
                  <a:lnTo>
                    <a:pt x="385" y="2882"/>
                  </a:lnTo>
                  <a:lnTo>
                    <a:pt x="577" y="3074"/>
                  </a:lnTo>
                  <a:lnTo>
                    <a:pt x="865" y="3266"/>
                  </a:lnTo>
                  <a:lnTo>
                    <a:pt x="1153" y="3458"/>
                  </a:lnTo>
                  <a:lnTo>
                    <a:pt x="1441" y="3554"/>
                  </a:lnTo>
                  <a:lnTo>
                    <a:pt x="1825" y="3650"/>
                  </a:lnTo>
                  <a:lnTo>
                    <a:pt x="2210" y="3650"/>
                  </a:lnTo>
                  <a:lnTo>
                    <a:pt x="2210" y="3650"/>
                  </a:lnTo>
                  <a:lnTo>
                    <a:pt x="2594" y="3650"/>
                  </a:lnTo>
                  <a:lnTo>
                    <a:pt x="2978" y="3554"/>
                  </a:lnTo>
                  <a:lnTo>
                    <a:pt x="3410" y="3410"/>
                  </a:lnTo>
                  <a:lnTo>
                    <a:pt x="3842" y="3170"/>
                  </a:lnTo>
                  <a:lnTo>
                    <a:pt x="3842" y="3170"/>
                  </a:lnTo>
                  <a:lnTo>
                    <a:pt x="4179" y="2978"/>
                  </a:lnTo>
                  <a:lnTo>
                    <a:pt x="4467" y="2690"/>
                  </a:lnTo>
                  <a:lnTo>
                    <a:pt x="4659" y="2450"/>
                  </a:lnTo>
                  <a:lnTo>
                    <a:pt x="4803" y="2210"/>
                  </a:lnTo>
                  <a:lnTo>
                    <a:pt x="4899" y="1921"/>
                  </a:lnTo>
                  <a:lnTo>
                    <a:pt x="4899" y="1633"/>
                  </a:lnTo>
                  <a:lnTo>
                    <a:pt x="4851" y="1393"/>
                  </a:lnTo>
                  <a:lnTo>
                    <a:pt x="4803" y="1153"/>
                  </a:lnTo>
                  <a:lnTo>
                    <a:pt x="4659" y="913"/>
                  </a:lnTo>
                  <a:lnTo>
                    <a:pt x="4467" y="673"/>
                  </a:lnTo>
                  <a:lnTo>
                    <a:pt x="4227" y="481"/>
                  </a:lnTo>
                  <a:lnTo>
                    <a:pt x="3986" y="337"/>
                  </a:lnTo>
                  <a:lnTo>
                    <a:pt x="3698" y="192"/>
                  </a:lnTo>
                  <a:lnTo>
                    <a:pt x="3362" y="48"/>
                  </a:lnTo>
                  <a:lnTo>
                    <a:pt x="3026" y="0"/>
                  </a:lnTo>
                  <a:lnTo>
                    <a:pt x="2642" y="0"/>
                  </a:lnTo>
                </a:path>
              </a:pathLst>
            </a:custGeom>
            <a:solidFill>
              <a:srgbClr val="210A06">
                <a:alpha val="3370"/>
              </a:srgbClr>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01" name="Google Shape;201;p5"/>
            <p:cNvSpPr/>
            <p:nvPr/>
          </p:nvSpPr>
          <p:spPr>
            <a:xfrm>
              <a:off x="1582825" y="2607750"/>
              <a:ext cx="10825" cy="2425"/>
            </a:xfrm>
            <a:custGeom>
              <a:avLst/>
              <a:gdLst/>
              <a:ahLst/>
              <a:cxnLst/>
              <a:rect l="l" t="t" r="r" b="b"/>
              <a:pathLst>
                <a:path w="433" h="97" extrusionOk="0">
                  <a:moveTo>
                    <a:pt x="0" y="96"/>
                  </a:moveTo>
                  <a:lnTo>
                    <a:pt x="0" y="96"/>
                  </a:lnTo>
                  <a:lnTo>
                    <a:pt x="0" y="96"/>
                  </a:lnTo>
                  <a:lnTo>
                    <a:pt x="0" y="96"/>
                  </a:lnTo>
                  <a:lnTo>
                    <a:pt x="0" y="96"/>
                  </a:lnTo>
                  <a:close/>
                  <a:moveTo>
                    <a:pt x="48" y="96"/>
                  </a:moveTo>
                  <a:lnTo>
                    <a:pt x="48" y="96"/>
                  </a:lnTo>
                  <a:lnTo>
                    <a:pt x="48" y="96"/>
                  </a:lnTo>
                  <a:lnTo>
                    <a:pt x="48" y="96"/>
                  </a:lnTo>
                  <a:lnTo>
                    <a:pt x="48" y="96"/>
                  </a:lnTo>
                  <a:close/>
                  <a:moveTo>
                    <a:pt x="240" y="48"/>
                  </a:moveTo>
                  <a:lnTo>
                    <a:pt x="240" y="48"/>
                  </a:lnTo>
                  <a:lnTo>
                    <a:pt x="48" y="96"/>
                  </a:lnTo>
                  <a:lnTo>
                    <a:pt x="48" y="96"/>
                  </a:lnTo>
                  <a:lnTo>
                    <a:pt x="240" y="48"/>
                  </a:lnTo>
                  <a:close/>
                  <a:moveTo>
                    <a:pt x="240" y="48"/>
                  </a:moveTo>
                  <a:lnTo>
                    <a:pt x="240" y="48"/>
                  </a:lnTo>
                  <a:lnTo>
                    <a:pt x="240" y="48"/>
                  </a:lnTo>
                  <a:lnTo>
                    <a:pt x="240" y="48"/>
                  </a:lnTo>
                  <a:lnTo>
                    <a:pt x="240" y="48"/>
                  </a:lnTo>
                  <a:close/>
                  <a:moveTo>
                    <a:pt x="240" y="48"/>
                  </a:moveTo>
                  <a:lnTo>
                    <a:pt x="240" y="48"/>
                  </a:lnTo>
                  <a:lnTo>
                    <a:pt x="240" y="48"/>
                  </a:lnTo>
                  <a:lnTo>
                    <a:pt x="240" y="48"/>
                  </a:lnTo>
                  <a:lnTo>
                    <a:pt x="240" y="48"/>
                  </a:lnTo>
                  <a:close/>
                  <a:moveTo>
                    <a:pt x="240" y="48"/>
                  </a:moveTo>
                  <a:lnTo>
                    <a:pt x="240" y="48"/>
                  </a:lnTo>
                  <a:lnTo>
                    <a:pt x="240" y="48"/>
                  </a:lnTo>
                  <a:lnTo>
                    <a:pt x="240" y="48"/>
                  </a:lnTo>
                  <a:lnTo>
                    <a:pt x="240" y="48"/>
                  </a:lnTo>
                  <a:close/>
                  <a:moveTo>
                    <a:pt x="288" y="0"/>
                  </a:moveTo>
                  <a:lnTo>
                    <a:pt x="288" y="0"/>
                  </a:lnTo>
                  <a:lnTo>
                    <a:pt x="288" y="48"/>
                  </a:lnTo>
                  <a:lnTo>
                    <a:pt x="288" y="48"/>
                  </a:lnTo>
                  <a:lnTo>
                    <a:pt x="288" y="0"/>
                  </a:lnTo>
                  <a:close/>
                  <a:moveTo>
                    <a:pt x="288" y="0"/>
                  </a:moveTo>
                  <a:lnTo>
                    <a:pt x="288" y="0"/>
                  </a:lnTo>
                  <a:lnTo>
                    <a:pt x="288" y="0"/>
                  </a:lnTo>
                  <a:lnTo>
                    <a:pt x="288" y="0"/>
                  </a:lnTo>
                  <a:lnTo>
                    <a:pt x="288" y="0"/>
                  </a:lnTo>
                  <a:close/>
                  <a:moveTo>
                    <a:pt x="288" y="0"/>
                  </a:moveTo>
                  <a:lnTo>
                    <a:pt x="288" y="0"/>
                  </a:lnTo>
                  <a:lnTo>
                    <a:pt x="288" y="0"/>
                  </a:lnTo>
                  <a:lnTo>
                    <a:pt x="288" y="0"/>
                  </a:lnTo>
                  <a:lnTo>
                    <a:pt x="288" y="0"/>
                  </a:lnTo>
                  <a:close/>
                  <a:moveTo>
                    <a:pt x="336" y="0"/>
                  </a:moveTo>
                  <a:lnTo>
                    <a:pt x="336" y="0"/>
                  </a:lnTo>
                  <a:lnTo>
                    <a:pt x="288" y="0"/>
                  </a:lnTo>
                  <a:lnTo>
                    <a:pt x="288" y="0"/>
                  </a:lnTo>
                  <a:lnTo>
                    <a:pt x="336" y="0"/>
                  </a:lnTo>
                  <a:close/>
                  <a:moveTo>
                    <a:pt x="336" y="0"/>
                  </a:moveTo>
                  <a:lnTo>
                    <a:pt x="336" y="0"/>
                  </a:lnTo>
                  <a:lnTo>
                    <a:pt x="336" y="0"/>
                  </a:lnTo>
                  <a:lnTo>
                    <a:pt x="336" y="0"/>
                  </a:lnTo>
                  <a:lnTo>
                    <a:pt x="336" y="0"/>
                  </a:lnTo>
                  <a:close/>
                  <a:moveTo>
                    <a:pt x="336" y="0"/>
                  </a:moveTo>
                  <a:lnTo>
                    <a:pt x="336" y="0"/>
                  </a:lnTo>
                  <a:lnTo>
                    <a:pt x="336" y="0"/>
                  </a:lnTo>
                  <a:lnTo>
                    <a:pt x="336" y="0"/>
                  </a:lnTo>
                  <a:lnTo>
                    <a:pt x="336" y="0"/>
                  </a:lnTo>
                  <a:close/>
                  <a:moveTo>
                    <a:pt x="336" y="0"/>
                  </a:moveTo>
                  <a:lnTo>
                    <a:pt x="336" y="0"/>
                  </a:lnTo>
                  <a:lnTo>
                    <a:pt x="336" y="0"/>
                  </a:lnTo>
                  <a:lnTo>
                    <a:pt x="336" y="0"/>
                  </a:lnTo>
                  <a:lnTo>
                    <a:pt x="336" y="0"/>
                  </a:lnTo>
                  <a:close/>
                  <a:moveTo>
                    <a:pt x="384" y="0"/>
                  </a:moveTo>
                  <a:lnTo>
                    <a:pt x="384" y="0"/>
                  </a:lnTo>
                  <a:lnTo>
                    <a:pt x="336" y="0"/>
                  </a:lnTo>
                  <a:lnTo>
                    <a:pt x="336" y="0"/>
                  </a:lnTo>
                  <a:lnTo>
                    <a:pt x="384" y="0"/>
                  </a:lnTo>
                  <a:close/>
                  <a:moveTo>
                    <a:pt x="384" y="0"/>
                  </a:moveTo>
                  <a:lnTo>
                    <a:pt x="384" y="0"/>
                  </a:lnTo>
                  <a:lnTo>
                    <a:pt x="384" y="0"/>
                  </a:lnTo>
                  <a:lnTo>
                    <a:pt x="384" y="0"/>
                  </a:lnTo>
                  <a:lnTo>
                    <a:pt x="384" y="0"/>
                  </a:lnTo>
                  <a:close/>
                  <a:moveTo>
                    <a:pt x="384" y="0"/>
                  </a:moveTo>
                  <a:lnTo>
                    <a:pt x="384" y="0"/>
                  </a:lnTo>
                  <a:lnTo>
                    <a:pt x="384" y="0"/>
                  </a:lnTo>
                  <a:lnTo>
                    <a:pt x="384" y="0"/>
                  </a:lnTo>
                  <a:lnTo>
                    <a:pt x="384" y="0"/>
                  </a:lnTo>
                  <a:close/>
                  <a:moveTo>
                    <a:pt x="432" y="0"/>
                  </a:moveTo>
                  <a:lnTo>
                    <a:pt x="432" y="0"/>
                  </a:lnTo>
                  <a:lnTo>
                    <a:pt x="432" y="0"/>
                  </a:lnTo>
                  <a:lnTo>
                    <a:pt x="432" y="0"/>
                  </a:lnTo>
                  <a:lnTo>
                    <a:pt x="432" y="0"/>
                  </a:lnTo>
                  <a:close/>
                  <a:moveTo>
                    <a:pt x="432" y="0"/>
                  </a:moveTo>
                  <a:lnTo>
                    <a:pt x="432" y="0"/>
                  </a:lnTo>
                  <a:lnTo>
                    <a:pt x="432" y="0"/>
                  </a:lnTo>
                  <a:lnTo>
                    <a:pt x="432" y="0"/>
                  </a:lnTo>
                  <a:lnTo>
                    <a:pt x="432" y="0"/>
                  </a:lnTo>
                  <a:close/>
                </a:path>
              </a:pathLst>
            </a:custGeom>
            <a:solidFill>
              <a:srgbClr val="FAF9F9"/>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02" name="Google Shape;202;p5"/>
            <p:cNvSpPr/>
            <p:nvPr/>
          </p:nvSpPr>
          <p:spPr>
            <a:xfrm>
              <a:off x="1582825" y="2610150"/>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03" name="Google Shape;203;p5"/>
            <p:cNvSpPr/>
            <p:nvPr/>
          </p:nvSpPr>
          <p:spPr>
            <a:xfrm>
              <a:off x="1584025" y="2610150"/>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04" name="Google Shape;204;p5"/>
            <p:cNvSpPr/>
            <p:nvPr/>
          </p:nvSpPr>
          <p:spPr>
            <a:xfrm>
              <a:off x="1584025" y="2608950"/>
              <a:ext cx="4825" cy="1225"/>
            </a:xfrm>
            <a:custGeom>
              <a:avLst/>
              <a:gdLst/>
              <a:ahLst/>
              <a:cxnLst/>
              <a:rect l="l" t="t" r="r" b="b"/>
              <a:pathLst>
                <a:path w="193" h="49" fill="none" extrusionOk="0">
                  <a:moveTo>
                    <a:pt x="192" y="0"/>
                  </a:moveTo>
                  <a:lnTo>
                    <a:pt x="192" y="0"/>
                  </a:lnTo>
                  <a:lnTo>
                    <a:pt x="0" y="48"/>
                  </a:lnTo>
                  <a:lnTo>
                    <a:pt x="0" y="48"/>
                  </a:lnTo>
                  <a:lnTo>
                    <a:pt x="192" y="0"/>
                  </a:lnTo>
                </a:path>
              </a:pathLst>
            </a:custGeom>
            <a:no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05" name="Google Shape;205;p5"/>
            <p:cNvSpPr/>
            <p:nvPr/>
          </p:nvSpPr>
          <p:spPr>
            <a:xfrm>
              <a:off x="1588825" y="2608950"/>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06" name="Google Shape;206;p5"/>
            <p:cNvSpPr/>
            <p:nvPr/>
          </p:nvSpPr>
          <p:spPr>
            <a:xfrm>
              <a:off x="1588825" y="2608950"/>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07" name="Google Shape;207;p5"/>
            <p:cNvSpPr/>
            <p:nvPr/>
          </p:nvSpPr>
          <p:spPr>
            <a:xfrm>
              <a:off x="1588825" y="2608950"/>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08" name="Google Shape;208;p5"/>
            <p:cNvSpPr/>
            <p:nvPr/>
          </p:nvSpPr>
          <p:spPr>
            <a:xfrm>
              <a:off x="1590025" y="2607750"/>
              <a:ext cx="25" cy="1225"/>
            </a:xfrm>
            <a:custGeom>
              <a:avLst/>
              <a:gdLst/>
              <a:ahLst/>
              <a:cxnLst/>
              <a:rect l="l" t="t" r="r" b="b"/>
              <a:pathLst>
                <a:path w="1" h="49" fill="none" extrusionOk="0">
                  <a:moveTo>
                    <a:pt x="0" y="0"/>
                  </a:moveTo>
                  <a:lnTo>
                    <a:pt x="0" y="0"/>
                  </a:lnTo>
                  <a:lnTo>
                    <a:pt x="0" y="48"/>
                  </a:lnTo>
                  <a:lnTo>
                    <a:pt x="0" y="48"/>
                  </a:lnTo>
                  <a:lnTo>
                    <a:pt x="0" y="0"/>
                  </a:lnTo>
                </a:path>
              </a:pathLst>
            </a:custGeom>
            <a:no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09" name="Google Shape;209;p5"/>
            <p:cNvSpPr/>
            <p:nvPr/>
          </p:nvSpPr>
          <p:spPr>
            <a:xfrm>
              <a:off x="1590025" y="2607750"/>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10" name="Google Shape;210;p5"/>
            <p:cNvSpPr/>
            <p:nvPr/>
          </p:nvSpPr>
          <p:spPr>
            <a:xfrm>
              <a:off x="1590025" y="2607750"/>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11" name="Google Shape;211;p5"/>
            <p:cNvSpPr/>
            <p:nvPr/>
          </p:nvSpPr>
          <p:spPr>
            <a:xfrm>
              <a:off x="1590025" y="2607750"/>
              <a:ext cx="1225" cy="25"/>
            </a:xfrm>
            <a:custGeom>
              <a:avLst/>
              <a:gdLst/>
              <a:ahLst/>
              <a:cxnLst/>
              <a:rect l="l" t="t" r="r" b="b"/>
              <a:pathLst>
                <a:path w="49" h="1" fill="none" extrusionOk="0">
                  <a:moveTo>
                    <a:pt x="48" y="0"/>
                  </a:moveTo>
                  <a:lnTo>
                    <a:pt x="48" y="0"/>
                  </a:lnTo>
                  <a:lnTo>
                    <a:pt x="0" y="0"/>
                  </a:lnTo>
                  <a:lnTo>
                    <a:pt x="0" y="0"/>
                  </a:lnTo>
                  <a:lnTo>
                    <a:pt x="48" y="0"/>
                  </a:lnTo>
                </a:path>
              </a:pathLst>
            </a:custGeom>
            <a:no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12" name="Google Shape;212;p5"/>
            <p:cNvSpPr/>
            <p:nvPr/>
          </p:nvSpPr>
          <p:spPr>
            <a:xfrm>
              <a:off x="1591225" y="2607750"/>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13" name="Google Shape;213;p5"/>
            <p:cNvSpPr/>
            <p:nvPr/>
          </p:nvSpPr>
          <p:spPr>
            <a:xfrm>
              <a:off x="1591225" y="2607750"/>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14" name="Google Shape;214;p5"/>
            <p:cNvSpPr/>
            <p:nvPr/>
          </p:nvSpPr>
          <p:spPr>
            <a:xfrm>
              <a:off x="1591225" y="2607750"/>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15" name="Google Shape;215;p5"/>
            <p:cNvSpPr/>
            <p:nvPr/>
          </p:nvSpPr>
          <p:spPr>
            <a:xfrm>
              <a:off x="1591225" y="2607750"/>
              <a:ext cx="1225" cy="25"/>
            </a:xfrm>
            <a:custGeom>
              <a:avLst/>
              <a:gdLst/>
              <a:ahLst/>
              <a:cxnLst/>
              <a:rect l="l" t="t" r="r" b="b"/>
              <a:pathLst>
                <a:path w="49" h="1" fill="none" extrusionOk="0">
                  <a:moveTo>
                    <a:pt x="48" y="0"/>
                  </a:moveTo>
                  <a:lnTo>
                    <a:pt x="48" y="0"/>
                  </a:lnTo>
                  <a:lnTo>
                    <a:pt x="0" y="0"/>
                  </a:lnTo>
                  <a:lnTo>
                    <a:pt x="0" y="0"/>
                  </a:lnTo>
                  <a:lnTo>
                    <a:pt x="48" y="0"/>
                  </a:lnTo>
                </a:path>
              </a:pathLst>
            </a:custGeom>
            <a:no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16" name="Google Shape;216;p5"/>
            <p:cNvSpPr/>
            <p:nvPr/>
          </p:nvSpPr>
          <p:spPr>
            <a:xfrm>
              <a:off x="1592425" y="2607750"/>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17" name="Google Shape;217;p5"/>
            <p:cNvSpPr/>
            <p:nvPr/>
          </p:nvSpPr>
          <p:spPr>
            <a:xfrm>
              <a:off x="1592425" y="2607750"/>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18" name="Google Shape;218;p5"/>
            <p:cNvSpPr/>
            <p:nvPr/>
          </p:nvSpPr>
          <p:spPr>
            <a:xfrm>
              <a:off x="1593625" y="2607750"/>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19" name="Google Shape;219;p5"/>
            <p:cNvSpPr/>
            <p:nvPr/>
          </p:nvSpPr>
          <p:spPr>
            <a:xfrm>
              <a:off x="1593625" y="2607750"/>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20" name="Google Shape;220;p5"/>
            <p:cNvSpPr/>
            <p:nvPr/>
          </p:nvSpPr>
          <p:spPr>
            <a:xfrm>
              <a:off x="1477175" y="2515300"/>
              <a:ext cx="192125" cy="96075"/>
            </a:xfrm>
            <a:custGeom>
              <a:avLst/>
              <a:gdLst/>
              <a:ahLst/>
              <a:cxnLst/>
              <a:rect l="l" t="t" r="r" b="b"/>
              <a:pathLst>
                <a:path w="7685" h="3843" fill="none" extrusionOk="0">
                  <a:moveTo>
                    <a:pt x="7684" y="0"/>
                  </a:moveTo>
                  <a:lnTo>
                    <a:pt x="7684" y="0"/>
                  </a:lnTo>
                  <a:lnTo>
                    <a:pt x="7204" y="721"/>
                  </a:lnTo>
                  <a:lnTo>
                    <a:pt x="6724" y="1297"/>
                  </a:lnTo>
                  <a:lnTo>
                    <a:pt x="6195" y="1777"/>
                  </a:lnTo>
                  <a:lnTo>
                    <a:pt x="5667" y="2161"/>
                  </a:lnTo>
                  <a:lnTo>
                    <a:pt x="5091" y="2450"/>
                  </a:lnTo>
                  <a:lnTo>
                    <a:pt x="4514" y="2594"/>
                  </a:lnTo>
                  <a:lnTo>
                    <a:pt x="3938" y="2738"/>
                  </a:lnTo>
                  <a:lnTo>
                    <a:pt x="3314" y="2738"/>
                  </a:lnTo>
                  <a:lnTo>
                    <a:pt x="3314" y="2738"/>
                  </a:lnTo>
                  <a:lnTo>
                    <a:pt x="2882" y="2738"/>
                  </a:lnTo>
                  <a:lnTo>
                    <a:pt x="2449" y="2690"/>
                  </a:lnTo>
                  <a:lnTo>
                    <a:pt x="1585" y="2498"/>
                  </a:lnTo>
                  <a:lnTo>
                    <a:pt x="768" y="2258"/>
                  </a:lnTo>
                  <a:lnTo>
                    <a:pt x="0" y="1969"/>
                  </a:lnTo>
                  <a:lnTo>
                    <a:pt x="0" y="1969"/>
                  </a:lnTo>
                  <a:lnTo>
                    <a:pt x="336" y="2354"/>
                  </a:lnTo>
                  <a:lnTo>
                    <a:pt x="672" y="2738"/>
                  </a:lnTo>
                  <a:lnTo>
                    <a:pt x="1057" y="3074"/>
                  </a:lnTo>
                  <a:lnTo>
                    <a:pt x="1489" y="3314"/>
                  </a:lnTo>
                  <a:lnTo>
                    <a:pt x="1969" y="3554"/>
                  </a:lnTo>
                  <a:lnTo>
                    <a:pt x="2449" y="3698"/>
                  </a:lnTo>
                  <a:lnTo>
                    <a:pt x="2978" y="3794"/>
                  </a:lnTo>
                  <a:lnTo>
                    <a:pt x="3506" y="3842"/>
                  </a:lnTo>
                  <a:lnTo>
                    <a:pt x="3506" y="3842"/>
                  </a:lnTo>
                  <a:lnTo>
                    <a:pt x="3890" y="3842"/>
                  </a:lnTo>
                  <a:lnTo>
                    <a:pt x="4226" y="3794"/>
                  </a:lnTo>
                  <a:lnTo>
                    <a:pt x="4226" y="3794"/>
                  </a:lnTo>
                  <a:lnTo>
                    <a:pt x="4226" y="3794"/>
                  </a:lnTo>
                  <a:lnTo>
                    <a:pt x="4226" y="3794"/>
                  </a:lnTo>
                  <a:lnTo>
                    <a:pt x="4274" y="3794"/>
                  </a:lnTo>
                  <a:lnTo>
                    <a:pt x="4274" y="3794"/>
                  </a:lnTo>
                  <a:lnTo>
                    <a:pt x="4274" y="3794"/>
                  </a:lnTo>
                  <a:lnTo>
                    <a:pt x="4274" y="3794"/>
                  </a:lnTo>
                  <a:lnTo>
                    <a:pt x="4274" y="3794"/>
                  </a:lnTo>
                  <a:lnTo>
                    <a:pt x="4274" y="3794"/>
                  </a:lnTo>
                  <a:lnTo>
                    <a:pt x="4466" y="3746"/>
                  </a:lnTo>
                  <a:lnTo>
                    <a:pt x="4466" y="3746"/>
                  </a:lnTo>
                  <a:lnTo>
                    <a:pt x="4466" y="3746"/>
                  </a:lnTo>
                  <a:lnTo>
                    <a:pt x="4466" y="3746"/>
                  </a:lnTo>
                  <a:lnTo>
                    <a:pt x="4466" y="3746"/>
                  </a:lnTo>
                  <a:lnTo>
                    <a:pt x="4466" y="3746"/>
                  </a:lnTo>
                  <a:lnTo>
                    <a:pt x="4466" y="3746"/>
                  </a:lnTo>
                  <a:lnTo>
                    <a:pt x="4466" y="3746"/>
                  </a:lnTo>
                  <a:lnTo>
                    <a:pt x="4466" y="3746"/>
                  </a:lnTo>
                  <a:lnTo>
                    <a:pt x="4466" y="3746"/>
                  </a:lnTo>
                  <a:lnTo>
                    <a:pt x="4466" y="3746"/>
                  </a:lnTo>
                  <a:lnTo>
                    <a:pt x="4466" y="3746"/>
                  </a:lnTo>
                  <a:lnTo>
                    <a:pt x="4466" y="3746"/>
                  </a:lnTo>
                  <a:lnTo>
                    <a:pt x="4466" y="3746"/>
                  </a:lnTo>
                  <a:lnTo>
                    <a:pt x="4514" y="3746"/>
                  </a:lnTo>
                  <a:lnTo>
                    <a:pt x="4514" y="3746"/>
                  </a:lnTo>
                  <a:lnTo>
                    <a:pt x="4514" y="3698"/>
                  </a:lnTo>
                  <a:lnTo>
                    <a:pt x="4514" y="3698"/>
                  </a:lnTo>
                  <a:lnTo>
                    <a:pt x="4514" y="3698"/>
                  </a:lnTo>
                  <a:lnTo>
                    <a:pt x="4514" y="3698"/>
                  </a:lnTo>
                  <a:lnTo>
                    <a:pt x="4514" y="3698"/>
                  </a:lnTo>
                  <a:lnTo>
                    <a:pt x="4514" y="3698"/>
                  </a:lnTo>
                  <a:lnTo>
                    <a:pt x="4514" y="3698"/>
                  </a:lnTo>
                  <a:lnTo>
                    <a:pt x="4514" y="3698"/>
                  </a:lnTo>
                  <a:lnTo>
                    <a:pt x="4514" y="3698"/>
                  </a:lnTo>
                  <a:lnTo>
                    <a:pt x="4514" y="3698"/>
                  </a:lnTo>
                  <a:lnTo>
                    <a:pt x="4514" y="3698"/>
                  </a:lnTo>
                  <a:lnTo>
                    <a:pt x="4514" y="3698"/>
                  </a:lnTo>
                  <a:lnTo>
                    <a:pt x="4562" y="3698"/>
                  </a:lnTo>
                  <a:lnTo>
                    <a:pt x="4562" y="3698"/>
                  </a:lnTo>
                  <a:lnTo>
                    <a:pt x="4562" y="3698"/>
                  </a:lnTo>
                  <a:lnTo>
                    <a:pt x="4562" y="3698"/>
                  </a:lnTo>
                  <a:lnTo>
                    <a:pt x="4562" y="3698"/>
                  </a:lnTo>
                  <a:lnTo>
                    <a:pt x="4562" y="3698"/>
                  </a:lnTo>
                  <a:lnTo>
                    <a:pt x="4562" y="3698"/>
                  </a:lnTo>
                  <a:lnTo>
                    <a:pt x="4562" y="3698"/>
                  </a:lnTo>
                  <a:lnTo>
                    <a:pt x="4562" y="3698"/>
                  </a:lnTo>
                  <a:lnTo>
                    <a:pt x="4562" y="3698"/>
                  </a:lnTo>
                  <a:lnTo>
                    <a:pt x="4562" y="3698"/>
                  </a:lnTo>
                  <a:lnTo>
                    <a:pt x="4562" y="3698"/>
                  </a:lnTo>
                  <a:lnTo>
                    <a:pt x="4562" y="3698"/>
                  </a:lnTo>
                  <a:lnTo>
                    <a:pt x="4562" y="3698"/>
                  </a:lnTo>
                  <a:lnTo>
                    <a:pt x="4562" y="3698"/>
                  </a:lnTo>
                  <a:lnTo>
                    <a:pt x="4562" y="3698"/>
                  </a:lnTo>
                  <a:lnTo>
                    <a:pt x="4610" y="3698"/>
                  </a:lnTo>
                  <a:lnTo>
                    <a:pt x="4610" y="3698"/>
                  </a:lnTo>
                  <a:lnTo>
                    <a:pt x="4610" y="3698"/>
                  </a:lnTo>
                  <a:lnTo>
                    <a:pt x="4610" y="3698"/>
                  </a:lnTo>
                  <a:lnTo>
                    <a:pt x="4610" y="3698"/>
                  </a:lnTo>
                  <a:lnTo>
                    <a:pt x="4610" y="3698"/>
                  </a:lnTo>
                  <a:lnTo>
                    <a:pt x="4610" y="3698"/>
                  </a:lnTo>
                  <a:lnTo>
                    <a:pt x="4610" y="3698"/>
                  </a:lnTo>
                  <a:lnTo>
                    <a:pt x="4610" y="3698"/>
                  </a:lnTo>
                  <a:lnTo>
                    <a:pt x="4610" y="3698"/>
                  </a:lnTo>
                  <a:lnTo>
                    <a:pt x="4658" y="3698"/>
                  </a:lnTo>
                  <a:lnTo>
                    <a:pt x="4658" y="3698"/>
                  </a:lnTo>
                  <a:lnTo>
                    <a:pt x="4658" y="3698"/>
                  </a:lnTo>
                  <a:lnTo>
                    <a:pt x="4658" y="3698"/>
                  </a:lnTo>
                  <a:lnTo>
                    <a:pt x="4658" y="3698"/>
                  </a:lnTo>
                  <a:lnTo>
                    <a:pt x="4658" y="3698"/>
                  </a:lnTo>
                  <a:lnTo>
                    <a:pt x="4658" y="3698"/>
                  </a:lnTo>
                  <a:lnTo>
                    <a:pt x="4658" y="3698"/>
                  </a:lnTo>
                  <a:lnTo>
                    <a:pt x="5283" y="3458"/>
                  </a:lnTo>
                  <a:lnTo>
                    <a:pt x="5811" y="3122"/>
                  </a:lnTo>
                  <a:lnTo>
                    <a:pt x="6339" y="2738"/>
                  </a:lnTo>
                  <a:lnTo>
                    <a:pt x="6724" y="2306"/>
                  </a:lnTo>
                  <a:lnTo>
                    <a:pt x="7108" y="1777"/>
                  </a:lnTo>
                  <a:lnTo>
                    <a:pt x="7396" y="1249"/>
                  </a:lnTo>
                  <a:lnTo>
                    <a:pt x="7588" y="625"/>
                  </a:lnTo>
                  <a:lnTo>
                    <a:pt x="7684" y="0"/>
                  </a:lnTo>
                </a:path>
              </a:pathLst>
            </a:custGeom>
            <a:solidFill>
              <a:schemeClr val="dk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21" name="Google Shape;221;p5"/>
            <p:cNvSpPr/>
            <p:nvPr/>
          </p:nvSpPr>
          <p:spPr>
            <a:xfrm>
              <a:off x="1534800" y="2426450"/>
              <a:ext cx="51650" cy="36050"/>
            </a:xfrm>
            <a:custGeom>
              <a:avLst/>
              <a:gdLst/>
              <a:ahLst/>
              <a:cxnLst/>
              <a:rect l="l" t="t" r="r" b="b"/>
              <a:pathLst>
                <a:path w="2066" h="1442" extrusionOk="0">
                  <a:moveTo>
                    <a:pt x="961" y="0"/>
                  </a:moveTo>
                  <a:lnTo>
                    <a:pt x="721" y="48"/>
                  </a:lnTo>
                  <a:lnTo>
                    <a:pt x="480" y="97"/>
                  </a:lnTo>
                  <a:lnTo>
                    <a:pt x="288" y="193"/>
                  </a:lnTo>
                  <a:lnTo>
                    <a:pt x="96" y="385"/>
                  </a:lnTo>
                  <a:lnTo>
                    <a:pt x="0" y="577"/>
                  </a:lnTo>
                  <a:lnTo>
                    <a:pt x="0" y="769"/>
                  </a:lnTo>
                  <a:lnTo>
                    <a:pt x="48" y="913"/>
                  </a:lnTo>
                  <a:lnTo>
                    <a:pt x="192" y="1105"/>
                  </a:lnTo>
                  <a:lnTo>
                    <a:pt x="384" y="1249"/>
                  </a:lnTo>
                  <a:lnTo>
                    <a:pt x="625" y="1345"/>
                  </a:lnTo>
                  <a:lnTo>
                    <a:pt x="865" y="1393"/>
                  </a:lnTo>
                  <a:lnTo>
                    <a:pt x="1105" y="1441"/>
                  </a:lnTo>
                  <a:lnTo>
                    <a:pt x="1345" y="1393"/>
                  </a:lnTo>
                  <a:lnTo>
                    <a:pt x="1585" y="1345"/>
                  </a:lnTo>
                  <a:lnTo>
                    <a:pt x="1777" y="1201"/>
                  </a:lnTo>
                  <a:lnTo>
                    <a:pt x="1921" y="1057"/>
                  </a:lnTo>
                  <a:lnTo>
                    <a:pt x="2065" y="865"/>
                  </a:lnTo>
                  <a:lnTo>
                    <a:pt x="2065" y="673"/>
                  </a:lnTo>
                  <a:lnTo>
                    <a:pt x="1969" y="481"/>
                  </a:lnTo>
                  <a:lnTo>
                    <a:pt x="1873" y="337"/>
                  </a:lnTo>
                  <a:lnTo>
                    <a:pt x="1681" y="193"/>
                  </a:lnTo>
                  <a:lnTo>
                    <a:pt x="1441" y="97"/>
                  </a:lnTo>
                  <a:lnTo>
                    <a:pt x="1201" y="48"/>
                  </a:lnTo>
                  <a:lnTo>
                    <a:pt x="961" y="0"/>
                  </a:lnTo>
                  <a:close/>
                </a:path>
              </a:pathLst>
            </a:custGeom>
            <a:solidFill>
              <a:srgbClr val="FFFFFF">
                <a:alpha val="24160"/>
              </a:srgbClr>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22" name="Google Shape;222;p5"/>
            <p:cNvSpPr/>
            <p:nvPr/>
          </p:nvSpPr>
          <p:spPr>
            <a:xfrm>
              <a:off x="1534800" y="2426450"/>
              <a:ext cx="51650" cy="36050"/>
            </a:xfrm>
            <a:custGeom>
              <a:avLst/>
              <a:gdLst/>
              <a:ahLst/>
              <a:cxnLst/>
              <a:rect l="l" t="t" r="r" b="b"/>
              <a:pathLst>
                <a:path w="2066" h="1442" fill="none" extrusionOk="0">
                  <a:moveTo>
                    <a:pt x="961" y="0"/>
                  </a:moveTo>
                  <a:lnTo>
                    <a:pt x="961" y="0"/>
                  </a:lnTo>
                  <a:lnTo>
                    <a:pt x="721" y="48"/>
                  </a:lnTo>
                  <a:lnTo>
                    <a:pt x="480" y="97"/>
                  </a:lnTo>
                  <a:lnTo>
                    <a:pt x="288" y="193"/>
                  </a:lnTo>
                  <a:lnTo>
                    <a:pt x="96" y="385"/>
                  </a:lnTo>
                  <a:lnTo>
                    <a:pt x="96" y="385"/>
                  </a:lnTo>
                  <a:lnTo>
                    <a:pt x="0" y="577"/>
                  </a:lnTo>
                  <a:lnTo>
                    <a:pt x="0" y="769"/>
                  </a:lnTo>
                  <a:lnTo>
                    <a:pt x="48" y="913"/>
                  </a:lnTo>
                  <a:lnTo>
                    <a:pt x="192" y="1105"/>
                  </a:lnTo>
                  <a:lnTo>
                    <a:pt x="384" y="1249"/>
                  </a:lnTo>
                  <a:lnTo>
                    <a:pt x="625" y="1345"/>
                  </a:lnTo>
                  <a:lnTo>
                    <a:pt x="865" y="1393"/>
                  </a:lnTo>
                  <a:lnTo>
                    <a:pt x="1105" y="1441"/>
                  </a:lnTo>
                  <a:lnTo>
                    <a:pt x="1105" y="1441"/>
                  </a:lnTo>
                  <a:lnTo>
                    <a:pt x="1345" y="1393"/>
                  </a:lnTo>
                  <a:lnTo>
                    <a:pt x="1585" y="1345"/>
                  </a:lnTo>
                  <a:lnTo>
                    <a:pt x="1777" y="1201"/>
                  </a:lnTo>
                  <a:lnTo>
                    <a:pt x="1921" y="1057"/>
                  </a:lnTo>
                  <a:lnTo>
                    <a:pt x="1921" y="1057"/>
                  </a:lnTo>
                  <a:lnTo>
                    <a:pt x="2065" y="865"/>
                  </a:lnTo>
                  <a:lnTo>
                    <a:pt x="2065" y="673"/>
                  </a:lnTo>
                  <a:lnTo>
                    <a:pt x="1969" y="481"/>
                  </a:lnTo>
                  <a:lnTo>
                    <a:pt x="1873" y="337"/>
                  </a:lnTo>
                  <a:lnTo>
                    <a:pt x="1681" y="193"/>
                  </a:lnTo>
                  <a:lnTo>
                    <a:pt x="1441" y="97"/>
                  </a:lnTo>
                  <a:lnTo>
                    <a:pt x="1201" y="48"/>
                  </a:lnTo>
                  <a:lnTo>
                    <a:pt x="961" y="0"/>
                  </a:lnTo>
                </a:path>
              </a:pathLst>
            </a:custGeom>
            <a:no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23" name="Google Shape;223;p5"/>
            <p:cNvSpPr/>
            <p:nvPr/>
          </p:nvSpPr>
          <p:spPr>
            <a:xfrm>
              <a:off x="1477175" y="2515300"/>
              <a:ext cx="192125" cy="96075"/>
            </a:xfrm>
            <a:custGeom>
              <a:avLst/>
              <a:gdLst/>
              <a:ahLst/>
              <a:cxnLst/>
              <a:rect l="l" t="t" r="r" b="b"/>
              <a:pathLst>
                <a:path w="7685" h="3843" extrusionOk="0">
                  <a:moveTo>
                    <a:pt x="7684" y="0"/>
                  </a:moveTo>
                  <a:lnTo>
                    <a:pt x="7204" y="721"/>
                  </a:lnTo>
                  <a:lnTo>
                    <a:pt x="6724" y="1297"/>
                  </a:lnTo>
                  <a:lnTo>
                    <a:pt x="6195" y="1777"/>
                  </a:lnTo>
                  <a:lnTo>
                    <a:pt x="5667" y="2161"/>
                  </a:lnTo>
                  <a:lnTo>
                    <a:pt x="5091" y="2450"/>
                  </a:lnTo>
                  <a:lnTo>
                    <a:pt x="4514" y="2594"/>
                  </a:lnTo>
                  <a:lnTo>
                    <a:pt x="3938" y="2738"/>
                  </a:lnTo>
                  <a:lnTo>
                    <a:pt x="2882" y="2738"/>
                  </a:lnTo>
                  <a:lnTo>
                    <a:pt x="2449" y="2690"/>
                  </a:lnTo>
                  <a:lnTo>
                    <a:pt x="1585" y="2498"/>
                  </a:lnTo>
                  <a:lnTo>
                    <a:pt x="768" y="2258"/>
                  </a:lnTo>
                  <a:lnTo>
                    <a:pt x="0" y="1969"/>
                  </a:lnTo>
                  <a:lnTo>
                    <a:pt x="336" y="2354"/>
                  </a:lnTo>
                  <a:lnTo>
                    <a:pt x="672" y="2738"/>
                  </a:lnTo>
                  <a:lnTo>
                    <a:pt x="1057" y="3074"/>
                  </a:lnTo>
                  <a:lnTo>
                    <a:pt x="1489" y="3314"/>
                  </a:lnTo>
                  <a:lnTo>
                    <a:pt x="1969" y="3554"/>
                  </a:lnTo>
                  <a:lnTo>
                    <a:pt x="2449" y="3698"/>
                  </a:lnTo>
                  <a:lnTo>
                    <a:pt x="2978" y="3794"/>
                  </a:lnTo>
                  <a:lnTo>
                    <a:pt x="3506" y="3842"/>
                  </a:lnTo>
                  <a:lnTo>
                    <a:pt x="3890" y="3842"/>
                  </a:lnTo>
                  <a:lnTo>
                    <a:pt x="4226" y="3794"/>
                  </a:lnTo>
                  <a:lnTo>
                    <a:pt x="4274" y="3794"/>
                  </a:lnTo>
                  <a:lnTo>
                    <a:pt x="4466" y="3746"/>
                  </a:lnTo>
                  <a:lnTo>
                    <a:pt x="4514" y="3746"/>
                  </a:lnTo>
                  <a:lnTo>
                    <a:pt x="4514" y="3698"/>
                  </a:lnTo>
                  <a:lnTo>
                    <a:pt x="4658" y="3698"/>
                  </a:lnTo>
                  <a:lnTo>
                    <a:pt x="5283" y="3458"/>
                  </a:lnTo>
                  <a:lnTo>
                    <a:pt x="5811" y="3122"/>
                  </a:lnTo>
                  <a:lnTo>
                    <a:pt x="6339" y="2738"/>
                  </a:lnTo>
                  <a:lnTo>
                    <a:pt x="6724" y="2306"/>
                  </a:lnTo>
                  <a:lnTo>
                    <a:pt x="7108" y="1777"/>
                  </a:lnTo>
                  <a:lnTo>
                    <a:pt x="7396" y="1249"/>
                  </a:lnTo>
                  <a:lnTo>
                    <a:pt x="7588" y="625"/>
                  </a:lnTo>
                  <a:lnTo>
                    <a:pt x="7684" y="0"/>
                  </a:lnTo>
                  <a:close/>
                </a:path>
              </a:pathLst>
            </a:custGeom>
            <a:solidFill>
              <a:srgbClr val="210A06">
                <a:alpha val="3370"/>
              </a:srgbClr>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grpSp>
    </p:spTree>
    <p:extLst>
      <p:ext uri="{BB962C8B-B14F-4D97-AF65-F5344CB8AC3E}">
        <p14:creationId xmlns:p14="http://schemas.microsoft.com/office/powerpoint/2010/main" val="51696472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One column text">
  <p:cSld name="One column text">
    <p:spTree>
      <p:nvGrpSpPr>
        <p:cNvPr id="1" name="Shape 273"/>
        <p:cNvGrpSpPr/>
        <p:nvPr/>
      </p:nvGrpSpPr>
      <p:grpSpPr>
        <a:xfrm>
          <a:off x="0" y="0"/>
          <a:ext cx="0" cy="0"/>
          <a:chOff x="0" y="0"/>
          <a:chExt cx="0" cy="0"/>
        </a:xfrm>
      </p:grpSpPr>
      <p:grpSp>
        <p:nvGrpSpPr>
          <p:cNvPr id="274" name="Google Shape;274;p7"/>
          <p:cNvGrpSpPr/>
          <p:nvPr/>
        </p:nvGrpSpPr>
        <p:grpSpPr>
          <a:xfrm rot="10800000">
            <a:off x="7322874" y="2131774"/>
            <a:ext cx="8224652" cy="6020797"/>
            <a:chOff x="6012925" y="2964625"/>
            <a:chExt cx="1368950" cy="1009975"/>
          </a:xfrm>
        </p:grpSpPr>
        <p:sp>
          <p:nvSpPr>
            <p:cNvPr id="275" name="Google Shape;275;p7"/>
            <p:cNvSpPr/>
            <p:nvPr/>
          </p:nvSpPr>
          <p:spPr>
            <a:xfrm>
              <a:off x="6057275" y="3010525"/>
              <a:ext cx="1324600" cy="885925"/>
            </a:xfrm>
            <a:custGeom>
              <a:avLst/>
              <a:gdLst/>
              <a:ahLst/>
              <a:cxnLst/>
              <a:rect l="l" t="t" r="r" b="b"/>
              <a:pathLst>
                <a:path w="52984" h="35437" extrusionOk="0">
                  <a:moveTo>
                    <a:pt x="38866" y="0"/>
                  </a:moveTo>
                  <a:lnTo>
                    <a:pt x="38261" y="20"/>
                  </a:lnTo>
                  <a:lnTo>
                    <a:pt x="37656" y="81"/>
                  </a:lnTo>
                  <a:lnTo>
                    <a:pt x="37071" y="182"/>
                  </a:lnTo>
                  <a:lnTo>
                    <a:pt x="36466" y="323"/>
                  </a:lnTo>
                  <a:lnTo>
                    <a:pt x="35861" y="525"/>
                  </a:lnTo>
                  <a:lnTo>
                    <a:pt x="35276" y="767"/>
                  </a:lnTo>
                  <a:lnTo>
                    <a:pt x="34691" y="1089"/>
                  </a:lnTo>
                  <a:lnTo>
                    <a:pt x="34146" y="1412"/>
                  </a:lnTo>
                  <a:lnTo>
                    <a:pt x="33602" y="1694"/>
                  </a:lnTo>
                  <a:lnTo>
                    <a:pt x="33057" y="1936"/>
                  </a:lnTo>
                  <a:lnTo>
                    <a:pt x="32553" y="2158"/>
                  </a:lnTo>
                  <a:lnTo>
                    <a:pt x="32029" y="2360"/>
                  </a:lnTo>
                  <a:lnTo>
                    <a:pt x="31525" y="2541"/>
                  </a:lnTo>
                  <a:lnTo>
                    <a:pt x="31040" y="2683"/>
                  </a:lnTo>
                  <a:lnTo>
                    <a:pt x="30536" y="2804"/>
                  </a:lnTo>
                  <a:lnTo>
                    <a:pt x="30052" y="2904"/>
                  </a:lnTo>
                  <a:lnTo>
                    <a:pt x="29568" y="2985"/>
                  </a:lnTo>
                  <a:lnTo>
                    <a:pt x="29084" y="3046"/>
                  </a:lnTo>
                  <a:lnTo>
                    <a:pt x="28600" y="3086"/>
                  </a:lnTo>
                  <a:lnTo>
                    <a:pt x="28116" y="3126"/>
                  </a:lnTo>
                  <a:lnTo>
                    <a:pt x="27148" y="3126"/>
                  </a:lnTo>
                  <a:lnTo>
                    <a:pt x="26644" y="3106"/>
                  </a:lnTo>
                  <a:lnTo>
                    <a:pt x="26139" y="3066"/>
                  </a:lnTo>
                  <a:lnTo>
                    <a:pt x="25091" y="2945"/>
                  </a:lnTo>
                  <a:lnTo>
                    <a:pt x="24022" y="2804"/>
                  </a:lnTo>
                  <a:lnTo>
                    <a:pt x="22872" y="2622"/>
                  </a:lnTo>
                  <a:lnTo>
                    <a:pt x="20371" y="2199"/>
                  </a:lnTo>
                  <a:lnTo>
                    <a:pt x="19000" y="1957"/>
                  </a:lnTo>
                  <a:lnTo>
                    <a:pt x="17507" y="1735"/>
                  </a:lnTo>
                  <a:lnTo>
                    <a:pt x="16741" y="1654"/>
                  </a:lnTo>
                  <a:lnTo>
                    <a:pt x="15974" y="1594"/>
                  </a:lnTo>
                  <a:lnTo>
                    <a:pt x="15208" y="1594"/>
                  </a:lnTo>
                  <a:lnTo>
                    <a:pt x="14442" y="1634"/>
                  </a:lnTo>
                  <a:lnTo>
                    <a:pt x="13675" y="1694"/>
                  </a:lnTo>
                  <a:lnTo>
                    <a:pt x="12929" y="1815"/>
                  </a:lnTo>
                  <a:lnTo>
                    <a:pt x="12183" y="1957"/>
                  </a:lnTo>
                  <a:lnTo>
                    <a:pt x="11437" y="2158"/>
                  </a:lnTo>
                  <a:lnTo>
                    <a:pt x="10710" y="2380"/>
                  </a:lnTo>
                  <a:lnTo>
                    <a:pt x="10005" y="2642"/>
                  </a:lnTo>
                  <a:lnTo>
                    <a:pt x="9299" y="2945"/>
                  </a:lnTo>
                  <a:lnTo>
                    <a:pt x="8613" y="3288"/>
                  </a:lnTo>
                  <a:lnTo>
                    <a:pt x="7947" y="3651"/>
                  </a:lnTo>
                  <a:lnTo>
                    <a:pt x="7302" y="4054"/>
                  </a:lnTo>
                  <a:lnTo>
                    <a:pt x="6657" y="4498"/>
                  </a:lnTo>
                  <a:lnTo>
                    <a:pt x="6051" y="4962"/>
                  </a:lnTo>
                  <a:lnTo>
                    <a:pt x="5446" y="5466"/>
                  </a:lnTo>
                  <a:lnTo>
                    <a:pt x="4882" y="6010"/>
                  </a:lnTo>
                  <a:lnTo>
                    <a:pt x="4337" y="6575"/>
                  </a:lnTo>
                  <a:lnTo>
                    <a:pt x="3813" y="7180"/>
                  </a:lnTo>
                  <a:lnTo>
                    <a:pt x="3329" y="7805"/>
                  </a:lnTo>
                  <a:lnTo>
                    <a:pt x="2865" y="8471"/>
                  </a:lnTo>
                  <a:lnTo>
                    <a:pt x="2441" y="9157"/>
                  </a:lnTo>
                  <a:lnTo>
                    <a:pt x="2038" y="9883"/>
                  </a:lnTo>
                  <a:lnTo>
                    <a:pt x="1675" y="10629"/>
                  </a:lnTo>
                  <a:lnTo>
                    <a:pt x="1332" y="11416"/>
                  </a:lnTo>
                  <a:lnTo>
                    <a:pt x="1050" y="12202"/>
                  </a:lnTo>
                  <a:lnTo>
                    <a:pt x="787" y="13049"/>
                  </a:lnTo>
                  <a:lnTo>
                    <a:pt x="566" y="13896"/>
                  </a:lnTo>
                  <a:lnTo>
                    <a:pt x="384" y="14784"/>
                  </a:lnTo>
                  <a:lnTo>
                    <a:pt x="243" y="15691"/>
                  </a:lnTo>
                  <a:lnTo>
                    <a:pt x="142" y="16619"/>
                  </a:lnTo>
                  <a:lnTo>
                    <a:pt x="82" y="17547"/>
                  </a:lnTo>
                  <a:lnTo>
                    <a:pt x="41" y="18434"/>
                  </a:lnTo>
                  <a:lnTo>
                    <a:pt x="21" y="19302"/>
                  </a:lnTo>
                  <a:lnTo>
                    <a:pt x="1" y="20129"/>
                  </a:lnTo>
                  <a:lnTo>
                    <a:pt x="21" y="20915"/>
                  </a:lnTo>
                  <a:lnTo>
                    <a:pt x="61" y="21682"/>
                  </a:lnTo>
                  <a:lnTo>
                    <a:pt x="122" y="22408"/>
                  </a:lnTo>
                  <a:lnTo>
                    <a:pt x="203" y="23113"/>
                  </a:lnTo>
                  <a:lnTo>
                    <a:pt x="324" y="23799"/>
                  </a:lnTo>
                  <a:lnTo>
                    <a:pt x="465" y="24465"/>
                  </a:lnTo>
                  <a:lnTo>
                    <a:pt x="646" y="25090"/>
                  </a:lnTo>
                  <a:lnTo>
                    <a:pt x="848" y="25675"/>
                  </a:lnTo>
                  <a:lnTo>
                    <a:pt x="1070" y="26260"/>
                  </a:lnTo>
                  <a:lnTo>
                    <a:pt x="1332" y="26804"/>
                  </a:lnTo>
                  <a:lnTo>
                    <a:pt x="1635" y="27349"/>
                  </a:lnTo>
                  <a:lnTo>
                    <a:pt x="1977" y="27853"/>
                  </a:lnTo>
                  <a:lnTo>
                    <a:pt x="2340" y="28337"/>
                  </a:lnTo>
                  <a:lnTo>
                    <a:pt x="2744" y="28801"/>
                  </a:lnTo>
                  <a:lnTo>
                    <a:pt x="3208" y="29265"/>
                  </a:lnTo>
                  <a:lnTo>
                    <a:pt x="3692" y="29688"/>
                  </a:lnTo>
                  <a:lnTo>
                    <a:pt x="4216" y="30092"/>
                  </a:lnTo>
                  <a:lnTo>
                    <a:pt x="4781" y="30495"/>
                  </a:lnTo>
                  <a:lnTo>
                    <a:pt x="5406" y="30878"/>
                  </a:lnTo>
                  <a:lnTo>
                    <a:pt x="6072" y="31241"/>
                  </a:lnTo>
                  <a:lnTo>
                    <a:pt x="6757" y="31584"/>
                  </a:lnTo>
                  <a:lnTo>
                    <a:pt x="7524" y="31927"/>
                  </a:lnTo>
                  <a:lnTo>
                    <a:pt x="8331" y="32250"/>
                  </a:lnTo>
                  <a:lnTo>
                    <a:pt x="9178" y="32552"/>
                  </a:lnTo>
                  <a:lnTo>
                    <a:pt x="10085" y="32855"/>
                  </a:lnTo>
                  <a:lnTo>
                    <a:pt x="11033" y="33157"/>
                  </a:lnTo>
                  <a:lnTo>
                    <a:pt x="12042" y="33440"/>
                  </a:lnTo>
                  <a:lnTo>
                    <a:pt x="13111" y="33702"/>
                  </a:lnTo>
                  <a:lnTo>
                    <a:pt x="14200" y="33964"/>
                  </a:lnTo>
                  <a:lnTo>
                    <a:pt x="15309" y="34206"/>
                  </a:lnTo>
                  <a:lnTo>
                    <a:pt x="16438" y="34408"/>
                  </a:lnTo>
                  <a:lnTo>
                    <a:pt x="17568" y="34610"/>
                  </a:lnTo>
                  <a:lnTo>
                    <a:pt x="18697" y="34771"/>
                  </a:lnTo>
                  <a:lnTo>
                    <a:pt x="19847" y="34932"/>
                  </a:lnTo>
                  <a:lnTo>
                    <a:pt x="21017" y="35053"/>
                  </a:lnTo>
                  <a:lnTo>
                    <a:pt x="22166" y="35174"/>
                  </a:lnTo>
                  <a:lnTo>
                    <a:pt x="23316" y="35255"/>
                  </a:lnTo>
                  <a:lnTo>
                    <a:pt x="24486" y="35336"/>
                  </a:lnTo>
                  <a:lnTo>
                    <a:pt x="25635" y="35396"/>
                  </a:lnTo>
                  <a:lnTo>
                    <a:pt x="26785" y="35416"/>
                  </a:lnTo>
                  <a:lnTo>
                    <a:pt x="27935" y="35437"/>
                  </a:lnTo>
                  <a:lnTo>
                    <a:pt x="29064" y="35437"/>
                  </a:lnTo>
                  <a:lnTo>
                    <a:pt x="30193" y="35416"/>
                  </a:lnTo>
                  <a:lnTo>
                    <a:pt x="31323" y="35376"/>
                  </a:lnTo>
                  <a:lnTo>
                    <a:pt x="32432" y="35316"/>
                  </a:lnTo>
                  <a:lnTo>
                    <a:pt x="33521" y="35255"/>
                  </a:lnTo>
                  <a:lnTo>
                    <a:pt x="34610" y="35154"/>
                  </a:lnTo>
                  <a:lnTo>
                    <a:pt x="35659" y="35053"/>
                  </a:lnTo>
                  <a:lnTo>
                    <a:pt x="36708" y="34932"/>
                  </a:lnTo>
                  <a:lnTo>
                    <a:pt x="37716" y="34811"/>
                  </a:lnTo>
                  <a:lnTo>
                    <a:pt x="38725" y="34650"/>
                  </a:lnTo>
                  <a:lnTo>
                    <a:pt x="39693" y="34489"/>
                  </a:lnTo>
                  <a:lnTo>
                    <a:pt x="40641" y="34307"/>
                  </a:lnTo>
                  <a:lnTo>
                    <a:pt x="41569" y="34105"/>
                  </a:lnTo>
                  <a:lnTo>
                    <a:pt x="42456" y="33904"/>
                  </a:lnTo>
                  <a:lnTo>
                    <a:pt x="43303" y="33682"/>
                  </a:lnTo>
                  <a:lnTo>
                    <a:pt x="44130" y="33460"/>
                  </a:lnTo>
                  <a:lnTo>
                    <a:pt x="44917" y="33198"/>
                  </a:lnTo>
                  <a:lnTo>
                    <a:pt x="45683" y="32936"/>
                  </a:lnTo>
                  <a:lnTo>
                    <a:pt x="46389" y="32673"/>
                  </a:lnTo>
                  <a:lnTo>
                    <a:pt x="46732" y="32532"/>
                  </a:lnTo>
                  <a:lnTo>
                    <a:pt x="47075" y="32371"/>
                  </a:lnTo>
                  <a:lnTo>
                    <a:pt x="47397" y="32210"/>
                  </a:lnTo>
                  <a:lnTo>
                    <a:pt x="47700" y="32048"/>
                  </a:lnTo>
                  <a:lnTo>
                    <a:pt x="48002" y="31867"/>
                  </a:lnTo>
                  <a:lnTo>
                    <a:pt x="48305" y="31685"/>
                  </a:lnTo>
                  <a:lnTo>
                    <a:pt x="48849" y="31282"/>
                  </a:lnTo>
                  <a:lnTo>
                    <a:pt x="49374" y="30858"/>
                  </a:lnTo>
                  <a:lnTo>
                    <a:pt x="49858" y="30415"/>
                  </a:lnTo>
                  <a:lnTo>
                    <a:pt x="50281" y="29930"/>
                  </a:lnTo>
                  <a:lnTo>
                    <a:pt x="50705" y="29406"/>
                  </a:lnTo>
                  <a:lnTo>
                    <a:pt x="51068" y="28882"/>
                  </a:lnTo>
                  <a:lnTo>
                    <a:pt x="51391" y="28317"/>
                  </a:lnTo>
                  <a:lnTo>
                    <a:pt x="51693" y="27732"/>
                  </a:lnTo>
                  <a:lnTo>
                    <a:pt x="51976" y="27107"/>
                  </a:lnTo>
                  <a:lnTo>
                    <a:pt x="52197" y="26482"/>
                  </a:lnTo>
                  <a:lnTo>
                    <a:pt x="52399" y="25836"/>
                  </a:lnTo>
                  <a:lnTo>
                    <a:pt x="52581" y="25171"/>
                  </a:lnTo>
                  <a:lnTo>
                    <a:pt x="52722" y="24485"/>
                  </a:lnTo>
                  <a:lnTo>
                    <a:pt x="52823" y="23779"/>
                  </a:lnTo>
                  <a:lnTo>
                    <a:pt x="52903" y="23053"/>
                  </a:lnTo>
                  <a:lnTo>
                    <a:pt x="52964" y="22327"/>
                  </a:lnTo>
                  <a:lnTo>
                    <a:pt x="52984" y="21581"/>
                  </a:lnTo>
                  <a:lnTo>
                    <a:pt x="52984" y="20814"/>
                  </a:lnTo>
                  <a:lnTo>
                    <a:pt x="52964" y="20048"/>
                  </a:lnTo>
                  <a:lnTo>
                    <a:pt x="52903" y="19261"/>
                  </a:lnTo>
                  <a:lnTo>
                    <a:pt x="52823" y="18475"/>
                  </a:lnTo>
                  <a:lnTo>
                    <a:pt x="52722" y="17688"/>
                  </a:lnTo>
                  <a:lnTo>
                    <a:pt x="52601" y="16881"/>
                  </a:lnTo>
                  <a:lnTo>
                    <a:pt x="52460" y="16075"/>
                  </a:lnTo>
                  <a:lnTo>
                    <a:pt x="52278" y="15268"/>
                  </a:lnTo>
                  <a:lnTo>
                    <a:pt x="52097" y="14461"/>
                  </a:lnTo>
                  <a:lnTo>
                    <a:pt x="51895" y="13634"/>
                  </a:lnTo>
                  <a:lnTo>
                    <a:pt x="51653" y="12827"/>
                  </a:lnTo>
                  <a:lnTo>
                    <a:pt x="51411" y="12001"/>
                  </a:lnTo>
                  <a:lnTo>
                    <a:pt x="51149" y="11214"/>
                  </a:lnTo>
                  <a:lnTo>
                    <a:pt x="50846" y="10427"/>
                  </a:lnTo>
                  <a:lnTo>
                    <a:pt x="50523" y="9661"/>
                  </a:lnTo>
                  <a:lnTo>
                    <a:pt x="50181" y="8915"/>
                  </a:lnTo>
                  <a:lnTo>
                    <a:pt x="49818" y="8209"/>
                  </a:lnTo>
                  <a:lnTo>
                    <a:pt x="49434" y="7503"/>
                  </a:lnTo>
                  <a:lnTo>
                    <a:pt x="49031" y="6837"/>
                  </a:lnTo>
                  <a:lnTo>
                    <a:pt x="48607" y="6192"/>
                  </a:lnTo>
                  <a:lnTo>
                    <a:pt x="48184" y="5567"/>
                  </a:lnTo>
                  <a:lnTo>
                    <a:pt x="47720" y="4982"/>
                  </a:lnTo>
                  <a:lnTo>
                    <a:pt x="47256" y="4417"/>
                  </a:lnTo>
                  <a:lnTo>
                    <a:pt x="46752" y="3893"/>
                  </a:lnTo>
                  <a:lnTo>
                    <a:pt x="46268" y="3389"/>
                  </a:lnTo>
                  <a:lnTo>
                    <a:pt x="45743" y="2925"/>
                  </a:lnTo>
                  <a:lnTo>
                    <a:pt x="45219" y="2481"/>
                  </a:lnTo>
                  <a:lnTo>
                    <a:pt x="44675" y="2078"/>
                  </a:lnTo>
                  <a:lnTo>
                    <a:pt x="44130" y="1694"/>
                  </a:lnTo>
                  <a:lnTo>
                    <a:pt x="43565" y="1351"/>
                  </a:lnTo>
                  <a:lnTo>
                    <a:pt x="43001" y="1049"/>
                  </a:lnTo>
                  <a:lnTo>
                    <a:pt x="42436" y="787"/>
                  </a:lnTo>
                  <a:lnTo>
                    <a:pt x="41851" y="565"/>
                  </a:lnTo>
                  <a:lnTo>
                    <a:pt x="41266" y="363"/>
                  </a:lnTo>
                  <a:lnTo>
                    <a:pt x="40661" y="222"/>
                  </a:lnTo>
                  <a:lnTo>
                    <a:pt x="40076" y="101"/>
                  </a:lnTo>
                  <a:lnTo>
                    <a:pt x="39471" y="41"/>
                  </a:lnTo>
                  <a:lnTo>
                    <a:pt x="38866" y="0"/>
                  </a:ln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76" name="Google Shape;276;p7"/>
            <p:cNvSpPr/>
            <p:nvPr/>
          </p:nvSpPr>
          <p:spPr>
            <a:xfrm>
              <a:off x="7165050" y="2964625"/>
              <a:ext cx="189600" cy="218350"/>
            </a:xfrm>
            <a:custGeom>
              <a:avLst/>
              <a:gdLst/>
              <a:ahLst/>
              <a:cxnLst/>
              <a:rect l="l" t="t" r="r" b="b"/>
              <a:pathLst>
                <a:path w="7584" h="8734" extrusionOk="0">
                  <a:moveTo>
                    <a:pt x="545" y="1"/>
                  </a:moveTo>
                  <a:lnTo>
                    <a:pt x="424" y="41"/>
                  </a:lnTo>
                  <a:lnTo>
                    <a:pt x="323" y="102"/>
                  </a:lnTo>
                  <a:lnTo>
                    <a:pt x="243" y="182"/>
                  </a:lnTo>
                  <a:lnTo>
                    <a:pt x="162" y="283"/>
                  </a:lnTo>
                  <a:lnTo>
                    <a:pt x="101" y="384"/>
                  </a:lnTo>
                  <a:lnTo>
                    <a:pt x="41" y="505"/>
                  </a:lnTo>
                  <a:lnTo>
                    <a:pt x="21" y="626"/>
                  </a:lnTo>
                  <a:lnTo>
                    <a:pt x="0" y="787"/>
                  </a:lnTo>
                  <a:lnTo>
                    <a:pt x="41" y="969"/>
                  </a:lnTo>
                  <a:lnTo>
                    <a:pt x="121" y="1150"/>
                  </a:lnTo>
                  <a:lnTo>
                    <a:pt x="222" y="1372"/>
                  </a:lnTo>
                  <a:lnTo>
                    <a:pt x="404" y="1635"/>
                  </a:lnTo>
                  <a:lnTo>
                    <a:pt x="626" y="1917"/>
                  </a:lnTo>
                  <a:lnTo>
                    <a:pt x="908" y="2219"/>
                  </a:lnTo>
                  <a:lnTo>
                    <a:pt x="1251" y="2582"/>
                  </a:lnTo>
                  <a:lnTo>
                    <a:pt x="1695" y="2966"/>
                  </a:lnTo>
                  <a:lnTo>
                    <a:pt x="2199" y="3389"/>
                  </a:lnTo>
                  <a:lnTo>
                    <a:pt x="2784" y="3853"/>
                  </a:lnTo>
                  <a:lnTo>
                    <a:pt x="3207" y="4236"/>
                  </a:lnTo>
                  <a:lnTo>
                    <a:pt x="3631" y="4660"/>
                  </a:lnTo>
                  <a:lnTo>
                    <a:pt x="4034" y="5104"/>
                  </a:lnTo>
                  <a:lnTo>
                    <a:pt x="4438" y="5567"/>
                  </a:lnTo>
                  <a:lnTo>
                    <a:pt x="5184" y="6475"/>
                  </a:lnTo>
                  <a:lnTo>
                    <a:pt x="5849" y="7322"/>
                  </a:lnTo>
                  <a:lnTo>
                    <a:pt x="6434" y="8028"/>
                  </a:lnTo>
                  <a:lnTo>
                    <a:pt x="6676" y="8310"/>
                  </a:lnTo>
                  <a:lnTo>
                    <a:pt x="6918" y="8532"/>
                  </a:lnTo>
                  <a:lnTo>
                    <a:pt x="7120" y="8673"/>
                  </a:lnTo>
                  <a:lnTo>
                    <a:pt x="7201" y="8714"/>
                  </a:lnTo>
                  <a:lnTo>
                    <a:pt x="7281" y="8734"/>
                  </a:lnTo>
                  <a:lnTo>
                    <a:pt x="7362" y="8734"/>
                  </a:lnTo>
                  <a:lnTo>
                    <a:pt x="7423" y="8714"/>
                  </a:lnTo>
                  <a:lnTo>
                    <a:pt x="7483" y="8653"/>
                  </a:lnTo>
                  <a:lnTo>
                    <a:pt x="7523" y="8573"/>
                  </a:lnTo>
                  <a:lnTo>
                    <a:pt x="7564" y="8472"/>
                  </a:lnTo>
                  <a:lnTo>
                    <a:pt x="7584" y="8351"/>
                  </a:lnTo>
                  <a:lnTo>
                    <a:pt x="7584" y="8230"/>
                  </a:lnTo>
                  <a:lnTo>
                    <a:pt x="7564" y="8088"/>
                  </a:lnTo>
                  <a:lnTo>
                    <a:pt x="7483" y="7766"/>
                  </a:lnTo>
                  <a:lnTo>
                    <a:pt x="7342" y="7403"/>
                  </a:lnTo>
                  <a:lnTo>
                    <a:pt x="7160" y="6999"/>
                  </a:lnTo>
                  <a:lnTo>
                    <a:pt x="6939" y="6576"/>
                  </a:lnTo>
                  <a:lnTo>
                    <a:pt x="6676" y="6132"/>
                  </a:lnTo>
                  <a:lnTo>
                    <a:pt x="6374" y="5668"/>
                  </a:lnTo>
                  <a:lnTo>
                    <a:pt x="6071" y="5184"/>
                  </a:lnTo>
                  <a:lnTo>
                    <a:pt x="5749" y="4700"/>
                  </a:lnTo>
                  <a:lnTo>
                    <a:pt x="5063" y="3772"/>
                  </a:lnTo>
                  <a:lnTo>
                    <a:pt x="4397" y="2925"/>
                  </a:lnTo>
                  <a:lnTo>
                    <a:pt x="3812" y="2199"/>
                  </a:lnTo>
                  <a:lnTo>
                    <a:pt x="3550" y="1897"/>
                  </a:lnTo>
                  <a:lnTo>
                    <a:pt x="3288" y="1594"/>
                  </a:lnTo>
                  <a:lnTo>
                    <a:pt x="3006" y="1332"/>
                  </a:lnTo>
                  <a:lnTo>
                    <a:pt x="2743" y="1090"/>
                  </a:lnTo>
                  <a:lnTo>
                    <a:pt x="2481" y="868"/>
                  </a:lnTo>
                  <a:lnTo>
                    <a:pt x="2219" y="687"/>
                  </a:lnTo>
                  <a:lnTo>
                    <a:pt x="1957" y="505"/>
                  </a:lnTo>
                  <a:lnTo>
                    <a:pt x="1715" y="364"/>
                  </a:lnTo>
                  <a:lnTo>
                    <a:pt x="1473" y="243"/>
                  </a:lnTo>
                  <a:lnTo>
                    <a:pt x="1271" y="142"/>
                  </a:lnTo>
                  <a:lnTo>
                    <a:pt x="1049" y="61"/>
                  </a:lnTo>
                  <a:lnTo>
                    <a:pt x="868" y="21"/>
                  </a:lnTo>
                  <a:lnTo>
                    <a:pt x="706" y="1"/>
                  </a:ln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77" name="Google Shape;277;p7"/>
            <p:cNvSpPr/>
            <p:nvPr/>
          </p:nvSpPr>
          <p:spPr>
            <a:xfrm>
              <a:off x="6116275" y="3023125"/>
              <a:ext cx="172475" cy="132125"/>
            </a:xfrm>
            <a:custGeom>
              <a:avLst/>
              <a:gdLst/>
              <a:ahLst/>
              <a:cxnLst/>
              <a:rect l="l" t="t" r="r" b="b"/>
              <a:pathLst>
                <a:path w="6899" h="5285" extrusionOk="0">
                  <a:moveTo>
                    <a:pt x="5386" y="0"/>
                  </a:moveTo>
                  <a:lnTo>
                    <a:pt x="5063" y="21"/>
                  </a:lnTo>
                  <a:lnTo>
                    <a:pt x="4720" y="81"/>
                  </a:lnTo>
                  <a:lnTo>
                    <a:pt x="4357" y="162"/>
                  </a:lnTo>
                  <a:lnTo>
                    <a:pt x="3974" y="283"/>
                  </a:lnTo>
                  <a:lnTo>
                    <a:pt x="3591" y="444"/>
                  </a:lnTo>
                  <a:lnTo>
                    <a:pt x="3207" y="626"/>
                  </a:lnTo>
                  <a:lnTo>
                    <a:pt x="2804" y="827"/>
                  </a:lnTo>
                  <a:lnTo>
                    <a:pt x="2401" y="1090"/>
                  </a:lnTo>
                  <a:lnTo>
                    <a:pt x="1997" y="1372"/>
                  </a:lnTo>
                  <a:lnTo>
                    <a:pt x="1796" y="1533"/>
                  </a:lnTo>
                  <a:lnTo>
                    <a:pt x="1614" y="1695"/>
                  </a:lnTo>
                  <a:lnTo>
                    <a:pt x="1271" y="2017"/>
                  </a:lnTo>
                  <a:lnTo>
                    <a:pt x="969" y="2380"/>
                  </a:lnTo>
                  <a:lnTo>
                    <a:pt x="707" y="2743"/>
                  </a:lnTo>
                  <a:lnTo>
                    <a:pt x="485" y="3106"/>
                  </a:lnTo>
                  <a:lnTo>
                    <a:pt x="323" y="3469"/>
                  </a:lnTo>
                  <a:lnTo>
                    <a:pt x="182" y="3812"/>
                  </a:lnTo>
                  <a:lnTo>
                    <a:pt x="81" y="4135"/>
                  </a:lnTo>
                  <a:lnTo>
                    <a:pt x="21" y="4438"/>
                  </a:lnTo>
                  <a:lnTo>
                    <a:pt x="1" y="4700"/>
                  </a:lnTo>
                  <a:lnTo>
                    <a:pt x="1" y="4922"/>
                  </a:lnTo>
                  <a:lnTo>
                    <a:pt x="61" y="5103"/>
                  </a:lnTo>
                  <a:lnTo>
                    <a:pt x="81" y="5164"/>
                  </a:lnTo>
                  <a:lnTo>
                    <a:pt x="122" y="5224"/>
                  </a:lnTo>
                  <a:lnTo>
                    <a:pt x="182" y="5264"/>
                  </a:lnTo>
                  <a:lnTo>
                    <a:pt x="243" y="5285"/>
                  </a:lnTo>
                  <a:lnTo>
                    <a:pt x="384" y="5285"/>
                  </a:lnTo>
                  <a:lnTo>
                    <a:pt x="485" y="5244"/>
                  </a:lnTo>
                  <a:lnTo>
                    <a:pt x="565" y="5184"/>
                  </a:lnTo>
                  <a:lnTo>
                    <a:pt x="767" y="5043"/>
                  </a:lnTo>
                  <a:lnTo>
                    <a:pt x="989" y="4861"/>
                  </a:lnTo>
                  <a:lnTo>
                    <a:pt x="1493" y="4377"/>
                  </a:lnTo>
                  <a:lnTo>
                    <a:pt x="2078" y="3792"/>
                  </a:lnTo>
                  <a:lnTo>
                    <a:pt x="2401" y="3469"/>
                  </a:lnTo>
                  <a:lnTo>
                    <a:pt x="2764" y="3127"/>
                  </a:lnTo>
                  <a:lnTo>
                    <a:pt x="3167" y="2804"/>
                  </a:lnTo>
                  <a:lnTo>
                    <a:pt x="3591" y="2461"/>
                  </a:lnTo>
                  <a:lnTo>
                    <a:pt x="4034" y="2118"/>
                  </a:lnTo>
                  <a:lnTo>
                    <a:pt x="4539" y="1795"/>
                  </a:lnTo>
                  <a:lnTo>
                    <a:pt x="5063" y="1493"/>
                  </a:lnTo>
                  <a:lnTo>
                    <a:pt x="5628" y="1190"/>
                  </a:lnTo>
                  <a:lnTo>
                    <a:pt x="6253" y="928"/>
                  </a:lnTo>
                  <a:lnTo>
                    <a:pt x="6898" y="686"/>
                  </a:lnTo>
                  <a:lnTo>
                    <a:pt x="6838" y="585"/>
                  </a:lnTo>
                  <a:lnTo>
                    <a:pt x="6777" y="505"/>
                  </a:lnTo>
                  <a:lnTo>
                    <a:pt x="6616" y="343"/>
                  </a:lnTo>
                  <a:lnTo>
                    <a:pt x="6434" y="202"/>
                  </a:lnTo>
                  <a:lnTo>
                    <a:pt x="6213" y="101"/>
                  </a:lnTo>
                  <a:lnTo>
                    <a:pt x="5971" y="41"/>
                  </a:lnTo>
                  <a:lnTo>
                    <a:pt x="5688" y="0"/>
                  </a:ln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78" name="Google Shape;278;p7"/>
            <p:cNvSpPr/>
            <p:nvPr/>
          </p:nvSpPr>
          <p:spPr>
            <a:xfrm>
              <a:off x="6524700" y="3909025"/>
              <a:ext cx="511300" cy="65575"/>
            </a:xfrm>
            <a:custGeom>
              <a:avLst/>
              <a:gdLst/>
              <a:ahLst/>
              <a:cxnLst/>
              <a:rect l="l" t="t" r="r" b="b"/>
              <a:pathLst>
                <a:path w="20452" h="2623" extrusionOk="0">
                  <a:moveTo>
                    <a:pt x="19806" y="1"/>
                  </a:moveTo>
                  <a:lnTo>
                    <a:pt x="19342" y="41"/>
                  </a:lnTo>
                  <a:lnTo>
                    <a:pt x="18757" y="142"/>
                  </a:lnTo>
                  <a:lnTo>
                    <a:pt x="18051" y="283"/>
                  </a:lnTo>
                  <a:lnTo>
                    <a:pt x="17325" y="384"/>
                  </a:lnTo>
                  <a:lnTo>
                    <a:pt x="16539" y="505"/>
                  </a:lnTo>
                  <a:lnTo>
                    <a:pt x="15712" y="586"/>
                  </a:lnTo>
                  <a:lnTo>
                    <a:pt x="14824" y="666"/>
                  </a:lnTo>
                  <a:lnTo>
                    <a:pt x="13896" y="727"/>
                  </a:lnTo>
                  <a:lnTo>
                    <a:pt x="12928" y="787"/>
                  </a:lnTo>
                  <a:lnTo>
                    <a:pt x="11920" y="807"/>
                  </a:lnTo>
                  <a:lnTo>
                    <a:pt x="10851" y="828"/>
                  </a:lnTo>
                  <a:lnTo>
                    <a:pt x="9742" y="828"/>
                  </a:lnTo>
                  <a:lnTo>
                    <a:pt x="8592" y="807"/>
                  </a:lnTo>
                  <a:lnTo>
                    <a:pt x="7382" y="767"/>
                  </a:lnTo>
                  <a:lnTo>
                    <a:pt x="6152" y="707"/>
                  </a:lnTo>
                  <a:lnTo>
                    <a:pt x="4861" y="606"/>
                  </a:lnTo>
                  <a:lnTo>
                    <a:pt x="3530" y="505"/>
                  </a:lnTo>
                  <a:lnTo>
                    <a:pt x="2158" y="384"/>
                  </a:lnTo>
                  <a:lnTo>
                    <a:pt x="1614" y="344"/>
                  </a:lnTo>
                  <a:lnTo>
                    <a:pt x="1150" y="344"/>
                  </a:lnTo>
                  <a:lnTo>
                    <a:pt x="767" y="384"/>
                  </a:lnTo>
                  <a:lnTo>
                    <a:pt x="444" y="444"/>
                  </a:lnTo>
                  <a:lnTo>
                    <a:pt x="323" y="505"/>
                  </a:lnTo>
                  <a:lnTo>
                    <a:pt x="222" y="545"/>
                  </a:lnTo>
                  <a:lnTo>
                    <a:pt x="141" y="606"/>
                  </a:lnTo>
                  <a:lnTo>
                    <a:pt x="61" y="666"/>
                  </a:lnTo>
                  <a:lnTo>
                    <a:pt x="20" y="747"/>
                  </a:lnTo>
                  <a:lnTo>
                    <a:pt x="0" y="807"/>
                  </a:lnTo>
                  <a:lnTo>
                    <a:pt x="0" y="888"/>
                  </a:lnTo>
                  <a:lnTo>
                    <a:pt x="20" y="969"/>
                  </a:lnTo>
                  <a:lnTo>
                    <a:pt x="41" y="1050"/>
                  </a:lnTo>
                  <a:lnTo>
                    <a:pt x="101" y="1130"/>
                  </a:lnTo>
                  <a:lnTo>
                    <a:pt x="182" y="1211"/>
                  </a:lnTo>
                  <a:lnTo>
                    <a:pt x="283" y="1292"/>
                  </a:lnTo>
                  <a:lnTo>
                    <a:pt x="404" y="1372"/>
                  </a:lnTo>
                  <a:lnTo>
                    <a:pt x="545" y="1453"/>
                  </a:lnTo>
                  <a:lnTo>
                    <a:pt x="888" y="1614"/>
                  </a:lnTo>
                  <a:lnTo>
                    <a:pt x="1331" y="1776"/>
                  </a:lnTo>
                  <a:lnTo>
                    <a:pt x="1856" y="1897"/>
                  </a:lnTo>
                  <a:lnTo>
                    <a:pt x="2461" y="2018"/>
                  </a:lnTo>
                  <a:lnTo>
                    <a:pt x="3167" y="2098"/>
                  </a:lnTo>
                  <a:lnTo>
                    <a:pt x="4659" y="2260"/>
                  </a:lnTo>
                  <a:lnTo>
                    <a:pt x="6172" y="2401"/>
                  </a:lnTo>
                  <a:lnTo>
                    <a:pt x="7685" y="2522"/>
                  </a:lnTo>
                  <a:lnTo>
                    <a:pt x="9197" y="2603"/>
                  </a:lnTo>
                  <a:lnTo>
                    <a:pt x="9964" y="2623"/>
                  </a:lnTo>
                  <a:lnTo>
                    <a:pt x="11517" y="2623"/>
                  </a:lnTo>
                  <a:lnTo>
                    <a:pt x="12303" y="2582"/>
                  </a:lnTo>
                  <a:lnTo>
                    <a:pt x="13090" y="2542"/>
                  </a:lnTo>
                  <a:lnTo>
                    <a:pt x="13876" y="2481"/>
                  </a:lnTo>
                  <a:lnTo>
                    <a:pt x="14683" y="2381"/>
                  </a:lnTo>
                  <a:lnTo>
                    <a:pt x="15490" y="2280"/>
                  </a:lnTo>
                  <a:lnTo>
                    <a:pt x="16276" y="2139"/>
                  </a:lnTo>
                  <a:lnTo>
                    <a:pt x="17023" y="1957"/>
                  </a:lnTo>
                  <a:lnTo>
                    <a:pt x="17708" y="1776"/>
                  </a:lnTo>
                  <a:lnTo>
                    <a:pt x="18334" y="1554"/>
                  </a:lnTo>
                  <a:lnTo>
                    <a:pt x="18898" y="1332"/>
                  </a:lnTo>
                  <a:lnTo>
                    <a:pt x="19362" y="1110"/>
                  </a:lnTo>
                  <a:lnTo>
                    <a:pt x="19766" y="888"/>
                  </a:lnTo>
                  <a:lnTo>
                    <a:pt x="20088" y="686"/>
                  </a:lnTo>
                  <a:lnTo>
                    <a:pt x="20310" y="485"/>
                  </a:lnTo>
                  <a:lnTo>
                    <a:pt x="20371" y="404"/>
                  </a:lnTo>
                  <a:lnTo>
                    <a:pt x="20431" y="323"/>
                  </a:lnTo>
                  <a:lnTo>
                    <a:pt x="20451" y="243"/>
                  </a:lnTo>
                  <a:lnTo>
                    <a:pt x="20451" y="182"/>
                  </a:lnTo>
                  <a:lnTo>
                    <a:pt x="20411" y="122"/>
                  </a:lnTo>
                  <a:lnTo>
                    <a:pt x="20350" y="81"/>
                  </a:lnTo>
                  <a:lnTo>
                    <a:pt x="20270" y="41"/>
                  </a:lnTo>
                  <a:lnTo>
                    <a:pt x="20149" y="21"/>
                  </a:lnTo>
                  <a:lnTo>
                    <a:pt x="19987" y="1"/>
                  </a:ln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79" name="Google Shape;279;p7"/>
            <p:cNvSpPr/>
            <p:nvPr/>
          </p:nvSpPr>
          <p:spPr>
            <a:xfrm>
              <a:off x="6012925" y="3613050"/>
              <a:ext cx="210775" cy="250125"/>
            </a:xfrm>
            <a:custGeom>
              <a:avLst/>
              <a:gdLst/>
              <a:ahLst/>
              <a:cxnLst/>
              <a:rect l="l" t="t" r="r" b="b"/>
              <a:pathLst>
                <a:path w="8431" h="10005" extrusionOk="0">
                  <a:moveTo>
                    <a:pt x="101" y="1"/>
                  </a:moveTo>
                  <a:lnTo>
                    <a:pt x="61" y="485"/>
                  </a:lnTo>
                  <a:lnTo>
                    <a:pt x="20" y="949"/>
                  </a:lnTo>
                  <a:lnTo>
                    <a:pt x="0" y="1413"/>
                  </a:lnTo>
                  <a:lnTo>
                    <a:pt x="20" y="1876"/>
                  </a:lnTo>
                  <a:lnTo>
                    <a:pt x="40" y="2320"/>
                  </a:lnTo>
                  <a:lnTo>
                    <a:pt x="81" y="2744"/>
                  </a:lnTo>
                  <a:lnTo>
                    <a:pt x="141" y="3167"/>
                  </a:lnTo>
                  <a:lnTo>
                    <a:pt x="202" y="3591"/>
                  </a:lnTo>
                  <a:lnTo>
                    <a:pt x="303" y="3994"/>
                  </a:lnTo>
                  <a:lnTo>
                    <a:pt x="424" y="4377"/>
                  </a:lnTo>
                  <a:lnTo>
                    <a:pt x="565" y="4761"/>
                  </a:lnTo>
                  <a:lnTo>
                    <a:pt x="706" y="5144"/>
                  </a:lnTo>
                  <a:lnTo>
                    <a:pt x="887" y="5507"/>
                  </a:lnTo>
                  <a:lnTo>
                    <a:pt x="1089" y="5850"/>
                  </a:lnTo>
                  <a:lnTo>
                    <a:pt x="1311" y="6193"/>
                  </a:lnTo>
                  <a:lnTo>
                    <a:pt x="1553" y="6515"/>
                  </a:lnTo>
                  <a:lnTo>
                    <a:pt x="1795" y="6818"/>
                  </a:lnTo>
                  <a:lnTo>
                    <a:pt x="2077" y="7120"/>
                  </a:lnTo>
                  <a:lnTo>
                    <a:pt x="2380" y="7423"/>
                  </a:lnTo>
                  <a:lnTo>
                    <a:pt x="2723" y="7705"/>
                  </a:lnTo>
                  <a:lnTo>
                    <a:pt x="3066" y="7967"/>
                  </a:lnTo>
                  <a:lnTo>
                    <a:pt x="3429" y="8209"/>
                  </a:lnTo>
                  <a:lnTo>
                    <a:pt x="3832" y="8451"/>
                  </a:lnTo>
                  <a:lnTo>
                    <a:pt x="4235" y="8673"/>
                  </a:lnTo>
                  <a:lnTo>
                    <a:pt x="4679" y="8895"/>
                  </a:lnTo>
                  <a:lnTo>
                    <a:pt x="5143" y="9097"/>
                  </a:lnTo>
                  <a:lnTo>
                    <a:pt x="5627" y="9278"/>
                  </a:lnTo>
                  <a:lnTo>
                    <a:pt x="6131" y="9440"/>
                  </a:lnTo>
                  <a:lnTo>
                    <a:pt x="6676" y="9601"/>
                  </a:lnTo>
                  <a:lnTo>
                    <a:pt x="7241" y="9742"/>
                  </a:lnTo>
                  <a:lnTo>
                    <a:pt x="7825" y="9883"/>
                  </a:lnTo>
                  <a:lnTo>
                    <a:pt x="8431" y="10004"/>
                  </a:lnTo>
                  <a:lnTo>
                    <a:pt x="7785" y="9641"/>
                  </a:lnTo>
                  <a:lnTo>
                    <a:pt x="7180" y="9278"/>
                  </a:lnTo>
                  <a:lnTo>
                    <a:pt x="6595" y="8895"/>
                  </a:lnTo>
                  <a:lnTo>
                    <a:pt x="6051" y="8512"/>
                  </a:lnTo>
                  <a:lnTo>
                    <a:pt x="5526" y="8109"/>
                  </a:lnTo>
                  <a:lnTo>
                    <a:pt x="5042" y="7705"/>
                  </a:lnTo>
                  <a:lnTo>
                    <a:pt x="4598" y="7282"/>
                  </a:lnTo>
                  <a:lnTo>
                    <a:pt x="4155" y="6878"/>
                  </a:lnTo>
                  <a:lnTo>
                    <a:pt x="3751" y="6455"/>
                  </a:lnTo>
                  <a:lnTo>
                    <a:pt x="3388" y="6031"/>
                  </a:lnTo>
                  <a:lnTo>
                    <a:pt x="3025" y="5608"/>
                  </a:lnTo>
                  <a:lnTo>
                    <a:pt x="2703" y="5204"/>
                  </a:lnTo>
                  <a:lnTo>
                    <a:pt x="2400" y="4801"/>
                  </a:lnTo>
                  <a:lnTo>
                    <a:pt x="2118" y="4398"/>
                  </a:lnTo>
                  <a:lnTo>
                    <a:pt x="1856" y="3994"/>
                  </a:lnTo>
                  <a:lnTo>
                    <a:pt x="1634" y="3611"/>
                  </a:lnTo>
                  <a:lnTo>
                    <a:pt x="1210" y="2865"/>
                  </a:lnTo>
                  <a:lnTo>
                    <a:pt x="887" y="2179"/>
                  </a:lnTo>
                  <a:lnTo>
                    <a:pt x="605" y="1574"/>
                  </a:lnTo>
                  <a:lnTo>
                    <a:pt x="403" y="1029"/>
                  </a:lnTo>
                  <a:lnTo>
                    <a:pt x="262" y="606"/>
                  </a:lnTo>
                  <a:lnTo>
                    <a:pt x="161" y="263"/>
                  </a:lnTo>
                  <a:lnTo>
                    <a:pt x="101" y="1"/>
                  </a:ln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grpSp>
      <p:sp>
        <p:nvSpPr>
          <p:cNvPr id="280" name="Google Shape;280;p7"/>
          <p:cNvSpPr txBox="1">
            <a:spLocks noGrp="1"/>
          </p:cNvSpPr>
          <p:nvPr>
            <p:ph type="title"/>
          </p:nvPr>
        </p:nvSpPr>
        <p:spPr>
          <a:xfrm>
            <a:off x="960000" y="1101367"/>
            <a:ext cx="4972400" cy="1482400"/>
          </a:xfrm>
          <a:prstGeom prst="rect">
            <a:avLst/>
          </a:prstGeom>
        </p:spPr>
        <p:txBody>
          <a:bodyPr spcFirstLastPara="1" wrap="square" lIns="91425" tIns="91425" rIns="91425" bIns="91425" anchor="t" anchorCtr="0">
            <a:noAutofit/>
          </a:bodyPr>
          <a:lstStyle>
            <a:lvl1pPr lvl="0" rtl="0">
              <a:spcBef>
                <a:spcPts val="0"/>
              </a:spcBef>
              <a:spcAft>
                <a:spcPts val="0"/>
              </a:spcAft>
              <a:buSzPts val="3200"/>
              <a:buNone/>
              <a:defRPr>
                <a:latin typeface="UTM Futura Extra" panose="02040603050506020204" pitchFamily="18" charset="0"/>
                <a:ea typeface="Tahoma" panose="020B0604030504040204" pitchFamily="34" charset="0"/>
                <a:cs typeface="Tahoma" panose="020B0604030504040204" pitchFamily="34" charset="0"/>
              </a:defRPr>
            </a:lvl1pPr>
            <a:lvl2pPr lvl="1" rtl="0">
              <a:spcBef>
                <a:spcPts val="0"/>
              </a:spcBef>
              <a:spcAft>
                <a:spcPts val="0"/>
              </a:spcAft>
              <a:buSzPts val="3200"/>
              <a:buNone/>
              <a:defRPr/>
            </a:lvl2pPr>
            <a:lvl3pPr lvl="2" rtl="0">
              <a:spcBef>
                <a:spcPts val="0"/>
              </a:spcBef>
              <a:spcAft>
                <a:spcPts val="0"/>
              </a:spcAft>
              <a:buSzPts val="3200"/>
              <a:buNone/>
              <a:defRPr/>
            </a:lvl3pPr>
            <a:lvl4pPr lvl="3" rtl="0">
              <a:spcBef>
                <a:spcPts val="0"/>
              </a:spcBef>
              <a:spcAft>
                <a:spcPts val="0"/>
              </a:spcAft>
              <a:buSzPts val="3200"/>
              <a:buNone/>
              <a:defRPr/>
            </a:lvl4pPr>
            <a:lvl5pPr lvl="4" rtl="0">
              <a:spcBef>
                <a:spcPts val="0"/>
              </a:spcBef>
              <a:spcAft>
                <a:spcPts val="0"/>
              </a:spcAft>
              <a:buSzPts val="3200"/>
              <a:buNone/>
              <a:defRPr/>
            </a:lvl5pPr>
            <a:lvl6pPr lvl="5" rtl="0">
              <a:spcBef>
                <a:spcPts val="0"/>
              </a:spcBef>
              <a:spcAft>
                <a:spcPts val="0"/>
              </a:spcAft>
              <a:buSzPts val="3200"/>
              <a:buNone/>
              <a:defRPr/>
            </a:lvl6pPr>
            <a:lvl7pPr lvl="6" rtl="0">
              <a:spcBef>
                <a:spcPts val="0"/>
              </a:spcBef>
              <a:spcAft>
                <a:spcPts val="0"/>
              </a:spcAft>
              <a:buSzPts val="3200"/>
              <a:buNone/>
              <a:defRPr/>
            </a:lvl7pPr>
            <a:lvl8pPr lvl="7" rtl="0">
              <a:spcBef>
                <a:spcPts val="0"/>
              </a:spcBef>
              <a:spcAft>
                <a:spcPts val="0"/>
              </a:spcAft>
              <a:buSzPts val="3200"/>
              <a:buNone/>
              <a:defRPr/>
            </a:lvl8pPr>
            <a:lvl9pPr lvl="8" rtl="0">
              <a:spcBef>
                <a:spcPts val="0"/>
              </a:spcBef>
              <a:spcAft>
                <a:spcPts val="0"/>
              </a:spcAft>
              <a:buSzPts val="3200"/>
              <a:buNone/>
              <a:defRPr/>
            </a:lvl9pPr>
          </a:lstStyle>
          <a:p>
            <a:endParaRPr dirty="0"/>
          </a:p>
        </p:txBody>
      </p:sp>
      <p:sp>
        <p:nvSpPr>
          <p:cNvPr id="281" name="Google Shape;281;p7"/>
          <p:cNvSpPr txBox="1">
            <a:spLocks noGrp="1"/>
          </p:cNvSpPr>
          <p:nvPr>
            <p:ph type="body" idx="1"/>
          </p:nvPr>
        </p:nvSpPr>
        <p:spPr>
          <a:xfrm>
            <a:off x="960000" y="2840200"/>
            <a:ext cx="5885200" cy="3007200"/>
          </a:xfrm>
          <a:prstGeom prst="rect">
            <a:avLst/>
          </a:prstGeom>
        </p:spPr>
        <p:txBody>
          <a:bodyPr spcFirstLastPara="1" wrap="square" lIns="91425" tIns="91425" rIns="91425" bIns="91425" anchor="t" anchorCtr="0">
            <a:noAutofit/>
          </a:bodyPr>
          <a:lstStyle>
            <a:lvl1pPr marL="609585" lvl="0" indent="-423323" rtl="0">
              <a:lnSpc>
                <a:spcPct val="100000"/>
              </a:lnSpc>
              <a:spcBef>
                <a:spcPts val="0"/>
              </a:spcBef>
              <a:spcAft>
                <a:spcPts val="0"/>
              </a:spcAft>
              <a:buClr>
                <a:srgbClr val="434343"/>
              </a:buClr>
              <a:buSzPts val="1400"/>
              <a:buChar char="●"/>
              <a:defRPr>
                <a:solidFill>
                  <a:srgbClr val="434343"/>
                </a:solidFill>
                <a:latin typeface="Tahoma" panose="020B0604030504040204" pitchFamily="34" charset="0"/>
              </a:defRPr>
            </a:lvl1pPr>
            <a:lvl2pPr marL="1219170" lvl="1" indent="-423323" rtl="0">
              <a:lnSpc>
                <a:spcPct val="115000"/>
              </a:lnSpc>
              <a:spcBef>
                <a:spcPts val="2133"/>
              </a:spcBef>
              <a:spcAft>
                <a:spcPts val="0"/>
              </a:spcAft>
              <a:buClr>
                <a:srgbClr val="434343"/>
              </a:buClr>
              <a:buSzPts val="1400"/>
              <a:buFont typeface="Roboto Condensed Light"/>
              <a:buChar char="○"/>
              <a:defRPr>
                <a:solidFill>
                  <a:srgbClr val="434343"/>
                </a:solidFill>
              </a:defRPr>
            </a:lvl2pPr>
            <a:lvl3pPr marL="1828754" lvl="2" indent="-423323" rtl="0">
              <a:lnSpc>
                <a:spcPct val="115000"/>
              </a:lnSpc>
              <a:spcBef>
                <a:spcPts val="2133"/>
              </a:spcBef>
              <a:spcAft>
                <a:spcPts val="0"/>
              </a:spcAft>
              <a:buClr>
                <a:srgbClr val="434343"/>
              </a:buClr>
              <a:buSzPts val="1400"/>
              <a:buFont typeface="Roboto Condensed Light"/>
              <a:buChar char="■"/>
              <a:defRPr>
                <a:solidFill>
                  <a:srgbClr val="434343"/>
                </a:solidFill>
              </a:defRPr>
            </a:lvl3pPr>
            <a:lvl4pPr marL="2438339" lvl="3" indent="-423323" rtl="0">
              <a:lnSpc>
                <a:spcPct val="115000"/>
              </a:lnSpc>
              <a:spcBef>
                <a:spcPts val="2133"/>
              </a:spcBef>
              <a:spcAft>
                <a:spcPts val="0"/>
              </a:spcAft>
              <a:buClr>
                <a:srgbClr val="434343"/>
              </a:buClr>
              <a:buSzPts val="1400"/>
              <a:buFont typeface="Roboto Condensed Light"/>
              <a:buChar char="●"/>
              <a:defRPr>
                <a:solidFill>
                  <a:srgbClr val="434343"/>
                </a:solidFill>
              </a:defRPr>
            </a:lvl4pPr>
            <a:lvl5pPr marL="3047924" lvl="4" indent="-423323" rtl="0">
              <a:lnSpc>
                <a:spcPct val="115000"/>
              </a:lnSpc>
              <a:spcBef>
                <a:spcPts val="2133"/>
              </a:spcBef>
              <a:spcAft>
                <a:spcPts val="0"/>
              </a:spcAft>
              <a:buClr>
                <a:srgbClr val="434343"/>
              </a:buClr>
              <a:buSzPts val="1400"/>
              <a:buFont typeface="Roboto Condensed Light"/>
              <a:buChar char="○"/>
              <a:defRPr>
                <a:solidFill>
                  <a:srgbClr val="434343"/>
                </a:solidFill>
              </a:defRPr>
            </a:lvl5pPr>
            <a:lvl6pPr marL="3657509" lvl="5" indent="-423323" rtl="0">
              <a:lnSpc>
                <a:spcPct val="115000"/>
              </a:lnSpc>
              <a:spcBef>
                <a:spcPts val="2133"/>
              </a:spcBef>
              <a:spcAft>
                <a:spcPts val="0"/>
              </a:spcAft>
              <a:buClr>
                <a:srgbClr val="434343"/>
              </a:buClr>
              <a:buSzPts val="1400"/>
              <a:buFont typeface="Roboto Condensed Light"/>
              <a:buChar char="■"/>
              <a:defRPr>
                <a:solidFill>
                  <a:srgbClr val="434343"/>
                </a:solidFill>
              </a:defRPr>
            </a:lvl6pPr>
            <a:lvl7pPr marL="4267093" lvl="6" indent="-423323" rtl="0">
              <a:lnSpc>
                <a:spcPct val="115000"/>
              </a:lnSpc>
              <a:spcBef>
                <a:spcPts val="2133"/>
              </a:spcBef>
              <a:spcAft>
                <a:spcPts val="0"/>
              </a:spcAft>
              <a:buClr>
                <a:srgbClr val="434343"/>
              </a:buClr>
              <a:buSzPts val="1400"/>
              <a:buFont typeface="Roboto Condensed Light"/>
              <a:buChar char="●"/>
              <a:defRPr>
                <a:solidFill>
                  <a:srgbClr val="434343"/>
                </a:solidFill>
              </a:defRPr>
            </a:lvl7pPr>
            <a:lvl8pPr marL="4876678" lvl="7" indent="-423323" rtl="0">
              <a:lnSpc>
                <a:spcPct val="115000"/>
              </a:lnSpc>
              <a:spcBef>
                <a:spcPts val="2133"/>
              </a:spcBef>
              <a:spcAft>
                <a:spcPts val="0"/>
              </a:spcAft>
              <a:buClr>
                <a:srgbClr val="434343"/>
              </a:buClr>
              <a:buSzPts val="1400"/>
              <a:buFont typeface="Roboto Condensed Light"/>
              <a:buChar char="○"/>
              <a:defRPr>
                <a:solidFill>
                  <a:srgbClr val="434343"/>
                </a:solidFill>
              </a:defRPr>
            </a:lvl8pPr>
            <a:lvl9pPr marL="5486263" lvl="8" indent="-423323" rtl="0">
              <a:lnSpc>
                <a:spcPct val="115000"/>
              </a:lnSpc>
              <a:spcBef>
                <a:spcPts val="2133"/>
              </a:spcBef>
              <a:spcAft>
                <a:spcPts val="2133"/>
              </a:spcAft>
              <a:buClr>
                <a:srgbClr val="434343"/>
              </a:buClr>
              <a:buSzPts val="1400"/>
              <a:buFont typeface="Roboto Condensed Light"/>
              <a:buChar char="■"/>
              <a:defRPr>
                <a:solidFill>
                  <a:srgbClr val="434343"/>
                </a:solidFill>
              </a:defRPr>
            </a:lvl9pPr>
          </a:lstStyle>
          <a:p>
            <a:endParaRPr dirty="0"/>
          </a:p>
        </p:txBody>
      </p:sp>
      <p:sp>
        <p:nvSpPr>
          <p:cNvPr id="282" name="Google Shape;282;p7"/>
          <p:cNvSpPr/>
          <p:nvPr/>
        </p:nvSpPr>
        <p:spPr>
          <a:xfrm rot="10800000" flipH="1">
            <a:off x="-1017950" y="-1594611"/>
            <a:ext cx="3300883" cy="4455731"/>
          </a:xfrm>
          <a:custGeom>
            <a:avLst/>
            <a:gdLst/>
            <a:ahLst/>
            <a:cxnLst/>
            <a:rect l="l" t="t" r="r" b="b"/>
            <a:pathLst>
              <a:path w="42254" h="57037" extrusionOk="0">
                <a:moveTo>
                  <a:pt x="6515" y="0"/>
                </a:moveTo>
                <a:lnTo>
                  <a:pt x="5507" y="20"/>
                </a:lnTo>
                <a:lnTo>
                  <a:pt x="4498" y="61"/>
                </a:lnTo>
                <a:lnTo>
                  <a:pt x="3470" y="141"/>
                </a:lnTo>
                <a:lnTo>
                  <a:pt x="2441" y="262"/>
                </a:lnTo>
                <a:lnTo>
                  <a:pt x="1432" y="383"/>
                </a:lnTo>
                <a:lnTo>
                  <a:pt x="1291" y="5869"/>
                </a:lnTo>
                <a:lnTo>
                  <a:pt x="1110" y="11375"/>
                </a:lnTo>
                <a:lnTo>
                  <a:pt x="747" y="22347"/>
                </a:lnTo>
                <a:lnTo>
                  <a:pt x="626" y="25957"/>
                </a:lnTo>
                <a:lnTo>
                  <a:pt x="525" y="29547"/>
                </a:lnTo>
                <a:lnTo>
                  <a:pt x="444" y="33137"/>
                </a:lnTo>
                <a:lnTo>
                  <a:pt x="404" y="36747"/>
                </a:lnTo>
                <a:lnTo>
                  <a:pt x="364" y="40257"/>
                </a:lnTo>
                <a:lnTo>
                  <a:pt x="343" y="43746"/>
                </a:lnTo>
                <a:lnTo>
                  <a:pt x="303" y="47255"/>
                </a:lnTo>
                <a:lnTo>
                  <a:pt x="222" y="50765"/>
                </a:lnTo>
                <a:lnTo>
                  <a:pt x="182" y="51672"/>
                </a:lnTo>
                <a:lnTo>
                  <a:pt x="122" y="52600"/>
                </a:lnTo>
                <a:lnTo>
                  <a:pt x="41" y="53507"/>
                </a:lnTo>
                <a:lnTo>
                  <a:pt x="0" y="54415"/>
                </a:lnTo>
                <a:lnTo>
                  <a:pt x="0" y="54859"/>
                </a:lnTo>
                <a:lnTo>
                  <a:pt x="0" y="55303"/>
                </a:lnTo>
                <a:lnTo>
                  <a:pt x="21" y="55524"/>
                </a:lnTo>
                <a:lnTo>
                  <a:pt x="41" y="55746"/>
                </a:lnTo>
                <a:lnTo>
                  <a:pt x="101" y="55968"/>
                </a:lnTo>
                <a:lnTo>
                  <a:pt x="142" y="56170"/>
                </a:lnTo>
                <a:lnTo>
                  <a:pt x="182" y="56271"/>
                </a:lnTo>
                <a:lnTo>
                  <a:pt x="243" y="56351"/>
                </a:lnTo>
                <a:lnTo>
                  <a:pt x="303" y="56432"/>
                </a:lnTo>
                <a:lnTo>
                  <a:pt x="384" y="56492"/>
                </a:lnTo>
                <a:lnTo>
                  <a:pt x="565" y="56593"/>
                </a:lnTo>
                <a:lnTo>
                  <a:pt x="807" y="56674"/>
                </a:lnTo>
                <a:lnTo>
                  <a:pt x="1231" y="56815"/>
                </a:lnTo>
                <a:lnTo>
                  <a:pt x="1674" y="56896"/>
                </a:lnTo>
                <a:lnTo>
                  <a:pt x="2118" y="56977"/>
                </a:lnTo>
                <a:lnTo>
                  <a:pt x="2582" y="57017"/>
                </a:lnTo>
                <a:lnTo>
                  <a:pt x="3046" y="57017"/>
                </a:lnTo>
                <a:lnTo>
                  <a:pt x="3490" y="57037"/>
                </a:lnTo>
                <a:lnTo>
                  <a:pt x="4397" y="57017"/>
                </a:lnTo>
                <a:lnTo>
                  <a:pt x="5446" y="56977"/>
                </a:lnTo>
                <a:lnTo>
                  <a:pt x="6495" y="56916"/>
                </a:lnTo>
                <a:lnTo>
                  <a:pt x="7544" y="56835"/>
                </a:lnTo>
                <a:lnTo>
                  <a:pt x="8613" y="56755"/>
                </a:lnTo>
                <a:lnTo>
                  <a:pt x="10125" y="56593"/>
                </a:lnTo>
                <a:lnTo>
                  <a:pt x="10892" y="56533"/>
                </a:lnTo>
                <a:lnTo>
                  <a:pt x="11638" y="56513"/>
                </a:lnTo>
                <a:lnTo>
                  <a:pt x="42254" y="56513"/>
                </a:lnTo>
                <a:lnTo>
                  <a:pt x="42214" y="55988"/>
                </a:lnTo>
                <a:lnTo>
                  <a:pt x="42133" y="55484"/>
                </a:lnTo>
                <a:lnTo>
                  <a:pt x="42052" y="54960"/>
                </a:lnTo>
                <a:lnTo>
                  <a:pt x="41911" y="54455"/>
                </a:lnTo>
                <a:lnTo>
                  <a:pt x="41750" y="53971"/>
                </a:lnTo>
                <a:lnTo>
                  <a:pt x="41568" y="53467"/>
                </a:lnTo>
                <a:lnTo>
                  <a:pt x="41346" y="52983"/>
                </a:lnTo>
                <a:lnTo>
                  <a:pt x="41104" y="52499"/>
                </a:lnTo>
                <a:lnTo>
                  <a:pt x="40741" y="51914"/>
                </a:lnTo>
                <a:lnTo>
                  <a:pt x="40338" y="51329"/>
                </a:lnTo>
                <a:lnTo>
                  <a:pt x="39914" y="50765"/>
                </a:lnTo>
                <a:lnTo>
                  <a:pt x="39471" y="50220"/>
                </a:lnTo>
                <a:lnTo>
                  <a:pt x="38523" y="49131"/>
                </a:lnTo>
                <a:lnTo>
                  <a:pt x="37595" y="48062"/>
                </a:lnTo>
                <a:lnTo>
                  <a:pt x="37151" y="47517"/>
                </a:lnTo>
                <a:lnTo>
                  <a:pt x="36728" y="46953"/>
                </a:lnTo>
                <a:lnTo>
                  <a:pt x="36344" y="46388"/>
                </a:lnTo>
                <a:lnTo>
                  <a:pt x="36163" y="46106"/>
                </a:lnTo>
                <a:lnTo>
                  <a:pt x="36002" y="45803"/>
                </a:lnTo>
                <a:lnTo>
                  <a:pt x="35860" y="45501"/>
                </a:lnTo>
                <a:lnTo>
                  <a:pt x="35719" y="45198"/>
                </a:lnTo>
                <a:lnTo>
                  <a:pt x="35598" y="44895"/>
                </a:lnTo>
                <a:lnTo>
                  <a:pt x="35477" y="44593"/>
                </a:lnTo>
                <a:lnTo>
                  <a:pt x="35376" y="44270"/>
                </a:lnTo>
                <a:lnTo>
                  <a:pt x="35316" y="43927"/>
                </a:lnTo>
                <a:lnTo>
                  <a:pt x="35255" y="43605"/>
                </a:lnTo>
                <a:lnTo>
                  <a:pt x="35215" y="43262"/>
                </a:lnTo>
                <a:lnTo>
                  <a:pt x="35195" y="42979"/>
                </a:lnTo>
                <a:lnTo>
                  <a:pt x="35195" y="42717"/>
                </a:lnTo>
                <a:lnTo>
                  <a:pt x="35215" y="42173"/>
                </a:lnTo>
                <a:lnTo>
                  <a:pt x="35296" y="41628"/>
                </a:lnTo>
                <a:lnTo>
                  <a:pt x="35397" y="41084"/>
                </a:lnTo>
                <a:lnTo>
                  <a:pt x="35538" y="40539"/>
                </a:lnTo>
                <a:lnTo>
                  <a:pt x="35679" y="40015"/>
                </a:lnTo>
                <a:lnTo>
                  <a:pt x="36022" y="38946"/>
                </a:lnTo>
                <a:lnTo>
                  <a:pt x="36344" y="37857"/>
                </a:lnTo>
                <a:lnTo>
                  <a:pt x="36486" y="37332"/>
                </a:lnTo>
                <a:lnTo>
                  <a:pt x="36607" y="36788"/>
                </a:lnTo>
                <a:lnTo>
                  <a:pt x="36687" y="36263"/>
                </a:lnTo>
                <a:lnTo>
                  <a:pt x="36728" y="35719"/>
                </a:lnTo>
                <a:lnTo>
                  <a:pt x="36748" y="35436"/>
                </a:lnTo>
                <a:lnTo>
                  <a:pt x="36748" y="35174"/>
                </a:lnTo>
                <a:lnTo>
                  <a:pt x="36728" y="34892"/>
                </a:lnTo>
                <a:lnTo>
                  <a:pt x="36687" y="34630"/>
                </a:lnTo>
                <a:lnTo>
                  <a:pt x="36647" y="34367"/>
                </a:lnTo>
                <a:lnTo>
                  <a:pt x="36586" y="34085"/>
                </a:lnTo>
                <a:lnTo>
                  <a:pt x="36526" y="33843"/>
                </a:lnTo>
                <a:lnTo>
                  <a:pt x="36445" y="33581"/>
                </a:lnTo>
                <a:lnTo>
                  <a:pt x="36344" y="33339"/>
                </a:lnTo>
                <a:lnTo>
                  <a:pt x="36244" y="33097"/>
                </a:lnTo>
                <a:lnTo>
                  <a:pt x="36002" y="32633"/>
                </a:lnTo>
                <a:lnTo>
                  <a:pt x="35719" y="32169"/>
                </a:lnTo>
                <a:lnTo>
                  <a:pt x="35397" y="31746"/>
                </a:lnTo>
                <a:lnTo>
                  <a:pt x="35034" y="31342"/>
                </a:lnTo>
                <a:lnTo>
                  <a:pt x="34650" y="30959"/>
                </a:lnTo>
                <a:lnTo>
                  <a:pt x="34227" y="30596"/>
                </a:lnTo>
                <a:lnTo>
                  <a:pt x="33803" y="30253"/>
                </a:lnTo>
                <a:lnTo>
                  <a:pt x="33339" y="29930"/>
                </a:lnTo>
                <a:lnTo>
                  <a:pt x="32875" y="29608"/>
                </a:lnTo>
                <a:lnTo>
                  <a:pt x="32371" y="29325"/>
                </a:lnTo>
                <a:lnTo>
                  <a:pt x="31887" y="29063"/>
                </a:lnTo>
                <a:lnTo>
                  <a:pt x="31383" y="28821"/>
                </a:lnTo>
                <a:lnTo>
                  <a:pt x="30879" y="28599"/>
                </a:lnTo>
                <a:lnTo>
                  <a:pt x="29870" y="28176"/>
                </a:lnTo>
                <a:lnTo>
                  <a:pt x="28842" y="27772"/>
                </a:lnTo>
                <a:lnTo>
                  <a:pt x="27793" y="27369"/>
                </a:lnTo>
                <a:lnTo>
                  <a:pt x="26785" y="26925"/>
                </a:lnTo>
                <a:lnTo>
                  <a:pt x="26280" y="26703"/>
                </a:lnTo>
                <a:lnTo>
                  <a:pt x="25796" y="26461"/>
                </a:lnTo>
                <a:lnTo>
                  <a:pt x="25312" y="26199"/>
                </a:lnTo>
                <a:lnTo>
                  <a:pt x="24848" y="25937"/>
                </a:lnTo>
                <a:lnTo>
                  <a:pt x="24384" y="25634"/>
                </a:lnTo>
                <a:lnTo>
                  <a:pt x="23941" y="25332"/>
                </a:lnTo>
                <a:lnTo>
                  <a:pt x="23517" y="24989"/>
                </a:lnTo>
                <a:lnTo>
                  <a:pt x="23114" y="24626"/>
                </a:lnTo>
                <a:lnTo>
                  <a:pt x="22872" y="24364"/>
                </a:lnTo>
                <a:lnTo>
                  <a:pt x="22650" y="24122"/>
                </a:lnTo>
                <a:lnTo>
                  <a:pt x="22408" y="23860"/>
                </a:lnTo>
                <a:lnTo>
                  <a:pt x="22206" y="23577"/>
                </a:lnTo>
                <a:lnTo>
                  <a:pt x="22005" y="23315"/>
                </a:lnTo>
                <a:lnTo>
                  <a:pt x="21823" y="23033"/>
                </a:lnTo>
                <a:lnTo>
                  <a:pt x="21480" y="22448"/>
                </a:lnTo>
                <a:lnTo>
                  <a:pt x="21157" y="21843"/>
                </a:lnTo>
                <a:lnTo>
                  <a:pt x="20895" y="21217"/>
                </a:lnTo>
                <a:lnTo>
                  <a:pt x="20653" y="20592"/>
                </a:lnTo>
                <a:lnTo>
                  <a:pt x="20431" y="19927"/>
                </a:lnTo>
                <a:lnTo>
                  <a:pt x="20250" y="19261"/>
                </a:lnTo>
                <a:lnTo>
                  <a:pt x="20089" y="18575"/>
                </a:lnTo>
                <a:lnTo>
                  <a:pt x="19947" y="17869"/>
                </a:lnTo>
                <a:lnTo>
                  <a:pt x="19826" y="17164"/>
                </a:lnTo>
                <a:lnTo>
                  <a:pt x="19725" y="16458"/>
                </a:lnTo>
                <a:lnTo>
                  <a:pt x="19625" y="15732"/>
                </a:lnTo>
                <a:lnTo>
                  <a:pt x="19443" y="14279"/>
                </a:lnTo>
                <a:lnTo>
                  <a:pt x="19282" y="12807"/>
                </a:lnTo>
                <a:lnTo>
                  <a:pt x="19080" y="11375"/>
                </a:lnTo>
                <a:lnTo>
                  <a:pt x="18979" y="10649"/>
                </a:lnTo>
                <a:lnTo>
                  <a:pt x="18838" y="9943"/>
                </a:lnTo>
                <a:lnTo>
                  <a:pt x="18697" y="9237"/>
                </a:lnTo>
                <a:lnTo>
                  <a:pt x="18536" y="8552"/>
                </a:lnTo>
                <a:lnTo>
                  <a:pt x="18354" y="7866"/>
                </a:lnTo>
                <a:lnTo>
                  <a:pt x="18132" y="7200"/>
                </a:lnTo>
                <a:lnTo>
                  <a:pt x="17890" y="6555"/>
                </a:lnTo>
                <a:lnTo>
                  <a:pt x="17608" y="5930"/>
                </a:lnTo>
                <a:lnTo>
                  <a:pt x="17305" y="5304"/>
                </a:lnTo>
                <a:lnTo>
                  <a:pt x="16942" y="4720"/>
                </a:lnTo>
                <a:lnTo>
                  <a:pt x="16761" y="4437"/>
                </a:lnTo>
                <a:lnTo>
                  <a:pt x="16559" y="4155"/>
                </a:lnTo>
                <a:lnTo>
                  <a:pt x="16337" y="3872"/>
                </a:lnTo>
                <a:lnTo>
                  <a:pt x="16115" y="3610"/>
                </a:lnTo>
                <a:lnTo>
                  <a:pt x="15772" y="3247"/>
                </a:lnTo>
                <a:lnTo>
                  <a:pt x="15430" y="2904"/>
                </a:lnTo>
                <a:lnTo>
                  <a:pt x="15067" y="2602"/>
                </a:lnTo>
                <a:lnTo>
                  <a:pt x="14703" y="2299"/>
                </a:lnTo>
                <a:lnTo>
                  <a:pt x="14320" y="2037"/>
                </a:lnTo>
                <a:lnTo>
                  <a:pt x="13937" y="1775"/>
                </a:lnTo>
                <a:lnTo>
                  <a:pt x="13534" y="1553"/>
                </a:lnTo>
                <a:lnTo>
                  <a:pt x="13110" y="1331"/>
                </a:lnTo>
                <a:lnTo>
                  <a:pt x="12687" y="1129"/>
                </a:lnTo>
                <a:lnTo>
                  <a:pt x="12263" y="948"/>
                </a:lnTo>
                <a:lnTo>
                  <a:pt x="11819" y="807"/>
                </a:lnTo>
                <a:lnTo>
                  <a:pt x="11355" y="645"/>
                </a:lnTo>
                <a:lnTo>
                  <a:pt x="10912" y="524"/>
                </a:lnTo>
                <a:lnTo>
                  <a:pt x="10448" y="403"/>
                </a:lnTo>
                <a:lnTo>
                  <a:pt x="9964" y="323"/>
                </a:lnTo>
                <a:lnTo>
                  <a:pt x="9500" y="222"/>
                </a:lnTo>
                <a:lnTo>
                  <a:pt x="9016" y="161"/>
                </a:lnTo>
                <a:lnTo>
                  <a:pt x="8512" y="101"/>
                </a:lnTo>
                <a:lnTo>
                  <a:pt x="8028" y="61"/>
                </a:lnTo>
                <a:lnTo>
                  <a:pt x="7523" y="40"/>
                </a:lnTo>
                <a:lnTo>
                  <a:pt x="6515" y="0"/>
                </a:lnTo>
                <a:close/>
              </a:path>
            </a:pathLst>
          </a:custGeom>
          <a:solidFill>
            <a:srgbClr val="FFE2DC"/>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grpSp>
        <p:nvGrpSpPr>
          <p:cNvPr id="283" name="Google Shape;283;p7"/>
          <p:cNvGrpSpPr/>
          <p:nvPr/>
        </p:nvGrpSpPr>
        <p:grpSpPr>
          <a:xfrm rot="5400000">
            <a:off x="10247368" y="-645622"/>
            <a:ext cx="1293389" cy="2557788"/>
            <a:chOff x="961675" y="1958725"/>
            <a:chExt cx="563225" cy="1113825"/>
          </a:xfrm>
        </p:grpSpPr>
        <p:sp>
          <p:nvSpPr>
            <p:cNvPr id="284" name="Google Shape;284;p7"/>
            <p:cNvSpPr/>
            <p:nvPr/>
          </p:nvSpPr>
          <p:spPr>
            <a:xfrm>
              <a:off x="961675" y="1958725"/>
              <a:ext cx="284400" cy="1113825"/>
            </a:xfrm>
            <a:custGeom>
              <a:avLst/>
              <a:gdLst/>
              <a:ahLst/>
              <a:cxnLst/>
              <a:rect l="l" t="t" r="r" b="b"/>
              <a:pathLst>
                <a:path w="11376" h="44553" extrusionOk="0">
                  <a:moveTo>
                    <a:pt x="0" y="0"/>
                  </a:moveTo>
                  <a:lnTo>
                    <a:pt x="0" y="44553"/>
                  </a:lnTo>
                  <a:lnTo>
                    <a:pt x="645" y="44392"/>
                  </a:lnTo>
                  <a:lnTo>
                    <a:pt x="1251" y="44210"/>
                  </a:lnTo>
                  <a:lnTo>
                    <a:pt x="1835" y="43988"/>
                  </a:lnTo>
                  <a:lnTo>
                    <a:pt x="2400" y="43766"/>
                  </a:lnTo>
                  <a:lnTo>
                    <a:pt x="2925" y="43504"/>
                  </a:lnTo>
                  <a:lnTo>
                    <a:pt x="3429" y="43202"/>
                  </a:lnTo>
                  <a:lnTo>
                    <a:pt x="3913" y="42899"/>
                  </a:lnTo>
                  <a:lnTo>
                    <a:pt x="4357" y="42556"/>
                  </a:lnTo>
                  <a:lnTo>
                    <a:pt x="4800" y="42213"/>
                  </a:lnTo>
                  <a:lnTo>
                    <a:pt x="5204" y="41830"/>
                  </a:lnTo>
                  <a:lnTo>
                    <a:pt x="5567" y="41427"/>
                  </a:lnTo>
                  <a:lnTo>
                    <a:pt x="5930" y="41023"/>
                  </a:lnTo>
                  <a:lnTo>
                    <a:pt x="6252" y="40580"/>
                  </a:lnTo>
                  <a:lnTo>
                    <a:pt x="6555" y="40136"/>
                  </a:lnTo>
                  <a:lnTo>
                    <a:pt x="6837" y="39692"/>
                  </a:lnTo>
                  <a:lnTo>
                    <a:pt x="7099" y="39208"/>
                  </a:lnTo>
                  <a:lnTo>
                    <a:pt x="7341" y="38724"/>
                  </a:lnTo>
                  <a:lnTo>
                    <a:pt x="7563" y="38220"/>
                  </a:lnTo>
                  <a:lnTo>
                    <a:pt x="7745" y="37716"/>
                  </a:lnTo>
                  <a:lnTo>
                    <a:pt x="7926" y="37212"/>
                  </a:lnTo>
                  <a:lnTo>
                    <a:pt x="8068" y="36687"/>
                  </a:lnTo>
                  <a:lnTo>
                    <a:pt x="8189" y="36163"/>
                  </a:lnTo>
                  <a:lnTo>
                    <a:pt x="8310" y="35618"/>
                  </a:lnTo>
                  <a:lnTo>
                    <a:pt x="8390" y="35094"/>
                  </a:lnTo>
                  <a:lnTo>
                    <a:pt x="8451" y="34549"/>
                  </a:lnTo>
                  <a:lnTo>
                    <a:pt x="8491" y="34005"/>
                  </a:lnTo>
                  <a:lnTo>
                    <a:pt x="8531" y="33460"/>
                  </a:lnTo>
                  <a:lnTo>
                    <a:pt x="8531" y="32916"/>
                  </a:lnTo>
                  <a:lnTo>
                    <a:pt x="8511" y="32391"/>
                  </a:lnTo>
                  <a:lnTo>
                    <a:pt x="8491" y="31847"/>
                  </a:lnTo>
                  <a:lnTo>
                    <a:pt x="8451" y="31322"/>
                  </a:lnTo>
                  <a:lnTo>
                    <a:pt x="8370" y="30798"/>
                  </a:lnTo>
                  <a:lnTo>
                    <a:pt x="8269" y="30193"/>
                  </a:lnTo>
                  <a:lnTo>
                    <a:pt x="8128" y="29628"/>
                  </a:lnTo>
                  <a:lnTo>
                    <a:pt x="7967" y="29063"/>
                  </a:lnTo>
                  <a:lnTo>
                    <a:pt x="7785" y="28519"/>
                  </a:lnTo>
                  <a:lnTo>
                    <a:pt x="7583" y="27994"/>
                  </a:lnTo>
                  <a:lnTo>
                    <a:pt x="7341" y="27470"/>
                  </a:lnTo>
                  <a:lnTo>
                    <a:pt x="7099" y="26946"/>
                  </a:lnTo>
                  <a:lnTo>
                    <a:pt x="6857" y="26421"/>
                  </a:lnTo>
                  <a:lnTo>
                    <a:pt x="6313" y="25393"/>
                  </a:lnTo>
                  <a:lnTo>
                    <a:pt x="5768" y="24324"/>
                  </a:lnTo>
                  <a:lnTo>
                    <a:pt x="5224" y="23235"/>
                  </a:lnTo>
                  <a:lnTo>
                    <a:pt x="4962" y="22650"/>
                  </a:lnTo>
                  <a:lnTo>
                    <a:pt x="4720" y="22065"/>
                  </a:lnTo>
                  <a:lnTo>
                    <a:pt x="4478" y="21460"/>
                  </a:lnTo>
                  <a:lnTo>
                    <a:pt x="4276" y="20835"/>
                  </a:lnTo>
                  <a:lnTo>
                    <a:pt x="4074" y="20169"/>
                  </a:lnTo>
                  <a:lnTo>
                    <a:pt x="3913" y="19483"/>
                  </a:lnTo>
                  <a:lnTo>
                    <a:pt x="3772" y="18777"/>
                  </a:lnTo>
                  <a:lnTo>
                    <a:pt x="3651" y="18031"/>
                  </a:lnTo>
                  <a:lnTo>
                    <a:pt x="3570" y="17245"/>
                  </a:lnTo>
                  <a:lnTo>
                    <a:pt x="3530" y="16418"/>
                  </a:lnTo>
                  <a:lnTo>
                    <a:pt x="3530" y="15550"/>
                  </a:lnTo>
                  <a:lnTo>
                    <a:pt x="3570" y="14643"/>
                  </a:lnTo>
                  <a:lnTo>
                    <a:pt x="3651" y="13695"/>
                  </a:lnTo>
                  <a:lnTo>
                    <a:pt x="3772" y="12686"/>
                  </a:lnTo>
                  <a:lnTo>
                    <a:pt x="3953" y="11638"/>
                  </a:lnTo>
                  <a:lnTo>
                    <a:pt x="4195" y="10528"/>
                  </a:lnTo>
                  <a:lnTo>
                    <a:pt x="4478" y="9379"/>
                  </a:lnTo>
                  <a:lnTo>
                    <a:pt x="4841" y="8149"/>
                  </a:lnTo>
                  <a:lnTo>
                    <a:pt x="5083" y="7463"/>
                  </a:lnTo>
                  <a:lnTo>
                    <a:pt x="5345" y="6777"/>
                  </a:lnTo>
                  <a:lnTo>
                    <a:pt x="5627" y="6132"/>
                  </a:lnTo>
                  <a:lnTo>
                    <a:pt x="5950" y="5506"/>
                  </a:lnTo>
                  <a:lnTo>
                    <a:pt x="6293" y="4922"/>
                  </a:lnTo>
                  <a:lnTo>
                    <a:pt x="6656" y="4357"/>
                  </a:lnTo>
                  <a:lnTo>
                    <a:pt x="7039" y="3812"/>
                  </a:lnTo>
                  <a:lnTo>
                    <a:pt x="7462" y="3308"/>
                  </a:lnTo>
                  <a:lnTo>
                    <a:pt x="7886" y="2804"/>
                  </a:lnTo>
                  <a:lnTo>
                    <a:pt x="8330" y="2340"/>
                  </a:lnTo>
                  <a:lnTo>
                    <a:pt x="8814" y="1896"/>
                  </a:lnTo>
                  <a:lnTo>
                    <a:pt x="9298" y="1473"/>
                  </a:lnTo>
                  <a:lnTo>
                    <a:pt x="9782" y="1069"/>
                  </a:lnTo>
                  <a:lnTo>
                    <a:pt x="10306" y="706"/>
                  </a:lnTo>
                  <a:lnTo>
                    <a:pt x="10831" y="343"/>
                  </a:lnTo>
                  <a:lnTo>
                    <a:pt x="11375" y="0"/>
                  </a:lnTo>
                  <a:close/>
                </a:path>
              </a:pathLst>
            </a:custGeom>
            <a:solidFill>
              <a:schemeClr val="l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85" name="Google Shape;285;p7"/>
            <p:cNvSpPr/>
            <p:nvPr/>
          </p:nvSpPr>
          <p:spPr>
            <a:xfrm>
              <a:off x="1145700" y="1958725"/>
              <a:ext cx="379200" cy="552150"/>
            </a:xfrm>
            <a:custGeom>
              <a:avLst/>
              <a:gdLst/>
              <a:ahLst/>
              <a:cxnLst/>
              <a:rect l="l" t="t" r="r" b="b"/>
              <a:pathLst>
                <a:path w="15168" h="22086" extrusionOk="0">
                  <a:moveTo>
                    <a:pt x="7181" y="0"/>
                  </a:moveTo>
                  <a:lnTo>
                    <a:pt x="6475" y="908"/>
                  </a:lnTo>
                  <a:lnTo>
                    <a:pt x="5749" y="1876"/>
                  </a:lnTo>
                  <a:lnTo>
                    <a:pt x="5043" y="2884"/>
                  </a:lnTo>
                  <a:lnTo>
                    <a:pt x="4337" y="3933"/>
                  </a:lnTo>
                  <a:lnTo>
                    <a:pt x="3671" y="5022"/>
                  </a:lnTo>
                  <a:lnTo>
                    <a:pt x="3349" y="5587"/>
                  </a:lnTo>
                  <a:lnTo>
                    <a:pt x="3046" y="6172"/>
                  </a:lnTo>
                  <a:lnTo>
                    <a:pt x="2723" y="6757"/>
                  </a:lnTo>
                  <a:lnTo>
                    <a:pt x="2441" y="7342"/>
                  </a:lnTo>
                  <a:lnTo>
                    <a:pt x="2159" y="7947"/>
                  </a:lnTo>
                  <a:lnTo>
                    <a:pt x="1897" y="8572"/>
                  </a:lnTo>
                  <a:lnTo>
                    <a:pt x="1634" y="9197"/>
                  </a:lnTo>
                  <a:lnTo>
                    <a:pt x="1392" y="9823"/>
                  </a:lnTo>
                  <a:lnTo>
                    <a:pt x="1170" y="10448"/>
                  </a:lnTo>
                  <a:lnTo>
                    <a:pt x="969" y="11093"/>
                  </a:lnTo>
                  <a:lnTo>
                    <a:pt x="767" y="11759"/>
                  </a:lnTo>
                  <a:lnTo>
                    <a:pt x="606" y="12404"/>
                  </a:lnTo>
                  <a:lnTo>
                    <a:pt x="444" y="13070"/>
                  </a:lnTo>
                  <a:lnTo>
                    <a:pt x="323" y="13755"/>
                  </a:lnTo>
                  <a:lnTo>
                    <a:pt x="202" y="14421"/>
                  </a:lnTo>
                  <a:lnTo>
                    <a:pt x="122" y="15107"/>
                  </a:lnTo>
                  <a:lnTo>
                    <a:pt x="61" y="15813"/>
                  </a:lnTo>
                  <a:lnTo>
                    <a:pt x="21" y="16498"/>
                  </a:lnTo>
                  <a:lnTo>
                    <a:pt x="1" y="17204"/>
                  </a:lnTo>
                  <a:lnTo>
                    <a:pt x="21" y="17910"/>
                  </a:lnTo>
                  <a:lnTo>
                    <a:pt x="61" y="18616"/>
                  </a:lnTo>
                  <a:lnTo>
                    <a:pt x="122" y="19322"/>
                  </a:lnTo>
                  <a:lnTo>
                    <a:pt x="202" y="19745"/>
                  </a:lnTo>
                  <a:lnTo>
                    <a:pt x="303" y="20109"/>
                  </a:lnTo>
                  <a:lnTo>
                    <a:pt x="404" y="20451"/>
                  </a:lnTo>
                  <a:lnTo>
                    <a:pt x="505" y="20774"/>
                  </a:lnTo>
                  <a:lnTo>
                    <a:pt x="606" y="21036"/>
                  </a:lnTo>
                  <a:lnTo>
                    <a:pt x="727" y="21278"/>
                  </a:lnTo>
                  <a:lnTo>
                    <a:pt x="828" y="21480"/>
                  </a:lnTo>
                  <a:lnTo>
                    <a:pt x="949" y="21662"/>
                  </a:lnTo>
                  <a:lnTo>
                    <a:pt x="1070" y="21803"/>
                  </a:lnTo>
                  <a:lnTo>
                    <a:pt x="1211" y="21924"/>
                  </a:lnTo>
                  <a:lnTo>
                    <a:pt x="1332" y="22004"/>
                  </a:lnTo>
                  <a:lnTo>
                    <a:pt x="1453" y="22065"/>
                  </a:lnTo>
                  <a:lnTo>
                    <a:pt x="1574" y="22085"/>
                  </a:lnTo>
                  <a:lnTo>
                    <a:pt x="1715" y="22085"/>
                  </a:lnTo>
                  <a:lnTo>
                    <a:pt x="1836" y="22065"/>
                  </a:lnTo>
                  <a:lnTo>
                    <a:pt x="1957" y="22004"/>
                  </a:lnTo>
                  <a:lnTo>
                    <a:pt x="2078" y="21944"/>
                  </a:lnTo>
                  <a:lnTo>
                    <a:pt x="2199" y="21843"/>
                  </a:lnTo>
                  <a:lnTo>
                    <a:pt x="2320" y="21702"/>
                  </a:lnTo>
                  <a:lnTo>
                    <a:pt x="2421" y="21561"/>
                  </a:lnTo>
                  <a:lnTo>
                    <a:pt x="2542" y="21399"/>
                  </a:lnTo>
                  <a:lnTo>
                    <a:pt x="2623" y="21198"/>
                  </a:lnTo>
                  <a:lnTo>
                    <a:pt x="2723" y="20996"/>
                  </a:lnTo>
                  <a:lnTo>
                    <a:pt x="2804" y="20774"/>
                  </a:lnTo>
                  <a:lnTo>
                    <a:pt x="2885" y="20512"/>
                  </a:lnTo>
                  <a:lnTo>
                    <a:pt x="2965" y="20250"/>
                  </a:lnTo>
                  <a:lnTo>
                    <a:pt x="3026" y="19967"/>
                  </a:lnTo>
                  <a:lnTo>
                    <a:pt x="3066" y="19665"/>
                  </a:lnTo>
                  <a:lnTo>
                    <a:pt x="3107" y="19342"/>
                  </a:lnTo>
                  <a:lnTo>
                    <a:pt x="3147" y="19019"/>
                  </a:lnTo>
                  <a:lnTo>
                    <a:pt x="3167" y="18677"/>
                  </a:lnTo>
                  <a:lnTo>
                    <a:pt x="3167" y="18314"/>
                  </a:lnTo>
                  <a:lnTo>
                    <a:pt x="3167" y="17991"/>
                  </a:lnTo>
                  <a:lnTo>
                    <a:pt x="3207" y="17648"/>
                  </a:lnTo>
                  <a:lnTo>
                    <a:pt x="3248" y="17285"/>
                  </a:lnTo>
                  <a:lnTo>
                    <a:pt x="3308" y="16882"/>
                  </a:lnTo>
                  <a:lnTo>
                    <a:pt x="3409" y="16458"/>
                  </a:lnTo>
                  <a:lnTo>
                    <a:pt x="3510" y="15994"/>
                  </a:lnTo>
                  <a:lnTo>
                    <a:pt x="3651" y="15510"/>
                  </a:lnTo>
                  <a:lnTo>
                    <a:pt x="3792" y="15006"/>
                  </a:lnTo>
                  <a:lnTo>
                    <a:pt x="3974" y="14502"/>
                  </a:lnTo>
                  <a:lnTo>
                    <a:pt x="4176" y="13957"/>
                  </a:lnTo>
                  <a:lnTo>
                    <a:pt x="4397" y="13392"/>
                  </a:lnTo>
                  <a:lnTo>
                    <a:pt x="4639" y="12807"/>
                  </a:lnTo>
                  <a:lnTo>
                    <a:pt x="4902" y="12223"/>
                  </a:lnTo>
                  <a:lnTo>
                    <a:pt x="5204" y="11618"/>
                  </a:lnTo>
                  <a:lnTo>
                    <a:pt x="5507" y="10992"/>
                  </a:lnTo>
                  <a:lnTo>
                    <a:pt x="5850" y="10367"/>
                  </a:lnTo>
                  <a:lnTo>
                    <a:pt x="6233" y="9722"/>
                  </a:lnTo>
                  <a:lnTo>
                    <a:pt x="6616" y="9076"/>
                  </a:lnTo>
                  <a:lnTo>
                    <a:pt x="7040" y="8431"/>
                  </a:lnTo>
                  <a:lnTo>
                    <a:pt x="7503" y="7765"/>
                  </a:lnTo>
                  <a:lnTo>
                    <a:pt x="7967" y="7120"/>
                  </a:lnTo>
                  <a:lnTo>
                    <a:pt x="8471" y="6454"/>
                  </a:lnTo>
                  <a:lnTo>
                    <a:pt x="9016" y="5789"/>
                  </a:lnTo>
                  <a:lnTo>
                    <a:pt x="9581" y="5123"/>
                  </a:lnTo>
                  <a:lnTo>
                    <a:pt x="10166" y="4458"/>
                  </a:lnTo>
                  <a:lnTo>
                    <a:pt x="10791" y="3792"/>
                  </a:lnTo>
                  <a:lnTo>
                    <a:pt x="11436" y="3147"/>
                  </a:lnTo>
                  <a:lnTo>
                    <a:pt x="12122" y="2501"/>
                  </a:lnTo>
                  <a:lnTo>
                    <a:pt x="12848" y="1856"/>
                  </a:lnTo>
                  <a:lnTo>
                    <a:pt x="13574" y="1231"/>
                  </a:lnTo>
                  <a:lnTo>
                    <a:pt x="14361" y="605"/>
                  </a:lnTo>
                  <a:lnTo>
                    <a:pt x="15167" y="0"/>
                  </a:lnTo>
                  <a:close/>
                </a:path>
              </a:pathLst>
            </a:custGeom>
            <a:solidFill>
              <a:schemeClr val="l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286" name="Google Shape;286;p7"/>
          <p:cNvGrpSpPr/>
          <p:nvPr/>
        </p:nvGrpSpPr>
        <p:grpSpPr>
          <a:xfrm rot="10800000">
            <a:off x="-706145" y="4599052"/>
            <a:ext cx="3816621" cy="2261032"/>
            <a:chOff x="238125" y="3383650"/>
            <a:chExt cx="1287775" cy="762900"/>
          </a:xfrm>
        </p:grpSpPr>
        <p:sp>
          <p:nvSpPr>
            <p:cNvPr id="287" name="Google Shape;287;p7"/>
            <p:cNvSpPr/>
            <p:nvPr/>
          </p:nvSpPr>
          <p:spPr>
            <a:xfrm>
              <a:off x="598125" y="3383650"/>
              <a:ext cx="927775" cy="557175"/>
            </a:xfrm>
            <a:custGeom>
              <a:avLst/>
              <a:gdLst/>
              <a:ahLst/>
              <a:cxnLst/>
              <a:rect l="l" t="t" r="r" b="b"/>
              <a:pathLst>
                <a:path w="37111" h="22287" extrusionOk="0">
                  <a:moveTo>
                    <a:pt x="37050" y="0"/>
                  </a:moveTo>
                  <a:lnTo>
                    <a:pt x="0" y="101"/>
                  </a:lnTo>
                  <a:lnTo>
                    <a:pt x="1090" y="161"/>
                  </a:lnTo>
                  <a:lnTo>
                    <a:pt x="2118" y="242"/>
                  </a:lnTo>
                  <a:lnTo>
                    <a:pt x="3127" y="343"/>
                  </a:lnTo>
                  <a:lnTo>
                    <a:pt x="4095" y="464"/>
                  </a:lnTo>
                  <a:lnTo>
                    <a:pt x="5002" y="585"/>
                  </a:lnTo>
                  <a:lnTo>
                    <a:pt x="5890" y="726"/>
                  </a:lnTo>
                  <a:lnTo>
                    <a:pt x="6737" y="867"/>
                  </a:lnTo>
                  <a:lnTo>
                    <a:pt x="7523" y="1029"/>
                  </a:lnTo>
                  <a:lnTo>
                    <a:pt x="8310" y="1210"/>
                  </a:lnTo>
                  <a:lnTo>
                    <a:pt x="9036" y="1412"/>
                  </a:lnTo>
                  <a:lnTo>
                    <a:pt x="9742" y="1613"/>
                  </a:lnTo>
                  <a:lnTo>
                    <a:pt x="10407" y="1835"/>
                  </a:lnTo>
                  <a:lnTo>
                    <a:pt x="11033" y="2077"/>
                  </a:lnTo>
                  <a:lnTo>
                    <a:pt x="11658" y="2340"/>
                  </a:lnTo>
                  <a:lnTo>
                    <a:pt x="12223" y="2602"/>
                  </a:lnTo>
                  <a:lnTo>
                    <a:pt x="12767" y="2884"/>
                  </a:lnTo>
                  <a:lnTo>
                    <a:pt x="13292" y="3187"/>
                  </a:lnTo>
                  <a:lnTo>
                    <a:pt x="13796" y="3509"/>
                  </a:lnTo>
                  <a:lnTo>
                    <a:pt x="14260" y="3852"/>
                  </a:lnTo>
                  <a:lnTo>
                    <a:pt x="14724" y="4195"/>
                  </a:lnTo>
                  <a:lnTo>
                    <a:pt x="15147" y="4558"/>
                  </a:lnTo>
                  <a:lnTo>
                    <a:pt x="15551" y="4941"/>
                  </a:lnTo>
                  <a:lnTo>
                    <a:pt x="15934" y="5345"/>
                  </a:lnTo>
                  <a:lnTo>
                    <a:pt x="16297" y="5768"/>
                  </a:lnTo>
                  <a:lnTo>
                    <a:pt x="16660" y="6192"/>
                  </a:lnTo>
                  <a:lnTo>
                    <a:pt x="16982" y="6656"/>
                  </a:lnTo>
                  <a:lnTo>
                    <a:pt x="17305" y="7120"/>
                  </a:lnTo>
                  <a:lnTo>
                    <a:pt x="17608" y="7624"/>
                  </a:lnTo>
                  <a:lnTo>
                    <a:pt x="17910" y="8128"/>
                  </a:lnTo>
                  <a:lnTo>
                    <a:pt x="18172" y="8652"/>
                  </a:lnTo>
                  <a:lnTo>
                    <a:pt x="18455" y="9197"/>
                  </a:lnTo>
                  <a:lnTo>
                    <a:pt x="18717" y="9762"/>
                  </a:lnTo>
                  <a:lnTo>
                    <a:pt x="19241" y="11032"/>
                  </a:lnTo>
                  <a:lnTo>
                    <a:pt x="19786" y="12343"/>
                  </a:lnTo>
                  <a:lnTo>
                    <a:pt x="20351" y="13695"/>
                  </a:lnTo>
                  <a:lnTo>
                    <a:pt x="20653" y="14360"/>
                  </a:lnTo>
                  <a:lnTo>
                    <a:pt x="20956" y="15026"/>
                  </a:lnTo>
                  <a:lnTo>
                    <a:pt x="21258" y="15671"/>
                  </a:lnTo>
                  <a:lnTo>
                    <a:pt x="21601" y="16316"/>
                  </a:lnTo>
                  <a:lnTo>
                    <a:pt x="21944" y="16962"/>
                  </a:lnTo>
                  <a:lnTo>
                    <a:pt x="22327" y="17567"/>
                  </a:lnTo>
                  <a:lnTo>
                    <a:pt x="22710" y="18152"/>
                  </a:lnTo>
                  <a:lnTo>
                    <a:pt x="23134" y="18717"/>
                  </a:lnTo>
                  <a:lnTo>
                    <a:pt x="23578" y="19261"/>
                  </a:lnTo>
                  <a:lnTo>
                    <a:pt x="24042" y="19765"/>
                  </a:lnTo>
                  <a:lnTo>
                    <a:pt x="24284" y="20007"/>
                  </a:lnTo>
                  <a:lnTo>
                    <a:pt x="24546" y="20229"/>
                  </a:lnTo>
                  <a:lnTo>
                    <a:pt x="24808" y="20451"/>
                  </a:lnTo>
                  <a:lnTo>
                    <a:pt x="25070" y="20653"/>
                  </a:lnTo>
                  <a:lnTo>
                    <a:pt x="25352" y="20854"/>
                  </a:lnTo>
                  <a:lnTo>
                    <a:pt x="25635" y="21036"/>
                  </a:lnTo>
                  <a:lnTo>
                    <a:pt x="25937" y="21217"/>
                  </a:lnTo>
                  <a:lnTo>
                    <a:pt x="26240" y="21379"/>
                  </a:lnTo>
                  <a:lnTo>
                    <a:pt x="26563" y="21540"/>
                  </a:lnTo>
                  <a:lnTo>
                    <a:pt x="26885" y="21681"/>
                  </a:lnTo>
                  <a:lnTo>
                    <a:pt x="27228" y="21802"/>
                  </a:lnTo>
                  <a:lnTo>
                    <a:pt x="27571" y="21923"/>
                  </a:lnTo>
                  <a:lnTo>
                    <a:pt x="27934" y="22024"/>
                  </a:lnTo>
                  <a:lnTo>
                    <a:pt x="28297" y="22105"/>
                  </a:lnTo>
                  <a:lnTo>
                    <a:pt x="28680" y="22165"/>
                  </a:lnTo>
                  <a:lnTo>
                    <a:pt x="29064" y="22226"/>
                  </a:lnTo>
                  <a:lnTo>
                    <a:pt x="29467" y="22266"/>
                  </a:lnTo>
                  <a:lnTo>
                    <a:pt x="29890" y="22286"/>
                  </a:lnTo>
                  <a:lnTo>
                    <a:pt x="30758" y="22286"/>
                  </a:lnTo>
                  <a:lnTo>
                    <a:pt x="31201" y="22266"/>
                  </a:lnTo>
                  <a:lnTo>
                    <a:pt x="31665" y="22206"/>
                  </a:lnTo>
                  <a:lnTo>
                    <a:pt x="32149" y="22145"/>
                  </a:lnTo>
                  <a:lnTo>
                    <a:pt x="32654" y="22065"/>
                  </a:lnTo>
                  <a:lnTo>
                    <a:pt x="33158" y="21964"/>
                  </a:lnTo>
                  <a:lnTo>
                    <a:pt x="33682" y="21843"/>
                  </a:lnTo>
                  <a:lnTo>
                    <a:pt x="34207" y="21701"/>
                  </a:lnTo>
                  <a:lnTo>
                    <a:pt x="34751" y="21540"/>
                  </a:lnTo>
                  <a:lnTo>
                    <a:pt x="35316" y="21359"/>
                  </a:lnTo>
                  <a:lnTo>
                    <a:pt x="35901" y="21157"/>
                  </a:lnTo>
                  <a:lnTo>
                    <a:pt x="36506" y="20935"/>
                  </a:lnTo>
                  <a:lnTo>
                    <a:pt x="37111" y="20673"/>
                  </a:lnTo>
                  <a:lnTo>
                    <a:pt x="37050"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88" name="Google Shape;288;p7"/>
            <p:cNvSpPr/>
            <p:nvPr/>
          </p:nvSpPr>
          <p:spPr>
            <a:xfrm>
              <a:off x="238125" y="3425500"/>
              <a:ext cx="780025" cy="218350"/>
            </a:xfrm>
            <a:custGeom>
              <a:avLst/>
              <a:gdLst/>
              <a:ahLst/>
              <a:cxnLst/>
              <a:rect l="l" t="t" r="r" b="b"/>
              <a:pathLst>
                <a:path w="31201" h="8734" extrusionOk="0">
                  <a:moveTo>
                    <a:pt x="13453" y="0"/>
                  </a:moveTo>
                  <a:lnTo>
                    <a:pt x="12787" y="20"/>
                  </a:lnTo>
                  <a:lnTo>
                    <a:pt x="12121" y="40"/>
                  </a:lnTo>
                  <a:lnTo>
                    <a:pt x="11456" y="81"/>
                  </a:lnTo>
                  <a:lnTo>
                    <a:pt x="10790" y="141"/>
                  </a:lnTo>
                  <a:lnTo>
                    <a:pt x="10125" y="202"/>
                  </a:lnTo>
                  <a:lnTo>
                    <a:pt x="9459" y="303"/>
                  </a:lnTo>
                  <a:lnTo>
                    <a:pt x="8794" y="383"/>
                  </a:lnTo>
                  <a:lnTo>
                    <a:pt x="8128" y="504"/>
                  </a:lnTo>
                  <a:lnTo>
                    <a:pt x="7462" y="625"/>
                  </a:lnTo>
                  <a:lnTo>
                    <a:pt x="6111" y="908"/>
                  </a:lnTo>
                  <a:lnTo>
                    <a:pt x="4760" y="1230"/>
                  </a:lnTo>
                  <a:lnTo>
                    <a:pt x="3388" y="1613"/>
                  </a:lnTo>
                  <a:lnTo>
                    <a:pt x="2924" y="1755"/>
                  </a:lnTo>
                  <a:lnTo>
                    <a:pt x="2481" y="1936"/>
                  </a:lnTo>
                  <a:lnTo>
                    <a:pt x="2077" y="2138"/>
                  </a:lnTo>
                  <a:lnTo>
                    <a:pt x="1714" y="2340"/>
                  </a:lnTo>
                  <a:lnTo>
                    <a:pt x="1392" y="2561"/>
                  </a:lnTo>
                  <a:lnTo>
                    <a:pt x="1109" y="2803"/>
                  </a:lnTo>
                  <a:lnTo>
                    <a:pt x="847" y="3045"/>
                  </a:lnTo>
                  <a:lnTo>
                    <a:pt x="625" y="3308"/>
                  </a:lnTo>
                  <a:lnTo>
                    <a:pt x="444" y="3570"/>
                  </a:lnTo>
                  <a:lnTo>
                    <a:pt x="282" y="3832"/>
                  </a:lnTo>
                  <a:lnTo>
                    <a:pt x="161" y="4114"/>
                  </a:lnTo>
                  <a:lnTo>
                    <a:pt x="81" y="4377"/>
                  </a:lnTo>
                  <a:lnTo>
                    <a:pt x="20" y="4659"/>
                  </a:lnTo>
                  <a:lnTo>
                    <a:pt x="0" y="4921"/>
                  </a:lnTo>
                  <a:lnTo>
                    <a:pt x="20" y="5183"/>
                  </a:lnTo>
                  <a:lnTo>
                    <a:pt x="40" y="5425"/>
                  </a:lnTo>
                  <a:lnTo>
                    <a:pt x="121" y="5667"/>
                  </a:lnTo>
                  <a:lnTo>
                    <a:pt x="222" y="5909"/>
                  </a:lnTo>
                  <a:lnTo>
                    <a:pt x="343" y="6111"/>
                  </a:lnTo>
                  <a:lnTo>
                    <a:pt x="484" y="6313"/>
                  </a:lnTo>
                  <a:lnTo>
                    <a:pt x="666" y="6494"/>
                  </a:lnTo>
                  <a:lnTo>
                    <a:pt x="887" y="6656"/>
                  </a:lnTo>
                  <a:lnTo>
                    <a:pt x="1109" y="6797"/>
                  </a:lnTo>
                  <a:lnTo>
                    <a:pt x="1371" y="6918"/>
                  </a:lnTo>
                  <a:lnTo>
                    <a:pt x="1654" y="6999"/>
                  </a:lnTo>
                  <a:lnTo>
                    <a:pt x="1977" y="7059"/>
                  </a:lnTo>
                  <a:lnTo>
                    <a:pt x="2299" y="7099"/>
                  </a:lnTo>
                  <a:lnTo>
                    <a:pt x="2662" y="7079"/>
                  </a:lnTo>
                  <a:lnTo>
                    <a:pt x="3045" y="7059"/>
                  </a:lnTo>
                  <a:lnTo>
                    <a:pt x="3449" y="6978"/>
                  </a:lnTo>
                  <a:lnTo>
                    <a:pt x="3872" y="6857"/>
                  </a:lnTo>
                  <a:lnTo>
                    <a:pt x="4316" y="6716"/>
                  </a:lnTo>
                  <a:lnTo>
                    <a:pt x="5224" y="6373"/>
                  </a:lnTo>
                  <a:lnTo>
                    <a:pt x="6131" y="6051"/>
                  </a:lnTo>
                  <a:lnTo>
                    <a:pt x="7019" y="5748"/>
                  </a:lnTo>
                  <a:lnTo>
                    <a:pt x="7886" y="5466"/>
                  </a:lnTo>
                  <a:lnTo>
                    <a:pt x="8773" y="5224"/>
                  </a:lnTo>
                  <a:lnTo>
                    <a:pt x="9641" y="5002"/>
                  </a:lnTo>
                  <a:lnTo>
                    <a:pt x="10508" y="4800"/>
                  </a:lnTo>
                  <a:lnTo>
                    <a:pt x="11395" y="4619"/>
                  </a:lnTo>
                  <a:lnTo>
                    <a:pt x="12283" y="4477"/>
                  </a:lnTo>
                  <a:lnTo>
                    <a:pt x="13170" y="4356"/>
                  </a:lnTo>
                  <a:lnTo>
                    <a:pt x="14078" y="4256"/>
                  </a:lnTo>
                  <a:lnTo>
                    <a:pt x="15006" y="4195"/>
                  </a:lnTo>
                  <a:lnTo>
                    <a:pt x="15933" y="4175"/>
                  </a:lnTo>
                  <a:lnTo>
                    <a:pt x="16901" y="4175"/>
                  </a:lnTo>
                  <a:lnTo>
                    <a:pt x="17890" y="4215"/>
                  </a:lnTo>
                  <a:lnTo>
                    <a:pt x="18898" y="4296"/>
                  </a:lnTo>
                  <a:lnTo>
                    <a:pt x="19422" y="4356"/>
                  </a:lnTo>
                  <a:lnTo>
                    <a:pt x="19906" y="4437"/>
                  </a:lnTo>
                  <a:lnTo>
                    <a:pt x="20391" y="4538"/>
                  </a:lnTo>
                  <a:lnTo>
                    <a:pt x="20875" y="4659"/>
                  </a:lnTo>
                  <a:lnTo>
                    <a:pt x="21338" y="4800"/>
                  </a:lnTo>
                  <a:lnTo>
                    <a:pt x="21802" y="4961"/>
                  </a:lnTo>
                  <a:lnTo>
                    <a:pt x="22246" y="5123"/>
                  </a:lnTo>
                  <a:lnTo>
                    <a:pt x="22670" y="5304"/>
                  </a:lnTo>
                  <a:lnTo>
                    <a:pt x="23093" y="5506"/>
                  </a:lnTo>
                  <a:lnTo>
                    <a:pt x="23517" y="5708"/>
                  </a:lnTo>
                  <a:lnTo>
                    <a:pt x="24323" y="6131"/>
                  </a:lnTo>
                  <a:lnTo>
                    <a:pt x="25090" y="6555"/>
                  </a:lnTo>
                  <a:lnTo>
                    <a:pt x="25816" y="6999"/>
                  </a:lnTo>
                  <a:lnTo>
                    <a:pt x="26502" y="7422"/>
                  </a:lnTo>
                  <a:lnTo>
                    <a:pt x="27147" y="7805"/>
                  </a:lnTo>
                  <a:lnTo>
                    <a:pt x="27772" y="8128"/>
                  </a:lnTo>
                  <a:lnTo>
                    <a:pt x="28075" y="8289"/>
                  </a:lnTo>
                  <a:lnTo>
                    <a:pt x="28357" y="8410"/>
                  </a:lnTo>
                  <a:lnTo>
                    <a:pt x="28640" y="8511"/>
                  </a:lnTo>
                  <a:lnTo>
                    <a:pt x="28902" y="8612"/>
                  </a:lnTo>
                  <a:lnTo>
                    <a:pt x="29164" y="8673"/>
                  </a:lnTo>
                  <a:lnTo>
                    <a:pt x="29426" y="8713"/>
                  </a:lnTo>
                  <a:lnTo>
                    <a:pt x="29668" y="8733"/>
                  </a:lnTo>
                  <a:lnTo>
                    <a:pt x="29910" y="8713"/>
                  </a:lnTo>
                  <a:lnTo>
                    <a:pt x="30152" y="8673"/>
                  </a:lnTo>
                  <a:lnTo>
                    <a:pt x="30374" y="8592"/>
                  </a:lnTo>
                  <a:lnTo>
                    <a:pt x="30576" y="8511"/>
                  </a:lnTo>
                  <a:lnTo>
                    <a:pt x="30757" y="8390"/>
                  </a:lnTo>
                  <a:lnTo>
                    <a:pt x="30898" y="8269"/>
                  </a:lnTo>
                  <a:lnTo>
                    <a:pt x="31019" y="8128"/>
                  </a:lnTo>
                  <a:lnTo>
                    <a:pt x="31100" y="7987"/>
                  </a:lnTo>
                  <a:lnTo>
                    <a:pt x="31161" y="7825"/>
                  </a:lnTo>
                  <a:lnTo>
                    <a:pt x="31201" y="7664"/>
                  </a:lnTo>
                  <a:lnTo>
                    <a:pt x="31201" y="7483"/>
                  </a:lnTo>
                  <a:lnTo>
                    <a:pt x="31201" y="7301"/>
                  </a:lnTo>
                  <a:lnTo>
                    <a:pt x="31140" y="7120"/>
                  </a:lnTo>
                  <a:lnTo>
                    <a:pt x="31080" y="6918"/>
                  </a:lnTo>
                  <a:lnTo>
                    <a:pt x="30999" y="6716"/>
                  </a:lnTo>
                  <a:lnTo>
                    <a:pt x="30878" y="6514"/>
                  </a:lnTo>
                  <a:lnTo>
                    <a:pt x="30737" y="6293"/>
                  </a:lnTo>
                  <a:lnTo>
                    <a:pt x="30576" y="6071"/>
                  </a:lnTo>
                  <a:lnTo>
                    <a:pt x="30394" y="5849"/>
                  </a:lnTo>
                  <a:lnTo>
                    <a:pt x="30213" y="5627"/>
                  </a:lnTo>
                  <a:lnTo>
                    <a:pt x="29991" y="5405"/>
                  </a:lnTo>
                  <a:lnTo>
                    <a:pt x="29487" y="4961"/>
                  </a:lnTo>
                  <a:lnTo>
                    <a:pt x="28922" y="4498"/>
                  </a:lnTo>
                  <a:lnTo>
                    <a:pt x="28297" y="4054"/>
                  </a:lnTo>
                  <a:lnTo>
                    <a:pt x="27611" y="3610"/>
                  </a:lnTo>
                  <a:lnTo>
                    <a:pt x="26865" y="3207"/>
                  </a:lnTo>
                  <a:lnTo>
                    <a:pt x="26078" y="2803"/>
                  </a:lnTo>
                  <a:lnTo>
                    <a:pt x="25251" y="2420"/>
                  </a:lnTo>
                  <a:lnTo>
                    <a:pt x="24505" y="2138"/>
                  </a:lnTo>
                  <a:lnTo>
                    <a:pt x="23779" y="1856"/>
                  </a:lnTo>
                  <a:lnTo>
                    <a:pt x="23053" y="1593"/>
                  </a:lnTo>
                  <a:lnTo>
                    <a:pt x="22347" y="1371"/>
                  </a:lnTo>
                  <a:lnTo>
                    <a:pt x="21641" y="1150"/>
                  </a:lnTo>
                  <a:lnTo>
                    <a:pt x="20935" y="948"/>
                  </a:lnTo>
                  <a:lnTo>
                    <a:pt x="20229" y="787"/>
                  </a:lnTo>
                  <a:lnTo>
                    <a:pt x="19543" y="625"/>
                  </a:lnTo>
                  <a:lnTo>
                    <a:pt x="18858" y="484"/>
                  </a:lnTo>
                  <a:lnTo>
                    <a:pt x="18172" y="363"/>
                  </a:lnTo>
                  <a:lnTo>
                    <a:pt x="17486" y="262"/>
                  </a:lnTo>
                  <a:lnTo>
                    <a:pt x="16801" y="182"/>
                  </a:lnTo>
                  <a:lnTo>
                    <a:pt x="16135" y="101"/>
                  </a:lnTo>
                  <a:lnTo>
                    <a:pt x="15469" y="61"/>
                  </a:lnTo>
                  <a:lnTo>
                    <a:pt x="14784" y="20"/>
                  </a:lnTo>
                  <a:lnTo>
                    <a:pt x="14118"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89" name="Google Shape;289;p7"/>
            <p:cNvSpPr/>
            <p:nvPr/>
          </p:nvSpPr>
          <p:spPr>
            <a:xfrm>
              <a:off x="1086700" y="3869200"/>
              <a:ext cx="392825" cy="277350"/>
            </a:xfrm>
            <a:custGeom>
              <a:avLst/>
              <a:gdLst/>
              <a:ahLst/>
              <a:cxnLst/>
              <a:rect l="l" t="t" r="r" b="b"/>
              <a:pathLst>
                <a:path w="15713" h="11094" extrusionOk="0">
                  <a:moveTo>
                    <a:pt x="929" y="0"/>
                  </a:moveTo>
                  <a:lnTo>
                    <a:pt x="727" y="21"/>
                  </a:lnTo>
                  <a:lnTo>
                    <a:pt x="545" y="61"/>
                  </a:lnTo>
                  <a:lnTo>
                    <a:pt x="384" y="142"/>
                  </a:lnTo>
                  <a:lnTo>
                    <a:pt x="263" y="242"/>
                  </a:lnTo>
                  <a:lnTo>
                    <a:pt x="162" y="384"/>
                  </a:lnTo>
                  <a:lnTo>
                    <a:pt x="82" y="525"/>
                  </a:lnTo>
                  <a:lnTo>
                    <a:pt x="41" y="706"/>
                  </a:lnTo>
                  <a:lnTo>
                    <a:pt x="1" y="908"/>
                  </a:lnTo>
                  <a:lnTo>
                    <a:pt x="1" y="1130"/>
                  </a:lnTo>
                  <a:lnTo>
                    <a:pt x="21" y="1352"/>
                  </a:lnTo>
                  <a:lnTo>
                    <a:pt x="61" y="1614"/>
                  </a:lnTo>
                  <a:lnTo>
                    <a:pt x="122" y="1876"/>
                  </a:lnTo>
                  <a:lnTo>
                    <a:pt x="203" y="2158"/>
                  </a:lnTo>
                  <a:lnTo>
                    <a:pt x="303" y="2461"/>
                  </a:lnTo>
                  <a:lnTo>
                    <a:pt x="445" y="2764"/>
                  </a:lnTo>
                  <a:lnTo>
                    <a:pt x="586" y="3086"/>
                  </a:lnTo>
                  <a:lnTo>
                    <a:pt x="747" y="3429"/>
                  </a:lnTo>
                  <a:lnTo>
                    <a:pt x="929" y="3752"/>
                  </a:lnTo>
                  <a:lnTo>
                    <a:pt x="1130" y="4115"/>
                  </a:lnTo>
                  <a:lnTo>
                    <a:pt x="1352" y="4458"/>
                  </a:lnTo>
                  <a:lnTo>
                    <a:pt x="1574" y="4821"/>
                  </a:lnTo>
                  <a:lnTo>
                    <a:pt x="2098" y="5527"/>
                  </a:lnTo>
                  <a:lnTo>
                    <a:pt x="2381" y="5890"/>
                  </a:lnTo>
                  <a:lnTo>
                    <a:pt x="2683" y="6253"/>
                  </a:lnTo>
                  <a:lnTo>
                    <a:pt x="3006" y="6616"/>
                  </a:lnTo>
                  <a:lnTo>
                    <a:pt x="3329" y="6979"/>
                  </a:lnTo>
                  <a:lnTo>
                    <a:pt x="3672" y="7322"/>
                  </a:lnTo>
                  <a:lnTo>
                    <a:pt x="4014" y="7665"/>
                  </a:lnTo>
                  <a:lnTo>
                    <a:pt x="4398" y="8007"/>
                  </a:lnTo>
                  <a:lnTo>
                    <a:pt x="4761" y="8350"/>
                  </a:lnTo>
                  <a:lnTo>
                    <a:pt x="5144" y="8653"/>
                  </a:lnTo>
                  <a:lnTo>
                    <a:pt x="5527" y="8955"/>
                  </a:lnTo>
                  <a:lnTo>
                    <a:pt x="5890" y="9217"/>
                  </a:lnTo>
                  <a:lnTo>
                    <a:pt x="6233" y="9460"/>
                  </a:lnTo>
                  <a:lnTo>
                    <a:pt x="6596" y="9681"/>
                  </a:lnTo>
                  <a:lnTo>
                    <a:pt x="6919" y="9883"/>
                  </a:lnTo>
                  <a:lnTo>
                    <a:pt x="7262" y="10065"/>
                  </a:lnTo>
                  <a:lnTo>
                    <a:pt x="7584" y="10246"/>
                  </a:lnTo>
                  <a:lnTo>
                    <a:pt x="7907" y="10387"/>
                  </a:lnTo>
                  <a:lnTo>
                    <a:pt x="8210" y="10528"/>
                  </a:lnTo>
                  <a:lnTo>
                    <a:pt x="8512" y="10629"/>
                  </a:lnTo>
                  <a:lnTo>
                    <a:pt x="8815" y="10730"/>
                  </a:lnTo>
                  <a:lnTo>
                    <a:pt x="9400" y="10891"/>
                  </a:lnTo>
                  <a:lnTo>
                    <a:pt x="9964" y="10992"/>
                  </a:lnTo>
                  <a:lnTo>
                    <a:pt x="10509" y="11053"/>
                  </a:lnTo>
                  <a:lnTo>
                    <a:pt x="11033" y="11093"/>
                  </a:lnTo>
                  <a:lnTo>
                    <a:pt x="11558" y="11073"/>
                  </a:lnTo>
                  <a:lnTo>
                    <a:pt x="12062" y="11053"/>
                  </a:lnTo>
                  <a:lnTo>
                    <a:pt x="12586" y="10992"/>
                  </a:lnTo>
                  <a:lnTo>
                    <a:pt x="13090" y="10932"/>
                  </a:lnTo>
                  <a:lnTo>
                    <a:pt x="14099" y="10811"/>
                  </a:lnTo>
                  <a:lnTo>
                    <a:pt x="14341" y="10770"/>
                  </a:lnTo>
                  <a:lnTo>
                    <a:pt x="14563" y="10730"/>
                  </a:lnTo>
                  <a:lnTo>
                    <a:pt x="14764" y="10649"/>
                  </a:lnTo>
                  <a:lnTo>
                    <a:pt x="14946" y="10589"/>
                  </a:lnTo>
                  <a:lnTo>
                    <a:pt x="15107" y="10508"/>
                  </a:lnTo>
                  <a:lnTo>
                    <a:pt x="15248" y="10407"/>
                  </a:lnTo>
                  <a:lnTo>
                    <a:pt x="15369" y="10307"/>
                  </a:lnTo>
                  <a:lnTo>
                    <a:pt x="15470" y="10206"/>
                  </a:lnTo>
                  <a:lnTo>
                    <a:pt x="15551" y="10085"/>
                  </a:lnTo>
                  <a:lnTo>
                    <a:pt x="15611" y="9964"/>
                  </a:lnTo>
                  <a:lnTo>
                    <a:pt x="15672" y="9843"/>
                  </a:lnTo>
                  <a:lnTo>
                    <a:pt x="15692" y="9722"/>
                  </a:lnTo>
                  <a:lnTo>
                    <a:pt x="15712" y="9601"/>
                  </a:lnTo>
                  <a:lnTo>
                    <a:pt x="15692" y="9480"/>
                  </a:lnTo>
                  <a:lnTo>
                    <a:pt x="15672" y="9339"/>
                  </a:lnTo>
                  <a:lnTo>
                    <a:pt x="15632" y="9217"/>
                  </a:lnTo>
                  <a:lnTo>
                    <a:pt x="15571" y="9096"/>
                  </a:lnTo>
                  <a:lnTo>
                    <a:pt x="15490" y="8975"/>
                  </a:lnTo>
                  <a:lnTo>
                    <a:pt x="15390" y="8854"/>
                  </a:lnTo>
                  <a:lnTo>
                    <a:pt x="15289" y="8754"/>
                  </a:lnTo>
                  <a:lnTo>
                    <a:pt x="15168" y="8633"/>
                  </a:lnTo>
                  <a:lnTo>
                    <a:pt x="15027" y="8552"/>
                  </a:lnTo>
                  <a:lnTo>
                    <a:pt x="14865" y="8451"/>
                  </a:lnTo>
                  <a:lnTo>
                    <a:pt x="14684" y="8370"/>
                  </a:lnTo>
                  <a:lnTo>
                    <a:pt x="14502" y="8310"/>
                  </a:lnTo>
                  <a:lnTo>
                    <a:pt x="14301" y="8249"/>
                  </a:lnTo>
                  <a:lnTo>
                    <a:pt x="14079" y="8209"/>
                  </a:lnTo>
                  <a:lnTo>
                    <a:pt x="13857" y="8169"/>
                  </a:lnTo>
                  <a:lnTo>
                    <a:pt x="13615" y="8149"/>
                  </a:lnTo>
                  <a:lnTo>
                    <a:pt x="13353" y="8149"/>
                  </a:lnTo>
                  <a:lnTo>
                    <a:pt x="13070" y="8169"/>
                  </a:lnTo>
                  <a:lnTo>
                    <a:pt x="12788" y="8189"/>
                  </a:lnTo>
                  <a:lnTo>
                    <a:pt x="12163" y="8270"/>
                  </a:lnTo>
                  <a:lnTo>
                    <a:pt x="11477" y="8310"/>
                  </a:lnTo>
                  <a:lnTo>
                    <a:pt x="10731" y="8330"/>
                  </a:lnTo>
                  <a:lnTo>
                    <a:pt x="10347" y="8310"/>
                  </a:lnTo>
                  <a:lnTo>
                    <a:pt x="9964" y="8290"/>
                  </a:lnTo>
                  <a:lnTo>
                    <a:pt x="9561" y="8249"/>
                  </a:lnTo>
                  <a:lnTo>
                    <a:pt x="9157" y="8189"/>
                  </a:lnTo>
                  <a:lnTo>
                    <a:pt x="8734" y="8128"/>
                  </a:lnTo>
                  <a:lnTo>
                    <a:pt x="8310" y="8028"/>
                  </a:lnTo>
                  <a:lnTo>
                    <a:pt x="7887" y="7907"/>
                  </a:lnTo>
                  <a:lnTo>
                    <a:pt x="7463" y="7786"/>
                  </a:lnTo>
                  <a:lnTo>
                    <a:pt x="7040" y="7624"/>
                  </a:lnTo>
                  <a:lnTo>
                    <a:pt x="6636" y="7443"/>
                  </a:lnTo>
                  <a:lnTo>
                    <a:pt x="6213" y="7221"/>
                  </a:lnTo>
                  <a:lnTo>
                    <a:pt x="5789" y="6999"/>
                  </a:lnTo>
                  <a:lnTo>
                    <a:pt x="5386" y="6717"/>
                  </a:lnTo>
                  <a:lnTo>
                    <a:pt x="4983" y="6434"/>
                  </a:lnTo>
                  <a:lnTo>
                    <a:pt x="4579" y="6112"/>
                  </a:lnTo>
                  <a:lnTo>
                    <a:pt x="4196" y="5748"/>
                  </a:lnTo>
                  <a:lnTo>
                    <a:pt x="3833" y="5345"/>
                  </a:lnTo>
                  <a:lnTo>
                    <a:pt x="3470" y="4922"/>
                  </a:lnTo>
                  <a:lnTo>
                    <a:pt x="3107" y="4438"/>
                  </a:lnTo>
                  <a:lnTo>
                    <a:pt x="2784" y="3933"/>
                  </a:lnTo>
                  <a:lnTo>
                    <a:pt x="2461" y="3389"/>
                  </a:lnTo>
                  <a:lnTo>
                    <a:pt x="2159" y="2804"/>
                  </a:lnTo>
                  <a:lnTo>
                    <a:pt x="1877" y="2179"/>
                  </a:lnTo>
                  <a:lnTo>
                    <a:pt x="1614" y="1493"/>
                  </a:lnTo>
                  <a:lnTo>
                    <a:pt x="1372" y="767"/>
                  </a:lnTo>
                  <a:lnTo>
                    <a:pt x="1151"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grpSp>
      <p:sp>
        <p:nvSpPr>
          <p:cNvPr id="290" name="Google Shape;290;p7"/>
          <p:cNvSpPr/>
          <p:nvPr/>
        </p:nvSpPr>
        <p:spPr>
          <a:xfrm>
            <a:off x="9918787" y="5723210"/>
            <a:ext cx="633805" cy="589597"/>
          </a:xfrm>
          <a:custGeom>
            <a:avLst/>
            <a:gdLst/>
            <a:ahLst/>
            <a:cxnLst/>
            <a:rect l="l" t="t" r="r" b="b"/>
            <a:pathLst>
              <a:path w="5524" h="5139" extrusionOk="0">
                <a:moveTo>
                  <a:pt x="3122" y="0"/>
                </a:moveTo>
                <a:lnTo>
                  <a:pt x="2978" y="48"/>
                </a:lnTo>
                <a:lnTo>
                  <a:pt x="2594" y="288"/>
                </a:lnTo>
                <a:lnTo>
                  <a:pt x="2258" y="576"/>
                </a:lnTo>
                <a:lnTo>
                  <a:pt x="2018" y="817"/>
                </a:lnTo>
                <a:lnTo>
                  <a:pt x="2018" y="865"/>
                </a:lnTo>
                <a:lnTo>
                  <a:pt x="2066" y="913"/>
                </a:lnTo>
                <a:lnTo>
                  <a:pt x="2210" y="1057"/>
                </a:lnTo>
                <a:lnTo>
                  <a:pt x="2594" y="1345"/>
                </a:lnTo>
                <a:lnTo>
                  <a:pt x="2738" y="1489"/>
                </a:lnTo>
                <a:lnTo>
                  <a:pt x="2786" y="1585"/>
                </a:lnTo>
                <a:lnTo>
                  <a:pt x="2786" y="1681"/>
                </a:lnTo>
                <a:lnTo>
                  <a:pt x="2786" y="1777"/>
                </a:lnTo>
                <a:lnTo>
                  <a:pt x="2738" y="1873"/>
                </a:lnTo>
                <a:lnTo>
                  <a:pt x="2642" y="1969"/>
                </a:lnTo>
                <a:lnTo>
                  <a:pt x="2498" y="2065"/>
                </a:lnTo>
                <a:lnTo>
                  <a:pt x="2162" y="2209"/>
                </a:lnTo>
                <a:lnTo>
                  <a:pt x="1921" y="2209"/>
                </a:lnTo>
                <a:lnTo>
                  <a:pt x="1777" y="2113"/>
                </a:lnTo>
                <a:lnTo>
                  <a:pt x="1633" y="1969"/>
                </a:lnTo>
                <a:lnTo>
                  <a:pt x="1585" y="1777"/>
                </a:lnTo>
                <a:lnTo>
                  <a:pt x="1537" y="1585"/>
                </a:lnTo>
                <a:lnTo>
                  <a:pt x="1489" y="1393"/>
                </a:lnTo>
                <a:lnTo>
                  <a:pt x="1393" y="1297"/>
                </a:lnTo>
                <a:lnTo>
                  <a:pt x="1297" y="1249"/>
                </a:lnTo>
                <a:lnTo>
                  <a:pt x="1201" y="1249"/>
                </a:lnTo>
                <a:lnTo>
                  <a:pt x="1009" y="1297"/>
                </a:lnTo>
                <a:lnTo>
                  <a:pt x="865" y="1393"/>
                </a:lnTo>
                <a:lnTo>
                  <a:pt x="481" y="1681"/>
                </a:lnTo>
                <a:lnTo>
                  <a:pt x="337" y="1825"/>
                </a:lnTo>
                <a:lnTo>
                  <a:pt x="241" y="1969"/>
                </a:lnTo>
                <a:lnTo>
                  <a:pt x="193" y="2065"/>
                </a:lnTo>
                <a:lnTo>
                  <a:pt x="241" y="2113"/>
                </a:lnTo>
                <a:lnTo>
                  <a:pt x="289" y="2305"/>
                </a:lnTo>
                <a:lnTo>
                  <a:pt x="481" y="2546"/>
                </a:lnTo>
                <a:lnTo>
                  <a:pt x="673" y="2738"/>
                </a:lnTo>
                <a:lnTo>
                  <a:pt x="961" y="3074"/>
                </a:lnTo>
                <a:lnTo>
                  <a:pt x="1009" y="3170"/>
                </a:lnTo>
                <a:lnTo>
                  <a:pt x="961" y="3218"/>
                </a:lnTo>
                <a:lnTo>
                  <a:pt x="913" y="3218"/>
                </a:lnTo>
                <a:lnTo>
                  <a:pt x="529" y="3314"/>
                </a:lnTo>
                <a:lnTo>
                  <a:pt x="337" y="3362"/>
                </a:lnTo>
                <a:lnTo>
                  <a:pt x="193" y="3458"/>
                </a:lnTo>
                <a:lnTo>
                  <a:pt x="49" y="3602"/>
                </a:lnTo>
                <a:lnTo>
                  <a:pt x="0" y="3746"/>
                </a:lnTo>
                <a:lnTo>
                  <a:pt x="49" y="3890"/>
                </a:lnTo>
                <a:lnTo>
                  <a:pt x="145" y="4130"/>
                </a:lnTo>
                <a:lnTo>
                  <a:pt x="385" y="4370"/>
                </a:lnTo>
                <a:lnTo>
                  <a:pt x="625" y="4467"/>
                </a:lnTo>
                <a:lnTo>
                  <a:pt x="817" y="4467"/>
                </a:lnTo>
                <a:lnTo>
                  <a:pt x="1009" y="4370"/>
                </a:lnTo>
                <a:lnTo>
                  <a:pt x="1153" y="4274"/>
                </a:lnTo>
                <a:lnTo>
                  <a:pt x="1249" y="4130"/>
                </a:lnTo>
                <a:lnTo>
                  <a:pt x="1441" y="3890"/>
                </a:lnTo>
                <a:lnTo>
                  <a:pt x="1537" y="3938"/>
                </a:lnTo>
                <a:lnTo>
                  <a:pt x="1585" y="4034"/>
                </a:lnTo>
                <a:lnTo>
                  <a:pt x="1777" y="4418"/>
                </a:lnTo>
                <a:lnTo>
                  <a:pt x="1970" y="4851"/>
                </a:lnTo>
                <a:lnTo>
                  <a:pt x="2066" y="5043"/>
                </a:lnTo>
                <a:lnTo>
                  <a:pt x="2162" y="5139"/>
                </a:lnTo>
                <a:lnTo>
                  <a:pt x="2258" y="5139"/>
                </a:lnTo>
                <a:lnTo>
                  <a:pt x="2402" y="5043"/>
                </a:lnTo>
                <a:lnTo>
                  <a:pt x="2738" y="4803"/>
                </a:lnTo>
                <a:lnTo>
                  <a:pt x="3074" y="4515"/>
                </a:lnTo>
                <a:lnTo>
                  <a:pt x="3266" y="4322"/>
                </a:lnTo>
                <a:lnTo>
                  <a:pt x="3314" y="4226"/>
                </a:lnTo>
                <a:lnTo>
                  <a:pt x="3266" y="4178"/>
                </a:lnTo>
                <a:lnTo>
                  <a:pt x="3170" y="4034"/>
                </a:lnTo>
                <a:lnTo>
                  <a:pt x="3026" y="3890"/>
                </a:lnTo>
                <a:lnTo>
                  <a:pt x="2834" y="3650"/>
                </a:lnTo>
                <a:lnTo>
                  <a:pt x="2786" y="3506"/>
                </a:lnTo>
                <a:lnTo>
                  <a:pt x="2786" y="3362"/>
                </a:lnTo>
                <a:lnTo>
                  <a:pt x="2882" y="3218"/>
                </a:lnTo>
                <a:lnTo>
                  <a:pt x="3026" y="3122"/>
                </a:lnTo>
                <a:lnTo>
                  <a:pt x="3170" y="3074"/>
                </a:lnTo>
                <a:lnTo>
                  <a:pt x="3314" y="3026"/>
                </a:lnTo>
                <a:lnTo>
                  <a:pt x="3458" y="3026"/>
                </a:lnTo>
                <a:lnTo>
                  <a:pt x="3602" y="3074"/>
                </a:lnTo>
                <a:lnTo>
                  <a:pt x="3698" y="3170"/>
                </a:lnTo>
                <a:lnTo>
                  <a:pt x="3746" y="3266"/>
                </a:lnTo>
                <a:lnTo>
                  <a:pt x="3843" y="3506"/>
                </a:lnTo>
                <a:lnTo>
                  <a:pt x="3891" y="3746"/>
                </a:lnTo>
                <a:lnTo>
                  <a:pt x="3987" y="3938"/>
                </a:lnTo>
                <a:lnTo>
                  <a:pt x="4227" y="3938"/>
                </a:lnTo>
                <a:lnTo>
                  <a:pt x="4611" y="3698"/>
                </a:lnTo>
                <a:lnTo>
                  <a:pt x="5043" y="3410"/>
                </a:lnTo>
                <a:lnTo>
                  <a:pt x="5235" y="3218"/>
                </a:lnTo>
                <a:lnTo>
                  <a:pt x="5283" y="3170"/>
                </a:lnTo>
                <a:lnTo>
                  <a:pt x="5235" y="3074"/>
                </a:lnTo>
                <a:lnTo>
                  <a:pt x="5139" y="2834"/>
                </a:lnTo>
                <a:lnTo>
                  <a:pt x="4707" y="2257"/>
                </a:lnTo>
                <a:lnTo>
                  <a:pt x="4563" y="2017"/>
                </a:lnTo>
                <a:lnTo>
                  <a:pt x="4515" y="1969"/>
                </a:lnTo>
                <a:lnTo>
                  <a:pt x="4563" y="1921"/>
                </a:lnTo>
                <a:lnTo>
                  <a:pt x="4755" y="1873"/>
                </a:lnTo>
                <a:lnTo>
                  <a:pt x="5139" y="1729"/>
                </a:lnTo>
                <a:lnTo>
                  <a:pt x="5331" y="1585"/>
                </a:lnTo>
                <a:lnTo>
                  <a:pt x="5475" y="1393"/>
                </a:lnTo>
                <a:lnTo>
                  <a:pt x="5523" y="1249"/>
                </a:lnTo>
                <a:lnTo>
                  <a:pt x="5523" y="1057"/>
                </a:lnTo>
                <a:lnTo>
                  <a:pt x="5427" y="865"/>
                </a:lnTo>
                <a:lnTo>
                  <a:pt x="5283" y="673"/>
                </a:lnTo>
                <a:lnTo>
                  <a:pt x="5139" y="528"/>
                </a:lnTo>
                <a:lnTo>
                  <a:pt x="4947" y="432"/>
                </a:lnTo>
                <a:lnTo>
                  <a:pt x="4755" y="432"/>
                </a:lnTo>
                <a:lnTo>
                  <a:pt x="4611" y="480"/>
                </a:lnTo>
                <a:lnTo>
                  <a:pt x="4515" y="576"/>
                </a:lnTo>
                <a:lnTo>
                  <a:pt x="4419" y="673"/>
                </a:lnTo>
                <a:lnTo>
                  <a:pt x="4227" y="913"/>
                </a:lnTo>
                <a:lnTo>
                  <a:pt x="4131" y="1057"/>
                </a:lnTo>
                <a:lnTo>
                  <a:pt x="4035" y="1105"/>
                </a:lnTo>
                <a:lnTo>
                  <a:pt x="3939" y="1105"/>
                </a:lnTo>
                <a:lnTo>
                  <a:pt x="3843" y="1009"/>
                </a:lnTo>
                <a:lnTo>
                  <a:pt x="3602" y="625"/>
                </a:lnTo>
                <a:lnTo>
                  <a:pt x="3410" y="240"/>
                </a:lnTo>
                <a:lnTo>
                  <a:pt x="3314" y="96"/>
                </a:lnTo>
                <a:lnTo>
                  <a:pt x="3218" y="0"/>
                </a:lnTo>
                <a:close/>
              </a:path>
            </a:pathLst>
          </a:custGeom>
          <a:solidFill>
            <a:schemeClr val="accent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91" name="Google Shape;291;p7"/>
          <p:cNvSpPr/>
          <p:nvPr/>
        </p:nvSpPr>
        <p:spPr>
          <a:xfrm>
            <a:off x="645852" y="443101"/>
            <a:ext cx="628297" cy="485079"/>
          </a:xfrm>
          <a:custGeom>
            <a:avLst/>
            <a:gdLst/>
            <a:ahLst/>
            <a:cxnLst/>
            <a:rect l="l" t="t" r="r" b="b"/>
            <a:pathLst>
              <a:path w="5476" h="4228" extrusionOk="0">
                <a:moveTo>
                  <a:pt x="3506" y="1"/>
                </a:moveTo>
                <a:lnTo>
                  <a:pt x="3122" y="97"/>
                </a:lnTo>
                <a:lnTo>
                  <a:pt x="2162" y="481"/>
                </a:lnTo>
                <a:lnTo>
                  <a:pt x="673" y="1105"/>
                </a:lnTo>
                <a:lnTo>
                  <a:pt x="673" y="1153"/>
                </a:lnTo>
                <a:lnTo>
                  <a:pt x="673" y="1346"/>
                </a:lnTo>
                <a:lnTo>
                  <a:pt x="865" y="1778"/>
                </a:lnTo>
                <a:lnTo>
                  <a:pt x="1057" y="2162"/>
                </a:lnTo>
                <a:lnTo>
                  <a:pt x="1105" y="2354"/>
                </a:lnTo>
                <a:lnTo>
                  <a:pt x="625" y="2354"/>
                </a:lnTo>
                <a:lnTo>
                  <a:pt x="289" y="2402"/>
                </a:lnTo>
                <a:lnTo>
                  <a:pt x="145" y="2498"/>
                </a:lnTo>
                <a:lnTo>
                  <a:pt x="97" y="2546"/>
                </a:lnTo>
                <a:lnTo>
                  <a:pt x="0" y="2738"/>
                </a:lnTo>
                <a:lnTo>
                  <a:pt x="0" y="2978"/>
                </a:lnTo>
                <a:lnTo>
                  <a:pt x="49" y="3171"/>
                </a:lnTo>
                <a:lnTo>
                  <a:pt x="193" y="3363"/>
                </a:lnTo>
                <a:lnTo>
                  <a:pt x="337" y="3555"/>
                </a:lnTo>
                <a:lnTo>
                  <a:pt x="481" y="3651"/>
                </a:lnTo>
                <a:lnTo>
                  <a:pt x="625" y="3699"/>
                </a:lnTo>
                <a:lnTo>
                  <a:pt x="769" y="3699"/>
                </a:lnTo>
                <a:lnTo>
                  <a:pt x="913" y="3603"/>
                </a:lnTo>
                <a:lnTo>
                  <a:pt x="1105" y="3459"/>
                </a:lnTo>
                <a:lnTo>
                  <a:pt x="1297" y="3363"/>
                </a:lnTo>
                <a:lnTo>
                  <a:pt x="1345" y="3363"/>
                </a:lnTo>
                <a:lnTo>
                  <a:pt x="1441" y="3459"/>
                </a:lnTo>
                <a:lnTo>
                  <a:pt x="1537" y="3699"/>
                </a:lnTo>
                <a:lnTo>
                  <a:pt x="1585" y="3987"/>
                </a:lnTo>
                <a:lnTo>
                  <a:pt x="1681" y="4227"/>
                </a:lnTo>
                <a:lnTo>
                  <a:pt x="1921" y="4227"/>
                </a:lnTo>
                <a:lnTo>
                  <a:pt x="2306" y="4083"/>
                </a:lnTo>
                <a:lnTo>
                  <a:pt x="2930" y="3747"/>
                </a:lnTo>
                <a:lnTo>
                  <a:pt x="3026" y="3699"/>
                </a:lnTo>
                <a:lnTo>
                  <a:pt x="2978" y="3699"/>
                </a:lnTo>
                <a:lnTo>
                  <a:pt x="2834" y="3603"/>
                </a:lnTo>
                <a:lnTo>
                  <a:pt x="2642" y="3459"/>
                </a:lnTo>
                <a:lnTo>
                  <a:pt x="2594" y="3315"/>
                </a:lnTo>
                <a:lnTo>
                  <a:pt x="2546" y="3171"/>
                </a:lnTo>
                <a:lnTo>
                  <a:pt x="2594" y="3026"/>
                </a:lnTo>
                <a:lnTo>
                  <a:pt x="2642" y="2882"/>
                </a:lnTo>
                <a:lnTo>
                  <a:pt x="2786" y="2786"/>
                </a:lnTo>
                <a:lnTo>
                  <a:pt x="2930" y="2642"/>
                </a:lnTo>
                <a:lnTo>
                  <a:pt x="3074" y="2594"/>
                </a:lnTo>
                <a:lnTo>
                  <a:pt x="3314" y="2546"/>
                </a:lnTo>
                <a:lnTo>
                  <a:pt x="3458" y="2594"/>
                </a:lnTo>
                <a:lnTo>
                  <a:pt x="3554" y="2690"/>
                </a:lnTo>
                <a:lnTo>
                  <a:pt x="3554" y="2834"/>
                </a:lnTo>
                <a:lnTo>
                  <a:pt x="3554" y="3026"/>
                </a:lnTo>
                <a:lnTo>
                  <a:pt x="3506" y="3363"/>
                </a:lnTo>
                <a:lnTo>
                  <a:pt x="3458" y="3507"/>
                </a:lnTo>
                <a:lnTo>
                  <a:pt x="3506" y="3603"/>
                </a:lnTo>
                <a:lnTo>
                  <a:pt x="3698" y="3603"/>
                </a:lnTo>
                <a:lnTo>
                  <a:pt x="4035" y="3507"/>
                </a:lnTo>
                <a:lnTo>
                  <a:pt x="4803" y="3219"/>
                </a:lnTo>
                <a:lnTo>
                  <a:pt x="4899" y="3171"/>
                </a:lnTo>
                <a:lnTo>
                  <a:pt x="4947" y="3026"/>
                </a:lnTo>
                <a:lnTo>
                  <a:pt x="4899" y="2930"/>
                </a:lnTo>
                <a:lnTo>
                  <a:pt x="4803" y="2786"/>
                </a:lnTo>
                <a:lnTo>
                  <a:pt x="4611" y="2546"/>
                </a:lnTo>
                <a:lnTo>
                  <a:pt x="4467" y="2306"/>
                </a:lnTo>
                <a:lnTo>
                  <a:pt x="4371" y="2162"/>
                </a:lnTo>
                <a:lnTo>
                  <a:pt x="4371" y="2114"/>
                </a:lnTo>
                <a:lnTo>
                  <a:pt x="4371" y="2066"/>
                </a:lnTo>
                <a:lnTo>
                  <a:pt x="4563" y="2018"/>
                </a:lnTo>
                <a:lnTo>
                  <a:pt x="4899" y="2018"/>
                </a:lnTo>
                <a:lnTo>
                  <a:pt x="5139" y="1970"/>
                </a:lnTo>
                <a:lnTo>
                  <a:pt x="5331" y="1874"/>
                </a:lnTo>
                <a:lnTo>
                  <a:pt x="5427" y="1730"/>
                </a:lnTo>
                <a:lnTo>
                  <a:pt x="5475" y="1538"/>
                </a:lnTo>
                <a:lnTo>
                  <a:pt x="5475" y="1346"/>
                </a:lnTo>
                <a:lnTo>
                  <a:pt x="5427" y="1202"/>
                </a:lnTo>
                <a:lnTo>
                  <a:pt x="5283" y="1009"/>
                </a:lnTo>
                <a:lnTo>
                  <a:pt x="5091" y="817"/>
                </a:lnTo>
                <a:lnTo>
                  <a:pt x="4899" y="721"/>
                </a:lnTo>
                <a:lnTo>
                  <a:pt x="4755" y="721"/>
                </a:lnTo>
                <a:lnTo>
                  <a:pt x="4659" y="769"/>
                </a:lnTo>
                <a:lnTo>
                  <a:pt x="4563" y="817"/>
                </a:lnTo>
                <a:lnTo>
                  <a:pt x="4419" y="1057"/>
                </a:lnTo>
                <a:lnTo>
                  <a:pt x="4323" y="1153"/>
                </a:lnTo>
                <a:lnTo>
                  <a:pt x="4227" y="1250"/>
                </a:lnTo>
                <a:lnTo>
                  <a:pt x="4131" y="1250"/>
                </a:lnTo>
                <a:lnTo>
                  <a:pt x="4035" y="1153"/>
                </a:lnTo>
                <a:lnTo>
                  <a:pt x="3891" y="721"/>
                </a:lnTo>
                <a:lnTo>
                  <a:pt x="3746" y="289"/>
                </a:lnTo>
                <a:lnTo>
                  <a:pt x="3698" y="97"/>
                </a:lnTo>
                <a:lnTo>
                  <a:pt x="3650" y="1"/>
                </a:lnTo>
                <a:close/>
              </a:path>
            </a:pathLst>
          </a:custGeom>
          <a:solidFill>
            <a:schemeClr val="lt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grpSp>
        <p:nvGrpSpPr>
          <p:cNvPr id="292" name="Google Shape;292;p7"/>
          <p:cNvGrpSpPr/>
          <p:nvPr/>
        </p:nvGrpSpPr>
        <p:grpSpPr>
          <a:xfrm rot="3427705">
            <a:off x="5868805" y="5810106"/>
            <a:ext cx="454377" cy="454439"/>
            <a:chOff x="1460350" y="2402425"/>
            <a:chExt cx="208950" cy="208950"/>
          </a:xfrm>
        </p:grpSpPr>
        <p:sp>
          <p:nvSpPr>
            <p:cNvPr id="293" name="Google Shape;293;p7"/>
            <p:cNvSpPr/>
            <p:nvPr/>
          </p:nvSpPr>
          <p:spPr>
            <a:xfrm>
              <a:off x="1460350" y="2402425"/>
              <a:ext cx="208950" cy="208950"/>
            </a:xfrm>
            <a:custGeom>
              <a:avLst/>
              <a:gdLst/>
              <a:ahLst/>
              <a:cxnLst/>
              <a:rect l="l" t="t" r="r" b="b"/>
              <a:pathLst>
                <a:path w="8358" h="8358" extrusionOk="0">
                  <a:moveTo>
                    <a:pt x="4035" y="1"/>
                  </a:moveTo>
                  <a:lnTo>
                    <a:pt x="3651" y="49"/>
                  </a:lnTo>
                  <a:lnTo>
                    <a:pt x="3218" y="97"/>
                  </a:lnTo>
                  <a:lnTo>
                    <a:pt x="2786" y="241"/>
                  </a:lnTo>
                  <a:lnTo>
                    <a:pt x="2402" y="385"/>
                  </a:lnTo>
                  <a:lnTo>
                    <a:pt x="2066" y="577"/>
                  </a:lnTo>
                  <a:lnTo>
                    <a:pt x="1682" y="817"/>
                  </a:lnTo>
                  <a:lnTo>
                    <a:pt x="1393" y="1058"/>
                  </a:lnTo>
                  <a:lnTo>
                    <a:pt x="1105" y="1346"/>
                  </a:lnTo>
                  <a:lnTo>
                    <a:pt x="865" y="1634"/>
                  </a:lnTo>
                  <a:lnTo>
                    <a:pt x="625" y="1970"/>
                  </a:lnTo>
                  <a:lnTo>
                    <a:pt x="433" y="2354"/>
                  </a:lnTo>
                  <a:lnTo>
                    <a:pt x="241" y="2690"/>
                  </a:lnTo>
                  <a:lnTo>
                    <a:pt x="145" y="3075"/>
                  </a:lnTo>
                  <a:lnTo>
                    <a:pt x="49" y="3459"/>
                  </a:lnTo>
                  <a:lnTo>
                    <a:pt x="1" y="3891"/>
                  </a:lnTo>
                  <a:lnTo>
                    <a:pt x="1" y="4323"/>
                  </a:lnTo>
                  <a:lnTo>
                    <a:pt x="49" y="4707"/>
                  </a:lnTo>
                  <a:lnTo>
                    <a:pt x="97" y="5140"/>
                  </a:lnTo>
                  <a:lnTo>
                    <a:pt x="241" y="5572"/>
                  </a:lnTo>
                  <a:lnTo>
                    <a:pt x="385" y="5956"/>
                  </a:lnTo>
                  <a:lnTo>
                    <a:pt x="577" y="6292"/>
                  </a:lnTo>
                  <a:lnTo>
                    <a:pt x="817" y="6628"/>
                  </a:lnTo>
                  <a:lnTo>
                    <a:pt x="1057" y="6965"/>
                  </a:lnTo>
                  <a:lnTo>
                    <a:pt x="1345" y="7253"/>
                  </a:lnTo>
                  <a:lnTo>
                    <a:pt x="1634" y="7493"/>
                  </a:lnTo>
                  <a:lnTo>
                    <a:pt x="1970" y="7733"/>
                  </a:lnTo>
                  <a:lnTo>
                    <a:pt x="2306" y="7925"/>
                  </a:lnTo>
                  <a:lnTo>
                    <a:pt x="2690" y="8069"/>
                  </a:lnTo>
                  <a:lnTo>
                    <a:pt x="3074" y="8213"/>
                  </a:lnTo>
                  <a:lnTo>
                    <a:pt x="3458" y="8309"/>
                  </a:lnTo>
                  <a:lnTo>
                    <a:pt x="3891" y="8357"/>
                  </a:lnTo>
                  <a:lnTo>
                    <a:pt x="4275" y="8357"/>
                  </a:lnTo>
                  <a:lnTo>
                    <a:pt x="4707" y="8309"/>
                  </a:lnTo>
                  <a:lnTo>
                    <a:pt x="5139" y="8261"/>
                  </a:lnTo>
                  <a:lnTo>
                    <a:pt x="5524" y="8117"/>
                  </a:lnTo>
                  <a:lnTo>
                    <a:pt x="5956" y="7973"/>
                  </a:lnTo>
                  <a:lnTo>
                    <a:pt x="6292" y="7781"/>
                  </a:lnTo>
                  <a:lnTo>
                    <a:pt x="6628" y="7541"/>
                  </a:lnTo>
                  <a:lnTo>
                    <a:pt x="6964" y="7301"/>
                  </a:lnTo>
                  <a:lnTo>
                    <a:pt x="7252" y="7013"/>
                  </a:lnTo>
                  <a:lnTo>
                    <a:pt x="7493" y="6724"/>
                  </a:lnTo>
                  <a:lnTo>
                    <a:pt x="7733" y="6388"/>
                  </a:lnTo>
                  <a:lnTo>
                    <a:pt x="7925" y="6004"/>
                  </a:lnTo>
                  <a:lnTo>
                    <a:pt x="8069" y="5668"/>
                  </a:lnTo>
                  <a:lnTo>
                    <a:pt x="8213" y="5284"/>
                  </a:lnTo>
                  <a:lnTo>
                    <a:pt x="8309" y="4900"/>
                  </a:lnTo>
                  <a:lnTo>
                    <a:pt x="8357" y="4467"/>
                  </a:lnTo>
                  <a:lnTo>
                    <a:pt x="8357" y="4035"/>
                  </a:lnTo>
                  <a:lnTo>
                    <a:pt x="8309" y="3651"/>
                  </a:lnTo>
                  <a:lnTo>
                    <a:pt x="8261" y="3219"/>
                  </a:lnTo>
                  <a:lnTo>
                    <a:pt x="8117" y="2786"/>
                  </a:lnTo>
                  <a:lnTo>
                    <a:pt x="7973" y="2402"/>
                  </a:lnTo>
                  <a:lnTo>
                    <a:pt x="7781" y="2066"/>
                  </a:lnTo>
                  <a:lnTo>
                    <a:pt x="7541" y="1730"/>
                  </a:lnTo>
                  <a:lnTo>
                    <a:pt x="7300" y="1394"/>
                  </a:lnTo>
                  <a:lnTo>
                    <a:pt x="7012" y="1106"/>
                  </a:lnTo>
                  <a:lnTo>
                    <a:pt x="6724" y="865"/>
                  </a:lnTo>
                  <a:lnTo>
                    <a:pt x="6388" y="625"/>
                  </a:lnTo>
                  <a:lnTo>
                    <a:pt x="6004" y="433"/>
                  </a:lnTo>
                  <a:lnTo>
                    <a:pt x="5668" y="289"/>
                  </a:lnTo>
                  <a:lnTo>
                    <a:pt x="5283" y="145"/>
                  </a:lnTo>
                  <a:lnTo>
                    <a:pt x="4851" y="49"/>
                  </a:lnTo>
                  <a:lnTo>
                    <a:pt x="4467" y="1"/>
                  </a:lnTo>
                  <a:close/>
                </a:path>
              </a:pathLst>
            </a:custGeom>
            <a:solidFill>
              <a:schemeClr val="l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94" name="Google Shape;294;p7"/>
            <p:cNvSpPr/>
            <p:nvPr/>
          </p:nvSpPr>
          <p:spPr>
            <a:xfrm>
              <a:off x="1460350" y="2402425"/>
              <a:ext cx="208950" cy="208950"/>
            </a:xfrm>
            <a:custGeom>
              <a:avLst/>
              <a:gdLst/>
              <a:ahLst/>
              <a:cxnLst/>
              <a:rect l="l" t="t" r="r" b="b"/>
              <a:pathLst>
                <a:path w="8358" h="8358" fill="none" extrusionOk="0">
                  <a:moveTo>
                    <a:pt x="8261" y="3219"/>
                  </a:moveTo>
                  <a:lnTo>
                    <a:pt x="8261" y="3219"/>
                  </a:lnTo>
                  <a:lnTo>
                    <a:pt x="8309" y="3651"/>
                  </a:lnTo>
                  <a:lnTo>
                    <a:pt x="8357" y="4035"/>
                  </a:lnTo>
                  <a:lnTo>
                    <a:pt x="8357" y="4467"/>
                  </a:lnTo>
                  <a:lnTo>
                    <a:pt x="8309" y="4900"/>
                  </a:lnTo>
                  <a:lnTo>
                    <a:pt x="8213" y="5284"/>
                  </a:lnTo>
                  <a:lnTo>
                    <a:pt x="8069" y="5668"/>
                  </a:lnTo>
                  <a:lnTo>
                    <a:pt x="7925" y="6004"/>
                  </a:lnTo>
                  <a:lnTo>
                    <a:pt x="7733" y="6388"/>
                  </a:lnTo>
                  <a:lnTo>
                    <a:pt x="7493" y="6724"/>
                  </a:lnTo>
                  <a:lnTo>
                    <a:pt x="7252" y="7013"/>
                  </a:lnTo>
                  <a:lnTo>
                    <a:pt x="6964" y="7301"/>
                  </a:lnTo>
                  <a:lnTo>
                    <a:pt x="6628" y="7541"/>
                  </a:lnTo>
                  <a:lnTo>
                    <a:pt x="6292" y="7781"/>
                  </a:lnTo>
                  <a:lnTo>
                    <a:pt x="5956" y="7973"/>
                  </a:lnTo>
                  <a:lnTo>
                    <a:pt x="5524" y="8117"/>
                  </a:lnTo>
                  <a:lnTo>
                    <a:pt x="5139" y="8261"/>
                  </a:lnTo>
                  <a:lnTo>
                    <a:pt x="5139" y="8261"/>
                  </a:lnTo>
                  <a:lnTo>
                    <a:pt x="4707" y="8309"/>
                  </a:lnTo>
                  <a:lnTo>
                    <a:pt x="4275" y="8357"/>
                  </a:lnTo>
                  <a:lnTo>
                    <a:pt x="3891" y="8357"/>
                  </a:lnTo>
                  <a:lnTo>
                    <a:pt x="3458" y="8309"/>
                  </a:lnTo>
                  <a:lnTo>
                    <a:pt x="3074" y="8213"/>
                  </a:lnTo>
                  <a:lnTo>
                    <a:pt x="2690" y="8069"/>
                  </a:lnTo>
                  <a:lnTo>
                    <a:pt x="2306" y="7925"/>
                  </a:lnTo>
                  <a:lnTo>
                    <a:pt x="1970" y="7733"/>
                  </a:lnTo>
                  <a:lnTo>
                    <a:pt x="1634" y="7493"/>
                  </a:lnTo>
                  <a:lnTo>
                    <a:pt x="1345" y="7253"/>
                  </a:lnTo>
                  <a:lnTo>
                    <a:pt x="1057" y="6965"/>
                  </a:lnTo>
                  <a:lnTo>
                    <a:pt x="817" y="6628"/>
                  </a:lnTo>
                  <a:lnTo>
                    <a:pt x="577" y="6292"/>
                  </a:lnTo>
                  <a:lnTo>
                    <a:pt x="385" y="5956"/>
                  </a:lnTo>
                  <a:lnTo>
                    <a:pt x="241" y="5572"/>
                  </a:lnTo>
                  <a:lnTo>
                    <a:pt x="97" y="5140"/>
                  </a:lnTo>
                  <a:lnTo>
                    <a:pt x="97" y="5140"/>
                  </a:lnTo>
                  <a:lnTo>
                    <a:pt x="49" y="4707"/>
                  </a:lnTo>
                  <a:lnTo>
                    <a:pt x="1" y="4323"/>
                  </a:lnTo>
                  <a:lnTo>
                    <a:pt x="1" y="3891"/>
                  </a:lnTo>
                  <a:lnTo>
                    <a:pt x="49" y="3459"/>
                  </a:lnTo>
                  <a:lnTo>
                    <a:pt x="145" y="3075"/>
                  </a:lnTo>
                  <a:lnTo>
                    <a:pt x="241" y="2690"/>
                  </a:lnTo>
                  <a:lnTo>
                    <a:pt x="433" y="2354"/>
                  </a:lnTo>
                  <a:lnTo>
                    <a:pt x="625" y="1970"/>
                  </a:lnTo>
                  <a:lnTo>
                    <a:pt x="865" y="1634"/>
                  </a:lnTo>
                  <a:lnTo>
                    <a:pt x="1105" y="1346"/>
                  </a:lnTo>
                  <a:lnTo>
                    <a:pt x="1393" y="1058"/>
                  </a:lnTo>
                  <a:lnTo>
                    <a:pt x="1682" y="817"/>
                  </a:lnTo>
                  <a:lnTo>
                    <a:pt x="2066" y="577"/>
                  </a:lnTo>
                  <a:lnTo>
                    <a:pt x="2402" y="385"/>
                  </a:lnTo>
                  <a:lnTo>
                    <a:pt x="2786" y="241"/>
                  </a:lnTo>
                  <a:lnTo>
                    <a:pt x="3218" y="97"/>
                  </a:lnTo>
                  <a:lnTo>
                    <a:pt x="3218" y="97"/>
                  </a:lnTo>
                  <a:lnTo>
                    <a:pt x="3651" y="49"/>
                  </a:lnTo>
                  <a:lnTo>
                    <a:pt x="4035" y="1"/>
                  </a:lnTo>
                  <a:lnTo>
                    <a:pt x="4467" y="1"/>
                  </a:lnTo>
                  <a:lnTo>
                    <a:pt x="4851" y="49"/>
                  </a:lnTo>
                  <a:lnTo>
                    <a:pt x="5283" y="145"/>
                  </a:lnTo>
                  <a:lnTo>
                    <a:pt x="5668" y="289"/>
                  </a:lnTo>
                  <a:lnTo>
                    <a:pt x="6004" y="433"/>
                  </a:lnTo>
                  <a:lnTo>
                    <a:pt x="6388" y="625"/>
                  </a:lnTo>
                  <a:lnTo>
                    <a:pt x="6724" y="865"/>
                  </a:lnTo>
                  <a:lnTo>
                    <a:pt x="7012" y="1106"/>
                  </a:lnTo>
                  <a:lnTo>
                    <a:pt x="7300" y="1394"/>
                  </a:lnTo>
                  <a:lnTo>
                    <a:pt x="7541" y="1730"/>
                  </a:lnTo>
                  <a:lnTo>
                    <a:pt x="7781" y="2066"/>
                  </a:lnTo>
                  <a:lnTo>
                    <a:pt x="7973" y="2402"/>
                  </a:lnTo>
                  <a:lnTo>
                    <a:pt x="8117" y="2786"/>
                  </a:lnTo>
                  <a:lnTo>
                    <a:pt x="8261" y="3219"/>
                  </a:lnTo>
                </a:path>
              </a:pathLst>
            </a:custGeom>
            <a:no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95" name="Google Shape;295;p7"/>
            <p:cNvSpPr/>
            <p:nvPr/>
          </p:nvSpPr>
          <p:spPr>
            <a:xfrm>
              <a:off x="1495175" y="2421650"/>
              <a:ext cx="122475" cy="91275"/>
            </a:xfrm>
            <a:custGeom>
              <a:avLst/>
              <a:gdLst/>
              <a:ahLst/>
              <a:cxnLst/>
              <a:rect l="l" t="t" r="r" b="b"/>
              <a:pathLst>
                <a:path w="4899" h="3651" extrusionOk="0">
                  <a:moveTo>
                    <a:pt x="2546" y="192"/>
                  </a:moveTo>
                  <a:lnTo>
                    <a:pt x="2786" y="240"/>
                  </a:lnTo>
                  <a:lnTo>
                    <a:pt x="3026" y="289"/>
                  </a:lnTo>
                  <a:lnTo>
                    <a:pt x="3266" y="385"/>
                  </a:lnTo>
                  <a:lnTo>
                    <a:pt x="3458" y="529"/>
                  </a:lnTo>
                  <a:lnTo>
                    <a:pt x="3554" y="673"/>
                  </a:lnTo>
                  <a:lnTo>
                    <a:pt x="3650" y="865"/>
                  </a:lnTo>
                  <a:lnTo>
                    <a:pt x="3650" y="1057"/>
                  </a:lnTo>
                  <a:lnTo>
                    <a:pt x="3506" y="1249"/>
                  </a:lnTo>
                  <a:lnTo>
                    <a:pt x="3362" y="1393"/>
                  </a:lnTo>
                  <a:lnTo>
                    <a:pt x="3170" y="1537"/>
                  </a:lnTo>
                  <a:lnTo>
                    <a:pt x="2930" y="1585"/>
                  </a:lnTo>
                  <a:lnTo>
                    <a:pt x="2690" y="1633"/>
                  </a:lnTo>
                  <a:lnTo>
                    <a:pt x="2450" y="1585"/>
                  </a:lnTo>
                  <a:lnTo>
                    <a:pt x="2210" y="1537"/>
                  </a:lnTo>
                  <a:lnTo>
                    <a:pt x="1969" y="1441"/>
                  </a:lnTo>
                  <a:lnTo>
                    <a:pt x="1777" y="1297"/>
                  </a:lnTo>
                  <a:lnTo>
                    <a:pt x="1633" y="1105"/>
                  </a:lnTo>
                  <a:lnTo>
                    <a:pt x="1585" y="961"/>
                  </a:lnTo>
                  <a:lnTo>
                    <a:pt x="1585" y="769"/>
                  </a:lnTo>
                  <a:lnTo>
                    <a:pt x="1681" y="577"/>
                  </a:lnTo>
                  <a:lnTo>
                    <a:pt x="1873" y="385"/>
                  </a:lnTo>
                  <a:lnTo>
                    <a:pt x="2065" y="289"/>
                  </a:lnTo>
                  <a:lnTo>
                    <a:pt x="2306" y="240"/>
                  </a:lnTo>
                  <a:lnTo>
                    <a:pt x="2546" y="192"/>
                  </a:lnTo>
                  <a:close/>
                  <a:moveTo>
                    <a:pt x="2306" y="0"/>
                  </a:moveTo>
                  <a:lnTo>
                    <a:pt x="1969" y="48"/>
                  </a:lnTo>
                  <a:lnTo>
                    <a:pt x="1585" y="144"/>
                  </a:lnTo>
                  <a:lnTo>
                    <a:pt x="1249" y="289"/>
                  </a:lnTo>
                  <a:lnTo>
                    <a:pt x="865" y="481"/>
                  </a:lnTo>
                  <a:lnTo>
                    <a:pt x="529" y="721"/>
                  </a:lnTo>
                  <a:lnTo>
                    <a:pt x="289" y="961"/>
                  </a:lnTo>
                  <a:lnTo>
                    <a:pt x="144" y="1249"/>
                  </a:lnTo>
                  <a:lnTo>
                    <a:pt x="48" y="1489"/>
                  </a:lnTo>
                  <a:lnTo>
                    <a:pt x="0" y="1777"/>
                  </a:lnTo>
                  <a:lnTo>
                    <a:pt x="0" y="2065"/>
                  </a:lnTo>
                  <a:lnTo>
                    <a:pt x="96" y="2354"/>
                  </a:lnTo>
                  <a:lnTo>
                    <a:pt x="192" y="2594"/>
                  </a:lnTo>
                  <a:lnTo>
                    <a:pt x="385" y="2882"/>
                  </a:lnTo>
                  <a:lnTo>
                    <a:pt x="577" y="3074"/>
                  </a:lnTo>
                  <a:lnTo>
                    <a:pt x="865" y="3266"/>
                  </a:lnTo>
                  <a:lnTo>
                    <a:pt x="1153" y="3458"/>
                  </a:lnTo>
                  <a:lnTo>
                    <a:pt x="1441" y="3554"/>
                  </a:lnTo>
                  <a:lnTo>
                    <a:pt x="1825" y="3650"/>
                  </a:lnTo>
                  <a:lnTo>
                    <a:pt x="2594" y="3650"/>
                  </a:lnTo>
                  <a:lnTo>
                    <a:pt x="2978" y="3554"/>
                  </a:lnTo>
                  <a:lnTo>
                    <a:pt x="3410" y="3410"/>
                  </a:lnTo>
                  <a:lnTo>
                    <a:pt x="3842" y="3170"/>
                  </a:lnTo>
                  <a:lnTo>
                    <a:pt x="4179" y="2978"/>
                  </a:lnTo>
                  <a:lnTo>
                    <a:pt x="4467" y="2690"/>
                  </a:lnTo>
                  <a:lnTo>
                    <a:pt x="4659" y="2450"/>
                  </a:lnTo>
                  <a:lnTo>
                    <a:pt x="4803" y="2210"/>
                  </a:lnTo>
                  <a:lnTo>
                    <a:pt x="4899" y="1921"/>
                  </a:lnTo>
                  <a:lnTo>
                    <a:pt x="4899" y="1633"/>
                  </a:lnTo>
                  <a:lnTo>
                    <a:pt x="4851" y="1393"/>
                  </a:lnTo>
                  <a:lnTo>
                    <a:pt x="4803" y="1153"/>
                  </a:lnTo>
                  <a:lnTo>
                    <a:pt x="4659" y="913"/>
                  </a:lnTo>
                  <a:lnTo>
                    <a:pt x="4467" y="673"/>
                  </a:lnTo>
                  <a:lnTo>
                    <a:pt x="4227" y="481"/>
                  </a:lnTo>
                  <a:lnTo>
                    <a:pt x="3986" y="337"/>
                  </a:lnTo>
                  <a:lnTo>
                    <a:pt x="3698" y="192"/>
                  </a:lnTo>
                  <a:lnTo>
                    <a:pt x="3362" y="48"/>
                  </a:lnTo>
                  <a:lnTo>
                    <a:pt x="3026" y="0"/>
                  </a:lnTo>
                  <a:close/>
                </a:path>
              </a:pathLst>
            </a:custGeom>
            <a:solidFill>
              <a:srgbClr val="210A06">
                <a:alpha val="3370"/>
              </a:srgbClr>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96" name="Google Shape;296;p7"/>
            <p:cNvSpPr/>
            <p:nvPr/>
          </p:nvSpPr>
          <p:spPr>
            <a:xfrm>
              <a:off x="1534800" y="2426450"/>
              <a:ext cx="51650" cy="36050"/>
            </a:xfrm>
            <a:custGeom>
              <a:avLst/>
              <a:gdLst/>
              <a:ahLst/>
              <a:cxnLst/>
              <a:rect l="l" t="t" r="r" b="b"/>
              <a:pathLst>
                <a:path w="2066" h="1442" fill="none" extrusionOk="0">
                  <a:moveTo>
                    <a:pt x="1105" y="1441"/>
                  </a:moveTo>
                  <a:lnTo>
                    <a:pt x="1105" y="1441"/>
                  </a:lnTo>
                  <a:lnTo>
                    <a:pt x="865" y="1393"/>
                  </a:lnTo>
                  <a:lnTo>
                    <a:pt x="625" y="1345"/>
                  </a:lnTo>
                  <a:lnTo>
                    <a:pt x="384" y="1249"/>
                  </a:lnTo>
                  <a:lnTo>
                    <a:pt x="192" y="1105"/>
                  </a:lnTo>
                  <a:lnTo>
                    <a:pt x="48" y="913"/>
                  </a:lnTo>
                  <a:lnTo>
                    <a:pt x="0" y="769"/>
                  </a:lnTo>
                  <a:lnTo>
                    <a:pt x="0" y="577"/>
                  </a:lnTo>
                  <a:lnTo>
                    <a:pt x="96" y="385"/>
                  </a:lnTo>
                  <a:lnTo>
                    <a:pt x="96" y="385"/>
                  </a:lnTo>
                  <a:lnTo>
                    <a:pt x="288" y="193"/>
                  </a:lnTo>
                  <a:lnTo>
                    <a:pt x="480" y="97"/>
                  </a:lnTo>
                  <a:lnTo>
                    <a:pt x="721" y="48"/>
                  </a:lnTo>
                  <a:lnTo>
                    <a:pt x="961" y="0"/>
                  </a:lnTo>
                  <a:lnTo>
                    <a:pt x="961" y="0"/>
                  </a:lnTo>
                  <a:lnTo>
                    <a:pt x="1201" y="48"/>
                  </a:lnTo>
                  <a:lnTo>
                    <a:pt x="1441" y="97"/>
                  </a:lnTo>
                  <a:lnTo>
                    <a:pt x="1681" y="193"/>
                  </a:lnTo>
                  <a:lnTo>
                    <a:pt x="1873" y="337"/>
                  </a:lnTo>
                  <a:lnTo>
                    <a:pt x="1969" y="481"/>
                  </a:lnTo>
                  <a:lnTo>
                    <a:pt x="2065" y="673"/>
                  </a:lnTo>
                  <a:lnTo>
                    <a:pt x="2065" y="865"/>
                  </a:lnTo>
                  <a:lnTo>
                    <a:pt x="1921" y="1057"/>
                  </a:lnTo>
                  <a:lnTo>
                    <a:pt x="1921" y="1057"/>
                  </a:lnTo>
                  <a:lnTo>
                    <a:pt x="1777" y="1201"/>
                  </a:lnTo>
                  <a:lnTo>
                    <a:pt x="1585" y="1345"/>
                  </a:lnTo>
                  <a:lnTo>
                    <a:pt x="1345" y="1393"/>
                  </a:lnTo>
                  <a:lnTo>
                    <a:pt x="1105" y="1441"/>
                  </a:lnTo>
                </a:path>
              </a:pathLst>
            </a:custGeom>
            <a:no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97" name="Google Shape;297;p7"/>
            <p:cNvSpPr/>
            <p:nvPr/>
          </p:nvSpPr>
          <p:spPr>
            <a:xfrm>
              <a:off x="1495175" y="2421650"/>
              <a:ext cx="122475" cy="91275"/>
            </a:xfrm>
            <a:custGeom>
              <a:avLst/>
              <a:gdLst/>
              <a:ahLst/>
              <a:cxnLst/>
              <a:rect l="l" t="t" r="r" b="b"/>
              <a:pathLst>
                <a:path w="4899" h="3651" fill="none" extrusionOk="0">
                  <a:moveTo>
                    <a:pt x="2642" y="0"/>
                  </a:moveTo>
                  <a:lnTo>
                    <a:pt x="2642" y="0"/>
                  </a:lnTo>
                  <a:lnTo>
                    <a:pt x="2306" y="0"/>
                  </a:lnTo>
                  <a:lnTo>
                    <a:pt x="1969" y="48"/>
                  </a:lnTo>
                  <a:lnTo>
                    <a:pt x="1585" y="144"/>
                  </a:lnTo>
                  <a:lnTo>
                    <a:pt x="1249" y="289"/>
                  </a:lnTo>
                  <a:lnTo>
                    <a:pt x="1249" y="289"/>
                  </a:lnTo>
                  <a:lnTo>
                    <a:pt x="865" y="481"/>
                  </a:lnTo>
                  <a:lnTo>
                    <a:pt x="529" y="721"/>
                  </a:lnTo>
                  <a:lnTo>
                    <a:pt x="289" y="961"/>
                  </a:lnTo>
                  <a:lnTo>
                    <a:pt x="144" y="1249"/>
                  </a:lnTo>
                  <a:lnTo>
                    <a:pt x="48" y="1489"/>
                  </a:lnTo>
                  <a:lnTo>
                    <a:pt x="0" y="1777"/>
                  </a:lnTo>
                  <a:lnTo>
                    <a:pt x="0" y="2065"/>
                  </a:lnTo>
                  <a:lnTo>
                    <a:pt x="96" y="2354"/>
                  </a:lnTo>
                  <a:lnTo>
                    <a:pt x="192" y="2594"/>
                  </a:lnTo>
                  <a:lnTo>
                    <a:pt x="385" y="2882"/>
                  </a:lnTo>
                  <a:lnTo>
                    <a:pt x="577" y="3074"/>
                  </a:lnTo>
                  <a:lnTo>
                    <a:pt x="865" y="3266"/>
                  </a:lnTo>
                  <a:lnTo>
                    <a:pt x="1153" y="3458"/>
                  </a:lnTo>
                  <a:lnTo>
                    <a:pt x="1441" y="3554"/>
                  </a:lnTo>
                  <a:lnTo>
                    <a:pt x="1825" y="3650"/>
                  </a:lnTo>
                  <a:lnTo>
                    <a:pt x="2210" y="3650"/>
                  </a:lnTo>
                  <a:lnTo>
                    <a:pt x="2210" y="3650"/>
                  </a:lnTo>
                  <a:lnTo>
                    <a:pt x="2594" y="3650"/>
                  </a:lnTo>
                  <a:lnTo>
                    <a:pt x="2978" y="3554"/>
                  </a:lnTo>
                  <a:lnTo>
                    <a:pt x="3410" y="3410"/>
                  </a:lnTo>
                  <a:lnTo>
                    <a:pt x="3842" y="3170"/>
                  </a:lnTo>
                  <a:lnTo>
                    <a:pt x="3842" y="3170"/>
                  </a:lnTo>
                  <a:lnTo>
                    <a:pt x="4179" y="2978"/>
                  </a:lnTo>
                  <a:lnTo>
                    <a:pt x="4467" y="2690"/>
                  </a:lnTo>
                  <a:lnTo>
                    <a:pt x="4659" y="2450"/>
                  </a:lnTo>
                  <a:lnTo>
                    <a:pt x="4803" y="2210"/>
                  </a:lnTo>
                  <a:lnTo>
                    <a:pt x="4899" y="1921"/>
                  </a:lnTo>
                  <a:lnTo>
                    <a:pt x="4899" y="1633"/>
                  </a:lnTo>
                  <a:lnTo>
                    <a:pt x="4851" y="1393"/>
                  </a:lnTo>
                  <a:lnTo>
                    <a:pt x="4803" y="1153"/>
                  </a:lnTo>
                  <a:lnTo>
                    <a:pt x="4659" y="913"/>
                  </a:lnTo>
                  <a:lnTo>
                    <a:pt x="4467" y="673"/>
                  </a:lnTo>
                  <a:lnTo>
                    <a:pt x="4227" y="481"/>
                  </a:lnTo>
                  <a:lnTo>
                    <a:pt x="3986" y="337"/>
                  </a:lnTo>
                  <a:lnTo>
                    <a:pt x="3698" y="192"/>
                  </a:lnTo>
                  <a:lnTo>
                    <a:pt x="3362" y="48"/>
                  </a:lnTo>
                  <a:lnTo>
                    <a:pt x="3026" y="0"/>
                  </a:lnTo>
                  <a:lnTo>
                    <a:pt x="2642" y="0"/>
                  </a:lnTo>
                </a:path>
              </a:pathLst>
            </a:custGeom>
            <a:solidFill>
              <a:srgbClr val="210A06">
                <a:alpha val="3370"/>
              </a:srgbClr>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98" name="Google Shape;298;p7"/>
            <p:cNvSpPr/>
            <p:nvPr/>
          </p:nvSpPr>
          <p:spPr>
            <a:xfrm>
              <a:off x="1582825" y="2607750"/>
              <a:ext cx="10825" cy="2425"/>
            </a:xfrm>
            <a:custGeom>
              <a:avLst/>
              <a:gdLst/>
              <a:ahLst/>
              <a:cxnLst/>
              <a:rect l="l" t="t" r="r" b="b"/>
              <a:pathLst>
                <a:path w="433" h="97" extrusionOk="0">
                  <a:moveTo>
                    <a:pt x="0" y="96"/>
                  </a:moveTo>
                  <a:lnTo>
                    <a:pt x="0" y="96"/>
                  </a:lnTo>
                  <a:lnTo>
                    <a:pt x="0" y="96"/>
                  </a:lnTo>
                  <a:lnTo>
                    <a:pt x="0" y="96"/>
                  </a:lnTo>
                  <a:lnTo>
                    <a:pt x="0" y="96"/>
                  </a:lnTo>
                  <a:close/>
                  <a:moveTo>
                    <a:pt x="48" y="96"/>
                  </a:moveTo>
                  <a:lnTo>
                    <a:pt x="48" y="96"/>
                  </a:lnTo>
                  <a:lnTo>
                    <a:pt x="48" y="96"/>
                  </a:lnTo>
                  <a:lnTo>
                    <a:pt x="48" y="96"/>
                  </a:lnTo>
                  <a:lnTo>
                    <a:pt x="48" y="96"/>
                  </a:lnTo>
                  <a:close/>
                  <a:moveTo>
                    <a:pt x="240" y="48"/>
                  </a:moveTo>
                  <a:lnTo>
                    <a:pt x="240" y="48"/>
                  </a:lnTo>
                  <a:lnTo>
                    <a:pt x="48" y="96"/>
                  </a:lnTo>
                  <a:lnTo>
                    <a:pt x="48" y="96"/>
                  </a:lnTo>
                  <a:lnTo>
                    <a:pt x="240" y="48"/>
                  </a:lnTo>
                  <a:close/>
                  <a:moveTo>
                    <a:pt x="240" y="48"/>
                  </a:moveTo>
                  <a:lnTo>
                    <a:pt x="240" y="48"/>
                  </a:lnTo>
                  <a:lnTo>
                    <a:pt x="240" y="48"/>
                  </a:lnTo>
                  <a:lnTo>
                    <a:pt x="240" y="48"/>
                  </a:lnTo>
                  <a:lnTo>
                    <a:pt x="240" y="48"/>
                  </a:lnTo>
                  <a:close/>
                  <a:moveTo>
                    <a:pt x="240" y="48"/>
                  </a:moveTo>
                  <a:lnTo>
                    <a:pt x="240" y="48"/>
                  </a:lnTo>
                  <a:lnTo>
                    <a:pt x="240" y="48"/>
                  </a:lnTo>
                  <a:lnTo>
                    <a:pt x="240" y="48"/>
                  </a:lnTo>
                  <a:lnTo>
                    <a:pt x="240" y="48"/>
                  </a:lnTo>
                  <a:close/>
                  <a:moveTo>
                    <a:pt x="240" y="48"/>
                  </a:moveTo>
                  <a:lnTo>
                    <a:pt x="240" y="48"/>
                  </a:lnTo>
                  <a:lnTo>
                    <a:pt x="240" y="48"/>
                  </a:lnTo>
                  <a:lnTo>
                    <a:pt x="240" y="48"/>
                  </a:lnTo>
                  <a:lnTo>
                    <a:pt x="240" y="48"/>
                  </a:lnTo>
                  <a:close/>
                  <a:moveTo>
                    <a:pt x="288" y="0"/>
                  </a:moveTo>
                  <a:lnTo>
                    <a:pt x="288" y="0"/>
                  </a:lnTo>
                  <a:lnTo>
                    <a:pt x="288" y="48"/>
                  </a:lnTo>
                  <a:lnTo>
                    <a:pt x="288" y="48"/>
                  </a:lnTo>
                  <a:lnTo>
                    <a:pt x="288" y="0"/>
                  </a:lnTo>
                  <a:close/>
                  <a:moveTo>
                    <a:pt x="288" y="0"/>
                  </a:moveTo>
                  <a:lnTo>
                    <a:pt x="288" y="0"/>
                  </a:lnTo>
                  <a:lnTo>
                    <a:pt x="288" y="0"/>
                  </a:lnTo>
                  <a:lnTo>
                    <a:pt x="288" y="0"/>
                  </a:lnTo>
                  <a:lnTo>
                    <a:pt x="288" y="0"/>
                  </a:lnTo>
                  <a:close/>
                  <a:moveTo>
                    <a:pt x="288" y="0"/>
                  </a:moveTo>
                  <a:lnTo>
                    <a:pt x="288" y="0"/>
                  </a:lnTo>
                  <a:lnTo>
                    <a:pt x="288" y="0"/>
                  </a:lnTo>
                  <a:lnTo>
                    <a:pt x="288" y="0"/>
                  </a:lnTo>
                  <a:lnTo>
                    <a:pt x="288" y="0"/>
                  </a:lnTo>
                  <a:close/>
                  <a:moveTo>
                    <a:pt x="336" y="0"/>
                  </a:moveTo>
                  <a:lnTo>
                    <a:pt x="336" y="0"/>
                  </a:lnTo>
                  <a:lnTo>
                    <a:pt x="288" y="0"/>
                  </a:lnTo>
                  <a:lnTo>
                    <a:pt x="288" y="0"/>
                  </a:lnTo>
                  <a:lnTo>
                    <a:pt x="336" y="0"/>
                  </a:lnTo>
                  <a:close/>
                  <a:moveTo>
                    <a:pt x="336" y="0"/>
                  </a:moveTo>
                  <a:lnTo>
                    <a:pt x="336" y="0"/>
                  </a:lnTo>
                  <a:lnTo>
                    <a:pt x="336" y="0"/>
                  </a:lnTo>
                  <a:lnTo>
                    <a:pt x="336" y="0"/>
                  </a:lnTo>
                  <a:lnTo>
                    <a:pt x="336" y="0"/>
                  </a:lnTo>
                  <a:close/>
                  <a:moveTo>
                    <a:pt x="336" y="0"/>
                  </a:moveTo>
                  <a:lnTo>
                    <a:pt x="336" y="0"/>
                  </a:lnTo>
                  <a:lnTo>
                    <a:pt x="336" y="0"/>
                  </a:lnTo>
                  <a:lnTo>
                    <a:pt x="336" y="0"/>
                  </a:lnTo>
                  <a:lnTo>
                    <a:pt x="336" y="0"/>
                  </a:lnTo>
                  <a:close/>
                  <a:moveTo>
                    <a:pt x="336" y="0"/>
                  </a:moveTo>
                  <a:lnTo>
                    <a:pt x="336" y="0"/>
                  </a:lnTo>
                  <a:lnTo>
                    <a:pt x="336" y="0"/>
                  </a:lnTo>
                  <a:lnTo>
                    <a:pt x="336" y="0"/>
                  </a:lnTo>
                  <a:lnTo>
                    <a:pt x="336" y="0"/>
                  </a:lnTo>
                  <a:close/>
                  <a:moveTo>
                    <a:pt x="384" y="0"/>
                  </a:moveTo>
                  <a:lnTo>
                    <a:pt x="384" y="0"/>
                  </a:lnTo>
                  <a:lnTo>
                    <a:pt x="336" y="0"/>
                  </a:lnTo>
                  <a:lnTo>
                    <a:pt x="336" y="0"/>
                  </a:lnTo>
                  <a:lnTo>
                    <a:pt x="384" y="0"/>
                  </a:lnTo>
                  <a:close/>
                  <a:moveTo>
                    <a:pt x="384" y="0"/>
                  </a:moveTo>
                  <a:lnTo>
                    <a:pt x="384" y="0"/>
                  </a:lnTo>
                  <a:lnTo>
                    <a:pt x="384" y="0"/>
                  </a:lnTo>
                  <a:lnTo>
                    <a:pt x="384" y="0"/>
                  </a:lnTo>
                  <a:lnTo>
                    <a:pt x="384" y="0"/>
                  </a:lnTo>
                  <a:close/>
                  <a:moveTo>
                    <a:pt x="384" y="0"/>
                  </a:moveTo>
                  <a:lnTo>
                    <a:pt x="384" y="0"/>
                  </a:lnTo>
                  <a:lnTo>
                    <a:pt x="384" y="0"/>
                  </a:lnTo>
                  <a:lnTo>
                    <a:pt x="384" y="0"/>
                  </a:lnTo>
                  <a:lnTo>
                    <a:pt x="384" y="0"/>
                  </a:lnTo>
                  <a:close/>
                  <a:moveTo>
                    <a:pt x="432" y="0"/>
                  </a:moveTo>
                  <a:lnTo>
                    <a:pt x="432" y="0"/>
                  </a:lnTo>
                  <a:lnTo>
                    <a:pt x="432" y="0"/>
                  </a:lnTo>
                  <a:lnTo>
                    <a:pt x="432" y="0"/>
                  </a:lnTo>
                  <a:lnTo>
                    <a:pt x="432" y="0"/>
                  </a:lnTo>
                  <a:close/>
                  <a:moveTo>
                    <a:pt x="432" y="0"/>
                  </a:moveTo>
                  <a:lnTo>
                    <a:pt x="432" y="0"/>
                  </a:lnTo>
                  <a:lnTo>
                    <a:pt x="432" y="0"/>
                  </a:lnTo>
                  <a:lnTo>
                    <a:pt x="432" y="0"/>
                  </a:lnTo>
                  <a:lnTo>
                    <a:pt x="432" y="0"/>
                  </a:lnTo>
                  <a:close/>
                </a:path>
              </a:pathLst>
            </a:custGeom>
            <a:solidFill>
              <a:srgbClr val="FAF9F9"/>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99" name="Google Shape;299;p7"/>
            <p:cNvSpPr/>
            <p:nvPr/>
          </p:nvSpPr>
          <p:spPr>
            <a:xfrm>
              <a:off x="1582825" y="2610150"/>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300" name="Google Shape;300;p7"/>
            <p:cNvSpPr/>
            <p:nvPr/>
          </p:nvSpPr>
          <p:spPr>
            <a:xfrm>
              <a:off x="1584025" y="2610150"/>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301" name="Google Shape;301;p7"/>
            <p:cNvSpPr/>
            <p:nvPr/>
          </p:nvSpPr>
          <p:spPr>
            <a:xfrm>
              <a:off x="1584025" y="2608950"/>
              <a:ext cx="4825" cy="1225"/>
            </a:xfrm>
            <a:custGeom>
              <a:avLst/>
              <a:gdLst/>
              <a:ahLst/>
              <a:cxnLst/>
              <a:rect l="l" t="t" r="r" b="b"/>
              <a:pathLst>
                <a:path w="193" h="49" fill="none" extrusionOk="0">
                  <a:moveTo>
                    <a:pt x="192" y="0"/>
                  </a:moveTo>
                  <a:lnTo>
                    <a:pt x="192" y="0"/>
                  </a:lnTo>
                  <a:lnTo>
                    <a:pt x="0" y="48"/>
                  </a:lnTo>
                  <a:lnTo>
                    <a:pt x="0" y="48"/>
                  </a:lnTo>
                  <a:lnTo>
                    <a:pt x="192" y="0"/>
                  </a:lnTo>
                </a:path>
              </a:pathLst>
            </a:custGeom>
            <a:no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302" name="Google Shape;302;p7"/>
            <p:cNvSpPr/>
            <p:nvPr/>
          </p:nvSpPr>
          <p:spPr>
            <a:xfrm>
              <a:off x="1588825" y="2608950"/>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303" name="Google Shape;303;p7"/>
            <p:cNvSpPr/>
            <p:nvPr/>
          </p:nvSpPr>
          <p:spPr>
            <a:xfrm>
              <a:off x="1588825" y="2608950"/>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304" name="Google Shape;304;p7"/>
            <p:cNvSpPr/>
            <p:nvPr/>
          </p:nvSpPr>
          <p:spPr>
            <a:xfrm>
              <a:off x="1588825" y="2608950"/>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305" name="Google Shape;305;p7"/>
            <p:cNvSpPr/>
            <p:nvPr/>
          </p:nvSpPr>
          <p:spPr>
            <a:xfrm>
              <a:off x="1590025" y="2607750"/>
              <a:ext cx="25" cy="1225"/>
            </a:xfrm>
            <a:custGeom>
              <a:avLst/>
              <a:gdLst/>
              <a:ahLst/>
              <a:cxnLst/>
              <a:rect l="l" t="t" r="r" b="b"/>
              <a:pathLst>
                <a:path w="1" h="49" fill="none" extrusionOk="0">
                  <a:moveTo>
                    <a:pt x="0" y="0"/>
                  </a:moveTo>
                  <a:lnTo>
                    <a:pt x="0" y="0"/>
                  </a:lnTo>
                  <a:lnTo>
                    <a:pt x="0" y="48"/>
                  </a:lnTo>
                  <a:lnTo>
                    <a:pt x="0" y="48"/>
                  </a:lnTo>
                  <a:lnTo>
                    <a:pt x="0" y="0"/>
                  </a:lnTo>
                </a:path>
              </a:pathLst>
            </a:custGeom>
            <a:no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306" name="Google Shape;306;p7"/>
            <p:cNvSpPr/>
            <p:nvPr/>
          </p:nvSpPr>
          <p:spPr>
            <a:xfrm>
              <a:off x="1590025" y="2607750"/>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307" name="Google Shape;307;p7"/>
            <p:cNvSpPr/>
            <p:nvPr/>
          </p:nvSpPr>
          <p:spPr>
            <a:xfrm>
              <a:off x="1590025" y="2607750"/>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308" name="Google Shape;308;p7"/>
            <p:cNvSpPr/>
            <p:nvPr/>
          </p:nvSpPr>
          <p:spPr>
            <a:xfrm>
              <a:off x="1590025" y="2607750"/>
              <a:ext cx="1225" cy="25"/>
            </a:xfrm>
            <a:custGeom>
              <a:avLst/>
              <a:gdLst/>
              <a:ahLst/>
              <a:cxnLst/>
              <a:rect l="l" t="t" r="r" b="b"/>
              <a:pathLst>
                <a:path w="49" h="1" fill="none" extrusionOk="0">
                  <a:moveTo>
                    <a:pt x="48" y="0"/>
                  </a:moveTo>
                  <a:lnTo>
                    <a:pt x="48" y="0"/>
                  </a:lnTo>
                  <a:lnTo>
                    <a:pt x="0" y="0"/>
                  </a:lnTo>
                  <a:lnTo>
                    <a:pt x="0" y="0"/>
                  </a:lnTo>
                  <a:lnTo>
                    <a:pt x="48" y="0"/>
                  </a:lnTo>
                </a:path>
              </a:pathLst>
            </a:custGeom>
            <a:no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309" name="Google Shape;309;p7"/>
            <p:cNvSpPr/>
            <p:nvPr/>
          </p:nvSpPr>
          <p:spPr>
            <a:xfrm>
              <a:off x="1591225" y="2607750"/>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310" name="Google Shape;310;p7"/>
            <p:cNvSpPr/>
            <p:nvPr/>
          </p:nvSpPr>
          <p:spPr>
            <a:xfrm>
              <a:off x="1591225" y="2607750"/>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311" name="Google Shape;311;p7"/>
            <p:cNvSpPr/>
            <p:nvPr/>
          </p:nvSpPr>
          <p:spPr>
            <a:xfrm>
              <a:off x="1591225" y="2607750"/>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312" name="Google Shape;312;p7"/>
            <p:cNvSpPr/>
            <p:nvPr/>
          </p:nvSpPr>
          <p:spPr>
            <a:xfrm>
              <a:off x="1591225" y="2607750"/>
              <a:ext cx="1225" cy="25"/>
            </a:xfrm>
            <a:custGeom>
              <a:avLst/>
              <a:gdLst/>
              <a:ahLst/>
              <a:cxnLst/>
              <a:rect l="l" t="t" r="r" b="b"/>
              <a:pathLst>
                <a:path w="49" h="1" fill="none" extrusionOk="0">
                  <a:moveTo>
                    <a:pt x="48" y="0"/>
                  </a:moveTo>
                  <a:lnTo>
                    <a:pt x="48" y="0"/>
                  </a:lnTo>
                  <a:lnTo>
                    <a:pt x="0" y="0"/>
                  </a:lnTo>
                  <a:lnTo>
                    <a:pt x="0" y="0"/>
                  </a:lnTo>
                  <a:lnTo>
                    <a:pt x="48" y="0"/>
                  </a:lnTo>
                </a:path>
              </a:pathLst>
            </a:custGeom>
            <a:no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313" name="Google Shape;313;p7"/>
            <p:cNvSpPr/>
            <p:nvPr/>
          </p:nvSpPr>
          <p:spPr>
            <a:xfrm>
              <a:off x="1592425" y="2607750"/>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314" name="Google Shape;314;p7"/>
            <p:cNvSpPr/>
            <p:nvPr/>
          </p:nvSpPr>
          <p:spPr>
            <a:xfrm>
              <a:off x="1592425" y="2607750"/>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315" name="Google Shape;315;p7"/>
            <p:cNvSpPr/>
            <p:nvPr/>
          </p:nvSpPr>
          <p:spPr>
            <a:xfrm>
              <a:off x="1593625" y="2607750"/>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316" name="Google Shape;316;p7"/>
            <p:cNvSpPr/>
            <p:nvPr/>
          </p:nvSpPr>
          <p:spPr>
            <a:xfrm>
              <a:off x="1593625" y="2607750"/>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317" name="Google Shape;317;p7"/>
            <p:cNvSpPr/>
            <p:nvPr/>
          </p:nvSpPr>
          <p:spPr>
            <a:xfrm>
              <a:off x="1477175" y="2515300"/>
              <a:ext cx="192125" cy="96075"/>
            </a:xfrm>
            <a:custGeom>
              <a:avLst/>
              <a:gdLst/>
              <a:ahLst/>
              <a:cxnLst/>
              <a:rect l="l" t="t" r="r" b="b"/>
              <a:pathLst>
                <a:path w="7685" h="3843" fill="none" extrusionOk="0">
                  <a:moveTo>
                    <a:pt x="7684" y="0"/>
                  </a:moveTo>
                  <a:lnTo>
                    <a:pt x="7684" y="0"/>
                  </a:lnTo>
                  <a:lnTo>
                    <a:pt x="7204" y="721"/>
                  </a:lnTo>
                  <a:lnTo>
                    <a:pt x="6724" y="1297"/>
                  </a:lnTo>
                  <a:lnTo>
                    <a:pt x="6195" y="1777"/>
                  </a:lnTo>
                  <a:lnTo>
                    <a:pt x="5667" y="2161"/>
                  </a:lnTo>
                  <a:lnTo>
                    <a:pt x="5091" y="2450"/>
                  </a:lnTo>
                  <a:lnTo>
                    <a:pt x="4514" y="2594"/>
                  </a:lnTo>
                  <a:lnTo>
                    <a:pt x="3938" y="2738"/>
                  </a:lnTo>
                  <a:lnTo>
                    <a:pt x="3314" y="2738"/>
                  </a:lnTo>
                  <a:lnTo>
                    <a:pt x="3314" y="2738"/>
                  </a:lnTo>
                  <a:lnTo>
                    <a:pt x="2882" y="2738"/>
                  </a:lnTo>
                  <a:lnTo>
                    <a:pt x="2449" y="2690"/>
                  </a:lnTo>
                  <a:lnTo>
                    <a:pt x="1585" y="2498"/>
                  </a:lnTo>
                  <a:lnTo>
                    <a:pt x="768" y="2258"/>
                  </a:lnTo>
                  <a:lnTo>
                    <a:pt x="0" y="1969"/>
                  </a:lnTo>
                  <a:lnTo>
                    <a:pt x="0" y="1969"/>
                  </a:lnTo>
                  <a:lnTo>
                    <a:pt x="336" y="2354"/>
                  </a:lnTo>
                  <a:lnTo>
                    <a:pt x="672" y="2738"/>
                  </a:lnTo>
                  <a:lnTo>
                    <a:pt x="1057" y="3074"/>
                  </a:lnTo>
                  <a:lnTo>
                    <a:pt x="1489" y="3314"/>
                  </a:lnTo>
                  <a:lnTo>
                    <a:pt x="1969" y="3554"/>
                  </a:lnTo>
                  <a:lnTo>
                    <a:pt x="2449" y="3698"/>
                  </a:lnTo>
                  <a:lnTo>
                    <a:pt x="2978" y="3794"/>
                  </a:lnTo>
                  <a:lnTo>
                    <a:pt x="3506" y="3842"/>
                  </a:lnTo>
                  <a:lnTo>
                    <a:pt x="3506" y="3842"/>
                  </a:lnTo>
                  <a:lnTo>
                    <a:pt x="3890" y="3842"/>
                  </a:lnTo>
                  <a:lnTo>
                    <a:pt x="4226" y="3794"/>
                  </a:lnTo>
                  <a:lnTo>
                    <a:pt x="4226" y="3794"/>
                  </a:lnTo>
                  <a:lnTo>
                    <a:pt x="4226" y="3794"/>
                  </a:lnTo>
                  <a:lnTo>
                    <a:pt x="4226" y="3794"/>
                  </a:lnTo>
                  <a:lnTo>
                    <a:pt x="4274" y="3794"/>
                  </a:lnTo>
                  <a:lnTo>
                    <a:pt x="4274" y="3794"/>
                  </a:lnTo>
                  <a:lnTo>
                    <a:pt x="4274" y="3794"/>
                  </a:lnTo>
                  <a:lnTo>
                    <a:pt x="4274" y="3794"/>
                  </a:lnTo>
                  <a:lnTo>
                    <a:pt x="4274" y="3794"/>
                  </a:lnTo>
                  <a:lnTo>
                    <a:pt x="4274" y="3794"/>
                  </a:lnTo>
                  <a:lnTo>
                    <a:pt x="4466" y="3746"/>
                  </a:lnTo>
                  <a:lnTo>
                    <a:pt x="4466" y="3746"/>
                  </a:lnTo>
                  <a:lnTo>
                    <a:pt x="4466" y="3746"/>
                  </a:lnTo>
                  <a:lnTo>
                    <a:pt x="4466" y="3746"/>
                  </a:lnTo>
                  <a:lnTo>
                    <a:pt x="4466" y="3746"/>
                  </a:lnTo>
                  <a:lnTo>
                    <a:pt x="4466" y="3746"/>
                  </a:lnTo>
                  <a:lnTo>
                    <a:pt x="4466" y="3746"/>
                  </a:lnTo>
                  <a:lnTo>
                    <a:pt x="4466" y="3746"/>
                  </a:lnTo>
                  <a:lnTo>
                    <a:pt x="4466" y="3746"/>
                  </a:lnTo>
                  <a:lnTo>
                    <a:pt x="4466" y="3746"/>
                  </a:lnTo>
                  <a:lnTo>
                    <a:pt x="4466" y="3746"/>
                  </a:lnTo>
                  <a:lnTo>
                    <a:pt x="4466" y="3746"/>
                  </a:lnTo>
                  <a:lnTo>
                    <a:pt x="4466" y="3746"/>
                  </a:lnTo>
                  <a:lnTo>
                    <a:pt x="4466" y="3746"/>
                  </a:lnTo>
                  <a:lnTo>
                    <a:pt x="4514" y="3746"/>
                  </a:lnTo>
                  <a:lnTo>
                    <a:pt x="4514" y="3746"/>
                  </a:lnTo>
                  <a:lnTo>
                    <a:pt x="4514" y="3698"/>
                  </a:lnTo>
                  <a:lnTo>
                    <a:pt x="4514" y="3698"/>
                  </a:lnTo>
                  <a:lnTo>
                    <a:pt x="4514" y="3698"/>
                  </a:lnTo>
                  <a:lnTo>
                    <a:pt x="4514" y="3698"/>
                  </a:lnTo>
                  <a:lnTo>
                    <a:pt x="4514" y="3698"/>
                  </a:lnTo>
                  <a:lnTo>
                    <a:pt x="4514" y="3698"/>
                  </a:lnTo>
                  <a:lnTo>
                    <a:pt x="4514" y="3698"/>
                  </a:lnTo>
                  <a:lnTo>
                    <a:pt x="4514" y="3698"/>
                  </a:lnTo>
                  <a:lnTo>
                    <a:pt x="4514" y="3698"/>
                  </a:lnTo>
                  <a:lnTo>
                    <a:pt x="4514" y="3698"/>
                  </a:lnTo>
                  <a:lnTo>
                    <a:pt x="4514" y="3698"/>
                  </a:lnTo>
                  <a:lnTo>
                    <a:pt x="4514" y="3698"/>
                  </a:lnTo>
                  <a:lnTo>
                    <a:pt x="4562" y="3698"/>
                  </a:lnTo>
                  <a:lnTo>
                    <a:pt x="4562" y="3698"/>
                  </a:lnTo>
                  <a:lnTo>
                    <a:pt x="4562" y="3698"/>
                  </a:lnTo>
                  <a:lnTo>
                    <a:pt x="4562" y="3698"/>
                  </a:lnTo>
                  <a:lnTo>
                    <a:pt x="4562" y="3698"/>
                  </a:lnTo>
                  <a:lnTo>
                    <a:pt x="4562" y="3698"/>
                  </a:lnTo>
                  <a:lnTo>
                    <a:pt x="4562" y="3698"/>
                  </a:lnTo>
                  <a:lnTo>
                    <a:pt x="4562" y="3698"/>
                  </a:lnTo>
                  <a:lnTo>
                    <a:pt x="4562" y="3698"/>
                  </a:lnTo>
                  <a:lnTo>
                    <a:pt x="4562" y="3698"/>
                  </a:lnTo>
                  <a:lnTo>
                    <a:pt x="4562" y="3698"/>
                  </a:lnTo>
                  <a:lnTo>
                    <a:pt x="4562" y="3698"/>
                  </a:lnTo>
                  <a:lnTo>
                    <a:pt x="4562" y="3698"/>
                  </a:lnTo>
                  <a:lnTo>
                    <a:pt x="4562" y="3698"/>
                  </a:lnTo>
                  <a:lnTo>
                    <a:pt x="4562" y="3698"/>
                  </a:lnTo>
                  <a:lnTo>
                    <a:pt x="4562" y="3698"/>
                  </a:lnTo>
                  <a:lnTo>
                    <a:pt x="4610" y="3698"/>
                  </a:lnTo>
                  <a:lnTo>
                    <a:pt x="4610" y="3698"/>
                  </a:lnTo>
                  <a:lnTo>
                    <a:pt x="4610" y="3698"/>
                  </a:lnTo>
                  <a:lnTo>
                    <a:pt x="4610" y="3698"/>
                  </a:lnTo>
                  <a:lnTo>
                    <a:pt x="4610" y="3698"/>
                  </a:lnTo>
                  <a:lnTo>
                    <a:pt x="4610" y="3698"/>
                  </a:lnTo>
                  <a:lnTo>
                    <a:pt x="4610" y="3698"/>
                  </a:lnTo>
                  <a:lnTo>
                    <a:pt x="4610" y="3698"/>
                  </a:lnTo>
                  <a:lnTo>
                    <a:pt x="4610" y="3698"/>
                  </a:lnTo>
                  <a:lnTo>
                    <a:pt x="4610" y="3698"/>
                  </a:lnTo>
                  <a:lnTo>
                    <a:pt x="4658" y="3698"/>
                  </a:lnTo>
                  <a:lnTo>
                    <a:pt x="4658" y="3698"/>
                  </a:lnTo>
                  <a:lnTo>
                    <a:pt x="4658" y="3698"/>
                  </a:lnTo>
                  <a:lnTo>
                    <a:pt x="4658" y="3698"/>
                  </a:lnTo>
                  <a:lnTo>
                    <a:pt x="4658" y="3698"/>
                  </a:lnTo>
                  <a:lnTo>
                    <a:pt x="4658" y="3698"/>
                  </a:lnTo>
                  <a:lnTo>
                    <a:pt x="4658" y="3698"/>
                  </a:lnTo>
                  <a:lnTo>
                    <a:pt x="4658" y="3698"/>
                  </a:lnTo>
                  <a:lnTo>
                    <a:pt x="5283" y="3458"/>
                  </a:lnTo>
                  <a:lnTo>
                    <a:pt x="5811" y="3122"/>
                  </a:lnTo>
                  <a:lnTo>
                    <a:pt x="6339" y="2738"/>
                  </a:lnTo>
                  <a:lnTo>
                    <a:pt x="6724" y="2306"/>
                  </a:lnTo>
                  <a:lnTo>
                    <a:pt x="7108" y="1777"/>
                  </a:lnTo>
                  <a:lnTo>
                    <a:pt x="7396" y="1249"/>
                  </a:lnTo>
                  <a:lnTo>
                    <a:pt x="7588" y="625"/>
                  </a:lnTo>
                  <a:lnTo>
                    <a:pt x="7684" y="0"/>
                  </a:lnTo>
                </a:path>
              </a:pathLst>
            </a:custGeom>
            <a:solidFill>
              <a:schemeClr val="dk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318" name="Google Shape;318;p7"/>
            <p:cNvSpPr/>
            <p:nvPr/>
          </p:nvSpPr>
          <p:spPr>
            <a:xfrm>
              <a:off x="1534800" y="2426450"/>
              <a:ext cx="51650" cy="36050"/>
            </a:xfrm>
            <a:custGeom>
              <a:avLst/>
              <a:gdLst/>
              <a:ahLst/>
              <a:cxnLst/>
              <a:rect l="l" t="t" r="r" b="b"/>
              <a:pathLst>
                <a:path w="2066" h="1442" extrusionOk="0">
                  <a:moveTo>
                    <a:pt x="961" y="0"/>
                  </a:moveTo>
                  <a:lnTo>
                    <a:pt x="721" y="48"/>
                  </a:lnTo>
                  <a:lnTo>
                    <a:pt x="480" y="97"/>
                  </a:lnTo>
                  <a:lnTo>
                    <a:pt x="288" y="193"/>
                  </a:lnTo>
                  <a:lnTo>
                    <a:pt x="96" y="385"/>
                  </a:lnTo>
                  <a:lnTo>
                    <a:pt x="0" y="577"/>
                  </a:lnTo>
                  <a:lnTo>
                    <a:pt x="0" y="769"/>
                  </a:lnTo>
                  <a:lnTo>
                    <a:pt x="48" y="913"/>
                  </a:lnTo>
                  <a:lnTo>
                    <a:pt x="192" y="1105"/>
                  </a:lnTo>
                  <a:lnTo>
                    <a:pt x="384" y="1249"/>
                  </a:lnTo>
                  <a:lnTo>
                    <a:pt x="625" y="1345"/>
                  </a:lnTo>
                  <a:lnTo>
                    <a:pt x="865" y="1393"/>
                  </a:lnTo>
                  <a:lnTo>
                    <a:pt x="1105" y="1441"/>
                  </a:lnTo>
                  <a:lnTo>
                    <a:pt x="1345" y="1393"/>
                  </a:lnTo>
                  <a:lnTo>
                    <a:pt x="1585" y="1345"/>
                  </a:lnTo>
                  <a:lnTo>
                    <a:pt x="1777" y="1201"/>
                  </a:lnTo>
                  <a:lnTo>
                    <a:pt x="1921" y="1057"/>
                  </a:lnTo>
                  <a:lnTo>
                    <a:pt x="2065" y="865"/>
                  </a:lnTo>
                  <a:lnTo>
                    <a:pt x="2065" y="673"/>
                  </a:lnTo>
                  <a:lnTo>
                    <a:pt x="1969" y="481"/>
                  </a:lnTo>
                  <a:lnTo>
                    <a:pt x="1873" y="337"/>
                  </a:lnTo>
                  <a:lnTo>
                    <a:pt x="1681" y="193"/>
                  </a:lnTo>
                  <a:lnTo>
                    <a:pt x="1441" y="97"/>
                  </a:lnTo>
                  <a:lnTo>
                    <a:pt x="1201" y="48"/>
                  </a:lnTo>
                  <a:lnTo>
                    <a:pt x="961" y="0"/>
                  </a:lnTo>
                  <a:close/>
                </a:path>
              </a:pathLst>
            </a:custGeom>
            <a:solidFill>
              <a:srgbClr val="FFFFFF">
                <a:alpha val="24160"/>
              </a:srgbClr>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319" name="Google Shape;319;p7"/>
            <p:cNvSpPr/>
            <p:nvPr/>
          </p:nvSpPr>
          <p:spPr>
            <a:xfrm>
              <a:off x="1534800" y="2426450"/>
              <a:ext cx="51650" cy="36050"/>
            </a:xfrm>
            <a:custGeom>
              <a:avLst/>
              <a:gdLst/>
              <a:ahLst/>
              <a:cxnLst/>
              <a:rect l="l" t="t" r="r" b="b"/>
              <a:pathLst>
                <a:path w="2066" h="1442" fill="none" extrusionOk="0">
                  <a:moveTo>
                    <a:pt x="961" y="0"/>
                  </a:moveTo>
                  <a:lnTo>
                    <a:pt x="961" y="0"/>
                  </a:lnTo>
                  <a:lnTo>
                    <a:pt x="721" y="48"/>
                  </a:lnTo>
                  <a:lnTo>
                    <a:pt x="480" y="97"/>
                  </a:lnTo>
                  <a:lnTo>
                    <a:pt x="288" y="193"/>
                  </a:lnTo>
                  <a:lnTo>
                    <a:pt x="96" y="385"/>
                  </a:lnTo>
                  <a:lnTo>
                    <a:pt x="96" y="385"/>
                  </a:lnTo>
                  <a:lnTo>
                    <a:pt x="0" y="577"/>
                  </a:lnTo>
                  <a:lnTo>
                    <a:pt x="0" y="769"/>
                  </a:lnTo>
                  <a:lnTo>
                    <a:pt x="48" y="913"/>
                  </a:lnTo>
                  <a:lnTo>
                    <a:pt x="192" y="1105"/>
                  </a:lnTo>
                  <a:lnTo>
                    <a:pt x="384" y="1249"/>
                  </a:lnTo>
                  <a:lnTo>
                    <a:pt x="625" y="1345"/>
                  </a:lnTo>
                  <a:lnTo>
                    <a:pt x="865" y="1393"/>
                  </a:lnTo>
                  <a:lnTo>
                    <a:pt x="1105" y="1441"/>
                  </a:lnTo>
                  <a:lnTo>
                    <a:pt x="1105" y="1441"/>
                  </a:lnTo>
                  <a:lnTo>
                    <a:pt x="1345" y="1393"/>
                  </a:lnTo>
                  <a:lnTo>
                    <a:pt x="1585" y="1345"/>
                  </a:lnTo>
                  <a:lnTo>
                    <a:pt x="1777" y="1201"/>
                  </a:lnTo>
                  <a:lnTo>
                    <a:pt x="1921" y="1057"/>
                  </a:lnTo>
                  <a:lnTo>
                    <a:pt x="1921" y="1057"/>
                  </a:lnTo>
                  <a:lnTo>
                    <a:pt x="2065" y="865"/>
                  </a:lnTo>
                  <a:lnTo>
                    <a:pt x="2065" y="673"/>
                  </a:lnTo>
                  <a:lnTo>
                    <a:pt x="1969" y="481"/>
                  </a:lnTo>
                  <a:lnTo>
                    <a:pt x="1873" y="337"/>
                  </a:lnTo>
                  <a:lnTo>
                    <a:pt x="1681" y="193"/>
                  </a:lnTo>
                  <a:lnTo>
                    <a:pt x="1441" y="97"/>
                  </a:lnTo>
                  <a:lnTo>
                    <a:pt x="1201" y="48"/>
                  </a:lnTo>
                  <a:lnTo>
                    <a:pt x="961" y="0"/>
                  </a:lnTo>
                </a:path>
              </a:pathLst>
            </a:custGeom>
            <a:no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320" name="Google Shape;320;p7"/>
            <p:cNvSpPr/>
            <p:nvPr/>
          </p:nvSpPr>
          <p:spPr>
            <a:xfrm>
              <a:off x="1477175" y="2515300"/>
              <a:ext cx="192125" cy="96075"/>
            </a:xfrm>
            <a:custGeom>
              <a:avLst/>
              <a:gdLst/>
              <a:ahLst/>
              <a:cxnLst/>
              <a:rect l="l" t="t" r="r" b="b"/>
              <a:pathLst>
                <a:path w="7685" h="3843" extrusionOk="0">
                  <a:moveTo>
                    <a:pt x="7684" y="0"/>
                  </a:moveTo>
                  <a:lnTo>
                    <a:pt x="7204" y="721"/>
                  </a:lnTo>
                  <a:lnTo>
                    <a:pt x="6724" y="1297"/>
                  </a:lnTo>
                  <a:lnTo>
                    <a:pt x="6195" y="1777"/>
                  </a:lnTo>
                  <a:lnTo>
                    <a:pt x="5667" y="2161"/>
                  </a:lnTo>
                  <a:lnTo>
                    <a:pt x="5091" y="2450"/>
                  </a:lnTo>
                  <a:lnTo>
                    <a:pt x="4514" y="2594"/>
                  </a:lnTo>
                  <a:lnTo>
                    <a:pt x="3938" y="2738"/>
                  </a:lnTo>
                  <a:lnTo>
                    <a:pt x="2882" y="2738"/>
                  </a:lnTo>
                  <a:lnTo>
                    <a:pt x="2449" y="2690"/>
                  </a:lnTo>
                  <a:lnTo>
                    <a:pt x="1585" y="2498"/>
                  </a:lnTo>
                  <a:lnTo>
                    <a:pt x="768" y="2258"/>
                  </a:lnTo>
                  <a:lnTo>
                    <a:pt x="0" y="1969"/>
                  </a:lnTo>
                  <a:lnTo>
                    <a:pt x="336" y="2354"/>
                  </a:lnTo>
                  <a:lnTo>
                    <a:pt x="672" y="2738"/>
                  </a:lnTo>
                  <a:lnTo>
                    <a:pt x="1057" y="3074"/>
                  </a:lnTo>
                  <a:lnTo>
                    <a:pt x="1489" y="3314"/>
                  </a:lnTo>
                  <a:lnTo>
                    <a:pt x="1969" y="3554"/>
                  </a:lnTo>
                  <a:lnTo>
                    <a:pt x="2449" y="3698"/>
                  </a:lnTo>
                  <a:lnTo>
                    <a:pt x="2978" y="3794"/>
                  </a:lnTo>
                  <a:lnTo>
                    <a:pt x="3506" y="3842"/>
                  </a:lnTo>
                  <a:lnTo>
                    <a:pt x="3890" y="3842"/>
                  </a:lnTo>
                  <a:lnTo>
                    <a:pt x="4226" y="3794"/>
                  </a:lnTo>
                  <a:lnTo>
                    <a:pt x="4274" y="3794"/>
                  </a:lnTo>
                  <a:lnTo>
                    <a:pt x="4466" y="3746"/>
                  </a:lnTo>
                  <a:lnTo>
                    <a:pt x="4514" y="3746"/>
                  </a:lnTo>
                  <a:lnTo>
                    <a:pt x="4514" y="3698"/>
                  </a:lnTo>
                  <a:lnTo>
                    <a:pt x="4658" y="3698"/>
                  </a:lnTo>
                  <a:lnTo>
                    <a:pt x="5283" y="3458"/>
                  </a:lnTo>
                  <a:lnTo>
                    <a:pt x="5811" y="3122"/>
                  </a:lnTo>
                  <a:lnTo>
                    <a:pt x="6339" y="2738"/>
                  </a:lnTo>
                  <a:lnTo>
                    <a:pt x="6724" y="2306"/>
                  </a:lnTo>
                  <a:lnTo>
                    <a:pt x="7108" y="1777"/>
                  </a:lnTo>
                  <a:lnTo>
                    <a:pt x="7396" y="1249"/>
                  </a:lnTo>
                  <a:lnTo>
                    <a:pt x="7588" y="625"/>
                  </a:lnTo>
                  <a:lnTo>
                    <a:pt x="7684" y="0"/>
                  </a:lnTo>
                  <a:close/>
                </a:path>
              </a:pathLst>
            </a:custGeom>
            <a:solidFill>
              <a:srgbClr val="210A06">
                <a:alpha val="3370"/>
              </a:srgbClr>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321" name="Google Shape;321;p7"/>
          <p:cNvGrpSpPr/>
          <p:nvPr/>
        </p:nvGrpSpPr>
        <p:grpSpPr>
          <a:xfrm>
            <a:off x="10393199" y="928167"/>
            <a:ext cx="634372" cy="634400"/>
            <a:chOff x="1460350" y="2402425"/>
            <a:chExt cx="208950" cy="208950"/>
          </a:xfrm>
        </p:grpSpPr>
        <p:sp>
          <p:nvSpPr>
            <p:cNvPr id="322" name="Google Shape;322;p7"/>
            <p:cNvSpPr/>
            <p:nvPr/>
          </p:nvSpPr>
          <p:spPr>
            <a:xfrm>
              <a:off x="1460350" y="2402425"/>
              <a:ext cx="208950" cy="208950"/>
            </a:xfrm>
            <a:custGeom>
              <a:avLst/>
              <a:gdLst/>
              <a:ahLst/>
              <a:cxnLst/>
              <a:rect l="l" t="t" r="r" b="b"/>
              <a:pathLst>
                <a:path w="8358" h="8358" extrusionOk="0">
                  <a:moveTo>
                    <a:pt x="4035" y="1"/>
                  </a:moveTo>
                  <a:lnTo>
                    <a:pt x="3651" y="49"/>
                  </a:lnTo>
                  <a:lnTo>
                    <a:pt x="3218" y="97"/>
                  </a:lnTo>
                  <a:lnTo>
                    <a:pt x="2786" y="241"/>
                  </a:lnTo>
                  <a:lnTo>
                    <a:pt x="2402" y="385"/>
                  </a:lnTo>
                  <a:lnTo>
                    <a:pt x="2066" y="577"/>
                  </a:lnTo>
                  <a:lnTo>
                    <a:pt x="1682" y="817"/>
                  </a:lnTo>
                  <a:lnTo>
                    <a:pt x="1393" y="1058"/>
                  </a:lnTo>
                  <a:lnTo>
                    <a:pt x="1105" y="1346"/>
                  </a:lnTo>
                  <a:lnTo>
                    <a:pt x="865" y="1634"/>
                  </a:lnTo>
                  <a:lnTo>
                    <a:pt x="625" y="1970"/>
                  </a:lnTo>
                  <a:lnTo>
                    <a:pt x="433" y="2354"/>
                  </a:lnTo>
                  <a:lnTo>
                    <a:pt x="241" y="2690"/>
                  </a:lnTo>
                  <a:lnTo>
                    <a:pt x="145" y="3075"/>
                  </a:lnTo>
                  <a:lnTo>
                    <a:pt x="49" y="3459"/>
                  </a:lnTo>
                  <a:lnTo>
                    <a:pt x="1" y="3891"/>
                  </a:lnTo>
                  <a:lnTo>
                    <a:pt x="1" y="4323"/>
                  </a:lnTo>
                  <a:lnTo>
                    <a:pt x="49" y="4707"/>
                  </a:lnTo>
                  <a:lnTo>
                    <a:pt x="97" y="5140"/>
                  </a:lnTo>
                  <a:lnTo>
                    <a:pt x="241" y="5572"/>
                  </a:lnTo>
                  <a:lnTo>
                    <a:pt x="385" y="5956"/>
                  </a:lnTo>
                  <a:lnTo>
                    <a:pt x="577" y="6292"/>
                  </a:lnTo>
                  <a:lnTo>
                    <a:pt x="817" y="6628"/>
                  </a:lnTo>
                  <a:lnTo>
                    <a:pt x="1057" y="6965"/>
                  </a:lnTo>
                  <a:lnTo>
                    <a:pt x="1345" y="7253"/>
                  </a:lnTo>
                  <a:lnTo>
                    <a:pt x="1634" y="7493"/>
                  </a:lnTo>
                  <a:lnTo>
                    <a:pt x="1970" y="7733"/>
                  </a:lnTo>
                  <a:lnTo>
                    <a:pt x="2306" y="7925"/>
                  </a:lnTo>
                  <a:lnTo>
                    <a:pt x="2690" y="8069"/>
                  </a:lnTo>
                  <a:lnTo>
                    <a:pt x="3074" y="8213"/>
                  </a:lnTo>
                  <a:lnTo>
                    <a:pt x="3458" y="8309"/>
                  </a:lnTo>
                  <a:lnTo>
                    <a:pt x="3891" y="8357"/>
                  </a:lnTo>
                  <a:lnTo>
                    <a:pt x="4275" y="8357"/>
                  </a:lnTo>
                  <a:lnTo>
                    <a:pt x="4707" y="8309"/>
                  </a:lnTo>
                  <a:lnTo>
                    <a:pt x="5139" y="8261"/>
                  </a:lnTo>
                  <a:lnTo>
                    <a:pt x="5524" y="8117"/>
                  </a:lnTo>
                  <a:lnTo>
                    <a:pt x="5956" y="7973"/>
                  </a:lnTo>
                  <a:lnTo>
                    <a:pt x="6292" y="7781"/>
                  </a:lnTo>
                  <a:lnTo>
                    <a:pt x="6628" y="7541"/>
                  </a:lnTo>
                  <a:lnTo>
                    <a:pt x="6964" y="7301"/>
                  </a:lnTo>
                  <a:lnTo>
                    <a:pt x="7252" y="7013"/>
                  </a:lnTo>
                  <a:lnTo>
                    <a:pt x="7493" y="6724"/>
                  </a:lnTo>
                  <a:lnTo>
                    <a:pt x="7733" y="6388"/>
                  </a:lnTo>
                  <a:lnTo>
                    <a:pt x="7925" y="6004"/>
                  </a:lnTo>
                  <a:lnTo>
                    <a:pt x="8069" y="5668"/>
                  </a:lnTo>
                  <a:lnTo>
                    <a:pt x="8213" y="5284"/>
                  </a:lnTo>
                  <a:lnTo>
                    <a:pt x="8309" y="4900"/>
                  </a:lnTo>
                  <a:lnTo>
                    <a:pt x="8357" y="4467"/>
                  </a:lnTo>
                  <a:lnTo>
                    <a:pt x="8357" y="4035"/>
                  </a:lnTo>
                  <a:lnTo>
                    <a:pt x="8309" y="3651"/>
                  </a:lnTo>
                  <a:lnTo>
                    <a:pt x="8261" y="3219"/>
                  </a:lnTo>
                  <a:lnTo>
                    <a:pt x="8117" y="2786"/>
                  </a:lnTo>
                  <a:lnTo>
                    <a:pt x="7973" y="2402"/>
                  </a:lnTo>
                  <a:lnTo>
                    <a:pt x="7781" y="2066"/>
                  </a:lnTo>
                  <a:lnTo>
                    <a:pt x="7541" y="1730"/>
                  </a:lnTo>
                  <a:lnTo>
                    <a:pt x="7300" y="1394"/>
                  </a:lnTo>
                  <a:lnTo>
                    <a:pt x="7012" y="1106"/>
                  </a:lnTo>
                  <a:lnTo>
                    <a:pt x="6724" y="865"/>
                  </a:lnTo>
                  <a:lnTo>
                    <a:pt x="6388" y="625"/>
                  </a:lnTo>
                  <a:lnTo>
                    <a:pt x="6004" y="433"/>
                  </a:lnTo>
                  <a:lnTo>
                    <a:pt x="5668" y="289"/>
                  </a:lnTo>
                  <a:lnTo>
                    <a:pt x="5283" y="145"/>
                  </a:lnTo>
                  <a:lnTo>
                    <a:pt x="4851" y="49"/>
                  </a:lnTo>
                  <a:lnTo>
                    <a:pt x="4467" y="1"/>
                  </a:ln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323" name="Google Shape;323;p7"/>
            <p:cNvSpPr/>
            <p:nvPr/>
          </p:nvSpPr>
          <p:spPr>
            <a:xfrm>
              <a:off x="1460350" y="2402425"/>
              <a:ext cx="208950" cy="208950"/>
            </a:xfrm>
            <a:custGeom>
              <a:avLst/>
              <a:gdLst/>
              <a:ahLst/>
              <a:cxnLst/>
              <a:rect l="l" t="t" r="r" b="b"/>
              <a:pathLst>
                <a:path w="8358" h="8358" fill="none" extrusionOk="0">
                  <a:moveTo>
                    <a:pt x="8261" y="3219"/>
                  </a:moveTo>
                  <a:lnTo>
                    <a:pt x="8261" y="3219"/>
                  </a:lnTo>
                  <a:lnTo>
                    <a:pt x="8309" y="3651"/>
                  </a:lnTo>
                  <a:lnTo>
                    <a:pt x="8357" y="4035"/>
                  </a:lnTo>
                  <a:lnTo>
                    <a:pt x="8357" y="4467"/>
                  </a:lnTo>
                  <a:lnTo>
                    <a:pt x="8309" y="4900"/>
                  </a:lnTo>
                  <a:lnTo>
                    <a:pt x="8213" y="5284"/>
                  </a:lnTo>
                  <a:lnTo>
                    <a:pt x="8069" y="5668"/>
                  </a:lnTo>
                  <a:lnTo>
                    <a:pt x="7925" y="6004"/>
                  </a:lnTo>
                  <a:lnTo>
                    <a:pt x="7733" y="6388"/>
                  </a:lnTo>
                  <a:lnTo>
                    <a:pt x="7493" y="6724"/>
                  </a:lnTo>
                  <a:lnTo>
                    <a:pt x="7252" y="7013"/>
                  </a:lnTo>
                  <a:lnTo>
                    <a:pt x="6964" y="7301"/>
                  </a:lnTo>
                  <a:lnTo>
                    <a:pt x="6628" y="7541"/>
                  </a:lnTo>
                  <a:lnTo>
                    <a:pt x="6292" y="7781"/>
                  </a:lnTo>
                  <a:lnTo>
                    <a:pt x="5956" y="7973"/>
                  </a:lnTo>
                  <a:lnTo>
                    <a:pt x="5524" y="8117"/>
                  </a:lnTo>
                  <a:lnTo>
                    <a:pt x="5139" y="8261"/>
                  </a:lnTo>
                  <a:lnTo>
                    <a:pt x="5139" y="8261"/>
                  </a:lnTo>
                  <a:lnTo>
                    <a:pt x="4707" y="8309"/>
                  </a:lnTo>
                  <a:lnTo>
                    <a:pt x="4275" y="8357"/>
                  </a:lnTo>
                  <a:lnTo>
                    <a:pt x="3891" y="8357"/>
                  </a:lnTo>
                  <a:lnTo>
                    <a:pt x="3458" y="8309"/>
                  </a:lnTo>
                  <a:lnTo>
                    <a:pt x="3074" y="8213"/>
                  </a:lnTo>
                  <a:lnTo>
                    <a:pt x="2690" y="8069"/>
                  </a:lnTo>
                  <a:lnTo>
                    <a:pt x="2306" y="7925"/>
                  </a:lnTo>
                  <a:lnTo>
                    <a:pt x="1970" y="7733"/>
                  </a:lnTo>
                  <a:lnTo>
                    <a:pt x="1634" y="7493"/>
                  </a:lnTo>
                  <a:lnTo>
                    <a:pt x="1345" y="7253"/>
                  </a:lnTo>
                  <a:lnTo>
                    <a:pt x="1057" y="6965"/>
                  </a:lnTo>
                  <a:lnTo>
                    <a:pt x="817" y="6628"/>
                  </a:lnTo>
                  <a:lnTo>
                    <a:pt x="577" y="6292"/>
                  </a:lnTo>
                  <a:lnTo>
                    <a:pt x="385" y="5956"/>
                  </a:lnTo>
                  <a:lnTo>
                    <a:pt x="241" y="5572"/>
                  </a:lnTo>
                  <a:lnTo>
                    <a:pt x="97" y="5140"/>
                  </a:lnTo>
                  <a:lnTo>
                    <a:pt x="97" y="5140"/>
                  </a:lnTo>
                  <a:lnTo>
                    <a:pt x="49" y="4707"/>
                  </a:lnTo>
                  <a:lnTo>
                    <a:pt x="1" y="4323"/>
                  </a:lnTo>
                  <a:lnTo>
                    <a:pt x="1" y="3891"/>
                  </a:lnTo>
                  <a:lnTo>
                    <a:pt x="49" y="3459"/>
                  </a:lnTo>
                  <a:lnTo>
                    <a:pt x="145" y="3075"/>
                  </a:lnTo>
                  <a:lnTo>
                    <a:pt x="241" y="2690"/>
                  </a:lnTo>
                  <a:lnTo>
                    <a:pt x="433" y="2354"/>
                  </a:lnTo>
                  <a:lnTo>
                    <a:pt x="625" y="1970"/>
                  </a:lnTo>
                  <a:lnTo>
                    <a:pt x="865" y="1634"/>
                  </a:lnTo>
                  <a:lnTo>
                    <a:pt x="1105" y="1346"/>
                  </a:lnTo>
                  <a:lnTo>
                    <a:pt x="1393" y="1058"/>
                  </a:lnTo>
                  <a:lnTo>
                    <a:pt x="1682" y="817"/>
                  </a:lnTo>
                  <a:lnTo>
                    <a:pt x="2066" y="577"/>
                  </a:lnTo>
                  <a:lnTo>
                    <a:pt x="2402" y="385"/>
                  </a:lnTo>
                  <a:lnTo>
                    <a:pt x="2786" y="241"/>
                  </a:lnTo>
                  <a:lnTo>
                    <a:pt x="3218" y="97"/>
                  </a:lnTo>
                  <a:lnTo>
                    <a:pt x="3218" y="97"/>
                  </a:lnTo>
                  <a:lnTo>
                    <a:pt x="3651" y="49"/>
                  </a:lnTo>
                  <a:lnTo>
                    <a:pt x="4035" y="1"/>
                  </a:lnTo>
                  <a:lnTo>
                    <a:pt x="4467" y="1"/>
                  </a:lnTo>
                  <a:lnTo>
                    <a:pt x="4851" y="49"/>
                  </a:lnTo>
                  <a:lnTo>
                    <a:pt x="5283" y="145"/>
                  </a:lnTo>
                  <a:lnTo>
                    <a:pt x="5668" y="289"/>
                  </a:lnTo>
                  <a:lnTo>
                    <a:pt x="6004" y="433"/>
                  </a:lnTo>
                  <a:lnTo>
                    <a:pt x="6388" y="625"/>
                  </a:lnTo>
                  <a:lnTo>
                    <a:pt x="6724" y="865"/>
                  </a:lnTo>
                  <a:lnTo>
                    <a:pt x="7012" y="1106"/>
                  </a:lnTo>
                  <a:lnTo>
                    <a:pt x="7300" y="1394"/>
                  </a:lnTo>
                  <a:lnTo>
                    <a:pt x="7541" y="1730"/>
                  </a:lnTo>
                  <a:lnTo>
                    <a:pt x="7781" y="2066"/>
                  </a:lnTo>
                  <a:lnTo>
                    <a:pt x="7973" y="2402"/>
                  </a:lnTo>
                  <a:lnTo>
                    <a:pt x="8117" y="2786"/>
                  </a:lnTo>
                  <a:lnTo>
                    <a:pt x="8261" y="3219"/>
                  </a:lnTo>
                </a:path>
              </a:pathLst>
            </a:custGeom>
            <a:no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324" name="Google Shape;324;p7"/>
            <p:cNvSpPr/>
            <p:nvPr/>
          </p:nvSpPr>
          <p:spPr>
            <a:xfrm>
              <a:off x="1495175" y="2421650"/>
              <a:ext cx="122475" cy="91275"/>
            </a:xfrm>
            <a:custGeom>
              <a:avLst/>
              <a:gdLst/>
              <a:ahLst/>
              <a:cxnLst/>
              <a:rect l="l" t="t" r="r" b="b"/>
              <a:pathLst>
                <a:path w="4899" h="3651" extrusionOk="0">
                  <a:moveTo>
                    <a:pt x="2546" y="192"/>
                  </a:moveTo>
                  <a:lnTo>
                    <a:pt x="2786" y="240"/>
                  </a:lnTo>
                  <a:lnTo>
                    <a:pt x="3026" y="289"/>
                  </a:lnTo>
                  <a:lnTo>
                    <a:pt x="3266" y="385"/>
                  </a:lnTo>
                  <a:lnTo>
                    <a:pt x="3458" y="529"/>
                  </a:lnTo>
                  <a:lnTo>
                    <a:pt x="3554" y="673"/>
                  </a:lnTo>
                  <a:lnTo>
                    <a:pt x="3650" y="865"/>
                  </a:lnTo>
                  <a:lnTo>
                    <a:pt x="3650" y="1057"/>
                  </a:lnTo>
                  <a:lnTo>
                    <a:pt x="3506" y="1249"/>
                  </a:lnTo>
                  <a:lnTo>
                    <a:pt x="3362" y="1393"/>
                  </a:lnTo>
                  <a:lnTo>
                    <a:pt x="3170" y="1537"/>
                  </a:lnTo>
                  <a:lnTo>
                    <a:pt x="2930" y="1585"/>
                  </a:lnTo>
                  <a:lnTo>
                    <a:pt x="2690" y="1633"/>
                  </a:lnTo>
                  <a:lnTo>
                    <a:pt x="2450" y="1585"/>
                  </a:lnTo>
                  <a:lnTo>
                    <a:pt x="2210" y="1537"/>
                  </a:lnTo>
                  <a:lnTo>
                    <a:pt x="1969" y="1441"/>
                  </a:lnTo>
                  <a:lnTo>
                    <a:pt x="1777" y="1297"/>
                  </a:lnTo>
                  <a:lnTo>
                    <a:pt x="1633" y="1105"/>
                  </a:lnTo>
                  <a:lnTo>
                    <a:pt x="1585" y="961"/>
                  </a:lnTo>
                  <a:lnTo>
                    <a:pt x="1585" y="769"/>
                  </a:lnTo>
                  <a:lnTo>
                    <a:pt x="1681" y="577"/>
                  </a:lnTo>
                  <a:lnTo>
                    <a:pt x="1873" y="385"/>
                  </a:lnTo>
                  <a:lnTo>
                    <a:pt x="2065" y="289"/>
                  </a:lnTo>
                  <a:lnTo>
                    <a:pt x="2306" y="240"/>
                  </a:lnTo>
                  <a:lnTo>
                    <a:pt x="2546" y="192"/>
                  </a:lnTo>
                  <a:close/>
                  <a:moveTo>
                    <a:pt x="2306" y="0"/>
                  </a:moveTo>
                  <a:lnTo>
                    <a:pt x="1969" y="48"/>
                  </a:lnTo>
                  <a:lnTo>
                    <a:pt x="1585" y="144"/>
                  </a:lnTo>
                  <a:lnTo>
                    <a:pt x="1249" y="289"/>
                  </a:lnTo>
                  <a:lnTo>
                    <a:pt x="865" y="481"/>
                  </a:lnTo>
                  <a:lnTo>
                    <a:pt x="529" y="721"/>
                  </a:lnTo>
                  <a:lnTo>
                    <a:pt x="289" y="961"/>
                  </a:lnTo>
                  <a:lnTo>
                    <a:pt x="144" y="1249"/>
                  </a:lnTo>
                  <a:lnTo>
                    <a:pt x="48" y="1489"/>
                  </a:lnTo>
                  <a:lnTo>
                    <a:pt x="0" y="1777"/>
                  </a:lnTo>
                  <a:lnTo>
                    <a:pt x="0" y="2065"/>
                  </a:lnTo>
                  <a:lnTo>
                    <a:pt x="96" y="2354"/>
                  </a:lnTo>
                  <a:lnTo>
                    <a:pt x="192" y="2594"/>
                  </a:lnTo>
                  <a:lnTo>
                    <a:pt x="385" y="2882"/>
                  </a:lnTo>
                  <a:lnTo>
                    <a:pt x="577" y="3074"/>
                  </a:lnTo>
                  <a:lnTo>
                    <a:pt x="865" y="3266"/>
                  </a:lnTo>
                  <a:lnTo>
                    <a:pt x="1153" y="3458"/>
                  </a:lnTo>
                  <a:lnTo>
                    <a:pt x="1441" y="3554"/>
                  </a:lnTo>
                  <a:lnTo>
                    <a:pt x="1825" y="3650"/>
                  </a:lnTo>
                  <a:lnTo>
                    <a:pt x="2594" y="3650"/>
                  </a:lnTo>
                  <a:lnTo>
                    <a:pt x="2978" y="3554"/>
                  </a:lnTo>
                  <a:lnTo>
                    <a:pt x="3410" y="3410"/>
                  </a:lnTo>
                  <a:lnTo>
                    <a:pt x="3842" y="3170"/>
                  </a:lnTo>
                  <a:lnTo>
                    <a:pt x="4179" y="2978"/>
                  </a:lnTo>
                  <a:lnTo>
                    <a:pt x="4467" y="2690"/>
                  </a:lnTo>
                  <a:lnTo>
                    <a:pt x="4659" y="2450"/>
                  </a:lnTo>
                  <a:lnTo>
                    <a:pt x="4803" y="2210"/>
                  </a:lnTo>
                  <a:lnTo>
                    <a:pt x="4899" y="1921"/>
                  </a:lnTo>
                  <a:lnTo>
                    <a:pt x="4899" y="1633"/>
                  </a:lnTo>
                  <a:lnTo>
                    <a:pt x="4851" y="1393"/>
                  </a:lnTo>
                  <a:lnTo>
                    <a:pt x="4803" y="1153"/>
                  </a:lnTo>
                  <a:lnTo>
                    <a:pt x="4659" y="913"/>
                  </a:lnTo>
                  <a:lnTo>
                    <a:pt x="4467" y="673"/>
                  </a:lnTo>
                  <a:lnTo>
                    <a:pt x="4227" y="481"/>
                  </a:lnTo>
                  <a:lnTo>
                    <a:pt x="3986" y="337"/>
                  </a:lnTo>
                  <a:lnTo>
                    <a:pt x="3698" y="192"/>
                  </a:lnTo>
                  <a:lnTo>
                    <a:pt x="3362" y="48"/>
                  </a:lnTo>
                  <a:lnTo>
                    <a:pt x="3026" y="0"/>
                  </a:lnTo>
                  <a:close/>
                </a:path>
              </a:pathLst>
            </a:custGeom>
            <a:solidFill>
              <a:srgbClr val="210A06">
                <a:alpha val="3370"/>
              </a:srgbClr>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325" name="Google Shape;325;p7"/>
            <p:cNvSpPr/>
            <p:nvPr/>
          </p:nvSpPr>
          <p:spPr>
            <a:xfrm>
              <a:off x="1534800" y="2426450"/>
              <a:ext cx="51650" cy="36050"/>
            </a:xfrm>
            <a:custGeom>
              <a:avLst/>
              <a:gdLst/>
              <a:ahLst/>
              <a:cxnLst/>
              <a:rect l="l" t="t" r="r" b="b"/>
              <a:pathLst>
                <a:path w="2066" h="1442" fill="none" extrusionOk="0">
                  <a:moveTo>
                    <a:pt x="1105" y="1441"/>
                  </a:moveTo>
                  <a:lnTo>
                    <a:pt x="1105" y="1441"/>
                  </a:lnTo>
                  <a:lnTo>
                    <a:pt x="865" y="1393"/>
                  </a:lnTo>
                  <a:lnTo>
                    <a:pt x="625" y="1345"/>
                  </a:lnTo>
                  <a:lnTo>
                    <a:pt x="384" y="1249"/>
                  </a:lnTo>
                  <a:lnTo>
                    <a:pt x="192" y="1105"/>
                  </a:lnTo>
                  <a:lnTo>
                    <a:pt x="48" y="913"/>
                  </a:lnTo>
                  <a:lnTo>
                    <a:pt x="0" y="769"/>
                  </a:lnTo>
                  <a:lnTo>
                    <a:pt x="0" y="577"/>
                  </a:lnTo>
                  <a:lnTo>
                    <a:pt x="96" y="385"/>
                  </a:lnTo>
                  <a:lnTo>
                    <a:pt x="96" y="385"/>
                  </a:lnTo>
                  <a:lnTo>
                    <a:pt x="288" y="193"/>
                  </a:lnTo>
                  <a:lnTo>
                    <a:pt x="480" y="97"/>
                  </a:lnTo>
                  <a:lnTo>
                    <a:pt x="721" y="48"/>
                  </a:lnTo>
                  <a:lnTo>
                    <a:pt x="961" y="0"/>
                  </a:lnTo>
                  <a:lnTo>
                    <a:pt x="961" y="0"/>
                  </a:lnTo>
                  <a:lnTo>
                    <a:pt x="1201" y="48"/>
                  </a:lnTo>
                  <a:lnTo>
                    <a:pt x="1441" y="97"/>
                  </a:lnTo>
                  <a:lnTo>
                    <a:pt x="1681" y="193"/>
                  </a:lnTo>
                  <a:lnTo>
                    <a:pt x="1873" y="337"/>
                  </a:lnTo>
                  <a:lnTo>
                    <a:pt x="1969" y="481"/>
                  </a:lnTo>
                  <a:lnTo>
                    <a:pt x="2065" y="673"/>
                  </a:lnTo>
                  <a:lnTo>
                    <a:pt x="2065" y="865"/>
                  </a:lnTo>
                  <a:lnTo>
                    <a:pt x="1921" y="1057"/>
                  </a:lnTo>
                  <a:lnTo>
                    <a:pt x="1921" y="1057"/>
                  </a:lnTo>
                  <a:lnTo>
                    <a:pt x="1777" y="1201"/>
                  </a:lnTo>
                  <a:lnTo>
                    <a:pt x="1585" y="1345"/>
                  </a:lnTo>
                  <a:lnTo>
                    <a:pt x="1345" y="1393"/>
                  </a:lnTo>
                  <a:lnTo>
                    <a:pt x="1105" y="1441"/>
                  </a:lnTo>
                </a:path>
              </a:pathLst>
            </a:custGeom>
            <a:no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326" name="Google Shape;326;p7"/>
            <p:cNvSpPr/>
            <p:nvPr/>
          </p:nvSpPr>
          <p:spPr>
            <a:xfrm>
              <a:off x="1495175" y="2421650"/>
              <a:ext cx="122475" cy="91275"/>
            </a:xfrm>
            <a:custGeom>
              <a:avLst/>
              <a:gdLst/>
              <a:ahLst/>
              <a:cxnLst/>
              <a:rect l="l" t="t" r="r" b="b"/>
              <a:pathLst>
                <a:path w="4899" h="3651" fill="none" extrusionOk="0">
                  <a:moveTo>
                    <a:pt x="2642" y="0"/>
                  </a:moveTo>
                  <a:lnTo>
                    <a:pt x="2642" y="0"/>
                  </a:lnTo>
                  <a:lnTo>
                    <a:pt x="2306" y="0"/>
                  </a:lnTo>
                  <a:lnTo>
                    <a:pt x="1969" y="48"/>
                  </a:lnTo>
                  <a:lnTo>
                    <a:pt x="1585" y="144"/>
                  </a:lnTo>
                  <a:lnTo>
                    <a:pt x="1249" y="289"/>
                  </a:lnTo>
                  <a:lnTo>
                    <a:pt x="1249" y="289"/>
                  </a:lnTo>
                  <a:lnTo>
                    <a:pt x="865" y="481"/>
                  </a:lnTo>
                  <a:lnTo>
                    <a:pt x="529" y="721"/>
                  </a:lnTo>
                  <a:lnTo>
                    <a:pt x="289" y="961"/>
                  </a:lnTo>
                  <a:lnTo>
                    <a:pt x="144" y="1249"/>
                  </a:lnTo>
                  <a:lnTo>
                    <a:pt x="48" y="1489"/>
                  </a:lnTo>
                  <a:lnTo>
                    <a:pt x="0" y="1777"/>
                  </a:lnTo>
                  <a:lnTo>
                    <a:pt x="0" y="2065"/>
                  </a:lnTo>
                  <a:lnTo>
                    <a:pt x="96" y="2354"/>
                  </a:lnTo>
                  <a:lnTo>
                    <a:pt x="192" y="2594"/>
                  </a:lnTo>
                  <a:lnTo>
                    <a:pt x="385" y="2882"/>
                  </a:lnTo>
                  <a:lnTo>
                    <a:pt x="577" y="3074"/>
                  </a:lnTo>
                  <a:lnTo>
                    <a:pt x="865" y="3266"/>
                  </a:lnTo>
                  <a:lnTo>
                    <a:pt x="1153" y="3458"/>
                  </a:lnTo>
                  <a:lnTo>
                    <a:pt x="1441" y="3554"/>
                  </a:lnTo>
                  <a:lnTo>
                    <a:pt x="1825" y="3650"/>
                  </a:lnTo>
                  <a:lnTo>
                    <a:pt x="2210" y="3650"/>
                  </a:lnTo>
                  <a:lnTo>
                    <a:pt x="2210" y="3650"/>
                  </a:lnTo>
                  <a:lnTo>
                    <a:pt x="2594" y="3650"/>
                  </a:lnTo>
                  <a:lnTo>
                    <a:pt x="2978" y="3554"/>
                  </a:lnTo>
                  <a:lnTo>
                    <a:pt x="3410" y="3410"/>
                  </a:lnTo>
                  <a:lnTo>
                    <a:pt x="3842" y="3170"/>
                  </a:lnTo>
                  <a:lnTo>
                    <a:pt x="3842" y="3170"/>
                  </a:lnTo>
                  <a:lnTo>
                    <a:pt x="4179" y="2978"/>
                  </a:lnTo>
                  <a:lnTo>
                    <a:pt x="4467" y="2690"/>
                  </a:lnTo>
                  <a:lnTo>
                    <a:pt x="4659" y="2450"/>
                  </a:lnTo>
                  <a:lnTo>
                    <a:pt x="4803" y="2210"/>
                  </a:lnTo>
                  <a:lnTo>
                    <a:pt x="4899" y="1921"/>
                  </a:lnTo>
                  <a:lnTo>
                    <a:pt x="4899" y="1633"/>
                  </a:lnTo>
                  <a:lnTo>
                    <a:pt x="4851" y="1393"/>
                  </a:lnTo>
                  <a:lnTo>
                    <a:pt x="4803" y="1153"/>
                  </a:lnTo>
                  <a:lnTo>
                    <a:pt x="4659" y="913"/>
                  </a:lnTo>
                  <a:lnTo>
                    <a:pt x="4467" y="673"/>
                  </a:lnTo>
                  <a:lnTo>
                    <a:pt x="4227" y="481"/>
                  </a:lnTo>
                  <a:lnTo>
                    <a:pt x="3986" y="337"/>
                  </a:lnTo>
                  <a:lnTo>
                    <a:pt x="3698" y="192"/>
                  </a:lnTo>
                  <a:lnTo>
                    <a:pt x="3362" y="48"/>
                  </a:lnTo>
                  <a:lnTo>
                    <a:pt x="3026" y="0"/>
                  </a:lnTo>
                  <a:lnTo>
                    <a:pt x="2642" y="0"/>
                  </a:lnTo>
                </a:path>
              </a:pathLst>
            </a:custGeom>
            <a:solidFill>
              <a:srgbClr val="210A06">
                <a:alpha val="3370"/>
              </a:srgbClr>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327" name="Google Shape;327;p7"/>
            <p:cNvSpPr/>
            <p:nvPr/>
          </p:nvSpPr>
          <p:spPr>
            <a:xfrm>
              <a:off x="1582825" y="2607750"/>
              <a:ext cx="10825" cy="2425"/>
            </a:xfrm>
            <a:custGeom>
              <a:avLst/>
              <a:gdLst/>
              <a:ahLst/>
              <a:cxnLst/>
              <a:rect l="l" t="t" r="r" b="b"/>
              <a:pathLst>
                <a:path w="433" h="97" extrusionOk="0">
                  <a:moveTo>
                    <a:pt x="0" y="96"/>
                  </a:moveTo>
                  <a:lnTo>
                    <a:pt x="0" y="96"/>
                  </a:lnTo>
                  <a:lnTo>
                    <a:pt x="0" y="96"/>
                  </a:lnTo>
                  <a:lnTo>
                    <a:pt x="0" y="96"/>
                  </a:lnTo>
                  <a:lnTo>
                    <a:pt x="0" y="96"/>
                  </a:lnTo>
                  <a:close/>
                  <a:moveTo>
                    <a:pt x="48" y="96"/>
                  </a:moveTo>
                  <a:lnTo>
                    <a:pt x="48" y="96"/>
                  </a:lnTo>
                  <a:lnTo>
                    <a:pt x="48" y="96"/>
                  </a:lnTo>
                  <a:lnTo>
                    <a:pt x="48" y="96"/>
                  </a:lnTo>
                  <a:lnTo>
                    <a:pt x="48" y="96"/>
                  </a:lnTo>
                  <a:close/>
                  <a:moveTo>
                    <a:pt x="240" y="48"/>
                  </a:moveTo>
                  <a:lnTo>
                    <a:pt x="240" y="48"/>
                  </a:lnTo>
                  <a:lnTo>
                    <a:pt x="48" y="96"/>
                  </a:lnTo>
                  <a:lnTo>
                    <a:pt x="48" y="96"/>
                  </a:lnTo>
                  <a:lnTo>
                    <a:pt x="240" y="48"/>
                  </a:lnTo>
                  <a:close/>
                  <a:moveTo>
                    <a:pt x="240" y="48"/>
                  </a:moveTo>
                  <a:lnTo>
                    <a:pt x="240" y="48"/>
                  </a:lnTo>
                  <a:lnTo>
                    <a:pt x="240" y="48"/>
                  </a:lnTo>
                  <a:lnTo>
                    <a:pt x="240" y="48"/>
                  </a:lnTo>
                  <a:lnTo>
                    <a:pt x="240" y="48"/>
                  </a:lnTo>
                  <a:close/>
                  <a:moveTo>
                    <a:pt x="240" y="48"/>
                  </a:moveTo>
                  <a:lnTo>
                    <a:pt x="240" y="48"/>
                  </a:lnTo>
                  <a:lnTo>
                    <a:pt x="240" y="48"/>
                  </a:lnTo>
                  <a:lnTo>
                    <a:pt x="240" y="48"/>
                  </a:lnTo>
                  <a:lnTo>
                    <a:pt x="240" y="48"/>
                  </a:lnTo>
                  <a:close/>
                  <a:moveTo>
                    <a:pt x="240" y="48"/>
                  </a:moveTo>
                  <a:lnTo>
                    <a:pt x="240" y="48"/>
                  </a:lnTo>
                  <a:lnTo>
                    <a:pt x="240" y="48"/>
                  </a:lnTo>
                  <a:lnTo>
                    <a:pt x="240" y="48"/>
                  </a:lnTo>
                  <a:lnTo>
                    <a:pt x="240" y="48"/>
                  </a:lnTo>
                  <a:close/>
                  <a:moveTo>
                    <a:pt x="288" y="0"/>
                  </a:moveTo>
                  <a:lnTo>
                    <a:pt x="288" y="0"/>
                  </a:lnTo>
                  <a:lnTo>
                    <a:pt x="288" y="48"/>
                  </a:lnTo>
                  <a:lnTo>
                    <a:pt x="288" y="48"/>
                  </a:lnTo>
                  <a:lnTo>
                    <a:pt x="288" y="0"/>
                  </a:lnTo>
                  <a:close/>
                  <a:moveTo>
                    <a:pt x="288" y="0"/>
                  </a:moveTo>
                  <a:lnTo>
                    <a:pt x="288" y="0"/>
                  </a:lnTo>
                  <a:lnTo>
                    <a:pt x="288" y="0"/>
                  </a:lnTo>
                  <a:lnTo>
                    <a:pt x="288" y="0"/>
                  </a:lnTo>
                  <a:lnTo>
                    <a:pt x="288" y="0"/>
                  </a:lnTo>
                  <a:close/>
                  <a:moveTo>
                    <a:pt x="288" y="0"/>
                  </a:moveTo>
                  <a:lnTo>
                    <a:pt x="288" y="0"/>
                  </a:lnTo>
                  <a:lnTo>
                    <a:pt x="288" y="0"/>
                  </a:lnTo>
                  <a:lnTo>
                    <a:pt x="288" y="0"/>
                  </a:lnTo>
                  <a:lnTo>
                    <a:pt x="288" y="0"/>
                  </a:lnTo>
                  <a:close/>
                  <a:moveTo>
                    <a:pt x="336" y="0"/>
                  </a:moveTo>
                  <a:lnTo>
                    <a:pt x="336" y="0"/>
                  </a:lnTo>
                  <a:lnTo>
                    <a:pt x="288" y="0"/>
                  </a:lnTo>
                  <a:lnTo>
                    <a:pt x="288" y="0"/>
                  </a:lnTo>
                  <a:lnTo>
                    <a:pt x="336" y="0"/>
                  </a:lnTo>
                  <a:close/>
                  <a:moveTo>
                    <a:pt x="336" y="0"/>
                  </a:moveTo>
                  <a:lnTo>
                    <a:pt x="336" y="0"/>
                  </a:lnTo>
                  <a:lnTo>
                    <a:pt x="336" y="0"/>
                  </a:lnTo>
                  <a:lnTo>
                    <a:pt x="336" y="0"/>
                  </a:lnTo>
                  <a:lnTo>
                    <a:pt x="336" y="0"/>
                  </a:lnTo>
                  <a:close/>
                  <a:moveTo>
                    <a:pt x="336" y="0"/>
                  </a:moveTo>
                  <a:lnTo>
                    <a:pt x="336" y="0"/>
                  </a:lnTo>
                  <a:lnTo>
                    <a:pt x="336" y="0"/>
                  </a:lnTo>
                  <a:lnTo>
                    <a:pt x="336" y="0"/>
                  </a:lnTo>
                  <a:lnTo>
                    <a:pt x="336" y="0"/>
                  </a:lnTo>
                  <a:close/>
                  <a:moveTo>
                    <a:pt x="336" y="0"/>
                  </a:moveTo>
                  <a:lnTo>
                    <a:pt x="336" y="0"/>
                  </a:lnTo>
                  <a:lnTo>
                    <a:pt x="336" y="0"/>
                  </a:lnTo>
                  <a:lnTo>
                    <a:pt x="336" y="0"/>
                  </a:lnTo>
                  <a:lnTo>
                    <a:pt x="336" y="0"/>
                  </a:lnTo>
                  <a:close/>
                  <a:moveTo>
                    <a:pt x="384" y="0"/>
                  </a:moveTo>
                  <a:lnTo>
                    <a:pt x="384" y="0"/>
                  </a:lnTo>
                  <a:lnTo>
                    <a:pt x="336" y="0"/>
                  </a:lnTo>
                  <a:lnTo>
                    <a:pt x="336" y="0"/>
                  </a:lnTo>
                  <a:lnTo>
                    <a:pt x="384" y="0"/>
                  </a:lnTo>
                  <a:close/>
                  <a:moveTo>
                    <a:pt x="384" y="0"/>
                  </a:moveTo>
                  <a:lnTo>
                    <a:pt x="384" y="0"/>
                  </a:lnTo>
                  <a:lnTo>
                    <a:pt x="384" y="0"/>
                  </a:lnTo>
                  <a:lnTo>
                    <a:pt x="384" y="0"/>
                  </a:lnTo>
                  <a:lnTo>
                    <a:pt x="384" y="0"/>
                  </a:lnTo>
                  <a:close/>
                  <a:moveTo>
                    <a:pt x="384" y="0"/>
                  </a:moveTo>
                  <a:lnTo>
                    <a:pt x="384" y="0"/>
                  </a:lnTo>
                  <a:lnTo>
                    <a:pt x="384" y="0"/>
                  </a:lnTo>
                  <a:lnTo>
                    <a:pt x="384" y="0"/>
                  </a:lnTo>
                  <a:lnTo>
                    <a:pt x="384" y="0"/>
                  </a:lnTo>
                  <a:close/>
                  <a:moveTo>
                    <a:pt x="432" y="0"/>
                  </a:moveTo>
                  <a:lnTo>
                    <a:pt x="432" y="0"/>
                  </a:lnTo>
                  <a:lnTo>
                    <a:pt x="432" y="0"/>
                  </a:lnTo>
                  <a:lnTo>
                    <a:pt x="432" y="0"/>
                  </a:lnTo>
                  <a:lnTo>
                    <a:pt x="432" y="0"/>
                  </a:lnTo>
                  <a:close/>
                  <a:moveTo>
                    <a:pt x="432" y="0"/>
                  </a:moveTo>
                  <a:lnTo>
                    <a:pt x="432" y="0"/>
                  </a:lnTo>
                  <a:lnTo>
                    <a:pt x="432" y="0"/>
                  </a:lnTo>
                  <a:lnTo>
                    <a:pt x="432" y="0"/>
                  </a:lnTo>
                  <a:lnTo>
                    <a:pt x="432" y="0"/>
                  </a:lnTo>
                  <a:close/>
                </a:path>
              </a:pathLst>
            </a:custGeom>
            <a:solidFill>
              <a:srgbClr val="FAF9F9"/>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328" name="Google Shape;328;p7"/>
            <p:cNvSpPr/>
            <p:nvPr/>
          </p:nvSpPr>
          <p:spPr>
            <a:xfrm>
              <a:off x="1582825" y="2610150"/>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329" name="Google Shape;329;p7"/>
            <p:cNvSpPr/>
            <p:nvPr/>
          </p:nvSpPr>
          <p:spPr>
            <a:xfrm>
              <a:off x="1584025" y="2610150"/>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330" name="Google Shape;330;p7"/>
            <p:cNvSpPr/>
            <p:nvPr/>
          </p:nvSpPr>
          <p:spPr>
            <a:xfrm>
              <a:off x="1584025" y="2608950"/>
              <a:ext cx="4825" cy="1225"/>
            </a:xfrm>
            <a:custGeom>
              <a:avLst/>
              <a:gdLst/>
              <a:ahLst/>
              <a:cxnLst/>
              <a:rect l="l" t="t" r="r" b="b"/>
              <a:pathLst>
                <a:path w="193" h="49" fill="none" extrusionOk="0">
                  <a:moveTo>
                    <a:pt x="192" y="0"/>
                  </a:moveTo>
                  <a:lnTo>
                    <a:pt x="192" y="0"/>
                  </a:lnTo>
                  <a:lnTo>
                    <a:pt x="0" y="48"/>
                  </a:lnTo>
                  <a:lnTo>
                    <a:pt x="0" y="48"/>
                  </a:lnTo>
                  <a:lnTo>
                    <a:pt x="192" y="0"/>
                  </a:lnTo>
                </a:path>
              </a:pathLst>
            </a:custGeom>
            <a:no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331" name="Google Shape;331;p7"/>
            <p:cNvSpPr/>
            <p:nvPr/>
          </p:nvSpPr>
          <p:spPr>
            <a:xfrm>
              <a:off x="1588825" y="2608950"/>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332" name="Google Shape;332;p7"/>
            <p:cNvSpPr/>
            <p:nvPr/>
          </p:nvSpPr>
          <p:spPr>
            <a:xfrm>
              <a:off x="1588825" y="2608950"/>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333" name="Google Shape;333;p7"/>
            <p:cNvSpPr/>
            <p:nvPr/>
          </p:nvSpPr>
          <p:spPr>
            <a:xfrm>
              <a:off x="1588825" y="2608950"/>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334" name="Google Shape;334;p7"/>
            <p:cNvSpPr/>
            <p:nvPr/>
          </p:nvSpPr>
          <p:spPr>
            <a:xfrm>
              <a:off x="1590025" y="2607750"/>
              <a:ext cx="25" cy="1225"/>
            </a:xfrm>
            <a:custGeom>
              <a:avLst/>
              <a:gdLst/>
              <a:ahLst/>
              <a:cxnLst/>
              <a:rect l="l" t="t" r="r" b="b"/>
              <a:pathLst>
                <a:path w="1" h="49" fill="none" extrusionOk="0">
                  <a:moveTo>
                    <a:pt x="0" y="0"/>
                  </a:moveTo>
                  <a:lnTo>
                    <a:pt x="0" y="0"/>
                  </a:lnTo>
                  <a:lnTo>
                    <a:pt x="0" y="48"/>
                  </a:lnTo>
                  <a:lnTo>
                    <a:pt x="0" y="48"/>
                  </a:lnTo>
                  <a:lnTo>
                    <a:pt x="0" y="0"/>
                  </a:lnTo>
                </a:path>
              </a:pathLst>
            </a:custGeom>
            <a:no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335" name="Google Shape;335;p7"/>
            <p:cNvSpPr/>
            <p:nvPr/>
          </p:nvSpPr>
          <p:spPr>
            <a:xfrm>
              <a:off x="1590025" y="2607750"/>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336" name="Google Shape;336;p7"/>
            <p:cNvSpPr/>
            <p:nvPr/>
          </p:nvSpPr>
          <p:spPr>
            <a:xfrm>
              <a:off x="1590025" y="2607750"/>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337" name="Google Shape;337;p7"/>
            <p:cNvSpPr/>
            <p:nvPr/>
          </p:nvSpPr>
          <p:spPr>
            <a:xfrm>
              <a:off x="1590025" y="2607750"/>
              <a:ext cx="1225" cy="25"/>
            </a:xfrm>
            <a:custGeom>
              <a:avLst/>
              <a:gdLst/>
              <a:ahLst/>
              <a:cxnLst/>
              <a:rect l="l" t="t" r="r" b="b"/>
              <a:pathLst>
                <a:path w="49" h="1" fill="none" extrusionOk="0">
                  <a:moveTo>
                    <a:pt x="48" y="0"/>
                  </a:moveTo>
                  <a:lnTo>
                    <a:pt x="48" y="0"/>
                  </a:lnTo>
                  <a:lnTo>
                    <a:pt x="0" y="0"/>
                  </a:lnTo>
                  <a:lnTo>
                    <a:pt x="0" y="0"/>
                  </a:lnTo>
                  <a:lnTo>
                    <a:pt x="48" y="0"/>
                  </a:lnTo>
                </a:path>
              </a:pathLst>
            </a:custGeom>
            <a:no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338" name="Google Shape;338;p7"/>
            <p:cNvSpPr/>
            <p:nvPr/>
          </p:nvSpPr>
          <p:spPr>
            <a:xfrm>
              <a:off x="1591225" y="2607750"/>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339" name="Google Shape;339;p7"/>
            <p:cNvSpPr/>
            <p:nvPr/>
          </p:nvSpPr>
          <p:spPr>
            <a:xfrm>
              <a:off x="1591225" y="2607750"/>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340" name="Google Shape;340;p7"/>
            <p:cNvSpPr/>
            <p:nvPr/>
          </p:nvSpPr>
          <p:spPr>
            <a:xfrm>
              <a:off x="1591225" y="2607750"/>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341" name="Google Shape;341;p7"/>
            <p:cNvSpPr/>
            <p:nvPr/>
          </p:nvSpPr>
          <p:spPr>
            <a:xfrm>
              <a:off x="1591225" y="2607750"/>
              <a:ext cx="1225" cy="25"/>
            </a:xfrm>
            <a:custGeom>
              <a:avLst/>
              <a:gdLst/>
              <a:ahLst/>
              <a:cxnLst/>
              <a:rect l="l" t="t" r="r" b="b"/>
              <a:pathLst>
                <a:path w="49" h="1" fill="none" extrusionOk="0">
                  <a:moveTo>
                    <a:pt x="48" y="0"/>
                  </a:moveTo>
                  <a:lnTo>
                    <a:pt x="48" y="0"/>
                  </a:lnTo>
                  <a:lnTo>
                    <a:pt x="0" y="0"/>
                  </a:lnTo>
                  <a:lnTo>
                    <a:pt x="0" y="0"/>
                  </a:lnTo>
                  <a:lnTo>
                    <a:pt x="48" y="0"/>
                  </a:lnTo>
                </a:path>
              </a:pathLst>
            </a:custGeom>
            <a:no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342" name="Google Shape;342;p7"/>
            <p:cNvSpPr/>
            <p:nvPr/>
          </p:nvSpPr>
          <p:spPr>
            <a:xfrm>
              <a:off x="1592425" y="2607750"/>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343" name="Google Shape;343;p7"/>
            <p:cNvSpPr/>
            <p:nvPr/>
          </p:nvSpPr>
          <p:spPr>
            <a:xfrm>
              <a:off x="1592425" y="2607750"/>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344" name="Google Shape;344;p7"/>
            <p:cNvSpPr/>
            <p:nvPr/>
          </p:nvSpPr>
          <p:spPr>
            <a:xfrm>
              <a:off x="1593625" y="2607750"/>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345" name="Google Shape;345;p7"/>
            <p:cNvSpPr/>
            <p:nvPr/>
          </p:nvSpPr>
          <p:spPr>
            <a:xfrm>
              <a:off x="1593625" y="2607750"/>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346" name="Google Shape;346;p7"/>
            <p:cNvSpPr/>
            <p:nvPr/>
          </p:nvSpPr>
          <p:spPr>
            <a:xfrm>
              <a:off x="1477175" y="2515300"/>
              <a:ext cx="192125" cy="96075"/>
            </a:xfrm>
            <a:custGeom>
              <a:avLst/>
              <a:gdLst/>
              <a:ahLst/>
              <a:cxnLst/>
              <a:rect l="l" t="t" r="r" b="b"/>
              <a:pathLst>
                <a:path w="7685" h="3843" fill="none" extrusionOk="0">
                  <a:moveTo>
                    <a:pt x="7684" y="0"/>
                  </a:moveTo>
                  <a:lnTo>
                    <a:pt x="7684" y="0"/>
                  </a:lnTo>
                  <a:lnTo>
                    <a:pt x="7204" y="721"/>
                  </a:lnTo>
                  <a:lnTo>
                    <a:pt x="6724" y="1297"/>
                  </a:lnTo>
                  <a:lnTo>
                    <a:pt x="6195" y="1777"/>
                  </a:lnTo>
                  <a:lnTo>
                    <a:pt x="5667" y="2161"/>
                  </a:lnTo>
                  <a:lnTo>
                    <a:pt x="5091" y="2450"/>
                  </a:lnTo>
                  <a:lnTo>
                    <a:pt x="4514" y="2594"/>
                  </a:lnTo>
                  <a:lnTo>
                    <a:pt x="3938" y="2738"/>
                  </a:lnTo>
                  <a:lnTo>
                    <a:pt x="3314" y="2738"/>
                  </a:lnTo>
                  <a:lnTo>
                    <a:pt x="3314" y="2738"/>
                  </a:lnTo>
                  <a:lnTo>
                    <a:pt x="2882" y="2738"/>
                  </a:lnTo>
                  <a:lnTo>
                    <a:pt x="2449" y="2690"/>
                  </a:lnTo>
                  <a:lnTo>
                    <a:pt x="1585" y="2498"/>
                  </a:lnTo>
                  <a:lnTo>
                    <a:pt x="768" y="2258"/>
                  </a:lnTo>
                  <a:lnTo>
                    <a:pt x="0" y="1969"/>
                  </a:lnTo>
                  <a:lnTo>
                    <a:pt x="0" y="1969"/>
                  </a:lnTo>
                  <a:lnTo>
                    <a:pt x="336" y="2354"/>
                  </a:lnTo>
                  <a:lnTo>
                    <a:pt x="672" y="2738"/>
                  </a:lnTo>
                  <a:lnTo>
                    <a:pt x="1057" y="3074"/>
                  </a:lnTo>
                  <a:lnTo>
                    <a:pt x="1489" y="3314"/>
                  </a:lnTo>
                  <a:lnTo>
                    <a:pt x="1969" y="3554"/>
                  </a:lnTo>
                  <a:lnTo>
                    <a:pt x="2449" y="3698"/>
                  </a:lnTo>
                  <a:lnTo>
                    <a:pt x="2978" y="3794"/>
                  </a:lnTo>
                  <a:lnTo>
                    <a:pt x="3506" y="3842"/>
                  </a:lnTo>
                  <a:lnTo>
                    <a:pt x="3506" y="3842"/>
                  </a:lnTo>
                  <a:lnTo>
                    <a:pt x="3890" y="3842"/>
                  </a:lnTo>
                  <a:lnTo>
                    <a:pt x="4226" y="3794"/>
                  </a:lnTo>
                  <a:lnTo>
                    <a:pt x="4226" y="3794"/>
                  </a:lnTo>
                  <a:lnTo>
                    <a:pt x="4226" y="3794"/>
                  </a:lnTo>
                  <a:lnTo>
                    <a:pt x="4226" y="3794"/>
                  </a:lnTo>
                  <a:lnTo>
                    <a:pt x="4274" y="3794"/>
                  </a:lnTo>
                  <a:lnTo>
                    <a:pt x="4274" y="3794"/>
                  </a:lnTo>
                  <a:lnTo>
                    <a:pt x="4274" y="3794"/>
                  </a:lnTo>
                  <a:lnTo>
                    <a:pt x="4274" y="3794"/>
                  </a:lnTo>
                  <a:lnTo>
                    <a:pt x="4274" y="3794"/>
                  </a:lnTo>
                  <a:lnTo>
                    <a:pt x="4274" y="3794"/>
                  </a:lnTo>
                  <a:lnTo>
                    <a:pt x="4466" y="3746"/>
                  </a:lnTo>
                  <a:lnTo>
                    <a:pt x="4466" y="3746"/>
                  </a:lnTo>
                  <a:lnTo>
                    <a:pt x="4466" y="3746"/>
                  </a:lnTo>
                  <a:lnTo>
                    <a:pt x="4466" y="3746"/>
                  </a:lnTo>
                  <a:lnTo>
                    <a:pt x="4466" y="3746"/>
                  </a:lnTo>
                  <a:lnTo>
                    <a:pt x="4466" y="3746"/>
                  </a:lnTo>
                  <a:lnTo>
                    <a:pt x="4466" y="3746"/>
                  </a:lnTo>
                  <a:lnTo>
                    <a:pt x="4466" y="3746"/>
                  </a:lnTo>
                  <a:lnTo>
                    <a:pt x="4466" y="3746"/>
                  </a:lnTo>
                  <a:lnTo>
                    <a:pt x="4466" y="3746"/>
                  </a:lnTo>
                  <a:lnTo>
                    <a:pt x="4466" y="3746"/>
                  </a:lnTo>
                  <a:lnTo>
                    <a:pt x="4466" y="3746"/>
                  </a:lnTo>
                  <a:lnTo>
                    <a:pt x="4466" y="3746"/>
                  </a:lnTo>
                  <a:lnTo>
                    <a:pt x="4466" y="3746"/>
                  </a:lnTo>
                  <a:lnTo>
                    <a:pt x="4514" y="3746"/>
                  </a:lnTo>
                  <a:lnTo>
                    <a:pt x="4514" y="3746"/>
                  </a:lnTo>
                  <a:lnTo>
                    <a:pt x="4514" y="3698"/>
                  </a:lnTo>
                  <a:lnTo>
                    <a:pt x="4514" y="3698"/>
                  </a:lnTo>
                  <a:lnTo>
                    <a:pt x="4514" y="3698"/>
                  </a:lnTo>
                  <a:lnTo>
                    <a:pt x="4514" y="3698"/>
                  </a:lnTo>
                  <a:lnTo>
                    <a:pt x="4514" y="3698"/>
                  </a:lnTo>
                  <a:lnTo>
                    <a:pt x="4514" y="3698"/>
                  </a:lnTo>
                  <a:lnTo>
                    <a:pt x="4514" y="3698"/>
                  </a:lnTo>
                  <a:lnTo>
                    <a:pt x="4514" y="3698"/>
                  </a:lnTo>
                  <a:lnTo>
                    <a:pt x="4514" y="3698"/>
                  </a:lnTo>
                  <a:lnTo>
                    <a:pt x="4514" y="3698"/>
                  </a:lnTo>
                  <a:lnTo>
                    <a:pt x="4514" y="3698"/>
                  </a:lnTo>
                  <a:lnTo>
                    <a:pt x="4514" y="3698"/>
                  </a:lnTo>
                  <a:lnTo>
                    <a:pt x="4562" y="3698"/>
                  </a:lnTo>
                  <a:lnTo>
                    <a:pt x="4562" y="3698"/>
                  </a:lnTo>
                  <a:lnTo>
                    <a:pt x="4562" y="3698"/>
                  </a:lnTo>
                  <a:lnTo>
                    <a:pt x="4562" y="3698"/>
                  </a:lnTo>
                  <a:lnTo>
                    <a:pt x="4562" y="3698"/>
                  </a:lnTo>
                  <a:lnTo>
                    <a:pt x="4562" y="3698"/>
                  </a:lnTo>
                  <a:lnTo>
                    <a:pt x="4562" y="3698"/>
                  </a:lnTo>
                  <a:lnTo>
                    <a:pt x="4562" y="3698"/>
                  </a:lnTo>
                  <a:lnTo>
                    <a:pt x="4562" y="3698"/>
                  </a:lnTo>
                  <a:lnTo>
                    <a:pt x="4562" y="3698"/>
                  </a:lnTo>
                  <a:lnTo>
                    <a:pt x="4562" y="3698"/>
                  </a:lnTo>
                  <a:lnTo>
                    <a:pt x="4562" y="3698"/>
                  </a:lnTo>
                  <a:lnTo>
                    <a:pt x="4562" y="3698"/>
                  </a:lnTo>
                  <a:lnTo>
                    <a:pt x="4562" y="3698"/>
                  </a:lnTo>
                  <a:lnTo>
                    <a:pt x="4562" y="3698"/>
                  </a:lnTo>
                  <a:lnTo>
                    <a:pt x="4562" y="3698"/>
                  </a:lnTo>
                  <a:lnTo>
                    <a:pt x="4610" y="3698"/>
                  </a:lnTo>
                  <a:lnTo>
                    <a:pt x="4610" y="3698"/>
                  </a:lnTo>
                  <a:lnTo>
                    <a:pt x="4610" y="3698"/>
                  </a:lnTo>
                  <a:lnTo>
                    <a:pt x="4610" y="3698"/>
                  </a:lnTo>
                  <a:lnTo>
                    <a:pt x="4610" y="3698"/>
                  </a:lnTo>
                  <a:lnTo>
                    <a:pt x="4610" y="3698"/>
                  </a:lnTo>
                  <a:lnTo>
                    <a:pt x="4610" y="3698"/>
                  </a:lnTo>
                  <a:lnTo>
                    <a:pt x="4610" y="3698"/>
                  </a:lnTo>
                  <a:lnTo>
                    <a:pt x="4610" y="3698"/>
                  </a:lnTo>
                  <a:lnTo>
                    <a:pt x="4610" y="3698"/>
                  </a:lnTo>
                  <a:lnTo>
                    <a:pt x="4658" y="3698"/>
                  </a:lnTo>
                  <a:lnTo>
                    <a:pt x="4658" y="3698"/>
                  </a:lnTo>
                  <a:lnTo>
                    <a:pt x="4658" y="3698"/>
                  </a:lnTo>
                  <a:lnTo>
                    <a:pt x="4658" y="3698"/>
                  </a:lnTo>
                  <a:lnTo>
                    <a:pt x="4658" y="3698"/>
                  </a:lnTo>
                  <a:lnTo>
                    <a:pt x="4658" y="3698"/>
                  </a:lnTo>
                  <a:lnTo>
                    <a:pt x="4658" y="3698"/>
                  </a:lnTo>
                  <a:lnTo>
                    <a:pt x="4658" y="3698"/>
                  </a:lnTo>
                  <a:lnTo>
                    <a:pt x="5283" y="3458"/>
                  </a:lnTo>
                  <a:lnTo>
                    <a:pt x="5811" y="3122"/>
                  </a:lnTo>
                  <a:lnTo>
                    <a:pt x="6339" y="2738"/>
                  </a:lnTo>
                  <a:lnTo>
                    <a:pt x="6724" y="2306"/>
                  </a:lnTo>
                  <a:lnTo>
                    <a:pt x="7108" y="1777"/>
                  </a:lnTo>
                  <a:lnTo>
                    <a:pt x="7396" y="1249"/>
                  </a:lnTo>
                  <a:lnTo>
                    <a:pt x="7588" y="625"/>
                  </a:lnTo>
                  <a:lnTo>
                    <a:pt x="7684" y="0"/>
                  </a:lnTo>
                </a:path>
              </a:pathLst>
            </a:custGeom>
            <a:solidFill>
              <a:schemeClr val="dk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347" name="Google Shape;347;p7"/>
            <p:cNvSpPr/>
            <p:nvPr/>
          </p:nvSpPr>
          <p:spPr>
            <a:xfrm>
              <a:off x="1534800" y="2426450"/>
              <a:ext cx="51650" cy="36050"/>
            </a:xfrm>
            <a:custGeom>
              <a:avLst/>
              <a:gdLst/>
              <a:ahLst/>
              <a:cxnLst/>
              <a:rect l="l" t="t" r="r" b="b"/>
              <a:pathLst>
                <a:path w="2066" h="1442" extrusionOk="0">
                  <a:moveTo>
                    <a:pt x="961" y="0"/>
                  </a:moveTo>
                  <a:lnTo>
                    <a:pt x="721" y="48"/>
                  </a:lnTo>
                  <a:lnTo>
                    <a:pt x="480" y="97"/>
                  </a:lnTo>
                  <a:lnTo>
                    <a:pt x="288" y="193"/>
                  </a:lnTo>
                  <a:lnTo>
                    <a:pt x="96" y="385"/>
                  </a:lnTo>
                  <a:lnTo>
                    <a:pt x="0" y="577"/>
                  </a:lnTo>
                  <a:lnTo>
                    <a:pt x="0" y="769"/>
                  </a:lnTo>
                  <a:lnTo>
                    <a:pt x="48" y="913"/>
                  </a:lnTo>
                  <a:lnTo>
                    <a:pt x="192" y="1105"/>
                  </a:lnTo>
                  <a:lnTo>
                    <a:pt x="384" y="1249"/>
                  </a:lnTo>
                  <a:lnTo>
                    <a:pt x="625" y="1345"/>
                  </a:lnTo>
                  <a:lnTo>
                    <a:pt x="865" y="1393"/>
                  </a:lnTo>
                  <a:lnTo>
                    <a:pt x="1105" y="1441"/>
                  </a:lnTo>
                  <a:lnTo>
                    <a:pt x="1345" y="1393"/>
                  </a:lnTo>
                  <a:lnTo>
                    <a:pt x="1585" y="1345"/>
                  </a:lnTo>
                  <a:lnTo>
                    <a:pt x="1777" y="1201"/>
                  </a:lnTo>
                  <a:lnTo>
                    <a:pt x="1921" y="1057"/>
                  </a:lnTo>
                  <a:lnTo>
                    <a:pt x="2065" y="865"/>
                  </a:lnTo>
                  <a:lnTo>
                    <a:pt x="2065" y="673"/>
                  </a:lnTo>
                  <a:lnTo>
                    <a:pt x="1969" y="481"/>
                  </a:lnTo>
                  <a:lnTo>
                    <a:pt x="1873" y="337"/>
                  </a:lnTo>
                  <a:lnTo>
                    <a:pt x="1681" y="193"/>
                  </a:lnTo>
                  <a:lnTo>
                    <a:pt x="1441" y="97"/>
                  </a:lnTo>
                  <a:lnTo>
                    <a:pt x="1201" y="48"/>
                  </a:lnTo>
                  <a:lnTo>
                    <a:pt x="961" y="0"/>
                  </a:lnTo>
                  <a:close/>
                </a:path>
              </a:pathLst>
            </a:custGeom>
            <a:solidFill>
              <a:srgbClr val="FFFFFF">
                <a:alpha val="24160"/>
              </a:srgbClr>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348" name="Google Shape;348;p7"/>
            <p:cNvSpPr/>
            <p:nvPr/>
          </p:nvSpPr>
          <p:spPr>
            <a:xfrm>
              <a:off x="1534800" y="2426450"/>
              <a:ext cx="51650" cy="36050"/>
            </a:xfrm>
            <a:custGeom>
              <a:avLst/>
              <a:gdLst/>
              <a:ahLst/>
              <a:cxnLst/>
              <a:rect l="l" t="t" r="r" b="b"/>
              <a:pathLst>
                <a:path w="2066" h="1442" fill="none" extrusionOk="0">
                  <a:moveTo>
                    <a:pt x="961" y="0"/>
                  </a:moveTo>
                  <a:lnTo>
                    <a:pt x="961" y="0"/>
                  </a:lnTo>
                  <a:lnTo>
                    <a:pt x="721" y="48"/>
                  </a:lnTo>
                  <a:lnTo>
                    <a:pt x="480" y="97"/>
                  </a:lnTo>
                  <a:lnTo>
                    <a:pt x="288" y="193"/>
                  </a:lnTo>
                  <a:lnTo>
                    <a:pt x="96" y="385"/>
                  </a:lnTo>
                  <a:lnTo>
                    <a:pt x="96" y="385"/>
                  </a:lnTo>
                  <a:lnTo>
                    <a:pt x="0" y="577"/>
                  </a:lnTo>
                  <a:lnTo>
                    <a:pt x="0" y="769"/>
                  </a:lnTo>
                  <a:lnTo>
                    <a:pt x="48" y="913"/>
                  </a:lnTo>
                  <a:lnTo>
                    <a:pt x="192" y="1105"/>
                  </a:lnTo>
                  <a:lnTo>
                    <a:pt x="384" y="1249"/>
                  </a:lnTo>
                  <a:lnTo>
                    <a:pt x="625" y="1345"/>
                  </a:lnTo>
                  <a:lnTo>
                    <a:pt x="865" y="1393"/>
                  </a:lnTo>
                  <a:lnTo>
                    <a:pt x="1105" y="1441"/>
                  </a:lnTo>
                  <a:lnTo>
                    <a:pt x="1105" y="1441"/>
                  </a:lnTo>
                  <a:lnTo>
                    <a:pt x="1345" y="1393"/>
                  </a:lnTo>
                  <a:lnTo>
                    <a:pt x="1585" y="1345"/>
                  </a:lnTo>
                  <a:lnTo>
                    <a:pt x="1777" y="1201"/>
                  </a:lnTo>
                  <a:lnTo>
                    <a:pt x="1921" y="1057"/>
                  </a:lnTo>
                  <a:lnTo>
                    <a:pt x="1921" y="1057"/>
                  </a:lnTo>
                  <a:lnTo>
                    <a:pt x="2065" y="865"/>
                  </a:lnTo>
                  <a:lnTo>
                    <a:pt x="2065" y="673"/>
                  </a:lnTo>
                  <a:lnTo>
                    <a:pt x="1969" y="481"/>
                  </a:lnTo>
                  <a:lnTo>
                    <a:pt x="1873" y="337"/>
                  </a:lnTo>
                  <a:lnTo>
                    <a:pt x="1681" y="193"/>
                  </a:lnTo>
                  <a:lnTo>
                    <a:pt x="1441" y="97"/>
                  </a:lnTo>
                  <a:lnTo>
                    <a:pt x="1201" y="48"/>
                  </a:lnTo>
                  <a:lnTo>
                    <a:pt x="961" y="0"/>
                  </a:lnTo>
                </a:path>
              </a:pathLst>
            </a:custGeom>
            <a:no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349" name="Google Shape;349;p7"/>
            <p:cNvSpPr/>
            <p:nvPr/>
          </p:nvSpPr>
          <p:spPr>
            <a:xfrm>
              <a:off x="1477175" y="2515300"/>
              <a:ext cx="192125" cy="96075"/>
            </a:xfrm>
            <a:custGeom>
              <a:avLst/>
              <a:gdLst/>
              <a:ahLst/>
              <a:cxnLst/>
              <a:rect l="l" t="t" r="r" b="b"/>
              <a:pathLst>
                <a:path w="7685" h="3843" extrusionOk="0">
                  <a:moveTo>
                    <a:pt x="7684" y="0"/>
                  </a:moveTo>
                  <a:lnTo>
                    <a:pt x="7204" y="721"/>
                  </a:lnTo>
                  <a:lnTo>
                    <a:pt x="6724" y="1297"/>
                  </a:lnTo>
                  <a:lnTo>
                    <a:pt x="6195" y="1777"/>
                  </a:lnTo>
                  <a:lnTo>
                    <a:pt x="5667" y="2161"/>
                  </a:lnTo>
                  <a:lnTo>
                    <a:pt x="5091" y="2450"/>
                  </a:lnTo>
                  <a:lnTo>
                    <a:pt x="4514" y="2594"/>
                  </a:lnTo>
                  <a:lnTo>
                    <a:pt x="3938" y="2738"/>
                  </a:lnTo>
                  <a:lnTo>
                    <a:pt x="2882" y="2738"/>
                  </a:lnTo>
                  <a:lnTo>
                    <a:pt x="2449" y="2690"/>
                  </a:lnTo>
                  <a:lnTo>
                    <a:pt x="1585" y="2498"/>
                  </a:lnTo>
                  <a:lnTo>
                    <a:pt x="768" y="2258"/>
                  </a:lnTo>
                  <a:lnTo>
                    <a:pt x="0" y="1969"/>
                  </a:lnTo>
                  <a:lnTo>
                    <a:pt x="336" y="2354"/>
                  </a:lnTo>
                  <a:lnTo>
                    <a:pt x="672" y="2738"/>
                  </a:lnTo>
                  <a:lnTo>
                    <a:pt x="1057" y="3074"/>
                  </a:lnTo>
                  <a:lnTo>
                    <a:pt x="1489" y="3314"/>
                  </a:lnTo>
                  <a:lnTo>
                    <a:pt x="1969" y="3554"/>
                  </a:lnTo>
                  <a:lnTo>
                    <a:pt x="2449" y="3698"/>
                  </a:lnTo>
                  <a:lnTo>
                    <a:pt x="2978" y="3794"/>
                  </a:lnTo>
                  <a:lnTo>
                    <a:pt x="3506" y="3842"/>
                  </a:lnTo>
                  <a:lnTo>
                    <a:pt x="3890" y="3842"/>
                  </a:lnTo>
                  <a:lnTo>
                    <a:pt x="4226" y="3794"/>
                  </a:lnTo>
                  <a:lnTo>
                    <a:pt x="4274" y="3794"/>
                  </a:lnTo>
                  <a:lnTo>
                    <a:pt x="4466" y="3746"/>
                  </a:lnTo>
                  <a:lnTo>
                    <a:pt x="4514" y="3746"/>
                  </a:lnTo>
                  <a:lnTo>
                    <a:pt x="4514" y="3698"/>
                  </a:lnTo>
                  <a:lnTo>
                    <a:pt x="4658" y="3698"/>
                  </a:lnTo>
                  <a:lnTo>
                    <a:pt x="5283" y="3458"/>
                  </a:lnTo>
                  <a:lnTo>
                    <a:pt x="5811" y="3122"/>
                  </a:lnTo>
                  <a:lnTo>
                    <a:pt x="6339" y="2738"/>
                  </a:lnTo>
                  <a:lnTo>
                    <a:pt x="6724" y="2306"/>
                  </a:lnTo>
                  <a:lnTo>
                    <a:pt x="7108" y="1777"/>
                  </a:lnTo>
                  <a:lnTo>
                    <a:pt x="7396" y="1249"/>
                  </a:lnTo>
                  <a:lnTo>
                    <a:pt x="7588" y="625"/>
                  </a:lnTo>
                  <a:lnTo>
                    <a:pt x="7684" y="0"/>
                  </a:lnTo>
                  <a:close/>
                </a:path>
              </a:pathLst>
            </a:custGeom>
            <a:solidFill>
              <a:srgbClr val="210A06">
                <a:alpha val="3370"/>
              </a:srgbClr>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grpSp>
    </p:spTree>
    <p:extLst>
      <p:ext uri="{BB962C8B-B14F-4D97-AF65-F5344CB8AC3E}">
        <p14:creationId xmlns:p14="http://schemas.microsoft.com/office/powerpoint/2010/main" val="228363107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Blank" type="blank">
  <p:cSld name="Blank">
    <p:bg>
      <p:bgPr>
        <a:solidFill>
          <a:srgbClr val="FFFFFF"/>
        </a:solidFill>
        <a:effectLst/>
      </p:bgPr>
    </p:bg>
    <p:spTree>
      <p:nvGrpSpPr>
        <p:cNvPr id="1" name="Shape 646"/>
        <p:cNvGrpSpPr/>
        <p:nvPr/>
      </p:nvGrpSpPr>
      <p:grpSpPr>
        <a:xfrm>
          <a:off x="0" y="0"/>
          <a:ext cx="0" cy="0"/>
          <a:chOff x="0" y="0"/>
          <a:chExt cx="0" cy="0"/>
        </a:xfrm>
      </p:grpSpPr>
    </p:spTree>
    <p:extLst>
      <p:ext uri="{BB962C8B-B14F-4D97-AF65-F5344CB8AC3E}">
        <p14:creationId xmlns:p14="http://schemas.microsoft.com/office/powerpoint/2010/main" val="263602296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and text ">
  <p:cSld name="Title and text ">
    <p:spTree>
      <p:nvGrpSpPr>
        <p:cNvPr id="1" name="Shape 816"/>
        <p:cNvGrpSpPr/>
        <p:nvPr/>
      </p:nvGrpSpPr>
      <p:grpSpPr>
        <a:xfrm>
          <a:off x="0" y="0"/>
          <a:ext cx="0" cy="0"/>
          <a:chOff x="0" y="0"/>
          <a:chExt cx="0" cy="0"/>
        </a:xfrm>
      </p:grpSpPr>
      <p:grpSp>
        <p:nvGrpSpPr>
          <p:cNvPr id="817" name="Google Shape;817;p15"/>
          <p:cNvGrpSpPr/>
          <p:nvPr/>
        </p:nvGrpSpPr>
        <p:grpSpPr>
          <a:xfrm>
            <a:off x="1831411" y="588539"/>
            <a:ext cx="8490548" cy="5230573"/>
            <a:chOff x="1569550" y="629994"/>
            <a:chExt cx="5900038" cy="3634698"/>
          </a:xfrm>
        </p:grpSpPr>
        <p:grpSp>
          <p:nvGrpSpPr>
            <p:cNvPr id="818" name="Google Shape;818;p15"/>
            <p:cNvGrpSpPr/>
            <p:nvPr/>
          </p:nvGrpSpPr>
          <p:grpSpPr>
            <a:xfrm>
              <a:off x="1569550" y="629994"/>
              <a:ext cx="5900038" cy="3634698"/>
              <a:chOff x="6012925" y="2964625"/>
              <a:chExt cx="1368950" cy="1009975"/>
            </a:xfrm>
          </p:grpSpPr>
          <p:sp>
            <p:nvSpPr>
              <p:cNvPr id="819" name="Google Shape;819;p15"/>
              <p:cNvSpPr/>
              <p:nvPr/>
            </p:nvSpPr>
            <p:spPr>
              <a:xfrm>
                <a:off x="6057275" y="3010525"/>
                <a:ext cx="1324600" cy="885925"/>
              </a:xfrm>
              <a:custGeom>
                <a:avLst/>
                <a:gdLst/>
                <a:ahLst/>
                <a:cxnLst/>
                <a:rect l="l" t="t" r="r" b="b"/>
                <a:pathLst>
                  <a:path w="52984" h="35437" extrusionOk="0">
                    <a:moveTo>
                      <a:pt x="38866" y="0"/>
                    </a:moveTo>
                    <a:lnTo>
                      <a:pt x="38261" y="20"/>
                    </a:lnTo>
                    <a:lnTo>
                      <a:pt x="37656" y="81"/>
                    </a:lnTo>
                    <a:lnTo>
                      <a:pt x="37071" y="182"/>
                    </a:lnTo>
                    <a:lnTo>
                      <a:pt x="36466" y="323"/>
                    </a:lnTo>
                    <a:lnTo>
                      <a:pt x="35861" y="525"/>
                    </a:lnTo>
                    <a:lnTo>
                      <a:pt x="35276" y="767"/>
                    </a:lnTo>
                    <a:lnTo>
                      <a:pt x="34691" y="1089"/>
                    </a:lnTo>
                    <a:lnTo>
                      <a:pt x="34146" y="1412"/>
                    </a:lnTo>
                    <a:lnTo>
                      <a:pt x="33602" y="1694"/>
                    </a:lnTo>
                    <a:lnTo>
                      <a:pt x="33057" y="1936"/>
                    </a:lnTo>
                    <a:lnTo>
                      <a:pt x="32553" y="2158"/>
                    </a:lnTo>
                    <a:lnTo>
                      <a:pt x="32029" y="2360"/>
                    </a:lnTo>
                    <a:lnTo>
                      <a:pt x="31525" y="2541"/>
                    </a:lnTo>
                    <a:lnTo>
                      <a:pt x="31040" y="2683"/>
                    </a:lnTo>
                    <a:lnTo>
                      <a:pt x="30536" y="2804"/>
                    </a:lnTo>
                    <a:lnTo>
                      <a:pt x="30052" y="2904"/>
                    </a:lnTo>
                    <a:lnTo>
                      <a:pt x="29568" y="2985"/>
                    </a:lnTo>
                    <a:lnTo>
                      <a:pt x="29084" y="3046"/>
                    </a:lnTo>
                    <a:lnTo>
                      <a:pt x="28600" y="3086"/>
                    </a:lnTo>
                    <a:lnTo>
                      <a:pt x="28116" y="3126"/>
                    </a:lnTo>
                    <a:lnTo>
                      <a:pt x="27148" y="3126"/>
                    </a:lnTo>
                    <a:lnTo>
                      <a:pt x="26644" y="3106"/>
                    </a:lnTo>
                    <a:lnTo>
                      <a:pt x="26139" y="3066"/>
                    </a:lnTo>
                    <a:lnTo>
                      <a:pt x="25091" y="2945"/>
                    </a:lnTo>
                    <a:lnTo>
                      <a:pt x="24022" y="2804"/>
                    </a:lnTo>
                    <a:lnTo>
                      <a:pt x="22872" y="2622"/>
                    </a:lnTo>
                    <a:lnTo>
                      <a:pt x="20371" y="2199"/>
                    </a:lnTo>
                    <a:lnTo>
                      <a:pt x="19000" y="1957"/>
                    </a:lnTo>
                    <a:lnTo>
                      <a:pt x="17507" y="1735"/>
                    </a:lnTo>
                    <a:lnTo>
                      <a:pt x="16741" y="1654"/>
                    </a:lnTo>
                    <a:lnTo>
                      <a:pt x="15974" y="1594"/>
                    </a:lnTo>
                    <a:lnTo>
                      <a:pt x="15208" y="1594"/>
                    </a:lnTo>
                    <a:lnTo>
                      <a:pt x="14442" y="1634"/>
                    </a:lnTo>
                    <a:lnTo>
                      <a:pt x="13675" y="1694"/>
                    </a:lnTo>
                    <a:lnTo>
                      <a:pt x="12929" y="1815"/>
                    </a:lnTo>
                    <a:lnTo>
                      <a:pt x="12183" y="1957"/>
                    </a:lnTo>
                    <a:lnTo>
                      <a:pt x="11437" y="2158"/>
                    </a:lnTo>
                    <a:lnTo>
                      <a:pt x="10710" y="2380"/>
                    </a:lnTo>
                    <a:lnTo>
                      <a:pt x="10005" y="2642"/>
                    </a:lnTo>
                    <a:lnTo>
                      <a:pt x="9299" y="2945"/>
                    </a:lnTo>
                    <a:lnTo>
                      <a:pt x="8613" y="3288"/>
                    </a:lnTo>
                    <a:lnTo>
                      <a:pt x="7947" y="3651"/>
                    </a:lnTo>
                    <a:lnTo>
                      <a:pt x="7302" y="4054"/>
                    </a:lnTo>
                    <a:lnTo>
                      <a:pt x="6657" y="4498"/>
                    </a:lnTo>
                    <a:lnTo>
                      <a:pt x="6051" y="4962"/>
                    </a:lnTo>
                    <a:lnTo>
                      <a:pt x="5446" y="5466"/>
                    </a:lnTo>
                    <a:lnTo>
                      <a:pt x="4882" y="6010"/>
                    </a:lnTo>
                    <a:lnTo>
                      <a:pt x="4337" y="6575"/>
                    </a:lnTo>
                    <a:lnTo>
                      <a:pt x="3813" y="7180"/>
                    </a:lnTo>
                    <a:lnTo>
                      <a:pt x="3329" y="7805"/>
                    </a:lnTo>
                    <a:lnTo>
                      <a:pt x="2865" y="8471"/>
                    </a:lnTo>
                    <a:lnTo>
                      <a:pt x="2441" y="9157"/>
                    </a:lnTo>
                    <a:lnTo>
                      <a:pt x="2038" y="9883"/>
                    </a:lnTo>
                    <a:lnTo>
                      <a:pt x="1675" y="10629"/>
                    </a:lnTo>
                    <a:lnTo>
                      <a:pt x="1332" y="11416"/>
                    </a:lnTo>
                    <a:lnTo>
                      <a:pt x="1050" y="12202"/>
                    </a:lnTo>
                    <a:lnTo>
                      <a:pt x="787" y="13049"/>
                    </a:lnTo>
                    <a:lnTo>
                      <a:pt x="566" y="13896"/>
                    </a:lnTo>
                    <a:lnTo>
                      <a:pt x="384" y="14784"/>
                    </a:lnTo>
                    <a:lnTo>
                      <a:pt x="243" y="15691"/>
                    </a:lnTo>
                    <a:lnTo>
                      <a:pt x="142" y="16619"/>
                    </a:lnTo>
                    <a:lnTo>
                      <a:pt x="82" y="17547"/>
                    </a:lnTo>
                    <a:lnTo>
                      <a:pt x="41" y="18434"/>
                    </a:lnTo>
                    <a:lnTo>
                      <a:pt x="21" y="19302"/>
                    </a:lnTo>
                    <a:lnTo>
                      <a:pt x="1" y="20129"/>
                    </a:lnTo>
                    <a:lnTo>
                      <a:pt x="21" y="20915"/>
                    </a:lnTo>
                    <a:lnTo>
                      <a:pt x="61" y="21682"/>
                    </a:lnTo>
                    <a:lnTo>
                      <a:pt x="122" y="22408"/>
                    </a:lnTo>
                    <a:lnTo>
                      <a:pt x="203" y="23113"/>
                    </a:lnTo>
                    <a:lnTo>
                      <a:pt x="324" y="23799"/>
                    </a:lnTo>
                    <a:lnTo>
                      <a:pt x="465" y="24465"/>
                    </a:lnTo>
                    <a:lnTo>
                      <a:pt x="646" y="25090"/>
                    </a:lnTo>
                    <a:lnTo>
                      <a:pt x="848" y="25675"/>
                    </a:lnTo>
                    <a:lnTo>
                      <a:pt x="1070" y="26260"/>
                    </a:lnTo>
                    <a:lnTo>
                      <a:pt x="1332" y="26804"/>
                    </a:lnTo>
                    <a:lnTo>
                      <a:pt x="1635" y="27349"/>
                    </a:lnTo>
                    <a:lnTo>
                      <a:pt x="1977" y="27853"/>
                    </a:lnTo>
                    <a:lnTo>
                      <a:pt x="2340" y="28337"/>
                    </a:lnTo>
                    <a:lnTo>
                      <a:pt x="2744" y="28801"/>
                    </a:lnTo>
                    <a:lnTo>
                      <a:pt x="3208" y="29265"/>
                    </a:lnTo>
                    <a:lnTo>
                      <a:pt x="3692" y="29688"/>
                    </a:lnTo>
                    <a:lnTo>
                      <a:pt x="4216" y="30092"/>
                    </a:lnTo>
                    <a:lnTo>
                      <a:pt x="4781" y="30495"/>
                    </a:lnTo>
                    <a:lnTo>
                      <a:pt x="5406" y="30878"/>
                    </a:lnTo>
                    <a:lnTo>
                      <a:pt x="6072" y="31241"/>
                    </a:lnTo>
                    <a:lnTo>
                      <a:pt x="6757" y="31584"/>
                    </a:lnTo>
                    <a:lnTo>
                      <a:pt x="7524" y="31927"/>
                    </a:lnTo>
                    <a:lnTo>
                      <a:pt x="8331" y="32250"/>
                    </a:lnTo>
                    <a:lnTo>
                      <a:pt x="9178" y="32552"/>
                    </a:lnTo>
                    <a:lnTo>
                      <a:pt x="10085" y="32855"/>
                    </a:lnTo>
                    <a:lnTo>
                      <a:pt x="11033" y="33157"/>
                    </a:lnTo>
                    <a:lnTo>
                      <a:pt x="12042" y="33440"/>
                    </a:lnTo>
                    <a:lnTo>
                      <a:pt x="13111" y="33702"/>
                    </a:lnTo>
                    <a:lnTo>
                      <a:pt x="14200" y="33964"/>
                    </a:lnTo>
                    <a:lnTo>
                      <a:pt x="15309" y="34206"/>
                    </a:lnTo>
                    <a:lnTo>
                      <a:pt x="16438" y="34408"/>
                    </a:lnTo>
                    <a:lnTo>
                      <a:pt x="17568" y="34610"/>
                    </a:lnTo>
                    <a:lnTo>
                      <a:pt x="18697" y="34771"/>
                    </a:lnTo>
                    <a:lnTo>
                      <a:pt x="19847" y="34932"/>
                    </a:lnTo>
                    <a:lnTo>
                      <a:pt x="21017" y="35053"/>
                    </a:lnTo>
                    <a:lnTo>
                      <a:pt x="22166" y="35174"/>
                    </a:lnTo>
                    <a:lnTo>
                      <a:pt x="23316" y="35255"/>
                    </a:lnTo>
                    <a:lnTo>
                      <a:pt x="24486" y="35336"/>
                    </a:lnTo>
                    <a:lnTo>
                      <a:pt x="25635" y="35396"/>
                    </a:lnTo>
                    <a:lnTo>
                      <a:pt x="26785" y="35416"/>
                    </a:lnTo>
                    <a:lnTo>
                      <a:pt x="27935" y="35437"/>
                    </a:lnTo>
                    <a:lnTo>
                      <a:pt x="29064" y="35437"/>
                    </a:lnTo>
                    <a:lnTo>
                      <a:pt x="30193" y="35416"/>
                    </a:lnTo>
                    <a:lnTo>
                      <a:pt x="31323" y="35376"/>
                    </a:lnTo>
                    <a:lnTo>
                      <a:pt x="32432" y="35316"/>
                    </a:lnTo>
                    <a:lnTo>
                      <a:pt x="33521" y="35255"/>
                    </a:lnTo>
                    <a:lnTo>
                      <a:pt x="34610" y="35154"/>
                    </a:lnTo>
                    <a:lnTo>
                      <a:pt x="35659" y="35053"/>
                    </a:lnTo>
                    <a:lnTo>
                      <a:pt x="36708" y="34932"/>
                    </a:lnTo>
                    <a:lnTo>
                      <a:pt x="37716" y="34811"/>
                    </a:lnTo>
                    <a:lnTo>
                      <a:pt x="38725" y="34650"/>
                    </a:lnTo>
                    <a:lnTo>
                      <a:pt x="39693" y="34489"/>
                    </a:lnTo>
                    <a:lnTo>
                      <a:pt x="40641" y="34307"/>
                    </a:lnTo>
                    <a:lnTo>
                      <a:pt x="41569" y="34105"/>
                    </a:lnTo>
                    <a:lnTo>
                      <a:pt x="42456" y="33904"/>
                    </a:lnTo>
                    <a:lnTo>
                      <a:pt x="43303" y="33682"/>
                    </a:lnTo>
                    <a:lnTo>
                      <a:pt x="44130" y="33460"/>
                    </a:lnTo>
                    <a:lnTo>
                      <a:pt x="44917" y="33198"/>
                    </a:lnTo>
                    <a:lnTo>
                      <a:pt x="45683" y="32936"/>
                    </a:lnTo>
                    <a:lnTo>
                      <a:pt x="46389" y="32673"/>
                    </a:lnTo>
                    <a:lnTo>
                      <a:pt x="46732" y="32532"/>
                    </a:lnTo>
                    <a:lnTo>
                      <a:pt x="47075" y="32371"/>
                    </a:lnTo>
                    <a:lnTo>
                      <a:pt x="47397" y="32210"/>
                    </a:lnTo>
                    <a:lnTo>
                      <a:pt x="47700" y="32048"/>
                    </a:lnTo>
                    <a:lnTo>
                      <a:pt x="48002" y="31867"/>
                    </a:lnTo>
                    <a:lnTo>
                      <a:pt x="48305" y="31685"/>
                    </a:lnTo>
                    <a:lnTo>
                      <a:pt x="48849" y="31282"/>
                    </a:lnTo>
                    <a:lnTo>
                      <a:pt x="49374" y="30858"/>
                    </a:lnTo>
                    <a:lnTo>
                      <a:pt x="49858" y="30415"/>
                    </a:lnTo>
                    <a:lnTo>
                      <a:pt x="50281" y="29930"/>
                    </a:lnTo>
                    <a:lnTo>
                      <a:pt x="50705" y="29406"/>
                    </a:lnTo>
                    <a:lnTo>
                      <a:pt x="51068" y="28882"/>
                    </a:lnTo>
                    <a:lnTo>
                      <a:pt x="51391" y="28317"/>
                    </a:lnTo>
                    <a:lnTo>
                      <a:pt x="51693" y="27732"/>
                    </a:lnTo>
                    <a:lnTo>
                      <a:pt x="51976" y="27107"/>
                    </a:lnTo>
                    <a:lnTo>
                      <a:pt x="52197" y="26482"/>
                    </a:lnTo>
                    <a:lnTo>
                      <a:pt x="52399" y="25836"/>
                    </a:lnTo>
                    <a:lnTo>
                      <a:pt x="52581" y="25171"/>
                    </a:lnTo>
                    <a:lnTo>
                      <a:pt x="52722" y="24485"/>
                    </a:lnTo>
                    <a:lnTo>
                      <a:pt x="52823" y="23779"/>
                    </a:lnTo>
                    <a:lnTo>
                      <a:pt x="52903" y="23053"/>
                    </a:lnTo>
                    <a:lnTo>
                      <a:pt x="52964" y="22327"/>
                    </a:lnTo>
                    <a:lnTo>
                      <a:pt x="52984" y="21581"/>
                    </a:lnTo>
                    <a:lnTo>
                      <a:pt x="52984" y="20814"/>
                    </a:lnTo>
                    <a:lnTo>
                      <a:pt x="52964" y="20048"/>
                    </a:lnTo>
                    <a:lnTo>
                      <a:pt x="52903" y="19261"/>
                    </a:lnTo>
                    <a:lnTo>
                      <a:pt x="52823" y="18475"/>
                    </a:lnTo>
                    <a:lnTo>
                      <a:pt x="52722" y="17688"/>
                    </a:lnTo>
                    <a:lnTo>
                      <a:pt x="52601" y="16881"/>
                    </a:lnTo>
                    <a:lnTo>
                      <a:pt x="52460" y="16075"/>
                    </a:lnTo>
                    <a:lnTo>
                      <a:pt x="52278" y="15268"/>
                    </a:lnTo>
                    <a:lnTo>
                      <a:pt x="52097" y="14461"/>
                    </a:lnTo>
                    <a:lnTo>
                      <a:pt x="51895" y="13634"/>
                    </a:lnTo>
                    <a:lnTo>
                      <a:pt x="51653" y="12827"/>
                    </a:lnTo>
                    <a:lnTo>
                      <a:pt x="51411" y="12001"/>
                    </a:lnTo>
                    <a:lnTo>
                      <a:pt x="51149" y="11214"/>
                    </a:lnTo>
                    <a:lnTo>
                      <a:pt x="50846" y="10427"/>
                    </a:lnTo>
                    <a:lnTo>
                      <a:pt x="50523" y="9661"/>
                    </a:lnTo>
                    <a:lnTo>
                      <a:pt x="50181" y="8915"/>
                    </a:lnTo>
                    <a:lnTo>
                      <a:pt x="49818" y="8209"/>
                    </a:lnTo>
                    <a:lnTo>
                      <a:pt x="49434" y="7503"/>
                    </a:lnTo>
                    <a:lnTo>
                      <a:pt x="49031" y="6837"/>
                    </a:lnTo>
                    <a:lnTo>
                      <a:pt x="48607" y="6192"/>
                    </a:lnTo>
                    <a:lnTo>
                      <a:pt x="48184" y="5567"/>
                    </a:lnTo>
                    <a:lnTo>
                      <a:pt x="47720" y="4982"/>
                    </a:lnTo>
                    <a:lnTo>
                      <a:pt x="47256" y="4417"/>
                    </a:lnTo>
                    <a:lnTo>
                      <a:pt x="46752" y="3893"/>
                    </a:lnTo>
                    <a:lnTo>
                      <a:pt x="46268" y="3389"/>
                    </a:lnTo>
                    <a:lnTo>
                      <a:pt x="45743" y="2925"/>
                    </a:lnTo>
                    <a:lnTo>
                      <a:pt x="45219" y="2481"/>
                    </a:lnTo>
                    <a:lnTo>
                      <a:pt x="44675" y="2078"/>
                    </a:lnTo>
                    <a:lnTo>
                      <a:pt x="44130" y="1694"/>
                    </a:lnTo>
                    <a:lnTo>
                      <a:pt x="43565" y="1351"/>
                    </a:lnTo>
                    <a:lnTo>
                      <a:pt x="43001" y="1049"/>
                    </a:lnTo>
                    <a:lnTo>
                      <a:pt x="42436" y="787"/>
                    </a:lnTo>
                    <a:lnTo>
                      <a:pt x="41851" y="565"/>
                    </a:lnTo>
                    <a:lnTo>
                      <a:pt x="41266" y="363"/>
                    </a:lnTo>
                    <a:lnTo>
                      <a:pt x="40661" y="222"/>
                    </a:lnTo>
                    <a:lnTo>
                      <a:pt x="40076" y="101"/>
                    </a:lnTo>
                    <a:lnTo>
                      <a:pt x="39471" y="41"/>
                    </a:lnTo>
                    <a:lnTo>
                      <a:pt x="38866" y="0"/>
                    </a:ln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820" name="Google Shape;820;p15"/>
              <p:cNvSpPr/>
              <p:nvPr/>
            </p:nvSpPr>
            <p:spPr>
              <a:xfrm>
                <a:off x="7165050" y="2964625"/>
                <a:ext cx="189600" cy="218350"/>
              </a:xfrm>
              <a:custGeom>
                <a:avLst/>
                <a:gdLst/>
                <a:ahLst/>
                <a:cxnLst/>
                <a:rect l="l" t="t" r="r" b="b"/>
                <a:pathLst>
                  <a:path w="7584" h="8734" extrusionOk="0">
                    <a:moveTo>
                      <a:pt x="545" y="1"/>
                    </a:moveTo>
                    <a:lnTo>
                      <a:pt x="424" y="41"/>
                    </a:lnTo>
                    <a:lnTo>
                      <a:pt x="323" y="102"/>
                    </a:lnTo>
                    <a:lnTo>
                      <a:pt x="243" y="182"/>
                    </a:lnTo>
                    <a:lnTo>
                      <a:pt x="162" y="283"/>
                    </a:lnTo>
                    <a:lnTo>
                      <a:pt x="101" y="384"/>
                    </a:lnTo>
                    <a:lnTo>
                      <a:pt x="41" y="505"/>
                    </a:lnTo>
                    <a:lnTo>
                      <a:pt x="21" y="626"/>
                    </a:lnTo>
                    <a:lnTo>
                      <a:pt x="0" y="787"/>
                    </a:lnTo>
                    <a:lnTo>
                      <a:pt x="41" y="969"/>
                    </a:lnTo>
                    <a:lnTo>
                      <a:pt x="121" y="1150"/>
                    </a:lnTo>
                    <a:lnTo>
                      <a:pt x="222" y="1372"/>
                    </a:lnTo>
                    <a:lnTo>
                      <a:pt x="404" y="1635"/>
                    </a:lnTo>
                    <a:lnTo>
                      <a:pt x="626" y="1917"/>
                    </a:lnTo>
                    <a:lnTo>
                      <a:pt x="908" y="2219"/>
                    </a:lnTo>
                    <a:lnTo>
                      <a:pt x="1251" y="2582"/>
                    </a:lnTo>
                    <a:lnTo>
                      <a:pt x="1695" y="2966"/>
                    </a:lnTo>
                    <a:lnTo>
                      <a:pt x="2199" y="3389"/>
                    </a:lnTo>
                    <a:lnTo>
                      <a:pt x="2784" y="3853"/>
                    </a:lnTo>
                    <a:lnTo>
                      <a:pt x="3207" y="4236"/>
                    </a:lnTo>
                    <a:lnTo>
                      <a:pt x="3631" y="4660"/>
                    </a:lnTo>
                    <a:lnTo>
                      <a:pt x="4034" y="5104"/>
                    </a:lnTo>
                    <a:lnTo>
                      <a:pt x="4438" y="5567"/>
                    </a:lnTo>
                    <a:lnTo>
                      <a:pt x="5184" y="6475"/>
                    </a:lnTo>
                    <a:lnTo>
                      <a:pt x="5849" y="7322"/>
                    </a:lnTo>
                    <a:lnTo>
                      <a:pt x="6434" y="8028"/>
                    </a:lnTo>
                    <a:lnTo>
                      <a:pt x="6676" y="8310"/>
                    </a:lnTo>
                    <a:lnTo>
                      <a:pt x="6918" y="8532"/>
                    </a:lnTo>
                    <a:lnTo>
                      <a:pt x="7120" y="8673"/>
                    </a:lnTo>
                    <a:lnTo>
                      <a:pt x="7201" y="8714"/>
                    </a:lnTo>
                    <a:lnTo>
                      <a:pt x="7281" y="8734"/>
                    </a:lnTo>
                    <a:lnTo>
                      <a:pt x="7362" y="8734"/>
                    </a:lnTo>
                    <a:lnTo>
                      <a:pt x="7423" y="8714"/>
                    </a:lnTo>
                    <a:lnTo>
                      <a:pt x="7483" y="8653"/>
                    </a:lnTo>
                    <a:lnTo>
                      <a:pt x="7523" y="8573"/>
                    </a:lnTo>
                    <a:lnTo>
                      <a:pt x="7564" y="8472"/>
                    </a:lnTo>
                    <a:lnTo>
                      <a:pt x="7584" y="8351"/>
                    </a:lnTo>
                    <a:lnTo>
                      <a:pt x="7584" y="8230"/>
                    </a:lnTo>
                    <a:lnTo>
                      <a:pt x="7564" y="8088"/>
                    </a:lnTo>
                    <a:lnTo>
                      <a:pt x="7483" y="7766"/>
                    </a:lnTo>
                    <a:lnTo>
                      <a:pt x="7342" y="7403"/>
                    </a:lnTo>
                    <a:lnTo>
                      <a:pt x="7160" y="6999"/>
                    </a:lnTo>
                    <a:lnTo>
                      <a:pt x="6939" y="6576"/>
                    </a:lnTo>
                    <a:lnTo>
                      <a:pt x="6676" y="6132"/>
                    </a:lnTo>
                    <a:lnTo>
                      <a:pt x="6374" y="5668"/>
                    </a:lnTo>
                    <a:lnTo>
                      <a:pt x="6071" y="5184"/>
                    </a:lnTo>
                    <a:lnTo>
                      <a:pt x="5749" y="4700"/>
                    </a:lnTo>
                    <a:lnTo>
                      <a:pt x="5063" y="3772"/>
                    </a:lnTo>
                    <a:lnTo>
                      <a:pt x="4397" y="2925"/>
                    </a:lnTo>
                    <a:lnTo>
                      <a:pt x="3812" y="2199"/>
                    </a:lnTo>
                    <a:lnTo>
                      <a:pt x="3550" y="1897"/>
                    </a:lnTo>
                    <a:lnTo>
                      <a:pt x="3288" y="1594"/>
                    </a:lnTo>
                    <a:lnTo>
                      <a:pt x="3006" y="1332"/>
                    </a:lnTo>
                    <a:lnTo>
                      <a:pt x="2743" y="1090"/>
                    </a:lnTo>
                    <a:lnTo>
                      <a:pt x="2481" y="868"/>
                    </a:lnTo>
                    <a:lnTo>
                      <a:pt x="2219" y="687"/>
                    </a:lnTo>
                    <a:lnTo>
                      <a:pt x="1957" y="505"/>
                    </a:lnTo>
                    <a:lnTo>
                      <a:pt x="1715" y="364"/>
                    </a:lnTo>
                    <a:lnTo>
                      <a:pt x="1473" y="243"/>
                    </a:lnTo>
                    <a:lnTo>
                      <a:pt x="1271" y="142"/>
                    </a:lnTo>
                    <a:lnTo>
                      <a:pt x="1049" y="61"/>
                    </a:lnTo>
                    <a:lnTo>
                      <a:pt x="868" y="21"/>
                    </a:lnTo>
                    <a:lnTo>
                      <a:pt x="706" y="1"/>
                    </a:ln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821" name="Google Shape;821;p15"/>
              <p:cNvSpPr/>
              <p:nvPr/>
            </p:nvSpPr>
            <p:spPr>
              <a:xfrm>
                <a:off x="6116275" y="3023125"/>
                <a:ext cx="172475" cy="132125"/>
              </a:xfrm>
              <a:custGeom>
                <a:avLst/>
                <a:gdLst/>
                <a:ahLst/>
                <a:cxnLst/>
                <a:rect l="l" t="t" r="r" b="b"/>
                <a:pathLst>
                  <a:path w="6899" h="5285" extrusionOk="0">
                    <a:moveTo>
                      <a:pt x="5386" y="0"/>
                    </a:moveTo>
                    <a:lnTo>
                      <a:pt x="5063" y="21"/>
                    </a:lnTo>
                    <a:lnTo>
                      <a:pt x="4720" y="81"/>
                    </a:lnTo>
                    <a:lnTo>
                      <a:pt x="4357" y="162"/>
                    </a:lnTo>
                    <a:lnTo>
                      <a:pt x="3974" y="283"/>
                    </a:lnTo>
                    <a:lnTo>
                      <a:pt x="3591" y="444"/>
                    </a:lnTo>
                    <a:lnTo>
                      <a:pt x="3207" y="626"/>
                    </a:lnTo>
                    <a:lnTo>
                      <a:pt x="2804" y="827"/>
                    </a:lnTo>
                    <a:lnTo>
                      <a:pt x="2401" y="1090"/>
                    </a:lnTo>
                    <a:lnTo>
                      <a:pt x="1997" y="1372"/>
                    </a:lnTo>
                    <a:lnTo>
                      <a:pt x="1796" y="1533"/>
                    </a:lnTo>
                    <a:lnTo>
                      <a:pt x="1614" y="1695"/>
                    </a:lnTo>
                    <a:lnTo>
                      <a:pt x="1271" y="2017"/>
                    </a:lnTo>
                    <a:lnTo>
                      <a:pt x="969" y="2380"/>
                    </a:lnTo>
                    <a:lnTo>
                      <a:pt x="707" y="2743"/>
                    </a:lnTo>
                    <a:lnTo>
                      <a:pt x="485" y="3106"/>
                    </a:lnTo>
                    <a:lnTo>
                      <a:pt x="323" y="3469"/>
                    </a:lnTo>
                    <a:lnTo>
                      <a:pt x="182" y="3812"/>
                    </a:lnTo>
                    <a:lnTo>
                      <a:pt x="81" y="4135"/>
                    </a:lnTo>
                    <a:lnTo>
                      <a:pt x="21" y="4438"/>
                    </a:lnTo>
                    <a:lnTo>
                      <a:pt x="1" y="4700"/>
                    </a:lnTo>
                    <a:lnTo>
                      <a:pt x="1" y="4922"/>
                    </a:lnTo>
                    <a:lnTo>
                      <a:pt x="61" y="5103"/>
                    </a:lnTo>
                    <a:lnTo>
                      <a:pt x="81" y="5164"/>
                    </a:lnTo>
                    <a:lnTo>
                      <a:pt x="122" y="5224"/>
                    </a:lnTo>
                    <a:lnTo>
                      <a:pt x="182" y="5264"/>
                    </a:lnTo>
                    <a:lnTo>
                      <a:pt x="243" y="5285"/>
                    </a:lnTo>
                    <a:lnTo>
                      <a:pt x="384" y="5285"/>
                    </a:lnTo>
                    <a:lnTo>
                      <a:pt x="485" y="5244"/>
                    </a:lnTo>
                    <a:lnTo>
                      <a:pt x="565" y="5184"/>
                    </a:lnTo>
                    <a:lnTo>
                      <a:pt x="767" y="5043"/>
                    </a:lnTo>
                    <a:lnTo>
                      <a:pt x="989" y="4861"/>
                    </a:lnTo>
                    <a:lnTo>
                      <a:pt x="1493" y="4377"/>
                    </a:lnTo>
                    <a:lnTo>
                      <a:pt x="2078" y="3792"/>
                    </a:lnTo>
                    <a:lnTo>
                      <a:pt x="2401" y="3469"/>
                    </a:lnTo>
                    <a:lnTo>
                      <a:pt x="2764" y="3127"/>
                    </a:lnTo>
                    <a:lnTo>
                      <a:pt x="3167" y="2804"/>
                    </a:lnTo>
                    <a:lnTo>
                      <a:pt x="3591" y="2461"/>
                    </a:lnTo>
                    <a:lnTo>
                      <a:pt x="4034" y="2118"/>
                    </a:lnTo>
                    <a:lnTo>
                      <a:pt x="4539" y="1795"/>
                    </a:lnTo>
                    <a:lnTo>
                      <a:pt x="5063" y="1493"/>
                    </a:lnTo>
                    <a:lnTo>
                      <a:pt x="5628" y="1190"/>
                    </a:lnTo>
                    <a:lnTo>
                      <a:pt x="6253" y="928"/>
                    </a:lnTo>
                    <a:lnTo>
                      <a:pt x="6898" y="686"/>
                    </a:lnTo>
                    <a:lnTo>
                      <a:pt x="6838" y="585"/>
                    </a:lnTo>
                    <a:lnTo>
                      <a:pt x="6777" y="505"/>
                    </a:lnTo>
                    <a:lnTo>
                      <a:pt x="6616" y="343"/>
                    </a:lnTo>
                    <a:lnTo>
                      <a:pt x="6434" y="202"/>
                    </a:lnTo>
                    <a:lnTo>
                      <a:pt x="6213" y="101"/>
                    </a:lnTo>
                    <a:lnTo>
                      <a:pt x="5971" y="41"/>
                    </a:lnTo>
                    <a:lnTo>
                      <a:pt x="5688" y="0"/>
                    </a:ln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822" name="Google Shape;822;p15"/>
              <p:cNvSpPr/>
              <p:nvPr/>
            </p:nvSpPr>
            <p:spPr>
              <a:xfrm>
                <a:off x="6524700" y="3909025"/>
                <a:ext cx="511300" cy="65575"/>
              </a:xfrm>
              <a:custGeom>
                <a:avLst/>
                <a:gdLst/>
                <a:ahLst/>
                <a:cxnLst/>
                <a:rect l="l" t="t" r="r" b="b"/>
                <a:pathLst>
                  <a:path w="20452" h="2623" extrusionOk="0">
                    <a:moveTo>
                      <a:pt x="19806" y="1"/>
                    </a:moveTo>
                    <a:lnTo>
                      <a:pt x="19342" y="41"/>
                    </a:lnTo>
                    <a:lnTo>
                      <a:pt x="18757" y="142"/>
                    </a:lnTo>
                    <a:lnTo>
                      <a:pt x="18051" y="283"/>
                    </a:lnTo>
                    <a:lnTo>
                      <a:pt x="17325" y="384"/>
                    </a:lnTo>
                    <a:lnTo>
                      <a:pt x="16539" y="505"/>
                    </a:lnTo>
                    <a:lnTo>
                      <a:pt x="15712" y="586"/>
                    </a:lnTo>
                    <a:lnTo>
                      <a:pt x="14824" y="666"/>
                    </a:lnTo>
                    <a:lnTo>
                      <a:pt x="13896" y="727"/>
                    </a:lnTo>
                    <a:lnTo>
                      <a:pt x="12928" y="787"/>
                    </a:lnTo>
                    <a:lnTo>
                      <a:pt x="11920" y="807"/>
                    </a:lnTo>
                    <a:lnTo>
                      <a:pt x="10851" y="828"/>
                    </a:lnTo>
                    <a:lnTo>
                      <a:pt x="9742" y="828"/>
                    </a:lnTo>
                    <a:lnTo>
                      <a:pt x="8592" y="807"/>
                    </a:lnTo>
                    <a:lnTo>
                      <a:pt x="7382" y="767"/>
                    </a:lnTo>
                    <a:lnTo>
                      <a:pt x="6152" y="707"/>
                    </a:lnTo>
                    <a:lnTo>
                      <a:pt x="4861" y="606"/>
                    </a:lnTo>
                    <a:lnTo>
                      <a:pt x="3530" y="505"/>
                    </a:lnTo>
                    <a:lnTo>
                      <a:pt x="2158" y="384"/>
                    </a:lnTo>
                    <a:lnTo>
                      <a:pt x="1614" y="344"/>
                    </a:lnTo>
                    <a:lnTo>
                      <a:pt x="1150" y="344"/>
                    </a:lnTo>
                    <a:lnTo>
                      <a:pt x="767" y="384"/>
                    </a:lnTo>
                    <a:lnTo>
                      <a:pt x="444" y="444"/>
                    </a:lnTo>
                    <a:lnTo>
                      <a:pt x="323" y="505"/>
                    </a:lnTo>
                    <a:lnTo>
                      <a:pt x="222" y="545"/>
                    </a:lnTo>
                    <a:lnTo>
                      <a:pt x="141" y="606"/>
                    </a:lnTo>
                    <a:lnTo>
                      <a:pt x="61" y="666"/>
                    </a:lnTo>
                    <a:lnTo>
                      <a:pt x="20" y="747"/>
                    </a:lnTo>
                    <a:lnTo>
                      <a:pt x="0" y="807"/>
                    </a:lnTo>
                    <a:lnTo>
                      <a:pt x="0" y="888"/>
                    </a:lnTo>
                    <a:lnTo>
                      <a:pt x="20" y="969"/>
                    </a:lnTo>
                    <a:lnTo>
                      <a:pt x="41" y="1050"/>
                    </a:lnTo>
                    <a:lnTo>
                      <a:pt x="101" y="1130"/>
                    </a:lnTo>
                    <a:lnTo>
                      <a:pt x="182" y="1211"/>
                    </a:lnTo>
                    <a:lnTo>
                      <a:pt x="283" y="1292"/>
                    </a:lnTo>
                    <a:lnTo>
                      <a:pt x="404" y="1372"/>
                    </a:lnTo>
                    <a:lnTo>
                      <a:pt x="545" y="1453"/>
                    </a:lnTo>
                    <a:lnTo>
                      <a:pt x="888" y="1614"/>
                    </a:lnTo>
                    <a:lnTo>
                      <a:pt x="1331" y="1776"/>
                    </a:lnTo>
                    <a:lnTo>
                      <a:pt x="1856" y="1897"/>
                    </a:lnTo>
                    <a:lnTo>
                      <a:pt x="2461" y="2018"/>
                    </a:lnTo>
                    <a:lnTo>
                      <a:pt x="3167" y="2098"/>
                    </a:lnTo>
                    <a:lnTo>
                      <a:pt x="4659" y="2260"/>
                    </a:lnTo>
                    <a:lnTo>
                      <a:pt x="6172" y="2401"/>
                    </a:lnTo>
                    <a:lnTo>
                      <a:pt x="7685" y="2522"/>
                    </a:lnTo>
                    <a:lnTo>
                      <a:pt x="9197" y="2603"/>
                    </a:lnTo>
                    <a:lnTo>
                      <a:pt x="9964" y="2623"/>
                    </a:lnTo>
                    <a:lnTo>
                      <a:pt x="11517" y="2623"/>
                    </a:lnTo>
                    <a:lnTo>
                      <a:pt x="12303" y="2582"/>
                    </a:lnTo>
                    <a:lnTo>
                      <a:pt x="13090" y="2542"/>
                    </a:lnTo>
                    <a:lnTo>
                      <a:pt x="13876" y="2481"/>
                    </a:lnTo>
                    <a:lnTo>
                      <a:pt x="14683" y="2381"/>
                    </a:lnTo>
                    <a:lnTo>
                      <a:pt x="15490" y="2280"/>
                    </a:lnTo>
                    <a:lnTo>
                      <a:pt x="16276" y="2139"/>
                    </a:lnTo>
                    <a:lnTo>
                      <a:pt x="17023" y="1957"/>
                    </a:lnTo>
                    <a:lnTo>
                      <a:pt x="17708" y="1776"/>
                    </a:lnTo>
                    <a:lnTo>
                      <a:pt x="18334" y="1554"/>
                    </a:lnTo>
                    <a:lnTo>
                      <a:pt x="18898" y="1332"/>
                    </a:lnTo>
                    <a:lnTo>
                      <a:pt x="19362" y="1110"/>
                    </a:lnTo>
                    <a:lnTo>
                      <a:pt x="19766" y="888"/>
                    </a:lnTo>
                    <a:lnTo>
                      <a:pt x="20088" y="686"/>
                    </a:lnTo>
                    <a:lnTo>
                      <a:pt x="20310" y="485"/>
                    </a:lnTo>
                    <a:lnTo>
                      <a:pt x="20371" y="404"/>
                    </a:lnTo>
                    <a:lnTo>
                      <a:pt x="20431" y="323"/>
                    </a:lnTo>
                    <a:lnTo>
                      <a:pt x="20451" y="243"/>
                    </a:lnTo>
                    <a:lnTo>
                      <a:pt x="20451" y="182"/>
                    </a:lnTo>
                    <a:lnTo>
                      <a:pt x="20411" y="122"/>
                    </a:lnTo>
                    <a:lnTo>
                      <a:pt x="20350" y="81"/>
                    </a:lnTo>
                    <a:lnTo>
                      <a:pt x="20270" y="41"/>
                    </a:lnTo>
                    <a:lnTo>
                      <a:pt x="20149" y="21"/>
                    </a:lnTo>
                    <a:lnTo>
                      <a:pt x="19987" y="1"/>
                    </a:ln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823" name="Google Shape;823;p15"/>
              <p:cNvSpPr/>
              <p:nvPr/>
            </p:nvSpPr>
            <p:spPr>
              <a:xfrm>
                <a:off x="6012925" y="3613050"/>
                <a:ext cx="210775" cy="250125"/>
              </a:xfrm>
              <a:custGeom>
                <a:avLst/>
                <a:gdLst/>
                <a:ahLst/>
                <a:cxnLst/>
                <a:rect l="l" t="t" r="r" b="b"/>
                <a:pathLst>
                  <a:path w="8431" h="10005" extrusionOk="0">
                    <a:moveTo>
                      <a:pt x="101" y="1"/>
                    </a:moveTo>
                    <a:lnTo>
                      <a:pt x="61" y="485"/>
                    </a:lnTo>
                    <a:lnTo>
                      <a:pt x="20" y="949"/>
                    </a:lnTo>
                    <a:lnTo>
                      <a:pt x="0" y="1413"/>
                    </a:lnTo>
                    <a:lnTo>
                      <a:pt x="20" y="1876"/>
                    </a:lnTo>
                    <a:lnTo>
                      <a:pt x="40" y="2320"/>
                    </a:lnTo>
                    <a:lnTo>
                      <a:pt x="81" y="2744"/>
                    </a:lnTo>
                    <a:lnTo>
                      <a:pt x="141" y="3167"/>
                    </a:lnTo>
                    <a:lnTo>
                      <a:pt x="202" y="3591"/>
                    </a:lnTo>
                    <a:lnTo>
                      <a:pt x="303" y="3994"/>
                    </a:lnTo>
                    <a:lnTo>
                      <a:pt x="424" y="4377"/>
                    </a:lnTo>
                    <a:lnTo>
                      <a:pt x="565" y="4761"/>
                    </a:lnTo>
                    <a:lnTo>
                      <a:pt x="706" y="5144"/>
                    </a:lnTo>
                    <a:lnTo>
                      <a:pt x="887" y="5507"/>
                    </a:lnTo>
                    <a:lnTo>
                      <a:pt x="1089" y="5850"/>
                    </a:lnTo>
                    <a:lnTo>
                      <a:pt x="1311" y="6193"/>
                    </a:lnTo>
                    <a:lnTo>
                      <a:pt x="1553" y="6515"/>
                    </a:lnTo>
                    <a:lnTo>
                      <a:pt x="1795" y="6818"/>
                    </a:lnTo>
                    <a:lnTo>
                      <a:pt x="2077" y="7120"/>
                    </a:lnTo>
                    <a:lnTo>
                      <a:pt x="2380" y="7423"/>
                    </a:lnTo>
                    <a:lnTo>
                      <a:pt x="2723" y="7705"/>
                    </a:lnTo>
                    <a:lnTo>
                      <a:pt x="3066" y="7967"/>
                    </a:lnTo>
                    <a:lnTo>
                      <a:pt x="3429" y="8209"/>
                    </a:lnTo>
                    <a:lnTo>
                      <a:pt x="3832" y="8451"/>
                    </a:lnTo>
                    <a:lnTo>
                      <a:pt x="4235" y="8673"/>
                    </a:lnTo>
                    <a:lnTo>
                      <a:pt x="4679" y="8895"/>
                    </a:lnTo>
                    <a:lnTo>
                      <a:pt x="5143" y="9097"/>
                    </a:lnTo>
                    <a:lnTo>
                      <a:pt x="5627" y="9278"/>
                    </a:lnTo>
                    <a:lnTo>
                      <a:pt x="6131" y="9440"/>
                    </a:lnTo>
                    <a:lnTo>
                      <a:pt x="6676" y="9601"/>
                    </a:lnTo>
                    <a:lnTo>
                      <a:pt x="7241" y="9742"/>
                    </a:lnTo>
                    <a:lnTo>
                      <a:pt x="7825" y="9883"/>
                    </a:lnTo>
                    <a:lnTo>
                      <a:pt x="8431" y="10004"/>
                    </a:lnTo>
                    <a:lnTo>
                      <a:pt x="7785" y="9641"/>
                    </a:lnTo>
                    <a:lnTo>
                      <a:pt x="7180" y="9278"/>
                    </a:lnTo>
                    <a:lnTo>
                      <a:pt x="6595" y="8895"/>
                    </a:lnTo>
                    <a:lnTo>
                      <a:pt x="6051" y="8512"/>
                    </a:lnTo>
                    <a:lnTo>
                      <a:pt x="5526" y="8109"/>
                    </a:lnTo>
                    <a:lnTo>
                      <a:pt x="5042" y="7705"/>
                    </a:lnTo>
                    <a:lnTo>
                      <a:pt x="4598" y="7282"/>
                    </a:lnTo>
                    <a:lnTo>
                      <a:pt x="4155" y="6878"/>
                    </a:lnTo>
                    <a:lnTo>
                      <a:pt x="3751" y="6455"/>
                    </a:lnTo>
                    <a:lnTo>
                      <a:pt x="3388" y="6031"/>
                    </a:lnTo>
                    <a:lnTo>
                      <a:pt x="3025" y="5608"/>
                    </a:lnTo>
                    <a:lnTo>
                      <a:pt x="2703" y="5204"/>
                    </a:lnTo>
                    <a:lnTo>
                      <a:pt x="2400" y="4801"/>
                    </a:lnTo>
                    <a:lnTo>
                      <a:pt x="2118" y="4398"/>
                    </a:lnTo>
                    <a:lnTo>
                      <a:pt x="1856" y="3994"/>
                    </a:lnTo>
                    <a:lnTo>
                      <a:pt x="1634" y="3611"/>
                    </a:lnTo>
                    <a:lnTo>
                      <a:pt x="1210" y="2865"/>
                    </a:lnTo>
                    <a:lnTo>
                      <a:pt x="887" y="2179"/>
                    </a:lnTo>
                    <a:lnTo>
                      <a:pt x="605" y="1574"/>
                    </a:lnTo>
                    <a:lnTo>
                      <a:pt x="403" y="1029"/>
                    </a:lnTo>
                    <a:lnTo>
                      <a:pt x="262" y="606"/>
                    </a:lnTo>
                    <a:lnTo>
                      <a:pt x="161" y="263"/>
                    </a:lnTo>
                    <a:lnTo>
                      <a:pt x="101" y="1"/>
                    </a:ln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grpSp>
        <p:sp>
          <p:nvSpPr>
            <p:cNvPr id="824" name="Google Shape;824;p15"/>
            <p:cNvSpPr/>
            <p:nvPr/>
          </p:nvSpPr>
          <p:spPr>
            <a:xfrm rot="6334360">
              <a:off x="5988775" y="729157"/>
              <a:ext cx="242061" cy="765883"/>
            </a:xfrm>
            <a:custGeom>
              <a:avLst/>
              <a:gdLst/>
              <a:ahLst/>
              <a:cxnLst/>
              <a:rect l="l" t="t" r="r" b="b"/>
              <a:pathLst>
                <a:path w="4660" h="12546" extrusionOk="0">
                  <a:moveTo>
                    <a:pt x="2985" y="0"/>
                  </a:moveTo>
                  <a:lnTo>
                    <a:pt x="2824" y="21"/>
                  </a:lnTo>
                  <a:lnTo>
                    <a:pt x="2642" y="61"/>
                  </a:lnTo>
                  <a:lnTo>
                    <a:pt x="2481" y="101"/>
                  </a:lnTo>
                  <a:lnTo>
                    <a:pt x="2320" y="162"/>
                  </a:lnTo>
                  <a:lnTo>
                    <a:pt x="2158" y="242"/>
                  </a:lnTo>
                  <a:lnTo>
                    <a:pt x="2017" y="323"/>
                  </a:lnTo>
                  <a:lnTo>
                    <a:pt x="1896" y="404"/>
                  </a:lnTo>
                  <a:lnTo>
                    <a:pt x="1775" y="505"/>
                  </a:lnTo>
                  <a:lnTo>
                    <a:pt x="1634" y="646"/>
                  </a:lnTo>
                  <a:lnTo>
                    <a:pt x="1493" y="787"/>
                  </a:lnTo>
                  <a:lnTo>
                    <a:pt x="1251" y="1110"/>
                  </a:lnTo>
                  <a:lnTo>
                    <a:pt x="1049" y="1473"/>
                  </a:lnTo>
                  <a:lnTo>
                    <a:pt x="847" y="1856"/>
                  </a:lnTo>
                  <a:lnTo>
                    <a:pt x="686" y="2259"/>
                  </a:lnTo>
                  <a:lnTo>
                    <a:pt x="525" y="2642"/>
                  </a:lnTo>
                  <a:lnTo>
                    <a:pt x="404" y="3046"/>
                  </a:lnTo>
                  <a:lnTo>
                    <a:pt x="303" y="3409"/>
                  </a:lnTo>
                  <a:lnTo>
                    <a:pt x="182" y="3893"/>
                  </a:lnTo>
                  <a:lnTo>
                    <a:pt x="101" y="4397"/>
                  </a:lnTo>
                  <a:lnTo>
                    <a:pt x="41" y="4901"/>
                  </a:lnTo>
                  <a:lnTo>
                    <a:pt x="0" y="5426"/>
                  </a:lnTo>
                  <a:lnTo>
                    <a:pt x="0" y="5970"/>
                  </a:lnTo>
                  <a:lnTo>
                    <a:pt x="21" y="6495"/>
                  </a:lnTo>
                  <a:lnTo>
                    <a:pt x="61" y="7039"/>
                  </a:lnTo>
                  <a:lnTo>
                    <a:pt x="142" y="7564"/>
                  </a:lnTo>
                  <a:lnTo>
                    <a:pt x="242" y="8108"/>
                  </a:lnTo>
                  <a:lnTo>
                    <a:pt x="384" y="8612"/>
                  </a:lnTo>
                  <a:lnTo>
                    <a:pt x="545" y="9137"/>
                  </a:lnTo>
                  <a:lnTo>
                    <a:pt x="726" y="9621"/>
                  </a:lnTo>
                  <a:lnTo>
                    <a:pt x="948" y="10105"/>
                  </a:lnTo>
                  <a:lnTo>
                    <a:pt x="1190" y="10569"/>
                  </a:lnTo>
                  <a:lnTo>
                    <a:pt x="1453" y="10992"/>
                  </a:lnTo>
                  <a:lnTo>
                    <a:pt x="1755" y="11396"/>
                  </a:lnTo>
                  <a:lnTo>
                    <a:pt x="1957" y="11638"/>
                  </a:lnTo>
                  <a:lnTo>
                    <a:pt x="2179" y="11860"/>
                  </a:lnTo>
                  <a:lnTo>
                    <a:pt x="2441" y="12041"/>
                  </a:lnTo>
                  <a:lnTo>
                    <a:pt x="2703" y="12223"/>
                  </a:lnTo>
                  <a:lnTo>
                    <a:pt x="2965" y="12364"/>
                  </a:lnTo>
                  <a:lnTo>
                    <a:pt x="3227" y="12465"/>
                  </a:lnTo>
                  <a:lnTo>
                    <a:pt x="3510" y="12525"/>
                  </a:lnTo>
                  <a:lnTo>
                    <a:pt x="3752" y="12545"/>
                  </a:lnTo>
                  <a:lnTo>
                    <a:pt x="3994" y="12525"/>
                  </a:lnTo>
                  <a:lnTo>
                    <a:pt x="4095" y="12505"/>
                  </a:lnTo>
                  <a:lnTo>
                    <a:pt x="4195" y="12465"/>
                  </a:lnTo>
                  <a:lnTo>
                    <a:pt x="4276" y="12424"/>
                  </a:lnTo>
                  <a:lnTo>
                    <a:pt x="4377" y="12344"/>
                  </a:lnTo>
                  <a:lnTo>
                    <a:pt x="4437" y="12283"/>
                  </a:lnTo>
                  <a:lnTo>
                    <a:pt x="4498" y="12182"/>
                  </a:lnTo>
                  <a:lnTo>
                    <a:pt x="4558" y="12081"/>
                  </a:lnTo>
                  <a:lnTo>
                    <a:pt x="4599" y="11960"/>
                  </a:lnTo>
                  <a:lnTo>
                    <a:pt x="4639" y="11819"/>
                  </a:lnTo>
                  <a:lnTo>
                    <a:pt x="4639" y="11658"/>
                  </a:lnTo>
                  <a:lnTo>
                    <a:pt x="4659" y="11496"/>
                  </a:lnTo>
                  <a:lnTo>
                    <a:pt x="4639" y="11315"/>
                  </a:lnTo>
                  <a:lnTo>
                    <a:pt x="4619" y="11113"/>
                  </a:lnTo>
                  <a:lnTo>
                    <a:pt x="4558" y="10891"/>
                  </a:lnTo>
                  <a:lnTo>
                    <a:pt x="4377" y="10629"/>
                  </a:lnTo>
                  <a:lnTo>
                    <a:pt x="4216" y="10367"/>
                  </a:lnTo>
                  <a:lnTo>
                    <a:pt x="4054" y="10105"/>
                  </a:lnTo>
                  <a:lnTo>
                    <a:pt x="3913" y="9822"/>
                  </a:lnTo>
                  <a:lnTo>
                    <a:pt x="3792" y="9540"/>
                  </a:lnTo>
                  <a:lnTo>
                    <a:pt x="3671" y="9258"/>
                  </a:lnTo>
                  <a:lnTo>
                    <a:pt x="3550" y="8955"/>
                  </a:lnTo>
                  <a:lnTo>
                    <a:pt x="3449" y="8653"/>
                  </a:lnTo>
                  <a:lnTo>
                    <a:pt x="3288" y="8027"/>
                  </a:lnTo>
                  <a:lnTo>
                    <a:pt x="3167" y="7402"/>
                  </a:lnTo>
                  <a:lnTo>
                    <a:pt x="3086" y="6777"/>
                  </a:lnTo>
                  <a:lnTo>
                    <a:pt x="3066" y="6132"/>
                  </a:lnTo>
                  <a:lnTo>
                    <a:pt x="3046" y="5769"/>
                  </a:lnTo>
                  <a:lnTo>
                    <a:pt x="3066" y="5406"/>
                  </a:lnTo>
                  <a:lnTo>
                    <a:pt x="3086" y="5043"/>
                  </a:lnTo>
                  <a:lnTo>
                    <a:pt x="3106" y="4679"/>
                  </a:lnTo>
                  <a:lnTo>
                    <a:pt x="3147" y="4437"/>
                  </a:lnTo>
                  <a:lnTo>
                    <a:pt x="3187" y="4175"/>
                  </a:lnTo>
                  <a:lnTo>
                    <a:pt x="3348" y="3691"/>
                  </a:lnTo>
                  <a:lnTo>
                    <a:pt x="3530" y="3187"/>
                  </a:lnTo>
                  <a:lnTo>
                    <a:pt x="3711" y="2703"/>
                  </a:lnTo>
                  <a:lnTo>
                    <a:pt x="3873" y="2199"/>
                  </a:lnTo>
                  <a:lnTo>
                    <a:pt x="3933" y="1957"/>
                  </a:lnTo>
                  <a:lnTo>
                    <a:pt x="3974" y="1695"/>
                  </a:lnTo>
                  <a:lnTo>
                    <a:pt x="4014" y="1452"/>
                  </a:lnTo>
                  <a:lnTo>
                    <a:pt x="4014" y="1190"/>
                  </a:lnTo>
                  <a:lnTo>
                    <a:pt x="3994" y="948"/>
                  </a:lnTo>
                  <a:lnTo>
                    <a:pt x="3953" y="686"/>
                  </a:lnTo>
                  <a:lnTo>
                    <a:pt x="3893" y="505"/>
                  </a:lnTo>
                  <a:lnTo>
                    <a:pt x="3812" y="363"/>
                  </a:lnTo>
                  <a:lnTo>
                    <a:pt x="3711" y="242"/>
                  </a:lnTo>
                  <a:lnTo>
                    <a:pt x="3590" y="142"/>
                  </a:lnTo>
                  <a:lnTo>
                    <a:pt x="3449" y="81"/>
                  </a:lnTo>
                  <a:lnTo>
                    <a:pt x="3308" y="21"/>
                  </a:lnTo>
                  <a:lnTo>
                    <a:pt x="3147" y="0"/>
                  </a:ln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grpSp>
      <p:sp>
        <p:nvSpPr>
          <p:cNvPr id="825" name="Google Shape;825;p15"/>
          <p:cNvSpPr txBox="1">
            <a:spLocks noGrp="1"/>
          </p:cNvSpPr>
          <p:nvPr>
            <p:ph type="title"/>
          </p:nvPr>
        </p:nvSpPr>
        <p:spPr>
          <a:xfrm>
            <a:off x="2655533" y="1371701"/>
            <a:ext cx="6911600" cy="23064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200"/>
              <a:buNone/>
              <a:defRPr sz="13333">
                <a:latin typeface="UTM Futura Extra" panose="02040603050506020204" pitchFamily="18" charset="0"/>
                <a:ea typeface="Tahoma" panose="020B0604030504040204" pitchFamily="34" charset="0"/>
                <a:cs typeface="Tahoma" panose="020B0604030504040204" pitchFamily="34" charset="0"/>
              </a:defRPr>
            </a:lvl1pPr>
            <a:lvl2pPr lvl="1" rtl="0">
              <a:spcBef>
                <a:spcPts val="0"/>
              </a:spcBef>
              <a:spcAft>
                <a:spcPts val="0"/>
              </a:spcAft>
              <a:buSzPts val="3200"/>
              <a:buNone/>
              <a:defRPr/>
            </a:lvl2pPr>
            <a:lvl3pPr lvl="2" rtl="0">
              <a:spcBef>
                <a:spcPts val="0"/>
              </a:spcBef>
              <a:spcAft>
                <a:spcPts val="0"/>
              </a:spcAft>
              <a:buSzPts val="3200"/>
              <a:buNone/>
              <a:defRPr/>
            </a:lvl3pPr>
            <a:lvl4pPr lvl="3" rtl="0">
              <a:spcBef>
                <a:spcPts val="0"/>
              </a:spcBef>
              <a:spcAft>
                <a:spcPts val="0"/>
              </a:spcAft>
              <a:buSzPts val="3200"/>
              <a:buNone/>
              <a:defRPr/>
            </a:lvl4pPr>
            <a:lvl5pPr lvl="4" rtl="0">
              <a:spcBef>
                <a:spcPts val="0"/>
              </a:spcBef>
              <a:spcAft>
                <a:spcPts val="0"/>
              </a:spcAft>
              <a:buSzPts val="3200"/>
              <a:buNone/>
              <a:defRPr/>
            </a:lvl5pPr>
            <a:lvl6pPr lvl="5" rtl="0">
              <a:spcBef>
                <a:spcPts val="0"/>
              </a:spcBef>
              <a:spcAft>
                <a:spcPts val="0"/>
              </a:spcAft>
              <a:buSzPts val="3200"/>
              <a:buNone/>
              <a:defRPr/>
            </a:lvl6pPr>
            <a:lvl7pPr lvl="6" rtl="0">
              <a:spcBef>
                <a:spcPts val="0"/>
              </a:spcBef>
              <a:spcAft>
                <a:spcPts val="0"/>
              </a:spcAft>
              <a:buSzPts val="3200"/>
              <a:buNone/>
              <a:defRPr/>
            </a:lvl7pPr>
            <a:lvl8pPr lvl="7" rtl="0">
              <a:spcBef>
                <a:spcPts val="0"/>
              </a:spcBef>
              <a:spcAft>
                <a:spcPts val="0"/>
              </a:spcAft>
              <a:buSzPts val="3200"/>
              <a:buNone/>
              <a:defRPr/>
            </a:lvl8pPr>
            <a:lvl9pPr lvl="8" rtl="0">
              <a:spcBef>
                <a:spcPts val="0"/>
              </a:spcBef>
              <a:spcAft>
                <a:spcPts val="0"/>
              </a:spcAft>
              <a:buSzPts val="3200"/>
              <a:buNone/>
              <a:defRPr/>
            </a:lvl9pPr>
          </a:lstStyle>
          <a:p>
            <a:endParaRPr dirty="0"/>
          </a:p>
        </p:txBody>
      </p:sp>
      <p:sp>
        <p:nvSpPr>
          <p:cNvPr id="826" name="Google Shape;826;p15"/>
          <p:cNvSpPr txBox="1">
            <a:spLocks noGrp="1"/>
          </p:cNvSpPr>
          <p:nvPr>
            <p:ph type="subTitle" idx="1"/>
          </p:nvPr>
        </p:nvSpPr>
        <p:spPr>
          <a:xfrm>
            <a:off x="2728200" y="3844133"/>
            <a:ext cx="6766400" cy="8656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2133">
                <a:latin typeface="Tahoma" panose="020B0604030504040204" pitchFamily="34" charset="0"/>
              </a:defRPr>
            </a:lvl1pPr>
            <a:lvl2pPr lvl="1" algn="ctr" rtl="0">
              <a:lnSpc>
                <a:spcPct val="100000"/>
              </a:lnSpc>
              <a:spcBef>
                <a:spcPts val="0"/>
              </a:spcBef>
              <a:spcAft>
                <a:spcPts val="0"/>
              </a:spcAft>
              <a:buSzPts val="1400"/>
              <a:buNone/>
              <a:defRPr/>
            </a:lvl2pPr>
            <a:lvl3pPr lvl="2" algn="ctr" rtl="0">
              <a:lnSpc>
                <a:spcPct val="100000"/>
              </a:lnSpc>
              <a:spcBef>
                <a:spcPts val="2133"/>
              </a:spcBef>
              <a:spcAft>
                <a:spcPts val="0"/>
              </a:spcAft>
              <a:buSzPts val="1400"/>
              <a:buNone/>
              <a:defRPr/>
            </a:lvl3pPr>
            <a:lvl4pPr lvl="3" algn="ctr" rtl="0">
              <a:lnSpc>
                <a:spcPct val="100000"/>
              </a:lnSpc>
              <a:spcBef>
                <a:spcPts val="2133"/>
              </a:spcBef>
              <a:spcAft>
                <a:spcPts val="0"/>
              </a:spcAft>
              <a:buSzPts val="1400"/>
              <a:buNone/>
              <a:defRPr/>
            </a:lvl4pPr>
            <a:lvl5pPr lvl="4" algn="ctr" rtl="0">
              <a:lnSpc>
                <a:spcPct val="100000"/>
              </a:lnSpc>
              <a:spcBef>
                <a:spcPts val="2133"/>
              </a:spcBef>
              <a:spcAft>
                <a:spcPts val="0"/>
              </a:spcAft>
              <a:buSzPts val="1400"/>
              <a:buNone/>
              <a:defRPr/>
            </a:lvl5pPr>
            <a:lvl6pPr lvl="5" algn="ctr" rtl="0">
              <a:lnSpc>
                <a:spcPct val="100000"/>
              </a:lnSpc>
              <a:spcBef>
                <a:spcPts val="2133"/>
              </a:spcBef>
              <a:spcAft>
                <a:spcPts val="0"/>
              </a:spcAft>
              <a:buSzPts val="1400"/>
              <a:buNone/>
              <a:defRPr/>
            </a:lvl6pPr>
            <a:lvl7pPr lvl="6" algn="ctr" rtl="0">
              <a:lnSpc>
                <a:spcPct val="100000"/>
              </a:lnSpc>
              <a:spcBef>
                <a:spcPts val="2133"/>
              </a:spcBef>
              <a:spcAft>
                <a:spcPts val="0"/>
              </a:spcAft>
              <a:buSzPts val="1400"/>
              <a:buNone/>
              <a:defRPr/>
            </a:lvl7pPr>
            <a:lvl8pPr lvl="7" algn="ctr" rtl="0">
              <a:lnSpc>
                <a:spcPct val="100000"/>
              </a:lnSpc>
              <a:spcBef>
                <a:spcPts val="2133"/>
              </a:spcBef>
              <a:spcAft>
                <a:spcPts val="0"/>
              </a:spcAft>
              <a:buSzPts val="1400"/>
              <a:buNone/>
              <a:defRPr/>
            </a:lvl8pPr>
            <a:lvl9pPr lvl="8" algn="ctr" rtl="0">
              <a:lnSpc>
                <a:spcPct val="100000"/>
              </a:lnSpc>
              <a:spcBef>
                <a:spcPts val="2133"/>
              </a:spcBef>
              <a:spcAft>
                <a:spcPts val="2133"/>
              </a:spcAft>
              <a:buSzPts val="1400"/>
              <a:buNone/>
              <a:defRPr/>
            </a:lvl9pPr>
          </a:lstStyle>
          <a:p>
            <a:endParaRPr dirty="0"/>
          </a:p>
        </p:txBody>
      </p:sp>
      <p:sp>
        <p:nvSpPr>
          <p:cNvPr id="827" name="Google Shape;827;p15"/>
          <p:cNvSpPr/>
          <p:nvPr/>
        </p:nvSpPr>
        <p:spPr>
          <a:xfrm rot="10800000" flipH="1">
            <a:off x="-709383" y="-808844"/>
            <a:ext cx="3300883" cy="4455731"/>
          </a:xfrm>
          <a:custGeom>
            <a:avLst/>
            <a:gdLst/>
            <a:ahLst/>
            <a:cxnLst/>
            <a:rect l="l" t="t" r="r" b="b"/>
            <a:pathLst>
              <a:path w="42254" h="57037" extrusionOk="0">
                <a:moveTo>
                  <a:pt x="6515" y="0"/>
                </a:moveTo>
                <a:lnTo>
                  <a:pt x="5507" y="20"/>
                </a:lnTo>
                <a:lnTo>
                  <a:pt x="4498" y="61"/>
                </a:lnTo>
                <a:lnTo>
                  <a:pt x="3470" y="141"/>
                </a:lnTo>
                <a:lnTo>
                  <a:pt x="2441" y="262"/>
                </a:lnTo>
                <a:lnTo>
                  <a:pt x="1432" y="383"/>
                </a:lnTo>
                <a:lnTo>
                  <a:pt x="1291" y="5869"/>
                </a:lnTo>
                <a:lnTo>
                  <a:pt x="1110" y="11375"/>
                </a:lnTo>
                <a:lnTo>
                  <a:pt x="747" y="22347"/>
                </a:lnTo>
                <a:lnTo>
                  <a:pt x="626" y="25957"/>
                </a:lnTo>
                <a:lnTo>
                  <a:pt x="525" y="29547"/>
                </a:lnTo>
                <a:lnTo>
                  <a:pt x="444" y="33137"/>
                </a:lnTo>
                <a:lnTo>
                  <a:pt x="404" y="36747"/>
                </a:lnTo>
                <a:lnTo>
                  <a:pt x="364" y="40257"/>
                </a:lnTo>
                <a:lnTo>
                  <a:pt x="343" y="43746"/>
                </a:lnTo>
                <a:lnTo>
                  <a:pt x="303" y="47255"/>
                </a:lnTo>
                <a:lnTo>
                  <a:pt x="222" y="50765"/>
                </a:lnTo>
                <a:lnTo>
                  <a:pt x="182" y="51672"/>
                </a:lnTo>
                <a:lnTo>
                  <a:pt x="122" y="52600"/>
                </a:lnTo>
                <a:lnTo>
                  <a:pt x="41" y="53507"/>
                </a:lnTo>
                <a:lnTo>
                  <a:pt x="0" y="54415"/>
                </a:lnTo>
                <a:lnTo>
                  <a:pt x="0" y="54859"/>
                </a:lnTo>
                <a:lnTo>
                  <a:pt x="0" y="55303"/>
                </a:lnTo>
                <a:lnTo>
                  <a:pt x="21" y="55524"/>
                </a:lnTo>
                <a:lnTo>
                  <a:pt x="41" y="55746"/>
                </a:lnTo>
                <a:lnTo>
                  <a:pt x="101" y="55968"/>
                </a:lnTo>
                <a:lnTo>
                  <a:pt x="142" y="56170"/>
                </a:lnTo>
                <a:lnTo>
                  <a:pt x="182" y="56271"/>
                </a:lnTo>
                <a:lnTo>
                  <a:pt x="243" y="56351"/>
                </a:lnTo>
                <a:lnTo>
                  <a:pt x="303" y="56432"/>
                </a:lnTo>
                <a:lnTo>
                  <a:pt x="384" y="56492"/>
                </a:lnTo>
                <a:lnTo>
                  <a:pt x="565" y="56593"/>
                </a:lnTo>
                <a:lnTo>
                  <a:pt x="807" y="56674"/>
                </a:lnTo>
                <a:lnTo>
                  <a:pt x="1231" y="56815"/>
                </a:lnTo>
                <a:lnTo>
                  <a:pt x="1674" y="56896"/>
                </a:lnTo>
                <a:lnTo>
                  <a:pt x="2118" y="56977"/>
                </a:lnTo>
                <a:lnTo>
                  <a:pt x="2582" y="57017"/>
                </a:lnTo>
                <a:lnTo>
                  <a:pt x="3046" y="57017"/>
                </a:lnTo>
                <a:lnTo>
                  <a:pt x="3490" y="57037"/>
                </a:lnTo>
                <a:lnTo>
                  <a:pt x="4397" y="57017"/>
                </a:lnTo>
                <a:lnTo>
                  <a:pt x="5446" y="56977"/>
                </a:lnTo>
                <a:lnTo>
                  <a:pt x="6495" y="56916"/>
                </a:lnTo>
                <a:lnTo>
                  <a:pt x="7544" y="56835"/>
                </a:lnTo>
                <a:lnTo>
                  <a:pt x="8613" y="56755"/>
                </a:lnTo>
                <a:lnTo>
                  <a:pt x="10125" y="56593"/>
                </a:lnTo>
                <a:lnTo>
                  <a:pt x="10892" y="56533"/>
                </a:lnTo>
                <a:lnTo>
                  <a:pt x="11638" y="56513"/>
                </a:lnTo>
                <a:lnTo>
                  <a:pt x="42254" y="56513"/>
                </a:lnTo>
                <a:lnTo>
                  <a:pt x="42214" y="55988"/>
                </a:lnTo>
                <a:lnTo>
                  <a:pt x="42133" y="55484"/>
                </a:lnTo>
                <a:lnTo>
                  <a:pt x="42052" y="54960"/>
                </a:lnTo>
                <a:lnTo>
                  <a:pt x="41911" y="54455"/>
                </a:lnTo>
                <a:lnTo>
                  <a:pt x="41750" y="53971"/>
                </a:lnTo>
                <a:lnTo>
                  <a:pt x="41568" y="53467"/>
                </a:lnTo>
                <a:lnTo>
                  <a:pt x="41346" y="52983"/>
                </a:lnTo>
                <a:lnTo>
                  <a:pt x="41104" y="52499"/>
                </a:lnTo>
                <a:lnTo>
                  <a:pt x="40741" y="51914"/>
                </a:lnTo>
                <a:lnTo>
                  <a:pt x="40338" y="51329"/>
                </a:lnTo>
                <a:lnTo>
                  <a:pt x="39914" y="50765"/>
                </a:lnTo>
                <a:lnTo>
                  <a:pt x="39471" y="50220"/>
                </a:lnTo>
                <a:lnTo>
                  <a:pt x="38523" y="49131"/>
                </a:lnTo>
                <a:lnTo>
                  <a:pt x="37595" y="48062"/>
                </a:lnTo>
                <a:lnTo>
                  <a:pt x="37151" y="47517"/>
                </a:lnTo>
                <a:lnTo>
                  <a:pt x="36728" y="46953"/>
                </a:lnTo>
                <a:lnTo>
                  <a:pt x="36344" y="46388"/>
                </a:lnTo>
                <a:lnTo>
                  <a:pt x="36163" y="46106"/>
                </a:lnTo>
                <a:lnTo>
                  <a:pt x="36002" y="45803"/>
                </a:lnTo>
                <a:lnTo>
                  <a:pt x="35860" y="45501"/>
                </a:lnTo>
                <a:lnTo>
                  <a:pt x="35719" y="45198"/>
                </a:lnTo>
                <a:lnTo>
                  <a:pt x="35598" y="44895"/>
                </a:lnTo>
                <a:lnTo>
                  <a:pt x="35477" y="44593"/>
                </a:lnTo>
                <a:lnTo>
                  <a:pt x="35376" y="44270"/>
                </a:lnTo>
                <a:lnTo>
                  <a:pt x="35316" y="43927"/>
                </a:lnTo>
                <a:lnTo>
                  <a:pt x="35255" y="43605"/>
                </a:lnTo>
                <a:lnTo>
                  <a:pt x="35215" y="43262"/>
                </a:lnTo>
                <a:lnTo>
                  <a:pt x="35195" y="42979"/>
                </a:lnTo>
                <a:lnTo>
                  <a:pt x="35195" y="42717"/>
                </a:lnTo>
                <a:lnTo>
                  <a:pt x="35215" y="42173"/>
                </a:lnTo>
                <a:lnTo>
                  <a:pt x="35296" y="41628"/>
                </a:lnTo>
                <a:lnTo>
                  <a:pt x="35397" y="41084"/>
                </a:lnTo>
                <a:lnTo>
                  <a:pt x="35538" y="40539"/>
                </a:lnTo>
                <a:lnTo>
                  <a:pt x="35679" y="40015"/>
                </a:lnTo>
                <a:lnTo>
                  <a:pt x="36022" y="38946"/>
                </a:lnTo>
                <a:lnTo>
                  <a:pt x="36344" y="37857"/>
                </a:lnTo>
                <a:lnTo>
                  <a:pt x="36486" y="37332"/>
                </a:lnTo>
                <a:lnTo>
                  <a:pt x="36607" y="36788"/>
                </a:lnTo>
                <a:lnTo>
                  <a:pt x="36687" y="36263"/>
                </a:lnTo>
                <a:lnTo>
                  <a:pt x="36728" y="35719"/>
                </a:lnTo>
                <a:lnTo>
                  <a:pt x="36748" y="35436"/>
                </a:lnTo>
                <a:lnTo>
                  <a:pt x="36748" y="35174"/>
                </a:lnTo>
                <a:lnTo>
                  <a:pt x="36728" y="34892"/>
                </a:lnTo>
                <a:lnTo>
                  <a:pt x="36687" y="34630"/>
                </a:lnTo>
                <a:lnTo>
                  <a:pt x="36647" y="34367"/>
                </a:lnTo>
                <a:lnTo>
                  <a:pt x="36586" y="34085"/>
                </a:lnTo>
                <a:lnTo>
                  <a:pt x="36526" y="33843"/>
                </a:lnTo>
                <a:lnTo>
                  <a:pt x="36445" y="33581"/>
                </a:lnTo>
                <a:lnTo>
                  <a:pt x="36344" y="33339"/>
                </a:lnTo>
                <a:lnTo>
                  <a:pt x="36244" y="33097"/>
                </a:lnTo>
                <a:lnTo>
                  <a:pt x="36002" y="32633"/>
                </a:lnTo>
                <a:lnTo>
                  <a:pt x="35719" y="32169"/>
                </a:lnTo>
                <a:lnTo>
                  <a:pt x="35397" y="31746"/>
                </a:lnTo>
                <a:lnTo>
                  <a:pt x="35034" y="31342"/>
                </a:lnTo>
                <a:lnTo>
                  <a:pt x="34650" y="30959"/>
                </a:lnTo>
                <a:lnTo>
                  <a:pt x="34227" y="30596"/>
                </a:lnTo>
                <a:lnTo>
                  <a:pt x="33803" y="30253"/>
                </a:lnTo>
                <a:lnTo>
                  <a:pt x="33339" y="29930"/>
                </a:lnTo>
                <a:lnTo>
                  <a:pt x="32875" y="29608"/>
                </a:lnTo>
                <a:lnTo>
                  <a:pt x="32371" y="29325"/>
                </a:lnTo>
                <a:lnTo>
                  <a:pt x="31887" y="29063"/>
                </a:lnTo>
                <a:lnTo>
                  <a:pt x="31383" y="28821"/>
                </a:lnTo>
                <a:lnTo>
                  <a:pt x="30879" y="28599"/>
                </a:lnTo>
                <a:lnTo>
                  <a:pt x="29870" y="28176"/>
                </a:lnTo>
                <a:lnTo>
                  <a:pt x="28842" y="27772"/>
                </a:lnTo>
                <a:lnTo>
                  <a:pt x="27793" y="27369"/>
                </a:lnTo>
                <a:lnTo>
                  <a:pt x="26785" y="26925"/>
                </a:lnTo>
                <a:lnTo>
                  <a:pt x="26280" y="26703"/>
                </a:lnTo>
                <a:lnTo>
                  <a:pt x="25796" y="26461"/>
                </a:lnTo>
                <a:lnTo>
                  <a:pt x="25312" y="26199"/>
                </a:lnTo>
                <a:lnTo>
                  <a:pt x="24848" y="25937"/>
                </a:lnTo>
                <a:lnTo>
                  <a:pt x="24384" y="25634"/>
                </a:lnTo>
                <a:lnTo>
                  <a:pt x="23941" y="25332"/>
                </a:lnTo>
                <a:lnTo>
                  <a:pt x="23517" y="24989"/>
                </a:lnTo>
                <a:lnTo>
                  <a:pt x="23114" y="24626"/>
                </a:lnTo>
                <a:lnTo>
                  <a:pt x="22872" y="24364"/>
                </a:lnTo>
                <a:lnTo>
                  <a:pt x="22650" y="24122"/>
                </a:lnTo>
                <a:lnTo>
                  <a:pt x="22408" y="23860"/>
                </a:lnTo>
                <a:lnTo>
                  <a:pt x="22206" y="23577"/>
                </a:lnTo>
                <a:lnTo>
                  <a:pt x="22005" y="23315"/>
                </a:lnTo>
                <a:lnTo>
                  <a:pt x="21823" y="23033"/>
                </a:lnTo>
                <a:lnTo>
                  <a:pt x="21480" y="22448"/>
                </a:lnTo>
                <a:lnTo>
                  <a:pt x="21157" y="21843"/>
                </a:lnTo>
                <a:lnTo>
                  <a:pt x="20895" y="21217"/>
                </a:lnTo>
                <a:lnTo>
                  <a:pt x="20653" y="20592"/>
                </a:lnTo>
                <a:lnTo>
                  <a:pt x="20431" y="19927"/>
                </a:lnTo>
                <a:lnTo>
                  <a:pt x="20250" y="19261"/>
                </a:lnTo>
                <a:lnTo>
                  <a:pt x="20089" y="18575"/>
                </a:lnTo>
                <a:lnTo>
                  <a:pt x="19947" y="17869"/>
                </a:lnTo>
                <a:lnTo>
                  <a:pt x="19826" y="17164"/>
                </a:lnTo>
                <a:lnTo>
                  <a:pt x="19725" y="16458"/>
                </a:lnTo>
                <a:lnTo>
                  <a:pt x="19625" y="15732"/>
                </a:lnTo>
                <a:lnTo>
                  <a:pt x="19443" y="14279"/>
                </a:lnTo>
                <a:lnTo>
                  <a:pt x="19282" y="12807"/>
                </a:lnTo>
                <a:lnTo>
                  <a:pt x="19080" y="11375"/>
                </a:lnTo>
                <a:lnTo>
                  <a:pt x="18979" y="10649"/>
                </a:lnTo>
                <a:lnTo>
                  <a:pt x="18838" y="9943"/>
                </a:lnTo>
                <a:lnTo>
                  <a:pt x="18697" y="9237"/>
                </a:lnTo>
                <a:lnTo>
                  <a:pt x="18536" y="8552"/>
                </a:lnTo>
                <a:lnTo>
                  <a:pt x="18354" y="7866"/>
                </a:lnTo>
                <a:lnTo>
                  <a:pt x="18132" y="7200"/>
                </a:lnTo>
                <a:lnTo>
                  <a:pt x="17890" y="6555"/>
                </a:lnTo>
                <a:lnTo>
                  <a:pt x="17608" y="5930"/>
                </a:lnTo>
                <a:lnTo>
                  <a:pt x="17305" y="5304"/>
                </a:lnTo>
                <a:lnTo>
                  <a:pt x="16942" y="4720"/>
                </a:lnTo>
                <a:lnTo>
                  <a:pt x="16761" y="4437"/>
                </a:lnTo>
                <a:lnTo>
                  <a:pt x="16559" y="4155"/>
                </a:lnTo>
                <a:lnTo>
                  <a:pt x="16337" y="3872"/>
                </a:lnTo>
                <a:lnTo>
                  <a:pt x="16115" y="3610"/>
                </a:lnTo>
                <a:lnTo>
                  <a:pt x="15772" y="3247"/>
                </a:lnTo>
                <a:lnTo>
                  <a:pt x="15430" y="2904"/>
                </a:lnTo>
                <a:lnTo>
                  <a:pt x="15067" y="2602"/>
                </a:lnTo>
                <a:lnTo>
                  <a:pt x="14703" y="2299"/>
                </a:lnTo>
                <a:lnTo>
                  <a:pt x="14320" y="2037"/>
                </a:lnTo>
                <a:lnTo>
                  <a:pt x="13937" y="1775"/>
                </a:lnTo>
                <a:lnTo>
                  <a:pt x="13534" y="1553"/>
                </a:lnTo>
                <a:lnTo>
                  <a:pt x="13110" y="1331"/>
                </a:lnTo>
                <a:lnTo>
                  <a:pt x="12687" y="1129"/>
                </a:lnTo>
                <a:lnTo>
                  <a:pt x="12263" y="948"/>
                </a:lnTo>
                <a:lnTo>
                  <a:pt x="11819" y="807"/>
                </a:lnTo>
                <a:lnTo>
                  <a:pt x="11355" y="645"/>
                </a:lnTo>
                <a:lnTo>
                  <a:pt x="10912" y="524"/>
                </a:lnTo>
                <a:lnTo>
                  <a:pt x="10448" y="403"/>
                </a:lnTo>
                <a:lnTo>
                  <a:pt x="9964" y="323"/>
                </a:lnTo>
                <a:lnTo>
                  <a:pt x="9500" y="222"/>
                </a:lnTo>
                <a:lnTo>
                  <a:pt x="9016" y="161"/>
                </a:lnTo>
                <a:lnTo>
                  <a:pt x="8512" y="101"/>
                </a:lnTo>
                <a:lnTo>
                  <a:pt x="8028" y="61"/>
                </a:lnTo>
                <a:lnTo>
                  <a:pt x="7523" y="40"/>
                </a:lnTo>
                <a:lnTo>
                  <a:pt x="6515" y="0"/>
                </a:lnTo>
                <a:close/>
              </a:path>
            </a:pathLst>
          </a:custGeom>
          <a:solidFill>
            <a:srgbClr val="FFE2DC"/>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828" name="Google Shape;828;p15"/>
          <p:cNvSpPr/>
          <p:nvPr/>
        </p:nvSpPr>
        <p:spPr>
          <a:xfrm rot="5737592">
            <a:off x="9419865" y="3638105"/>
            <a:ext cx="4715584" cy="4700104"/>
          </a:xfrm>
          <a:custGeom>
            <a:avLst/>
            <a:gdLst/>
            <a:ahLst/>
            <a:cxnLst/>
            <a:rect l="l" t="t" r="r" b="b"/>
            <a:pathLst>
              <a:path w="61535" h="61333" extrusionOk="0">
                <a:moveTo>
                  <a:pt x="25312" y="0"/>
                </a:moveTo>
                <a:lnTo>
                  <a:pt x="24384" y="40"/>
                </a:lnTo>
                <a:lnTo>
                  <a:pt x="23618" y="101"/>
                </a:lnTo>
                <a:lnTo>
                  <a:pt x="22851" y="182"/>
                </a:lnTo>
                <a:lnTo>
                  <a:pt x="22065" y="303"/>
                </a:lnTo>
                <a:lnTo>
                  <a:pt x="21298" y="464"/>
                </a:lnTo>
                <a:lnTo>
                  <a:pt x="20532" y="625"/>
                </a:lnTo>
                <a:lnTo>
                  <a:pt x="19766" y="847"/>
                </a:lnTo>
                <a:lnTo>
                  <a:pt x="18979" y="1069"/>
                </a:lnTo>
                <a:lnTo>
                  <a:pt x="18213" y="1331"/>
                </a:lnTo>
                <a:lnTo>
                  <a:pt x="17446" y="1593"/>
                </a:lnTo>
                <a:lnTo>
                  <a:pt x="16700" y="1896"/>
                </a:lnTo>
                <a:lnTo>
                  <a:pt x="15934" y="2219"/>
                </a:lnTo>
                <a:lnTo>
                  <a:pt x="15187" y="2561"/>
                </a:lnTo>
                <a:lnTo>
                  <a:pt x="14441" y="2945"/>
                </a:lnTo>
                <a:lnTo>
                  <a:pt x="13695" y="3328"/>
                </a:lnTo>
                <a:lnTo>
                  <a:pt x="12969" y="3711"/>
                </a:lnTo>
                <a:lnTo>
                  <a:pt x="12243" y="4135"/>
                </a:lnTo>
                <a:lnTo>
                  <a:pt x="11517" y="4578"/>
                </a:lnTo>
                <a:lnTo>
                  <a:pt x="10811" y="5022"/>
                </a:lnTo>
                <a:lnTo>
                  <a:pt x="10125" y="5486"/>
                </a:lnTo>
                <a:lnTo>
                  <a:pt x="9439" y="5970"/>
                </a:lnTo>
                <a:lnTo>
                  <a:pt x="8753" y="6454"/>
                </a:lnTo>
                <a:lnTo>
                  <a:pt x="8088" y="6958"/>
                </a:lnTo>
                <a:lnTo>
                  <a:pt x="7443" y="7483"/>
                </a:lnTo>
                <a:lnTo>
                  <a:pt x="6817" y="8007"/>
                </a:lnTo>
                <a:lnTo>
                  <a:pt x="6192" y="8531"/>
                </a:lnTo>
                <a:lnTo>
                  <a:pt x="5587" y="9076"/>
                </a:lnTo>
                <a:lnTo>
                  <a:pt x="4982" y="9620"/>
                </a:lnTo>
                <a:lnTo>
                  <a:pt x="4417" y="10185"/>
                </a:lnTo>
                <a:lnTo>
                  <a:pt x="3852" y="10730"/>
                </a:lnTo>
                <a:lnTo>
                  <a:pt x="3308" y="11294"/>
                </a:lnTo>
                <a:lnTo>
                  <a:pt x="2784" y="11859"/>
                </a:lnTo>
                <a:lnTo>
                  <a:pt x="2279" y="12424"/>
                </a:lnTo>
                <a:lnTo>
                  <a:pt x="2057" y="12686"/>
                </a:lnTo>
                <a:lnTo>
                  <a:pt x="1856" y="12968"/>
                </a:lnTo>
                <a:lnTo>
                  <a:pt x="1654" y="13231"/>
                </a:lnTo>
                <a:lnTo>
                  <a:pt x="1473" y="13513"/>
                </a:lnTo>
                <a:lnTo>
                  <a:pt x="1311" y="13795"/>
                </a:lnTo>
                <a:lnTo>
                  <a:pt x="1150" y="14078"/>
                </a:lnTo>
                <a:lnTo>
                  <a:pt x="868" y="14663"/>
                </a:lnTo>
                <a:lnTo>
                  <a:pt x="625" y="15268"/>
                </a:lnTo>
                <a:lnTo>
                  <a:pt x="424" y="15873"/>
                </a:lnTo>
                <a:lnTo>
                  <a:pt x="262" y="16518"/>
                </a:lnTo>
                <a:lnTo>
                  <a:pt x="141" y="17143"/>
                </a:lnTo>
                <a:lnTo>
                  <a:pt x="61" y="17809"/>
                </a:lnTo>
                <a:lnTo>
                  <a:pt x="20" y="18454"/>
                </a:lnTo>
                <a:lnTo>
                  <a:pt x="0" y="19140"/>
                </a:lnTo>
                <a:lnTo>
                  <a:pt x="20" y="19806"/>
                </a:lnTo>
                <a:lnTo>
                  <a:pt x="81" y="20491"/>
                </a:lnTo>
                <a:lnTo>
                  <a:pt x="162" y="21157"/>
                </a:lnTo>
                <a:lnTo>
                  <a:pt x="283" y="21843"/>
                </a:lnTo>
                <a:lnTo>
                  <a:pt x="424" y="22528"/>
                </a:lnTo>
                <a:lnTo>
                  <a:pt x="605" y="23214"/>
                </a:lnTo>
                <a:lnTo>
                  <a:pt x="807" y="23880"/>
                </a:lnTo>
                <a:lnTo>
                  <a:pt x="1029" y="24545"/>
                </a:lnTo>
                <a:lnTo>
                  <a:pt x="1271" y="25211"/>
                </a:lnTo>
                <a:lnTo>
                  <a:pt x="1533" y="25876"/>
                </a:lnTo>
                <a:lnTo>
                  <a:pt x="1815" y="26522"/>
                </a:lnTo>
                <a:lnTo>
                  <a:pt x="2118" y="27167"/>
                </a:lnTo>
                <a:lnTo>
                  <a:pt x="2441" y="27792"/>
                </a:lnTo>
                <a:lnTo>
                  <a:pt x="2784" y="28397"/>
                </a:lnTo>
                <a:lnTo>
                  <a:pt x="3147" y="29003"/>
                </a:lnTo>
                <a:lnTo>
                  <a:pt x="3510" y="29567"/>
                </a:lnTo>
                <a:lnTo>
                  <a:pt x="3893" y="30132"/>
                </a:lnTo>
                <a:lnTo>
                  <a:pt x="4276" y="30677"/>
                </a:lnTo>
                <a:lnTo>
                  <a:pt x="4679" y="31201"/>
                </a:lnTo>
                <a:lnTo>
                  <a:pt x="5083" y="31685"/>
                </a:lnTo>
                <a:lnTo>
                  <a:pt x="5486" y="32169"/>
                </a:lnTo>
                <a:lnTo>
                  <a:pt x="5890" y="32613"/>
                </a:lnTo>
                <a:lnTo>
                  <a:pt x="6313" y="33036"/>
                </a:lnTo>
                <a:lnTo>
                  <a:pt x="6737" y="33440"/>
                </a:lnTo>
                <a:lnTo>
                  <a:pt x="7180" y="33843"/>
                </a:lnTo>
                <a:lnTo>
                  <a:pt x="7624" y="34226"/>
                </a:lnTo>
                <a:lnTo>
                  <a:pt x="8088" y="34589"/>
                </a:lnTo>
                <a:lnTo>
                  <a:pt x="8572" y="34952"/>
                </a:lnTo>
                <a:lnTo>
                  <a:pt x="9056" y="35315"/>
                </a:lnTo>
                <a:lnTo>
                  <a:pt x="9540" y="35638"/>
                </a:lnTo>
                <a:lnTo>
                  <a:pt x="10044" y="35961"/>
                </a:lnTo>
                <a:lnTo>
                  <a:pt x="10548" y="36263"/>
                </a:lnTo>
                <a:lnTo>
                  <a:pt x="11073" y="36566"/>
                </a:lnTo>
                <a:lnTo>
                  <a:pt x="11597" y="36828"/>
                </a:lnTo>
                <a:lnTo>
                  <a:pt x="12122" y="37090"/>
                </a:lnTo>
                <a:lnTo>
                  <a:pt x="12666" y="37352"/>
                </a:lnTo>
                <a:lnTo>
                  <a:pt x="13211" y="37574"/>
                </a:lnTo>
                <a:lnTo>
                  <a:pt x="13775" y="37796"/>
                </a:lnTo>
                <a:lnTo>
                  <a:pt x="14340" y="37998"/>
                </a:lnTo>
                <a:lnTo>
                  <a:pt x="14905" y="38179"/>
                </a:lnTo>
                <a:lnTo>
                  <a:pt x="15470" y="38361"/>
                </a:lnTo>
                <a:lnTo>
                  <a:pt x="16034" y="38522"/>
                </a:lnTo>
                <a:lnTo>
                  <a:pt x="16619" y="38663"/>
                </a:lnTo>
                <a:lnTo>
                  <a:pt x="17204" y="38784"/>
                </a:lnTo>
                <a:lnTo>
                  <a:pt x="17789" y="38885"/>
                </a:lnTo>
                <a:lnTo>
                  <a:pt x="18374" y="38986"/>
                </a:lnTo>
                <a:lnTo>
                  <a:pt x="18959" y="39067"/>
                </a:lnTo>
                <a:lnTo>
                  <a:pt x="19564" y="39107"/>
                </a:lnTo>
                <a:lnTo>
                  <a:pt x="20149" y="39168"/>
                </a:lnTo>
                <a:lnTo>
                  <a:pt x="20754" y="39188"/>
                </a:lnTo>
                <a:lnTo>
                  <a:pt x="21924" y="39188"/>
                </a:lnTo>
                <a:lnTo>
                  <a:pt x="22529" y="39147"/>
                </a:lnTo>
                <a:lnTo>
                  <a:pt x="23255" y="39107"/>
                </a:lnTo>
                <a:lnTo>
                  <a:pt x="23961" y="39026"/>
                </a:lnTo>
                <a:lnTo>
                  <a:pt x="25413" y="38865"/>
                </a:lnTo>
                <a:lnTo>
                  <a:pt x="26865" y="38683"/>
                </a:lnTo>
                <a:lnTo>
                  <a:pt x="27591" y="38603"/>
                </a:lnTo>
                <a:lnTo>
                  <a:pt x="28317" y="38562"/>
                </a:lnTo>
                <a:lnTo>
                  <a:pt x="29043" y="38522"/>
                </a:lnTo>
                <a:lnTo>
                  <a:pt x="29749" y="38522"/>
                </a:lnTo>
                <a:lnTo>
                  <a:pt x="30455" y="38542"/>
                </a:lnTo>
                <a:lnTo>
                  <a:pt x="31141" y="38623"/>
                </a:lnTo>
                <a:lnTo>
                  <a:pt x="31484" y="38663"/>
                </a:lnTo>
                <a:lnTo>
                  <a:pt x="31826" y="38724"/>
                </a:lnTo>
                <a:lnTo>
                  <a:pt x="32169" y="38805"/>
                </a:lnTo>
                <a:lnTo>
                  <a:pt x="32512" y="38905"/>
                </a:lnTo>
                <a:lnTo>
                  <a:pt x="32835" y="39006"/>
                </a:lnTo>
                <a:lnTo>
                  <a:pt x="33178" y="39127"/>
                </a:lnTo>
                <a:lnTo>
                  <a:pt x="33500" y="39248"/>
                </a:lnTo>
                <a:lnTo>
                  <a:pt x="33823" y="39410"/>
                </a:lnTo>
                <a:lnTo>
                  <a:pt x="34186" y="39591"/>
                </a:lnTo>
                <a:lnTo>
                  <a:pt x="34529" y="39813"/>
                </a:lnTo>
                <a:lnTo>
                  <a:pt x="34872" y="40035"/>
                </a:lnTo>
                <a:lnTo>
                  <a:pt x="35174" y="40277"/>
                </a:lnTo>
                <a:lnTo>
                  <a:pt x="35497" y="40539"/>
                </a:lnTo>
                <a:lnTo>
                  <a:pt x="35780" y="40801"/>
                </a:lnTo>
                <a:lnTo>
                  <a:pt x="36062" y="41084"/>
                </a:lnTo>
                <a:lnTo>
                  <a:pt x="36324" y="41386"/>
                </a:lnTo>
                <a:lnTo>
                  <a:pt x="36586" y="41689"/>
                </a:lnTo>
                <a:lnTo>
                  <a:pt x="36808" y="42011"/>
                </a:lnTo>
                <a:lnTo>
                  <a:pt x="37050" y="42334"/>
                </a:lnTo>
                <a:lnTo>
                  <a:pt x="37272" y="42677"/>
                </a:lnTo>
                <a:lnTo>
                  <a:pt x="37474" y="43020"/>
                </a:lnTo>
                <a:lnTo>
                  <a:pt x="37675" y="43383"/>
                </a:lnTo>
                <a:lnTo>
                  <a:pt x="38038" y="44129"/>
                </a:lnTo>
                <a:lnTo>
                  <a:pt x="38381" y="44895"/>
                </a:lnTo>
                <a:lnTo>
                  <a:pt x="38684" y="45682"/>
                </a:lnTo>
                <a:lnTo>
                  <a:pt x="38966" y="46489"/>
                </a:lnTo>
                <a:lnTo>
                  <a:pt x="39228" y="47296"/>
                </a:lnTo>
                <a:lnTo>
                  <a:pt x="39450" y="48122"/>
                </a:lnTo>
                <a:lnTo>
                  <a:pt x="39672" y="48949"/>
                </a:lnTo>
                <a:lnTo>
                  <a:pt x="40075" y="50583"/>
                </a:lnTo>
                <a:lnTo>
                  <a:pt x="40277" y="51390"/>
                </a:lnTo>
                <a:lnTo>
                  <a:pt x="40499" y="52217"/>
                </a:lnTo>
                <a:lnTo>
                  <a:pt x="40761" y="53044"/>
                </a:lnTo>
                <a:lnTo>
                  <a:pt x="41023" y="53850"/>
                </a:lnTo>
                <a:lnTo>
                  <a:pt x="41326" y="54657"/>
                </a:lnTo>
                <a:lnTo>
                  <a:pt x="41649" y="55464"/>
                </a:lnTo>
                <a:lnTo>
                  <a:pt x="42012" y="56230"/>
                </a:lnTo>
                <a:lnTo>
                  <a:pt x="42415" y="56956"/>
                </a:lnTo>
                <a:lnTo>
                  <a:pt x="42637" y="57319"/>
                </a:lnTo>
                <a:lnTo>
                  <a:pt x="42859" y="57662"/>
                </a:lnTo>
                <a:lnTo>
                  <a:pt x="43081" y="58005"/>
                </a:lnTo>
                <a:lnTo>
                  <a:pt x="43343" y="58328"/>
                </a:lnTo>
                <a:lnTo>
                  <a:pt x="43585" y="58630"/>
                </a:lnTo>
                <a:lnTo>
                  <a:pt x="43847" y="58933"/>
                </a:lnTo>
                <a:lnTo>
                  <a:pt x="44129" y="59215"/>
                </a:lnTo>
                <a:lnTo>
                  <a:pt x="44412" y="59498"/>
                </a:lnTo>
                <a:lnTo>
                  <a:pt x="44714" y="59740"/>
                </a:lnTo>
                <a:lnTo>
                  <a:pt x="45017" y="59982"/>
                </a:lnTo>
                <a:lnTo>
                  <a:pt x="45360" y="60203"/>
                </a:lnTo>
                <a:lnTo>
                  <a:pt x="45682" y="60425"/>
                </a:lnTo>
                <a:lnTo>
                  <a:pt x="46045" y="60607"/>
                </a:lnTo>
                <a:lnTo>
                  <a:pt x="46408" y="60768"/>
                </a:lnTo>
                <a:lnTo>
                  <a:pt x="46771" y="60930"/>
                </a:lnTo>
                <a:lnTo>
                  <a:pt x="47175" y="61051"/>
                </a:lnTo>
                <a:lnTo>
                  <a:pt x="47598" y="61172"/>
                </a:lnTo>
                <a:lnTo>
                  <a:pt x="48042" y="61252"/>
                </a:lnTo>
                <a:lnTo>
                  <a:pt x="48486" y="61313"/>
                </a:lnTo>
                <a:lnTo>
                  <a:pt x="48929" y="61333"/>
                </a:lnTo>
                <a:lnTo>
                  <a:pt x="49393" y="61333"/>
                </a:lnTo>
                <a:lnTo>
                  <a:pt x="49837" y="61293"/>
                </a:lnTo>
                <a:lnTo>
                  <a:pt x="50281" y="61252"/>
                </a:lnTo>
                <a:lnTo>
                  <a:pt x="50725" y="61172"/>
                </a:lnTo>
                <a:lnTo>
                  <a:pt x="51168" y="61071"/>
                </a:lnTo>
                <a:lnTo>
                  <a:pt x="51612" y="60950"/>
                </a:lnTo>
                <a:lnTo>
                  <a:pt x="52056" y="60809"/>
                </a:lnTo>
                <a:lnTo>
                  <a:pt x="52479" y="60647"/>
                </a:lnTo>
                <a:lnTo>
                  <a:pt x="52903" y="60466"/>
                </a:lnTo>
                <a:lnTo>
                  <a:pt x="53306" y="60264"/>
                </a:lnTo>
                <a:lnTo>
                  <a:pt x="53709" y="60042"/>
                </a:lnTo>
                <a:lnTo>
                  <a:pt x="54093" y="59800"/>
                </a:lnTo>
                <a:lnTo>
                  <a:pt x="54718" y="59397"/>
                </a:lnTo>
                <a:lnTo>
                  <a:pt x="55303" y="58933"/>
                </a:lnTo>
                <a:lnTo>
                  <a:pt x="55847" y="58449"/>
                </a:lnTo>
                <a:lnTo>
                  <a:pt x="56372" y="57945"/>
                </a:lnTo>
                <a:lnTo>
                  <a:pt x="56876" y="57400"/>
                </a:lnTo>
                <a:lnTo>
                  <a:pt x="57360" y="56835"/>
                </a:lnTo>
                <a:lnTo>
                  <a:pt x="57804" y="56230"/>
                </a:lnTo>
                <a:lnTo>
                  <a:pt x="58207" y="55625"/>
                </a:lnTo>
                <a:lnTo>
                  <a:pt x="58590" y="54980"/>
                </a:lnTo>
                <a:lnTo>
                  <a:pt x="58953" y="54334"/>
                </a:lnTo>
                <a:lnTo>
                  <a:pt x="59296" y="53649"/>
                </a:lnTo>
                <a:lnTo>
                  <a:pt x="59599" y="52983"/>
                </a:lnTo>
                <a:lnTo>
                  <a:pt x="59881" y="52277"/>
                </a:lnTo>
                <a:lnTo>
                  <a:pt x="60143" y="51571"/>
                </a:lnTo>
                <a:lnTo>
                  <a:pt x="60365" y="50865"/>
                </a:lnTo>
                <a:lnTo>
                  <a:pt x="60567" y="50139"/>
                </a:lnTo>
                <a:lnTo>
                  <a:pt x="60728" y="49413"/>
                </a:lnTo>
                <a:lnTo>
                  <a:pt x="60890" y="48687"/>
                </a:lnTo>
                <a:lnTo>
                  <a:pt x="61031" y="47961"/>
                </a:lnTo>
                <a:lnTo>
                  <a:pt x="61132" y="47235"/>
                </a:lnTo>
                <a:lnTo>
                  <a:pt x="61232" y="46489"/>
                </a:lnTo>
                <a:lnTo>
                  <a:pt x="61313" y="45763"/>
                </a:lnTo>
                <a:lnTo>
                  <a:pt x="61374" y="45016"/>
                </a:lnTo>
                <a:lnTo>
                  <a:pt x="61434" y="44270"/>
                </a:lnTo>
                <a:lnTo>
                  <a:pt x="61495" y="42778"/>
                </a:lnTo>
                <a:lnTo>
                  <a:pt x="61535" y="41285"/>
                </a:lnTo>
                <a:lnTo>
                  <a:pt x="61535" y="39793"/>
                </a:lnTo>
                <a:lnTo>
                  <a:pt x="61515" y="38300"/>
                </a:lnTo>
                <a:lnTo>
                  <a:pt x="61495" y="36485"/>
                </a:lnTo>
                <a:lnTo>
                  <a:pt x="61434" y="34670"/>
                </a:lnTo>
                <a:lnTo>
                  <a:pt x="61353" y="32835"/>
                </a:lnTo>
                <a:lnTo>
                  <a:pt x="61232" y="30979"/>
                </a:lnTo>
                <a:lnTo>
                  <a:pt x="61172" y="30071"/>
                </a:lnTo>
                <a:lnTo>
                  <a:pt x="61071" y="29144"/>
                </a:lnTo>
                <a:lnTo>
                  <a:pt x="60970" y="28236"/>
                </a:lnTo>
                <a:lnTo>
                  <a:pt x="60849" y="27329"/>
                </a:lnTo>
                <a:lnTo>
                  <a:pt x="60728" y="26421"/>
                </a:lnTo>
                <a:lnTo>
                  <a:pt x="60567" y="25534"/>
                </a:lnTo>
                <a:lnTo>
                  <a:pt x="60405" y="24626"/>
                </a:lnTo>
                <a:lnTo>
                  <a:pt x="60224" y="23739"/>
                </a:lnTo>
                <a:lnTo>
                  <a:pt x="60022" y="22871"/>
                </a:lnTo>
                <a:lnTo>
                  <a:pt x="59800" y="22004"/>
                </a:lnTo>
                <a:lnTo>
                  <a:pt x="59558" y="21137"/>
                </a:lnTo>
                <a:lnTo>
                  <a:pt x="59296" y="20290"/>
                </a:lnTo>
                <a:lnTo>
                  <a:pt x="58994" y="19443"/>
                </a:lnTo>
                <a:lnTo>
                  <a:pt x="58691" y="18616"/>
                </a:lnTo>
                <a:lnTo>
                  <a:pt x="58348" y="17809"/>
                </a:lnTo>
                <a:lnTo>
                  <a:pt x="57985" y="17002"/>
                </a:lnTo>
                <a:lnTo>
                  <a:pt x="57582" y="16216"/>
                </a:lnTo>
                <a:lnTo>
                  <a:pt x="57158" y="15449"/>
                </a:lnTo>
                <a:lnTo>
                  <a:pt x="56715" y="14703"/>
                </a:lnTo>
                <a:lnTo>
                  <a:pt x="56231" y="13957"/>
                </a:lnTo>
                <a:lnTo>
                  <a:pt x="55726" y="13251"/>
                </a:lnTo>
                <a:lnTo>
                  <a:pt x="55182" y="12545"/>
                </a:lnTo>
                <a:lnTo>
                  <a:pt x="54617" y="11859"/>
                </a:lnTo>
                <a:lnTo>
                  <a:pt x="53992" y="11214"/>
                </a:lnTo>
                <a:lnTo>
                  <a:pt x="53609" y="10831"/>
                </a:lnTo>
                <a:lnTo>
                  <a:pt x="53225" y="10447"/>
                </a:lnTo>
                <a:lnTo>
                  <a:pt x="52822" y="10084"/>
                </a:lnTo>
                <a:lnTo>
                  <a:pt x="52419" y="9741"/>
                </a:lnTo>
                <a:lnTo>
                  <a:pt x="51995" y="9399"/>
                </a:lnTo>
                <a:lnTo>
                  <a:pt x="51572" y="9056"/>
                </a:lnTo>
                <a:lnTo>
                  <a:pt x="50704" y="8431"/>
                </a:lnTo>
                <a:lnTo>
                  <a:pt x="49817" y="7825"/>
                </a:lnTo>
                <a:lnTo>
                  <a:pt x="48889" y="7261"/>
                </a:lnTo>
                <a:lnTo>
                  <a:pt x="47941" y="6736"/>
                </a:lnTo>
                <a:lnTo>
                  <a:pt x="46973" y="6232"/>
                </a:lnTo>
                <a:lnTo>
                  <a:pt x="46005" y="5768"/>
                </a:lnTo>
                <a:lnTo>
                  <a:pt x="44997" y="5304"/>
                </a:lnTo>
                <a:lnTo>
                  <a:pt x="44008" y="4881"/>
                </a:lnTo>
                <a:lnTo>
                  <a:pt x="42980" y="4457"/>
                </a:lnTo>
                <a:lnTo>
                  <a:pt x="41971" y="4074"/>
                </a:lnTo>
                <a:lnTo>
                  <a:pt x="40943" y="3691"/>
                </a:lnTo>
                <a:lnTo>
                  <a:pt x="38885" y="2945"/>
                </a:lnTo>
                <a:lnTo>
                  <a:pt x="37111" y="2340"/>
                </a:lnTo>
                <a:lnTo>
                  <a:pt x="35336" y="1755"/>
                </a:lnTo>
                <a:lnTo>
                  <a:pt x="34448" y="1492"/>
                </a:lnTo>
                <a:lnTo>
                  <a:pt x="33541" y="1230"/>
                </a:lnTo>
                <a:lnTo>
                  <a:pt x="32633" y="988"/>
                </a:lnTo>
                <a:lnTo>
                  <a:pt x="31726" y="766"/>
                </a:lnTo>
                <a:lnTo>
                  <a:pt x="30818" y="565"/>
                </a:lnTo>
                <a:lnTo>
                  <a:pt x="29910" y="383"/>
                </a:lnTo>
                <a:lnTo>
                  <a:pt x="29003" y="242"/>
                </a:lnTo>
                <a:lnTo>
                  <a:pt x="28075" y="141"/>
                </a:lnTo>
                <a:lnTo>
                  <a:pt x="27167" y="61"/>
                </a:lnTo>
                <a:lnTo>
                  <a:pt x="26240" y="0"/>
                </a:lnTo>
                <a:close/>
              </a:path>
            </a:pathLst>
          </a:custGeom>
          <a:solidFill>
            <a:schemeClr val="lt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grpSp>
        <p:nvGrpSpPr>
          <p:cNvPr id="829" name="Google Shape;829;p15"/>
          <p:cNvGrpSpPr/>
          <p:nvPr/>
        </p:nvGrpSpPr>
        <p:grpSpPr>
          <a:xfrm rot="5400000">
            <a:off x="10290895" y="-645622"/>
            <a:ext cx="1293389" cy="2557788"/>
            <a:chOff x="961675" y="1958725"/>
            <a:chExt cx="563225" cy="1113825"/>
          </a:xfrm>
        </p:grpSpPr>
        <p:sp>
          <p:nvSpPr>
            <p:cNvPr id="830" name="Google Shape;830;p15"/>
            <p:cNvSpPr/>
            <p:nvPr/>
          </p:nvSpPr>
          <p:spPr>
            <a:xfrm>
              <a:off x="961675" y="1958725"/>
              <a:ext cx="284400" cy="1113825"/>
            </a:xfrm>
            <a:custGeom>
              <a:avLst/>
              <a:gdLst/>
              <a:ahLst/>
              <a:cxnLst/>
              <a:rect l="l" t="t" r="r" b="b"/>
              <a:pathLst>
                <a:path w="11376" h="44553" extrusionOk="0">
                  <a:moveTo>
                    <a:pt x="0" y="0"/>
                  </a:moveTo>
                  <a:lnTo>
                    <a:pt x="0" y="44553"/>
                  </a:lnTo>
                  <a:lnTo>
                    <a:pt x="645" y="44392"/>
                  </a:lnTo>
                  <a:lnTo>
                    <a:pt x="1251" y="44210"/>
                  </a:lnTo>
                  <a:lnTo>
                    <a:pt x="1835" y="43988"/>
                  </a:lnTo>
                  <a:lnTo>
                    <a:pt x="2400" y="43766"/>
                  </a:lnTo>
                  <a:lnTo>
                    <a:pt x="2925" y="43504"/>
                  </a:lnTo>
                  <a:lnTo>
                    <a:pt x="3429" y="43202"/>
                  </a:lnTo>
                  <a:lnTo>
                    <a:pt x="3913" y="42899"/>
                  </a:lnTo>
                  <a:lnTo>
                    <a:pt x="4357" y="42556"/>
                  </a:lnTo>
                  <a:lnTo>
                    <a:pt x="4800" y="42213"/>
                  </a:lnTo>
                  <a:lnTo>
                    <a:pt x="5204" y="41830"/>
                  </a:lnTo>
                  <a:lnTo>
                    <a:pt x="5567" y="41427"/>
                  </a:lnTo>
                  <a:lnTo>
                    <a:pt x="5930" y="41023"/>
                  </a:lnTo>
                  <a:lnTo>
                    <a:pt x="6252" y="40580"/>
                  </a:lnTo>
                  <a:lnTo>
                    <a:pt x="6555" y="40136"/>
                  </a:lnTo>
                  <a:lnTo>
                    <a:pt x="6837" y="39692"/>
                  </a:lnTo>
                  <a:lnTo>
                    <a:pt x="7099" y="39208"/>
                  </a:lnTo>
                  <a:lnTo>
                    <a:pt x="7341" y="38724"/>
                  </a:lnTo>
                  <a:lnTo>
                    <a:pt x="7563" y="38220"/>
                  </a:lnTo>
                  <a:lnTo>
                    <a:pt x="7745" y="37716"/>
                  </a:lnTo>
                  <a:lnTo>
                    <a:pt x="7926" y="37212"/>
                  </a:lnTo>
                  <a:lnTo>
                    <a:pt x="8068" y="36687"/>
                  </a:lnTo>
                  <a:lnTo>
                    <a:pt x="8189" y="36163"/>
                  </a:lnTo>
                  <a:lnTo>
                    <a:pt x="8310" y="35618"/>
                  </a:lnTo>
                  <a:lnTo>
                    <a:pt x="8390" y="35094"/>
                  </a:lnTo>
                  <a:lnTo>
                    <a:pt x="8451" y="34549"/>
                  </a:lnTo>
                  <a:lnTo>
                    <a:pt x="8491" y="34005"/>
                  </a:lnTo>
                  <a:lnTo>
                    <a:pt x="8531" y="33460"/>
                  </a:lnTo>
                  <a:lnTo>
                    <a:pt x="8531" y="32916"/>
                  </a:lnTo>
                  <a:lnTo>
                    <a:pt x="8511" y="32391"/>
                  </a:lnTo>
                  <a:lnTo>
                    <a:pt x="8491" y="31847"/>
                  </a:lnTo>
                  <a:lnTo>
                    <a:pt x="8451" y="31322"/>
                  </a:lnTo>
                  <a:lnTo>
                    <a:pt x="8370" y="30798"/>
                  </a:lnTo>
                  <a:lnTo>
                    <a:pt x="8269" y="30193"/>
                  </a:lnTo>
                  <a:lnTo>
                    <a:pt x="8128" y="29628"/>
                  </a:lnTo>
                  <a:lnTo>
                    <a:pt x="7967" y="29063"/>
                  </a:lnTo>
                  <a:lnTo>
                    <a:pt x="7785" y="28519"/>
                  </a:lnTo>
                  <a:lnTo>
                    <a:pt x="7583" y="27994"/>
                  </a:lnTo>
                  <a:lnTo>
                    <a:pt x="7341" y="27470"/>
                  </a:lnTo>
                  <a:lnTo>
                    <a:pt x="7099" y="26946"/>
                  </a:lnTo>
                  <a:lnTo>
                    <a:pt x="6857" y="26421"/>
                  </a:lnTo>
                  <a:lnTo>
                    <a:pt x="6313" y="25393"/>
                  </a:lnTo>
                  <a:lnTo>
                    <a:pt x="5768" y="24324"/>
                  </a:lnTo>
                  <a:lnTo>
                    <a:pt x="5224" y="23235"/>
                  </a:lnTo>
                  <a:lnTo>
                    <a:pt x="4962" y="22650"/>
                  </a:lnTo>
                  <a:lnTo>
                    <a:pt x="4720" y="22065"/>
                  </a:lnTo>
                  <a:lnTo>
                    <a:pt x="4478" y="21460"/>
                  </a:lnTo>
                  <a:lnTo>
                    <a:pt x="4276" y="20835"/>
                  </a:lnTo>
                  <a:lnTo>
                    <a:pt x="4074" y="20169"/>
                  </a:lnTo>
                  <a:lnTo>
                    <a:pt x="3913" y="19483"/>
                  </a:lnTo>
                  <a:lnTo>
                    <a:pt x="3772" y="18777"/>
                  </a:lnTo>
                  <a:lnTo>
                    <a:pt x="3651" y="18031"/>
                  </a:lnTo>
                  <a:lnTo>
                    <a:pt x="3570" y="17245"/>
                  </a:lnTo>
                  <a:lnTo>
                    <a:pt x="3530" y="16418"/>
                  </a:lnTo>
                  <a:lnTo>
                    <a:pt x="3530" y="15550"/>
                  </a:lnTo>
                  <a:lnTo>
                    <a:pt x="3570" y="14643"/>
                  </a:lnTo>
                  <a:lnTo>
                    <a:pt x="3651" y="13695"/>
                  </a:lnTo>
                  <a:lnTo>
                    <a:pt x="3772" y="12686"/>
                  </a:lnTo>
                  <a:lnTo>
                    <a:pt x="3953" y="11638"/>
                  </a:lnTo>
                  <a:lnTo>
                    <a:pt x="4195" y="10528"/>
                  </a:lnTo>
                  <a:lnTo>
                    <a:pt x="4478" y="9379"/>
                  </a:lnTo>
                  <a:lnTo>
                    <a:pt x="4841" y="8149"/>
                  </a:lnTo>
                  <a:lnTo>
                    <a:pt x="5083" y="7463"/>
                  </a:lnTo>
                  <a:lnTo>
                    <a:pt x="5345" y="6777"/>
                  </a:lnTo>
                  <a:lnTo>
                    <a:pt x="5627" y="6132"/>
                  </a:lnTo>
                  <a:lnTo>
                    <a:pt x="5950" y="5506"/>
                  </a:lnTo>
                  <a:lnTo>
                    <a:pt x="6293" y="4922"/>
                  </a:lnTo>
                  <a:lnTo>
                    <a:pt x="6656" y="4357"/>
                  </a:lnTo>
                  <a:lnTo>
                    <a:pt x="7039" y="3812"/>
                  </a:lnTo>
                  <a:lnTo>
                    <a:pt x="7462" y="3308"/>
                  </a:lnTo>
                  <a:lnTo>
                    <a:pt x="7886" y="2804"/>
                  </a:lnTo>
                  <a:lnTo>
                    <a:pt x="8330" y="2340"/>
                  </a:lnTo>
                  <a:lnTo>
                    <a:pt x="8814" y="1896"/>
                  </a:lnTo>
                  <a:lnTo>
                    <a:pt x="9298" y="1473"/>
                  </a:lnTo>
                  <a:lnTo>
                    <a:pt x="9782" y="1069"/>
                  </a:lnTo>
                  <a:lnTo>
                    <a:pt x="10306" y="706"/>
                  </a:lnTo>
                  <a:lnTo>
                    <a:pt x="10831" y="343"/>
                  </a:lnTo>
                  <a:lnTo>
                    <a:pt x="11375" y="0"/>
                  </a:lnTo>
                  <a:close/>
                </a:path>
              </a:pathLst>
            </a:custGeom>
            <a:solidFill>
              <a:schemeClr val="l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831" name="Google Shape;831;p15"/>
            <p:cNvSpPr/>
            <p:nvPr/>
          </p:nvSpPr>
          <p:spPr>
            <a:xfrm>
              <a:off x="1145700" y="1958725"/>
              <a:ext cx="379200" cy="552150"/>
            </a:xfrm>
            <a:custGeom>
              <a:avLst/>
              <a:gdLst/>
              <a:ahLst/>
              <a:cxnLst/>
              <a:rect l="l" t="t" r="r" b="b"/>
              <a:pathLst>
                <a:path w="15168" h="22086" extrusionOk="0">
                  <a:moveTo>
                    <a:pt x="7181" y="0"/>
                  </a:moveTo>
                  <a:lnTo>
                    <a:pt x="6475" y="908"/>
                  </a:lnTo>
                  <a:lnTo>
                    <a:pt x="5749" y="1876"/>
                  </a:lnTo>
                  <a:lnTo>
                    <a:pt x="5043" y="2884"/>
                  </a:lnTo>
                  <a:lnTo>
                    <a:pt x="4337" y="3933"/>
                  </a:lnTo>
                  <a:lnTo>
                    <a:pt x="3671" y="5022"/>
                  </a:lnTo>
                  <a:lnTo>
                    <a:pt x="3349" y="5587"/>
                  </a:lnTo>
                  <a:lnTo>
                    <a:pt x="3046" y="6172"/>
                  </a:lnTo>
                  <a:lnTo>
                    <a:pt x="2723" y="6757"/>
                  </a:lnTo>
                  <a:lnTo>
                    <a:pt x="2441" y="7342"/>
                  </a:lnTo>
                  <a:lnTo>
                    <a:pt x="2159" y="7947"/>
                  </a:lnTo>
                  <a:lnTo>
                    <a:pt x="1897" y="8572"/>
                  </a:lnTo>
                  <a:lnTo>
                    <a:pt x="1634" y="9197"/>
                  </a:lnTo>
                  <a:lnTo>
                    <a:pt x="1392" y="9823"/>
                  </a:lnTo>
                  <a:lnTo>
                    <a:pt x="1170" y="10448"/>
                  </a:lnTo>
                  <a:lnTo>
                    <a:pt x="969" y="11093"/>
                  </a:lnTo>
                  <a:lnTo>
                    <a:pt x="767" y="11759"/>
                  </a:lnTo>
                  <a:lnTo>
                    <a:pt x="606" y="12404"/>
                  </a:lnTo>
                  <a:lnTo>
                    <a:pt x="444" y="13070"/>
                  </a:lnTo>
                  <a:lnTo>
                    <a:pt x="323" y="13755"/>
                  </a:lnTo>
                  <a:lnTo>
                    <a:pt x="202" y="14421"/>
                  </a:lnTo>
                  <a:lnTo>
                    <a:pt x="122" y="15107"/>
                  </a:lnTo>
                  <a:lnTo>
                    <a:pt x="61" y="15813"/>
                  </a:lnTo>
                  <a:lnTo>
                    <a:pt x="21" y="16498"/>
                  </a:lnTo>
                  <a:lnTo>
                    <a:pt x="1" y="17204"/>
                  </a:lnTo>
                  <a:lnTo>
                    <a:pt x="21" y="17910"/>
                  </a:lnTo>
                  <a:lnTo>
                    <a:pt x="61" y="18616"/>
                  </a:lnTo>
                  <a:lnTo>
                    <a:pt x="122" y="19322"/>
                  </a:lnTo>
                  <a:lnTo>
                    <a:pt x="202" y="19745"/>
                  </a:lnTo>
                  <a:lnTo>
                    <a:pt x="303" y="20109"/>
                  </a:lnTo>
                  <a:lnTo>
                    <a:pt x="404" y="20451"/>
                  </a:lnTo>
                  <a:lnTo>
                    <a:pt x="505" y="20774"/>
                  </a:lnTo>
                  <a:lnTo>
                    <a:pt x="606" y="21036"/>
                  </a:lnTo>
                  <a:lnTo>
                    <a:pt x="727" y="21278"/>
                  </a:lnTo>
                  <a:lnTo>
                    <a:pt x="828" y="21480"/>
                  </a:lnTo>
                  <a:lnTo>
                    <a:pt x="949" y="21662"/>
                  </a:lnTo>
                  <a:lnTo>
                    <a:pt x="1070" y="21803"/>
                  </a:lnTo>
                  <a:lnTo>
                    <a:pt x="1211" y="21924"/>
                  </a:lnTo>
                  <a:lnTo>
                    <a:pt x="1332" y="22004"/>
                  </a:lnTo>
                  <a:lnTo>
                    <a:pt x="1453" y="22065"/>
                  </a:lnTo>
                  <a:lnTo>
                    <a:pt x="1574" y="22085"/>
                  </a:lnTo>
                  <a:lnTo>
                    <a:pt x="1715" y="22085"/>
                  </a:lnTo>
                  <a:lnTo>
                    <a:pt x="1836" y="22065"/>
                  </a:lnTo>
                  <a:lnTo>
                    <a:pt x="1957" y="22004"/>
                  </a:lnTo>
                  <a:lnTo>
                    <a:pt x="2078" y="21944"/>
                  </a:lnTo>
                  <a:lnTo>
                    <a:pt x="2199" y="21843"/>
                  </a:lnTo>
                  <a:lnTo>
                    <a:pt x="2320" y="21702"/>
                  </a:lnTo>
                  <a:lnTo>
                    <a:pt x="2421" y="21561"/>
                  </a:lnTo>
                  <a:lnTo>
                    <a:pt x="2542" y="21399"/>
                  </a:lnTo>
                  <a:lnTo>
                    <a:pt x="2623" y="21198"/>
                  </a:lnTo>
                  <a:lnTo>
                    <a:pt x="2723" y="20996"/>
                  </a:lnTo>
                  <a:lnTo>
                    <a:pt x="2804" y="20774"/>
                  </a:lnTo>
                  <a:lnTo>
                    <a:pt x="2885" y="20512"/>
                  </a:lnTo>
                  <a:lnTo>
                    <a:pt x="2965" y="20250"/>
                  </a:lnTo>
                  <a:lnTo>
                    <a:pt x="3026" y="19967"/>
                  </a:lnTo>
                  <a:lnTo>
                    <a:pt x="3066" y="19665"/>
                  </a:lnTo>
                  <a:lnTo>
                    <a:pt x="3107" y="19342"/>
                  </a:lnTo>
                  <a:lnTo>
                    <a:pt x="3147" y="19019"/>
                  </a:lnTo>
                  <a:lnTo>
                    <a:pt x="3167" y="18677"/>
                  </a:lnTo>
                  <a:lnTo>
                    <a:pt x="3167" y="18314"/>
                  </a:lnTo>
                  <a:lnTo>
                    <a:pt x="3167" y="17991"/>
                  </a:lnTo>
                  <a:lnTo>
                    <a:pt x="3207" y="17648"/>
                  </a:lnTo>
                  <a:lnTo>
                    <a:pt x="3248" y="17285"/>
                  </a:lnTo>
                  <a:lnTo>
                    <a:pt x="3308" y="16882"/>
                  </a:lnTo>
                  <a:lnTo>
                    <a:pt x="3409" y="16458"/>
                  </a:lnTo>
                  <a:lnTo>
                    <a:pt x="3510" y="15994"/>
                  </a:lnTo>
                  <a:lnTo>
                    <a:pt x="3651" y="15510"/>
                  </a:lnTo>
                  <a:lnTo>
                    <a:pt x="3792" y="15006"/>
                  </a:lnTo>
                  <a:lnTo>
                    <a:pt x="3974" y="14502"/>
                  </a:lnTo>
                  <a:lnTo>
                    <a:pt x="4176" y="13957"/>
                  </a:lnTo>
                  <a:lnTo>
                    <a:pt x="4397" y="13392"/>
                  </a:lnTo>
                  <a:lnTo>
                    <a:pt x="4639" y="12807"/>
                  </a:lnTo>
                  <a:lnTo>
                    <a:pt x="4902" y="12223"/>
                  </a:lnTo>
                  <a:lnTo>
                    <a:pt x="5204" y="11618"/>
                  </a:lnTo>
                  <a:lnTo>
                    <a:pt x="5507" y="10992"/>
                  </a:lnTo>
                  <a:lnTo>
                    <a:pt x="5850" y="10367"/>
                  </a:lnTo>
                  <a:lnTo>
                    <a:pt x="6233" y="9722"/>
                  </a:lnTo>
                  <a:lnTo>
                    <a:pt x="6616" y="9076"/>
                  </a:lnTo>
                  <a:lnTo>
                    <a:pt x="7040" y="8431"/>
                  </a:lnTo>
                  <a:lnTo>
                    <a:pt x="7503" y="7765"/>
                  </a:lnTo>
                  <a:lnTo>
                    <a:pt x="7967" y="7120"/>
                  </a:lnTo>
                  <a:lnTo>
                    <a:pt x="8471" y="6454"/>
                  </a:lnTo>
                  <a:lnTo>
                    <a:pt x="9016" y="5789"/>
                  </a:lnTo>
                  <a:lnTo>
                    <a:pt x="9581" y="5123"/>
                  </a:lnTo>
                  <a:lnTo>
                    <a:pt x="10166" y="4458"/>
                  </a:lnTo>
                  <a:lnTo>
                    <a:pt x="10791" y="3792"/>
                  </a:lnTo>
                  <a:lnTo>
                    <a:pt x="11436" y="3147"/>
                  </a:lnTo>
                  <a:lnTo>
                    <a:pt x="12122" y="2501"/>
                  </a:lnTo>
                  <a:lnTo>
                    <a:pt x="12848" y="1856"/>
                  </a:lnTo>
                  <a:lnTo>
                    <a:pt x="13574" y="1231"/>
                  </a:lnTo>
                  <a:lnTo>
                    <a:pt x="14361" y="605"/>
                  </a:lnTo>
                  <a:lnTo>
                    <a:pt x="15167" y="0"/>
                  </a:lnTo>
                  <a:close/>
                </a:path>
              </a:pathLst>
            </a:custGeom>
            <a:solidFill>
              <a:schemeClr val="l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832" name="Google Shape;832;p15"/>
          <p:cNvGrpSpPr/>
          <p:nvPr/>
        </p:nvGrpSpPr>
        <p:grpSpPr>
          <a:xfrm rot="10800000">
            <a:off x="-18945" y="4599052"/>
            <a:ext cx="3816621" cy="2261032"/>
            <a:chOff x="238125" y="3383650"/>
            <a:chExt cx="1287775" cy="762900"/>
          </a:xfrm>
        </p:grpSpPr>
        <p:sp>
          <p:nvSpPr>
            <p:cNvPr id="833" name="Google Shape;833;p15"/>
            <p:cNvSpPr/>
            <p:nvPr/>
          </p:nvSpPr>
          <p:spPr>
            <a:xfrm>
              <a:off x="598125" y="3383650"/>
              <a:ext cx="927775" cy="557175"/>
            </a:xfrm>
            <a:custGeom>
              <a:avLst/>
              <a:gdLst/>
              <a:ahLst/>
              <a:cxnLst/>
              <a:rect l="l" t="t" r="r" b="b"/>
              <a:pathLst>
                <a:path w="37111" h="22287" extrusionOk="0">
                  <a:moveTo>
                    <a:pt x="37050" y="0"/>
                  </a:moveTo>
                  <a:lnTo>
                    <a:pt x="0" y="101"/>
                  </a:lnTo>
                  <a:lnTo>
                    <a:pt x="1090" y="161"/>
                  </a:lnTo>
                  <a:lnTo>
                    <a:pt x="2118" y="242"/>
                  </a:lnTo>
                  <a:lnTo>
                    <a:pt x="3127" y="343"/>
                  </a:lnTo>
                  <a:lnTo>
                    <a:pt x="4095" y="464"/>
                  </a:lnTo>
                  <a:lnTo>
                    <a:pt x="5002" y="585"/>
                  </a:lnTo>
                  <a:lnTo>
                    <a:pt x="5890" y="726"/>
                  </a:lnTo>
                  <a:lnTo>
                    <a:pt x="6737" y="867"/>
                  </a:lnTo>
                  <a:lnTo>
                    <a:pt x="7523" y="1029"/>
                  </a:lnTo>
                  <a:lnTo>
                    <a:pt x="8310" y="1210"/>
                  </a:lnTo>
                  <a:lnTo>
                    <a:pt x="9036" y="1412"/>
                  </a:lnTo>
                  <a:lnTo>
                    <a:pt x="9742" y="1613"/>
                  </a:lnTo>
                  <a:lnTo>
                    <a:pt x="10407" y="1835"/>
                  </a:lnTo>
                  <a:lnTo>
                    <a:pt x="11033" y="2077"/>
                  </a:lnTo>
                  <a:lnTo>
                    <a:pt x="11658" y="2340"/>
                  </a:lnTo>
                  <a:lnTo>
                    <a:pt x="12223" y="2602"/>
                  </a:lnTo>
                  <a:lnTo>
                    <a:pt x="12767" y="2884"/>
                  </a:lnTo>
                  <a:lnTo>
                    <a:pt x="13292" y="3187"/>
                  </a:lnTo>
                  <a:lnTo>
                    <a:pt x="13796" y="3509"/>
                  </a:lnTo>
                  <a:lnTo>
                    <a:pt x="14260" y="3852"/>
                  </a:lnTo>
                  <a:lnTo>
                    <a:pt x="14724" y="4195"/>
                  </a:lnTo>
                  <a:lnTo>
                    <a:pt x="15147" y="4558"/>
                  </a:lnTo>
                  <a:lnTo>
                    <a:pt x="15551" y="4941"/>
                  </a:lnTo>
                  <a:lnTo>
                    <a:pt x="15934" y="5345"/>
                  </a:lnTo>
                  <a:lnTo>
                    <a:pt x="16297" y="5768"/>
                  </a:lnTo>
                  <a:lnTo>
                    <a:pt x="16660" y="6192"/>
                  </a:lnTo>
                  <a:lnTo>
                    <a:pt x="16982" y="6656"/>
                  </a:lnTo>
                  <a:lnTo>
                    <a:pt x="17305" y="7120"/>
                  </a:lnTo>
                  <a:lnTo>
                    <a:pt x="17608" y="7624"/>
                  </a:lnTo>
                  <a:lnTo>
                    <a:pt x="17910" y="8128"/>
                  </a:lnTo>
                  <a:lnTo>
                    <a:pt x="18172" y="8652"/>
                  </a:lnTo>
                  <a:lnTo>
                    <a:pt x="18455" y="9197"/>
                  </a:lnTo>
                  <a:lnTo>
                    <a:pt x="18717" y="9762"/>
                  </a:lnTo>
                  <a:lnTo>
                    <a:pt x="19241" y="11032"/>
                  </a:lnTo>
                  <a:lnTo>
                    <a:pt x="19786" y="12343"/>
                  </a:lnTo>
                  <a:lnTo>
                    <a:pt x="20351" y="13695"/>
                  </a:lnTo>
                  <a:lnTo>
                    <a:pt x="20653" y="14360"/>
                  </a:lnTo>
                  <a:lnTo>
                    <a:pt x="20956" y="15026"/>
                  </a:lnTo>
                  <a:lnTo>
                    <a:pt x="21258" y="15671"/>
                  </a:lnTo>
                  <a:lnTo>
                    <a:pt x="21601" y="16316"/>
                  </a:lnTo>
                  <a:lnTo>
                    <a:pt x="21944" y="16962"/>
                  </a:lnTo>
                  <a:lnTo>
                    <a:pt x="22327" y="17567"/>
                  </a:lnTo>
                  <a:lnTo>
                    <a:pt x="22710" y="18152"/>
                  </a:lnTo>
                  <a:lnTo>
                    <a:pt x="23134" y="18717"/>
                  </a:lnTo>
                  <a:lnTo>
                    <a:pt x="23578" y="19261"/>
                  </a:lnTo>
                  <a:lnTo>
                    <a:pt x="24042" y="19765"/>
                  </a:lnTo>
                  <a:lnTo>
                    <a:pt x="24284" y="20007"/>
                  </a:lnTo>
                  <a:lnTo>
                    <a:pt x="24546" y="20229"/>
                  </a:lnTo>
                  <a:lnTo>
                    <a:pt x="24808" y="20451"/>
                  </a:lnTo>
                  <a:lnTo>
                    <a:pt x="25070" y="20653"/>
                  </a:lnTo>
                  <a:lnTo>
                    <a:pt x="25352" y="20854"/>
                  </a:lnTo>
                  <a:lnTo>
                    <a:pt x="25635" y="21036"/>
                  </a:lnTo>
                  <a:lnTo>
                    <a:pt x="25937" y="21217"/>
                  </a:lnTo>
                  <a:lnTo>
                    <a:pt x="26240" y="21379"/>
                  </a:lnTo>
                  <a:lnTo>
                    <a:pt x="26563" y="21540"/>
                  </a:lnTo>
                  <a:lnTo>
                    <a:pt x="26885" y="21681"/>
                  </a:lnTo>
                  <a:lnTo>
                    <a:pt x="27228" y="21802"/>
                  </a:lnTo>
                  <a:lnTo>
                    <a:pt x="27571" y="21923"/>
                  </a:lnTo>
                  <a:lnTo>
                    <a:pt x="27934" y="22024"/>
                  </a:lnTo>
                  <a:lnTo>
                    <a:pt x="28297" y="22105"/>
                  </a:lnTo>
                  <a:lnTo>
                    <a:pt x="28680" y="22165"/>
                  </a:lnTo>
                  <a:lnTo>
                    <a:pt x="29064" y="22226"/>
                  </a:lnTo>
                  <a:lnTo>
                    <a:pt x="29467" y="22266"/>
                  </a:lnTo>
                  <a:lnTo>
                    <a:pt x="29890" y="22286"/>
                  </a:lnTo>
                  <a:lnTo>
                    <a:pt x="30758" y="22286"/>
                  </a:lnTo>
                  <a:lnTo>
                    <a:pt x="31201" y="22266"/>
                  </a:lnTo>
                  <a:lnTo>
                    <a:pt x="31665" y="22206"/>
                  </a:lnTo>
                  <a:lnTo>
                    <a:pt x="32149" y="22145"/>
                  </a:lnTo>
                  <a:lnTo>
                    <a:pt x="32654" y="22065"/>
                  </a:lnTo>
                  <a:lnTo>
                    <a:pt x="33158" y="21964"/>
                  </a:lnTo>
                  <a:lnTo>
                    <a:pt x="33682" y="21843"/>
                  </a:lnTo>
                  <a:lnTo>
                    <a:pt x="34207" y="21701"/>
                  </a:lnTo>
                  <a:lnTo>
                    <a:pt x="34751" y="21540"/>
                  </a:lnTo>
                  <a:lnTo>
                    <a:pt x="35316" y="21359"/>
                  </a:lnTo>
                  <a:lnTo>
                    <a:pt x="35901" y="21157"/>
                  </a:lnTo>
                  <a:lnTo>
                    <a:pt x="36506" y="20935"/>
                  </a:lnTo>
                  <a:lnTo>
                    <a:pt x="37111" y="20673"/>
                  </a:lnTo>
                  <a:lnTo>
                    <a:pt x="37050"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834" name="Google Shape;834;p15"/>
            <p:cNvSpPr/>
            <p:nvPr/>
          </p:nvSpPr>
          <p:spPr>
            <a:xfrm>
              <a:off x="238125" y="3425500"/>
              <a:ext cx="780025" cy="218350"/>
            </a:xfrm>
            <a:custGeom>
              <a:avLst/>
              <a:gdLst/>
              <a:ahLst/>
              <a:cxnLst/>
              <a:rect l="l" t="t" r="r" b="b"/>
              <a:pathLst>
                <a:path w="31201" h="8734" extrusionOk="0">
                  <a:moveTo>
                    <a:pt x="13453" y="0"/>
                  </a:moveTo>
                  <a:lnTo>
                    <a:pt x="12787" y="20"/>
                  </a:lnTo>
                  <a:lnTo>
                    <a:pt x="12121" y="40"/>
                  </a:lnTo>
                  <a:lnTo>
                    <a:pt x="11456" y="81"/>
                  </a:lnTo>
                  <a:lnTo>
                    <a:pt x="10790" y="141"/>
                  </a:lnTo>
                  <a:lnTo>
                    <a:pt x="10125" y="202"/>
                  </a:lnTo>
                  <a:lnTo>
                    <a:pt x="9459" y="303"/>
                  </a:lnTo>
                  <a:lnTo>
                    <a:pt x="8794" y="383"/>
                  </a:lnTo>
                  <a:lnTo>
                    <a:pt x="8128" y="504"/>
                  </a:lnTo>
                  <a:lnTo>
                    <a:pt x="7462" y="625"/>
                  </a:lnTo>
                  <a:lnTo>
                    <a:pt x="6111" y="908"/>
                  </a:lnTo>
                  <a:lnTo>
                    <a:pt x="4760" y="1230"/>
                  </a:lnTo>
                  <a:lnTo>
                    <a:pt x="3388" y="1613"/>
                  </a:lnTo>
                  <a:lnTo>
                    <a:pt x="2924" y="1755"/>
                  </a:lnTo>
                  <a:lnTo>
                    <a:pt x="2481" y="1936"/>
                  </a:lnTo>
                  <a:lnTo>
                    <a:pt x="2077" y="2138"/>
                  </a:lnTo>
                  <a:lnTo>
                    <a:pt x="1714" y="2340"/>
                  </a:lnTo>
                  <a:lnTo>
                    <a:pt x="1392" y="2561"/>
                  </a:lnTo>
                  <a:lnTo>
                    <a:pt x="1109" y="2803"/>
                  </a:lnTo>
                  <a:lnTo>
                    <a:pt x="847" y="3045"/>
                  </a:lnTo>
                  <a:lnTo>
                    <a:pt x="625" y="3308"/>
                  </a:lnTo>
                  <a:lnTo>
                    <a:pt x="444" y="3570"/>
                  </a:lnTo>
                  <a:lnTo>
                    <a:pt x="282" y="3832"/>
                  </a:lnTo>
                  <a:lnTo>
                    <a:pt x="161" y="4114"/>
                  </a:lnTo>
                  <a:lnTo>
                    <a:pt x="81" y="4377"/>
                  </a:lnTo>
                  <a:lnTo>
                    <a:pt x="20" y="4659"/>
                  </a:lnTo>
                  <a:lnTo>
                    <a:pt x="0" y="4921"/>
                  </a:lnTo>
                  <a:lnTo>
                    <a:pt x="20" y="5183"/>
                  </a:lnTo>
                  <a:lnTo>
                    <a:pt x="40" y="5425"/>
                  </a:lnTo>
                  <a:lnTo>
                    <a:pt x="121" y="5667"/>
                  </a:lnTo>
                  <a:lnTo>
                    <a:pt x="222" y="5909"/>
                  </a:lnTo>
                  <a:lnTo>
                    <a:pt x="343" y="6111"/>
                  </a:lnTo>
                  <a:lnTo>
                    <a:pt x="484" y="6313"/>
                  </a:lnTo>
                  <a:lnTo>
                    <a:pt x="666" y="6494"/>
                  </a:lnTo>
                  <a:lnTo>
                    <a:pt x="887" y="6656"/>
                  </a:lnTo>
                  <a:lnTo>
                    <a:pt x="1109" y="6797"/>
                  </a:lnTo>
                  <a:lnTo>
                    <a:pt x="1371" y="6918"/>
                  </a:lnTo>
                  <a:lnTo>
                    <a:pt x="1654" y="6999"/>
                  </a:lnTo>
                  <a:lnTo>
                    <a:pt x="1977" y="7059"/>
                  </a:lnTo>
                  <a:lnTo>
                    <a:pt x="2299" y="7099"/>
                  </a:lnTo>
                  <a:lnTo>
                    <a:pt x="2662" y="7079"/>
                  </a:lnTo>
                  <a:lnTo>
                    <a:pt x="3045" y="7059"/>
                  </a:lnTo>
                  <a:lnTo>
                    <a:pt x="3449" y="6978"/>
                  </a:lnTo>
                  <a:lnTo>
                    <a:pt x="3872" y="6857"/>
                  </a:lnTo>
                  <a:lnTo>
                    <a:pt x="4316" y="6716"/>
                  </a:lnTo>
                  <a:lnTo>
                    <a:pt x="5224" y="6373"/>
                  </a:lnTo>
                  <a:lnTo>
                    <a:pt x="6131" y="6051"/>
                  </a:lnTo>
                  <a:lnTo>
                    <a:pt x="7019" y="5748"/>
                  </a:lnTo>
                  <a:lnTo>
                    <a:pt x="7886" y="5466"/>
                  </a:lnTo>
                  <a:lnTo>
                    <a:pt x="8773" y="5224"/>
                  </a:lnTo>
                  <a:lnTo>
                    <a:pt x="9641" y="5002"/>
                  </a:lnTo>
                  <a:lnTo>
                    <a:pt x="10508" y="4800"/>
                  </a:lnTo>
                  <a:lnTo>
                    <a:pt x="11395" y="4619"/>
                  </a:lnTo>
                  <a:lnTo>
                    <a:pt x="12283" y="4477"/>
                  </a:lnTo>
                  <a:lnTo>
                    <a:pt x="13170" y="4356"/>
                  </a:lnTo>
                  <a:lnTo>
                    <a:pt x="14078" y="4256"/>
                  </a:lnTo>
                  <a:lnTo>
                    <a:pt x="15006" y="4195"/>
                  </a:lnTo>
                  <a:lnTo>
                    <a:pt x="15933" y="4175"/>
                  </a:lnTo>
                  <a:lnTo>
                    <a:pt x="16901" y="4175"/>
                  </a:lnTo>
                  <a:lnTo>
                    <a:pt x="17890" y="4215"/>
                  </a:lnTo>
                  <a:lnTo>
                    <a:pt x="18898" y="4296"/>
                  </a:lnTo>
                  <a:lnTo>
                    <a:pt x="19422" y="4356"/>
                  </a:lnTo>
                  <a:lnTo>
                    <a:pt x="19906" y="4437"/>
                  </a:lnTo>
                  <a:lnTo>
                    <a:pt x="20391" y="4538"/>
                  </a:lnTo>
                  <a:lnTo>
                    <a:pt x="20875" y="4659"/>
                  </a:lnTo>
                  <a:lnTo>
                    <a:pt x="21338" y="4800"/>
                  </a:lnTo>
                  <a:lnTo>
                    <a:pt x="21802" y="4961"/>
                  </a:lnTo>
                  <a:lnTo>
                    <a:pt x="22246" y="5123"/>
                  </a:lnTo>
                  <a:lnTo>
                    <a:pt x="22670" y="5304"/>
                  </a:lnTo>
                  <a:lnTo>
                    <a:pt x="23093" y="5506"/>
                  </a:lnTo>
                  <a:lnTo>
                    <a:pt x="23517" y="5708"/>
                  </a:lnTo>
                  <a:lnTo>
                    <a:pt x="24323" y="6131"/>
                  </a:lnTo>
                  <a:lnTo>
                    <a:pt x="25090" y="6555"/>
                  </a:lnTo>
                  <a:lnTo>
                    <a:pt x="25816" y="6999"/>
                  </a:lnTo>
                  <a:lnTo>
                    <a:pt x="26502" y="7422"/>
                  </a:lnTo>
                  <a:lnTo>
                    <a:pt x="27147" y="7805"/>
                  </a:lnTo>
                  <a:lnTo>
                    <a:pt x="27772" y="8128"/>
                  </a:lnTo>
                  <a:lnTo>
                    <a:pt x="28075" y="8289"/>
                  </a:lnTo>
                  <a:lnTo>
                    <a:pt x="28357" y="8410"/>
                  </a:lnTo>
                  <a:lnTo>
                    <a:pt x="28640" y="8511"/>
                  </a:lnTo>
                  <a:lnTo>
                    <a:pt x="28902" y="8612"/>
                  </a:lnTo>
                  <a:lnTo>
                    <a:pt x="29164" y="8673"/>
                  </a:lnTo>
                  <a:lnTo>
                    <a:pt x="29426" y="8713"/>
                  </a:lnTo>
                  <a:lnTo>
                    <a:pt x="29668" y="8733"/>
                  </a:lnTo>
                  <a:lnTo>
                    <a:pt x="29910" y="8713"/>
                  </a:lnTo>
                  <a:lnTo>
                    <a:pt x="30152" y="8673"/>
                  </a:lnTo>
                  <a:lnTo>
                    <a:pt x="30374" y="8592"/>
                  </a:lnTo>
                  <a:lnTo>
                    <a:pt x="30576" y="8511"/>
                  </a:lnTo>
                  <a:lnTo>
                    <a:pt x="30757" y="8390"/>
                  </a:lnTo>
                  <a:lnTo>
                    <a:pt x="30898" y="8269"/>
                  </a:lnTo>
                  <a:lnTo>
                    <a:pt x="31019" y="8128"/>
                  </a:lnTo>
                  <a:lnTo>
                    <a:pt x="31100" y="7987"/>
                  </a:lnTo>
                  <a:lnTo>
                    <a:pt x="31161" y="7825"/>
                  </a:lnTo>
                  <a:lnTo>
                    <a:pt x="31201" y="7664"/>
                  </a:lnTo>
                  <a:lnTo>
                    <a:pt x="31201" y="7483"/>
                  </a:lnTo>
                  <a:lnTo>
                    <a:pt x="31201" y="7301"/>
                  </a:lnTo>
                  <a:lnTo>
                    <a:pt x="31140" y="7120"/>
                  </a:lnTo>
                  <a:lnTo>
                    <a:pt x="31080" y="6918"/>
                  </a:lnTo>
                  <a:lnTo>
                    <a:pt x="30999" y="6716"/>
                  </a:lnTo>
                  <a:lnTo>
                    <a:pt x="30878" y="6514"/>
                  </a:lnTo>
                  <a:lnTo>
                    <a:pt x="30737" y="6293"/>
                  </a:lnTo>
                  <a:lnTo>
                    <a:pt x="30576" y="6071"/>
                  </a:lnTo>
                  <a:lnTo>
                    <a:pt x="30394" y="5849"/>
                  </a:lnTo>
                  <a:lnTo>
                    <a:pt x="30213" y="5627"/>
                  </a:lnTo>
                  <a:lnTo>
                    <a:pt x="29991" y="5405"/>
                  </a:lnTo>
                  <a:lnTo>
                    <a:pt x="29487" y="4961"/>
                  </a:lnTo>
                  <a:lnTo>
                    <a:pt x="28922" y="4498"/>
                  </a:lnTo>
                  <a:lnTo>
                    <a:pt x="28297" y="4054"/>
                  </a:lnTo>
                  <a:lnTo>
                    <a:pt x="27611" y="3610"/>
                  </a:lnTo>
                  <a:lnTo>
                    <a:pt x="26865" y="3207"/>
                  </a:lnTo>
                  <a:lnTo>
                    <a:pt x="26078" y="2803"/>
                  </a:lnTo>
                  <a:lnTo>
                    <a:pt x="25251" y="2420"/>
                  </a:lnTo>
                  <a:lnTo>
                    <a:pt x="24505" y="2138"/>
                  </a:lnTo>
                  <a:lnTo>
                    <a:pt x="23779" y="1856"/>
                  </a:lnTo>
                  <a:lnTo>
                    <a:pt x="23053" y="1593"/>
                  </a:lnTo>
                  <a:lnTo>
                    <a:pt x="22347" y="1371"/>
                  </a:lnTo>
                  <a:lnTo>
                    <a:pt x="21641" y="1150"/>
                  </a:lnTo>
                  <a:lnTo>
                    <a:pt x="20935" y="948"/>
                  </a:lnTo>
                  <a:lnTo>
                    <a:pt x="20229" y="787"/>
                  </a:lnTo>
                  <a:lnTo>
                    <a:pt x="19543" y="625"/>
                  </a:lnTo>
                  <a:lnTo>
                    <a:pt x="18858" y="484"/>
                  </a:lnTo>
                  <a:lnTo>
                    <a:pt x="18172" y="363"/>
                  </a:lnTo>
                  <a:lnTo>
                    <a:pt x="17486" y="262"/>
                  </a:lnTo>
                  <a:lnTo>
                    <a:pt x="16801" y="182"/>
                  </a:lnTo>
                  <a:lnTo>
                    <a:pt x="16135" y="101"/>
                  </a:lnTo>
                  <a:lnTo>
                    <a:pt x="15469" y="61"/>
                  </a:lnTo>
                  <a:lnTo>
                    <a:pt x="14784" y="20"/>
                  </a:lnTo>
                  <a:lnTo>
                    <a:pt x="14118"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835" name="Google Shape;835;p15"/>
            <p:cNvSpPr/>
            <p:nvPr/>
          </p:nvSpPr>
          <p:spPr>
            <a:xfrm>
              <a:off x="1086700" y="3869200"/>
              <a:ext cx="392825" cy="277350"/>
            </a:xfrm>
            <a:custGeom>
              <a:avLst/>
              <a:gdLst/>
              <a:ahLst/>
              <a:cxnLst/>
              <a:rect l="l" t="t" r="r" b="b"/>
              <a:pathLst>
                <a:path w="15713" h="11094" extrusionOk="0">
                  <a:moveTo>
                    <a:pt x="929" y="0"/>
                  </a:moveTo>
                  <a:lnTo>
                    <a:pt x="727" y="21"/>
                  </a:lnTo>
                  <a:lnTo>
                    <a:pt x="545" y="61"/>
                  </a:lnTo>
                  <a:lnTo>
                    <a:pt x="384" y="142"/>
                  </a:lnTo>
                  <a:lnTo>
                    <a:pt x="263" y="242"/>
                  </a:lnTo>
                  <a:lnTo>
                    <a:pt x="162" y="384"/>
                  </a:lnTo>
                  <a:lnTo>
                    <a:pt x="82" y="525"/>
                  </a:lnTo>
                  <a:lnTo>
                    <a:pt x="41" y="706"/>
                  </a:lnTo>
                  <a:lnTo>
                    <a:pt x="1" y="908"/>
                  </a:lnTo>
                  <a:lnTo>
                    <a:pt x="1" y="1130"/>
                  </a:lnTo>
                  <a:lnTo>
                    <a:pt x="21" y="1352"/>
                  </a:lnTo>
                  <a:lnTo>
                    <a:pt x="61" y="1614"/>
                  </a:lnTo>
                  <a:lnTo>
                    <a:pt x="122" y="1876"/>
                  </a:lnTo>
                  <a:lnTo>
                    <a:pt x="203" y="2158"/>
                  </a:lnTo>
                  <a:lnTo>
                    <a:pt x="303" y="2461"/>
                  </a:lnTo>
                  <a:lnTo>
                    <a:pt x="445" y="2764"/>
                  </a:lnTo>
                  <a:lnTo>
                    <a:pt x="586" y="3086"/>
                  </a:lnTo>
                  <a:lnTo>
                    <a:pt x="747" y="3429"/>
                  </a:lnTo>
                  <a:lnTo>
                    <a:pt x="929" y="3752"/>
                  </a:lnTo>
                  <a:lnTo>
                    <a:pt x="1130" y="4115"/>
                  </a:lnTo>
                  <a:lnTo>
                    <a:pt x="1352" y="4458"/>
                  </a:lnTo>
                  <a:lnTo>
                    <a:pt x="1574" y="4821"/>
                  </a:lnTo>
                  <a:lnTo>
                    <a:pt x="2098" y="5527"/>
                  </a:lnTo>
                  <a:lnTo>
                    <a:pt x="2381" y="5890"/>
                  </a:lnTo>
                  <a:lnTo>
                    <a:pt x="2683" y="6253"/>
                  </a:lnTo>
                  <a:lnTo>
                    <a:pt x="3006" y="6616"/>
                  </a:lnTo>
                  <a:lnTo>
                    <a:pt x="3329" y="6979"/>
                  </a:lnTo>
                  <a:lnTo>
                    <a:pt x="3672" y="7322"/>
                  </a:lnTo>
                  <a:lnTo>
                    <a:pt x="4014" y="7665"/>
                  </a:lnTo>
                  <a:lnTo>
                    <a:pt x="4398" y="8007"/>
                  </a:lnTo>
                  <a:lnTo>
                    <a:pt x="4761" y="8350"/>
                  </a:lnTo>
                  <a:lnTo>
                    <a:pt x="5144" y="8653"/>
                  </a:lnTo>
                  <a:lnTo>
                    <a:pt x="5527" y="8955"/>
                  </a:lnTo>
                  <a:lnTo>
                    <a:pt x="5890" y="9217"/>
                  </a:lnTo>
                  <a:lnTo>
                    <a:pt x="6233" y="9460"/>
                  </a:lnTo>
                  <a:lnTo>
                    <a:pt x="6596" y="9681"/>
                  </a:lnTo>
                  <a:lnTo>
                    <a:pt x="6919" y="9883"/>
                  </a:lnTo>
                  <a:lnTo>
                    <a:pt x="7262" y="10065"/>
                  </a:lnTo>
                  <a:lnTo>
                    <a:pt x="7584" y="10246"/>
                  </a:lnTo>
                  <a:lnTo>
                    <a:pt x="7907" y="10387"/>
                  </a:lnTo>
                  <a:lnTo>
                    <a:pt x="8210" y="10528"/>
                  </a:lnTo>
                  <a:lnTo>
                    <a:pt x="8512" y="10629"/>
                  </a:lnTo>
                  <a:lnTo>
                    <a:pt x="8815" y="10730"/>
                  </a:lnTo>
                  <a:lnTo>
                    <a:pt x="9400" y="10891"/>
                  </a:lnTo>
                  <a:lnTo>
                    <a:pt x="9964" y="10992"/>
                  </a:lnTo>
                  <a:lnTo>
                    <a:pt x="10509" y="11053"/>
                  </a:lnTo>
                  <a:lnTo>
                    <a:pt x="11033" y="11093"/>
                  </a:lnTo>
                  <a:lnTo>
                    <a:pt x="11558" y="11073"/>
                  </a:lnTo>
                  <a:lnTo>
                    <a:pt x="12062" y="11053"/>
                  </a:lnTo>
                  <a:lnTo>
                    <a:pt x="12586" y="10992"/>
                  </a:lnTo>
                  <a:lnTo>
                    <a:pt x="13090" y="10932"/>
                  </a:lnTo>
                  <a:lnTo>
                    <a:pt x="14099" y="10811"/>
                  </a:lnTo>
                  <a:lnTo>
                    <a:pt x="14341" y="10770"/>
                  </a:lnTo>
                  <a:lnTo>
                    <a:pt x="14563" y="10730"/>
                  </a:lnTo>
                  <a:lnTo>
                    <a:pt x="14764" y="10649"/>
                  </a:lnTo>
                  <a:lnTo>
                    <a:pt x="14946" y="10589"/>
                  </a:lnTo>
                  <a:lnTo>
                    <a:pt x="15107" y="10508"/>
                  </a:lnTo>
                  <a:lnTo>
                    <a:pt x="15248" y="10407"/>
                  </a:lnTo>
                  <a:lnTo>
                    <a:pt x="15369" y="10307"/>
                  </a:lnTo>
                  <a:lnTo>
                    <a:pt x="15470" y="10206"/>
                  </a:lnTo>
                  <a:lnTo>
                    <a:pt x="15551" y="10085"/>
                  </a:lnTo>
                  <a:lnTo>
                    <a:pt x="15611" y="9964"/>
                  </a:lnTo>
                  <a:lnTo>
                    <a:pt x="15672" y="9843"/>
                  </a:lnTo>
                  <a:lnTo>
                    <a:pt x="15692" y="9722"/>
                  </a:lnTo>
                  <a:lnTo>
                    <a:pt x="15712" y="9601"/>
                  </a:lnTo>
                  <a:lnTo>
                    <a:pt x="15692" y="9480"/>
                  </a:lnTo>
                  <a:lnTo>
                    <a:pt x="15672" y="9339"/>
                  </a:lnTo>
                  <a:lnTo>
                    <a:pt x="15632" y="9217"/>
                  </a:lnTo>
                  <a:lnTo>
                    <a:pt x="15571" y="9096"/>
                  </a:lnTo>
                  <a:lnTo>
                    <a:pt x="15490" y="8975"/>
                  </a:lnTo>
                  <a:lnTo>
                    <a:pt x="15390" y="8854"/>
                  </a:lnTo>
                  <a:lnTo>
                    <a:pt x="15289" y="8754"/>
                  </a:lnTo>
                  <a:lnTo>
                    <a:pt x="15168" y="8633"/>
                  </a:lnTo>
                  <a:lnTo>
                    <a:pt x="15027" y="8552"/>
                  </a:lnTo>
                  <a:lnTo>
                    <a:pt x="14865" y="8451"/>
                  </a:lnTo>
                  <a:lnTo>
                    <a:pt x="14684" y="8370"/>
                  </a:lnTo>
                  <a:lnTo>
                    <a:pt x="14502" y="8310"/>
                  </a:lnTo>
                  <a:lnTo>
                    <a:pt x="14301" y="8249"/>
                  </a:lnTo>
                  <a:lnTo>
                    <a:pt x="14079" y="8209"/>
                  </a:lnTo>
                  <a:lnTo>
                    <a:pt x="13857" y="8169"/>
                  </a:lnTo>
                  <a:lnTo>
                    <a:pt x="13615" y="8149"/>
                  </a:lnTo>
                  <a:lnTo>
                    <a:pt x="13353" y="8149"/>
                  </a:lnTo>
                  <a:lnTo>
                    <a:pt x="13070" y="8169"/>
                  </a:lnTo>
                  <a:lnTo>
                    <a:pt x="12788" y="8189"/>
                  </a:lnTo>
                  <a:lnTo>
                    <a:pt x="12163" y="8270"/>
                  </a:lnTo>
                  <a:lnTo>
                    <a:pt x="11477" y="8310"/>
                  </a:lnTo>
                  <a:lnTo>
                    <a:pt x="10731" y="8330"/>
                  </a:lnTo>
                  <a:lnTo>
                    <a:pt x="10347" y="8310"/>
                  </a:lnTo>
                  <a:lnTo>
                    <a:pt x="9964" y="8290"/>
                  </a:lnTo>
                  <a:lnTo>
                    <a:pt x="9561" y="8249"/>
                  </a:lnTo>
                  <a:lnTo>
                    <a:pt x="9157" y="8189"/>
                  </a:lnTo>
                  <a:lnTo>
                    <a:pt x="8734" y="8128"/>
                  </a:lnTo>
                  <a:lnTo>
                    <a:pt x="8310" y="8028"/>
                  </a:lnTo>
                  <a:lnTo>
                    <a:pt x="7887" y="7907"/>
                  </a:lnTo>
                  <a:lnTo>
                    <a:pt x="7463" y="7786"/>
                  </a:lnTo>
                  <a:lnTo>
                    <a:pt x="7040" y="7624"/>
                  </a:lnTo>
                  <a:lnTo>
                    <a:pt x="6636" y="7443"/>
                  </a:lnTo>
                  <a:lnTo>
                    <a:pt x="6213" y="7221"/>
                  </a:lnTo>
                  <a:lnTo>
                    <a:pt x="5789" y="6999"/>
                  </a:lnTo>
                  <a:lnTo>
                    <a:pt x="5386" y="6717"/>
                  </a:lnTo>
                  <a:lnTo>
                    <a:pt x="4983" y="6434"/>
                  </a:lnTo>
                  <a:lnTo>
                    <a:pt x="4579" y="6112"/>
                  </a:lnTo>
                  <a:lnTo>
                    <a:pt x="4196" y="5748"/>
                  </a:lnTo>
                  <a:lnTo>
                    <a:pt x="3833" y="5345"/>
                  </a:lnTo>
                  <a:lnTo>
                    <a:pt x="3470" y="4922"/>
                  </a:lnTo>
                  <a:lnTo>
                    <a:pt x="3107" y="4438"/>
                  </a:lnTo>
                  <a:lnTo>
                    <a:pt x="2784" y="3933"/>
                  </a:lnTo>
                  <a:lnTo>
                    <a:pt x="2461" y="3389"/>
                  </a:lnTo>
                  <a:lnTo>
                    <a:pt x="2159" y="2804"/>
                  </a:lnTo>
                  <a:lnTo>
                    <a:pt x="1877" y="2179"/>
                  </a:lnTo>
                  <a:lnTo>
                    <a:pt x="1614" y="1493"/>
                  </a:lnTo>
                  <a:lnTo>
                    <a:pt x="1372" y="767"/>
                  </a:lnTo>
                  <a:lnTo>
                    <a:pt x="1151"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grpSp>
      <p:sp>
        <p:nvSpPr>
          <p:cNvPr id="836" name="Google Shape;836;p15"/>
          <p:cNvSpPr/>
          <p:nvPr/>
        </p:nvSpPr>
        <p:spPr>
          <a:xfrm>
            <a:off x="2773920" y="5229510"/>
            <a:ext cx="633805" cy="589597"/>
          </a:xfrm>
          <a:custGeom>
            <a:avLst/>
            <a:gdLst/>
            <a:ahLst/>
            <a:cxnLst/>
            <a:rect l="l" t="t" r="r" b="b"/>
            <a:pathLst>
              <a:path w="5524" h="5139" extrusionOk="0">
                <a:moveTo>
                  <a:pt x="3122" y="0"/>
                </a:moveTo>
                <a:lnTo>
                  <a:pt x="2978" y="48"/>
                </a:lnTo>
                <a:lnTo>
                  <a:pt x="2594" y="288"/>
                </a:lnTo>
                <a:lnTo>
                  <a:pt x="2258" y="576"/>
                </a:lnTo>
                <a:lnTo>
                  <a:pt x="2018" y="817"/>
                </a:lnTo>
                <a:lnTo>
                  <a:pt x="2018" y="865"/>
                </a:lnTo>
                <a:lnTo>
                  <a:pt x="2066" y="913"/>
                </a:lnTo>
                <a:lnTo>
                  <a:pt x="2210" y="1057"/>
                </a:lnTo>
                <a:lnTo>
                  <a:pt x="2594" y="1345"/>
                </a:lnTo>
                <a:lnTo>
                  <a:pt x="2738" y="1489"/>
                </a:lnTo>
                <a:lnTo>
                  <a:pt x="2786" y="1585"/>
                </a:lnTo>
                <a:lnTo>
                  <a:pt x="2786" y="1681"/>
                </a:lnTo>
                <a:lnTo>
                  <a:pt x="2786" y="1777"/>
                </a:lnTo>
                <a:lnTo>
                  <a:pt x="2738" y="1873"/>
                </a:lnTo>
                <a:lnTo>
                  <a:pt x="2642" y="1969"/>
                </a:lnTo>
                <a:lnTo>
                  <a:pt x="2498" y="2065"/>
                </a:lnTo>
                <a:lnTo>
                  <a:pt x="2162" y="2209"/>
                </a:lnTo>
                <a:lnTo>
                  <a:pt x="1921" y="2209"/>
                </a:lnTo>
                <a:lnTo>
                  <a:pt x="1777" y="2113"/>
                </a:lnTo>
                <a:lnTo>
                  <a:pt x="1633" y="1969"/>
                </a:lnTo>
                <a:lnTo>
                  <a:pt x="1585" y="1777"/>
                </a:lnTo>
                <a:lnTo>
                  <a:pt x="1537" y="1585"/>
                </a:lnTo>
                <a:lnTo>
                  <a:pt x="1489" y="1393"/>
                </a:lnTo>
                <a:lnTo>
                  <a:pt x="1393" y="1297"/>
                </a:lnTo>
                <a:lnTo>
                  <a:pt x="1297" y="1249"/>
                </a:lnTo>
                <a:lnTo>
                  <a:pt x="1201" y="1249"/>
                </a:lnTo>
                <a:lnTo>
                  <a:pt x="1009" y="1297"/>
                </a:lnTo>
                <a:lnTo>
                  <a:pt x="865" y="1393"/>
                </a:lnTo>
                <a:lnTo>
                  <a:pt x="481" y="1681"/>
                </a:lnTo>
                <a:lnTo>
                  <a:pt x="337" y="1825"/>
                </a:lnTo>
                <a:lnTo>
                  <a:pt x="241" y="1969"/>
                </a:lnTo>
                <a:lnTo>
                  <a:pt x="193" y="2065"/>
                </a:lnTo>
                <a:lnTo>
                  <a:pt x="241" y="2113"/>
                </a:lnTo>
                <a:lnTo>
                  <a:pt x="289" y="2305"/>
                </a:lnTo>
                <a:lnTo>
                  <a:pt x="481" y="2546"/>
                </a:lnTo>
                <a:lnTo>
                  <a:pt x="673" y="2738"/>
                </a:lnTo>
                <a:lnTo>
                  <a:pt x="961" y="3074"/>
                </a:lnTo>
                <a:lnTo>
                  <a:pt x="1009" y="3170"/>
                </a:lnTo>
                <a:lnTo>
                  <a:pt x="961" y="3218"/>
                </a:lnTo>
                <a:lnTo>
                  <a:pt x="913" y="3218"/>
                </a:lnTo>
                <a:lnTo>
                  <a:pt x="529" y="3314"/>
                </a:lnTo>
                <a:lnTo>
                  <a:pt x="337" y="3362"/>
                </a:lnTo>
                <a:lnTo>
                  <a:pt x="193" y="3458"/>
                </a:lnTo>
                <a:lnTo>
                  <a:pt x="49" y="3602"/>
                </a:lnTo>
                <a:lnTo>
                  <a:pt x="0" y="3746"/>
                </a:lnTo>
                <a:lnTo>
                  <a:pt x="49" y="3890"/>
                </a:lnTo>
                <a:lnTo>
                  <a:pt x="145" y="4130"/>
                </a:lnTo>
                <a:lnTo>
                  <a:pt x="385" y="4370"/>
                </a:lnTo>
                <a:lnTo>
                  <a:pt x="625" y="4467"/>
                </a:lnTo>
                <a:lnTo>
                  <a:pt x="817" y="4467"/>
                </a:lnTo>
                <a:lnTo>
                  <a:pt x="1009" y="4370"/>
                </a:lnTo>
                <a:lnTo>
                  <a:pt x="1153" y="4274"/>
                </a:lnTo>
                <a:lnTo>
                  <a:pt x="1249" y="4130"/>
                </a:lnTo>
                <a:lnTo>
                  <a:pt x="1441" y="3890"/>
                </a:lnTo>
                <a:lnTo>
                  <a:pt x="1537" y="3938"/>
                </a:lnTo>
                <a:lnTo>
                  <a:pt x="1585" y="4034"/>
                </a:lnTo>
                <a:lnTo>
                  <a:pt x="1777" y="4418"/>
                </a:lnTo>
                <a:lnTo>
                  <a:pt x="1970" y="4851"/>
                </a:lnTo>
                <a:lnTo>
                  <a:pt x="2066" y="5043"/>
                </a:lnTo>
                <a:lnTo>
                  <a:pt x="2162" y="5139"/>
                </a:lnTo>
                <a:lnTo>
                  <a:pt x="2258" y="5139"/>
                </a:lnTo>
                <a:lnTo>
                  <a:pt x="2402" y="5043"/>
                </a:lnTo>
                <a:lnTo>
                  <a:pt x="2738" y="4803"/>
                </a:lnTo>
                <a:lnTo>
                  <a:pt x="3074" y="4515"/>
                </a:lnTo>
                <a:lnTo>
                  <a:pt x="3266" y="4322"/>
                </a:lnTo>
                <a:lnTo>
                  <a:pt x="3314" y="4226"/>
                </a:lnTo>
                <a:lnTo>
                  <a:pt x="3266" y="4178"/>
                </a:lnTo>
                <a:lnTo>
                  <a:pt x="3170" y="4034"/>
                </a:lnTo>
                <a:lnTo>
                  <a:pt x="3026" y="3890"/>
                </a:lnTo>
                <a:lnTo>
                  <a:pt x="2834" y="3650"/>
                </a:lnTo>
                <a:lnTo>
                  <a:pt x="2786" y="3506"/>
                </a:lnTo>
                <a:lnTo>
                  <a:pt x="2786" y="3362"/>
                </a:lnTo>
                <a:lnTo>
                  <a:pt x="2882" y="3218"/>
                </a:lnTo>
                <a:lnTo>
                  <a:pt x="3026" y="3122"/>
                </a:lnTo>
                <a:lnTo>
                  <a:pt x="3170" y="3074"/>
                </a:lnTo>
                <a:lnTo>
                  <a:pt x="3314" y="3026"/>
                </a:lnTo>
                <a:lnTo>
                  <a:pt x="3458" y="3026"/>
                </a:lnTo>
                <a:lnTo>
                  <a:pt x="3602" y="3074"/>
                </a:lnTo>
                <a:lnTo>
                  <a:pt x="3698" y="3170"/>
                </a:lnTo>
                <a:lnTo>
                  <a:pt x="3746" y="3266"/>
                </a:lnTo>
                <a:lnTo>
                  <a:pt x="3843" y="3506"/>
                </a:lnTo>
                <a:lnTo>
                  <a:pt x="3891" y="3746"/>
                </a:lnTo>
                <a:lnTo>
                  <a:pt x="3987" y="3938"/>
                </a:lnTo>
                <a:lnTo>
                  <a:pt x="4227" y="3938"/>
                </a:lnTo>
                <a:lnTo>
                  <a:pt x="4611" y="3698"/>
                </a:lnTo>
                <a:lnTo>
                  <a:pt x="5043" y="3410"/>
                </a:lnTo>
                <a:lnTo>
                  <a:pt x="5235" y="3218"/>
                </a:lnTo>
                <a:lnTo>
                  <a:pt x="5283" y="3170"/>
                </a:lnTo>
                <a:lnTo>
                  <a:pt x="5235" y="3074"/>
                </a:lnTo>
                <a:lnTo>
                  <a:pt x="5139" y="2834"/>
                </a:lnTo>
                <a:lnTo>
                  <a:pt x="4707" y="2257"/>
                </a:lnTo>
                <a:lnTo>
                  <a:pt x="4563" y="2017"/>
                </a:lnTo>
                <a:lnTo>
                  <a:pt x="4515" y="1969"/>
                </a:lnTo>
                <a:lnTo>
                  <a:pt x="4563" y="1921"/>
                </a:lnTo>
                <a:lnTo>
                  <a:pt x="4755" y="1873"/>
                </a:lnTo>
                <a:lnTo>
                  <a:pt x="5139" y="1729"/>
                </a:lnTo>
                <a:lnTo>
                  <a:pt x="5331" y="1585"/>
                </a:lnTo>
                <a:lnTo>
                  <a:pt x="5475" y="1393"/>
                </a:lnTo>
                <a:lnTo>
                  <a:pt x="5523" y="1249"/>
                </a:lnTo>
                <a:lnTo>
                  <a:pt x="5523" y="1057"/>
                </a:lnTo>
                <a:lnTo>
                  <a:pt x="5427" y="865"/>
                </a:lnTo>
                <a:lnTo>
                  <a:pt x="5283" y="673"/>
                </a:lnTo>
                <a:lnTo>
                  <a:pt x="5139" y="528"/>
                </a:lnTo>
                <a:lnTo>
                  <a:pt x="4947" y="432"/>
                </a:lnTo>
                <a:lnTo>
                  <a:pt x="4755" y="432"/>
                </a:lnTo>
                <a:lnTo>
                  <a:pt x="4611" y="480"/>
                </a:lnTo>
                <a:lnTo>
                  <a:pt x="4515" y="576"/>
                </a:lnTo>
                <a:lnTo>
                  <a:pt x="4419" y="673"/>
                </a:lnTo>
                <a:lnTo>
                  <a:pt x="4227" y="913"/>
                </a:lnTo>
                <a:lnTo>
                  <a:pt x="4131" y="1057"/>
                </a:lnTo>
                <a:lnTo>
                  <a:pt x="4035" y="1105"/>
                </a:lnTo>
                <a:lnTo>
                  <a:pt x="3939" y="1105"/>
                </a:lnTo>
                <a:lnTo>
                  <a:pt x="3843" y="1009"/>
                </a:lnTo>
                <a:lnTo>
                  <a:pt x="3602" y="625"/>
                </a:lnTo>
                <a:lnTo>
                  <a:pt x="3410" y="240"/>
                </a:lnTo>
                <a:lnTo>
                  <a:pt x="3314" y="96"/>
                </a:lnTo>
                <a:lnTo>
                  <a:pt x="3218" y="0"/>
                </a:lnTo>
                <a:close/>
              </a:path>
            </a:pathLst>
          </a:custGeom>
          <a:solidFill>
            <a:schemeClr val="accent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837" name="Google Shape;837;p15"/>
          <p:cNvSpPr/>
          <p:nvPr/>
        </p:nvSpPr>
        <p:spPr>
          <a:xfrm>
            <a:off x="9093170" y="885247"/>
            <a:ext cx="473977" cy="523628"/>
          </a:xfrm>
          <a:custGeom>
            <a:avLst/>
            <a:gdLst/>
            <a:ahLst/>
            <a:cxnLst/>
            <a:rect l="l" t="t" r="r" b="b"/>
            <a:pathLst>
              <a:path w="4131" h="4564" extrusionOk="0">
                <a:moveTo>
                  <a:pt x="3411" y="1"/>
                </a:moveTo>
                <a:lnTo>
                  <a:pt x="3266" y="49"/>
                </a:lnTo>
                <a:lnTo>
                  <a:pt x="3122" y="97"/>
                </a:lnTo>
                <a:lnTo>
                  <a:pt x="3026" y="193"/>
                </a:lnTo>
                <a:lnTo>
                  <a:pt x="2930" y="289"/>
                </a:lnTo>
                <a:lnTo>
                  <a:pt x="2834" y="529"/>
                </a:lnTo>
                <a:lnTo>
                  <a:pt x="2642" y="817"/>
                </a:lnTo>
                <a:lnTo>
                  <a:pt x="2546" y="865"/>
                </a:lnTo>
                <a:lnTo>
                  <a:pt x="2402" y="865"/>
                </a:lnTo>
                <a:lnTo>
                  <a:pt x="2306" y="769"/>
                </a:lnTo>
                <a:lnTo>
                  <a:pt x="2162" y="673"/>
                </a:lnTo>
                <a:lnTo>
                  <a:pt x="1874" y="385"/>
                </a:lnTo>
                <a:lnTo>
                  <a:pt x="1778" y="289"/>
                </a:lnTo>
                <a:lnTo>
                  <a:pt x="1682" y="241"/>
                </a:lnTo>
                <a:lnTo>
                  <a:pt x="1586" y="241"/>
                </a:lnTo>
                <a:lnTo>
                  <a:pt x="1490" y="337"/>
                </a:lnTo>
                <a:lnTo>
                  <a:pt x="1249" y="625"/>
                </a:lnTo>
                <a:lnTo>
                  <a:pt x="913" y="1153"/>
                </a:lnTo>
                <a:lnTo>
                  <a:pt x="913" y="1202"/>
                </a:lnTo>
                <a:lnTo>
                  <a:pt x="961" y="1250"/>
                </a:lnTo>
                <a:lnTo>
                  <a:pt x="1057" y="1346"/>
                </a:lnTo>
                <a:lnTo>
                  <a:pt x="1586" y="1490"/>
                </a:lnTo>
                <a:lnTo>
                  <a:pt x="1682" y="1586"/>
                </a:lnTo>
                <a:lnTo>
                  <a:pt x="1778" y="1682"/>
                </a:lnTo>
                <a:lnTo>
                  <a:pt x="1826" y="1778"/>
                </a:lnTo>
                <a:lnTo>
                  <a:pt x="1826" y="1922"/>
                </a:lnTo>
                <a:lnTo>
                  <a:pt x="1778" y="2066"/>
                </a:lnTo>
                <a:lnTo>
                  <a:pt x="1730" y="2162"/>
                </a:lnTo>
                <a:lnTo>
                  <a:pt x="1586" y="2306"/>
                </a:lnTo>
                <a:lnTo>
                  <a:pt x="1490" y="2354"/>
                </a:lnTo>
                <a:lnTo>
                  <a:pt x="1345" y="2402"/>
                </a:lnTo>
                <a:lnTo>
                  <a:pt x="1201" y="2354"/>
                </a:lnTo>
                <a:lnTo>
                  <a:pt x="1057" y="2258"/>
                </a:lnTo>
                <a:lnTo>
                  <a:pt x="961" y="2114"/>
                </a:lnTo>
                <a:lnTo>
                  <a:pt x="769" y="1826"/>
                </a:lnTo>
                <a:lnTo>
                  <a:pt x="721" y="1730"/>
                </a:lnTo>
                <a:lnTo>
                  <a:pt x="625" y="1682"/>
                </a:lnTo>
                <a:lnTo>
                  <a:pt x="529" y="1730"/>
                </a:lnTo>
                <a:lnTo>
                  <a:pt x="433" y="1826"/>
                </a:lnTo>
                <a:lnTo>
                  <a:pt x="241" y="2114"/>
                </a:lnTo>
                <a:lnTo>
                  <a:pt x="1" y="2690"/>
                </a:lnTo>
                <a:lnTo>
                  <a:pt x="97" y="2786"/>
                </a:lnTo>
                <a:lnTo>
                  <a:pt x="337" y="3026"/>
                </a:lnTo>
                <a:lnTo>
                  <a:pt x="1153" y="3651"/>
                </a:lnTo>
                <a:lnTo>
                  <a:pt x="2354" y="4515"/>
                </a:lnTo>
                <a:lnTo>
                  <a:pt x="2402" y="4563"/>
                </a:lnTo>
                <a:lnTo>
                  <a:pt x="2450" y="4563"/>
                </a:lnTo>
                <a:lnTo>
                  <a:pt x="2642" y="4467"/>
                </a:lnTo>
                <a:lnTo>
                  <a:pt x="2786" y="4275"/>
                </a:lnTo>
                <a:lnTo>
                  <a:pt x="2978" y="4083"/>
                </a:lnTo>
                <a:lnTo>
                  <a:pt x="3074" y="3891"/>
                </a:lnTo>
                <a:lnTo>
                  <a:pt x="3074" y="3699"/>
                </a:lnTo>
                <a:lnTo>
                  <a:pt x="3026" y="3603"/>
                </a:lnTo>
                <a:lnTo>
                  <a:pt x="2978" y="3555"/>
                </a:lnTo>
                <a:lnTo>
                  <a:pt x="2834" y="3507"/>
                </a:lnTo>
                <a:lnTo>
                  <a:pt x="2690" y="3459"/>
                </a:lnTo>
                <a:lnTo>
                  <a:pt x="2546" y="3411"/>
                </a:lnTo>
                <a:lnTo>
                  <a:pt x="2450" y="3315"/>
                </a:lnTo>
                <a:lnTo>
                  <a:pt x="2402" y="3171"/>
                </a:lnTo>
                <a:lnTo>
                  <a:pt x="2402" y="3026"/>
                </a:lnTo>
                <a:lnTo>
                  <a:pt x="2402" y="2834"/>
                </a:lnTo>
                <a:lnTo>
                  <a:pt x="2498" y="2690"/>
                </a:lnTo>
                <a:lnTo>
                  <a:pt x="2594" y="2594"/>
                </a:lnTo>
                <a:lnTo>
                  <a:pt x="2738" y="2546"/>
                </a:lnTo>
                <a:lnTo>
                  <a:pt x="2882" y="2546"/>
                </a:lnTo>
                <a:lnTo>
                  <a:pt x="3026" y="2594"/>
                </a:lnTo>
                <a:lnTo>
                  <a:pt x="3218" y="2786"/>
                </a:lnTo>
                <a:lnTo>
                  <a:pt x="3363" y="2978"/>
                </a:lnTo>
                <a:lnTo>
                  <a:pt x="3507" y="3075"/>
                </a:lnTo>
                <a:lnTo>
                  <a:pt x="3555" y="3075"/>
                </a:lnTo>
                <a:lnTo>
                  <a:pt x="3651" y="2978"/>
                </a:lnTo>
                <a:lnTo>
                  <a:pt x="3795" y="2738"/>
                </a:lnTo>
                <a:lnTo>
                  <a:pt x="4131" y="2162"/>
                </a:lnTo>
                <a:lnTo>
                  <a:pt x="4131" y="2066"/>
                </a:lnTo>
                <a:lnTo>
                  <a:pt x="4035" y="1922"/>
                </a:lnTo>
                <a:lnTo>
                  <a:pt x="3747" y="1730"/>
                </a:lnTo>
                <a:lnTo>
                  <a:pt x="3315" y="1538"/>
                </a:lnTo>
                <a:lnTo>
                  <a:pt x="3603" y="1250"/>
                </a:lnTo>
                <a:lnTo>
                  <a:pt x="3795" y="961"/>
                </a:lnTo>
                <a:lnTo>
                  <a:pt x="3939" y="721"/>
                </a:lnTo>
                <a:lnTo>
                  <a:pt x="3939" y="529"/>
                </a:lnTo>
                <a:lnTo>
                  <a:pt x="3891" y="289"/>
                </a:lnTo>
                <a:lnTo>
                  <a:pt x="3795" y="145"/>
                </a:lnTo>
                <a:lnTo>
                  <a:pt x="3651" y="49"/>
                </a:lnTo>
                <a:lnTo>
                  <a:pt x="3411" y="1"/>
                </a:lnTo>
                <a:close/>
              </a:path>
            </a:pathLst>
          </a:custGeom>
          <a:solidFill>
            <a:schemeClr val="accent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838" name="Google Shape;838;p15"/>
          <p:cNvSpPr/>
          <p:nvPr/>
        </p:nvSpPr>
        <p:spPr>
          <a:xfrm>
            <a:off x="9422645" y="5006025"/>
            <a:ext cx="534673" cy="446415"/>
          </a:xfrm>
          <a:custGeom>
            <a:avLst/>
            <a:gdLst/>
            <a:ahLst/>
            <a:cxnLst/>
            <a:rect l="l" t="t" r="r" b="b"/>
            <a:pathLst>
              <a:path w="4660" h="3891" extrusionOk="0">
                <a:moveTo>
                  <a:pt x="1826" y="1"/>
                </a:moveTo>
                <a:lnTo>
                  <a:pt x="1778" y="145"/>
                </a:lnTo>
                <a:lnTo>
                  <a:pt x="1634" y="433"/>
                </a:lnTo>
                <a:lnTo>
                  <a:pt x="1538" y="913"/>
                </a:lnTo>
                <a:lnTo>
                  <a:pt x="1201" y="721"/>
                </a:lnTo>
                <a:lnTo>
                  <a:pt x="865" y="577"/>
                </a:lnTo>
                <a:lnTo>
                  <a:pt x="625" y="529"/>
                </a:lnTo>
                <a:lnTo>
                  <a:pt x="385" y="529"/>
                </a:lnTo>
                <a:lnTo>
                  <a:pt x="193" y="625"/>
                </a:lnTo>
                <a:lnTo>
                  <a:pt x="97" y="769"/>
                </a:lnTo>
                <a:lnTo>
                  <a:pt x="1" y="961"/>
                </a:lnTo>
                <a:lnTo>
                  <a:pt x="1" y="1153"/>
                </a:lnTo>
                <a:lnTo>
                  <a:pt x="97" y="1346"/>
                </a:lnTo>
                <a:lnTo>
                  <a:pt x="145" y="1442"/>
                </a:lnTo>
                <a:lnTo>
                  <a:pt x="289" y="1538"/>
                </a:lnTo>
                <a:lnTo>
                  <a:pt x="385" y="1586"/>
                </a:lnTo>
                <a:lnTo>
                  <a:pt x="673" y="1634"/>
                </a:lnTo>
                <a:lnTo>
                  <a:pt x="961" y="1730"/>
                </a:lnTo>
                <a:lnTo>
                  <a:pt x="1057" y="1826"/>
                </a:lnTo>
                <a:lnTo>
                  <a:pt x="1057" y="1970"/>
                </a:lnTo>
                <a:lnTo>
                  <a:pt x="1009" y="2114"/>
                </a:lnTo>
                <a:lnTo>
                  <a:pt x="961" y="2258"/>
                </a:lnTo>
                <a:lnTo>
                  <a:pt x="769" y="2546"/>
                </a:lnTo>
                <a:lnTo>
                  <a:pt x="673" y="2690"/>
                </a:lnTo>
                <a:lnTo>
                  <a:pt x="673" y="2786"/>
                </a:lnTo>
                <a:lnTo>
                  <a:pt x="721" y="2882"/>
                </a:lnTo>
                <a:lnTo>
                  <a:pt x="817" y="2978"/>
                </a:lnTo>
                <a:lnTo>
                  <a:pt x="1105" y="3122"/>
                </a:lnTo>
                <a:lnTo>
                  <a:pt x="1730" y="3315"/>
                </a:lnTo>
                <a:lnTo>
                  <a:pt x="1778" y="3315"/>
                </a:lnTo>
                <a:lnTo>
                  <a:pt x="1826" y="3267"/>
                </a:lnTo>
                <a:lnTo>
                  <a:pt x="1874" y="3122"/>
                </a:lnTo>
                <a:lnTo>
                  <a:pt x="1922" y="2594"/>
                </a:lnTo>
                <a:lnTo>
                  <a:pt x="1970" y="2450"/>
                </a:lnTo>
                <a:lnTo>
                  <a:pt x="2018" y="2354"/>
                </a:lnTo>
                <a:lnTo>
                  <a:pt x="2114" y="2306"/>
                </a:lnTo>
                <a:lnTo>
                  <a:pt x="2258" y="2258"/>
                </a:lnTo>
                <a:lnTo>
                  <a:pt x="2402" y="2258"/>
                </a:lnTo>
                <a:lnTo>
                  <a:pt x="2546" y="2306"/>
                </a:lnTo>
                <a:lnTo>
                  <a:pt x="2690" y="2402"/>
                </a:lnTo>
                <a:lnTo>
                  <a:pt x="2786" y="2498"/>
                </a:lnTo>
                <a:lnTo>
                  <a:pt x="2834" y="2642"/>
                </a:lnTo>
                <a:lnTo>
                  <a:pt x="2834" y="2786"/>
                </a:lnTo>
                <a:lnTo>
                  <a:pt x="2738" y="2930"/>
                </a:lnTo>
                <a:lnTo>
                  <a:pt x="2642" y="3074"/>
                </a:lnTo>
                <a:lnTo>
                  <a:pt x="2402" y="3315"/>
                </a:lnTo>
                <a:lnTo>
                  <a:pt x="2354" y="3411"/>
                </a:lnTo>
                <a:lnTo>
                  <a:pt x="2354" y="3459"/>
                </a:lnTo>
                <a:lnTo>
                  <a:pt x="2402" y="3555"/>
                </a:lnTo>
                <a:lnTo>
                  <a:pt x="2498" y="3603"/>
                </a:lnTo>
                <a:lnTo>
                  <a:pt x="2834" y="3747"/>
                </a:lnTo>
                <a:lnTo>
                  <a:pt x="3411" y="3891"/>
                </a:lnTo>
                <a:lnTo>
                  <a:pt x="3507" y="3747"/>
                </a:lnTo>
                <a:lnTo>
                  <a:pt x="3699" y="3459"/>
                </a:lnTo>
                <a:lnTo>
                  <a:pt x="4083" y="2498"/>
                </a:lnTo>
                <a:lnTo>
                  <a:pt x="4659" y="1153"/>
                </a:lnTo>
                <a:lnTo>
                  <a:pt x="4659" y="1105"/>
                </a:lnTo>
                <a:lnTo>
                  <a:pt x="4659" y="1057"/>
                </a:lnTo>
                <a:lnTo>
                  <a:pt x="4515" y="913"/>
                </a:lnTo>
                <a:lnTo>
                  <a:pt x="4323" y="769"/>
                </a:lnTo>
                <a:lnTo>
                  <a:pt x="4083" y="625"/>
                </a:lnTo>
                <a:lnTo>
                  <a:pt x="3891" y="577"/>
                </a:lnTo>
                <a:lnTo>
                  <a:pt x="3699" y="625"/>
                </a:lnTo>
                <a:lnTo>
                  <a:pt x="3603" y="673"/>
                </a:lnTo>
                <a:lnTo>
                  <a:pt x="3555" y="769"/>
                </a:lnTo>
                <a:lnTo>
                  <a:pt x="3555" y="913"/>
                </a:lnTo>
                <a:lnTo>
                  <a:pt x="3555" y="1057"/>
                </a:lnTo>
                <a:lnTo>
                  <a:pt x="3555" y="1201"/>
                </a:lnTo>
                <a:lnTo>
                  <a:pt x="3459" y="1346"/>
                </a:lnTo>
                <a:lnTo>
                  <a:pt x="3363" y="1394"/>
                </a:lnTo>
                <a:lnTo>
                  <a:pt x="3171" y="1442"/>
                </a:lnTo>
                <a:lnTo>
                  <a:pt x="3026" y="1490"/>
                </a:lnTo>
                <a:lnTo>
                  <a:pt x="2834" y="1442"/>
                </a:lnTo>
                <a:lnTo>
                  <a:pt x="2738" y="1346"/>
                </a:lnTo>
                <a:lnTo>
                  <a:pt x="2642" y="1249"/>
                </a:lnTo>
                <a:lnTo>
                  <a:pt x="2594" y="1057"/>
                </a:lnTo>
                <a:lnTo>
                  <a:pt x="2642" y="961"/>
                </a:lnTo>
                <a:lnTo>
                  <a:pt x="2738" y="673"/>
                </a:lnTo>
                <a:lnTo>
                  <a:pt x="2930" y="481"/>
                </a:lnTo>
                <a:lnTo>
                  <a:pt x="2978" y="385"/>
                </a:lnTo>
                <a:lnTo>
                  <a:pt x="2978" y="337"/>
                </a:lnTo>
                <a:lnTo>
                  <a:pt x="2882" y="241"/>
                </a:lnTo>
                <a:lnTo>
                  <a:pt x="2594" y="145"/>
                </a:lnTo>
                <a:lnTo>
                  <a:pt x="1922" y="1"/>
                </a:lnTo>
                <a:close/>
              </a:path>
            </a:pathLst>
          </a:custGeom>
          <a:solidFill>
            <a:schemeClr val="accent3"/>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grpSp>
        <p:nvGrpSpPr>
          <p:cNvPr id="839" name="Google Shape;839;p15"/>
          <p:cNvGrpSpPr/>
          <p:nvPr/>
        </p:nvGrpSpPr>
        <p:grpSpPr>
          <a:xfrm rot="-5839867">
            <a:off x="602575" y="2574861"/>
            <a:ext cx="1192071" cy="889131"/>
            <a:chOff x="7664899" y="1459525"/>
            <a:chExt cx="894076" cy="666865"/>
          </a:xfrm>
        </p:grpSpPr>
        <p:sp>
          <p:nvSpPr>
            <p:cNvPr id="840" name="Google Shape;840;p15"/>
            <p:cNvSpPr/>
            <p:nvPr/>
          </p:nvSpPr>
          <p:spPr>
            <a:xfrm rot="-1305975">
              <a:off x="8072349" y="1519172"/>
              <a:ext cx="413129" cy="475802"/>
            </a:xfrm>
            <a:custGeom>
              <a:avLst/>
              <a:gdLst/>
              <a:ahLst/>
              <a:cxnLst/>
              <a:rect l="l" t="t" r="r" b="b"/>
              <a:pathLst>
                <a:path w="7584" h="8734" extrusionOk="0">
                  <a:moveTo>
                    <a:pt x="545" y="1"/>
                  </a:moveTo>
                  <a:lnTo>
                    <a:pt x="424" y="41"/>
                  </a:lnTo>
                  <a:lnTo>
                    <a:pt x="323" y="102"/>
                  </a:lnTo>
                  <a:lnTo>
                    <a:pt x="243" y="182"/>
                  </a:lnTo>
                  <a:lnTo>
                    <a:pt x="162" y="283"/>
                  </a:lnTo>
                  <a:lnTo>
                    <a:pt x="101" y="384"/>
                  </a:lnTo>
                  <a:lnTo>
                    <a:pt x="41" y="505"/>
                  </a:lnTo>
                  <a:lnTo>
                    <a:pt x="21" y="626"/>
                  </a:lnTo>
                  <a:lnTo>
                    <a:pt x="0" y="787"/>
                  </a:lnTo>
                  <a:lnTo>
                    <a:pt x="41" y="969"/>
                  </a:lnTo>
                  <a:lnTo>
                    <a:pt x="121" y="1150"/>
                  </a:lnTo>
                  <a:lnTo>
                    <a:pt x="222" y="1372"/>
                  </a:lnTo>
                  <a:lnTo>
                    <a:pt x="404" y="1635"/>
                  </a:lnTo>
                  <a:lnTo>
                    <a:pt x="626" y="1917"/>
                  </a:lnTo>
                  <a:lnTo>
                    <a:pt x="908" y="2219"/>
                  </a:lnTo>
                  <a:lnTo>
                    <a:pt x="1251" y="2582"/>
                  </a:lnTo>
                  <a:lnTo>
                    <a:pt x="1695" y="2966"/>
                  </a:lnTo>
                  <a:lnTo>
                    <a:pt x="2199" y="3389"/>
                  </a:lnTo>
                  <a:lnTo>
                    <a:pt x="2784" y="3853"/>
                  </a:lnTo>
                  <a:lnTo>
                    <a:pt x="3207" y="4236"/>
                  </a:lnTo>
                  <a:lnTo>
                    <a:pt x="3631" y="4660"/>
                  </a:lnTo>
                  <a:lnTo>
                    <a:pt x="4034" y="5104"/>
                  </a:lnTo>
                  <a:lnTo>
                    <a:pt x="4438" y="5567"/>
                  </a:lnTo>
                  <a:lnTo>
                    <a:pt x="5184" y="6475"/>
                  </a:lnTo>
                  <a:lnTo>
                    <a:pt x="5849" y="7322"/>
                  </a:lnTo>
                  <a:lnTo>
                    <a:pt x="6434" y="8028"/>
                  </a:lnTo>
                  <a:lnTo>
                    <a:pt x="6676" y="8310"/>
                  </a:lnTo>
                  <a:lnTo>
                    <a:pt x="6918" y="8532"/>
                  </a:lnTo>
                  <a:lnTo>
                    <a:pt x="7120" y="8673"/>
                  </a:lnTo>
                  <a:lnTo>
                    <a:pt x="7201" y="8714"/>
                  </a:lnTo>
                  <a:lnTo>
                    <a:pt x="7281" y="8734"/>
                  </a:lnTo>
                  <a:lnTo>
                    <a:pt x="7362" y="8734"/>
                  </a:lnTo>
                  <a:lnTo>
                    <a:pt x="7423" y="8714"/>
                  </a:lnTo>
                  <a:lnTo>
                    <a:pt x="7483" y="8653"/>
                  </a:lnTo>
                  <a:lnTo>
                    <a:pt x="7523" y="8573"/>
                  </a:lnTo>
                  <a:lnTo>
                    <a:pt x="7564" y="8472"/>
                  </a:lnTo>
                  <a:lnTo>
                    <a:pt x="7584" y="8351"/>
                  </a:lnTo>
                  <a:lnTo>
                    <a:pt x="7584" y="8230"/>
                  </a:lnTo>
                  <a:lnTo>
                    <a:pt x="7564" y="8088"/>
                  </a:lnTo>
                  <a:lnTo>
                    <a:pt x="7483" y="7766"/>
                  </a:lnTo>
                  <a:lnTo>
                    <a:pt x="7342" y="7403"/>
                  </a:lnTo>
                  <a:lnTo>
                    <a:pt x="7160" y="6999"/>
                  </a:lnTo>
                  <a:lnTo>
                    <a:pt x="6939" y="6576"/>
                  </a:lnTo>
                  <a:lnTo>
                    <a:pt x="6676" y="6132"/>
                  </a:lnTo>
                  <a:lnTo>
                    <a:pt x="6374" y="5668"/>
                  </a:lnTo>
                  <a:lnTo>
                    <a:pt x="6071" y="5184"/>
                  </a:lnTo>
                  <a:lnTo>
                    <a:pt x="5749" y="4700"/>
                  </a:lnTo>
                  <a:lnTo>
                    <a:pt x="5063" y="3772"/>
                  </a:lnTo>
                  <a:lnTo>
                    <a:pt x="4397" y="2925"/>
                  </a:lnTo>
                  <a:lnTo>
                    <a:pt x="3812" y="2199"/>
                  </a:lnTo>
                  <a:lnTo>
                    <a:pt x="3550" y="1897"/>
                  </a:lnTo>
                  <a:lnTo>
                    <a:pt x="3288" y="1594"/>
                  </a:lnTo>
                  <a:lnTo>
                    <a:pt x="3006" y="1332"/>
                  </a:lnTo>
                  <a:lnTo>
                    <a:pt x="2743" y="1090"/>
                  </a:lnTo>
                  <a:lnTo>
                    <a:pt x="2481" y="868"/>
                  </a:lnTo>
                  <a:lnTo>
                    <a:pt x="2219" y="687"/>
                  </a:lnTo>
                  <a:lnTo>
                    <a:pt x="1957" y="505"/>
                  </a:lnTo>
                  <a:lnTo>
                    <a:pt x="1715" y="364"/>
                  </a:lnTo>
                  <a:lnTo>
                    <a:pt x="1473" y="243"/>
                  </a:lnTo>
                  <a:lnTo>
                    <a:pt x="1271" y="142"/>
                  </a:lnTo>
                  <a:lnTo>
                    <a:pt x="1049" y="61"/>
                  </a:lnTo>
                  <a:lnTo>
                    <a:pt x="868" y="21"/>
                  </a:lnTo>
                  <a:lnTo>
                    <a:pt x="706" y="1"/>
                  </a:ln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841" name="Google Shape;841;p15"/>
            <p:cNvSpPr/>
            <p:nvPr/>
          </p:nvSpPr>
          <p:spPr>
            <a:xfrm rot="-615088">
              <a:off x="8176597" y="1821503"/>
              <a:ext cx="247588" cy="285132"/>
            </a:xfrm>
            <a:custGeom>
              <a:avLst/>
              <a:gdLst/>
              <a:ahLst/>
              <a:cxnLst/>
              <a:rect l="l" t="t" r="r" b="b"/>
              <a:pathLst>
                <a:path w="7584" h="8734" extrusionOk="0">
                  <a:moveTo>
                    <a:pt x="545" y="1"/>
                  </a:moveTo>
                  <a:lnTo>
                    <a:pt x="424" y="41"/>
                  </a:lnTo>
                  <a:lnTo>
                    <a:pt x="323" y="102"/>
                  </a:lnTo>
                  <a:lnTo>
                    <a:pt x="243" y="182"/>
                  </a:lnTo>
                  <a:lnTo>
                    <a:pt x="162" y="283"/>
                  </a:lnTo>
                  <a:lnTo>
                    <a:pt x="101" y="384"/>
                  </a:lnTo>
                  <a:lnTo>
                    <a:pt x="41" y="505"/>
                  </a:lnTo>
                  <a:lnTo>
                    <a:pt x="21" y="626"/>
                  </a:lnTo>
                  <a:lnTo>
                    <a:pt x="0" y="787"/>
                  </a:lnTo>
                  <a:lnTo>
                    <a:pt x="41" y="969"/>
                  </a:lnTo>
                  <a:lnTo>
                    <a:pt x="121" y="1150"/>
                  </a:lnTo>
                  <a:lnTo>
                    <a:pt x="222" y="1372"/>
                  </a:lnTo>
                  <a:lnTo>
                    <a:pt x="404" y="1635"/>
                  </a:lnTo>
                  <a:lnTo>
                    <a:pt x="626" y="1917"/>
                  </a:lnTo>
                  <a:lnTo>
                    <a:pt x="908" y="2219"/>
                  </a:lnTo>
                  <a:lnTo>
                    <a:pt x="1251" y="2582"/>
                  </a:lnTo>
                  <a:lnTo>
                    <a:pt x="1695" y="2966"/>
                  </a:lnTo>
                  <a:lnTo>
                    <a:pt x="2199" y="3389"/>
                  </a:lnTo>
                  <a:lnTo>
                    <a:pt x="2784" y="3853"/>
                  </a:lnTo>
                  <a:lnTo>
                    <a:pt x="3207" y="4236"/>
                  </a:lnTo>
                  <a:lnTo>
                    <a:pt x="3631" y="4660"/>
                  </a:lnTo>
                  <a:lnTo>
                    <a:pt x="4034" y="5104"/>
                  </a:lnTo>
                  <a:lnTo>
                    <a:pt x="4438" y="5567"/>
                  </a:lnTo>
                  <a:lnTo>
                    <a:pt x="5184" y="6475"/>
                  </a:lnTo>
                  <a:lnTo>
                    <a:pt x="5849" y="7322"/>
                  </a:lnTo>
                  <a:lnTo>
                    <a:pt x="6434" y="8028"/>
                  </a:lnTo>
                  <a:lnTo>
                    <a:pt x="6676" y="8310"/>
                  </a:lnTo>
                  <a:lnTo>
                    <a:pt x="6918" y="8532"/>
                  </a:lnTo>
                  <a:lnTo>
                    <a:pt x="7120" y="8673"/>
                  </a:lnTo>
                  <a:lnTo>
                    <a:pt x="7201" y="8714"/>
                  </a:lnTo>
                  <a:lnTo>
                    <a:pt x="7281" y="8734"/>
                  </a:lnTo>
                  <a:lnTo>
                    <a:pt x="7362" y="8734"/>
                  </a:lnTo>
                  <a:lnTo>
                    <a:pt x="7423" y="8714"/>
                  </a:lnTo>
                  <a:lnTo>
                    <a:pt x="7483" y="8653"/>
                  </a:lnTo>
                  <a:lnTo>
                    <a:pt x="7523" y="8573"/>
                  </a:lnTo>
                  <a:lnTo>
                    <a:pt x="7564" y="8472"/>
                  </a:lnTo>
                  <a:lnTo>
                    <a:pt x="7584" y="8351"/>
                  </a:lnTo>
                  <a:lnTo>
                    <a:pt x="7584" y="8230"/>
                  </a:lnTo>
                  <a:lnTo>
                    <a:pt x="7564" y="8088"/>
                  </a:lnTo>
                  <a:lnTo>
                    <a:pt x="7483" y="7766"/>
                  </a:lnTo>
                  <a:lnTo>
                    <a:pt x="7342" y="7403"/>
                  </a:lnTo>
                  <a:lnTo>
                    <a:pt x="7160" y="6999"/>
                  </a:lnTo>
                  <a:lnTo>
                    <a:pt x="6939" y="6576"/>
                  </a:lnTo>
                  <a:lnTo>
                    <a:pt x="6676" y="6132"/>
                  </a:lnTo>
                  <a:lnTo>
                    <a:pt x="6374" y="5668"/>
                  </a:lnTo>
                  <a:lnTo>
                    <a:pt x="6071" y="5184"/>
                  </a:lnTo>
                  <a:lnTo>
                    <a:pt x="5749" y="4700"/>
                  </a:lnTo>
                  <a:lnTo>
                    <a:pt x="5063" y="3772"/>
                  </a:lnTo>
                  <a:lnTo>
                    <a:pt x="4397" y="2925"/>
                  </a:lnTo>
                  <a:lnTo>
                    <a:pt x="3812" y="2199"/>
                  </a:lnTo>
                  <a:lnTo>
                    <a:pt x="3550" y="1897"/>
                  </a:lnTo>
                  <a:lnTo>
                    <a:pt x="3288" y="1594"/>
                  </a:lnTo>
                  <a:lnTo>
                    <a:pt x="3006" y="1332"/>
                  </a:lnTo>
                  <a:lnTo>
                    <a:pt x="2743" y="1090"/>
                  </a:lnTo>
                  <a:lnTo>
                    <a:pt x="2481" y="868"/>
                  </a:lnTo>
                  <a:lnTo>
                    <a:pt x="2219" y="687"/>
                  </a:lnTo>
                  <a:lnTo>
                    <a:pt x="1957" y="505"/>
                  </a:lnTo>
                  <a:lnTo>
                    <a:pt x="1715" y="364"/>
                  </a:lnTo>
                  <a:lnTo>
                    <a:pt x="1473" y="243"/>
                  </a:lnTo>
                  <a:lnTo>
                    <a:pt x="1271" y="142"/>
                  </a:lnTo>
                  <a:lnTo>
                    <a:pt x="1049" y="61"/>
                  </a:lnTo>
                  <a:lnTo>
                    <a:pt x="868" y="21"/>
                  </a:lnTo>
                  <a:lnTo>
                    <a:pt x="706" y="1"/>
                  </a:ln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grpSp>
          <p:nvGrpSpPr>
            <p:cNvPr id="842" name="Google Shape;842;p15"/>
            <p:cNvGrpSpPr/>
            <p:nvPr/>
          </p:nvGrpSpPr>
          <p:grpSpPr>
            <a:xfrm>
              <a:off x="7664899" y="1459525"/>
              <a:ext cx="475779" cy="475800"/>
              <a:chOff x="1460350" y="2402425"/>
              <a:chExt cx="208950" cy="208950"/>
            </a:xfrm>
          </p:grpSpPr>
          <p:sp>
            <p:nvSpPr>
              <p:cNvPr id="843" name="Google Shape;843;p15"/>
              <p:cNvSpPr/>
              <p:nvPr/>
            </p:nvSpPr>
            <p:spPr>
              <a:xfrm>
                <a:off x="1460350" y="2402425"/>
                <a:ext cx="208950" cy="208950"/>
              </a:xfrm>
              <a:custGeom>
                <a:avLst/>
                <a:gdLst/>
                <a:ahLst/>
                <a:cxnLst/>
                <a:rect l="l" t="t" r="r" b="b"/>
                <a:pathLst>
                  <a:path w="8358" h="8358" extrusionOk="0">
                    <a:moveTo>
                      <a:pt x="4035" y="1"/>
                    </a:moveTo>
                    <a:lnTo>
                      <a:pt x="3651" y="49"/>
                    </a:lnTo>
                    <a:lnTo>
                      <a:pt x="3218" y="97"/>
                    </a:lnTo>
                    <a:lnTo>
                      <a:pt x="2786" y="241"/>
                    </a:lnTo>
                    <a:lnTo>
                      <a:pt x="2402" y="385"/>
                    </a:lnTo>
                    <a:lnTo>
                      <a:pt x="2066" y="577"/>
                    </a:lnTo>
                    <a:lnTo>
                      <a:pt x="1682" y="817"/>
                    </a:lnTo>
                    <a:lnTo>
                      <a:pt x="1393" y="1058"/>
                    </a:lnTo>
                    <a:lnTo>
                      <a:pt x="1105" y="1346"/>
                    </a:lnTo>
                    <a:lnTo>
                      <a:pt x="865" y="1634"/>
                    </a:lnTo>
                    <a:lnTo>
                      <a:pt x="625" y="1970"/>
                    </a:lnTo>
                    <a:lnTo>
                      <a:pt x="433" y="2354"/>
                    </a:lnTo>
                    <a:lnTo>
                      <a:pt x="241" y="2690"/>
                    </a:lnTo>
                    <a:lnTo>
                      <a:pt x="145" y="3075"/>
                    </a:lnTo>
                    <a:lnTo>
                      <a:pt x="49" y="3459"/>
                    </a:lnTo>
                    <a:lnTo>
                      <a:pt x="1" y="3891"/>
                    </a:lnTo>
                    <a:lnTo>
                      <a:pt x="1" y="4323"/>
                    </a:lnTo>
                    <a:lnTo>
                      <a:pt x="49" y="4707"/>
                    </a:lnTo>
                    <a:lnTo>
                      <a:pt x="97" y="5140"/>
                    </a:lnTo>
                    <a:lnTo>
                      <a:pt x="241" y="5572"/>
                    </a:lnTo>
                    <a:lnTo>
                      <a:pt x="385" y="5956"/>
                    </a:lnTo>
                    <a:lnTo>
                      <a:pt x="577" y="6292"/>
                    </a:lnTo>
                    <a:lnTo>
                      <a:pt x="817" y="6628"/>
                    </a:lnTo>
                    <a:lnTo>
                      <a:pt x="1057" y="6965"/>
                    </a:lnTo>
                    <a:lnTo>
                      <a:pt x="1345" y="7253"/>
                    </a:lnTo>
                    <a:lnTo>
                      <a:pt x="1634" y="7493"/>
                    </a:lnTo>
                    <a:lnTo>
                      <a:pt x="1970" y="7733"/>
                    </a:lnTo>
                    <a:lnTo>
                      <a:pt x="2306" y="7925"/>
                    </a:lnTo>
                    <a:lnTo>
                      <a:pt x="2690" y="8069"/>
                    </a:lnTo>
                    <a:lnTo>
                      <a:pt x="3074" y="8213"/>
                    </a:lnTo>
                    <a:lnTo>
                      <a:pt x="3458" y="8309"/>
                    </a:lnTo>
                    <a:lnTo>
                      <a:pt x="3891" y="8357"/>
                    </a:lnTo>
                    <a:lnTo>
                      <a:pt x="4275" y="8357"/>
                    </a:lnTo>
                    <a:lnTo>
                      <a:pt x="4707" y="8309"/>
                    </a:lnTo>
                    <a:lnTo>
                      <a:pt x="5139" y="8261"/>
                    </a:lnTo>
                    <a:lnTo>
                      <a:pt x="5524" y="8117"/>
                    </a:lnTo>
                    <a:lnTo>
                      <a:pt x="5956" y="7973"/>
                    </a:lnTo>
                    <a:lnTo>
                      <a:pt x="6292" y="7781"/>
                    </a:lnTo>
                    <a:lnTo>
                      <a:pt x="6628" y="7541"/>
                    </a:lnTo>
                    <a:lnTo>
                      <a:pt x="6964" y="7301"/>
                    </a:lnTo>
                    <a:lnTo>
                      <a:pt x="7252" y="7013"/>
                    </a:lnTo>
                    <a:lnTo>
                      <a:pt x="7493" y="6724"/>
                    </a:lnTo>
                    <a:lnTo>
                      <a:pt x="7733" y="6388"/>
                    </a:lnTo>
                    <a:lnTo>
                      <a:pt x="7925" y="6004"/>
                    </a:lnTo>
                    <a:lnTo>
                      <a:pt x="8069" y="5668"/>
                    </a:lnTo>
                    <a:lnTo>
                      <a:pt x="8213" y="5284"/>
                    </a:lnTo>
                    <a:lnTo>
                      <a:pt x="8309" y="4900"/>
                    </a:lnTo>
                    <a:lnTo>
                      <a:pt x="8357" y="4467"/>
                    </a:lnTo>
                    <a:lnTo>
                      <a:pt x="8357" y="4035"/>
                    </a:lnTo>
                    <a:lnTo>
                      <a:pt x="8309" y="3651"/>
                    </a:lnTo>
                    <a:lnTo>
                      <a:pt x="8261" y="3219"/>
                    </a:lnTo>
                    <a:lnTo>
                      <a:pt x="8117" y="2786"/>
                    </a:lnTo>
                    <a:lnTo>
                      <a:pt x="7973" y="2402"/>
                    </a:lnTo>
                    <a:lnTo>
                      <a:pt x="7781" y="2066"/>
                    </a:lnTo>
                    <a:lnTo>
                      <a:pt x="7541" y="1730"/>
                    </a:lnTo>
                    <a:lnTo>
                      <a:pt x="7300" y="1394"/>
                    </a:lnTo>
                    <a:lnTo>
                      <a:pt x="7012" y="1106"/>
                    </a:lnTo>
                    <a:lnTo>
                      <a:pt x="6724" y="865"/>
                    </a:lnTo>
                    <a:lnTo>
                      <a:pt x="6388" y="625"/>
                    </a:lnTo>
                    <a:lnTo>
                      <a:pt x="6004" y="433"/>
                    </a:lnTo>
                    <a:lnTo>
                      <a:pt x="5668" y="289"/>
                    </a:lnTo>
                    <a:lnTo>
                      <a:pt x="5283" y="145"/>
                    </a:lnTo>
                    <a:lnTo>
                      <a:pt x="4851" y="49"/>
                    </a:lnTo>
                    <a:lnTo>
                      <a:pt x="4467" y="1"/>
                    </a:ln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844" name="Google Shape;844;p15"/>
              <p:cNvSpPr/>
              <p:nvPr/>
            </p:nvSpPr>
            <p:spPr>
              <a:xfrm>
                <a:off x="1460350" y="2402425"/>
                <a:ext cx="208950" cy="208950"/>
              </a:xfrm>
              <a:custGeom>
                <a:avLst/>
                <a:gdLst/>
                <a:ahLst/>
                <a:cxnLst/>
                <a:rect l="l" t="t" r="r" b="b"/>
                <a:pathLst>
                  <a:path w="8358" h="8358" fill="none" extrusionOk="0">
                    <a:moveTo>
                      <a:pt x="8261" y="3219"/>
                    </a:moveTo>
                    <a:lnTo>
                      <a:pt x="8261" y="3219"/>
                    </a:lnTo>
                    <a:lnTo>
                      <a:pt x="8309" y="3651"/>
                    </a:lnTo>
                    <a:lnTo>
                      <a:pt x="8357" y="4035"/>
                    </a:lnTo>
                    <a:lnTo>
                      <a:pt x="8357" y="4467"/>
                    </a:lnTo>
                    <a:lnTo>
                      <a:pt x="8309" y="4900"/>
                    </a:lnTo>
                    <a:lnTo>
                      <a:pt x="8213" y="5284"/>
                    </a:lnTo>
                    <a:lnTo>
                      <a:pt x="8069" y="5668"/>
                    </a:lnTo>
                    <a:lnTo>
                      <a:pt x="7925" y="6004"/>
                    </a:lnTo>
                    <a:lnTo>
                      <a:pt x="7733" y="6388"/>
                    </a:lnTo>
                    <a:lnTo>
                      <a:pt x="7493" y="6724"/>
                    </a:lnTo>
                    <a:lnTo>
                      <a:pt x="7252" y="7013"/>
                    </a:lnTo>
                    <a:lnTo>
                      <a:pt x="6964" y="7301"/>
                    </a:lnTo>
                    <a:lnTo>
                      <a:pt x="6628" y="7541"/>
                    </a:lnTo>
                    <a:lnTo>
                      <a:pt x="6292" y="7781"/>
                    </a:lnTo>
                    <a:lnTo>
                      <a:pt x="5956" y="7973"/>
                    </a:lnTo>
                    <a:lnTo>
                      <a:pt x="5524" y="8117"/>
                    </a:lnTo>
                    <a:lnTo>
                      <a:pt x="5139" y="8261"/>
                    </a:lnTo>
                    <a:lnTo>
                      <a:pt x="5139" y="8261"/>
                    </a:lnTo>
                    <a:lnTo>
                      <a:pt x="4707" y="8309"/>
                    </a:lnTo>
                    <a:lnTo>
                      <a:pt x="4275" y="8357"/>
                    </a:lnTo>
                    <a:lnTo>
                      <a:pt x="3891" y="8357"/>
                    </a:lnTo>
                    <a:lnTo>
                      <a:pt x="3458" y="8309"/>
                    </a:lnTo>
                    <a:lnTo>
                      <a:pt x="3074" y="8213"/>
                    </a:lnTo>
                    <a:lnTo>
                      <a:pt x="2690" y="8069"/>
                    </a:lnTo>
                    <a:lnTo>
                      <a:pt x="2306" y="7925"/>
                    </a:lnTo>
                    <a:lnTo>
                      <a:pt x="1970" y="7733"/>
                    </a:lnTo>
                    <a:lnTo>
                      <a:pt x="1634" y="7493"/>
                    </a:lnTo>
                    <a:lnTo>
                      <a:pt x="1345" y="7253"/>
                    </a:lnTo>
                    <a:lnTo>
                      <a:pt x="1057" y="6965"/>
                    </a:lnTo>
                    <a:lnTo>
                      <a:pt x="817" y="6628"/>
                    </a:lnTo>
                    <a:lnTo>
                      <a:pt x="577" y="6292"/>
                    </a:lnTo>
                    <a:lnTo>
                      <a:pt x="385" y="5956"/>
                    </a:lnTo>
                    <a:lnTo>
                      <a:pt x="241" y="5572"/>
                    </a:lnTo>
                    <a:lnTo>
                      <a:pt x="97" y="5140"/>
                    </a:lnTo>
                    <a:lnTo>
                      <a:pt x="97" y="5140"/>
                    </a:lnTo>
                    <a:lnTo>
                      <a:pt x="49" y="4707"/>
                    </a:lnTo>
                    <a:lnTo>
                      <a:pt x="1" y="4323"/>
                    </a:lnTo>
                    <a:lnTo>
                      <a:pt x="1" y="3891"/>
                    </a:lnTo>
                    <a:lnTo>
                      <a:pt x="49" y="3459"/>
                    </a:lnTo>
                    <a:lnTo>
                      <a:pt x="145" y="3075"/>
                    </a:lnTo>
                    <a:lnTo>
                      <a:pt x="241" y="2690"/>
                    </a:lnTo>
                    <a:lnTo>
                      <a:pt x="433" y="2354"/>
                    </a:lnTo>
                    <a:lnTo>
                      <a:pt x="625" y="1970"/>
                    </a:lnTo>
                    <a:lnTo>
                      <a:pt x="865" y="1634"/>
                    </a:lnTo>
                    <a:lnTo>
                      <a:pt x="1105" y="1346"/>
                    </a:lnTo>
                    <a:lnTo>
                      <a:pt x="1393" y="1058"/>
                    </a:lnTo>
                    <a:lnTo>
                      <a:pt x="1682" y="817"/>
                    </a:lnTo>
                    <a:lnTo>
                      <a:pt x="2066" y="577"/>
                    </a:lnTo>
                    <a:lnTo>
                      <a:pt x="2402" y="385"/>
                    </a:lnTo>
                    <a:lnTo>
                      <a:pt x="2786" y="241"/>
                    </a:lnTo>
                    <a:lnTo>
                      <a:pt x="3218" y="97"/>
                    </a:lnTo>
                    <a:lnTo>
                      <a:pt x="3218" y="97"/>
                    </a:lnTo>
                    <a:lnTo>
                      <a:pt x="3651" y="49"/>
                    </a:lnTo>
                    <a:lnTo>
                      <a:pt x="4035" y="1"/>
                    </a:lnTo>
                    <a:lnTo>
                      <a:pt x="4467" y="1"/>
                    </a:lnTo>
                    <a:lnTo>
                      <a:pt x="4851" y="49"/>
                    </a:lnTo>
                    <a:lnTo>
                      <a:pt x="5283" y="145"/>
                    </a:lnTo>
                    <a:lnTo>
                      <a:pt x="5668" y="289"/>
                    </a:lnTo>
                    <a:lnTo>
                      <a:pt x="6004" y="433"/>
                    </a:lnTo>
                    <a:lnTo>
                      <a:pt x="6388" y="625"/>
                    </a:lnTo>
                    <a:lnTo>
                      <a:pt x="6724" y="865"/>
                    </a:lnTo>
                    <a:lnTo>
                      <a:pt x="7012" y="1106"/>
                    </a:lnTo>
                    <a:lnTo>
                      <a:pt x="7300" y="1394"/>
                    </a:lnTo>
                    <a:lnTo>
                      <a:pt x="7541" y="1730"/>
                    </a:lnTo>
                    <a:lnTo>
                      <a:pt x="7781" y="2066"/>
                    </a:lnTo>
                    <a:lnTo>
                      <a:pt x="7973" y="2402"/>
                    </a:lnTo>
                    <a:lnTo>
                      <a:pt x="8117" y="2786"/>
                    </a:lnTo>
                    <a:lnTo>
                      <a:pt x="8261" y="3219"/>
                    </a:lnTo>
                  </a:path>
                </a:pathLst>
              </a:custGeom>
              <a:no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845" name="Google Shape;845;p15"/>
              <p:cNvSpPr/>
              <p:nvPr/>
            </p:nvSpPr>
            <p:spPr>
              <a:xfrm>
                <a:off x="1495175" y="2421650"/>
                <a:ext cx="122475" cy="91275"/>
              </a:xfrm>
              <a:custGeom>
                <a:avLst/>
                <a:gdLst/>
                <a:ahLst/>
                <a:cxnLst/>
                <a:rect l="l" t="t" r="r" b="b"/>
                <a:pathLst>
                  <a:path w="4899" h="3651" extrusionOk="0">
                    <a:moveTo>
                      <a:pt x="2546" y="192"/>
                    </a:moveTo>
                    <a:lnTo>
                      <a:pt x="2786" y="240"/>
                    </a:lnTo>
                    <a:lnTo>
                      <a:pt x="3026" y="289"/>
                    </a:lnTo>
                    <a:lnTo>
                      <a:pt x="3266" y="385"/>
                    </a:lnTo>
                    <a:lnTo>
                      <a:pt x="3458" y="529"/>
                    </a:lnTo>
                    <a:lnTo>
                      <a:pt x="3554" y="673"/>
                    </a:lnTo>
                    <a:lnTo>
                      <a:pt x="3650" y="865"/>
                    </a:lnTo>
                    <a:lnTo>
                      <a:pt x="3650" y="1057"/>
                    </a:lnTo>
                    <a:lnTo>
                      <a:pt x="3506" y="1249"/>
                    </a:lnTo>
                    <a:lnTo>
                      <a:pt x="3362" y="1393"/>
                    </a:lnTo>
                    <a:lnTo>
                      <a:pt x="3170" y="1537"/>
                    </a:lnTo>
                    <a:lnTo>
                      <a:pt x="2930" y="1585"/>
                    </a:lnTo>
                    <a:lnTo>
                      <a:pt x="2690" y="1633"/>
                    </a:lnTo>
                    <a:lnTo>
                      <a:pt x="2450" y="1585"/>
                    </a:lnTo>
                    <a:lnTo>
                      <a:pt x="2210" y="1537"/>
                    </a:lnTo>
                    <a:lnTo>
                      <a:pt x="1969" y="1441"/>
                    </a:lnTo>
                    <a:lnTo>
                      <a:pt x="1777" y="1297"/>
                    </a:lnTo>
                    <a:lnTo>
                      <a:pt x="1633" y="1105"/>
                    </a:lnTo>
                    <a:lnTo>
                      <a:pt x="1585" y="961"/>
                    </a:lnTo>
                    <a:lnTo>
                      <a:pt x="1585" y="769"/>
                    </a:lnTo>
                    <a:lnTo>
                      <a:pt x="1681" y="577"/>
                    </a:lnTo>
                    <a:lnTo>
                      <a:pt x="1873" y="385"/>
                    </a:lnTo>
                    <a:lnTo>
                      <a:pt x="2065" y="289"/>
                    </a:lnTo>
                    <a:lnTo>
                      <a:pt x="2306" y="240"/>
                    </a:lnTo>
                    <a:lnTo>
                      <a:pt x="2546" y="192"/>
                    </a:lnTo>
                    <a:close/>
                    <a:moveTo>
                      <a:pt x="2306" y="0"/>
                    </a:moveTo>
                    <a:lnTo>
                      <a:pt x="1969" y="48"/>
                    </a:lnTo>
                    <a:lnTo>
                      <a:pt x="1585" y="144"/>
                    </a:lnTo>
                    <a:lnTo>
                      <a:pt x="1249" y="289"/>
                    </a:lnTo>
                    <a:lnTo>
                      <a:pt x="865" y="481"/>
                    </a:lnTo>
                    <a:lnTo>
                      <a:pt x="529" y="721"/>
                    </a:lnTo>
                    <a:lnTo>
                      <a:pt x="289" y="961"/>
                    </a:lnTo>
                    <a:lnTo>
                      <a:pt x="144" y="1249"/>
                    </a:lnTo>
                    <a:lnTo>
                      <a:pt x="48" y="1489"/>
                    </a:lnTo>
                    <a:lnTo>
                      <a:pt x="0" y="1777"/>
                    </a:lnTo>
                    <a:lnTo>
                      <a:pt x="0" y="2065"/>
                    </a:lnTo>
                    <a:lnTo>
                      <a:pt x="96" y="2354"/>
                    </a:lnTo>
                    <a:lnTo>
                      <a:pt x="192" y="2594"/>
                    </a:lnTo>
                    <a:lnTo>
                      <a:pt x="385" y="2882"/>
                    </a:lnTo>
                    <a:lnTo>
                      <a:pt x="577" y="3074"/>
                    </a:lnTo>
                    <a:lnTo>
                      <a:pt x="865" y="3266"/>
                    </a:lnTo>
                    <a:lnTo>
                      <a:pt x="1153" y="3458"/>
                    </a:lnTo>
                    <a:lnTo>
                      <a:pt x="1441" y="3554"/>
                    </a:lnTo>
                    <a:lnTo>
                      <a:pt x="1825" y="3650"/>
                    </a:lnTo>
                    <a:lnTo>
                      <a:pt x="2594" y="3650"/>
                    </a:lnTo>
                    <a:lnTo>
                      <a:pt x="2978" y="3554"/>
                    </a:lnTo>
                    <a:lnTo>
                      <a:pt x="3410" y="3410"/>
                    </a:lnTo>
                    <a:lnTo>
                      <a:pt x="3842" y="3170"/>
                    </a:lnTo>
                    <a:lnTo>
                      <a:pt x="4179" y="2978"/>
                    </a:lnTo>
                    <a:lnTo>
                      <a:pt x="4467" y="2690"/>
                    </a:lnTo>
                    <a:lnTo>
                      <a:pt x="4659" y="2450"/>
                    </a:lnTo>
                    <a:lnTo>
                      <a:pt x="4803" y="2210"/>
                    </a:lnTo>
                    <a:lnTo>
                      <a:pt x="4899" y="1921"/>
                    </a:lnTo>
                    <a:lnTo>
                      <a:pt x="4899" y="1633"/>
                    </a:lnTo>
                    <a:lnTo>
                      <a:pt x="4851" y="1393"/>
                    </a:lnTo>
                    <a:lnTo>
                      <a:pt x="4803" y="1153"/>
                    </a:lnTo>
                    <a:lnTo>
                      <a:pt x="4659" y="913"/>
                    </a:lnTo>
                    <a:lnTo>
                      <a:pt x="4467" y="673"/>
                    </a:lnTo>
                    <a:lnTo>
                      <a:pt x="4227" y="481"/>
                    </a:lnTo>
                    <a:lnTo>
                      <a:pt x="3986" y="337"/>
                    </a:lnTo>
                    <a:lnTo>
                      <a:pt x="3698" y="192"/>
                    </a:lnTo>
                    <a:lnTo>
                      <a:pt x="3362" y="48"/>
                    </a:lnTo>
                    <a:lnTo>
                      <a:pt x="3026" y="0"/>
                    </a:lnTo>
                    <a:close/>
                  </a:path>
                </a:pathLst>
              </a:custGeom>
              <a:solidFill>
                <a:srgbClr val="210A06">
                  <a:alpha val="3370"/>
                </a:srgbClr>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846" name="Google Shape;846;p15"/>
              <p:cNvSpPr/>
              <p:nvPr/>
            </p:nvSpPr>
            <p:spPr>
              <a:xfrm>
                <a:off x="1534800" y="2426450"/>
                <a:ext cx="51650" cy="36050"/>
              </a:xfrm>
              <a:custGeom>
                <a:avLst/>
                <a:gdLst/>
                <a:ahLst/>
                <a:cxnLst/>
                <a:rect l="l" t="t" r="r" b="b"/>
                <a:pathLst>
                  <a:path w="2066" h="1442" fill="none" extrusionOk="0">
                    <a:moveTo>
                      <a:pt x="1105" y="1441"/>
                    </a:moveTo>
                    <a:lnTo>
                      <a:pt x="1105" y="1441"/>
                    </a:lnTo>
                    <a:lnTo>
                      <a:pt x="865" y="1393"/>
                    </a:lnTo>
                    <a:lnTo>
                      <a:pt x="625" y="1345"/>
                    </a:lnTo>
                    <a:lnTo>
                      <a:pt x="384" y="1249"/>
                    </a:lnTo>
                    <a:lnTo>
                      <a:pt x="192" y="1105"/>
                    </a:lnTo>
                    <a:lnTo>
                      <a:pt x="48" y="913"/>
                    </a:lnTo>
                    <a:lnTo>
                      <a:pt x="0" y="769"/>
                    </a:lnTo>
                    <a:lnTo>
                      <a:pt x="0" y="577"/>
                    </a:lnTo>
                    <a:lnTo>
                      <a:pt x="96" y="385"/>
                    </a:lnTo>
                    <a:lnTo>
                      <a:pt x="96" y="385"/>
                    </a:lnTo>
                    <a:lnTo>
                      <a:pt x="288" y="193"/>
                    </a:lnTo>
                    <a:lnTo>
                      <a:pt x="480" y="97"/>
                    </a:lnTo>
                    <a:lnTo>
                      <a:pt x="721" y="48"/>
                    </a:lnTo>
                    <a:lnTo>
                      <a:pt x="961" y="0"/>
                    </a:lnTo>
                    <a:lnTo>
                      <a:pt x="961" y="0"/>
                    </a:lnTo>
                    <a:lnTo>
                      <a:pt x="1201" y="48"/>
                    </a:lnTo>
                    <a:lnTo>
                      <a:pt x="1441" y="97"/>
                    </a:lnTo>
                    <a:lnTo>
                      <a:pt x="1681" y="193"/>
                    </a:lnTo>
                    <a:lnTo>
                      <a:pt x="1873" y="337"/>
                    </a:lnTo>
                    <a:lnTo>
                      <a:pt x="1969" y="481"/>
                    </a:lnTo>
                    <a:lnTo>
                      <a:pt x="2065" y="673"/>
                    </a:lnTo>
                    <a:lnTo>
                      <a:pt x="2065" y="865"/>
                    </a:lnTo>
                    <a:lnTo>
                      <a:pt x="1921" y="1057"/>
                    </a:lnTo>
                    <a:lnTo>
                      <a:pt x="1921" y="1057"/>
                    </a:lnTo>
                    <a:lnTo>
                      <a:pt x="1777" y="1201"/>
                    </a:lnTo>
                    <a:lnTo>
                      <a:pt x="1585" y="1345"/>
                    </a:lnTo>
                    <a:lnTo>
                      <a:pt x="1345" y="1393"/>
                    </a:lnTo>
                    <a:lnTo>
                      <a:pt x="1105" y="1441"/>
                    </a:lnTo>
                  </a:path>
                </a:pathLst>
              </a:custGeom>
              <a:no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847" name="Google Shape;847;p15"/>
              <p:cNvSpPr/>
              <p:nvPr/>
            </p:nvSpPr>
            <p:spPr>
              <a:xfrm>
                <a:off x="1495175" y="2421650"/>
                <a:ext cx="122475" cy="91275"/>
              </a:xfrm>
              <a:custGeom>
                <a:avLst/>
                <a:gdLst/>
                <a:ahLst/>
                <a:cxnLst/>
                <a:rect l="l" t="t" r="r" b="b"/>
                <a:pathLst>
                  <a:path w="4899" h="3651" fill="none" extrusionOk="0">
                    <a:moveTo>
                      <a:pt x="2642" y="0"/>
                    </a:moveTo>
                    <a:lnTo>
                      <a:pt x="2642" y="0"/>
                    </a:lnTo>
                    <a:lnTo>
                      <a:pt x="2306" y="0"/>
                    </a:lnTo>
                    <a:lnTo>
                      <a:pt x="1969" y="48"/>
                    </a:lnTo>
                    <a:lnTo>
                      <a:pt x="1585" y="144"/>
                    </a:lnTo>
                    <a:lnTo>
                      <a:pt x="1249" y="289"/>
                    </a:lnTo>
                    <a:lnTo>
                      <a:pt x="1249" y="289"/>
                    </a:lnTo>
                    <a:lnTo>
                      <a:pt x="865" y="481"/>
                    </a:lnTo>
                    <a:lnTo>
                      <a:pt x="529" y="721"/>
                    </a:lnTo>
                    <a:lnTo>
                      <a:pt x="289" y="961"/>
                    </a:lnTo>
                    <a:lnTo>
                      <a:pt x="144" y="1249"/>
                    </a:lnTo>
                    <a:lnTo>
                      <a:pt x="48" y="1489"/>
                    </a:lnTo>
                    <a:lnTo>
                      <a:pt x="0" y="1777"/>
                    </a:lnTo>
                    <a:lnTo>
                      <a:pt x="0" y="2065"/>
                    </a:lnTo>
                    <a:lnTo>
                      <a:pt x="96" y="2354"/>
                    </a:lnTo>
                    <a:lnTo>
                      <a:pt x="192" y="2594"/>
                    </a:lnTo>
                    <a:lnTo>
                      <a:pt x="385" y="2882"/>
                    </a:lnTo>
                    <a:lnTo>
                      <a:pt x="577" y="3074"/>
                    </a:lnTo>
                    <a:lnTo>
                      <a:pt x="865" y="3266"/>
                    </a:lnTo>
                    <a:lnTo>
                      <a:pt x="1153" y="3458"/>
                    </a:lnTo>
                    <a:lnTo>
                      <a:pt x="1441" y="3554"/>
                    </a:lnTo>
                    <a:lnTo>
                      <a:pt x="1825" y="3650"/>
                    </a:lnTo>
                    <a:lnTo>
                      <a:pt x="2210" y="3650"/>
                    </a:lnTo>
                    <a:lnTo>
                      <a:pt x="2210" y="3650"/>
                    </a:lnTo>
                    <a:lnTo>
                      <a:pt x="2594" y="3650"/>
                    </a:lnTo>
                    <a:lnTo>
                      <a:pt x="2978" y="3554"/>
                    </a:lnTo>
                    <a:lnTo>
                      <a:pt x="3410" y="3410"/>
                    </a:lnTo>
                    <a:lnTo>
                      <a:pt x="3842" y="3170"/>
                    </a:lnTo>
                    <a:lnTo>
                      <a:pt x="3842" y="3170"/>
                    </a:lnTo>
                    <a:lnTo>
                      <a:pt x="4179" y="2978"/>
                    </a:lnTo>
                    <a:lnTo>
                      <a:pt x="4467" y="2690"/>
                    </a:lnTo>
                    <a:lnTo>
                      <a:pt x="4659" y="2450"/>
                    </a:lnTo>
                    <a:lnTo>
                      <a:pt x="4803" y="2210"/>
                    </a:lnTo>
                    <a:lnTo>
                      <a:pt x="4899" y="1921"/>
                    </a:lnTo>
                    <a:lnTo>
                      <a:pt x="4899" y="1633"/>
                    </a:lnTo>
                    <a:lnTo>
                      <a:pt x="4851" y="1393"/>
                    </a:lnTo>
                    <a:lnTo>
                      <a:pt x="4803" y="1153"/>
                    </a:lnTo>
                    <a:lnTo>
                      <a:pt x="4659" y="913"/>
                    </a:lnTo>
                    <a:lnTo>
                      <a:pt x="4467" y="673"/>
                    </a:lnTo>
                    <a:lnTo>
                      <a:pt x="4227" y="481"/>
                    </a:lnTo>
                    <a:lnTo>
                      <a:pt x="3986" y="337"/>
                    </a:lnTo>
                    <a:lnTo>
                      <a:pt x="3698" y="192"/>
                    </a:lnTo>
                    <a:lnTo>
                      <a:pt x="3362" y="48"/>
                    </a:lnTo>
                    <a:lnTo>
                      <a:pt x="3026" y="0"/>
                    </a:lnTo>
                    <a:lnTo>
                      <a:pt x="2642" y="0"/>
                    </a:lnTo>
                  </a:path>
                </a:pathLst>
              </a:custGeom>
              <a:solidFill>
                <a:srgbClr val="210A06">
                  <a:alpha val="3370"/>
                </a:srgbClr>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848" name="Google Shape;848;p15"/>
              <p:cNvSpPr/>
              <p:nvPr/>
            </p:nvSpPr>
            <p:spPr>
              <a:xfrm>
                <a:off x="1582825" y="2607750"/>
                <a:ext cx="10825" cy="2425"/>
              </a:xfrm>
              <a:custGeom>
                <a:avLst/>
                <a:gdLst/>
                <a:ahLst/>
                <a:cxnLst/>
                <a:rect l="l" t="t" r="r" b="b"/>
                <a:pathLst>
                  <a:path w="433" h="97" extrusionOk="0">
                    <a:moveTo>
                      <a:pt x="0" y="96"/>
                    </a:moveTo>
                    <a:lnTo>
                      <a:pt x="0" y="96"/>
                    </a:lnTo>
                    <a:lnTo>
                      <a:pt x="0" y="96"/>
                    </a:lnTo>
                    <a:lnTo>
                      <a:pt x="0" y="96"/>
                    </a:lnTo>
                    <a:lnTo>
                      <a:pt x="0" y="96"/>
                    </a:lnTo>
                    <a:close/>
                    <a:moveTo>
                      <a:pt x="48" y="96"/>
                    </a:moveTo>
                    <a:lnTo>
                      <a:pt x="48" y="96"/>
                    </a:lnTo>
                    <a:lnTo>
                      <a:pt x="48" y="96"/>
                    </a:lnTo>
                    <a:lnTo>
                      <a:pt x="48" y="96"/>
                    </a:lnTo>
                    <a:lnTo>
                      <a:pt x="48" y="96"/>
                    </a:lnTo>
                    <a:close/>
                    <a:moveTo>
                      <a:pt x="240" y="48"/>
                    </a:moveTo>
                    <a:lnTo>
                      <a:pt x="240" y="48"/>
                    </a:lnTo>
                    <a:lnTo>
                      <a:pt x="48" y="96"/>
                    </a:lnTo>
                    <a:lnTo>
                      <a:pt x="48" y="96"/>
                    </a:lnTo>
                    <a:lnTo>
                      <a:pt x="240" y="48"/>
                    </a:lnTo>
                    <a:close/>
                    <a:moveTo>
                      <a:pt x="240" y="48"/>
                    </a:moveTo>
                    <a:lnTo>
                      <a:pt x="240" y="48"/>
                    </a:lnTo>
                    <a:lnTo>
                      <a:pt x="240" y="48"/>
                    </a:lnTo>
                    <a:lnTo>
                      <a:pt x="240" y="48"/>
                    </a:lnTo>
                    <a:lnTo>
                      <a:pt x="240" y="48"/>
                    </a:lnTo>
                    <a:close/>
                    <a:moveTo>
                      <a:pt x="240" y="48"/>
                    </a:moveTo>
                    <a:lnTo>
                      <a:pt x="240" y="48"/>
                    </a:lnTo>
                    <a:lnTo>
                      <a:pt x="240" y="48"/>
                    </a:lnTo>
                    <a:lnTo>
                      <a:pt x="240" y="48"/>
                    </a:lnTo>
                    <a:lnTo>
                      <a:pt x="240" y="48"/>
                    </a:lnTo>
                    <a:close/>
                    <a:moveTo>
                      <a:pt x="240" y="48"/>
                    </a:moveTo>
                    <a:lnTo>
                      <a:pt x="240" y="48"/>
                    </a:lnTo>
                    <a:lnTo>
                      <a:pt x="240" y="48"/>
                    </a:lnTo>
                    <a:lnTo>
                      <a:pt x="240" y="48"/>
                    </a:lnTo>
                    <a:lnTo>
                      <a:pt x="240" y="48"/>
                    </a:lnTo>
                    <a:close/>
                    <a:moveTo>
                      <a:pt x="288" y="0"/>
                    </a:moveTo>
                    <a:lnTo>
                      <a:pt x="288" y="0"/>
                    </a:lnTo>
                    <a:lnTo>
                      <a:pt x="288" y="48"/>
                    </a:lnTo>
                    <a:lnTo>
                      <a:pt x="288" y="48"/>
                    </a:lnTo>
                    <a:lnTo>
                      <a:pt x="288" y="0"/>
                    </a:lnTo>
                    <a:close/>
                    <a:moveTo>
                      <a:pt x="288" y="0"/>
                    </a:moveTo>
                    <a:lnTo>
                      <a:pt x="288" y="0"/>
                    </a:lnTo>
                    <a:lnTo>
                      <a:pt x="288" y="0"/>
                    </a:lnTo>
                    <a:lnTo>
                      <a:pt x="288" y="0"/>
                    </a:lnTo>
                    <a:lnTo>
                      <a:pt x="288" y="0"/>
                    </a:lnTo>
                    <a:close/>
                    <a:moveTo>
                      <a:pt x="288" y="0"/>
                    </a:moveTo>
                    <a:lnTo>
                      <a:pt x="288" y="0"/>
                    </a:lnTo>
                    <a:lnTo>
                      <a:pt x="288" y="0"/>
                    </a:lnTo>
                    <a:lnTo>
                      <a:pt x="288" y="0"/>
                    </a:lnTo>
                    <a:lnTo>
                      <a:pt x="288" y="0"/>
                    </a:lnTo>
                    <a:close/>
                    <a:moveTo>
                      <a:pt x="336" y="0"/>
                    </a:moveTo>
                    <a:lnTo>
                      <a:pt x="336" y="0"/>
                    </a:lnTo>
                    <a:lnTo>
                      <a:pt x="288" y="0"/>
                    </a:lnTo>
                    <a:lnTo>
                      <a:pt x="288" y="0"/>
                    </a:lnTo>
                    <a:lnTo>
                      <a:pt x="336" y="0"/>
                    </a:lnTo>
                    <a:close/>
                    <a:moveTo>
                      <a:pt x="336" y="0"/>
                    </a:moveTo>
                    <a:lnTo>
                      <a:pt x="336" y="0"/>
                    </a:lnTo>
                    <a:lnTo>
                      <a:pt x="336" y="0"/>
                    </a:lnTo>
                    <a:lnTo>
                      <a:pt x="336" y="0"/>
                    </a:lnTo>
                    <a:lnTo>
                      <a:pt x="336" y="0"/>
                    </a:lnTo>
                    <a:close/>
                    <a:moveTo>
                      <a:pt x="336" y="0"/>
                    </a:moveTo>
                    <a:lnTo>
                      <a:pt x="336" y="0"/>
                    </a:lnTo>
                    <a:lnTo>
                      <a:pt x="336" y="0"/>
                    </a:lnTo>
                    <a:lnTo>
                      <a:pt x="336" y="0"/>
                    </a:lnTo>
                    <a:lnTo>
                      <a:pt x="336" y="0"/>
                    </a:lnTo>
                    <a:close/>
                    <a:moveTo>
                      <a:pt x="336" y="0"/>
                    </a:moveTo>
                    <a:lnTo>
                      <a:pt x="336" y="0"/>
                    </a:lnTo>
                    <a:lnTo>
                      <a:pt x="336" y="0"/>
                    </a:lnTo>
                    <a:lnTo>
                      <a:pt x="336" y="0"/>
                    </a:lnTo>
                    <a:lnTo>
                      <a:pt x="336" y="0"/>
                    </a:lnTo>
                    <a:close/>
                    <a:moveTo>
                      <a:pt x="384" y="0"/>
                    </a:moveTo>
                    <a:lnTo>
                      <a:pt x="384" y="0"/>
                    </a:lnTo>
                    <a:lnTo>
                      <a:pt x="336" y="0"/>
                    </a:lnTo>
                    <a:lnTo>
                      <a:pt x="336" y="0"/>
                    </a:lnTo>
                    <a:lnTo>
                      <a:pt x="384" y="0"/>
                    </a:lnTo>
                    <a:close/>
                    <a:moveTo>
                      <a:pt x="384" y="0"/>
                    </a:moveTo>
                    <a:lnTo>
                      <a:pt x="384" y="0"/>
                    </a:lnTo>
                    <a:lnTo>
                      <a:pt x="384" y="0"/>
                    </a:lnTo>
                    <a:lnTo>
                      <a:pt x="384" y="0"/>
                    </a:lnTo>
                    <a:lnTo>
                      <a:pt x="384" y="0"/>
                    </a:lnTo>
                    <a:close/>
                    <a:moveTo>
                      <a:pt x="384" y="0"/>
                    </a:moveTo>
                    <a:lnTo>
                      <a:pt x="384" y="0"/>
                    </a:lnTo>
                    <a:lnTo>
                      <a:pt x="384" y="0"/>
                    </a:lnTo>
                    <a:lnTo>
                      <a:pt x="384" y="0"/>
                    </a:lnTo>
                    <a:lnTo>
                      <a:pt x="384" y="0"/>
                    </a:lnTo>
                    <a:close/>
                    <a:moveTo>
                      <a:pt x="432" y="0"/>
                    </a:moveTo>
                    <a:lnTo>
                      <a:pt x="432" y="0"/>
                    </a:lnTo>
                    <a:lnTo>
                      <a:pt x="432" y="0"/>
                    </a:lnTo>
                    <a:lnTo>
                      <a:pt x="432" y="0"/>
                    </a:lnTo>
                    <a:lnTo>
                      <a:pt x="432" y="0"/>
                    </a:lnTo>
                    <a:close/>
                    <a:moveTo>
                      <a:pt x="432" y="0"/>
                    </a:moveTo>
                    <a:lnTo>
                      <a:pt x="432" y="0"/>
                    </a:lnTo>
                    <a:lnTo>
                      <a:pt x="432" y="0"/>
                    </a:lnTo>
                    <a:lnTo>
                      <a:pt x="432" y="0"/>
                    </a:lnTo>
                    <a:lnTo>
                      <a:pt x="432" y="0"/>
                    </a:lnTo>
                    <a:close/>
                  </a:path>
                </a:pathLst>
              </a:custGeom>
              <a:solidFill>
                <a:srgbClr val="FAF9F9"/>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849" name="Google Shape;849;p15"/>
              <p:cNvSpPr/>
              <p:nvPr/>
            </p:nvSpPr>
            <p:spPr>
              <a:xfrm>
                <a:off x="1582825" y="2610150"/>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850" name="Google Shape;850;p15"/>
              <p:cNvSpPr/>
              <p:nvPr/>
            </p:nvSpPr>
            <p:spPr>
              <a:xfrm>
                <a:off x="1584025" y="2610150"/>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851" name="Google Shape;851;p15"/>
              <p:cNvSpPr/>
              <p:nvPr/>
            </p:nvSpPr>
            <p:spPr>
              <a:xfrm>
                <a:off x="1584025" y="2608950"/>
                <a:ext cx="4825" cy="1225"/>
              </a:xfrm>
              <a:custGeom>
                <a:avLst/>
                <a:gdLst/>
                <a:ahLst/>
                <a:cxnLst/>
                <a:rect l="l" t="t" r="r" b="b"/>
                <a:pathLst>
                  <a:path w="193" h="49" fill="none" extrusionOk="0">
                    <a:moveTo>
                      <a:pt x="192" y="0"/>
                    </a:moveTo>
                    <a:lnTo>
                      <a:pt x="192" y="0"/>
                    </a:lnTo>
                    <a:lnTo>
                      <a:pt x="0" y="48"/>
                    </a:lnTo>
                    <a:lnTo>
                      <a:pt x="0" y="48"/>
                    </a:lnTo>
                    <a:lnTo>
                      <a:pt x="192" y="0"/>
                    </a:lnTo>
                  </a:path>
                </a:pathLst>
              </a:custGeom>
              <a:no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852" name="Google Shape;852;p15"/>
              <p:cNvSpPr/>
              <p:nvPr/>
            </p:nvSpPr>
            <p:spPr>
              <a:xfrm>
                <a:off x="1588825" y="2608950"/>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853" name="Google Shape;853;p15"/>
              <p:cNvSpPr/>
              <p:nvPr/>
            </p:nvSpPr>
            <p:spPr>
              <a:xfrm>
                <a:off x="1588825" y="2608950"/>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854" name="Google Shape;854;p15"/>
              <p:cNvSpPr/>
              <p:nvPr/>
            </p:nvSpPr>
            <p:spPr>
              <a:xfrm>
                <a:off x="1588825" y="2608950"/>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855" name="Google Shape;855;p15"/>
              <p:cNvSpPr/>
              <p:nvPr/>
            </p:nvSpPr>
            <p:spPr>
              <a:xfrm>
                <a:off x="1590025" y="2607750"/>
                <a:ext cx="25" cy="1225"/>
              </a:xfrm>
              <a:custGeom>
                <a:avLst/>
                <a:gdLst/>
                <a:ahLst/>
                <a:cxnLst/>
                <a:rect l="l" t="t" r="r" b="b"/>
                <a:pathLst>
                  <a:path w="1" h="49" fill="none" extrusionOk="0">
                    <a:moveTo>
                      <a:pt x="0" y="0"/>
                    </a:moveTo>
                    <a:lnTo>
                      <a:pt x="0" y="0"/>
                    </a:lnTo>
                    <a:lnTo>
                      <a:pt x="0" y="48"/>
                    </a:lnTo>
                    <a:lnTo>
                      <a:pt x="0" y="48"/>
                    </a:lnTo>
                    <a:lnTo>
                      <a:pt x="0" y="0"/>
                    </a:lnTo>
                  </a:path>
                </a:pathLst>
              </a:custGeom>
              <a:no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856" name="Google Shape;856;p15"/>
              <p:cNvSpPr/>
              <p:nvPr/>
            </p:nvSpPr>
            <p:spPr>
              <a:xfrm>
                <a:off x="1590025" y="2607750"/>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857" name="Google Shape;857;p15"/>
              <p:cNvSpPr/>
              <p:nvPr/>
            </p:nvSpPr>
            <p:spPr>
              <a:xfrm>
                <a:off x="1590025" y="2607750"/>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858" name="Google Shape;858;p15"/>
              <p:cNvSpPr/>
              <p:nvPr/>
            </p:nvSpPr>
            <p:spPr>
              <a:xfrm>
                <a:off x="1590025" y="2607750"/>
                <a:ext cx="1225" cy="25"/>
              </a:xfrm>
              <a:custGeom>
                <a:avLst/>
                <a:gdLst/>
                <a:ahLst/>
                <a:cxnLst/>
                <a:rect l="l" t="t" r="r" b="b"/>
                <a:pathLst>
                  <a:path w="49" h="1" fill="none" extrusionOk="0">
                    <a:moveTo>
                      <a:pt x="48" y="0"/>
                    </a:moveTo>
                    <a:lnTo>
                      <a:pt x="48" y="0"/>
                    </a:lnTo>
                    <a:lnTo>
                      <a:pt x="0" y="0"/>
                    </a:lnTo>
                    <a:lnTo>
                      <a:pt x="0" y="0"/>
                    </a:lnTo>
                    <a:lnTo>
                      <a:pt x="48" y="0"/>
                    </a:lnTo>
                  </a:path>
                </a:pathLst>
              </a:custGeom>
              <a:no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859" name="Google Shape;859;p15"/>
              <p:cNvSpPr/>
              <p:nvPr/>
            </p:nvSpPr>
            <p:spPr>
              <a:xfrm>
                <a:off x="1591225" y="2607750"/>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860" name="Google Shape;860;p15"/>
              <p:cNvSpPr/>
              <p:nvPr/>
            </p:nvSpPr>
            <p:spPr>
              <a:xfrm>
                <a:off x="1591225" y="2607750"/>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861" name="Google Shape;861;p15"/>
              <p:cNvSpPr/>
              <p:nvPr/>
            </p:nvSpPr>
            <p:spPr>
              <a:xfrm>
                <a:off x="1591225" y="2607750"/>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862" name="Google Shape;862;p15"/>
              <p:cNvSpPr/>
              <p:nvPr/>
            </p:nvSpPr>
            <p:spPr>
              <a:xfrm>
                <a:off x="1591225" y="2607750"/>
                <a:ext cx="1225" cy="25"/>
              </a:xfrm>
              <a:custGeom>
                <a:avLst/>
                <a:gdLst/>
                <a:ahLst/>
                <a:cxnLst/>
                <a:rect l="l" t="t" r="r" b="b"/>
                <a:pathLst>
                  <a:path w="49" h="1" fill="none" extrusionOk="0">
                    <a:moveTo>
                      <a:pt x="48" y="0"/>
                    </a:moveTo>
                    <a:lnTo>
                      <a:pt x="48" y="0"/>
                    </a:lnTo>
                    <a:lnTo>
                      <a:pt x="0" y="0"/>
                    </a:lnTo>
                    <a:lnTo>
                      <a:pt x="0" y="0"/>
                    </a:lnTo>
                    <a:lnTo>
                      <a:pt x="48" y="0"/>
                    </a:lnTo>
                  </a:path>
                </a:pathLst>
              </a:custGeom>
              <a:no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863" name="Google Shape;863;p15"/>
              <p:cNvSpPr/>
              <p:nvPr/>
            </p:nvSpPr>
            <p:spPr>
              <a:xfrm>
                <a:off x="1592425" y="2607750"/>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864" name="Google Shape;864;p15"/>
              <p:cNvSpPr/>
              <p:nvPr/>
            </p:nvSpPr>
            <p:spPr>
              <a:xfrm>
                <a:off x="1592425" y="2607750"/>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865" name="Google Shape;865;p15"/>
              <p:cNvSpPr/>
              <p:nvPr/>
            </p:nvSpPr>
            <p:spPr>
              <a:xfrm>
                <a:off x="1593625" y="2607750"/>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866" name="Google Shape;866;p15"/>
              <p:cNvSpPr/>
              <p:nvPr/>
            </p:nvSpPr>
            <p:spPr>
              <a:xfrm>
                <a:off x="1593625" y="2607750"/>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867" name="Google Shape;867;p15"/>
              <p:cNvSpPr/>
              <p:nvPr/>
            </p:nvSpPr>
            <p:spPr>
              <a:xfrm>
                <a:off x="1477175" y="2515300"/>
                <a:ext cx="192125" cy="96075"/>
              </a:xfrm>
              <a:custGeom>
                <a:avLst/>
                <a:gdLst/>
                <a:ahLst/>
                <a:cxnLst/>
                <a:rect l="l" t="t" r="r" b="b"/>
                <a:pathLst>
                  <a:path w="7685" h="3843" fill="none" extrusionOk="0">
                    <a:moveTo>
                      <a:pt x="7684" y="0"/>
                    </a:moveTo>
                    <a:lnTo>
                      <a:pt x="7684" y="0"/>
                    </a:lnTo>
                    <a:lnTo>
                      <a:pt x="7204" y="721"/>
                    </a:lnTo>
                    <a:lnTo>
                      <a:pt x="6724" y="1297"/>
                    </a:lnTo>
                    <a:lnTo>
                      <a:pt x="6195" y="1777"/>
                    </a:lnTo>
                    <a:lnTo>
                      <a:pt x="5667" y="2161"/>
                    </a:lnTo>
                    <a:lnTo>
                      <a:pt x="5091" y="2450"/>
                    </a:lnTo>
                    <a:lnTo>
                      <a:pt x="4514" y="2594"/>
                    </a:lnTo>
                    <a:lnTo>
                      <a:pt x="3938" y="2738"/>
                    </a:lnTo>
                    <a:lnTo>
                      <a:pt x="3314" y="2738"/>
                    </a:lnTo>
                    <a:lnTo>
                      <a:pt x="3314" y="2738"/>
                    </a:lnTo>
                    <a:lnTo>
                      <a:pt x="2882" y="2738"/>
                    </a:lnTo>
                    <a:lnTo>
                      <a:pt x="2449" y="2690"/>
                    </a:lnTo>
                    <a:lnTo>
                      <a:pt x="1585" y="2498"/>
                    </a:lnTo>
                    <a:lnTo>
                      <a:pt x="768" y="2258"/>
                    </a:lnTo>
                    <a:lnTo>
                      <a:pt x="0" y="1969"/>
                    </a:lnTo>
                    <a:lnTo>
                      <a:pt x="0" y="1969"/>
                    </a:lnTo>
                    <a:lnTo>
                      <a:pt x="336" y="2354"/>
                    </a:lnTo>
                    <a:lnTo>
                      <a:pt x="672" y="2738"/>
                    </a:lnTo>
                    <a:lnTo>
                      <a:pt x="1057" y="3074"/>
                    </a:lnTo>
                    <a:lnTo>
                      <a:pt x="1489" y="3314"/>
                    </a:lnTo>
                    <a:lnTo>
                      <a:pt x="1969" y="3554"/>
                    </a:lnTo>
                    <a:lnTo>
                      <a:pt x="2449" y="3698"/>
                    </a:lnTo>
                    <a:lnTo>
                      <a:pt x="2978" y="3794"/>
                    </a:lnTo>
                    <a:lnTo>
                      <a:pt x="3506" y="3842"/>
                    </a:lnTo>
                    <a:lnTo>
                      <a:pt x="3506" y="3842"/>
                    </a:lnTo>
                    <a:lnTo>
                      <a:pt x="3890" y="3842"/>
                    </a:lnTo>
                    <a:lnTo>
                      <a:pt x="4226" y="3794"/>
                    </a:lnTo>
                    <a:lnTo>
                      <a:pt x="4226" y="3794"/>
                    </a:lnTo>
                    <a:lnTo>
                      <a:pt x="4226" y="3794"/>
                    </a:lnTo>
                    <a:lnTo>
                      <a:pt x="4226" y="3794"/>
                    </a:lnTo>
                    <a:lnTo>
                      <a:pt x="4274" y="3794"/>
                    </a:lnTo>
                    <a:lnTo>
                      <a:pt x="4274" y="3794"/>
                    </a:lnTo>
                    <a:lnTo>
                      <a:pt x="4274" y="3794"/>
                    </a:lnTo>
                    <a:lnTo>
                      <a:pt x="4274" y="3794"/>
                    </a:lnTo>
                    <a:lnTo>
                      <a:pt x="4274" y="3794"/>
                    </a:lnTo>
                    <a:lnTo>
                      <a:pt x="4274" y="3794"/>
                    </a:lnTo>
                    <a:lnTo>
                      <a:pt x="4466" y="3746"/>
                    </a:lnTo>
                    <a:lnTo>
                      <a:pt x="4466" y="3746"/>
                    </a:lnTo>
                    <a:lnTo>
                      <a:pt x="4466" y="3746"/>
                    </a:lnTo>
                    <a:lnTo>
                      <a:pt x="4466" y="3746"/>
                    </a:lnTo>
                    <a:lnTo>
                      <a:pt x="4466" y="3746"/>
                    </a:lnTo>
                    <a:lnTo>
                      <a:pt x="4466" y="3746"/>
                    </a:lnTo>
                    <a:lnTo>
                      <a:pt x="4466" y="3746"/>
                    </a:lnTo>
                    <a:lnTo>
                      <a:pt x="4466" y="3746"/>
                    </a:lnTo>
                    <a:lnTo>
                      <a:pt x="4466" y="3746"/>
                    </a:lnTo>
                    <a:lnTo>
                      <a:pt x="4466" y="3746"/>
                    </a:lnTo>
                    <a:lnTo>
                      <a:pt x="4466" y="3746"/>
                    </a:lnTo>
                    <a:lnTo>
                      <a:pt x="4466" y="3746"/>
                    </a:lnTo>
                    <a:lnTo>
                      <a:pt x="4466" y="3746"/>
                    </a:lnTo>
                    <a:lnTo>
                      <a:pt x="4466" y="3746"/>
                    </a:lnTo>
                    <a:lnTo>
                      <a:pt x="4514" y="3746"/>
                    </a:lnTo>
                    <a:lnTo>
                      <a:pt x="4514" y="3746"/>
                    </a:lnTo>
                    <a:lnTo>
                      <a:pt x="4514" y="3698"/>
                    </a:lnTo>
                    <a:lnTo>
                      <a:pt x="4514" y="3698"/>
                    </a:lnTo>
                    <a:lnTo>
                      <a:pt x="4514" y="3698"/>
                    </a:lnTo>
                    <a:lnTo>
                      <a:pt x="4514" y="3698"/>
                    </a:lnTo>
                    <a:lnTo>
                      <a:pt x="4514" y="3698"/>
                    </a:lnTo>
                    <a:lnTo>
                      <a:pt x="4514" y="3698"/>
                    </a:lnTo>
                    <a:lnTo>
                      <a:pt x="4514" y="3698"/>
                    </a:lnTo>
                    <a:lnTo>
                      <a:pt x="4514" y="3698"/>
                    </a:lnTo>
                    <a:lnTo>
                      <a:pt x="4514" y="3698"/>
                    </a:lnTo>
                    <a:lnTo>
                      <a:pt x="4514" y="3698"/>
                    </a:lnTo>
                    <a:lnTo>
                      <a:pt x="4514" y="3698"/>
                    </a:lnTo>
                    <a:lnTo>
                      <a:pt x="4514" y="3698"/>
                    </a:lnTo>
                    <a:lnTo>
                      <a:pt x="4562" y="3698"/>
                    </a:lnTo>
                    <a:lnTo>
                      <a:pt x="4562" y="3698"/>
                    </a:lnTo>
                    <a:lnTo>
                      <a:pt x="4562" y="3698"/>
                    </a:lnTo>
                    <a:lnTo>
                      <a:pt x="4562" y="3698"/>
                    </a:lnTo>
                    <a:lnTo>
                      <a:pt x="4562" y="3698"/>
                    </a:lnTo>
                    <a:lnTo>
                      <a:pt x="4562" y="3698"/>
                    </a:lnTo>
                    <a:lnTo>
                      <a:pt x="4562" y="3698"/>
                    </a:lnTo>
                    <a:lnTo>
                      <a:pt x="4562" y="3698"/>
                    </a:lnTo>
                    <a:lnTo>
                      <a:pt x="4562" y="3698"/>
                    </a:lnTo>
                    <a:lnTo>
                      <a:pt x="4562" y="3698"/>
                    </a:lnTo>
                    <a:lnTo>
                      <a:pt x="4562" y="3698"/>
                    </a:lnTo>
                    <a:lnTo>
                      <a:pt x="4562" y="3698"/>
                    </a:lnTo>
                    <a:lnTo>
                      <a:pt x="4562" y="3698"/>
                    </a:lnTo>
                    <a:lnTo>
                      <a:pt x="4562" y="3698"/>
                    </a:lnTo>
                    <a:lnTo>
                      <a:pt x="4562" y="3698"/>
                    </a:lnTo>
                    <a:lnTo>
                      <a:pt x="4562" y="3698"/>
                    </a:lnTo>
                    <a:lnTo>
                      <a:pt x="4610" y="3698"/>
                    </a:lnTo>
                    <a:lnTo>
                      <a:pt x="4610" y="3698"/>
                    </a:lnTo>
                    <a:lnTo>
                      <a:pt x="4610" y="3698"/>
                    </a:lnTo>
                    <a:lnTo>
                      <a:pt x="4610" y="3698"/>
                    </a:lnTo>
                    <a:lnTo>
                      <a:pt x="4610" y="3698"/>
                    </a:lnTo>
                    <a:lnTo>
                      <a:pt x="4610" y="3698"/>
                    </a:lnTo>
                    <a:lnTo>
                      <a:pt x="4610" y="3698"/>
                    </a:lnTo>
                    <a:lnTo>
                      <a:pt x="4610" y="3698"/>
                    </a:lnTo>
                    <a:lnTo>
                      <a:pt x="4610" y="3698"/>
                    </a:lnTo>
                    <a:lnTo>
                      <a:pt x="4610" y="3698"/>
                    </a:lnTo>
                    <a:lnTo>
                      <a:pt x="4658" y="3698"/>
                    </a:lnTo>
                    <a:lnTo>
                      <a:pt x="4658" y="3698"/>
                    </a:lnTo>
                    <a:lnTo>
                      <a:pt x="4658" y="3698"/>
                    </a:lnTo>
                    <a:lnTo>
                      <a:pt x="4658" y="3698"/>
                    </a:lnTo>
                    <a:lnTo>
                      <a:pt x="4658" y="3698"/>
                    </a:lnTo>
                    <a:lnTo>
                      <a:pt x="4658" y="3698"/>
                    </a:lnTo>
                    <a:lnTo>
                      <a:pt x="4658" y="3698"/>
                    </a:lnTo>
                    <a:lnTo>
                      <a:pt x="4658" y="3698"/>
                    </a:lnTo>
                    <a:lnTo>
                      <a:pt x="5283" y="3458"/>
                    </a:lnTo>
                    <a:lnTo>
                      <a:pt x="5811" y="3122"/>
                    </a:lnTo>
                    <a:lnTo>
                      <a:pt x="6339" y="2738"/>
                    </a:lnTo>
                    <a:lnTo>
                      <a:pt x="6724" y="2306"/>
                    </a:lnTo>
                    <a:lnTo>
                      <a:pt x="7108" y="1777"/>
                    </a:lnTo>
                    <a:lnTo>
                      <a:pt x="7396" y="1249"/>
                    </a:lnTo>
                    <a:lnTo>
                      <a:pt x="7588" y="625"/>
                    </a:lnTo>
                    <a:lnTo>
                      <a:pt x="7684" y="0"/>
                    </a:lnTo>
                  </a:path>
                </a:pathLst>
              </a:custGeom>
              <a:solidFill>
                <a:schemeClr val="dk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868" name="Google Shape;868;p15"/>
              <p:cNvSpPr/>
              <p:nvPr/>
            </p:nvSpPr>
            <p:spPr>
              <a:xfrm>
                <a:off x="1534800" y="2426450"/>
                <a:ext cx="51650" cy="36050"/>
              </a:xfrm>
              <a:custGeom>
                <a:avLst/>
                <a:gdLst/>
                <a:ahLst/>
                <a:cxnLst/>
                <a:rect l="l" t="t" r="r" b="b"/>
                <a:pathLst>
                  <a:path w="2066" h="1442" extrusionOk="0">
                    <a:moveTo>
                      <a:pt x="961" y="0"/>
                    </a:moveTo>
                    <a:lnTo>
                      <a:pt x="721" y="48"/>
                    </a:lnTo>
                    <a:lnTo>
                      <a:pt x="480" y="97"/>
                    </a:lnTo>
                    <a:lnTo>
                      <a:pt x="288" y="193"/>
                    </a:lnTo>
                    <a:lnTo>
                      <a:pt x="96" y="385"/>
                    </a:lnTo>
                    <a:lnTo>
                      <a:pt x="0" y="577"/>
                    </a:lnTo>
                    <a:lnTo>
                      <a:pt x="0" y="769"/>
                    </a:lnTo>
                    <a:lnTo>
                      <a:pt x="48" y="913"/>
                    </a:lnTo>
                    <a:lnTo>
                      <a:pt x="192" y="1105"/>
                    </a:lnTo>
                    <a:lnTo>
                      <a:pt x="384" y="1249"/>
                    </a:lnTo>
                    <a:lnTo>
                      <a:pt x="625" y="1345"/>
                    </a:lnTo>
                    <a:lnTo>
                      <a:pt x="865" y="1393"/>
                    </a:lnTo>
                    <a:lnTo>
                      <a:pt x="1105" y="1441"/>
                    </a:lnTo>
                    <a:lnTo>
                      <a:pt x="1345" y="1393"/>
                    </a:lnTo>
                    <a:lnTo>
                      <a:pt x="1585" y="1345"/>
                    </a:lnTo>
                    <a:lnTo>
                      <a:pt x="1777" y="1201"/>
                    </a:lnTo>
                    <a:lnTo>
                      <a:pt x="1921" y="1057"/>
                    </a:lnTo>
                    <a:lnTo>
                      <a:pt x="2065" y="865"/>
                    </a:lnTo>
                    <a:lnTo>
                      <a:pt x="2065" y="673"/>
                    </a:lnTo>
                    <a:lnTo>
                      <a:pt x="1969" y="481"/>
                    </a:lnTo>
                    <a:lnTo>
                      <a:pt x="1873" y="337"/>
                    </a:lnTo>
                    <a:lnTo>
                      <a:pt x="1681" y="193"/>
                    </a:lnTo>
                    <a:lnTo>
                      <a:pt x="1441" y="97"/>
                    </a:lnTo>
                    <a:lnTo>
                      <a:pt x="1201" y="48"/>
                    </a:lnTo>
                    <a:lnTo>
                      <a:pt x="961" y="0"/>
                    </a:lnTo>
                    <a:close/>
                  </a:path>
                </a:pathLst>
              </a:custGeom>
              <a:solidFill>
                <a:srgbClr val="FFFFFF">
                  <a:alpha val="24160"/>
                </a:srgbClr>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869" name="Google Shape;869;p15"/>
              <p:cNvSpPr/>
              <p:nvPr/>
            </p:nvSpPr>
            <p:spPr>
              <a:xfrm>
                <a:off x="1534800" y="2426450"/>
                <a:ext cx="51650" cy="36050"/>
              </a:xfrm>
              <a:custGeom>
                <a:avLst/>
                <a:gdLst/>
                <a:ahLst/>
                <a:cxnLst/>
                <a:rect l="l" t="t" r="r" b="b"/>
                <a:pathLst>
                  <a:path w="2066" h="1442" fill="none" extrusionOk="0">
                    <a:moveTo>
                      <a:pt x="961" y="0"/>
                    </a:moveTo>
                    <a:lnTo>
                      <a:pt x="961" y="0"/>
                    </a:lnTo>
                    <a:lnTo>
                      <a:pt x="721" y="48"/>
                    </a:lnTo>
                    <a:lnTo>
                      <a:pt x="480" y="97"/>
                    </a:lnTo>
                    <a:lnTo>
                      <a:pt x="288" y="193"/>
                    </a:lnTo>
                    <a:lnTo>
                      <a:pt x="96" y="385"/>
                    </a:lnTo>
                    <a:lnTo>
                      <a:pt x="96" y="385"/>
                    </a:lnTo>
                    <a:lnTo>
                      <a:pt x="0" y="577"/>
                    </a:lnTo>
                    <a:lnTo>
                      <a:pt x="0" y="769"/>
                    </a:lnTo>
                    <a:lnTo>
                      <a:pt x="48" y="913"/>
                    </a:lnTo>
                    <a:lnTo>
                      <a:pt x="192" y="1105"/>
                    </a:lnTo>
                    <a:lnTo>
                      <a:pt x="384" y="1249"/>
                    </a:lnTo>
                    <a:lnTo>
                      <a:pt x="625" y="1345"/>
                    </a:lnTo>
                    <a:lnTo>
                      <a:pt x="865" y="1393"/>
                    </a:lnTo>
                    <a:lnTo>
                      <a:pt x="1105" y="1441"/>
                    </a:lnTo>
                    <a:lnTo>
                      <a:pt x="1105" y="1441"/>
                    </a:lnTo>
                    <a:lnTo>
                      <a:pt x="1345" y="1393"/>
                    </a:lnTo>
                    <a:lnTo>
                      <a:pt x="1585" y="1345"/>
                    </a:lnTo>
                    <a:lnTo>
                      <a:pt x="1777" y="1201"/>
                    </a:lnTo>
                    <a:lnTo>
                      <a:pt x="1921" y="1057"/>
                    </a:lnTo>
                    <a:lnTo>
                      <a:pt x="1921" y="1057"/>
                    </a:lnTo>
                    <a:lnTo>
                      <a:pt x="2065" y="865"/>
                    </a:lnTo>
                    <a:lnTo>
                      <a:pt x="2065" y="673"/>
                    </a:lnTo>
                    <a:lnTo>
                      <a:pt x="1969" y="481"/>
                    </a:lnTo>
                    <a:lnTo>
                      <a:pt x="1873" y="337"/>
                    </a:lnTo>
                    <a:lnTo>
                      <a:pt x="1681" y="193"/>
                    </a:lnTo>
                    <a:lnTo>
                      <a:pt x="1441" y="97"/>
                    </a:lnTo>
                    <a:lnTo>
                      <a:pt x="1201" y="48"/>
                    </a:lnTo>
                    <a:lnTo>
                      <a:pt x="961" y="0"/>
                    </a:lnTo>
                  </a:path>
                </a:pathLst>
              </a:custGeom>
              <a:no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870" name="Google Shape;870;p15"/>
              <p:cNvSpPr/>
              <p:nvPr/>
            </p:nvSpPr>
            <p:spPr>
              <a:xfrm>
                <a:off x="1477175" y="2515300"/>
                <a:ext cx="192125" cy="96075"/>
              </a:xfrm>
              <a:custGeom>
                <a:avLst/>
                <a:gdLst/>
                <a:ahLst/>
                <a:cxnLst/>
                <a:rect l="l" t="t" r="r" b="b"/>
                <a:pathLst>
                  <a:path w="7685" h="3843" extrusionOk="0">
                    <a:moveTo>
                      <a:pt x="7684" y="0"/>
                    </a:moveTo>
                    <a:lnTo>
                      <a:pt x="7204" y="721"/>
                    </a:lnTo>
                    <a:lnTo>
                      <a:pt x="6724" y="1297"/>
                    </a:lnTo>
                    <a:lnTo>
                      <a:pt x="6195" y="1777"/>
                    </a:lnTo>
                    <a:lnTo>
                      <a:pt x="5667" y="2161"/>
                    </a:lnTo>
                    <a:lnTo>
                      <a:pt x="5091" y="2450"/>
                    </a:lnTo>
                    <a:lnTo>
                      <a:pt x="4514" y="2594"/>
                    </a:lnTo>
                    <a:lnTo>
                      <a:pt x="3938" y="2738"/>
                    </a:lnTo>
                    <a:lnTo>
                      <a:pt x="2882" y="2738"/>
                    </a:lnTo>
                    <a:lnTo>
                      <a:pt x="2449" y="2690"/>
                    </a:lnTo>
                    <a:lnTo>
                      <a:pt x="1585" y="2498"/>
                    </a:lnTo>
                    <a:lnTo>
                      <a:pt x="768" y="2258"/>
                    </a:lnTo>
                    <a:lnTo>
                      <a:pt x="0" y="1969"/>
                    </a:lnTo>
                    <a:lnTo>
                      <a:pt x="336" y="2354"/>
                    </a:lnTo>
                    <a:lnTo>
                      <a:pt x="672" y="2738"/>
                    </a:lnTo>
                    <a:lnTo>
                      <a:pt x="1057" y="3074"/>
                    </a:lnTo>
                    <a:lnTo>
                      <a:pt x="1489" y="3314"/>
                    </a:lnTo>
                    <a:lnTo>
                      <a:pt x="1969" y="3554"/>
                    </a:lnTo>
                    <a:lnTo>
                      <a:pt x="2449" y="3698"/>
                    </a:lnTo>
                    <a:lnTo>
                      <a:pt x="2978" y="3794"/>
                    </a:lnTo>
                    <a:lnTo>
                      <a:pt x="3506" y="3842"/>
                    </a:lnTo>
                    <a:lnTo>
                      <a:pt x="3890" y="3842"/>
                    </a:lnTo>
                    <a:lnTo>
                      <a:pt x="4226" y="3794"/>
                    </a:lnTo>
                    <a:lnTo>
                      <a:pt x="4274" y="3794"/>
                    </a:lnTo>
                    <a:lnTo>
                      <a:pt x="4466" y="3746"/>
                    </a:lnTo>
                    <a:lnTo>
                      <a:pt x="4514" y="3746"/>
                    </a:lnTo>
                    <a:lnTo>
                      <a:pt x="4514" y="3698"/>
                    </a:lnTo>
                    <a:lnTo>
                      <a:pt x="4658" y="3698"/>
                    </a:lnTo>
                    <a:lnTo>
                      <a:pt x="5283" y="3458"/>
                    </a:lnTo>
                    <a:lnTo>
                      <a:pt x="5811" y="3122"/>
                    </a:lnTo>
                    <a:lnTo>
                      <a:pt x="6339" y="2738"/>
                    </a:lnTo>
                    <a:lnTo>
                      <a:pt x="6724" y="2306"/>
                    </a:lnTo>
                    <a:lnTo>
                      <a:pt x="7108" y="1777"/>
                    </a:lnTo>
                    <a:lnTo>
                      <a:pt x="7396" y="1249"/>
                    </a:lnTo>
                    <a:lnTo>
                      <a:pt x="7588" y="625"/>
                    </a:lnTo>
                    <a:lnTo>
                      <a:pt x="7684" y="0"/>
                    </a:lnTo>
                    <a:close/>
                  </a:path>
                </a:pathLst>
              </a:custGeom>
              <a:solidFill>
                <a:srgbClr val="210A06">
                  <a:alpha val="3370"/>
                </a:srgbClr>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grpSp>
      </p:grpSp>
      <p:grpSp>
        <p:nvGrpSpPr>
          <p:cNvPr id="871" name="Google Shape;871;p15"/>
          <p:cNvGrpSpPr/>
          <p:nvPr/>
        </p:nvGrpSpPr>
        <p:grpSpPr>
          <a:xfrm rot="1834538" flipH="1">
            <a:off x="10506909" y="2151488"/>
            <a:ext cx="1146843" cy="1315635"/>
            <a:chOff x="513430" y="1075376"/>
            <a:chExt cx="860090" cy="986678"/>
          </a:xfrm>
        </p:grpSpPr>
        <p:sp>
          <p:nvSpPr>
            <p:cNvPr id="872" name="Google Shape;872;p15"/>
            <p:cNvSpPr/>
            <p:nvPr/>
          </p:nvSpPr>
          <p:spPr>
            <a:xfrm flipH="1">
              <a:off x="513430" y="1459529"/>
              <a:ext cx="413138" cy="475806"/>
            </a:xfrm>
            <a:custGeom>
              <a:avLst/>
              <a:gdLst/>
              <a:ahLst/>
              <a:cxnLst/>
              <a:rect l="l" t="t" r="r" b="b"/>
              <a:pathLst>
                <a:path w="7584" h="8734" extrusionOk="0">
                  <a:moveTo>
                    <a:pt x="545" y="1"/>
                  </a:moveTo>
                  <a:lnTo>
                    <a:pt x="424" y="41"/>
                  </a:lnTo>
                  <a:lnTo>
                    <a:pt x="323" y="102"/>
                  </a:lnTo>
                  <a:lnTo>
                    <a:pt x="243" y="182"/>
                  </a:lnTo>
                  <a:lnTo>
                    <a:pt x="162" y="283"/>
                  </a:lnTo>
                  <a:lnTo>
                    <a:pt x="101" y="384"/>
                  </a:lnTo>
                  <a:lnTo>
                    <a:pt x="41" y="505"/>
                  </a:lnTo>
                  <a:lnTo>
                    <a:pt x="21" y="626"/>
                  </a:lnTo>
                  <a:lnTo>
                    <a:pt x="0" y="787"/>
                  </a:lnTo>
                  <a:lnTo>
                    <a:pt x="41" y="969"/>
                  </a:lnTo>
                  <a:lnTo>
                    <a:pt x="121" y="1150"/>
                  </a:lnTo>
                  <a:lnTo>
                    <a:pt x="222" y="1372"/>
                  </a:lnTo>
                  <a:lnTo>
                    <a:pt x="404" y="1635"/>
                  </a:lnTo>
                  <a:lnTo>
                    <a:pt x="626" y="1917"/>
                  </a:lnTo>
                  <a:lnTo>
                    <a:pt x="908" y="2219"/>
                  </a:lnTo>
                  <a:lnTo>
                    <a:pt x="1251" y="2582"/>
                  </a:lnTo>
                  <a:lnTo>
                    <a:pt x="1695" y="2966"/>
                  </a:lnTo>
                  <a:lnTo>
                    <a:pt x="2199" y="3389"/>
                  </a:lnTo>
                  <a:lnTo>
                    <a:pt x="2784" y="3853"/>
                  </a:lnTo>
                  <a:lnTo>
                    <a:pt x="3207" y="4236"/>
                  </a:lnTo>
                  <a:lnTo>
                    <a:pt x="3631" y="4660"/>
                  </a:lnTo>
                  <a:lnTo>
                    <a:pt x="4034" y="5104"/>
                  </a:lnTo>
                  <a:lnTo>
                    <a:pt x="4438" y="5567"/>
                  </a:lnTo>
                  <a:lnTo>
                    <a:pt x="5184" y="6475"/>
                  </a:lnTo>
                  <a:lnTo>
                    <a:pt x="5849" y="7322"/>
                  </a:lnTo>
                  <a:lnTo>
                    <a:pt x="6434" y="8028"/>
                  </a:lnTo>
                  <a:lnTo>
                    <a:pt x="6676" y="8310"/>
                  </a:lnTo>
                  <a:lnTo>
                    <a:pt x="6918" y="8532"/>
                  </a:lnTo>
                  <a:lnTo>
                    <a:pt x="7120" y="8673"/>
                  </a:lnTo>
                  <a:lnTo>
                    <a:pt x="7201" y="8714"/>
                  </a:lnTo>
                  <a:lnTo>
                    <a:pt x="7281" y="8734"/>
                  </a:lnTo>
                  <a:lnTo>
                    <a:pt x="7362" y="8734"/>
                  </a:lnTo>
                  <a:lnTo>
                    <a:pt x="7423" y="8714"/>
                  </a:lnTo>
                  <a:lnTo>
                    <a:pt x="7483" y="8653"/>
                  </a:lnTo>
                  <a:lnTo>
                    <a:pt x="7523" y="8573"/>
                  </a:lnTo>
                  <a:lnTo>
                    <a:pt x="7564" y="8472"/>
                  </a:lnTo>
                  <a:lnTo>
                    <a:pt x="7584" y="8351"/>
                  </a:lnTo>
                  <a:lnTo>
                    <a:pt x="7584" y="8230"/>
                  </a:lnTo>
                  <a:lnTo>
                    <a:pt x="7564" y="8088"/>
                  </a:lnTo>
                  <a:lnTo>
                    <a:pt x="7483" y="7766"/>
                  </a:lnTo>
                  <a:lnTo>
                    <a:pt x="7342" y="7403"/>
                  </a:lnTo>
                  <a:lnTo>
                    <a:pt x="7160" y="6999"/>
                  </a:lnTo>
                  <a:lnTo>
                    <a:pt x="6939" y="6576"/>
                  </a:lnTo>
                  <a:lnTo>
                    <a:pt x="6676" y="6132"/>
                  </a:lnTo>
                  <a:lnTo>
                    <a:pt x="6374" y="5668"/>
                  </a:lnTo>
                  <a:lnTo>
                    <a:pt x="6071" y="5184"/>
                  </a:lnTo>
                  <a:lnTo>
                    <a:pt x="5749" y="4700"/>
                  </a:lnTo>
                  <a:lnTo>
                    <a:pt x="5063" y="3772"/>
                  </a:lnTo>
                  <a:lnTo>
                    <a:pt x="4397" y="2925"/>
                  </a:lnTo>
                  <a:lnTo>
                    <a:pt x="3812" y="2199"/>
                  </a:lnTo>
                  <a:lnTo>
                    <a:pt x="3550" y="1897"/>
                  </a:lnTo>
                  <a:lnTo>
                    <a:pt x="3288" y="1594"/>
                  </a:lnTo>
                  <a:lnTo>
                    <a:pt x="3006" y="1332"/>
                  </a:lnTo>
                  <a:lnTo>
                    <a:pt x="2743" y="1090"/>
                  </a:lnTo>
                  <a:lnTo>
                    <a:pt x="2481" y="868"/>
                  </a:lnTo>
                  <a:lnTo>
                    <a:pt x="2219" y="687"/>
                  </a:lnTo>
                  <a:lnTo>
                    <a:pt x="1957" y="505"/>
                  </a:lnTo>
                  <a:lnTo>
                    <a:pt x="1715" y="364"/>
                  </a:lnTo>
                  <a:lnTo>
                    <a:pt x="1473" y="243"/>
                  </a:lnTo>
                  <a:lnTo>
                    <a:pt x="1271" y="142"/>
                  </a:lnTo>
                  <a:lnTo>
                    <a:pt x="1049" y="61"/>
                  </a:lnTo>
                  <a:lnTo>
                    <a:pt x="868" y="21"/>
                  </a:lnTo>
                  <a:lnTo>
                    <a:pt x="706" y="1"/>
                  </a:ln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grpSp>
          <p:nvGrpSpPr>
            <p:cNvPr id="873" name="Google Shape;873;p15"/>
            <p:cNvGrpSpPr/>
            <p:nvPr/>
          </p:nvGrpSpPr>
          <p:grpSpPr>
            <a:xfrm rot="3427758">
              <a:off x="806718" y="1166397"/>
              <a:ext cx="475768" cy="475796"/>
              <a:chOff x="1460350" y="2402425"/>
              <a:chExt cx="208950" cy="208950"/>
            </a:xfrm>
          </p:grpSpPr>
          <p:sp>
            <p:nvSpPr>
              <p:cNvPr id="874" name="Google Shape;874;p15"/>
              <p:cNvSpPr/>
              <p:nvPr/>
            </p:nvSpPr>
            <p:spPr>
              <a:xfrm>
                <a:off x="1460350" y="2402425"/>
                <a:ext cx="208950" cy="208950"/>
              </a:xfrm>
              <a:custGeom>
                <a:avLst/>
                <a:gdLst/>
                <a:ahLst/>
                <a:cxnLst/>
                <a:rect l="l" t="t" r="r" b="b"/>
                <a:pathLst>
                  <a:path w="8358" h="8358" extrusionOk="0">
                    <a:moveTo>
                      <a:pt x="4035" y="1"/>
                    </a:moveTo>
                    <a:lnTo>
                      <a:pt x="3651" y="49"/>
                    </a:lnTo>
                    <a:lnTo>
                      <a:pt x="3218" y="97"/>
                    </a:lnTo>
                    <a:lnTo>
                      <a:pt x="2786" y="241"/>
                    </a:lnTo>
                    <a:lnTo>
                      <a:pt x="2402" y="385"/>
                    </a:lnTo>
                    <a:lnTo>
                      <a:pt x="2066" y="577"/>
                    </a:lnTo>
                    <a:lnTo>
                      <a:pt x="1682" y="817"/>
                    </a:lnTo>
                    <a:lnTo>
                      <a:pt x="1393" y="1058"/>
                    </a:lnTo>
                    <a:lnTo>
                      <a:pt x="1105" y="1346"/>
                    </a:lnTo>
                    <a:lnTo>
                      <a:pt x="865" y="1634"/>
                    </a:lnTo>
                    <a:lnTo>
                      <a:pt x="625" y="1970"/>
                    </a:lnTo>
                    <a:lnTo>
                      <a:pt x="433" y="2354"/>
                    </a:lnTo>
                    <a:lnTo>
                      <a:pt x="241" y="2690"/>
                    </a:lnTo>
                    <a:lnTo>
                      <a:pt x="145" y="3075"/>
                    </a:lnTo>
                    <a:lnTo>
                      <a:pt x="49" y="3459"/>
                    </a:lnTo>
                    <a:lnTo>
                      <a:pt x="1" y="3891"/>
                    </a:lnTo>
                    <a:lnTo>
                      <a:pt x="1" y="4323"/>
                    </a:lnTo>
                    <a:lnTo>
                      <a:pt x="49" y="4707"/>
                    </a:lnTo>
                    <a:lnTo>
                      <a:pt x="97" y="5140"/>
                    </a:lnTo>
                    <a:lnTo>
                      <a:pt x="241" y="5572"/>
                    </a:lnTo>
                    <a:lnTo>
                      <a:pt x="385" y="5956"/>
                    </a:lnTo>
                    <a:lnTo>
                      <a:pt x="577" y="6292"/>
                    </a:lnTo>
                    <a:lnTo>
                      <a:pt x="817" y="6628"/>
                    </a:lnTo>
                    <a:lnTo>
                      <a:pt x="1057" y="6965"/>
                    </a:lnTo>
                    <a:lnTo>
                      <a:pt x="1345" y="7253"/>
                    </a:lnTo>
                    <a:lnTo>
                      <a:pt x="1634" y="7493"/>
                    </a:lnTo>
                    <a:lnTo>
                      <a:pt x="1970" y="7733"/>
                    </a:lnTo>
                    <a:lnTo>
                      <a:pt x="2306" y="7925"/>
                    </a:lnTo>
                    <a:lnTo>
                      <a:pt x="2690" y="8069"/>
                    </a:lnTo>
                    <a:lnTo>
                      <a:pt x="3074" y="8213"/>
                    </a:lnTo>
                    <a:lnTo>
                      <a:pt x="3458" y="8309"/>
                    </a:lnTo>
                    <a:lnTo>
                      <a:pt x="3891" y="8357"/>
                    </a:lnTo>
                    <a:lnTo>
                      <a:pt x="4275" y="8357"/>
                    </a:lnTo>
                    <a:lnTo>
                      <a:pt x="4707" y="8309"/>
                    </a:lnTo>
                    <a:lnTo>
                      <a:pt x="5139" y="8261"/>
                    </a:lnTo>
                    <a:lnTo>
                      <a:pt x="5524" y="8117"/>
                    </a:lnTo>
                    <a:lnTo>
                      <a:pt x="5956" y="7973"/>
                    </a:lnTo>
                    <a:lnTo>
                      <a:pt x="6292" y="7781"/>
                    </a:lnTo>
                    <a:lnTo>
                      <a:pt x="6628" y="7541"/>
                    </a:lnTo>
                    <a:lnTo>
                      <a:pt x="6964" y="7301"/>
                    </a:lnTo>
                    <a:lnTo>
                      <a:pt x="7252" y="7013"/>
                    </a:lnTo>
                    <a:lnTo>
                      <a:pt x="7493" y="6724"/>
                    </a:lnTo>
                    <a:lnTo>
                      <a:pt x="7733" y="6388"/>
                    </a:lnTo>
                    <a:lnTo>
                      <a:pt x="7925" y="6004"/>
                    </a:lnTo>
                    <a:lnTo>
                      <a:pt x="8069" y="5668"/>
                    </a:lnTo>
                    <a:lnTo>
                      <a:pt x="8213" y="5284"/>
                    </a:lnTo>
                    <a:lnTo>
                      <a:pt x="8309" y="4900"/>
                    </a:lnTo>
                    <a:lnTo>
                      <a:pt x="8357" y="4467"/>
                    </a:lnTo>
                    <a:lnTo>
                      <a:pt x="8357" y="4035"/>
                    </a:lnTo>
                    <a:lnTo>
                      <a:pt x="8309" y="3651"/>
                    </a:lnTo>
                    <a:lnTo>
                      <a:pt x="8261" y="3219"/>
                    </a:lnTo>
                    <a:lnTo>
                      <a:pt x="8117" y="2786"/>
                    </a:lnTo>
                    <a:lnTo>
                      <a:pt x="7973" y="2402"/>
                    </a:lnTo>
                    <a:lnTo>
                      <a:pt x="7781" y="2066"/>
                    </a:lnTo>
                    <a:lnTo>
                      <a:pt x="7541" y="1730"/>
                    </a:lnTo>
                    <a:lnTo>
                      <a:pt x="7300" y="1394"/>
                    </a:lnTo>
                    <a:lnTo>
                      <a:pt x="7012" y="1106"/>
                    </a:lnTo>
                    <a:lnTo>
                      <a:pt x="6724" y="865"/>
                    </a:lnTo>
                    <a:lnTo>
                      <a:pt x="6388" y="625"/>
                    </a:lnTo>
                    <a:lnTo>
                      <a:pt x="6004" y="433"/>
                    </a:lnTo>
                    <a:lnTo>
                      <a:pt x="5668" y="289"/>
                    </a:lnTo>
                    <a:lnTo>
                      <a:pt x="5283" y="145"/>
                    </a:lnTo>
                    <a:lnTo>
                      <a:pt x="4851" y="49"/>
                    </a:lnTo>
                    <a:lnTo>
                      <a:pt x="4467" y="1"/>
                    </a:lnTo>
                    <a:close/>
                  </a:path>
                </a:pathLst>
              </a:custGeom>
              <a:solidFill>
                <a:schemeClr val="l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875" name="Google Shape;875;p15"/>
              <p:cNvSpPr/>
              <p:nvPr/>
            </p:nvSpPr>
            <p:spPr>
              <a:xfrm>
                <a:off x="1460350" y="2402425"/>
                <a:ext cx="208950" cy="208950"/>
              </a:xfrm>
              <a:custGeom>
                <a:avLst/>
                <a:gdLst/>
                <a:ahLst/>
                <a:cxnLst/>
                <a:rect l="l" t="t" r="r" b="b"/>
                <a:pathLst>
                  <a:path w="8358" h="8358" fill="none" extrusionOk="0">
                    <a:moveTo>
                      <a:pt x="8261" y="3219"/>
                    </a:moveTo>
                    <a:lnTo>
                      <a:pt x="8261" y="3219"/>
                    </a:lnTo>
                    <a:lnTo>
                      <a:pt x="8309" y="3651"/>
                    </a:lnTo>
                    <a:lnTo>
                      <a:pt x="8357" y="4035"/>
                    </a:lnTo>
                    <a:lnTo>
                      <a:pt x="8357" y="4467"/>
                    </a:lnTo>
                    <a:lnTo>
                      <a:pt x="8309" y="4900"/>
                    </a:lnTo>
                    <a:lnTo>
                      <a:pt x="8213" y="5284"/>
                    </a:lnTo>
                    <a:lnTo>
                      <a:pt x="8069" y="5668"/>
                    </a:lnTo>
                    <a:lnTo>
                      <a:pt x="7925" y="6004"/>
                    </a:lnTo>
                    <a:lnTo>
                      <a:pt x="7733" y="6388"/>
                    </a:lnTo>
                    <a:lnTo>
                      <a:pt x="7493" y="6724"/>
                    </a:lnTo>
                    <a:lnTo>
                      <a:pt x="7252" y="7013"/>
                    </a:lnTo>
                    <a:lnTo>
                      <a:pt x="6964" y="7301"/>
                    </a:lnTo>
                    <a:lnTo>
                      <a:pt x="6628" y="7541"/>
                    </a:lnTo>
                    <a:lnTo>
                      <a:pt x="6292" y="7781"/>
                    </a:lnTo>
                    <a:lnTo>
                      <a:pt x="5956" y="7973"/>
                    </a:lnTo>
                    <a:lnTo>
                      <a:pt x="5524" y="8117"/>
                    </a:lnTo>
                    <a:lnTo>
                      <a:pt x="5139" y="8261"/>
                    </a:lnTo>
                    <a:lnTo>
                      <a:pt x="5139" y="8261"/>
                    </a:lnTo>
                    <a:lnTo>
                      <a:pt x="4707" y="8309"/>
                    </a:lnTo>
                    <a:lnTo>
                      <a:pt x="4275" y="8357"/>
                    </a:lnTo>
                    <a:lnTo>
                      <a:pt x="3891" y="8357"/>
                    </a:lnTo>
                    <a:lnTo>
                      <a:pt x="3458" y="8309"/>
                    </a:lnTo>
                    <a:lnTo>
                      <a:pt x="3074" y="8213"/>
                    </a:lnTo>
                    <a:lnTo>
                      <a:pt x="2690" y="8069"/>
                    </a:lnTo>
                    <a:lnTo>
                      <a:pt x="2306" y="7925"/>
                    </a:lnTo>
                    <a:lnTo>
                      <a:pt x="1970" y="7733"/>
                    </a:lnTo>
                    <a:lnTo>
                      <a:pt x="1634" y="7493"/>
                    </a:lnTo>
                    <a:lnTo>
                      <a:pt x="1345" y="7253"/>
                    </a:lnTo>
                    <a:lnTo>
                      <a:pt x="1057" y="6965"/>
                    </a:lnTo>
                    <a:lnTo>
                      <a:pt x="817" y="6628"/>
                    </a:lnTo>
                    <a:lnTo>
                      <a:pt x="577" y="6292"/>
                    </a:lnTo>
                    <a:lnTo>
                      <a:pt x="385" y="5956"/>
                    </a:lnTo>
                    <a:lnTo>
                      <a:pt x="241" y="5572"/>
                    </a:lnTo>
                    <a:lnTo>
                      <a:pt x="97" y="5140"/>
                    </a:lnTo>
                    <a:lnTo>
                      <a:pt x="97" y="5140"/>
                    </a:lnTo>
                    <a:lnTo>
                      <a:pt x="49" y="4707"/>
                    </a:lnTo>
                    <a:lnTo>
                      <a:pt x="1" y="4323"/>
                    </a:lnTo>
                    <a:lnTo>
                      <a:pt x="1" y="3891"/>
                    </a:lnTo>
                    <a:lnTo>
                      <a:pt x="49" y="3459"/>
                    </a:lnTo>
                    <a:lnTo>
                      <a:pt x="145" y="3075"/>
                    </a:lnTo>
                    <a:lnTo>
                      <a:pt x="241" y="2690"/>
                    </a:lnTo>
                    <a:lnTo>
                      <a:pt x="433" y="2354"/>
                    </a:lnTo>
                    <a:lnTo>
                      <a:pt x="625" y="1970"/>
                    </a:lnTo>
                    <a:lnTo>
                      <a:pt x="865" y="1634"/>
                    </a:lnTo>
                    <a:lnTo>
                      <a:pt x="1105" y="1346"/>
                    </a:lnTo>
                    <a:lnTo>
                      <a:pt x="1393" y="1058"/>
                    </a:lnTo>
                    <a:lnTo>
                      <a:pt x="1682" y="817"/>
                    </a:lnTo>
                    <a:lnTo>
                      <a:pt x="2066" y="577"/>
                    </a:lnTo>
                    <a:lnTo>
                      <a:pt x="2402" y="385"/>
                    </a:lnTo>
                    <a:lnTo>
                      <a:pt x="2786" y="241"/>
                    </a:lnTo>
                    <a:lnTo>
                      <a:pt x="3218" y="97"/>
                    </a:lnTo>
                    <a:lnTo>
                      <a:pt x="3218" y="97"/>
                    </a:lnTo>
                    <a:lnTo>
                      <a:pt x="3651" y="49"/>
                    </a:lnTo>
                    <a:lnTo>
                      <a:pt x="4035" y="1"/>
                    </a:lnTo>
                    <a:lnTo>
                      <a:pt x="4467" y="1"/>
                    </a:lnTo>
                    <a:lnTo>
                      <a:pt x="4851" y="49"/>
                    </a:lnTo>
                    <a:lnTo>
                      <a:pt x="5283" y="145"/>
                    </a:lnTo>
                    <a:lnTo>
                      <a:pt x="5668" y="289"/>
                    </a:lnTo>
                    <a:lnTo>
                      <a:pt x="6004" y="433"/>
                    </a:lnTo>
                    <a:lnTo>
                      <a:pt x="6388" y="625"/>
                    </a:lnTo>
                    <a:lnTo>
                      <a:pt x="6724" y="865"/>
                    </a:lnTo>
                    <a:lnTo>
                      <a:pt x="7012" y="1106"/>
                    </a:lnTo>
                    <a:lnTo>
                      <a:pt x="7300" y="1394"/>
                    </a:lnTo>
                    <a:lnTo>
                      <a:pt x="7541" y="1730"/>
                    </a:lnTo>
                    <a:lnTo>
                      <a:pt x="7781" y="2066"/>
                    </a:lnTo>
                    <a:lnTo>
                      <a:pt x="7973" y="2402"/>
                    </a:lnTo>
                    <a:lnTo>
                      <a:pt x="8117" y="2786"/>
                    </a:lnTo>
                    <a:lnTo>
                      <a:pt x="8261" y="3219"/>
                    </a:lnTo>
                  </a:path>
                </a:pathLst>
              </a:custGeom>
              <a:no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876" name="Google Shape;876;p15"/>
              <p:cNvSpPr/>
              <p:nvPr/>
            </p:nvSpPr>
            <p:spPr>
              <a:xfrm>
                <a:off x="1495175" y="2421650"/>
                <a:ext cx="122475" cy="91275"/>
              </a:xfrm>
              <a:custGeom>
                <a:avLst/>
                <a:gdLst/>
                <a:ahLst/>
                <a:cxnLst/>
                <a:rect l="l" t="t" r="r" b="b"/>
                <a:pathLst>
                  <a:path w="4899" h="3651" extrusionOk="0">
                    <a:moveTo>
                      <a:pt x="2546" y="192"/>
                    </a:moveTo>
                    <a:lnTo>
                      <a:pt x="2786" y="240"/>
                    </a:lnTo>
                    <a:lnTo>
                      <a:pt x="3026" y="289"/>
                    </a:lnTo>
                    <a:lnTo>
                      <a:pt x="3266" y="385"/>
                    </a:lnTo>
                    <a:lnTo>
                      <a:pt x="3458" y="529"/>
                    </a:lnTo>
                    <a:lnTo>
                      <a:pt x="3554" y="673"/>
                    </a:lnTo>
                    <a:lnTo>
                      <a:pt x="3650" y="865"/>
                    </a:lnTo>
                    <a:lnTo>
                      <a:pt x="3650" y="1057"/>
                    </a:lnTo>
                    <a:lnTo>
                      <a:pt x="3506" y="1249"/>
                    </a:lnTo>
                    <a:lnTo>
                      <a:pt x="3362" y="1393"/>
                    </a:lnTo>
                    <a:lnTo>
                      <a:pt x="3170" y="1537"/>
                    </a:lnTo>
                    <a:lnTo>
                      <a:pt x="2930" y="1585"/>
                    </a:lnTo>
                    <a:lnTo>
                      <a:pt x="2690" y="1633"/>
                    </a:lnTo>
                    <a:lnTo>
                      <a:pt x="2450" y="1585"/>
                    </a:lnTo>
                    <a:lnTo>
                      <a:pt x="2210" y="1537"/>
                    </a:lnTo>
                    <a:lnTo>
                      <a:pt x="1969" y="1441"/>
                    </a:lnTo>
                    <a:lnTo>
                      <a:pt x="1777" y="1297"/>
                    </a:lnTo>
                    <a:lnTo>
                      <a:pt x="1633" y="1105"/>
                    </a:lnTo>
                    <a:lnTo>
                      <a:pt x="1585" y="961"/>
                    </a:lnTo>
                    <a:lnTo>
                      <a:pt x="1585" y="769"/>
                    </a:lnTo>
                    <a:lnTo>
                      <a:pt x="1681" y="577"/>
                    </a:lnTo>
                    <a:lnTo>
                      <a:pt x="1873" y="385"/>
                    </a:lnTo>
                    <a:lnTo>
                      <a:pt x="2065" y="289"/>
                    </a:lnTo>
                    <a:lnTo>
                      <a:pt x="2306" y="240"/>
                    </a:lnTo>
                    <a:lnTo>
                      <a:pt x="2546" y="192"/>
                    </a:lnTo>
                    <a:close/>
                    <a:moveTo>
                      <a:pt x="2306" y="0"/>
                    </a:moveTo>
                    <a:lnTo>
                      <a:pt x="1969" y="48"/>
                    </a:lnTo>
                    <a:lnTo>
                      <a:pt x="1585" y="144"/>
                    </a:lnTo>
                    <a:lnTo>
                      <a:pt x="1249" y="289"/>
                    </a:lnTo>
                    <a:lnTo>
                      <a:pt x="865" y="481"/>
                    </a:lnTo>
                    <a:lnTo>
                      <a:pt x="529" y="721"/>
                    </a:lnTo>
                    <a:lnTo>
                      <a:pt x="289" y="961"/>
                    </a:lnTo>
                    <a:lnTo>
                      <a:pt x="144" y="1249"/>
                    </a:lnTo>
                    <a:lnTo>
                      <a:pt x="48" y="1489"/>
                    </a:lnTo>
                    <a:lnTo>
                      <a:pt x="0" y="1777"/>
                    </a:lnTo>
                    <a:lnTo>
                      <a:pt x="0" y="2065"/>
                    </a:lnTo>
                    <a:lnTo>
                      <a:pt x="96" y="2354"/>
                    </a:lnTo>
                    <a:lnTo>
                      <a:pt x="192" y="2594"/>
                    </a:lnTo>
                    <a:lnTo>
                      <a:pt x="385" y="2882"/>
                    </a:lnTo>
                    <a:lnTo>
                      <a:pt x="577" y="3074"/>
                    </a:lnTo>
                    <a:lnTo>
                      <a:pt x="865" y="3266"/>
                    </a:lnTo>
                    <a:lnTo>
                      <a:pt x="1153" y="3458"/>
                    </a:lnTo>
                    <a:lnTo>
                      <a:pt x="1441" y="3554"/>
                    </a:lnTo>
                    <a:lnTo>
                      <a:pt x="1825" y="3650"/>
                    </a:lnTo>
                    <a:lnTo>
                      <a:pt x="2594" y="3650"/>
                    </a:lnTo>
                    <a:lnTo>
                      <a:pt x="2978" y="3554"/>
                    </a:lnTo>
                    <a:lnTo>
                      <a:pt x="3410" y="3410"/>
                    </a:lnTo>
                    <a:lnTo>
                      <a:pt x="3842" y="3170"/>
                    </a:lnTo>
                    <a:lnTo>
                      <a:pt x="4179" y="2978"/>
                    </a:lnTo>
                    <a:lnTo>
                      <a:pt x="4467" y="2690"/>
                    </a:lnTo>
                    <a:lnTo>
                      <a:pt x="4659" y="2450"/>
                    </a:lnTo>
                    <a:lnTo>
                      <a:pt x="4803" y="2210"/>
                    </a:lnTo>
                    <a:lnTo>
                      <a:pt x="4899" y="1921"/>
                    </a:lnTo>
                    <a:lnTo>
                      <a:pt x="4899" y="1633"/>
                    </a:lnTo>
                    <a:lnTo>
                      <a:pt x="4851" y="1393"/>
                    </a:lnTo>
                    <a:lnTo>
                      <a:pt x="4803" y="1153"/>
                    </a:lnTo>
                    <a:lnTo>
                      <a:pt x="4659" y="913"/>
                    </a:lnTo>
                    <a:lnTo>
                      <a:pt x="4467" y="673"/>
                    </a:lnTo>
                    <a:lnTo>
                      <a:pt x="4227" y="481"/>
                    </a:lnTo>
                    <a:lnTo>
                      <a:pt x="3986" y="337"/>
                    </a:lnTo>
                    <a:lnTo>
                      <a:pt x="3698" y="192"/>
                    </a:lnTo>
                    <a:lnTo>
                      <a:pt x="3362" y="48"/>
                    </a:lnTo>
                    <a:lnTo>
                      <a:pt x="3026" y="0"/>
                    </a:lnTo>
                    <a:close/>
                  </a:path>
                </a:pathLst>
              </a:custGeom>
              <a:solidFill>
                <a:srgbClr val="210A06">
                  <a:alpha val="3370"/>
                </a:srgbClr>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877" name="Google Shape;877;p15"/>
              <p:cNvSpPr/>
              <p:nvPr/>
            </p:nvSpPr>
            <p:spPr>
              <a:xfrm>
                <a:off x="1534800" y="2426450"/>
                <a:ext cx="51650" cy="36050"/>
              </a:xfrm>
              <a:custGeom>
                <a:avLst/>
                <a:gdLst/>
                <a:ahLst/>
                <a:cxnLst/>
                <a:rect l="l" t="t" r="r" b="b"/>
                <a:pathLst>
                  <a:path w="2066" h="1442" fill="none" extrusionOk="0">
                    <a:moveTo>
                      <a:pt x="1105" y="1441"/>
                    </a:moveTo>
                    <a:lnTo>
                      <a:pt x="1105" y="1441"/>
                    </a:lnTo>
                    <a:lnTo>
                      <a:pt x="865" y="1393"/>
                    </a:lnTo>
                    <a:lnTo>
                      <a:pt x="625" y="1345"/>
                    </a:lnTo>
                    <a:lnTo>
                      <a:pt x="384" y="1249"/>
                    </a:lnTo>
                    <a:lnTo>
                      <a:pt x="192" y="1105"/>
                    </a:lnTo>
                    <a:lnTo>
                      <a:pt x="48" y="913"/>
                    </a:lnTo>
                    <a:lnTo>
                      <a:pt x="0" y="769"/>
                    </a:lnTo>
                    <a:lnTo>
                      <a:pt x="0" y="577"/>
                    </a:lnTo>
                    <a:lnTo>
                      <a:pt x="96" y="385"/>
                    </a:lnTo>
                    <a:lnTo>
                      <a:pt x="96" y="385"/>
                    </a:lnTo>
                    <a:lnTo>
                      <a:pt x="288" y="193"/>
                    </a:lnTo>
                    <a:lnTo>
                      <a:pt x="480" y="97"/>
                    </a:lnTo>
                    <a:lnTo>
                      <a:pt x="721" y="48"/>
                    </a:lnTo>
                    <a:lnTo>
                      <a:pt x="961" y="0"/>
                    </a:lnTo>
                    <a:lnTo>
                      <a:pt x="961" y="0"/>
                    </a:lnTo>
                    <a:lnTo>
                      <a:pt x="1201" y="48"/>
                    </a:lnTo>
                    <a:lnTo>
                      <a:pt x="1441" y="97"/>
                    </a:lnTo>
                    <a:lnTo>
                      <a:pt x="1681" y="193"/>
                    </a:lnTo>
                    <a:lnTo>
                      <a:pt x="1873" y="337"/>
                    </a:lnTo>
                    <a:lnTo>
                      <a:pt x="1969" y="481"/>
                    </a:lnTo>
                    <a:lnTo>
                      <a:pt x="2065" y="673"/>
                    </a:lnTo>
                    <a:lnTo>
                      <a:pt x="2065" y="865"/>
                    </a:lnTo>
                    <a:lnTo>
                      <a:pt x="1921" y="1057"/>
                    </a:lnTo>
                    <a:lnTo>
                      <a:pt x="1921" y="1057"/>
                    </a:lnTo>
                    <a:lnTo>
                      <a:pt x="1777" y="1201"/>
                    </a:lnTo>
                    <a:lnTo>
                      <a:pt x="1585" y="1345"/>
                    </a:lnTo>
                    <a:lnTo>
                      <a:pt x="1345" y="1393"/>
                    </a:lnTo>
                    <a:lnTo>
                      <a:pt x="1105" y="1441"/>
                    </a:lnTo>
                  </a:path>
                </a:pathLst>
              </a:custGeom>
              <a:no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878" name="Google Shape;878;p15"/>
              <p:cNvSpPr/>
              <p:nvPr/>
            </p:nvSpPr>
            <p:spPr>
              <a:xfrm>
                <a:off x="1495175" y="2421650"/>
                <a:ext cx="122475" cy="91275"/>
              </a:xfrm>
              <a:custGeom>
                <a:avLst/>
                <a:gdLst/>
                <a:ahLst/>
                <a:cxnLst/>
                <a:rect l="l" t="t" r="r" b="b"/>
                <a:pathLst>
                  <a:path w="4899" h="3651" fill="none" extrusionOk="0">
                    <a:moveTo>
                      <a:pt x="2642" y="0"/>
                    </a:moveTo>
                    <a:lnTo>
                      <a:pt x="2642" y="0"/>
                    </a:lnTo>
                    <a:lnTo>
                      <a:pt x="2306" y="0"/>
                    </a:lnTo>
                    <a:lnTo>
                      <a:pt x="1969" y="48"/>
                    </a:lnTo>
                    <a:lnTo>
                      <a:pt x="1585" y="144"/>
                    </a:lnTo>
                    <a:lnTo>
                      <a:pt x="1249" y="289"/>
                    </a:lnTo>
                    <a:lnTo>
                      <a:pt x="1249" y="289"/>
                    </a:lnTo>
                    <a:lnTo>
                      <a:pt x="865" y="481"/>
                    </a:lnTo>
                    <a:lnTo>
                      <a:pt x="529" y="721"/>
                    </a:lnTo>
                    <a:lnTo>
                      <a:pt x="289" y="961"/>
                    </a:lnTo>
                    <a:lnTo>
                      <a:pt x="144" y="1249"/>
                    </a:lnTo>
                    <a:lnTo>
                      <a:pt x="48" y="1489"/>
                    </a:lnTo>
                    <a:lnTo>
                      <a:pt x="0" y="1777"/>
                    </a:lnTo>
                    <a:lnTo>
                      <a:pt x="0" y="2065"/>
                    </a:lnTo>
                    <a:lnTo>
                      <a:pt x="96" y="2354"/>
                    </a:lnTo>
                    <a:lnTo>
                      <a:pt x="192" y="2594"/>
                    </a:lnTo>
                    <a:lnTo>
                      <a:pt x="385" y="2882"/>
                    </a:lnTo>
                    <a:lnTo>
                      <a:pt x="577" y="3074"/>
                    </a:lnTo>
                    <a:lnTo>
                      <a:pt x="865" y="3266"/>
                    </a:lnTo>
                    <a:lnTo>
                      <a:pt x="1153" y="3458"/>
                    </a:lnTo>
                    <a:lnTo>
                      <a:pt x="1441" y="3554"/>
                    </a:lnTo>
                    <a:lnTo>
                      <a:pt x="1825" y="3650"/>
                    </a:lnTo>
                    <a:lnTo>
                      <a:pt x="2210" y="3650"/>
                    </a:lnTo>
                    <a:lnTo>
                      <a:pt x="2210" y="3650"/>
                    </a:lnTo>
                    <a:lnTo>
                      <a:pt x="2594" y="3650"/>
                    </a:lnTo>
                    <a:lnTo>
                      <a:pt x="2978" y="3554"/>
                    </a:lnTo>
                    <a:lnTo>
                      <a:pt x="3410" y="3410"/>
                    </a:lnTo>
                    <a:lnTo>
                      <a:pt x="3842" y="3170"/>
                    </a:lnTo>
                    <a:lnTo>
                      <a:pt x="3842" y="3170"/>
                    </a:lnTo>
                    <a:lnTo>
                      <a:pt x="4179" y="2978"/>
                    </a:lnTo>
                    <a:lnTo>
                      <a:pt x="4467" y="2690"/>
                    </a:lnTo>
                    <a:lnTo>
                      <a:pt x="4659" y="2450"/>
                    </a:lnTo>
                    <a:lnTo>
                      <a:pt x="4803" y="2210"/>
                    </a:lnTo>
                    <a:lnTo>
                      <a:pt x="4899" y="1921"/>
                    </a:lnTo>
                    <a:lnTo>
                      <a:pt x="4899" y="1633"/>
                    </a:lnTo>
                    <a:lnTo>
                      <a:pt x="4851" y="1393"/>
                    </a:lnTo>
                    <a:lnTo>
                      <a:pt x="4803" y="1153"/>
                    </a:lnTo>
                    <a:lnTo>
                      <a:pt x="4659" y="913"/>
                    </a:lnTo>
                    <a:lnTo>
                      <a:pt x="4467" y="673"/>
                    </a:lnTo>
                    <a:lnTo>
                      <a:pt x="4227" y="481"/>
                    </a:lnTo>
                    <a:lnTo>
                      <a:pt x="3986" y="337"/>
                    </a:lnTo>
                    <a:lnTo>
                      <a:pt x="3698" y="192"/>
                    </a:lnTo>
                    <a:lnTo>
                      <a:pt x="3362" y="48"/>
                    </a:lnTo>
                    <a:lnTo>
                      <a:pt x="3026" y="0"/>
                    </a:lnTo>
                    <a:lnTo>
                      <a:pt x="2642" y="0"/>
                    </a:lnTo>
                  </a:path>
                </a:pathLst>
              </a:custGeom>
              <a:solidFill>
                <a:srgbClr val="210A06">
                  <a:alpha val="3370"/>
                </a:srgbClr>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879" name="Google Shape;879;p15"/>
              <p:cNvSpPr/>
              <p:nvPr/>
            </p:nvSpPr>
            <p:spPr>
              <a:xfrm>
                <a:off x="1582825" y="2607750"/>
                <a:ext cx="10825" cy="2425"/>
              </a:xfrm>
              <a:custGeom>
                <a:avLst/>
                <a:gdLst/>
                <a:ahLst/>
                <a:cxnLst/>
                <a:rect l="l" t="t" r="r" b="b"/>
                <a:pathLst>
                  <a:path w="433" h="97" extrusionOk="0">
                    <a:moveTo>
                      <a:pt x="0" y="96"/>
                    </a:moveTo>
                    <a:lnTo>
                      <a:pt x="0" y="96"/>
                    </a:lnTo>
                    <a:lnTo>
                      <a:pt x="0" y="96"/>
                    </a:lnTo>
                    <a:lnTo>
                      <a:pt x="0" y="96"/>
                    </a:lnTo>
                    <a:lnTo>
                      <a:pt x="0" y="96"/>
                    </a:lnTo>
                    <a:close/>
                    <a:moveTo>
                      <a:pt x="48" y="96"/>
                    </a:moveTo>
                    <a:lnTo>
                      <a:pt x="48" y="96"/>
                    </a:lnTo>
                    <a:lnTo>
                      <a:pt x="48" y="96"/>
                    </a:lnTo>
                    <a:lnTo>
                      <a:pt x="48" y="96"/>
                    </a:lnTo>
                    <a:lnTo>
                      <a:pt x="48" y="96"/>
                    </a:lnTo>
                    <a:close/>
                    <a:moveTo>
                      <a:pt x="240" y="48"/>
                    </a:moveTo>
                    <a:lnTo>
                      <a:pt x="240" y="48"/>
                    </a:lnTo>
                    <a:lnTo>
                      <a:pt x="48" y="96"/>
                    </a:lnTo>
                    <a:lnTo>
                      <a:pt x="48" y="96"/>
                    </a:lnTo>
                    <a:lnTo>
                      <a:pt x="240" y="48"/>
                    </a:lnTo>
                    <a:close/>
                    <a:moveTo>
                      <a:pt x="240" y="48"/>
                    </a:moveTo>
                    <a:lnTo>
                      <a:pt x="240" y="48"/>
                    </a:lnTo>
                    <a:lnTo>
                      <a:pt x="240" y="48"/>
                    </a:lnTo>
                    <a:lnTo>
                      <a:pt x="240" y="48"/>
                    </a:lnTo>
                    <a:lnTo>
                      <a:pt x="240" y="48"/>
                    </a:lnTo>
                    <a:close/>
                    <a:moveTo>
                      <a:pt x="240" y="48"/>
                    </a:moveTo>
                    <a:lnTo>
                      <a:pt x="240" y="48"/>
                    </a:lnTo>
                    <a:lnTo>
                      <a:pt x="240" y="48"/>
                    </a:lnTo>
                    <a:lnTo>
                      <a:pt x="240" y="48"/>
                    </a:lnTo>
                    <a:lnTo>
                      <a:pt x="240" y="48"/>
                    </a:lnTo>
                    <a:close/>
                    <a:moveTo>
                      <a:pt x="240" y="48"/>
                    </a:moveTo>
                    <a:lnTo>
                      <a:pt x="240" y="48"/>
                    </a:lnTo>
                    <a:lnTo>
                      <a:pt x="240" y="48"/>
                    </a:lnTo>
                    <a:lnTo>
                      <a:pt x="240" y="48"/>
                    </a:lnTo>
                    <a:lnTo>
                      <a:pt x="240" y="48"/>
                    </a:lnTo>
                    <a:close/>
                    <a:moveTo>
                      <a:pt x="288" y="0"/>
                    </a:moveTo>
                    <a:lnTo>
                      <a:pt x="288" y="0"/>
                    </a:lnTo>
                    <a:lnTo>
                      <a:pt x="288" y="48"/>
                    </a:lnTo>
                    <a:lnTo>
                      <a:pt x="288" y="48"/>
                    </a:lnTo>
                    <a:lnTo>
                      <a:pt x="288" y="0"/>
                    </a:lnTo>
                    <a:close/>
                    <a:moveTo>
                      <a:pt x="288" y="0"/>
                    </a:moveTo>
                    <a:lnTo>
                      <a:pt x="288" y="0"/>
                    </a:lnTo>
                    <a:lnTo>
                      <a:pt x="288" y="0"/>
                    </a:lnTo>
                    <a:lnTo>
                      <a:pt x="288" y="0"/>
                    </a:lnTo>
                    <a:lnTo>
                      <a:pt x="288" y="0"/>
                    </a:lnTo>
                    <a:close/>
                    <a:moveTo>
                      <a:pt x="288" y="0"/>
                    </a:moveTo>
                    <a:lnTo>
                      <a:pt x="288" y="0"/>
                    </a:lnTo>
                    <a:lnTo>
                      <a:pt x="288" y="0"/>
                    </a:lnTo>
                    <a:lnTo>
                      <a:pt x="288" y="0"/>
                    </a:lnTo>
                    <a:lnTo>
                      <a:pt x="288" y="0"/>
                    </a:lnTo>
                    <a:close/>
                    <a:moveTo>
                      <a:pt x="336" y="0"/>
                    </a:moveTo>
                    <a:lnTo>
                      <a:pt x="336" y="0"/>
                    </a:lnTo>
                    <a:lnTo>
                      <a:pt x="288" y="0"/>
                    </a:lnTo>
                    <a:lnTo>
                      <a:pt x="288" y="0"/>
                    </a:lnTo>
                    <a:lnTo>
                      <a:pt x="336" y="0"/>
                    </a:lnTo>
                    <a:close/>
                    <a:moveTo>
                      <a:pt x="336" y="0"/>
                    </a:moveTo>
                    <a:lnTo>
                      <a:pt x="336" y="0"/>
                    </a:lnTo>
                    <a:lnTo>
                      <a:pt x="336" y="0"/>
                    </a:lnTo>
                    <a:lnTo>
                      <a:pt x="336" y="0"/>
                    </a:lnTo>
                    <a:lnTo>
                      <a:pt x="336" y="0"/>
                    </a:lnTo>
                    <a:close/>
                    <a:moveTo>
                      <a:pt x="336" y="0"/>
                    </a:moveTo>
                    <a:lnTo>
                      <a:pt x="336" y="0"/>
                    </a:lnTo>
                    <a:lnTo>
                      <a:pt x="336" y="0"/>
                    </a:lnTo>
                    <a:lnTo>
                      <a:pt x="336" y="0"/>
                    </a:lnTo>
                    <a:lnTo>
                      <a:pt x="336" y="0"/>
                    </a:lnTo>
                    <a:close/>
                    <a:moveTo>
                      <a:pt x="336" y="0"/>
                    </a:moveTo>
                    <a:lnTo>
                      <a:pt x="336" y="0"/>
                    </a:lnTo>
                    <a:lnTo>
                      <a:pt x="336" y="0"/>
                    </a:lnTo>
                    <a:lnTo>
                      <a:pt x="336" y="0"/>
                    </a:lnTo>
                    <a:lnTo>
                      <a:pt x="336" y="0"/>
                    </a:lnTo>
                    <a:close/>
                    <a:moveTo>
                      <a:pt x="384" y="0"/>
                    </a:moveTo>
                    <a:lnTo>
                      <a:pt x="384" y="0"/>
                    </a:lnTo>
                    <a:lnTo>
                      <a:pt x="336" y="0"/>
                    </a:lnTo>
                    <a:lnTo>
                      <a:pt x="336" y="0"/>
                    </a:lnTo>
                    <a:lnTo>
                      <a:pt x="384" y="0"/>
                    </a:lnTo>
                    <a:close/>
                    <a:moveTo>
                      <a:pt x="384" y="0"/>
                    </a:moveTo>
                    <a:lnTo>
                      <a:pt x="384" y="0"/>
                    </a:lnTo>
                    <a:lnTo>
                      <a:pt x="384" y="0"/>
                    </a:lnTo>
                    <a:lnTo>
                      <a:pt x="384" y="0"/>
                    </a:lnTo>
                    <a:lnTo>
                      <a:pt x="384" y="0"/>
                    </a:lnTo>
                    <a:close/>
                    <a:moveTo>
                      <a:pt x="384" y="0"/>
                    </a:moveTo>
                    <a:lnTo>
                      <a:pt x="384" y="0"/>
                    </a:lnTo>
                    <a:lnTo>
                      <a:pt x="384" y="0"/>
                    </a:lnTo>
                    <a:lnTo>
                      <a:pt x="384" y="0"/>
                    </a:lnTo>
                    <a:lnTo>
                      <a:pt x="384" y="0"/>
                    </a:lnTo>
                    <a:close/>
                    <a:moveTo>
                      <a:pt x="432" y="0"/>
                    </a:moveTo>
                    <a:lnTo>
                      <a:pt x="432" y="0"/>
                    </a:lnTo>
                    <a:lnTo>
                      <a:pt x="432" y="0"/>
                    </a:lnTo>
                    <a:lnTo>
                      <a:pt x="432" y="0"/>
                    </a:lnTo>
                    <a:lnTo>
                      <a:pt x="432" y="0"/>
                    </a:lnTo>
                    <a:close/>
                    <a:moveTo>
                      <a:pt x="432" y="0"/>
                    </a:moveTo>
                    <a:lnTo>
                      <a:pt x="432" y="0"/>
                    </a:lnTo>
                    <a:lnTo>
                      <a:pt x="432" y="0"/>
                    </a:lnTo>
                    <a:lnTo>
                      <a:pt x="432" y="0"/>
                    </a:lnTo>
                    <a:lnTo>
                      <a:pt x="432" y="0"/>
                    </a:lnTo>
                    <a:close/>
                  </a:path>
                </a:pathLst>
              </a:custGeom>
              <a:solidFill>
                <a:srgbClr val="FAF9F9"/>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880" name="Google Shape;880;p15"/>
              <p:cNvSpPr/>
              <p:nvPr/>
            </p:nvSpPr>
            <p:spPr>
              <a:xfrm>
                <a:off x="1582825" y="2610150"/>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881" name="Google Shape;881;p15"/>
              <p:cNvSpPr/>
              <p:nvPr/>
            </p:nvSpPr>
            <p:spPr>
              <a:xfrm>
                <a:off x="1584025" y="2610150"/>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882" name="Google Shape;882;p15"/>
              <p:cNvSpPr/>
              <p:nvPr/>
            </p:nvSpPr>
            <p:spPr>
              <a:xfrm>
                <a:off x="1584025" y="2608950"/>
                <a:ext cx="4825" cy="1225"/>
              </a:xfrm>
              <a:custGeom>
                <a:avLst/>
                <a:gdLst/>
                <a:ahLst/>
                <a:cxnLst/>
                <a:rect l="l" t="t" r="r" b="b"/>
                <a:pathLst>
                  <a:path w="193" h="49" fill="none" extrusionOk="0">
                    <a:moveTo>
                      <a:pt x="192" y="0"/>
                    </a:moveTo>
                    <a:lnTo>
                      <a:pt x="192" y="0"/>
                    </a:lnTo>
                    <a:lnTo>
                      <a:pt x="0" y="48"/>
                    </a:lnTo>
                    <a:lnTo>
                      <a:pt x="0" y="48"/>
                    </a:lnTo>
                    <a:lnTo>
                      <a:pt x="192" y="0"/>
                    </a:lnTo>
                  </a:path>
                </a:pathLst>
              </a:custGeom>
              <a:no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883" name="Google Shape;883;p15"/>
              <p:cNvSpPr/>
              <p:nvPr/>
            </p:nvSpPr>
            <p:spPr>
              <a:xfrm>
                <a:off x="1588825" y="2608950"/>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884" name="Google Shape;884;p15"/>
              <p:cNvSpPr/>
              <p:nvPr/>
            </p:nvSpPr>
            <p:spPr>
              <a:xfrm>
                <a:off x="1588825" y="2608950"/>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885" name="Google Shape;885;p15"/>
              <p:cNvSpPr/>
              <p:nvPr/>
            </p:nvSpPr>
            <p:spPr>
              <a:xfrm>
                <a:off x="1588825" y="2608950"/>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886" name="Google Shape;886;p15"/>
              <p:cNvSpPr/>
              <p:nvPr/>
            </p:nvSpPr>
            <p:spPr>
              <a:xfrm>
                <a:off x="1590025" y="2607750"/>
                <a:ext cx="25" cy="1225"/>
              </a:xfrm>
              <a:custGeom>
                <a:avLst/>
                <a:gdLst/>
                <a:ahLst/>
                <a:cxnLst/>
                <a:rect l="l" t="t" r="r" b="b"/>
                <a:pathLst>
                  <a:path w="1" h="49" fill="none" extrusionOk="0">
                    <a:moveTo>
                      <a:pt x="0" y="0"/>
                    </a:moveTo>
                    <a:lnTo>
                      <a:pt x="0" y="0"/>
                    </a:lnTo>
                    <a:lnTo>
                      <a:pt x="0" y="48"/>
                    </a:lnTo>
                    <a:lnTo>
                      <a:pt x="0" y="48"/>
                    </a:lnTo>
                    <a:lnTo>
                      <a:pt x="0" y="0"/>
                    </a:lnTo>
                  </a:path>
                </a:pathLst>
              </a:custGeom>
              <a:no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887" name="Google Shape;887;p15"/>
              <p:cNvSpPr/>
              <p:nvPr/>
            </p:nvSpPr>
            <p:spPr>
              <a:xfrm>
                <a:off x="1590025" y="2607750"/>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888" name="Google Shape;888;p15"/>
              <p:cNvSpPr/>
              <p:nvPr/>
            </p:nvSpPr>
            <p:spPr>
              <a:xfrm>
                <a:off x="1590025" y="2607750"/>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889" name="Google Shape;889;p15"/>
              <p:cNvSpPr/>
              <p:nvPr/>
            </p:nvSpPr>
            <p:spPr>
              <a:xfrm>
                <a:off x="1590025" y="2607750"/>
                <a:ext cx="1225" cy="25"/>
              </a:xfrm>
              <a:custGeom>
                <a:avLst/>
                <a:gdLst/>
                <a:ahLst/>
                <a:cxnLst/>
                <a:rect l="l" t="t" r="r" b="b"/>
                <a:pathLst>
                  <a:path w="49" h="1" fill="none" extrusionOk="0">
                    <a:moveTo>
                      <a:pt x="48" y="0"/>
                    </a:moveTo>
                    <a:lnTo>
                      <a:pt x="48" y="0"/>
                    </a:lnTo>
                    <a:lnTo>
                      <a:pt x="0" y="0"/>
                    </a:lnTo>
                    <a:lnTo>
                      <a:pt x="0" y="0"/>
                    </a:lnTo>
                    <a:lnTo>
                      <a:pt x="48" y="0"/>
                    </a:lnTo>
                  </a:path>
                </a:pathLst>
              </a:custGeom>
              <a:no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890" name="Google Shape;890;p15"/>
              <p:cNvSpPr/>
              <p:nvPr/>
            </p:nvSpPr>
            <p:spPr>
              <a:xfrm>
                <a:off x="1591225" y="2607750"/>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891" name="Google Shape;891;p15"/>
              <p:cNvSpPr/>
              <p:nvPr/>
            </p:nvSpPr>
            <p:spPr>
              <a:xfrm>
                <a:off x="1591225" y="2607750"/>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892" name="Google Shape;892;p15"/>
              <p:cNvSpPr/>
              <p:nvPr/>
            </p:nvSpPr>
            <p:spPr>
              <a:xfrm>
                <a:off x="1591225" y="2607750"/>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893" name="Google Shape;893;p15"/>
              <p:cNvSpPr/>
              <p:nvPr/>
            </p:nvSpPr>
            <p:spPr>
              <a:xfrm>
                <a:off x="1591225" y="2607750"/>
                <a:ext cx="1225" cy="25"/>
              </a:xfrm>
              <a:custGeom>
                <a:avLst/>
                <a:gdLst/>
                <a:ahLst/>
                <a:cxnLst/>
                <a:rect l="l" t="t" r="r" b="b"/>
                <a:pathLst>
                  <a:path w="49" h="1" fill="none" extrusionOk="0">
                    <a:moveTo>
                      <a:pt x="48" y="0"/>
                    </a:moveTo>
                    <a:lnTo>
                      <a:pt x="48" y="0"/>
                    </a:lnTo>
                    <a:lnTo>
                      <a:pt x="0" y="0"/>
                    </a:lnTo>
                    <a:lnTo>
                      <a:pt x="0" y="0"/>
                    </a:lnTo>
                    <a:lnTo>
                      <a:pt x="48" y="0"/>
                    </a:lnTo>
                  </a:path>
                </a:pathLst>
              </a:custGeom>
              <a:no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894" name="Google Shape;894;p15"/>
              <p:cNvSpPr/>
              <p:nvPr/>
            </p:nvSpPr>
            <p:spPr>
              <a:xfrm>
                <a:off x="1592425" y="2607750"/>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895" name="Google Shape;895;p15"/>
              <p:cNvSpPr/>
              <p:nvPr/>
            </p:nvSpPr>
            <p:spPr>
              <a:xfrm>
                <a:off x="1592425" y="2607750"/>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896" name="Google Shape;896;p15"/>
              <p:cNvSpPr/>
              <p:nvPr/>
            </p:nvSpPr>
            <p:spPr>
              <a:xfrm>
                <a:off x="1593625" y="2607750"/>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897" name="Google Shape;897;p15"/>
              <p:cNvSpPr/>
              <p:nvPr/>
            </p:nvSpPr>
            <p:spPr>
              <a:xfrm>
                <a:off x="1593625" y="2607750"/>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898" name="Google Shape;898;p15"/>
              <p:cNvSpPr/>
              <p:nvPr/>
            </p:nvSpPr>
            <p:spPr>
              <a:xfrm>
                <a:off x="1477175" y="2515300"/>
                <a:ext cx="192125" cy="96075"/>
              </a:xfrm>
              <a:custGeom>
                <a:avLst/>
                <a:gdLst/>
                <a:ahLst/>
                <a:cxnLst/>
                <a:rect l="l" t="t" r="r" b="b"/>
                <a:pathLst>
                  <a:path w="7685" h="3843" fill="none" extrusionOk="0">
                    <a:moveTo>
                      <a:pt x="7684" y="0"/>
                    </a:moveTo>
                    <a:lnTo>
                      <a:pt x="7684" y="0"/>
                    </a:lnTo>
                    <a:lnTo>
                      <a:pt x="7204" y="721"/>
                    </a:lnTo>
                    <a:lnTo>
                      <a:pt x="6724" y="1297"/>
                    </a:lnTo>
                    <a:lnTo>
                      <a:pt x="6195" y="1777"/>
                    </a:lnTo>
                    <a:lnTo>
                      <a:pt x="5667" y="2161"/>
                    </a:lnTo>
                    <a:lnTo>
                      <a:pt x="5091" y="2450"/>
                    </a:lnTo>
                    <a:lnTo>
                      <a:pt x="4514" y="2594"/>
                    </a:lnTo>
                    <a:lnTo>
                      <a:pt x="3938" y="2738"/>
                    </a:lnTo>
                    <a:lnTo>
                      <a:pt x="3314" y="2738"/>
                    </a:lnTo>
                    <a:lnTo>
                      <a:pt x="3314" y="2738"/>
                    </a:lnTo>
                    <a:lnTo>
                      <a:pt x="2882" y="2738"/>
                    </a:lnTo>
                    <a:lnTo>
                      <a:pt x="2449" y="2690"/>
                    </a:lnTo>
                    <a:lnTo>
                      <a:pt x="1585" y="2498"/>
                    </a:lnTo>
                    <a:lnTo>
                      <a:pt x="768" y="2258"/>
                    </a:lnTo>
                    <a:lnTo>
                      <a:pt x="0" y="1969"/>
                    </a:lnTo>
                    <a:lnTo>
                      <a:pt x="0" y="1969"/>
                    </a:lnTo>
                    <a:lnTo>
                      <a:pt x="336" y="2354"/>
                    </a:lnTo>
                    <a:lnTo>
                      <a:pt x="672" y="2738"/>
                    </a:lnTo>
                    <a:lnTo>
                      <a:pt x="1057" y="3074"/>
                    </a:lnTo>
                    <a:lnTo>
                      <a:pt x="1489" y="3314"/>
                    </a:lnTo>
                    <a:lnTo>
                      <a:pt x="1969" y="3554"/>
                    </a:lnTo>
                    <a:lnTo>
                      <a:pt x="2449" y="3698"/>
                    </a:lnTo>
                    <a:lnTo>
                      <a:pt x="2978" y="3794"/>
                    </a:lnTo>
                    <a:lnTo>
                      <a:pt x="3506" y="3842"/>
                    </a:lnTo>
                    <a:lnTo>
                      <a:pt x="3506" y="3842"/>
                    </a:lnTo>
                    <a:lnTo>
                      <a:pt x="3890" y="3842"/>
                    </a:lnTo>
                    <a:lnTo>
                      <a:pt x="4226" y="3794"/>
                    </a:lnTo>
                    <a:lnTo>
                      <a:pt x="4226" y="3794"/>
                    </a:lnTo>
                    <a:lnTo>
                      <a:pt x="4226" y="3794"/>
                    </a:lnTo>
                    <a:lnTo>
                      <a:pt x="4226" y="3794"/>
                    </a:lnTo>
                    <a:lnTo>
                      <a:pt x="4274" y="3794"/>
                    </a:lnTo>
                    <a:lnTo>
                      <a:pt x="4274" y="3794"/>
                    </a:lnTo>
                    <a:lnTo>
                      <a:pt x="4274" y="3794"/>
                    </a:lnTo>
                    <a:lnTo>
                      <a:pt x="4274" y="3794"/>
                    </a:lnTo>
                    <a:lnTo>
                      <a:pt x="4274" y="3794"/>
                    </a:lnTo>
                    <a:lnTo>
                      <a:pt x="4274" y="3794"/>
                    </a:lnTo>
                    <a:lnTo>
                      <a:pt x="4466" y="3746"/>
                    </a:lnTo>
                    <a:lnTo>
                      <a:pt x="4466" y="3746"/>
                    </a:lnTo>
                    <a:lnTo>
                      <a:pt x="4466" y="3746"/>
                    </a:lnTo>
                    <a:lnTo>
                      <a:pt x="4466" y="3746"/>
                    </a:lnTo>
                    <a:lnTo>
                      <a:pt x="4466" y="3746"/>
                    </a:lnTo>
                    <a:lnTo>
                      <a:pt x="4466" y="3746"/>
                    </a:lnTo>
                    <a:lnTo>
                      <a:pt x="4466" y="3746"/>
                    </a:lnTo>
                    <a:lnTo>
                      <a:pt x="4466" y="3746"/>
                    </a:lnTo>
                    <a:lnTo>
                      <a:pt x="4466" y="3746"/>
                    </a:lnTo>
                    <a:lnTo>
                      <a:pt x="4466" y="3746"/>
                    </a:lnTo>
                    <a:lnTo>
                      <a:pt x="4466" y="3746"/>
                    </a:lnTo>
                    <a:lnTo>
                      <a:pt x="4466" y="3746"/>
                    </a:lnTo>
                    <a:lnTo>
                      <a:pt x="4466" y="3746"/>
                    </a:lnTo>
                    <a:lnTo>
                      <a:pt x="4466" y="3746"/>
                    </a:lnTo>
                    <a:lnTo>
                      <a:pt x="4514" y="3746"/>
                    </a:lnTo>
                    <a:lnTo>
                      <a:pt x="4514" y="3746"/>
                    </a:lnTo>
                    <a:lnTo>
                      <a:pt x="4514" y="3698"/>
                    </a:lnTo>
                    <a:lnTo>
                      <a:pt x="4514" y="3698"/>
                    </a:lnTo>
                    <a:lnTo>
                      <a:pt x="4514" y="3698"/>
                    </a:lnTo>
                    <a:lnTo>
                      <a:pt x="4514" y="3698"/>
                    </a:lnTo>
                    <a:lnTo>
                      <a:pt x="4514" y="3698"/>
                    </a:lnTo>
                    <a:lnTo>
                      <a:pt x="4514" y="3698"/>
                    </a:lnTo>
                    <a:lnTo>
                      <a:pt x="4514" y="3698"/>
                    </a:lnTo>
                    <a:lnTo>
                      <a:pt x="4514" y="3698"/>
                    </a:lnTo>
                    <a:lnTo>
                      <a:pt x="4514" y="3698"/>
                    </a:lnTo>
                    <a:lnTo>
                      <a:pt x="4514" y="3698"/>
                    </a:lnTo>
                    <a:lnTo>
                      <a:pt x="4514" y="3698"/>
                    </a:lnTo>
                    <a:lnTo>
                      <a:pt x="4514" y="3698"/>
                    </a:lnTo>
                    <a:lnTo>
                      <a:pt x="4562" y="3698"/>
                    </a:lnTo>
                    <a:lnTo>
                      <a:pt x="4562" y="3698"/>
                    </a:lnTo>
                    <a:lnTo>
                      <a:pt x="4562" y="3698"/>
                    </a:lnTo>
                    <a:lnTo>
                      <a:pt x="4562" y="3698"/>
                    </a:lnTo>
                    <a:lnTo>
                      <a:pt x="4562" y="3698"/>
                    </a:lnTo>
                    <a:lnTo>
                      <a:pt x="4562" y="3698"/>
                    </a:lnTo>
                    <a:lnTo>
                      <a:pt x="4562" y="3698"/>
                    </a:lnTo>
                    <a:lnTo>
                      <a:pt x="4562" y="3698"/>
                    </a:lnTo>
                    <a:lnTo>
                      <a:pt x="4562" y="3698"/>
                    </a:lnTo>
                    <a:lnTo>
                      <a:pt x="4562" y="3698"/>
                    </a:lnTo>
                    <a:lnTo>
                      <a:pt x="4562" y="3698"/>
                    </a:lnTo>
                    <a:lnTo>
                      <a:pt x="4562" y="3698"/>
                    </a:lnTo>
                    <a:lnTo>
                      <a:pt x="4562" y="3698"/>
                    </a:lnTo>
                    <a:lnTo>
                      <a:pt x="4562" y="3698"/>
                    </a:lnTo>
                    <a:lnTo>
                      <a:pt x="4562" y="3698"/>
                    </a:lnTo>
                    <a:lnTo>
                      <a:pt x="4562" y="3698"/>
                    </a:lnTo>
                    <a:lnTo>
                      <a:pt x="4610" y="3698"/>
                    </a:lnTo>
                    <a:lnTo>
                      <a:pt x="4610" y="3698"/>
                    </a:lnTo>
                    <a:lnTo>
                      <a:pt x="4610" y="3698"/>
                    </a:lnTo>
                    <a:lnTo>
                      <a:pt x="4610" y="3698"/>
                    </a:lnTo>
                    <a:lnTo>
                      <a:pt x="4610" y="3698"/>
                    </a:lnTo>
                    <a:lnTo>
                      <a:pt x="4610" y="3698"/>
                    </a:lnTo>
                    <a:lnTo>
                      <a:pt x="4610" y="3698"/>
                    </a:lnTo>
                    <a:lnTo>
                      <a:pt x="4610" y="3698"/>
                    </a:lnTo>
                    <a:lnTo>
                      <a:pt x="4610" y="3698"/>
                    </a:lnTo>
                    <a:lnTo>
                      <a:pt x="4610" y="3698"/>
                    </a:lnTo>
                    <a:lnTo>
                      <a:pt x="4658" y="3698"/>
                    </a:lnTo>
                    <a:lnTo>
                      <a:pt x="4658" y="3698"/>
                    </a:lnTo>
                    <a:lnTo>
                      <a:pt x="4658" y="3698"/>
                    </a:lnTo>
                    <a:lnTo>
                      <a:pt x="4658" y="3698"/>
                    </a:lnTo>
                    <a:lnTo>
                      <a:pt x="4658" y="3698"/>
                    </a:lnTo>
                    <a:lnTo>
                      <a:pt x="4658" y="3698"/>
                    </a:lnTo>
                    <a:lnTo>
                      <a:pt x="4658" y="3698"/>
                    </a:lnTo>
                    <a:lnTo>
                      <a:pt x="4658" y="3698"/>
                    </a:lnTo>
                    <a:lnTo>
                      <a:pt x="5283" y="3458"/>
                    </a:lnTo>
                    <a:lnTo>
                      <a:pt x="5811" y="3122"/>
                    </a:lnTo>
                    <a:lnTo>
                      <a:pt x="6339" y="2738"/>
                    </a:lnTo>
                    <a:lnTo>
                      <a:pt x="6724" y="2306"/>
                    </a:lnTo>
                    <a:lnTo>
                      <a:pt x="7108" y="1777"/>
                    </a:lnTo>
                    <a:lnTo>
                      <a:pt x="7396" y="1249"/>
                    </a:lnTo>
                    <a:lnTo>
                      <a:pt x="7588" y="625"/>
                    </a:lnTo>
                    <a:lnTo>
                      <a:pt x="7684" y="0"/>
                    </a:lnTo>
                  </a:path>
                </a:pathLst>
              </a:custGeom>
              <a:solidFill>
                <a:schemeClr val="dk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899" name="Google Shape;899;p15"/>
              <p:cNvSpPr/>
              <p:nvPr/>
            </p:nvSpPr>
            <p:spPr>
              <a:xfrm>
                <a:off x="1534800" y="2426450"/>
                <a:ext cx="51650" cy="36050"/>
              </a:xfrm>
              <a:custGeom>
                <a:avLst/>
                <a:gdLst/>
                <a:ahLst/>
                <a:cxnLst/>
                <a:rect l="l" t="t" r="r" b="b"/>
                <a:pathLst>
                  <a:path w="2066" h="1442" extrusionOk="0">
                    <a:moveTo>
                      <a:pt x="961" y="0"/>
                    </a:moveTo>
                    <a:lnTo>
                      <a:pt x="721" y="48"/>
                    </a:lnTo>
                    <a:lnTo>
                      <a:pt x="480" y="97"/>
                    </a:lnTo>
                    <a:lnTo>
                      <a:pt x="288" y="193"/>
                    </a:lnTo>
                    <a:lnTo>
                      <a:pt x="96" y="385"/>
                    </a:lnTo>
                    <a:lnTo>
                      <a:pt x="0" y="577"/>
                    </a:lnTo>
                    <a:lnTo>
                      <a:pt x="0" y="769"/>
                    </a:lnTo>
                    <a:lnTo>
                      <a:pt x="48" y="913"/>
                    </a:lnTo>
                    <a:lnTo>
                      <a:pt x="192" y="1105"/>
                    </a:lnTo>
                    <a:lnTo>
                      <a:pt x="384" y="1249"/>
                    </a:lnTo>
                    <a:lnTo>
                      <a:pt x="625" y="1345"/>
                    </a:lnTo>
                    <a:lnTo>
                      <a:pt x="865" y="1393"/>
                    </a:lnTo>
                    <a:lnTo>
                      <a:pt x="1105" y="1441"/>
                    </a:lnTo>
                    <a:lnTo>
                      <a:pt x="1345" y="1393"/>
                    </a:lnTo>
                    <a:lnTo>
                      <a:pt x="1585" y="1345"/>
                    </a:lnTo>
                    <a:lnTo>
                      <a:pt x="1777" y="1201"/>
                    </a:lnTo>
                    <a:lnTo>
                      <a:pt x="1921" y="1057"/>
                    </a:lnTo>
                    <a:lnTo>
                      <a:pt x="2065" y="865"/>
                    </a:lnTo>
                    <a:lnTo>
                      <a:pt x="2065" y="673"/>
                    </a:lnTo>
                    <a:lnTo>
                      <a:pt x="1969" y="481"/>
                    </a:lnTo>
                    <a:lnTo>
                      <a:pt x="1873" y="337"/>
                    </a:lnTo>
                    <a:lnTo>
                      <a:pt x="1681" y="193"/>
                    </a:lnTo>
                    <a:lnTo>
                      <a:pt x="1441" y="97"/>
                    </a:lnTo>
                    <a:lnTo>
                      <a:pt x="1201" y="48"/>
                    </a:lnTo>
                    <a:lnTo>
                      <a:pt x="961" y="0"/>
                    </a:lnTo>
                    <a:close/>
                  </a:path>
                </a:pathLst>
              </a:custGeom>
              <a:solidFill>
                <a:srgbClr val="FFFFFF">
                  <a:alpha val="24160"/>
                </a:srgbClr>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900" name="Google Shape;900;p15"/>
              <p:cNvSpPr/>
              <p:nvPr/>
            </p:nvSpPr>
            <p:spPr>
              <a:xfrm>
                <a:off x="1534800" y="2426450"/>
                <a:ext cx="51650" cy="36050"/>
              </a:xfrm>
              <a:custGeom>
                <a:avLst/>
                <a:gdLst/>
                <a:ahLst/>
                <a:cxnLst/>
                <a:rect l="l" t="t" r="r" b="b"/>
                <a:pathLst>
                  <a:path w="2066" h="1442" fill="none" extrusionOk="0">
                    <a:moveTo>
                      <a:pt x="961" y="0"/>
                    </a:moveTo>
                    <a:lnTo>
                      <a:pt x="961" y="0"/>
                    </a:lnTo>
                    <a:lnTo>
                      <a:pt x="721" y="48"/>
                    </a:lnTo>
                    <a:lnTo>
                      <a:pt x="480" y="97"/>
                    </a:lnTo>
                    <a:lnTo>
                      <a:pt x="288" y="193"/>
                    </a:lnTo>
                    <a:lnTo>
                      <a:pt x="96" y="385"/>
                    </a:lnTo>
                    <a:lnTo>
                      <a:pt x="96" y="385"/>
                    </a:lnTo>
                    <a:lnTo>
                      <a:pt x="0" y="577"/>
                    </a:lnTo>
                    <a:lnTo>
                      <a:pt x="0" y="769"/>
                    </a:lnTo>
                    <a:lnTo>
                      <a:pt x="48" y="913"/>
                    </a:lnTo>
                    <a:lnTo>
                      <a:pt x="192" y="1105"/>
                    </a:lnTo>
                    <a:lnTo>
                      <a:pt x="384" y="1249"/>
                    </a:lnTo>
                    <a:lnTo>
                      <a:pt x="625" y="1345"/>
                    </a:lnTo>
                    <a:lnTo>
                      <a:pt x="865" y="1393"/>
                    </a:lnTo>
                    <a:lnTo>
                      <a:pt x="1105" y="1441"/>
                    </a:lnTo>
                    <a:lnTo>
                      <a:pt x="1105" y="1441"/>
                    </a:lnTo>
                    <a:lnTo>
                      <a:pt x="1345" y="1393"/>
                    </a:lnTo>
                    <a:lnTo>
                      <a:pt x="1585" y="1345"/>
                    </a:lnTo>
                    <a:lnTo>
                      <a:pt x="1777" y="1201"/>
                    </a:lnTo>
                    <a:lnTo>
                      <a:pt x="1921" y="1057"/>
                    </a:lnTo>
                    <a:lnTo>
                      <a:pt x="1921" y="1057"/>
                    </a:lnTo>
                    <a:lnTo>
                      <a:pt x="2065" y="865"/>
                    </a:lnTo>
                    <a:lnTo>
                      <a:pt x="2065" y="673"/>
                    </a:lnTo>
                    <a:lnTo>
                      <a:pt x="1969" y="481"/>
                    </a:lnTo>
                    <a:lnTo>
                      <a:pt x="1873" y="337"/>
                    </a:lnTo>
                    <a:lnTo>
                      <a:pt x="1681" y="193"/>
                    </a:lnTo>
                    <a:lnTo>
                      <a:pt x="1441" y="97"/>
                    </a:lnTo>
                    <a:lnTo>
                      <a:pt x="1201" y="48"/>
                    </a:lnTo>
                    <a:lnTo>
                      <a:pt x="961" y="0"/>
                    </a:lnTo>
                  </a:path>
                </a:pathLst>
              </a:custGeom>
              <a:no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901" name="Google Shape;901;p15"/>
              <p:cNvSpPr/>
              <p:nvPr/>
            </p:nvSpPr>
            <p:spPr>
              <a:xfrm>
                <a:off x="1477175" y="2515300"/>
                <a:ext cx="192125" cy="96075"/>
              </a:xfrm>
              <a:custGeom>
                <a:avLst/>
                <a:gdLst/>
                <a:ahLst/>
                <a:cxnLst/>
                <a:rect l="l" t="t" r="r" b="b"/>
                <a:pathLst>
                  <a:path w="7685" h="3843" extrusionOk="0">
                    <a:moveTo>
                      <a:pt x="7684" y="0"/>
                    </a:moveTo>
                    <a:lnTo>
                      <a:pt x="7204" y="721"/>
                    </a:lnTo>
                    <a:lnTo>
                      <a:pt x="6724" y="1297"/>
                    </a:lnTo>
                    <a:lnTo>
                      <a:pt x="6195" y="1777"/>
                    </a:lnTo>
                    <a:lnTo>
                      <a:pt x="5667" y="2161"/>
                    </a:lnTo>
                    <a:lnTo>
                      <a:pt x="5091" y="2450"/>
                    </a:lnTo>
                    <a:lnTo>
                      <a:pt x="4514" y="2594"/>
                    </a:lnTo>
                    <a:lnTo>
                      <a:pt x="3938" y="2738"/>
                    </a:lnTo>
                    <a:lnTo>
                      <a:pt x="2882" y="2738"/>
                    </a:lnTo>
                    <a:lnTo>
                      <a:pt x="2449" y="2690"/>
                    </a:lnTo>
                    <a:lnTo>
                      <a:pt x="1585" y="2498"/>
                    </a:lnTo>
                    <a:lnTo>
                      <a:pt x="768" y="2258"/>
                    </a:lnTo>
                    <a:lnTo>
                      <a:pt x="0" y="1969"/>
                    </a:lnTo>
                    <a:lnTo>
                      <a:pt x="336" y="2354"/>
                    </a:lnTo>
                    <a:lnTo>
                      <a:pt x="672" y="2738"/>
                    </a:lnTo>
                    <a:lnTo>
                      <a:pt x="1057" y="3074"/>
                    </a:lnTo>
                    <a:lnTo>
                      <a:pt x="1489" y="3314"/>
                    </a:lnTo>
                    <a:lnTo>
                      <a:pt x="1969" y="3554"/>
                    </a:lnTo>
                    <a:lnTo>
                      <a:pt x="2449" y="3698"/>
                    </a:lnTo>
                    <a:lnTo>
                      <a:pt x="2978" y="3794"/>
                    </a:lnTo>
                    <a:lnTo>
                      <a:pt x="3506" y="3842"/>
                    </a:lnTo>
                    <a:lnTo>
                      <a:pt x="3890" y="3842"/>
                    </a:lnTo>
                    <a:lnTo>
                      <a:pt x="4226" y="3794"/>
                    </a:lnTo>
                    <a:lnTo>
                      <a:pt x="4274" y="3794"/>
                    </a:lnTo>
                    <a:lnTo>
                      <a:pt x="4466" y="3746"/>
                    </a:lnTo>
                    <a:lnTo>
                      <a:pt x="4514" y="3746"/>
                    </a:lnTo>
                    <a:lnTo>
                      <a:pt x="4514" y="3698"/>
                    </a:lnTo>
                    <a:lnTo>
                      <a:pt x="4658" y="3698"/>
                    </a:lnTo>
                    <a:lnTo>
                      <a:pt x="5283" y="3458"/>
                    </a:lnTo>
                    <a:lnTo>
                      <a:pt x="5811" y="3122"/>
                    </a:lnTo>
                    <a:lnTo>
                      <a:pt x="6339" y="2738"/>
                    </a:lnTo>
                    <a:lnTo>
                      <a:pt x="6724" y="2306"/>
                    </a:lnTo>
                    <a:lnTo>
                      <a:pt x="7108" y="1777"/>
                    </a:lnTo>
                    <a:lnTo>
                      <a:pt x="7396" y="1249"/>
                    </a:lnTo>
                    <a:lnTo>
                      <a:pt x="7588" y="625"/>
                    </a:lnTo>
                    <a:lnTo>
                      <a:pt x="7684" y="0"/>
                    </a:lnTo>
                    <a:close/>
                  </a:path>
                </a:pathLst>
              </a:custGeom>
              <a:solidFill>
                <a:srgbClr val="210A06">
                  <a:alpha val="3370"/>
                </a:srgbClr>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grpSp>
        <p:sp>
          <p:nvSpPr>
            <p:cNvPr id="902" name="Google Shape;902;p15"/>
            <p:cNvSpPr/>
            <p:nvPr/>
          </p:nvSpPr>
          <p:spPr>
            <a:xfrm rot="-690935" flipH="1">
              <a:off x="653014" y="1755069"/>
              <a:ext cx="247596" cy="285140"/>
            </a:xfrm>
            <a:custGeom>
              <a:avLst/>
              <a:gdLst/>
              <a:ahLst/>
              <a:cxnLst/>
              <a:rect l="l" t="t" r="r" b="b"/>
              <a:pathLst>
                <a:path w="7584" h="8734" extrusionOk="0">
                  <a:moveTo>
                    <a:pt x="545" y="1"/>
                  </a:moveTo>
                  <a:lnTo>
                    <a:pt x="424" y="41"/>
                  </a:lnTo>
                  <a:lnTo>
                    <a:pt x="323" y="102"/>
                  </a:lnTo>
                  <a:lnTo>
                    <a:pt x="243" y="182"/>
                  </a:lnTo>
                  <a:lnTo>
                    <a:pt x="162" y="283"/>
                  </a:lnTo>
                  <a:lnTo>
                    <a:pt x="101" y="384"/>
                  </a:lnTo>
                  <a:lnTo>
                    <a:pt x="41" y="505"/>
                  </a:lnTo>
                  <a:lnTo>
                    <a:pt x="21" y="626"/>
                  </a:lnTo>
                  <a:lnTo>
                    <a:pt x="0" y="787"/>
                  </a:lnTo>
                  <a:lnTo>
                    <a:pt x="41" y="969"/>
                  </a:lnTo>
                  <a:lnTo>
                    <a:pt x="121" y="1150"/>
                  </a:lnTo>
                  <a:lnTo>
                    <a:pt x="222" y="1372"/>
                  </a:lnTo>
                  <a:lnTo>
                    <a:pt x="404" y="1635"/>
                  </a:lnTo>
                  <a:lnTo>
                    <a:pt x="626" y="1917"/>
                  </a:lnTo>
                  <a:lnTo>
                    <a:pt x="908" y="2219"/>
                  </a:lnTo>
                  <a:lnTo>
                    <a:pt x="1251" y="2582"/>
                  </a:lnTo>
                  <a:lnTo>
                    <a:pt x="1695" y="2966"/>
                  </a:lnTo>
                  <a:lnTo>
                    <a:pt x="2199" y="3389"/>
                  </a:lnTo>
                  <a:lnTo>
                    <a:pt x="2784" y="3853"/>
                  </a:lnTo>
                  <a:lnTo>
                    <a:pt x="3207" y="4236"/>
                  </a:lnTo>
                  <a:lnTo>
                    <a:pt x="3631" y="4660"/>
                  </a:lnTo>
                  <a:lnTo>
                    <a:pt x="4034" y="5104"/>
                  </a:lnTo>
                  <a:lnTo>
                    <a:pt x="4438" y="5567"/>
                  </a:lnTo>
                  <a:lnTo>
                    <a:pt x="5184" y="6475"/>
                  </a:lnTo>
                  <a:lnTo>
                    <a:pt x="5849" y="7322"/>
                  </a:lnTo>
                  <a:lnTo>
                    <a:pt x="6434" y="8028"/>
                  </a:lnTo>
                  <a:lnTo>
                    <a:pt x="6676" y="8310"/>
                  </a:lnTo>
                  <a:lnTo>
                    <a:pt x="6918" y="8532"/>
                  </a:lnTo>
                  <a:lnTo>
                    <a:pt x="7120" y="8673"/>
                  </a:lnTo>
                  <a:lnTo>
                    <a:pt x="7201" y="8714"/>
                  </a:lnTo>
                  <a:lnTo>
                    <a:pt x="7281" y="8734"/>
                  </a:lnTo>
                  <a:lnTo>
                    <a:pt x="7362" y="8734"/>
                  </a:lnTo>
                  <a:lnTo>
                    <a:pt x="7423" y="8714"/>
                  </a:lnTo>
                  <a:lnTo>
                    <a:pt x="7483" y="8653"/>
                  </a:lnTo>
                  <a:lnTo>
                    <a:pt x="7523" y="8573"/>
                  </a:lnTo>
                  <a:lnTo>
                    <a:pt x="7564" y="8472"/>
                  </a:lnTo>
                  <a:lnTo>
                    <a:pt x="7584" y="8351"/>
                  </a:lnTo>
                  <a:lnTo>
                    <a:pt x="7584" y="8230"/>
                  </a:lnTo>
                  <a:lnTo>
                    <a:pt x="7564" y="8088"/>
                  </a:lnTo>
                  <a:lnTo>
                    <a:pt x="7483" y="7766"/>
                  </a:lnTo>
                  <a:lnTo>
                    <a:pt x="7342" y="7403"/>
                  </a:lnTo>
                  <a:lnTo>
                    <a:pt x="7160" y="6999"/>
                  </a:lnTo>
                  <a:lnTo>
                    <a:pt x="6939" y="6576"/>
                  </a:lnTo>
                  <a:lnTo>
                    <a:pt x="6676" y="6132"/>
                  </a:lnTo>
                  <a:lnTo>
                    <a:pt x="6374" y="5668"/>
                  </a:lnTo>
                  <a:lnTo>
                    <a:pt x="6071" y="5184"/>
                  </a:lnTo>
                  <a:lnTo>
                    <a:pt x="5749" y="4700"/>
                  </a:lnTo>
                  <a:lnTo>
                    <a:pt x="5063" y="3772"/>
                  </a:lnTo>
                  <a:lnTo>
                    <a:pt x="4397" y="2925"/>
                  </a:lnTo>
                  <a:lnTo>
                    <a:pt x="3812" y="2199"/>
                  </a:lnTo>
                  <a:lnTo>
                    <a:pt x="3550" y="1897"/>
                  </a:lnTo>
                  <a:lnTo>
                    <a:pt x="3288" y="1594"/>
                  </a:lnTo>
                  <a:lnTo>
                    <a:pt x="3006" y="1332"/>
                  </a:lnTo>
                  <a:lnTo>
                    <a:pt x="2743" y="1090"/>
                  </a:lnTo>
                  <a:lnTo>
                    <a:pt x="2481" y="868"/>
                  </a:lnTo>
                  <a:lnTo>
                    <a:pt x="2219" y="687"/>
                  </a:lnTo>
                  <a:lnTo>
                    <a:pt x="1957" y="505"/>
                  </a:lnTo>
                  <a:lnTo>
                    <a:pt x="1715" y="364"/>
                  </a:lnTo>
                  <a:lnTo>
                    <a:pt x="1473" y="243"/>
                  </a:lnTo>
                  <a:lnTo>
                    <a:pt x="1271" y="142"/>
                  </a:lnTo>
                  <a:lnTo>
                    <a:pt x="1049" y="61"/>
                  </a:lnTo>
                  <a:lnTo>
                    <a:pt x="868" y="21"/>
                  </a:lnTo>
                  <a:lnTo>
                    <a:pt x="706" y="1"/>
                  </a:ln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grpSp>
      <p:sp>
        <p:nvSpPr>
          <p:cNvPr id="903" name="Google Shape;903;p15"/>
          <p:cNvSpPr/>
          <p:nvPr/>
        </p:nvSpPr>
        <p:spPr>
          <a:xfrm>
            <a:off x="2454134" y="1245367"/>
            <a:ext cx="628297" cy="485079"/>
          </a:xfrm>
          <a:custGeom>
            <a:avLst/>
            <a:gdLst/>
            <a:ahLst/>
            <a:cxnLst/>
            <a:rect l="l" t="t" r="r" b="b"/>
            <a:pathLst>
              <a:path w="5476" h="4228" extrusionOk="0">
                <a:moveTo>
                  <a:pt x="3506" y="1"/>
                </a:moveTo>
                <a:lnTo>
                  <a:pt x="3122" y="97"/>
                </a:lnTo>
                <a:lnTo>
                  <a:pt x="2162" y="481"/>
                </a:lnTo>
                <a:lnTo>
                  <a:pt x="673" y="1105"/>
                </a:lnTo>
                <a:lnTo>
                  <a:pt x="673" y="1153"/>
                </a:lnTo>
                <a:lnTo>
                  <a:pt x="673" y="1346"/>
                </a:lnTo>
                <a:lnTo>
                  <a:pt x="865" y="1778"/>
                </a:lnTo>
                <a:lnTo>
                  <a:pt x="1057" y="2162"/>
                </a:lnTo>
                <a:lnTo>
                  <a:pt x="1105" y="2354"/>
                </a:lnTo>
                <a:lnTo>
                  <a:pt x="625" y="2354"/>
                </a:lnTo>
                <a:lnTo>
                  <a:pt x="289" y="2402"/>
                </a:lnTo>
                <a:lnTo>
                  <a:pt x="145" y="2498"/>
                </a:lnTo>
                <a:lnTo>
                  <a:pt x="97" y="2546"/>
                </a:lnTo>
                <a:lnTo>
                  <a:pt x="0" y="2738"/>
                </a:lnTo>
                <a:lnTo>
                  <a:pt x="0" y="2978"/>
                </a:lnTo>
                <a:lnTo>
                  <a:pt x="49" y="3171"/>
                </a:lnTo>
                <a:lnTo>
                  <a:pt x="193" y="3363"/>
                </a:lnTo>
                <a:lnTo>
                  <a:pt x="337" y="3555"/>
                </a:lnTo>
                <a:lnTo>
                  <a:pt x="481" y="3651"/>
                </a:lnTo>
                <a:lnTo>
                  <a:pt x="625" y="3699"/>
                </a:lnTo>
                <a:lnTo>
                  <a:pt x="769" y="3699"/>
                </a:lnTo>
                <a:lnTo>
                  <a:pt x="913" y="3603"/>
                </a:lnTo>
                <a:lnTo>
                  <a:pt x="1105" y="3459"/>
                </a:lnTo>
                <a:lnTo>
                  <a:pt x="1297" y="3363"/>
                </a:lnTo>
                <a:lnTo>
                  <a:pt x="1345" y="3363"/>
                </a:lnTo>
                <a:lnTo>
                  <a:pt x="1441" y="3459"/>
                </a:lnTo>
                <a:lnTo>
                  <a:pt x="1537" y="3699"/>
                </a:lnTo>
                <a:lnTo>
                  <a:pt x="1585" y="3987"/>
                </a:lnTo>
                <a:lnTo>
                  <a:pt x="1681" y="4227"/>
                </a:lnTo>
                <a:lnTo>
                  <a:pt x="1921" y="4227"/>
                </a:lnTo>
                <a:lnTo>
                  <a:pt x="2306" y="4083"/>
                </a:lnTo>
                <a:lnTo>
                  <a:pt x="2930" y="3747"/>
                </a:lnTo>
                <a:lnTo>
                  <a:pt x="3026" y="3699"/>
                </a:lnTo>
                <a:lnTo>
                  <a:pt x="2978" y="3699"/>
                </a:lnTo>
                <a:lnTo>
                  <a:pt x="2834" y="3603"/>
                </a:lnTo>
                <a:lnTo>
                  <a:pt x="2642" y="3459"/>
                </a:lnTo>
                <a:lnTo>
                  <a:pt x="2594" y="3315"/>
                </a:lnTo>
                <a:lnTo>
                  <a:pt x="2546" y="3171"/>
                </a:lnTo>
                <a:lnTo>
                  <a:pt x="2594" y="3026"/>
                </a:lnTo>
                <a:lnTo>
                  <a:pt x="2642" y="2882"/>
                </a:lnTo>
                <a:lnTo>
                  <a:pt x="2786" y="2786"/>
                </a:lnTo>
                <a:lnTo>
                  <a:pt x="2930" y="2642"/>
                </a:lnTo>
                <a:lnTo>
                  <a:pt x="3074" y="2594"/>
                </a:lnTo>
                <a:lnTo>
                  <a:pt x="3314" y="2546"/>
                </a:lnTo>
                <a:lnTo>
                  <a:pt x="3458" y="2594"/>
                </a:lnTo>
                <a:lnTo>
                  <a:pt x="3554" y="2690"/>
                </a:lnTo>
                <a:lnTo>
                  <a:pt x="3554" y="2834"/>
                </a:lnTo>
                <a:lnTo>
                  <a:pt x="3554" y="3026"/>
                </a:lnTo>
                <a:lnTo>
                  <a:pt x="3506" y="3363"/>
                </a:lnTo>
                <a:lnTo>
                  <a:pt x="3458" y="3507"/>
                </a:lnTo>
                <a:lnTo>
                  <a:pt x="3506" y="3603"/>
                </a:lnTo>
                <a:lnTo>
                  <a:pt x="3698" y="3603"/>
                </a:lnTo>
                <a:lnTo>
                  <a:pt x="4035" y="3507"/>
                </a:lnTo>
                <a:lnTo>
                  <a:pt x="4803" y="3219"/>
                </a:lnTo>
                <a:lnTo>
                  <a:pt x="4899" y="3171"/>
                </a:lnTo>
                <a:lnTo>
                  <a:pt x="4947" y="3026"/>
                </a:lnTo>
                <a:lnTo>
                  <a:pt x="4899" y="2930"/>
                </a:lnTo>
                <a:lnTo>
                  <a:pt x="4803" y="2786"/>
                </a:lnTo>
                <a:lnTo>
                  <a:pt x="4611" y="2546"/>
                </a:lnTo>
                <a:lnTo>
                  <a:pt x="4467" y="2306"/>
                </a:lnTo>
                <a:lnTo>
                  <a:pt x="4371" y="2162"/>
                </a:lnTo>
                <a:lnTo>
                  <a:pt x="4371" y="2114"/>
                </a:lnTo>
                <a:lnTo>
                  <a:pt x="4371" y="2066"/>
                </a:lnTo>
                <a:lnTo>
                  <a:pt x="4563" y="2018"/>
                </a:lnTo>
                <a:lnTo>
                  <a:pt x="4899" y="2018"/>
                </a:lnTo>
                <a:lnTo>
                  <a:pt x="5139" y="1970"/>
                </a:lnTo>
                <a:lnTo>
                  <a:pt x="5331" y="1874"/>
                </a:lnTo>
                <a:lnTo>
                  <a:pt x="5427" y="1730"/>
                </a:lnTo>
                <a:lnTo>
                  <a:pt x="5475" y="1538"/>
                </a:lnTo>
                <a:lnTo>
                  <a:pt x="5475" y="1346"/>
                </a:lnTo>
                <a:lnTo>
                  <a:pt x="5427" y="1202"/>
                </a:lnTo>
                <a:lnTo>
                  <a:pt x="5283" y="1009"/>
                </a:lnTo>
                <a:lnTo>
                  <a:pt x="5091" y="817"/>
                </a:lnTo>
                <a:lnTo>
                  <a:pt x="4899" y="721"/>
                </a:lnTo>
                <a:lnTo>
                  <a:pt x="4755" y="721"/>
                </a:lnTo>
                <a:lnTo>
                  <a:pt x="4659" y="769"/>
                </a:lnTo>
                <a:lnTo>
                  <a:pt x="4563" y="817"/>
                </a:lnTo>
                <a:lnTo>
                  <a:pt x="4419" y="1057"/>
                </a:lnTo>
                <a:lnTo>
                  <a:pt x="4323" y="1153"/>
                </a:lnTo>
                <a:lnTo>
                  <a:pt x="4227" y="1250"/>
                </a:lnTo>
                <a:lnTo>
                  <a:pt x="4131" y="1250"/>
                </a:lnTo>
                <a:lnTo>
                  <a:pt x="4035" y="1153"/>
                </a:lnTo>
                <a:lnTo>
                  <a:pt x="3891" y="721"/>
                </a:lnTo>
                <a:lnTo>
                  <a:pt x="3746" y="289"/>
                </a:lnTo>
                <a:lnTo>
                  <a:pt x="3698" y="97"/>
                </a:lnTo>
                <a:lnTo>
                  <a:pt x="3650" y="1"/>
                </a:lnTo>
                <a:close/>
              </a:path>
            </a:pathLst>
          </a:custGeom>
          <a:solidFill>
            <a:schemeClr val="lt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Tree>
    <p:extLst>
      <p:ext uri="{BB962C8B-B14F-4D97-AF65-F5344CB8AC3E}">
        <p14:creationId xmlns:p14="http://schemas.microsoft.com/office/powerpoint/2010/main" val="169441141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and text 1">
  <p:cSld name="Title and text 1">
    <p:spTree>
      <p:nvGrpSpPr>
        <p:cNvPr id="1" name="Shape 904"/>
        <p:cNvGrpSpPr/>
        <p:nvPr/>
      </p:nvGrpSpPr>
      <p:grpSpPr>
        <a:xfrm>
          <a:off x="0" y="0"/>
          <a:ext cx="0" cy="0"/>
          <a:chOff x="0" y="0"/>
          <a:chExt cx="0" cy="0"/>
        </a:xfrm>
      </p:grpSpPr>
      <p:sp>
        <p:nvSpPr>
          <p:cNvPr id="905" name="Google Shape;905;p16"/>
          <p:cNvSpPr txBox="1">
            <a:spLocks noGrp="1"/>
          </p:cNvSpPr>
          <p:nvPr>
            <p:ph type="title"/>
          </p:nvPr>
        </p:nvSpPr>
        <p:spPr>
          <a:xfrm>
            <a:off x="960000" y="593367"/>
            <a:ext cx="10272000" cy="7636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200"/>
              <a:buNone/>
              <a:defRPr>
                <a:latin typeface="UTM Futura Extra" panose="02040603050506020204" pitchFamily="18" charset="0"/>
                <a:ea typeface="Tahoma" panose="020B0604030504040204" pitchFamily="34" charset="0"/>
                <a:cs typeface="Tahoma" panose="020B0604030504040204" pitchFamily="34" charset="0"/>
              </a:defRPr>
            </a:lvl1pPr>
            <a:lvl2pPr lvl="1" rtl="0">
              <a:spcBef>
                <a:spcPts val="0"/>
              </a:spcBef>
              <a:spcAft>
                <a:spcPts val="0"/>
              </a:spcAft>
              <a:buSzPts val="3200"/>
              <a:buNone/>
              <a:defRPr/>
            </a:lvl2pPr>
            <a:lvl3pPr lvl="2" rtl="0">
              <a:spcBef>
                <a:spcPts val="0"/>
              </a:spcBef>
              <a:spcAft>
                <a:spcPts val="0"/>
              </a:spcAft>
              <a:buSzPts val="3200"/>
              <a:buNone/>
              <a:defRPr/>
            </a:lvl3pPr>
            <a:lvl4pPr lvl="3" rtl="0">
              <a:spcBef>
                <a:spcPts val="0"/>
              </a:spcBef>
              <a:spcAft>
                <a:spcPts val="0"/>
              </a:spcAft>
              <a:buSzPts val="3200"/>
              <a:buNone/>
              <a:defRPr/>
            </a:lvl4pPr>
            <a:lvl5pPr lvl="4" rtl="0">
              <a:spcBef>
                <a:spcPts val="0"/>
              </a:spcBef>
              <a:spcAft>
                <a:spcPts val="0"/>
              </a:spcAft>
              <a:buSzPts val="3200"/>
              <a:buNone/>
              <a:defRPr/>
            </a:lvl5pPr>
            <a:lvl6pPr lvl="5" rtl="0">
              <a:spcBef>
                <a:spcPts val="0"/>
              </a:spcBef>
              <a:spcAft>
                <a:spcPts val="0"/>
              </a:spcAft>
              <a:buSzPts val="3200"/>
              <a:buNone/>
              <a:defRPr/>
            </a:lvl6pPr>
            <a:lvl7pPr lvl="6" rtl="0">
              <a:spcBef>
                <a:spcPts val="0"/>
              </a:spcBef>
              <a:spcAft>
                <a:spcPts val="0"/>
              </a:spcAft>
              <a:buSzPts val="3200"/>
              <a:buNone/>
              <a:defRPr/>
            </a:lvl7pPr>
            <a:lvl8pPr lvl="7" rtl="0">
              <a:spcBef>
                <a:spcPts val="0"/>
              </a:spcBef>
              <a:spcAft>
                <a:spcPts val="0"/>
              </a:spcAft>
              <a:buSzPts val="3200"/>
              <a:buNone/>
              <a:defRPr/>
            </a:lvl8pPr>
            <a:lvl9pPr lvl="8" rtl="0">
              <a:spcBef>
                <a:spcPts val="0"/>
              </a:spcBef>
              <a:spcAft>
                <a:spcPts val="0"/>
              </a:spcAft>
              <a:buSzPts val="3200"/>
              <a:buNone/>
              <a:defRPr/>
            </a:lvl9pPr>
          </a:lstStyle>
          <a:p>
            <a:endParaRPr dirty="0"/>
          </a:p>
        </p:txBody>
      </p:sp>
      <p:sp>
        <p:nvSpPr>
          <p:cNvPr id="906" name="Google Shape;906;p16"/>
          <p:cNvSpPr txBox="1">
            <a:spLocks noGrp="1"/>
          </p:cNvSpPr>
          <p:nvPr>
            <p:ph type="body" idx="1"/>
          </p:nvPr>
        </p:nvSpPr>
        <p:spPr>
          <a:xfrm>
            <a:off x="960000" y="1621000"/>
            <a:ext cx="10272000" cy="4620000"/>
          </a:xfrm>
          <a:prstGeom prst="rect">
            <a:avLst/>
          </a:prstGeom>
        </p:spPr>
        <p:txBody>
          <a:bodyPr spcFirstLastPara="1" wrap="square" lIns="91425" tIns="91425" rIns="91425" bIns="91425" anchor="t" anchorCtr="0">
            <a:noAutofit/>
          </a:bodyPr>
          <a:lstStyle>
            <a:lvl1pPr marL="609585" lvl="0" indent="-423323" rtl="0">
              <a:lnSpc>
                <a:spcPct val="100000"/>
              </a:lnSpc>
              <a:spcBef>
                <a:spcPts val="0"/>
              </a:spcBef>
              <a:spcAft>
                <a:spcPts val="0"/>
              </a:spcAft>
              <a:buSzPts val="1400"/>
              <a:buFont typeface="Arial"/>
              <a:buChar char="●"/>
              <a:defRPr>
                <a:solidFill>
                  <a:srgbClr val="434343"/>
                </a:solidFill>
                <a:latin typeface="Tahoma" panose="020B0604030504040204" pitchFamily="34" charset="0"/>
              </a:defRPr>
            </a:lvl1pPr>
            <a:lvl2pPr marL="1219170" lvl="1" indent="-423323" rtl="0">
              <a:lnSpc>
                <a:spcPct val="115000"/>
              </a:lnSpc>
              <a:spcBef>
                <a:spcPts val="2133"/>
              </a:spcBef>
              <a:spcAft>
                <a:spcPts val="0"/>
              </a:spcAft>
              <a:buSzPts val="1400"/>
              <a:buFont typeface="Arial"/>
              <a:buChar char="○"/>
              <a:defRPr>
                <a:solidFill>
                  <a:srgbClr val="434343"/>
                </a:solidFill>
              </a:defRPr>
            </a:lvl2pPr>
            <a:lvl3pPr marL="1828754" lvl="2" indent="-423323" rtl="0">
              <a:lnSpc>
                <a:spcPct val="115000"/>
              </a:lnSpc>
              <a:spcBef>
                <a:spcPts val="2133"/>
              </a:spcBef>
              <a:spcAft>
                <a:spcPts val="0"/>
              </a:spcAft>
              <a:buSzPts val="1400"/>
              <a:buFont typeface="Arial"/>
              <a:buChar char="■"/>
              <a:defRPr>
                <a:solidFill>
                  <a:srgbClr val="434343"/>
                </a:solidFill>
              </a:defRPr>
            </a:lvl3pPr>
            <a:lvl4pPr marL="2438339" lvl="3" indent="-423323" rtl="0">
              <a:lnSpc>
                <a:spcPct val="115000"/>
              </a:lnSpc>
              <a:spcBef>
                <a:spcPts val="2133"/>
              </a:spcBef>
              <a:spcAft>
                <a:spcPts val="0"/>
              </a:spcAft>
              <a:buSzPts val="1400"/>
              <a:buFont typeface="Arial"/>
              <a:buChar char="●"/>
              <a:defRPr>
                <a:solidFill>
                  <a:srgbClr val="434343"/>
                </a:solidFill>
              </a:defRPr>
            </a:lvl4pPr>
            <a:lvl5pPr marL="3047924" lvl="4" indent="-423323" rtl="0">
              <a:lnSpc>
                <a:spcPct val="115000"/>
              </a:lnSpc>
              <a:spcBef>
                <a:spcPts val="2133"/>
              </a:spcBef>
              <a:spcAft>
                <a:spcPts val="0"/>
              </a:spcAft>
              <a:buSzPts val="1400"/>
              <a:buFont typeface="Arial"/>
              <a:buChar char="○"/>
              <a:defRPr>
                <a:solidFill>
                  <a:srgbClr val="434343"/>
                </a:solidFill>
              </a:defRPr>
            </a:lvl5pPr>
            <a:lvl6pPr marL="3657509" lvl="5" indent="-423323" rtl="0">
              <a:lnSpc>
                <a:spcPct val="115000"/>
              </a:lnSpc>
              <a:spcBef>
                <a:spcPts val="2133"/>
              </a:spcBef>
              <a:spcAft>
                <a:spcPts val="0"/>
              </a:spcAft>
              <a:buSzPts val="1400"/>
              <a:buFont typeface="Arial"/>
              <a:buChar char="■"/>
              <a:defRPr>
                <a:solidFill>
                  <a:srgbClr val="434343"/>
                </a:solidFill>
              </a:defRPr>
            </a:lvl6pPr>
            <a:lvl7pPr marL="4267093" lvl="6" indent="-423323" rtl="0">
              <a:lnSpc>
                <a:spcPct val="115000"/>
              </a:lnSpc>
              <a:spcBef>
                <a:spcPts val="2133"/>
              </a:spcBef>
              <a:spcAft>
                <a:spcPts val="0"/>
              </a:spcAft>
              <a:buSzPts val="1400"/>
              <a:buFont typeface="Arial"/>
              <a:buChar char="●"/>
              <a:defRPr>
                <a:solidFill>
                  <a:srgbClr val="434343"/>
                </a:solidFill>
              </a:defRPr>
            </a:lvl7pPr>
            <a:lvl8pPr marL="4876678" lvl="7" indent="-423323" rtl="0">
              <a:lnSpc>
                <a:spcPct val="115000"/>
              </a:lnSpc>
              <a:spcBef>
                <a:spcPts val="2133"/>
              </a:spcBef>
              <a:spcAft>
                <a:spcPts val="0"/>
              </a:spcAft>
              <a:buSzPts val="1400"/>
              <a:buFont typeface="Arial"/>
              <a:buChar char="○"/>
              <a:defRPr>
                <a:solidFill>
                  <a:srgbClr val="434343"/>
                </a:solidFill>
              </a:defRPr>
            </a:lvl8pPr>
            <a:lvl9pPr marL="5486263" lvl="8" indent="-423323" rtl="0">
              <a:lnSpc>
                <a:spcPct val="115000"/>
              </a:lnSpc>
              <a:spcBef>
                <a:spcPts val="2133"/>
              </a:spcBef>
              <a:spcAft>
                <a:spcPts val="2133"/>
              </a:spcAft>
              <a:buSzPts val="1400"/>
              <a:buFont typeface="Arial"/>
              <a:buChar char="■"/>
              <a:defRPr>
                <a:solidFill>
                  <a:srgbClr val="434343"/>
                </a:solidFill>
              </a:defRPr>
            </a:lvl9pPr>
          </a:lstStyle>
          <a:p>
            <a:endParaRPr dirty="0"/>
          </a:p>
        </p:txBody>
      </p:sp>
      <p:sp>
        <p:nvSpPr>
          <p:cNvPr id="907" name="Google Shape;907;p16"/>
          <p:cNvSpPr/>
          <p:nvPr/>
        </p:nvSpPr>
        <p:spPr>
          <a:xfrm rot="-275813">
            <a:off x="-1552127" y="3682667"/>
            <a:ext cx="4525312" cy="6108540"/>
          </a:xfrm>
          <a:custGeom>
            <a:avLst/>
            <a:gdLst/>
            <a:ahLst/>
            <a:cxnLst/>
            <a:rect l="l" t="t" r="r" b="b"/>
            <a:pathLst>
              <a:path w="42254" h="57037" extrusionOk="0">
                <a:moveTo>
                  <a:pt x="6515" y="0"/>
                </a:moveTo>
                <a:lnTo>
                  <a:pt x="5507" y="20"/>
                </a:lnTo>
                <a:lnTo>
                  <a:pt x="4498" y="61"/>
                </a:lnTo>
                <a:lnTo>
                  <a:pt x="3470" y="141"/>
                </a:lnTo>
                <a:lnTo>
                  <a:pt x="2441" y="262"/>
                </a:lnTo>
                <a:lnTo>
                  <a:pt x="1432" y="383"/>
                </a:lnTo>
                <a:lnTo>
                  <a:pt x="1291" y="5869"/>
                </a:lnTo>
                <a:lnTo>
                  <a:pt x="1110" y="11375"/>
                </a:lnTo>
                <a:lnTo>
                  <a:pt x="747" y="22347"/>
                </a:lnTo>
                <a:lnTo>
                  <a:pt x="626" y="25957"/>
                </a:lnTo>
                <a:lnTo>
                  <a:pt x="525" y="29547"/>
                </a:lnTo>
                <a:lnTo>
                  <a:pt x="444" y="33137"/>
                </a:lnTo>
                <a:lnTo>
                  <a:pt x="404" y="36747"/>
                </a:lnTo>
                <a:lnTo>
                  <a:pt x="364" y="40257"/>
                </a:lnTo>
                <a:lnTo>
                  <a:pt x="343" y="43746"/>
                </a:lnTo>
                <a:lnTo>
                  <a:pt x="303" y="47255"/>
                </a:lnTo>
                <a:lnTo>
                  <a:pt x="222" y="50765"/>
                </a:lnTo>
                <a:lnTo>
                  <a:pt x="182" y="51672"/>
                </a:lnTo>
                <a:lnTo>
                  <a:pt x="122" y="52600"/>
                </a:lnTo>
                <a:lnTo>
                  <a:pt x="41" y="53507"/>
                </a:lnTo>
                <a:lnTo>
                  <a:pt x="0" y="54415"/>
                </a:lnTo>
                <a:lnTo>
                  <a:pt x="0" y="54859"/>
                </a:lnTo>
                <a:lnTo>
                  <a:pt x="0" y="55303"/>
                </a:lnTo>
                <a:lnTo>
                  <a:pt x="21" y="55524"/>
                </a:lnTo>
                <a:lnTo>
                  <a:pt x="41" y="55746"/>
                </a:lnTo>
                <a:lnTo>
                  <a:pt x="101" y="55968"/>
                </a:lnTo>
                <a:lnTo>
                  <a:pt x="142" y="56170"/>
                </a:lnTo>
                <a:lnTo>
                  <a:pt x="182" y="56271"/>
                </a:lnTo>
                <a:lnTo>
                  <a:pt x="243" y="56351"/>
                </a:lnTo>
                <a:lnTo>
                  <a:pt x="303" y="56432"/>
                </a:lnTo>
                <a:lnTo>
                  <a:pt x="384" y="56492"/>
                </a:lnTo>
                <a:lnTo>
                  <a:pt x="565" y="56593"/>
                </a:lnTo>
                <a:lnTo>
                  <a:pt x="807" y="56674"/>
                </a:lnTo>
                <a:lnTo>
                  <a:pt x="1231" y="56815"/>
                </a:lnTo>
                <a:lnTo>
                  <a:pt x="1674" y="56896"/>
                </a:lnTo>
                <a:lnTo>
                  <a:pt x="2118" y="56977"/>
                </a:lnTo>
                <a:lnTo>
                  <a:pt x="2582" y="57017"/>
                </a:lnTo>
                <a:lnTo>
                  <a:pt x="3046" y="57017"/>
                </a:lnTo>
                <a:lnTo>
                  <a:pt x="3490" y="57037"/>
                </a:lnTo>
                <a:lnTo>
                  <a:pt x="4397" y="57017"/>
                </a:lnTo>
                <a:lnTo>
                  <a:pt x="5446" y="56977"/>
                </a:lnTo>
                <a:lnTo>
                  <a:pt x="6495" y="56916"/>
                </a:lnTo>
                <a:lnTo>
                  <a:pt x="7544" y="56835"/>
                </a:lnTo>
                <a:lnTo>
                  <a:pt x="8613" y="56755"/>
                </a:lnTo>
                <a:lnTo>
                  <a:pt x="10125" y="56593"/>
                </a:lnTo>
                <a:lnTo>
                  <a:pt x="10892" y="56533"/>
                </a:lnTo>
                <a:lnTo>
                  <a:pt x="11638" y="56513"/>
                </a:lnTo>
                <a:lnTo>
                  <a:pt x="42254" y="56513"/>
                </a:lnTo>
                <a:lnTo>
                  <a:pt x="42214" y="55988"/>
                </a:lnTo>
                <a:lnTo>
                  <a:pt x="42133" y="55484"/>
                </a:lnTo>
                <a:lnTo>
                  <a:pt x="42052" y="54960"/>
                </a:lnTo>
                <a:lnTo>
                  <a:pt x="41911" y="54455"/>
                </a:lnTo>
                <a:lnTo>
                  <a:pt x="41750" y="53971"/>
                </a:lnTo>
                <a:lnTo>
                  <a:pt x="41568" y="53467"/>
                </a:lnTo>
                <a:lnTo>
                  <a:pt x="41346" y="52983"/>
                </a:lnTo>
                <a:lnTo>
                  <a:pt x="41104" y="52499"/>
                </a:lnTo>
                <a:lnTo>
                  <a:pt x="40741" y="51914"/>
                </a:lnTo>
                <a:lnTo>
                  <a:pt x="40338" y="51329"/>
                </a:lnTo>
                <a:lnTo>
                  <a:pt x="39914" y="50765"/>
                </a:lnTo>
                <a:lnTo>
                  <a:pt x="39471" y="50220"/>
                </a:lnTo>
                <a:lnTo>
                  <a:pt x="38523" y="49131"/>
                </a:lnTo>
                <a:lnTo>
                  <a:pt x="37595" y="48062"/>
                </a:lnTo>
                <a:lnTo>
                  <a:pt x="37151" y="47517"/>
                </a:lnTo>
                <a:lnTo>
                  <a:pt x="36728" y="46953"/>
                </a:lnTo>
                <a:lnTo>
                  <a:pt x="36344" y="46388"/>
                </a:lnTo>
                <a:lnTo>
                  <a:pt x="36163" y="46106"/>
                </a:lnTo>
                <a:lnTo>
                  <a:pt x="36002" y="45803"/>
                </a:lnTo>
                <a:lnTo>
                  <a:pt x="35860" y="45501"/>
                </a:lnTo>
                <a:lnTo>
                  <a:pt x="35719" y="45198"/>
                </a:lnTo>
                <a:lnTo>
                  <a:pt x="35598" y="44895"/>
                </a:lnTo>
                <a:lnTo>
                  <a:pt x="35477" y="44593"/>
                </a:lnTo>
                <a:lnTo>
                  <a:pt x="35376" y="44270"/>
                </a:lnTo>
                <a:lnTo>
                  <a:pt x="35316" y="43927"/>
                </a:lnTo>
                <a:lnTo>
                  <a:pt x="35255" y="43605"/>
                </a:lnTo>
                <a:lnTo>
                  <a:pt x="35215" y="43262"/>
                </a:lnTo>
                <a:lnTo>
                  <a:pt x="35195" y="42979"/>
                </a:lnTo>
                <a:lnTo>
                  <a:pt x="35195" y="42717"/>
                </a:lnTo>
                <a:lnTo>
                  <a:pt x="35215" y="42173"/>
                </a:lnTo>
                <a:lnTo>
                  <a:pt x="35296" y="41628"/>
                </a:lnTo>
                <a:lnTo>
                  <a:pt x="35397" y="41084"/>
                </a:lnTo>
                <a:lnTo>
                  <a:pt x="35538" y="40539"/>
                </a:lnTo>
                <a:lnTo>
                  <a:pt x="35679" y="40015"/>
                </a:lnTo>
                <a:lnTo>
                  <a:pt x="36022" y="38946"/>
                </a:lnTo>
                <a:lnTo>
                  <a:pt x="36344" y="37857"/>
                </a:lnTo>
                <a:lnTo>
                  <a:pt x="36486" y="37332"/>
                </a:lnTo>
                <a:lnTo>
                  <a:pt x="36607" y="36788"/>
                </a:lnTo>
                <a:lnTo>
                  <a:pt x="36687" y="36263"/>
                </a:lnTo>
                <a:lnTo>
                  <a:pt x="36728" y="35719"/>
                </a:lnTo>
                <a:lnTo>
                  <a:pt x="36748" y="35436"/>
                </a:lnTo>
                <a:lnTo>
                  <a:pt x="36748" y="35174"/>
                </a:lnTo>
                <a:lnTo>
                  <a:pt x="36728" y="34892"/>
                </a:lnTo>
                <a:lnTo>
                  <a:pt x="36687" y="34630"/>
                </a:lnTo>
                <a:lnTo>
                  <a:pt x="36647" y="34367"/>
                </a:lnTo>
                <a:lnTo>
                  <a:pt x="36586" y="34085"/>
                </a:lnTo>
                <a:lnTo>
                  <a:pt x="36526" y="33843"/>
                </a:lnTo>
                <a:lnTo>
                  <a:pt x="36445" y="33581"/>
                </a:lnTo>
                <a:lnTo>
                  <a:pt x="36344" y="33339"/>
                </a:lnTo>
                <a:lnTo>
                  <a:pt x="36244" y="33097"/>
                </a:lnTo>
                <a:lnTo>
                  <a:pt x="36002" y="32633"/>
                </a:lnTo>
                <a:lnTo>
                  <a:pt x="35719" y="32169"/>
                </a:lnTo>
                <a:lnTo>
                  <a:pt x="35397" y="31746"/>
                </a:lnTo>
                <a:lnTo>
                  <a:pt x="35034" y="31342"/>
                </a:lnTo>
                <a:lnTo>
                  <a:pt x="34650" y="30959"/>
                </a:lnTo>
                <a:lnTo>
                  <a:pt x="34227" y="30596"/>
                </a:lnTo>
                <a:lnTo>
                  <a:pt x="33803" y="30253"/>
                </a:lnTo>
                <a:lnTo>
                  <a:pt x="33339" y="29930"/>
                </a:lnTo>
                <a:lnTo>
                  <a:pt x="32875" y="29608"/>
                </a:lnTo>
                <a:lnTo>
                  <a:pt x="32371" y="29325"/>
                </a:lnTo>
                <a:lnTo>
                  <a:pt x="31887" y="29063"/>
                </a:lnTo>
                <a:lnTo>
                  <a:pt x="31383" y="28821"/>
                </a:lnTo>
                <a:lnTo>
                  <a:pt x="30879" y="28599"/>
                </a:lnTo>
                <a:lnTo>
                  <a:pt x="29870" y="28176"/>
                </a:lnTo>
                <a:lnTo>
                  <a:pt x="28842" y="27772"/>
                </a:lnTo>
                <a:lnTo>
                  <a:pt x="27793" y="27369"/>
                </a:lnTo>
                <a:lnTo>
                  <a:pt x="26785" y="26925"/>
                </a:lnTo>
                <a:lnTo>
                  <a:pt x="26280" y="26703"/>
                </a:lnTo>
                <a:lnTo>
                  <a:pt x="25796" y="26461"/>
                </a:lnTo>
                <a:lnTo>
                  <a:pt x="25312" y="26199"/>
                </a:lnTo>
                <a:lnTo>
                  <a:pt x="24848" y="25937"/>
                </a:lnTo>
                <a:lnTo>
                  <a:pt x="24384" y="25634"/>
                </a:lnTo>
                <a:lnTo>
                  <a:pt x="23941" y="25332"/>
                </a:lnTo>
                <a:lnTo>
                  <a:pt x="23517" y="24989"/>
                </a:lnTo>
                <a:lnTo>
                  <a:pt x="23114" y="24626"/>
                </a:lnTo>
                <a:lnTo>
                  <a:pt x="22872" y="24364"/>
                </a:lnTo>
                <a:lnTo>
                  <a:pt x="22650" y="24122"/>
                </a:lnTo>
                <a:lnTo>
                  <a:pt x="22408" y="23860"/>
                </a:lnTo>
                <a:lnTo>
                  <a:pt x="22206" y="23577"/>
                </a:lnTo>
                <a:lnTo>
                  <a:pt x="22005" y="23315"/>
                </a:lnTo>
                <a:lnTo>
                  <a:pt x="21823" y="23033"/>
                </a:lnTo>
                <a:lnTo>
                  <a:pt x="21480" y="22448"/>
                </a:lnTo>
                <a:lnTo>
                  <a:pt x="21157" y="21843"/>
                </a:lnTo>
                <a:lnTo>
                  <a:pt x="20895" y="21217"/>
                </a:lnTo>
                <a:lnTo>
                  <a:pt x="20653" y="20592"/>
                </a:lnTo>
                <a:lnTo>
                  <a:pt x="20431" y="19927"/>
                </a:lnTo>
                <a:lnTo>
                  <a:pt x="20250" y="19261"/>
                </a:lnTo>
                <a:lnTo>
                  <a:pt x="20089" y="18575"/>
                </a:lnTo>
                <a:lnTo>
                  <a:pt x="19947" y="17869"/>
                </a:lnTo>
                <a:lnTo>
                  <a:pt x="19826" y="17164"/>
                </a:lnTo>
                <a:lnTo>
                  <a:pt x="19725" y="16458"/>
                </a:lnTo>
                <a:lnTo>
                  <a:pt x="19625" y="15732"/>
                </a:lnTo>
                <a:lnTo>
                  <a:pt x="19443" y="14279"/>
                </a:lnTo>
                <a:lnTo>
                  <a:pt x="19282" y="12807"/>
                </a:lnTo>
                <a:lnTo>
                  <a:pt x="19080" y="11375"/>
                </a:lnTo>
                <a:lnTo>
                  <a:pt x="18979" y="10649"/>
                </a:lnTo>
                <a:lnTo>
                  <a:pt x="18838" y="9943"/>
                </a:lnTo>
                <a:lnTo>
                  <a:pt x="18697" y="9237"/>
                </a:lnTo>
                <a:lnTo>
                  <a:pt x="18536" y="8552"/>
                </a:lnTo>
                <a:lnTo>
                  <a:pt x="18354" y="7866"/>
                </a:lnTo>
                <a:lnTo>
                  <a:pt x="18132" y="7200"/>
                </a:lnTo>
                <a:lnTo>
                  <a:pt x="17890" y="6555"/>
                </a:lnTo>
                <a:lnTo>
                  <a:pt x="17608" y="5930"/>
                </a:lnTo>
                <a:lnTo>
                  <a:pt x="17305" y="5304"/>
                </a:lnTo>
                <a:lnTo>
                  <a:pt x="16942" y="4720"/>
                </a:lnTo>
                <a:lnTo>
                  <a:pt x="16761" y="4437"/>
                </a:lnTo>
                <a:lnTo>
                  <a:pt x="16559" y="4155"/>
                </a:lnTo>
                <a:lnTo>
                  <a:pt x="16337" y="3872"/>
                </a:lnTo>
                <a:lnTo>
                  <a:pt x="16115" y="3610"/>
                </a:lnTo>
                <a:lnTo>
                  <a:pt x="15772" y="3247"/>
                </a:lnTo>
                <a:lnTo>
                  <a:pt x="15430" y="2904"/>
                </a:lnTo>
                <a:lnTo>
                  <a:pt x="15067" y="2602"/>
                </a:lnTo>
                <a:lnTo>
                  <a:pt x="14703" y="2299"/>
                </a:lnTo>
                <a:lnTo>
                  <a:pt x="14320" y="2037"/>
                </a:lnTo>
                <a:lnTo>
                  <a:pt x="13937" y="1775"/>
                </a:lnTo>
                <a:lnTo>
                  <a:pt x="13534" y="1553"/>
                </a:lnTo>
                <a:lnTo>
                  <a:pt x="13110" y="1331"/>
                </a:lnTo>
                <a:lnTo>
                  <a:pt x="12687" y="1129"/>
                </a:lnTo>
                <a:lnTo>
                  <a:pt x="12263" y="948"/>
                </a:lnTo>
                <a:lnTo>
                  <a:pt x="11819" y="807"/>
                </a:lnTo>
                <a:lnTo>
                  <a:pt x="11355" y="645"/>
                </a:lnTo>
                <a:lnTo>
                  <a:pt x="10912" y="524"/>
                </a:lnTo>
                <a:lnTo>
                  <a:pt x="10448" y="403"/>
                </a:lnTo>
                <a:lnTo>
                  <a:pt x="9964" y="323"/>
                </a:lnTo>
                <a:lnTo>
                  <a:pt x="9500" y="222"/>
                </a:lnTo>
                <a:lnTo>
                  <a:pt x="9016" y="161"/>
                </a:lnTo>
                <a:lnTo>
                  <a:pt x="8512" y="101"/>
                </a:lnTo>
                <a:lnTo>
                  <a:pt x="8028" y="61"/>
                </a:lnTo>
                <a:lnTo>
                  <a:pt x="7523" y="40"/>
                </a:lnTo>
                <a:lnTo>
                  <a:pt x="6515" y="0"/>
                </a:lnTo>
                <a:close/>
              </a:path>
            </a:pathLst>
          </a:custGeom>
          <a:solidFill>
            <a:srgbClr val="FFE2DC"/>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grpSp>
        <p:nvGrpSpPr>
          <p:cNvPr id="908" name="Google Shape;908;p16"/>
          <p:cNvGrpSpPr/>
          <p:nvPr/>
        </p:nvGrpSpPr>
        <p:grpSpPr>
          <a:xfrm flipH="1">
            <a:off x="-530809" y="-13424"/>
            <a:ext cx="3816621" cy="2261032"/>
            <a:chOff x="238125" y="3383650"/>
            <a:chExt cx="1287775" cy="762900"/>
          </a:xfrm>
        </p:grpSpPr>
        <p:sp>
          <p:nvSpPr>
            <p:cNvPr id="909" name="Google Shape;909;p16"/>
            <p:cNvSpPr/>
            <p:nvPr/>
          </p:nvSpPr>
          <p:spPr>
            <a:xfrm>
              <a:off x="598125" y="3383650"/>
              <a:ext cx="927775" cy="557175"/>
            </a:xfrm>
            <a:custGeom>
              <a:avLst/>
              <a:gdLst/>
              <a:ahLst/>
              <a:cxnLst/>
              <a:rect l="l" t="t" r="r" b="b"/>
              <a:pathLst>
                <a:path w="37111" h="22287" extrusionOk="0">
                  <a:moveTo>
                    <a:pt x="37050" y="0"/>
                  </a:moveTo>
                  <a:lnTo>
                    <a:pt x="0" y="101"/>
                  </a:lnTo>
                  <a:lnTo>
                    <a:pt x="1090" y="161"/>
                  </a:lnTo>
                  <a:lnTo>
                    <a:pt x="2118" y="242"/>
                  </a:lnTo>
                  <a:lnTo>
                    <a:pt x="3127" y="343"/>
                  </a:lnTo>
                  <a:lnTo>
                    <a:pt x="4095" y="464"/>
                  </a:lnTo>
                  <a:lnTo>
                    <a:pt x="5002" y="585"/>
                  </a:lnTo>
                  <a:lnTo>
                    <a:pt x="5890" y="726"/>
                  </a:lnTo>
                  <a:lnTo>
                    <a:pt x="6737" y="867"/>
                  </a:lnTo>
                  <a:lnTo>
                    <a:pt x="7523" y="1029"/>
                  </a:lnTo>
                  <a:lnTo>
                    <a:pt x="8310" y="1210"/>
                  </a:lnTo>
                  <a:lnTo>
                    <a:pt x="9036" y="1412"/>
                  </a:lnTo>
                  <a:lnTo>
                    <a:pt x="9742" y="1613"/>
                  </a:lnTo>
                  <a:lnTo>
                    <a:pt x="10407" y="1835"/>
                  </a:lnTo>
                  <a:lnTo>
                    <a:pt x="11033" y="2077"/>
                  </a:lnTo>
                  <a:lnTo>
                    <a:pt x="11658" y="2340"/>
                  </a:lnTo>
                  <a:lnTo>
                    <a:pt x="12223" y="2602"/>
                  </a:lnTo>
                  <a:lnTo>
                    <a:pt x="12767" y="2884"/>
                  </a:lnTo>
                  <a:lnTo>
                    <a:pt x="13292" y="3187"/>
                  </a:lnTo>
                  <a:lnTo>
                    <a:pt x="13796" y="3509"/>
                  </a:lnTo>
                  <a:lnTo>
                    <a:pt x="14260" y="3852"/>
                  </a:lnTo>
                  <a:lnTo>
                    <a:pt x="14724" y="4195"/>
                  </a:lnTo>
                  <a:lnTo>
                    <a:pt x="15147" y="4558"/>
                  </a:lnTo>
                  <a:lnTo>
                    <a:pt x="15551" y="4941"/>
                  </a:lnTo>
                  <a:lnTo>
                    <a:pt x="15934" y="5345"/>
                  </a:lnTo>
                  <a:lnTo>
                    <a:pt x="16297" y="5768"/>
                  </a:lnTo>
                  <a:lnTo>
                    <a:pt x="16660" y="6192"/>
                  </a:lnTo>
                  <a:lnTo>
                    <a:pt x="16982" y="6656"/>
                  </a:lnTo>
                  <a:lnTo>
                    <a:pt x="17305" y="7120"/>
                  </a:lnTo>
                  <a:lnTo>
                    <a:pt x="17608" y="7624"/>
                  </a:lnTo>
                  <a:lnTo>
                    <a:pt x="17910" y="8128"/>
                  </a:lnTo>
                  <a:lnTo>
                    <a:pt x="18172" y="8652"/>
                  </a:lnTo>
                  <a:lnTo>
                    <a:pt x="18455" y="9197"/>
                  </a:lnTo>
                  <a:lnTo>
                    <a:pt x="18717" y="9762"/>
                  </a:lnTo>
                  <a:lnTo>
                    <a:pt x="19241" y="11032"/>
                  </a:lnTo>
                  <a:lnTo>
                    <a:pt x="19786" y="12343"/>
                  </a:lnTo>
                  <a:lnTo>
                    <a:pt x="20351" y="13695"/>
                  </a:lnTo>
                  <a:lnTo>
                    <a:pt x="20653" y="14360"/>
                  </a:lnTo>
                  <a:lnTo>
                    <a:pt x="20956" y="15026"/>
                  </a:lnTo>
                  <a:lnTo>
                    <a:pt x="21258" y="15671"/>
                  </a:lnTo>
                  <a:lnTo>
                    <a:pt x="21601" y="16316"/>
                  </a:lnTo>
                  <a:lnTo>
                    <a:pt x="21944" y="16962"/>
                  </a:lnTo>
                  <a:lnTo>
                    <a:pt x="22327" y="17567"/>
                  </a:lnTo>
                  <a:lnTo>
                    <a:pt x="22710" y="18152"/>
                  </a:lnTo>
                  <a:lnTo>
                    <a:pt x="23134" y="18717"/>
                  </a:lnTo>
                  <a:lnTo>
                    <a:pt x="23578" y="19261"/>
                  </a:lnTo>
                  <a:lnTo>
                    <a:pt x="24042" y="19765"/>
                  </a:lnTo>
                  <a:lnTo>
                    <a:pt x="24284" y="20007"/>
                  </a:lnTo>
                  <a:lnTo>
                    <a:pt x="24546" y="20229"/>
                  </a:lnTo>
                  <a:lnTo>
                    <a:pt x="24808" y="20451"/>
                  </a:lnTo>
                  <a:lnTo>
                    <a:pt x="25070" y="20653"/>
                  </a:lnTo>
                  <a:lnTo>
                    <a:pt x="25352" y="20854"/>
                  </a:lnTo>
                  <a:lnTo>
                    <a:pt x="25635" y="21036"/>
                  </a:lnTo>
                  <a:lnTo>
                    <a:pt x="25937" y="21217"/>
                  </a:lnTo>
                  <a:lnTo>
                    <a:pt x="26240" y="21379"/>
                  </a:lnTo>
                  <a:lnTo>
                    <a:pt x="26563" y="21540"/>
                  </a:lnTo>
                  <a:lnTo>
                    <a:pt x="26885" y="21681"/>
                  </a:lnTo>
                  <a:lnTo>
                    <a:pt x="27228" y="21802"/>
                  </a:lnTo>
                  <a:lnTo>
                    <a:pt x="27571" y="21923"/>
                  </a:lnTo>
                  <a:lnTo>
                    <a:pt x="27934" y="22024"/>
                  </a:lnTo>
                  <a:lnTo>
                    <a:pt x="28297" y="22105"/>
                  </a:lnTo>
                  <a:lnTo>
                    <a:pt x="28680" y="22165"/>
                  </a:lnTo>
                  <a:lnTo>
                    <a:pt x="29064" y="22226"/>
                  </a:lnTo>
                  <a:lnTo>
                    <a:pt x="29467" y="22266"/>
                  </a:lnTo>
                  <a:lnTo>
                    <a:pt x="29890" y="22286"/>
                  </a:lnTo>
                  <a:lnTo>
                    <a:pt x="30758" y="22286"/>
                  </a:lnTo>
                  <a:lnTo>
                    <a:pt x="31201" y="22266"/>
                  </a:lnTo>
                  <a:lnTo>
                    <a:pt x="31665" y="22206"/>
                  </a:lnTo>
                  <a:lnTo>
                    <a:pt x="32149" y="22145"/>
                  </a:lnTo>
                  <a:lnTo>
                    <a:pt x="32654" y="22065"/>
                  </a:lnTo>
                  <a:lnTo>
                    <a:pt x="33158" y="21964"/>
                  </a:lnTo>
                  <a:lnTo>
                    <a:pt x="33682" y="21843"/>
                  </a:lnTo>
                  <a:lnTo>
                    <a:pt x="34207" y="21701"/>
                  </a:lnTo>
                  <a:lnTo>
                    <a:pt x="34751" y="21540"/>
                  </a:lnTo>
                  <a:lnTo>
                    <a:pt x="35316" y="21359"/>
                  </a:lnTo>
                  <a:lnTo>
                    <a:pt x="35901" y="21157"/>
                  </a:lnTo>
                  <a:lnTo>
                    <a:pt x="36506" y="20935"/>
                  </a:lnTo>
                  <a:lnTo>
                    <a:pt x="37111" y="20673"/>
                  </a:lnTo>
                  <a:lnTo>
                    <a:pt x="37050" y="0"/>
                  </a:lnTo>
                  <a:close/>
                </a:path>
              </a:pathLst>
            </a:custGeom>
            <a:solidFill>
              <a:srgbClr val="FFDA73"/>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910" name="Google Shape;910;p16"/>
            <p:cNvSpPr/>
            <p:nvPr/>
          </p:nvSpPr>
          <p:spPr>
            <a:xfrm>
              <a:off x="238125" y="3425500"/>
              <a:ext cx="780025" cy="218350"/>
            </a:xfrm>
            <a:custGeom>
              <a:avLst/>
              <a:gdLst/>
              <a:ahLst/>
              <a:cxnLst/>
              <a:rect l="l" t="t" r="r" b="b"/>
              <a:pathLst>
                <a:path w="31201" h="8734" extrusionOk="0">
                  <a:moveTo>
                    <a:pt x="13453" y="0"/>
                  </a:moveTo>
                  <a:lnTo>
                    <a:pt x="12787" y="20"/>
                  </a:lnTo>
                  <a:lnTo>
                    <a:pt x="12121" y="40"/>
                  </a:lnTo>
                  <a:lnTo>
                    <a:pt x="11456" y="81"/>
                  </a:lnTo>
                  <a:lnTo>
                    <a:pt x="10790" y="141"/>
                  </a:lnTo>
                  <a:lnTo>
                    <a:pt x="10125" y="202"/>
                  </a:lnTo>
                  <a:lnTo>
                    <a:pt x="9459" y="303"/>
                  </a:lnTo>
                  <a:lnTo>
                    <a:pt x="8794" y="383"/>
                  </a:lnTo>
                  <a:lnTo>
                    <a:pt x="8128" y="504"/>
                  </a:lnTo>
                  <a:lnTo>
                    <a:pt x="7462" y="625"/>
                  </a:lnTo>
                  <a:lnTo>
                    <a:pt x="6111" y="908"/>
                  </a:lnTo>
                  <a:lnTo>
                    <a:pt x="4760" y="1230"/>
                  </a:lnTo>
                  <a:lnTo>
                    <a:pt x="3388" y="1613"/>
                  </a:lnTo>
                  <a:lnTo>
                    <a:pt x="2924" y="1755"/>
                  </a:lnTo>
                  <a:lnTo>
                    <a:pt x="2481" y="1936"/>
                  </a:lnTo>
                  <a:lnTo>
                    <a:pt x="2077" y="2138"/>
                  </a:lnTo>
                  <a:lnTo>
                    <a:pt x="1714" y="2340"/>
                  </a:lnTo>
                  <a:lnTo>
                    <a:pt x="1392" y="2561"/>
                  </a:lnTo>
                  <a:lnTo>
                    <a:pt x="1109" y="2803"/>
                  </a:lnTo>
                  <a:lnTo>
                    <a:pt x="847" y="3045"/>
                  </a:lnTo>
                  <a:lnTo>
                    <a:pt x="625" y="3308"/>
                  </a:lnTo>
                  <a:lnTo>
                    <a:pt x="444" y="3570"/>
                  </a:lnTo>
                  <a:lnTo>
                    <a:pt x="282" y="3832"/>
                  </a:lnTo>
                  <a:lnTo>
                    <a:pt x="161" y="4114"/>
                  </a:lnTo>
                  <a:lnTo>
                    <a:pt x="81" y="4377"/>
                  </a:lnTo>
                  <a:lnTo>
                    <a:pt x="20" y="4659"/>
                  </a:lnTo>
                  <a:lnTo>
                    <a:pt x="0" y="4921"/>
                  </a:lnTo>
                  <a:lnTo>
                    <a:pt x="20" y="5183"/>
                  </a:lnTo>
                  <a:lnTo>
                    <a:pt x="40" y="5425"/>
                  </a:lnTo>
                  <a:lnTo>
                    <a:pt x="121" y="5667"/>
                  </a:lnTo>
                  <a:lnTo>
                    <a:pt x="222" y="5909"/>
                  </a:lnTo>
                  <a:lnTo>
                    <a:pt x="343" y="6111"/>
                  </a:lnTo>
                  <a:lnTo>
                    <a:pt x="484" y="6313"/>
                  </a:lnTo>
                  <a:lnTo>
                    <a:pt x="666" y="6494"/>
                  </a:lnTo>
                  <a:lnTo>
                    <a:pt x="887" y="6656"/>
                  </a:lnTo>
                  <a:lnTo>
                    <a:pt x="1109" y="6797"/>
                  </a:lnTo>
                  <a:lnTo>
                    <a:pt x="1371" y="6918"/>
                  </a:lnTo>
                  <a:lnTo>
                    <a:pt x="1654" y="6999"/>
                  </a:lnTo>
                  <a:lnTo>
                    <a:pt x="1977" y="7059"/>
                  </a:lnTo>
                  <a:lnTo>
                    <a:pt x="2299" y="7099"/>
                  </a:lnTo>
                  <a:lnTo>
                    <a:pt x="2662" y="7079"/>
                  </a:lnTo>
                  <a:lnTo>
                    <a:pt x="3045" y="7059"/>
                  </a:lnTo>
                  <a:lnTo>
                    <a:pt x="3449" y="6978"/>
                  </a:lnTo>
                  <a:lnTo>
                    <a:pt x="3872" y="6857"/>
                  </a:lnTo>
                  <a:lnTo>
                    <a:pt x="4316" y="6716"/>
                  </a:lnTo>
                  <a:lnTo>
                    <a:pt x="5224" y="6373"/>
                  </a:lnTo>
                  <a:lnTo>
                    <a:pt x="6131" y="6051"/>
                  </a:lnTo>
                  <a:lnTo>
                    <a:pt x="7019" y="5748"/>
                  </a:lnTo>
                  <a:lnTo>
                    <a:pt x="7886" y="5466"/>
                  </a:lnTo>
                  <a:lnTo>
                    <a:pt x="8773" y="5224"/>
                  </a:lnTo>
                  <a:lnTo>
                    <a:pt x="9641" y="5002"/>
                  </a:lnTo>
                  <a:lnTo>
                    <a:pt x="10508" y="4800"/>
                  </a:lnTo>
                  <a:lnTo>
                    <a:pt x="11395" y="4619"/>
                  </a:lnTo>
                  <a:lnTo>
                    <a:pt x="12283" y="4477"/>
                  </a:lnTo>
                  <a:lnTo>
                    <a:pt x="13170" y="4356"/>
                  </a:lnTo>
                  <a:lnTo>
                    <a:pt x="14078" y="4256"/>
                  </a:lnTo>
                  <a:lnTo>
                    <a:pt x="15006" y="4195"/>
                  </a:lnTo>
                  <a:lnTo>
                    <a:pt x="15933" y="4175"/>
                  </a:lnTo>
                  <a:lnTo>
                    <a:pt x="16901" y="4175"/>
                  </a:lnTo>
                  <a:lnTo>
                    <a:pt x="17890" y="4215"/>
                  </a:lnTo>
                  <a:lnTo>
                    <a:pt x="18898" y="4296"/>
                  </a:lnTo>
                  <a:lnTo>
                    <a:pt x="19422" y="4356"/>
                  </a:lnTo>
                  <a:lnTo>
                    <a:pt x="19906" y="4437"/>
                  </a:lnTo>
                  <a:lnTo>
                    <a:pt x="20391" y="4538"/>
                  </a:lnTo>
                  <a:lnTo>
                    <a:pt x="20875" y="4659"/>
                  </a:lnTo>
                  <a:lnTo>
                    <a:pt x="21338" y="4800"/>
                  </a:lnTo>
                  <a:lnTo>
                    <a:pt x="21802" y="4961"/>
                  </a:lnTo>
                  <a:lnTo>
                    <a:pt x="22246" y="5123"/>
                  </a:lnTo>
                  <a:lnTo>
                    <a:pt x="22670" y="5304"/>
                  </a:lnTo>
                  <a:lnTo>
                    <a:pt x="23093" y="5506"/>
                  </a:lnTo>
                  <a:lnTo>
                    <a:pt x="23517" y="5708"/>
                  </a:lnTo>
                  <a:lnTo>
                    <a:pt x="24323" y="6131"/>
                  </a:lnTo>
                  <a:lnTo>
                    <a:pt x="25090" y="6555"/>
                  </a:lnTo>
                  <a:lnTo>
                    <a:pt x="25816" y="6999"/>
                  </a:lnTo>
                  <a:lnTo>
                    <a:pt x="26502" y="7422"/>
                  </a:lnTo>
                  <a:lnTo>
                    <a:pt x="27147" y="7805"/>
                  </a:lnTo>
                  <a:lnTo>
                    <a:pt x="27772" y="8128"/>
                  </a:lnTo>
                  <a:lnTo>
                    <a:pt x="28075" y="8289"/>
                  </a:lnTo>
                  <a:lnTo>
                    <a:pt x="28357" y="8410"/>
                  </a:lnTo>
                  <a:lnTo>
                    <a:pt x="28640" y="8511"/>
                  </a:lnTo>
                  <a:lnTo>
                    <a:pt x="28902" y="8612"/>
                  </a:lnTo>
                  <a:lnTo>
                    <a:pt x="29164" y="8673"/>
                  </a:lnTo>
                  <a:lnTo>
                    <a:pt x="29426" y="8713"/>
                  </a:lnTo>
                  <a:lnTo>
                    <a:pt x="29668" y="8733"/>
                  </a:lnTo>
                  <a:lnTo>
                    <a:pt x="29910" y="8713"/>
                  </a:lnTo>
                  <a:lnTo>
                    <a:pt x="30152" y="8673"/>
                  </a:lnTo>
                  <a:lnTo>
                    <a:pt x="30374" y="8592"/>
                  </a:lnTo>
                  <a:lnTo>
                    <a:pt x="30576" y="8511"/>
                  </a:lnTo>
                  <a:lnTo>
                    <a:pt x="30757" y="8390"/>
                  </a:lnTo>
                  <a:lnTo>
                    <a:pt x="30898" y="8269"/>
                  </a:lnTo>
                  <a:lnTo>
                    <a:pt x="31019" y="8128"/>
                  </a:lnTo>
                  <a:lnTo>
                    <a:pt x="31100" y="7987"/>
                  </a:lnTo>
                  <a:lnTo>
                    <a:pt x="31161" y="7825"/>
                  </a:lnTo>
                  <a:lnTo>
                    <a:pt x="31201" y="7664"/>
                  </a:lnTo>
                  <a:lnTo>
                    <a:pt x="31201" y="7483"/>
                  </a:lnTo>
                  <a:lnTo>
                    <a:pt x="31201" y="7301"/>
                  </a:lnTo>
                  <a:lnTo>
                    <a:pt x="31140" y="7120"/>
                  </a:lnTo>
                  <a:lnTo>
                    <a:pt x="31080" y="6918"/>
                  </a:lnTo>
                  <a:lnTo>
                    <a:pt x="30999" y="6716"/>
                  </a:lnTo>
                  <a:lnTo>
                    <a:pt x="30878" y="6514"/>
                  </a:lnTo>
                  <a:lnTo>
                    <a:pt x="30737" y="6293"/>
                  </a:lnTo>
                  <a:lnTo>
                    <a:pt x="30576" y="6071"/>
                  </a:lnTo>
                  <a:lnTo>
                    <a:pt x="30394" y="5849"/>
                  </a:lnTo>
                  <a:lnTo>
                    <a:pt x="30213" y="5627"/>
                  </a:lnTo>
                  <a:lnTo>
                    <a:pt x="29991" y="5405"/>
                  </a:lnTo>
                  <a:lnTo>
                    <a:pt x="29487" y="4961"/>
                  </a:lnTo>
                  <a:lnTo>
                    <a:pt x="28922" y="4498"/>
                  </a:lnTo>
                  <a:lnTo>
                    <a:pt x="28297" y="4054"/>
                  </a:lnTo>
                  <a:lnTo>
                    <a:pt x="27611" y="3610"/>
                  </a:lnTo>
                  <a:lnTo>
                    <a:pt x="26865" y="3207"/>
                  </a:lnTo>
                  <a:lnTo>
                    <a:pt x="26078" y="2803"/>
                  </a:lnTo>
                  <a:lnTo>
                    <a:pt x="25251" y="2420"/>
                  </a:lnTo>
                  <a:lnTo>
                    <a:pt x="24505" y="2138"/>
                  </a:lnTo>
                  <a:lnTo>
                    <a:pt x="23779" y="1856"/>
                  </a:lnTo>
                  <a:lnTo>
                    <a:pt x="23053" y="1593"/>
                  </a:lnTo>
                  <a:lnTo>
                    <a:pt x="22347" y="1371"/>
                  </a:lnTo>
                  <a:lnTo>
                    <a:pt x="21641" y="1150"/>
                  </a:lnTo>
                  <a:lnTo>
                    <a:pt x="20935" y="948"/>
                  </a:lnTo>
                  <a:lnTo>
                    <a:pt x="20229" y="787"/>
                  </a:lnTo>
                  <a:lnTo>
                    <a:pt x="19543" y="625"/>
                  </a:lnTo>
                  <a:lnTo>
                    <a:pt x="18858" y="484"/>
                  </a:lnTo>
                  <a:lnTo>
                    <a:pt x="18172" y="363"/>
                  </a:lnTo>
                  <a:lnTo>
                    <a:pt x="17486" y="262"/>
                  </a:lnTo>
                  <a:lnTo>
                    <a:pt x="16801" y="182"/>
                  </a:lnTo>
                  <a:lnTo>
                    <a:pt x="16135" y="101"/>
                  </a:lnTo>
                  <a:lnTo>
                    <a:pt x="15469" y="61"/>
                  </a:lnTo>
                  <a:lnTo>
                    <a:pt x="14784" y="20"/>
                  </a:lnTo>
                  <a:lnTo>
                    <a:pt x="14118" y="0"/>
                  </a:lnTo>
                  <a:close/>
                </a:path>
              </a:pathLst>
            </a:custGeom>
            <a:solidFill>
              <a:srgbClr val="FFDA73"/>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911" name="Google Shape;911;p16"/>
            <p:cNvSpPr/>
            <p:nvPr/>
          </p:nvSpPr>
          <p:spPr>
            <a:xfrm>
              <a:off x="1086700" y="3869200"/>
              <a:ext cx="392825" cy="277350"/>
            </a:xfrm>
            <a:custGeom>
              <a:avLst/>
              <a:gdLst/>
              <a:ahLst/>
              <a:cxnLst/>
              <a:rect l="l" t="t" r="r" b="b"/>
              <a:pathLst>
                <a:path w="15713" h="11094" extrusionOk="0">
                  <a:moveTo>
                    <a:pt x="929" y="0"/>
                  </a:moveTo>
                  <a:lnTo>
                    <a:pt x="727" y="21"/>
                  </a:lnTo>
                  <a:lnTo>
                    <a:pt x="545" y="61"/>
                  </a:lnTo>
                  <a:lnTo>
                    <a:pt x="384" y="142"/>
                  </a:lnTo>
                  <a:lnTo>
                    <a:pt x="263" y="242"/>
                  </a:lnTo>
                  <a:lnTo>
                    <a:pt x="162" y="384"/>
                  </a:lnTo>
                  <a:lnTo>
                    <a:pt x="82" y="525"/>
                  </a:lnTo>
                  <a:lnTo>
                    <a:pt x="41" y="706"/>
                  </a:lnTo>
                  <a:lnTo>
                    <a:pt x="1" y="908"/>
                  </a:lnTo>
                  <a:lnTo>
                    <a:pt x="1" y="1130"/>
                  </a:lnTo>
                  <a:lnTo>
                    <a:pt x="21" y="1352"/>
                  </a:lnTo>
                  <a:lnTo>
                    <a:pt x="61" y="1614"/>
                  </a:lnTo>
                  <a:lnTo>
                    <a:pt x="122" y="1876"/>
                  </a:lnTo>
                  <a:lnTo>
                    <a:pt x="203" y="2158"/>
                  </a:lnTo>
                  <a:lnTo>
                    <a:pt x="303" y="2461"/>
                  </a:lnTo>
                  <a:lnTo>
                    <a:pt x="445" y="2764"/>
                  </a:lnTo>
                  <a:lnTo>
                    <a:pt x="586" y="3086"/>
                  </a:lnTo>
                  <a:lnTo>
                    <a:pt x="747" y="3429"/>
                  </a:lnTo>
                  <a:lnTo>
                    <a:pt x="929" y="3752"/>
                  </a:lnTo>
                  <a:lnTo>
                    <a:pt x="1130" y="4115"/>
                  </a:lnTo>
                  <a:lnTo>
                    <a:pt x="1352" y="4458"/>
                  </a:lnTo>
                  <a:lnTo>
                    <a:pt x="1574" y="4821"/>
                  </a:lnTo>
                  <a:lnTo>
                    <a:pt x="2098" y="5527"/>
                  </a:lnTo>
                  <a:lnTo>
                    <a:pt x="2381" y="5890"/>
                  </a:lnTo>
                  <a:lnTo>
                    <a:pt x="2683" y="6253"/>
                  </a:lnTo>
                  <a:lnTo>
                    <a:pt x="3006" y="6616"/>
                  </a:lnTo>
                  <a:lnTo>
                    <a:pt x="3329" y="6979"/>
                  </a:lnTo>
                  <a:lnTo>
                    <a:pt x="3672" y="7322"/>
                  </a:lnTo>
                  <a:lnTo>
                    <a:pt x="4014" y="7665"/>
                  </a:lnTo>
                  <a:lnTo>
                    <a:pt x="4398" y="8007"/>
                  </a:lnTo>
                  <a:lnTo>
                    <a:pt x="4761" y="8350"/>
                  </a:lnTo>
                  <a:lnTo>
                    <a:pt x="5144" y="8653"/>
                  </a:lnTo>
                  <a:lnTo>
                    <a:pt x="5527" y="8955"/>
                  </a:lnTo>
                  <a:lnTo>
                    <a:pt x="5890" y="9217"/>
                  </a:lnTo>
                  <a:lnTo>
                    <a:pt x="6233" y="9460"/>
                  </a:lnTo>
                  <a:lnTo>
                    <a:pt x="6596" y="9681"/>
                  </a:lnTo>
                  <a:lnTo>
                    <a:pt x="6919" y="9883"/>
                  </a:lnTo>
                  <a:lnTo>
                    <a:pt x="7262" y="10065"/>
                  </a:lnTo>
                  <a:lnTo>
                    <a:pt x="7584" y="10246"/>
                  </a:lnTo>
                  <a:lnTo>
                    <a:pt x="7907" y="10387"/>
                  </a:lnTo>
                  <a:lnTo>
                    <a:pt x="8210" y="10528"/>
                  </a:lnTo>
                  <a:lnTo>
                    <a:pt x="8512" y="10629"/>
                  </a:lnTo>
                  <a:lnTo>
                    <a:pt x="8815" y="10730"/>
                  </a:lnTo>
                  <a:lnTo>
                    <a:pt x="9400" y="10891"/>
                  </a:lnTo>
                  <a:lnTo>
                    <a:pt x="9964" y="10992"/>
                  </a:lnTo>
                  <a:lnTo>
                    <a:pt x="10509" y="11053"/>
                  </a:lnTo>
                  <a:lnTo>
                    <a:pt x="11033" y="11093"/>
                  </a:lnTo>
                  <a:lnTo>
                    <a:pt x="11558" y="11073"/>
                  </a:lnTo>
                  <a:lnTo>
                    <a:pt x="12062" y="11053"/>
                  </a:lnTo>
                  <a:lnTo>
                    <a:pt x="12586" y="10992"/>
                  </a:lnTo>
                  <a:lnTo>
                    <a:pt x="13090" y="10932"/>
                  </a:lnTo>
                  <a:lnTo>
                    <a:pt x="14099" y="10811"/>
                  </a:lnTo>
                  <a:lnTo>
                    <a:pt x="14341" y="10770"/>
                  </a:lnTo>
                  <a:lnTo>
                    <a:pt x="14563" y="10730"/>
                  </a:lnTo>
                  <a:lnTo>
                    <a:pt x="14764" y="10649"/>
                  </a:lnTo>
                  <a:lnTo>
                    <a:pt x="14946" y="10589"/>
                  </a:lnTo>
                  <a:lnTo>
                    <a:pt x="15107" y="10508"/>
                  </a:lnTo>
                  <a:lnTo>
                    <a:pt x="15248" y="10407"/>
                  </a:lnTo>
                  <a:lnTo>
                    <a:pt x="15369" y="10307"/>
                  </a:lnTo>
                  <a:lnTo>
                    <a:pt x="15470" y="10206"/>
                  </a:lnTo>
                  <a:lnTo>
                    <a:pt x="15551" y="10085"/>
                  </a:lnTo>
                  <a:lnTo>
                    <a:pt x="15611" y="9964"/>
                  </a:lnTo>
                  <a:lnTo>
                    <a:pt x="15672" y="9843"/>
                  </a:lnTo>
                  <a:lnTo>
                    <a:pt x="15692" y="9722"/>
                  </a:lnTo>
                  <a:lnTo>
                    <a:pt x="15712" y="9601"/>
                  </a:lnTo>
                  <a:lnTo>
                    <a:pt x="15692" y="9480"/>
                  </a:lnTo>
                  <a:lnTo>
                    <a:pt x="15672" y="9339"/>
                  </a:lnTo>
                  <a:lnTo>
                    <a:pt x="15632" y="9217"/>
                  </a:lnTo>
                  <a:lnTo>
                    <a:pt x="15571" y="9096"/>
                  </a:lnTo>
                  <a:lnTo>
                    <a:pt x="15490" y="8975"/>
                  </a:lnTo>
                  <a:lnTo>
                    <a:pt x="15390" y="8854"/>
                  </a:lnTo>
                  <a:lnTo>
                    <a:pt x="15289" y="8754"/>
                  </a:lnTo>
                  <a:lnTo>
                    <a:pt x="15168" y="8633"/>
                  </a:lnTo>
                  <a:lnTo>
                    <a:pt x="15027" y="8552"/>
                  </a:lnTo>
                  <a:lnTo>
                    <a:pt x="14865" y="8451"/>
                  </a:lnTo>
                  <a:lnTo>
                    <a:pt x="14684" y="8370"/>
                  </a:lnTo>
                  <a:lnTo>
                    <a:pt x="14502" y="8310"/>
                  </a:lnTo>
                  <a:lnTo>
                    <a:pt x="14301" y="8249"/>
                  </a:lnTo>
                  <a:lnTo>
                    <a:pt x="14079" y="8209"/>
                  </a:lnTo>
                  <a:lnTo>
                    <a:pt x="13857" y="8169"/>
                  </a:lnTo>
                  <a:lnTo>
                    <a:pt x="13615" y="8149"/>
                  </a:lnTo>
                  <a:lnTo>
                    <a:pt x="13353" y="8149"/>
                  </a:lnTo>
                  <a:lnTo>
                    <a:pt x="13070" y="8169"/>
                  </a:lnTo>
                  <a:lnTo>
                    <a:pt x="12788" y="8189"/>
                  </a:lnTo>
                  <a:lnTo>
                    <a:pt x="12163" y="8270"/>
                  </a:lnTo>
                  <a:lnTo>
                    <a:pt x="11477" y="8310"/>
                  </a:lnTo>
                  <a:lnTo>
                    <a:pt x="10731" y="8330"/>
                  </a:lnTo>
                  <a:lnTo>
                    <a:pt x="10347" y="8310"/>
                  </a:lnTo>
                  <a:lnTo>
                    <a:pt x="9964" y="8290"/>
                  </a:lnTo>
                  <a:lnTo>
                    <a:pt x="9561" y="8249"/>
                  </a:lnTo>
                  <a:lnTo>
                    <a:pt x="9157" y="8189"/>
                  </a:lnTo>
                  <a:lnTo>
                    <a:pt x="8734" y="8128"/>
                  </a:lnTo>
                  <a:lnTo>
                    <a:pt x="8310" y="8028"/>
                  </a:lnTo>
                  <a:lnTo>
                    <a:pt x="7887" y="7907"/>
                  </a:lnTo>
                  <a:lnTo>
                    <a:pt x="7463" y="7786"/>
                  </a:lnTo>
                  <a:lnTo>
                    <a:pt x="7040" y="7624"/>
                  </a:lnTo>
                  <a:lnTo>
                    <a:pt x="6636" y="7443"/>
                  </a:lnTo>
                  <a:lnTo>
                    <a:pt x="6213" y="7221"/>
                  </a:lnTo>
                  <a:lnTo>
                    <a:pt x="5789" y="6999"/>
                  </a:lnTo>
                  <a:lnTo>
                    <a:pt x="5386" y="6717"/>
                  </a:lnTo>
                  <a:lnTo>
                    <a:pt x="4983" y="6434"/>
                  </a:lnTo>
                  <a:lnTo>
                    <a:pt x="4579" y="6112"/>
                  </a:lnTo>
                  <a:lnTo>
                    <a:pt x="4196" y="5748"/>
                  </a:lnTo>
                  <a:lnTo>
                    <a:pt x="3833" y="5345"/>
                  </a:lnTo>
                  <a:lnTo>
                    <a:pt x="3470" y="4922"/>
                  </a:lnTo>
                  <a:lnTo>
                    <a:pt x="3107" y="4438"/>
                  </a:lnTo>
                  <a:lnTo>
                    <a:pt x="2784" y="3933"/>
                  </a:lnTo>
                  <a:lnTo>
                    <a:pt x="2461" y="3389"/>
                  </a:lnTo>
                  <a:lnTo>
                    <a:pt x="2159" y="2804"/>
                  </a:lnTo>
                  <a:lnTo>
                    <a:pt x="1877" y="2179"/>
                  </a:lnTo>
                  <a:lnTo>
                    <a:pt x="1614" y="1493"/>
                  </a:lnTo>
                  <a:lnTo>
                    <a:pt x="1372" y="767"/>
                  </a:lnTo>
                  <a:lnTo>
                    <a:pt x="1151" y="0"/>
                  </a:lnTo>
                  <a:close/>
                </a:path>
              </a:pathLst>
            </a:custGeom>
            <a:solidFill>
              <a:srgbClr val="FFDA73"/>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912" name="Google Shape;912;p16"/>
          <p:cNvGrpSpPr/>
          <p:nvPr/>
        </p:nvGrpSpPr>
        <p:grpSpPr>
          <a:xfrm rot="5400000" flipH="1">
            <a:off x="9897350" y="4557347"/>
            <a:ext cx="1541359" cy="3048019"/>
            <a:chOff x="961675" y="1958725"/>
            <a:chExt cx="563225" cy="1113825"/>
          </a:xfrm>
        </p:grpSpPr>
        <p:sp>
          <p:nvSpPr>
            <p:cNvPr id="913" name="Google Shape;913;p16"/>
            <p:cNvSpPr/>
            <p:nvPr/>
          </p:nvSpPr>
          <p:spPr>
            <a:xfrm>
              <a:off x="961675" y="1958725"/>
              <a:ext cx="284400" cy="1113825"/>
            </a:xfrm>
            <a:custGeom>
              <a:avLst/>
              <a:gdLst/>
              <a:ahLst/>
              <a:cxnLst/>
              <a:rect l="l" t="t" r="r" b="b"/>
              <a:pathLst>
                <a:path w="11376" h="44553" extrusionOk="0">
                  <a:moveTo>
                    <a:pt x="0" y="0"/>
                  </a:moveTo>
                  <a:lnTo>
                    <a:pt x="0" y="44553"/>
                  </a:lnTo>
                  <a:lnTo>
                    <a:pt x="645" y="44392"/>
                  </a:lnTo>
                  <a:lnTo>
                    <a:pt x="1251" y="44210"/>
                  </a:lnTo>
                  <a:lnTo>
                    <a:pt x="1835" y="43988"/>
                  </a:lnTo>
                  <a:lnTo>
                    <a:pt x="2400" y="43766"/>
                  </a:lnTo>
                  <a:lnTo>
                    <a:pt x="2925" y="43504"/>
                  </a:lnTo>
                  <a:lnTo>
                    <a:pt x="3429" y="43202"/>
                  </a:lnTo>
                  <a:lnTo>
                    <a:pt x="3913" y="42899"/>
                  </a:lnTo>
                  <a:lnTo>
                    <a:pt x="4357" y="42556"/>
                  </a:lnTo>
                  <a:lnTo>
                    <a:pt x="4800" y="42213"/>
                  </a:lnTo>
                  <a:lnTo>
                    <a:pt x="5204" y="41830"/>
                  </a:lnTo>
                  <a:lnTo>
                    <a:pt x="5567" y="41427"/>
                  </a:lnTo>
                  <a:lnTo>
                    <a:pt x="5930" y="41023"/>
                  </a:lnTo>
                  <a:lnTo>
                    <a:pt x="6252" y="40580"/>
                  </a:lnTo>
                  <a:lnTo>
                    <a:pt x="6555" y="40136"/>
                  </a:lnTo>
                  <a:lnTo>
                    <a:pt x="6837" y="39692"/>
                  </a:lnTo>
                  <a:lnTo>
                    <a:pt x="7099" y="39208"/>
                  </a:lnTo>
                  <a:lnTo>
                    <a:pt x="7341" y="38724"/>
                  </a:lnTo>
                  <a:lnTo>
                    <a:pt x="7563" y="38220"/>
                  </a:lnTo>
                  <a:lnTo>
                    <a:pt x="7745" y="37716"/>
                  </a:lnTo>
                  <a:lnTo>
                    <a:pt x="7926" y="37212"/>
                  </a:lnTo>
                  <a:lnTo>
                    <a:pt x="8068" y="36687"/>
                  </a:lnTo>
                  <a:lnTo>
                    <a:pt x="8189" y="36163"/>
                  </a:lnTo>
                  <a:lnTo>
                    <a:pt x="8310" y="35618"/>
                  </a:lnTo>
                  <a:lnTo>
                    <a:pt x="8390" y="35094"/>
                  </a:lnTo>
                  <a:lnTo>
                    <a:pt x="8451" y="34549"/>
                  </a:lnTo>
                  <a:lnTo>
                    <a:pt x="8491" y="34005"/>
                  </a:lnTo>
                  <a:lnTo>
                    <a:pt x="8531" y="33460"/>
                  </a:lnTo>
                  <a:lnTo>
                    <a:pt x="8531" y="32916"/>
                  </a:lnTo>
                  <a:lnTo>
                    <a:pt x="8511" y="32391"/>
                  </a:lnTo>
                  <a:lnTo>
                    <a:pt x="8491" y="31847"/>
                  </a:lnTo>
                  <a:lnTo>
                    <a:pt x="8451" y="31322"/>
                  </a:lnTo>
                  <a:lnTo>
                    <a:pt x="8370" y="30798"/>
                  </a:lnTo>
                  <a:lnTo>
                    <a:pt x="8269" y="30193"/>
                  </a:lnTo>
                  <a:lnTo>
                    <a:pt x="8128" y="29628"/>
                  </a:lnTo>
                  <a:lnTo>
                    <a:pt x="7967" y="29063"/>
                  </a:lnTo>
                  <a:lnTo>
                    <a:pt x="7785" y="28519"/>
                  </a:lnTo>
                  <a:lnTo>
                    <a:pt x="7583" y="27994"/>
                  </a:lnTo>
                  <a:lnTo>
                    <a:pt x="7341" y="27470"/>
                  </a:lnTo>
                  <a:lnTo>
                    <a:pt x="7099" y="26946"/>
                  </a:lnTo>
                  <a:lnTo>
                    <a:pt x="6857" y="26421"/>
                  </a:lnTo>
                  <a:lnTo>
                    <a:pt x="6313" y="25393"/>
                  </a:lnTo>
                  <a:lnTo>
                    <a:pt x="5768" y="24324"/>
                  </a:lnTo>
                  <a:lnTo>
                    <a:pt x="5224" y="23235"/>
                  </a:lnTo>
                  <a:lnTo>
                    <a:pt x="4962" y="22650"/>
                  </a:lnTo>
                  <a:lnTo>
                    <a:pt x="4720" y="22065"/>
                  </a:lnTo>
                  <a:lnTo>
                    <a:pt x="4478" y="21460"/>
                  </a:lnTo>
                  <a:lnTo>
                    <a:pt x="4276" y="20835"/>
                  </a:lnTo>
                  <a:lnTo>
                    <a:pt x="4074" y="20169"/>
                  </a:lnTo>
                  <a:lnTo>
                    <a:pt x="3913" y="19483"/>
                  </a:lnTo>
                  <a:lnTo>
                    <a:pt x="3772" y="18777"/>
                  </a:lnTo>
                  <a:lnTo>
                    <a:pt x="3651" y="18031"/>
                  </a:lnTo>
                  <a:lnTo>
                    <a:pt x="3570" y="17245"/>
                  </a:lnTo>
                  <a:lnTo>
                    <a:pt x="3530" y="16418"/>
                  </a:lnTo>
                  <a:lnTo>
                    <a:pt x="3530" y="15550"/>
                  </a:lnTo>
                  <a:lnTo>
                    <a:pt x="3570" y="14643"/>
                  </a:lnTo>
                  <a:lnTo>
                    <a:pt x="3651" y="13695"/>
                  </a:lnTo>
                  <a:lnTo>
                    <a:pt x="3772" y="12686"/>
                  </a:lnTo>
                  <a:lnTo>
                    <a:pt x="3953" y="11638"/>
                  </a:lnTo>
                  <a:lnTo>
                    <a:pt x="4195" y="10528"/>
                  </a:lnTo>
                  <a:lnTo>
                    <a:pt x="4478" y="9379"/>
                  </a:lnTo>
                  <a:lnTo>
                    <a:pt x="4841" y="8149"/>
                  </a:lnTo>
                  <a:lnTo>
                    <a:pt x="5083" y="7463"/>
                  </a:lnTo>
                  <a:lnTo>
                    <a:pt x="5345" y="6777"/>
                  </a:lnTo>
                  <a:lnTo>
                    <a:pt x="5627" y="6132"/>
                  </a:lnTo>
                  <a:lnTo>
                    <a:pt x="5950" y="5506"/>
                  </a:lnTo>
                  <a:lnTo>
                    <a:pt x="6293" y="4922"/>
                  </a:lnTo>
                  <a:lnTo>
                    <a:pt x="6656" y="4357"/>
                  </a:lnTo>
                  <a:lnTo>
                    <a:pt x="7039" y="3812"/>
                  </a:lnTo>
                  <a:lnTo>
                    <a:pt x="7462" y="3308"/>
                  </a:lnTo>
                  <a:lnTo>
                    <a:pt x="7886" y="2804"/>
                  </a:lnTo>
                  <a:lnTo>
                    <a:pt x="8330" y="2340"/>
                  </a:lnTo>
                  <a:lnTo>
                    <a:pt x="8814" y="1896"/>
                  </a:lnTo>
                  <a:lnTo>
                    <a:pt x="9298" y="1473"/>
                  </a:lnTo>
                  <a:lnTo>
                    <a:pt x="9782" y="1069"/>
                  </a:lnTo>
                  <a:lnTo>
                    <a:pt x="10306" y="706"/>
                  </a:lnTo>
                  <a:lnTo>
                    <a:pt x="10831" y="343"/>
                  </a:lnTo>
                  <a:lnTo>
                    <a:pt x="11375" y="0"/>
                  </a:lnTo>
                  <a:close/>
                </a:path>
              </a:pathLst>
            </a:custGeom>
            <a:solidFill>
              <a:schemeClr val="l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914" name="Google Shape;914;p16"/>
            <p:cNvSpPr/>
            <p:nvPr/>
          </p:nvSpPr>
          <p:spPr>
            <a:xfrm>
              <a:off x="1145700" y="1958725"/>
              <a:ext cx="379200" cy="552150"/>
            </a:xfrm>
            <a:custGeom>
              <a:avLst/>
              <a:gdLst/>
              <a:ahLst/>
              <a:cxnLst/>
              <a:rect l="l" t="t" r="r" b="b"/>
              <a:pathLst>
                <a:path w="15168" h="22086" extrusionOk="0">
                  <a:moveTo>
                    <a:pt x="7181" y="0"/>
                  </a:moveTo>
                  <a:lnTo>
                    <a:pt x="6475" y="908"/>
                  </a:lnTo>
                  <a:lnTo>
                    <a:pt x="5749" y="1876"/>
                  </a:lnTo>
                  <a:lnTo>
                    <a:pt x="5043" y="2884"/>
                  </a:lnTo>
                  <a:lnTo>
                    <a:pt x="4337" y="3933"/>
                  </a:lnTo>
                  <a:lnTo>
                    <a:pt x="3671" y="5022"/>
                  </a:lnTo>
                  <a:lnTo>
                    <a:pt x="3349" y="5587"/>
                  </a:lnTo>
                  <a:lnTo>
                    <a:pt x="3046" y="6172"/>
                  </a:lnTo>
                  <a:lnTo>
                    <a:pt x="2723" y="6757"/>
                  </a:lnTo>
                  <a:lnTo>
                    <a:pt x="2441" y="7342"/>
                  </a:lnTo>
                  <a:lnTo>
                    <a:pt x="2159" y="7947"/>
                  </a:lnTo>
                  <a:lnTo>
                    <a:pt x="1897" y="8572"/>
                  </a:lnTo>
                  <a:lnTo>
                    <a:pt x="1634" y="9197"/>
                  </a:lnTo>
                  <a:lnTo>
                    <a:pt x="1392" y="9823"/>
                  </a:lnTo>
                  <a:lnTo>
                    <a:pt x="1170" y="10448"/>
                  </a:lnTo>
                  <a:lnTo>
                    <a:pt x="969" y="11093"/>
                  </a:lnTo>
                  <a:lnTo>
                    <a:pt x="767" y="11759"/>
                  </a:lnTo>
                  <a:lnTo>
                    <a:pt x="606" y="12404"/>
                  </a:lnTo>
                  <a:lnTo>
                    <a:pt x="444" y="13070"/>
                  </a:lnTo>
                  <a:lnTo>
                    <a:pt x="323" y="13755"/>
                  </a:lnTo>
                  <a:lnTo>
                    <a:pt x="202" y="14421"/>
                  </a:lnTo>
                  <a:lnTo>
                    <a:pt x="122" y="15107"/>
                  </a:lnTo>
                  <a:lnTo>
                    <a:pt x="61" y="15813"/>
                  </a:lnTo>
                  <a:lnTo>
                    <a:pt x="21" y="16498"/>
                  </a:lnTo>
                  <a:lnTo>
                    <a:pt x="1" y="17204"/>
                  </a:lnTo>
                  <a:lnTo>
                    <a:pt x="21" y="17910"/>
                  </a:lnTo>
                  <a:lnTo>
                    <a:pt x="61" y="18616"/>
                  </a:lnTo>
                  <a:lnTo>
                    <a:pt x="122" y="19322"/>
                  </a:lnTo>
                  <a:lnTo>
                    <a:pt x="202" y="19745"/>
                  </a:lnTo>
                  <a:lnTo>
                    <a:pt x="303" y="20109"/>
                  </a:lnTo>
                  <a:lnTo>
                    <a:pt x="404" y="20451"/>
                  </a:lnTo>
                  <a:lnTo>
                    <a:pt x="505" y="20774"/>
                  </a:lnTo>
                  <a:lnTo>
                    <a:pt x="606" y="21036"/>
                  </a:lnTo>
                  <a:lnTo>
                    <a:pt x="727" y="21278"/>
                  </a:lnTo>
                  <a:lnTo>
                    <a:pt x="828" y="21480"/>
                  </a:lnTo>
                  <a:lnTo>
                    <a:pt x="949" y="21662"/>
                  </a:lnTo>
                  <a:lnTo>
                    <a:pt x="1070" y="21803"/>
                  </a:lnTo>
                  <a:lnTo>
                    <a:pt x="1211" y="21924"/>
                  </a:lnTo>
                  <a:lnTo>
                    <a:pt x="1332" y="22004"/>
                  </a:lnTo>
                  <a:lnTo>
                    <a:pt x="1453" y="22065"/>
                  </a:lnTo>
                  <a:lnTo>
                    <a:pt x="1574" y="22085"/>
                  </a:lnTo>
                  <a:lnTo>
                    <a:pt x="1715" y="22085"/>
                  </a:lnTo>
                  <a:lnTo>
                    <a:pt x="1836" y="22065"/>
                  </a:lnTo>
                  <a:lnTo>
                    <a:pt x="1957" y="22004"/>
                  </a:lnTo>
                  <a:lnTo>
                    <a:pt x="2078" y="21944"/>
                  </a:lnTo>
                  <a:lnTo>
                    <a:pt x="2199" y="21843"/>
                  </a:lnTo>
                  <a:lnTo>
                    <a:pt x="2320" y="21702"/>
                  </a:lnTo>
                  <a:lnTo>
                    <a:pt x="2421" y="21561"/>
                  </a:lnTo>
                  <a:lnTo>
                    <a:pt x="2542" y="21399"/>
                  </a:lnTo>
                  <a:lnTo>
                    <a:pt x="2623" y="21198"/>
                  </a:lnTo>
                  <a:lnTo>
                    <a:pt x="2723" y="20996"/>
                  </a:lnTo>
                  <a:lnTo>
                    <a:pt x="2804" y="20774"/>
                  </a:lnTo>
                  <a:lnTo>
                    <a:pt x="2885" y="20512"/>
                  </a:lnTo>
                  <a:lnTo>
                    <a:pt x="2965" y="20250"/>
                  </a:lnTo>
                  <a:lnTo>
                    <a:pt x="3026" y="19967"/>
                  </a:lnTo>
                  <a:lnTo>
                    <a:pt x="3066" y="19665"/>
                  </a:lnTo>
                  <a:lnTo>
                    <a:pt x="3107" y="19342"/>
                  </a:lnTo>
                  <a:lnTo>
                    <a:pt x="3147" y="19019"/>
                  </a:lnTo>
                  <a:lnTo>
                    <a:pt x="3167" y="18677"/>
                  </a:lnTo>
                  <a:lnTo>
                    <a:pt x="3167" y="18314"/>
                  </a:lnTo>
                  <a:lnTo>
                    <a:pt x="3167" y="17991"/>
                  </a:lnTo>
                  <a:lnTo>
                    <a:pt x="3207" y="17648"/>
                  </a:lnTo>
                  <a:lnTo>
                    <a:pt x="3248" y="17285"/>
                  </a:lnTo>
                  <a:lnTo>
                    <a:pt x="3308" y="16882"/>
                  </a:lnTo>
                  <a:lnTo>
                    <a:pt x="3409" y="16458"/>
                  </a:lnTo>
                  <a:lnTo>
                    <a:pt x="3510" y="15994"/>
                  </a:lnTo>
                  <a:lnTo>
                    <a:pt x="3651" y="15510"/>
                  </a:lnTo>
                  <a:lnTo>
                    <a:pt x="3792" y="15006"/>
                  </a:lnTo>
                  <a:lnTo>
                    <a:pt x="3974" y="14502"/>
                  </a:lnTo>
                  <a:lnTo>
                    <a:pt x="4176" y="13957"/>
                  </a:lnTo>
                  <a:lnTo>
                    <a:pt x="4397" y="13392"/>
                  </a:lnTo>
                  <a:lnTo>
                    <a:pt x="4639" y="12807"/>
                  </a:lnTo>
                  <a:lnTo>
                    <a:pt x="4902" y="12223"/>
                  </a:lnTo>
                  <a:lnTo>
                    <a:pt x="5204" y="11618"/>
                  </a:lnTo>
                  <a:lnTo>
                    <a:pt x="5507" y="10992"/>
                  </a:lnTo>
                  <a:lnTo>
                    <a:pt x="5850" y="10367"/>
                  </a:lnTo>
                  <a:lnTo>
                    <a:pt x="6233" y="9722"/>
                  </a:lnTo>
                  <a:lnTo>
                    <a:pt x="6616" y="9076"/>
                  </a:lnTo>
                  <a:lnTo>
                    <a:pt x="7040" y="8431"/>
                  </a:lnTo>
                  <a:lnTo>
                    <a:pt x="7503" y="7765"/>
                  </a:lnTo>
                  <a:lnTo>
                    <a:pt x="7967" y="7120"/>
                  </a:lnTo>
                  <a:lnTo>
                    <a:pt x="8471" y="6454"/>
                  </a:lnTo>
                  <a:lnTo>
                    <a:pt x="9016" y="5789"/>
                  </a:lnTo>
                  <a:lnTo>
                    <a:pt x="9581" y="5123"/>
                  </a:lnTo>
                  <a:lnTo>
                    <a:pt x="10166" y="4458"/>
                  </a:lnTo>
                  <a:lnTo>
                    <a:pt x="10791" y="3792"/>
                  </a:lnTo>
                  <a:lnTo>
                    <a:pt x="11436" y="3147"/>
                  </a:lnTo>
                  <a:lnTo>
                    <a:pt x="12122" y="2501"/>
                  </a:lnTo>
                  <a:lnTo>
                    <a:pt x="12848" y="1856"/>
                  </a:lnTo>
                  <a:lnTo>
                    <a:pt x="13574" y="1231"/>
                  </a:lnTo>
                  <a:lnTo>
                    <a:pt x="14361" y="605"/>
                  </a:lnTo>
                  <a:lnTo>
                    <a:pt x="15167" y="0"/>
                  </a:lnTo>
                  <a:close/>
                </a:path>
              </a:pathLst>
            </a:custGeom>
            <a:solidFill>
              <a:schemeClr val="l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grpSp>
      <p:sp>
        <p:nvSpPr>
          <p:cNvPr id="915" name="Google Shape;915;p16"/>
          <p:cNvSpPr/>
          <p:nvPr/>
        </p:nvSpPr>
        <p:spPr>
          <a:xfrm rot="3818722" flipH="1">
            <a:off x="9348380" y="-1137337"/>
            <a:ext cx="4945800" cy="4929564"/>
          </a:xfrm>
          <a:custGeom>
            <a:avLst/>
            <a:gdLst/>
            <a:ahLst/>
            <a:cxnLst/>
            <a:rect l="l" t="t" r="r" b="b"/>
            <a:pathLst>
              <a:path w="61535" h="61333" extrusionOk="0">
                <a:moveTo>
                  <a:pt x="25312" y="0"/>
                </a:moveTo>
                <a:lnTo>
                  <a:pt x="24384" y="40"/>
                </a:lnTo>
                <a:lnTo>
                  <a:pt x="23618" y="101"/>
                </a:lnTo>
                <a:lnTo>
                  <a:pt x="22851" y="182"/>
                </a:lnTo>
                <a:lnTo>
                  <a:pt x="22065" y="303"/>
                </a:lnTo>
                <a:lnTo>
                  <a:pt x="21298" y="464"/>
                </a:lnTo>
                <a:lnTo>
                  <a:pt x="20532" y="625"/>
                </a:lnTo>
                <a:lnTo>
                  <a:pt x="19766" y="847"/>
                </a:lnTo>
                <a:lnTo>
                  <a:pt x="18979" y="1069"/>
                </a:lnTo>
                <a:lnTo>
                  <a:pt x="18213" y="1331"/>
                </a:lnTo>
                <a:lnTo>
                  <a:pt x="17446" y="1593"/>
                </a:lnTo>
                <a:lnTo>
                  <a:pt x="16700" y="1896"/>
                </a:lnTo>
                <a:lnTo>
                  <a:pt x="15934" y="2219"/>
                </a:lnTo>
                <a:lnTo>
                  <a:pt x="15187" y="2561"/>
                </a:lnTo>
                <a:lnTo>
                  <a:pt x="14441" y="2945"/>
                </a:lnTo>
                <a:lnTo>
                  <a:pt x="13695" y="3328"/>
                </a:lnTo>
                <a:lnTo>
                  <a:pt x="12969" y="3711"/>
                </a:lnTo>
                <a:lnTo>
                  <a:pt x="12243" y="4135"/>
                </a:lnTo>
                <a:lnTo>
                  <a:pt x="11517" y="4578"/>
                </a:lnTo>
                <a:lnTo>
                  <a:pt x="10811" y="5022"/>
                </a:lnTo>
                <a:lnTo>
                  <a:pt x="10125" y="5486"/>
                </a:lnTo>
                <a:lnTo>
                  <a:pt x="9439" y="5970"/>
                </a:lnTo>
                <a:lnTo>
                  <a:pt x="8753" y="6454"/>
                </a:lnTo>
                <a:lnTo>
                  <a:pt x="8088" y="6958"/>
                </a:lnTo>
                <a:lnTo>
                  <a:pt x="7443" y="7483"/>
                </a:lnTo>
                <a:lnTo>
                  <a:pt x="6817" y="8007"/>
                </a:lnTo>
                <a:lnTo>
                  <a:pt x="6192" y="8531"/>
                </a:lnTo>
                <a:lnTo>
                  <a:pt x="5587" y="9076"/>
                </a:lnTo>
                <a:lnTo>
                  <a:pt x="4982" y="9620"/>
                </a:lnTo>
                <a:lnTo>
                  <a:pt x="4417" y="10185"/>
                </a:lnTo>
                <a:lnTo>
                  <a:pt x="3852" y="10730"/>
                </a:lnTo>
                <a:lnTo>
                  <a:pt x="3308" y="11294"/>
                </a:lnTo>
                <a:lnTo>
                  <a:pt x="2784" y="11859"/>
                </a:lnTo>
                <a:lnTo>
                  <a:pt x="2279" y="12424"/>
                </a:lnTo>
                <a:lnTo>
                  <a:pt x="2057" y="12686"/>
                </a:lnTo>
                <a:lnTo>
                  <a:pt x="1856" y="12968"/>
                </a:lnTo>
                <a:lnTo>
                  <a:pt x="1654" y="13231"/>
                </a:lnTo>
                <a:lnTo>
                  <a:pt x="1473" y="13513"/>
                </a:lnTo>
                <a:lnTo>
                  <a:pt x="1311" y="13795"/>
                </a:lnTo>
                <a:lnTo>
                  <a:pt x="1150" y="14078"/>
                </a:lnTo>
                <a:lnTo>
                  <a:pt x="868" y="14663"/>
                </a:lnTo>
                <a:lnTo>
                  <a:pt x="625" y="15268"/>
                </a:lnTo>
                <a:lnTo>
                  <a:pt x="424" y="15873"/>
                </a:lnTo>
                <a:lnTo>
                  <a:pt x="262" y="16518"/>
                </a:lnTo>
                <a:lnTo>
                  <a:pt x="141" y="17143"/>
                </a:lnTo>
                <a:lnTo>
                  <a:pt x="61" y="17809"/>
                </a:lnTo>
                <a:lnTo>
                  <a:pt x="20" y="18454"/>
                </a:lnTo>
                <a:lnTo>
                  <a:pt x="0" y="19140"/>
                </a:lnTo>
                <a:lnTo>
                  <a:pt x="20" y="19806"/>
                </a:lnTo>
                <a:lnTo>
                  <a:pt x="81" y="20491"/>
                </a:lnTo>
                <a:lnTo>
                  <a:pt x="162" y="21157"/>
                </a:lnTo>
                <a:lnTo>
                  <a:pt x="283" y="21843"/>
                </a:lnTo>
                <a:lnTo>
                  <a:pt x="424" y="22528"/>
                </a:lnTo>
                <a:lnTo>
                  <a:pt x="605" y="23214"/>
                </a:lnTo>
                <a:lnTo>
                  <a:pt x="807" y="23880"/>
                </a:lnTo>
                <a:lnTo>
                  <a:pt x="1029" y="24545"/>
                </a:lnTo>
                <a:lnTo>
                  <a:pt x="1271" y="25211"/>
                </a:lnTo>
                <a:lnTo>
                  <a:pt x="1533" y="25876"/>
                </a:lnTo>
                <a:lnTo>
                  <a:pt x="1815" y="26522"/>
                </a:lnTo>
                <a:lnTo>
                  <a:pt x="2118" y="27167"/>
                </a:lnTo>
                <a:lnTo>
                  <a:pt x="2441" y="27792"/>
                </a:lnTo>
                <a:lnTo>
                  <a:pt x="2784" y="28397"/>
                </a:lnTo>
                <a:lnTo>
                  <a:pt x="3147" y="29003"/>
                </a:lnTo>
                <a:lnTo>
                  <a:pt x="3510" y="29567"/>
                </a:lnTo>
                <a:lnTo>
                  <a:pt x="3893" y="30132"/>
                </a:lnTo>
                <a:lnTo>
                  <a:pt x="4276" y="30677"/>
                </a:lnTo>
                <a:lnTo>
                  <a:pt x="4679" y="31201"/>
                </a:lnTo>
                <a:lnTo>
                  <a:pt x="5083" y="31685"/>
                </a:lnTo>
                <a:lnTo>
                  <a:pt x="5486" y="32169"/>
                </a:lnTo>
                <a:lnTo>
                  <a:pt x="5890" y="32613"/>
                </a:lnTo>
                <a:lnTo>
                  <a:pt x="6313" y="33036"/>
                </a:lnTo>
                <a:lnTo>
                  <a:pt x="6737" y="33440"/>
                </a:lnTo>
                <a:lnTo>
                  <a:pt x="7180" y="33843"/>
                </a:lnTo>
                <a:lnTo>
                  <a:pt x="7624" y="34226"/>
                </a:lnTo>
                <a:lnTo>
                  <a:pt x="8088" y="34589"/>
                </a:lnTo>
                <a:lnTo>
                  <a:pt x="8572" y="34952"/>
                </a:lnTo>
                <a:lnTo>
                  <a:pt x="9056" y="35315"/>
                </a:lnTo>
                <a:lnTo>
                  <a:pt x="9540" y="35638"/>
                </a:lnTo>
                <a:lnTo>
                  <a:pt x="10044" y="35961"/>
                </a:lnTo>
                <a:lnTo>
                  <a:pt x="10548" y="36263"/>
                </a:lnTo>
                <a:lnTo>
                  <a:pt x="11073" y="36566"/>
                </a:lnTo>
                <a:lnTo>
                  <a:pt x="11597" y="36828"/>
                </a:lnTo>
                <a:lnTo>
                  <a:pt x="12122" y="37090"/>
                </a:lnTo>
                <a:lnTo>
                  <a:pt x="12666" y="37352"/>
                </a:lnTo>
                <a:lnTo>
                  <a:pt x="13211" y="37574"/>
                </a:lnTo>
                <a:lnTo>
                  <a:pt x="13775" y="37796"/>
                </a:lnTo>
                <a:lnTo>
                  <a:pt x="14340" y="37998"/>
                </a:lnTo>
                <a:lnTo>
                  <a:pt x="14905" y="38179"/>
                </a:lnTo>
                <a:lnTo>
                  <a:pt x="15470" y="38361"/>
                </a:lnTo>
                <a:lnTo>
                  <a:pt x="16034" y="38522"/>
                </a:lnTo>
                <a:lnTo>
                  <a:pt x="16619" y="38663"/>
                </a:lnTo>
                <a:lnTo>
                  <a:pt x="17204" y="38784"/>
                </a:lnTo>
                <a:lnTo>
                  <a:pt x="17789" y="38885"/>
                </a:lnTo>
                <a:lnTo>
                  <a:pt x="18374" y="38986"/>
                </a:lnTo>
                <a:lnTo>
                  <a:pt x="18959" y="39067"/>
                </a:lnTo>
                <a:lnTo>
                  <a:pt x="19564" y="39107"/>
                </a:lnTo>
                <a:lnTo>
                  <a:pt x="20149" y="39168"/>
                </a:lnTo>
                <a:lnTo>
                  <a:pt x="20754" y="39188"/>
                </a:lnTo>
                <a:lnTo>
                  <a:pt x="21924" y="39188"/>
                </a:lnTo>
                <a:lnTo>
                  <a:pt x="22529" y="39147"/>
                </a:lnTo>
                <a:lnTo>
                  <a:pt x="23255" y="39107"/>
                </a:lnTo>
                <a:lnTo>
                  <a:pt x="23961" y="39026"/>
                </a:lnTo>
                <a:lnTo>
                  <a:pt x="25413" y="38865"/>
                </a:lnTo>
                <a:lnTo>
                  <a:pt x="26865" y="38683"/>
                </a:lnTo>
                <a:lnTo>
                  <a:pt x="27591" y="38603"/>
                </a:lnTo>
                <a:lnTo>
                  <a:pt x="28317" y="38562"/>
                </a:lnTo>
                <a:lnTo>
                  <a:pt x="29043" y="38522"/>
                </a:lnTo>
                <a:lnTo>
                  <a:pt x="29749" y="38522"/>
                </a:lnTo>
                <a:lnTo>
                  <a:pt x="30455" y="38542"/>
                </a:lnTo>
                <a:lnTo>
                  <a:pt x="31141" y="38623"/>
                </a:lnTo>
                <a:lnTo>
                  <a:pt x="31484" y="38663"/>
                </a:lnTo>
                <a:lnTo>
                  <a:pt x="31826" y="38724"/>
                </a:lnTo>
                <a:lnTo>
                  <a:pt x="32169" y="38805"/>
                </a:lnTo>
                <a:lnTo>
                  <a:pt x="32512" y="38905"/>
                </a:lnTo>
                <a:lnTo>
                  <a:pt x="32835" y="39006"/>
                </a:lnTo>
                <a:lnTo>
                  <a:pt x="33178" y="39127"/>
                </a:lnTo>
                <a:lnTo>
                  <a:pt x="33500" y="39248"/>
                </a:lnTo>
                <a:lnTo>
                  <a:pt x="33823" y="39410"/>
                </a:lnTo>
                <a:lnTo>
                  <a:pt x="34186" y="39591"/>
                </a:lnTo>
                <a:lnTo>
                  <a:pt x="34529" y="39813"/>
                </a:lnTo>
                <a:lnTo>
                  <a:pt x="34872" y="40035"/>
                </a:lnTo>
                <a:lnTo>
                  <a:pt x="35174" y="40277"/>
                </a:lnTo>
                <a:lnTo>
                  <a:pt x="35497" y="40539"/>
                </a:lnTo>
                <a:lnTo>
                  <a:pt x="35780" y="40801"/>
                </a:lnTo>
                <a:lnTo>
                  <a:pt x="36062" y="41084"/>
                </a:lnTo>
                <a:lnTo>
                  <a:pt x="36324" y="41386"/>
                </a:lnTo>
                <a:lnTo>
                  <a:pt x="36586" y="41689"/>
                </a:lnTo>
                <a:lnTo>
                  <a:pt x="36808" y="42011"/>
                </a:lnTo>
                <a:lnTo>
                  <a:pt x="37050" y="42334"/>
                </a:lnTo>
                <a:lnTo>
                  <a:pt x="37272" y="42677"/>
                </a:lnTo>
                <a:lnTo>
                  <a:pt x="37474" y="43020"/>
                </a:lnTo>
                <a:lnTo>
                  <a:pt x="37675" y="43383"/>
                </a:lnTo>
                <a:lnTo>
                  <a:pt x="38038" y="44129"/>
                </a:lnTo>
                <a:lnTo>
                  <a:pt x="38381" y="44895"/>
                </a:lnTo>
                <a:lnTo>
                  <a:pt x="38684" y="45682"/>
                </a:lnTo>
                <a:lnTo>
                  <a:pt x="38966" y="46489"/>
                </a:lnTo>
                <a:lnTo>
                  <a:pt x="39228" y="47296"/>
                </a:lnTo>
                <a:lnTo>
                  <a:pt x="39450" y="48122"/>
                </a:lnTo>
                <a:lnTo>
                  <a:pt x="39672" y="48949"/>
                </a:lnTo>
                <a:lnTo>
                  <a:pt x="40075" y="50583"/>
                </a:lnTo>
                <a:lnTo>
                  <a:pt x="40277" y="51390"/>
                </a:lnTo>
                <a:lnTo>
                  <a:pt x="40499" y="52217"/>
                </a:lnTo>
                <a:lnTo>
                  <a:pt x="40761" y="53044"/>
                </a:lnTo>
                <a:lnTo>
                  <a:pt x="41023" y="53850"/>
                </a:lnTo>
                <a:lnTo>
                  <a:pt x="41326" y="54657"/>
                </a:lnTo>
                <a:lnTo>
                  <a:pt x="41649" y="55464"/>
                </a:lnTo>
                <a:lnTo>
                  <a:pt x="42012" y="56230"/>
                </a:lnTo>
                <a:lnTo>
                  <a:pt x="42415" y="56956"/>
                </a:lnTo>
                <a:lnTo>
                  <a:pt x="42637" y="57319"/>
                </a:lnTo>
                <a:lnTo>
                  <a:pt x="42859" y="57662"/>
                </a:lnTo>
                <a:lnTo>
                  <a:pt x="43081" y="58005"/>
                </a:lnTo>
                <a:lnTo>
                  <a:pt x="43343" y="58328"/>
                </a:lnTo>
                <a:lnTo>
                  <a:pt x="43585" y="58630"/>
                </a:lnTo>
                <a:lnTo>
                  <a:pt x="43847" y="58933"/>
                </a:lnTo>
                <a:lnTo>
                  <a:pt x="44129" y="59215"/>
                </a:lnTo>
                <a:lnTo>
                  <a:pt x="44412" y="59498"/>
                </a:lnTo>
                <a:lnTo>
                  <a:pt x="44714" y="59740"/>
                </a:lnTo>
                <a:lnTo>
                  <a:pt x="45017" y="59982"/>
                </a:lnTo>
                <a:lnTo>
                  <a:pt x="45360" y="60203"/>
                </a:lnTo>
                <a:lnTo>
                  <a:pt x="45682" y="60425"/>
                </a:lnTo>
                <a:lnTo>
                  <a:pt x="46045" y="60607"/>
                </a:lnTo>
                <a:lnTo>
                  <a:pt x="46408" y="60768"/>
                </a:lnTo>
                <a:lnTo>
                  <a:pt x="46771" y="60930"/>
                </a:lnTo>
                <a:lnTo>
                  <a:pt x="47175" y="61051"/>
                </a:lnTo>
                <a:lnTo>
                  <a:pt x="47598" y="61172"/>
                </a:lnTo>
                <a:lnTo>
                  <a:pt x="48042" y="61252"/>
                </a:lnTo>
                <a:lnTo>
                  <a:pt x="48486" y="61313"/>
                </a:lnTo>
                <a:lnTo>
                  <a:pt x="48929" y="61333"/>
                </a:lnTo>
                <a:lnTo>
                  <a:pt x="49393" y="61333"/>
                </a:lnTo>
                <a:lnTo>
                  <a:pt x="49837" y="61293"/>
                </a:lnTo>
                <a:lnTo>
                  <a:pt x="50281" y="61252"/>
                </a:lnTo>
                <a:lnTo>
                  <a:pt x="50725" y="61172"/>
                </a:lnTo>
                <a:lnTo>
                  <a:pt x="51168" y="61071"/>
                </a:lnTo>
                <a:lnTo>
                  <a:pt x="51612" y="60950"/>
                </a:lnTo>
                <a:lnTo>
                  <a:pt x="52056" y="60809"/>
                </a:lnTo>
                <a:lnTo>
                  <a:pt x="52479" y="60647"/>
                </a:lnTo>
                <a:lnTo>
                  <a:pt x="52903" y="60466"/>
                </a:lnTo>
                <a:lnTo>
                  <a:pt x="53306" y="60264"/>
                </a:lnTo>
                <a:lnTo>
                  <a:pt x="53709" y="60042"/>
                </a:lnTo>
                <a:lnTo>
                  <a:pt x="54093" y="59800"/>
                </a:lnTo>
                <a:lnTo>
                  <a:pt x="54718" y="59397"/>
                </a:lnTo>
                <a:lnTo>
                  <a:pt x="55303" y="58933"/>
                </a:lnTo>
                <a:lnTo>
                  <a:pt x="55847" y="58449"/>
                </a:lnTo>
                <a:lnTo>
                  <a:pt x="56372" y="57945"/>
                </a:lnTo>
                <a:lnTo>
                  <a:pt x="56876" y="57400"/>
                </a:lnTo>
                <a:lnTo>
                  <a:pt x="57360" y="56835"/>
                </a:lnTo>
                <a:lnTo>
                  <a:pt x="57804" y="56230"/>
                </a:lnTo>
                <a:lnTo>
                  <a:pt x="58207" y="55625"/>
                </a:lnTo>
                <a:lnTo>
                  <a:pt x="58590" y="54980"/>
                </a:lnTo>
                <a:lnTo>
                  <a:pt x="58953" y="54334"/>
                </a:lnTo>
                <a:lnTo>
                  <a:pt x="59296" y="53649"/>
                </a:lnTo>
                <a:lnTo>
                  <a:pt x="59599" y="52983"/>
                </a:lnTo>
                <a:lnTo>
                  <a:pt x="59881" y="52277"/>
                </a:lnTo>
                <a:lnTo>
                  <a:pt x="60143" y="51571"/>
                </a:lnTo>
                <a:lnTo>
                  <a:pt x="60365" y="50865"/>
                </a:lnTo>
                <a:lnTo>
                  <a:pt x="60567" y="50139"/>
                </a:lnTo>
                <a:lnTo>
                  <a:pt x="60728" y="49413"/>
                </a:lnTo>
                <a:lnTo>
                  <a:pt x="60890" y="48687"/>
                </a:lnTo>
                <a:lnTo>
                  <a:pt x="61031" y="47961"/>
                </a:lnTo>
                <a:lnTo>
                  <a:pt x="61132" y="47235"/>
                </a:lnTo>
                <a:lnTo>
                  <a:pt x="61232" y="46489"/>
                </a:lnTo>
                <a:lnTo>
                  <a:pt x="61313" y="45763"/>
                </a:lnTo>
                <a:lnTo>
                  <a:pt x="61374" y="45016"/>
                </a:lnTo>
                <a:lnTo>
                  <a:pt x="61434" y="44270"/>
                </a:lnTo>
                <a:lnTo>
                  <a:pt x="61495" y="42778"/>
                </a:lnTo>
                <a:lnTo>
                  <a:pt x="61535" y="41285"/>
                </a:lnTo>
                <a:lnTo>
                  <a:pt x="61535" y="39793"/>
                </a:lnTo>
                <a:lnTo>
                  <a:pt x="61515" y="38300"/>
                </a:lnTo>
                <a:lnTo>
                  <a:pt x="61495" y="36485"/>
                </a:lnTo>
                <a:lnTo>
                  <a:pt x="61434" y="34670"/>
                </a:lnTo>
                <a:lnTo>
                  <a:pt x="61353" y="32835"/>
                </a:lnTo>
                <a:lnTo>
                  <a:pt x="61232" y="30979"/>
                </a:lnTo>
                <a:lnTo>
                  <a:pt x="61172" y="30071"/>
                </a:lnTo>
                <a:lnTo>
                  <a:pt x="61071" y="29144"/>
                </a:lnTo>
                <a:lnTo>
                  <a:pt x="60970" y="28236"/>
                </a:lnTo>
                <a:lnTo>
                  <a:pt x="60849" y="27329"/>
                </a:lnTo>
                <a:lnTo>
                  <a:pt x="60728" y="26421"/>
                </a:lnTo>
                <a:lnTo>
                  <a:pt x="60567" y="25534"/>
                </a:lnTo>
                <a:lnTo>
                  <a:pt x="60405" y="24626"/>
                </a:lnTo>
                <a:lnTo>
                  <a:pt x="60224" y="23739"/>
                </a:lnTo>
                <a:lnTo>
                  <a:pt x="60022" y="22871"/>
                </a:lnTo>
                <a:lnTo>
                  <a:pt x="59800" y="22004"/>
                </a:lnTo>
                <a:lnTo>
                  <a:pt x="59558" y="21137"/>
                </a:lnTo>
                <a:lnTo>
                  <a:pt x="59296" y="20290"/>
                </a:lnTo>
                <a:lnTo>
                  <a:pt x="58994" y="19443"/>
                </a:lnTo>
                <a:lnTo>
                  <a:pt x="58691" y="18616"/>
                </a:lnTo>
                <a:lnTo>
                  <a:pt x="58348" y="17809"/>
                </a:lnTo>
                <a:lnTo>
                  <a:pt x="57985" y="17002"/>
                </a:lnTo>
                <a:lnTo>
                  <a:pt x="57582" y="16216"/>
                </a:lnTo>
                <a:lnTo>
                  <a:pt x="57158" y="15449"/>
                </a:lnTo>
                <a:lnTo>
                  <a:pt x="56715" y="14703"/>
                </a:lnTo>
                <a:lnTo>
                  <a:pt x="56231" y="13957"/>
                </a:lnTo>
                <a:lnTo>
                  <a:pt x="55726" y="13251"/>
                </a:lnTo>
                <a:lnTo>
                  <a:pt x="55182" y="12545"/>
                </a:lnTo>
                <a:lnTo>
                  <a:pt x="54617" y="11859"/>
                </a:lnTo>
                <a:lnTo>
                  <a:pt x="53992" y="11214"/>
                </a:lnTo>
                <a:lnTo>
                  <a:pt x="53609" y="10831"/>
                </a:lnTo>
                <a:lnTo>
                  <a:pt x="53225" y="10447"/>
                </a:lnTo>
                <a:lnTo>
                  <a:pt x="52822" y="10084"/>
                </a:lnTo>
                <a:lnTo>
                  <a:pt x="52419" y="9741"/>
                </a:lnTo>
                <a:lnTo>
                  <a:pt x="51995" y="9399"/>
                </a:lnTo>
                <a:lnTo>
                  <a:pt x="51572" y="9056"/>
                </a:lnTo>
                <a:lnTo>
                  <a:pt x="50704" y="8431"/>
                </a:lnTo>
                <a:lnTo>
                  <a:pt x="49817" y="7825"/>
                </a:lnTo>
                <a:lnTo>
                  <a:pt x="48889" y="7261"/>
                </a:lnTo>
                <a:lnTo>
                  <a:pt x="47941" y="6736"/>
                </a:lnTo>
                <a:lnTo>
                  <a:pt x="46973" y="6232"/>
                </a:lnTo>
                <a:lnTo>
                  <a:pt x="46005" y="5768"/>
                </a:lnTo>
                <a:lnTo>
                  <a:pt x="44997" y="5304"/>
                </a:lnTo>
                <a:lnTo>
                  <a:pt x="44008" y="4881"/>
                </a:lnTo>
                <a:lnTo>
                  <a:pt x="42980" y="4457"/>
                </a:lnTo>
                <a:lnTo>
                  <a:pt x="41971" y="4074"/>
                </a:lnTo>
                <a:lnTo>
                  <a:pt x="40943" y="3691"/>
                </a:lnTo>
                <a:lnTo>
                  <a:pt x="38885" y="2945"/>
                </a:lnTo>
                <a:lnTo>
                  <a:pt x="37111" y="2340"/>
                </a:lnTo>
                <a:lnTo>
                  <a:pt x="35336" y="1755"/>
                </a:lnTo>
                <a:lnTo>
                  <a:pt x="34448" y="1492"/>
                </a:lnTo>
                <a:lnTo>
                  <a:pt x="33541" y="1230"/>
                </a:lnTo>
                <a:lnTo>
                  <a:pt x="32633" y="988"/>
                </a:lnTo>
                <a:lnTo>
                  <a:pt x="31726" y="766"/>
                </a:lnTo>
                <a:lnTo>
                  <a:pt x="30818" y="565"/>
                </a:lnTo>
                <a:lnTo>
                  <a:pt x="29910" y="383"/>
                </a:lnTo>
                <a:lnTo>
                  <a:pt x="29003" y="242"/>
                </a:lnTo>
                <a:lnTo>
                  <a:pt x="28075" y="141"/>
                </a:lnTo>
                <a:lnTo>
                  <a:pt x="27167" y="61"/>
                </a:lnTo>
                <a:lnTo>
                  <a:pt x="26240" y="0"/>
                </a:lnTo>
                <a:close/>
              </a:path>
            </a:pathLst>
          </a:custGeom>
          <a:solidFill>
            <a:schemeClr val="lt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916" name="Google Shape;916;p16"/>
          <p:cNvSpPr/>
          <p:nvPr/>
        </p:nvSpPr>
        <p:spPr>
          <a:xfrm>
            <a:off x="326187" y="5917676"/>
            <a:ext cx="633805" cy="589597"/>
          </a:xfrm>
          <a:custGeom>
            <a:avLst/>
            <a:gdLst/>
            <a:ahLst/>
            <a:cxnLst/>
            <a:rect l="l" t="t" r="r" b="b"/>
            <a:pathLst>
              <a:path w="5524" h="5139" extrusionOk="0">
                <a:moveTo>
                  <a:pt x="3122" y="0"/>
                </a:moveTo>
                <a:lnTo>
                  <a:pt x="2978" y="48"/>
                </a:lnTo>
                <a:lnTo>
                  <a:pt x="2594" y="288"/>
                </a:lnTo>
                <a:lnTo>
                  <a:pt x="2258" y="576"/>
                </a:lnTo>
                <a:lnTo>
                  <a:pt x="2018" y="817"/>
                </a:lnTo>
                <a:lnTo>
                  <a:pt x="2018" y="865"/>
                </a:lnTo>
                <a:lnTo>
                  <a:pt x="2066" y="913"/>
                </a:lnTo>
                <a:lnTo>
                  <a:pt x="2210" y="1057"/>
                </a:lnTo>
                <a:lnTo>
                  <a:pt x="2594" y="1345"/>
                </a:lnTo>
                <a:lnTo>
                  <a:pt x="2738" y="1489"/>
                </a:lnTo>
                <a:lnTo>
                  <a:pt x="2786" y="1585"/>
                </a:lnTo>
                <a:lnTo>
                  <a:pt x="2786" y="1681"/>
                </a:lnTo>
                <a:lnTo>
                  <a:pt x="2786" y="1777"/>
                </a:lnTo>
                <a:lnTo>
                  <a:pt x="2738" y="1873"/>
                </a:lnTo>
                <a:lnTo>
                  <a:pt x="2642" y="1969"/>
                </a:lnTo>
                <a:lnTo>
                  <a:pt x="2498" y="2065"/>
                </a:lnTo>
                <a:lnTo>
                  <a:pt x="2162" y="2209"/>
                </a:lnTo>
                <a:lnTo>
                  <a:pt x="1921" y="2209"/>
                </a:lnTo>
                <a:lnTo>
                  <a:pt x="1777" y="2113"/>
                </a:lnTo>
                <a:lnTo>
                  <a:pt x="1633" y="1969"/>
                </a:lnTo>
                <a:lnTo>
                  <a:pt x="1585" y="1777"/>
                </a:lnTo>
                <a:lnTo>
                  <a:pt x="1537" y="1585"/>
                </a:lnTo>
                <a:lnTo>
                  <a:pt x="1489" y="1393"/>
                </a:lnTo>
                <a:lnTo>
                  <a:pt x="1393" y="1297"/>
                </a:lnTo>
                <a:lnTo>
                  <a:pt x="1297" y="1249"/>
                </a:lnTo>
                <a:lnTo>
                  <a:pt x="1201" y="1249"/>
                </a:lnTo>
                <a:lnTo>
                  <a:pt x="1009" y="1297"/>
                </a:lnTo>
                <a:lnTo>
                  <a:pt x="865" y="1393"/>
                </a:lnTo>
                <a:lnTo>
                  <a:pt x="481" y="1681"/>
                </a:lnTo>
                <a:lnTo>
                  <a:pt x="337" y="1825"/>
                </a:lnTo>
                <a:lnTo>
                  <a:pt x="241" y="1969"/>
                </a:lnTo>
                <a:lnTo>
                  <a:pt x="193" y="2065"/>
                </a:lnTo>
                <a:lnTo>
                  <a:pt x="241" y="2113"/>
                </a:lnTo>
                <a:lnTo>
                  <a:pt x="289" y="2305"/>
                </a:lnTo>
                <a:lnTo>
                  <a:pt x="481" y="2546"/>
                </a:lnTo>
                <a:lnTo>
                  <a:pt x="673" y="2738"/>
                </a:lnTo>
                <a:lnTo>
                  <a:pt x="961" y="3074"/>
                </a:lnTo>
                <a:lnTo>
                  <a:pt x="1009" y="3170"/>
                </a:lnTo>
                <a:lnTo>
                  <a:pt x="961" y="3218"/>
                </a:lnTo>
                <a:lnTo>
                  <a:pt x="913" y="3218"/>
                </a:lnTo>
                <a:lnTo>
                  <a:pt x="529" y="3314"/>
                </a:lnTo>
                <a:lnTo>
                  <a:pt x="337" y="3362"/>
                </a:lnTo>
                <a:lnTo>
                  <a:pt x="193" y="3458"/>
                </a:lnTo>
                <a:lnTo>
                  <a:pt x="49" y="3602"/>
                </a:lnTo>
                <a:lnTo>
                  <a:pt x="0" y="3746"/>
                </a:lnTo>
                <a:lnTo>
                  <a:pt x="49" y="3890"/>
                </a:lnTo>
                <a:lnTo>
                  <a:pt x="145" y="4130"/>
                </a:lnTo>
                <a:lnTo>
                  <a:pt x="385" y="4370"/>
                </a:lnTo>
                <a:lnTo>
                  <a:pt x="625" y="4467"/>
                </a:lnTo>
                <a:lnTo>
                  <a:pt x="817" y="4467"/>
                </a:lnTo>
                <a:lnTo>
                  <a:pt x="1009" y="4370"/>
                </a:lnTo>
                <a:lnTo>
                  <a:pt x="1153" y="4274"/>
                </a:lnTo>
                <a:lnTo>
                  <a:pt x="1249" y="4130"/>
                </a:lnTo>
                <a:lnTo>
                  <a:pt x="1441" y="3890"/>
                </a:lnTo>
                <a:lnTo>
                  <a:pt x="1537" y="3938"/>
                </a:lnTo>
                <a:lnTo>
                  <a:pt x="1585" y="4034"/>
                </a:lnTo>
                <a:lnTo>
                  <a:pt x="1777" y="4418"/>
                </a:lnTo>
                <a:lnTo>
                  <a:pt x="1970" y="4851"/>
                </a:lnTo>
                <a:lnTo>
                  <a:pt x="2066" y="5043"/>
                </a:lnTo>
                <a:lnTo>
                  <a:pt x="2162" y="5139"/>
                </a:lnTo>
                <a:lnTo>
                  <a:pt x="2258" y="5139"/>
                </a:lnTo>
                <a:lnTo>
                  <a:pt x="2402" y="5043"/>
                </a:lnTo>
                <a:lnTo>
                  <a:pt x="2738" y="4803"/>
                </a:lnTo>
                <a:lnTo>
                  <a:pt x="3074" y="4515"/>
                </a:lnTo>
                <a:lnTo>
                  <a:pt x="3266" y="4322"/>
                </a:lnTo>
                <a:lnTo>
                  <a:pt x="3314" y="4226"/>
                </a:lnTo>
                <a:lnTo>
                  <a:pt x="3266" y="4178"/>
                </a:lnTo>
                <a:lnTo>
                  <a:pt x="3170" y="4034"/>
                </a:lnTo>
                <a:lnTo>
                  <a:pt x="3026" y="3890"/>
                </a:lnTo>
                <a:lnTo>
                  <a:pt x="2834" y="3650"/>
                </a:lnTo>
                <a:lnTo>
                  <a:pt x="2786" y="3506"/>
                </a:lnTo>
                <a:lnTo>
                  <a:pt x="2786" y="3362"/>
                </a:lnTo>
                <a:lnTo>
                  <a:pt x="2882" y="3218"/>
                </a:lnTo>
                <a:lnTo>
                  <a:pt x="3026" y="3122"/>
                </a:lnTo>
                <a:lnTo>
                  <a:pt x="3170" y="3074"/>
                </a:lnTo>
                <a:lnTo>
                  <a:pt x="3314" y="3026"/>
                </a:lnTo>
                <a:lnTo>
                  <a:pt x="3458" y="3026"/>
                </a:lnTo>
                <a:lnTo>
                  <a:pt x="3602" y="3074"/>
                </a:lnTo>
                <a:lnTo>
                  <a:pt x="3698" y="3170"/>
                </a:lnTo>
                <a:lnTo>
                  <a:pt x="3746" y="3266"/>
                </a:lnTo>
                <a:lnTo>
                  <a:pt x="3843" y="3506"/>
                </a:lnTo>
                <a:lnTo>
                  <a:pt x="3891" y="3746"/>
                </a:lnTo>
                <a:lnTo>
                  <a:pt x="3987" y="3938"/>
                </a:lnTo>
                <a:lnTo>
                  <a:pt x="4227" y="3938"/>
                </a:lnTo>
                <a:lnTo>
                  <a:pt x="4611" y="3698"/>
                </a:lnTo>
                <a:lnTo>
                  <a:pt x="5043" y="3410"/>
                </a:lnTo>
                <a:lnTo>
                  <a:pt x="5235" y="3218"/>
                </a:lnTo>
                <a:lnTo>
                  <a:pt x="5283" y="3170"/>
                </a:lnTo>
                <a:lnTo>
                  <a:pt x="5235" y="3074"/>
                </a:lnTo>
                <a:lnTo>
                  <a:pt x="5139" y="2834"/>
                </a:lnTo>
                <a:lnTo>
                  <a:pt x="4707" y="2257"/>
                </a:lnTo>
                <a:lnTo>
                  <a:pt x="4563" y="2017"/>
                </a:lnTo>
                <a:lnTo>
                  <a:pt x="4515" y="1969"/>
                </a:lnTo>
                <a:lnTo>
                  <a:pt x="4563" y="1921"/>
                </a:lnTo>
                <a:lnTo>
                  <a:pt x="4755" y="1873"/>
                </a:lnTo>
                <a:lnTo>
                  <a:pt x="5139" y="1729"/>
                </a:lnTo>
                <a:lnTo>
                  <a:pt x="5331" y="1585"/>
                </a:lnTo>
                <a:lnTo>
                  <a:pt x="5475" y="1393"/>
                </a:lnTo>
                <a:lnTo>
                  <a:pt x="5523" y="1249"/>
                </a:lnTo>
                <a:lnTo>
                  <a:pt x="5523" y="1057"/>
                </a:lnTo>
                <a:lnTo>
                  <a:pt x="5427" y="865"/>
                </a:lnTo>
                <a:lnTo>
                  <a:pt x="5283" y="673"/>
                </a:lnTo>
                <a:lnTo>
                  <a:pt x="5139" y="528"/>
                </a:lnTo>
                <a:lnTo>
                  <a:pt x="4947" y="432"/>
                </a:lnTo>
                <a:lnTo>
                  <a:pt x="4755" y="432"/>
                </a:lnTo>
                <a:lnTo>
                  <a:pt x="4611" y="480"/>
                </a:lnTo>
                <a:lnTo>
                  <a:pt x="4515" y="576"/>
                </a:lnTo>
                <a:lnTo>
                  <a:pt x="4419" y="673"/>
                </a:lnTo>
                <a:lnTo>
                  <a:pt x="4227" y="913"/>
                </a:lnTo>
                <a:lnTo>
                  <a:pt x="4131" y="1057"/>
                </a:lnTo>
                <a:lnTo>
                  <a:pt x="4035" y="1105"/>
                </a:lnTo>
                <a:lnTo>
                  <a:pt x="3939" y="1105"/>
                </a:lnTo>
                <a:lnTo>
                  <a:pt x="3843" y="1009"/>
                </a:lnTo>
                <a:lnTo>
                  <a:pt x="3602" y="625"/>
                </a:lnTo>
                <a:lnTo>
                  <a:pt x="3410" y="240"/>
                </a:lnTo>
                <a:lnTo>
                  <a:pt x="3314" y="96"/>
                </a:lnTo>
                <a:lnTo>
                  <a:pt x="3218" y="0"/>
                </a:lnTo>
                <a:close/>
              </a:path>
            </a:pathLst>
          </a:custGeom>
          <a:solidFill>
            <a:schemeClr val="accent3"/>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917" name="Google Shape;917;p16"/>
          <p:cNvSpPr/>
          <p:nvPr/>
        </p:nvSpPr>
        <p:spPr>
          <a:xfrm>
            <a:off x="-302099" y="2645067"/>
            <a:ext cx="628297" cy="485079"/>
          </a:xfrm>
          <a:custGeom>
            <a:avLst/>
            <a:gdLst/>
            <a:ahLst/>
            <a:cxnLst/>
            <a:rect l="l" t="t" r="r" b="b"/>
            <a:pathLst>
              <a:path w="5476" h="4228" extrusionOk="0">
                <a:moveTo>
                  <a:pt x="3506" y="1"/>
                </a:moveTo>
                <a:lnTo>
                  <a:pt x="3122" y="97"/>
                </a:lnTo>
                <a:lnTo>
                  <a:pt x="2162" y="481"/>
                </a:lnTo>
                <a:lnTo>
                  <a:pt x="673" y="1105"/>
                </a:lnTo>
                <a:lnTo>
                  <a:pt x="673" y="1153"/>
                </a:lnTo>
                <a:lnTo>
                  <a:pt x="673" y="1346"/>
                </a:lnTo>
                <a:lnTo>
                  <a:pt x="865" y="1778"/>
                </a:lnTo>
                <a:lnTo>
                  <a:pt x="1057" y="2162"/>
                </a:lnTo>
                <a:lnTo>
                  <a:pt x="1105" y="2354"/>
                </a:lnTo>
                <a:lnTo>
                  <a:pt x="625" y="2354"/>
                </a:lnTo>
                <a:lnTo>
                  <a:pt x="289" y="2402"/>
                </a:lnTo>
                <a:lnTo>
                  <a:pt x="145" y="2498"/>
                </a:lnTo>
                <a:lnTo>
                  <a:pt x="97" y="2546"/>
                </a:lnTo>
                <a:lnTo>
                  <a:pt x="0" y="2738"/>
                </a:lnTo>
                <a:lnTo>
                  <a:pt x="0" y="2978"/>
                </a:lnTo>
                <a:lnTo>
                  <a:pt x="49" y="3171"/>
                </a:lnTo>
                <a:lnTo>
                  <a:pt x="193" y="3363"/>
                </a:lnTo>
                <a:lnTo>
                  <a:pt x="337" y="3555"/>
                </a:lnTo>
                <a:lnTo>
                  <a:pt x="481" y="3651"/>
                </a:lnTo>
                <a:lnTo>
                  <a:pt x="625" y="3699"/>
                </a:lnTo>
                <a:lnTo>
                  <a:pt x="769" y="3699"/>
                </a:lnTo>
                <a:lnTo>
                  <a:pt x="913" y="3603"/>
                </a:lnTo>
                <a:lnTo>
                  <a:pt x="1105" y="3459"/>
                </a:lnTo>
                <a:lnTo>
                  <a:pt x="1297" y="3363"/>
                </a:lnTo>
                <a:lnTo>
                  <a:pt x="1345" y="3363"/>
                </a:lnTo>
                <a:lnTo>
                  <a:pt x="1441" y="3459"/>
                </a:lnTo>
                <a:lnTo>
                  <a:pt x="1537" y="3699"/>
                </a:lnTo>
                <a:lnTo>
                  <a:pt x="1585" y="3987"/>
                </a:lnTo>
                <a:lnTo>
                  <a:pt x="1681" y="4227"/>
                </a:lnTo>
                <a:lnTo>
                  <a:pt x="1921" y="4227"/>
                </a:lnTo>
                <a:lnTo>
                  <a:pt x="2306" y="4083"/>
                </a:lnTo>
                <a:lnTo>
                  <a:pt x="2930" y="3747"/>
                </a:lnTo>
                <a:lnTo>
                  <a:pt x="3026" y="3699"/>
                </a:lnTo>
                <a:lnTo>
                  <a:pt x="2978" y="3699"/>
                </a:lnTo>
                <a:lnTo>
                  <a:pt x="2834" y="3603"/>
                </a:lnTo>
                <a:lnTo>
                  <a:pt x="2642" y="3459"/>
                </a:lnTo>
                <a:lnTo>
                  <a:pt x="2594" y="3315"/>
                </a:lnTo>
                <a:lnTo>
                  <a:pt x="2546" y="3171"/>
                </a:lnTo>
                <a:lnTo>
                  <a:pt x="2594" y="3026"/>
                </a:lnTo>
                <a:lnTo>
                  <a:pt x="2642" y="2882"/>
                </a:lnTo>
                <a:lnTo>
                  <a:pt x="2786" y="2786"/>
                </a:lnTo>
                <a:lnTo>
                  <a:pt x="2930" y="2642"/>
                </a:lnTo>
                <a:lnTo>
                  <a:pt x="3074" y="2594"/>
                </a:lnTo>
                <a:lnTo>
                  <a:pt x="3314" y="2546"/>
                </a:lnTo>
                <a:lnTo>
                  <a:pt x="3458" y="2594"/>
                </a:lnTo>
                <a:lnTo>
                  <a:pt x="3554" y="2690"/>
                </a:lnTo>
                <a:lnTo>
                  <a:pt x="3554" y="2834"/>
                </a:lnTo>
                <a:lnTo>
                  <a:pt x="3554" y="3026"/>
                </a:lnTo>
                <a:lnTo>
                  <a:pt x="3506" y="3363"/>
                </a:lnTo>
                <a:lnTo>
                  <a:pt x="3458" y="3507"/>
                </a:lnTo>
                <a:lnTo>
                  <a:pt x="3506" y="3603"/>
                </a:lnTo>
                <a:lnTo>
                  <a:pt x="3698" y="3603"/>
                </a:lnTo>
                <a:lnTo>
                  <a:pt x="4035" y="3507"/>
                </a:lnTo>
                <a:lnTo>
                  <a:pt x="4803" y="3219"/>
                </a:lnTo>
                <a:lnTo>
                  <a:pt x="4899" y="3171"/>
                </a:lnTo>
                <a:lnTo>
                  <a:pt x="4947" y="3026"/>
                </a:lnTo>
                <a:lnTo>
                  <a:pt x="4899" y="2930"/>
                </a:lnTo>
                <a:lnTo>
                  <a:pt x="4803" y="2786"/>
                </a:lnTo>
                <a:lnTo>
                  <a:pt x="4611" y="2546"/>
                </a:lnTo>
                <a:lnTo>
                  <a:pt x="4467" y="2306"/>
                </a:lnTo>
                <a:lnTo>
                  <a:pt x="4371" y="2162"/>
                </a:lnTo>
                <a:lnTo>
                  <a:pt x="4371" y="2114"/>
                </a:lnTo>
                <a:lnTo>
                  <a:pt x="4371" y="2066"/>
                </a:lnTo>
                <a:lnTo>
                  <a:pt x="4563" y="2018"/>
                </a:lnTo>
                <a:lnTo>
                  <a:pt x="4899" y="2018"/>
                </a:lnTo>
                <a:lnTo>
                  <a:pt x="5139" y="1970"/>
                </a:lnTo>
                <a:lnTo>
                  <a:pt x="5331" y="1874"/>
                </a:lnTo>
                <a:lnTo>
                  <a:pt x="5427" y="1730"/>
                </a:lnTo>
                <a:lnTo>
                  <a:pt x="5475" y="1538"/>
                </a:lnTo>
                <a:lnTo>
                  <a:pt x="5475" y="1346"/>
                </a:lnTo>
                <a:lnTo>
                  <a:pt x="5427" y="1202"/>
                </a:lnTo>
                <a:lnTo>
                  <a:pt x="5283" y="1009"/>
                </a:lnTo>
                <a:lnTo>
                  <a:pt x="5091" y="817"/>
                </a:lnTo>
                <a:lnTo>
                  <a:pt x="4899" y="721"/>
                </a:lnTo>
                <a:lnTo>
                  <a:pt x="4755" y="721"/>
                </a:lnTo>
                <a:lnTo>
                  <a:pt x="4659" y="769"/>
                </a:lnTo>
                <a:lnTo>
                  <a:pt x="4563" y="817"/>
                </a:lnTo>
                <a:lnTo>
                  <a:pt x="4419" y="1057"/>
                </a:lnTo>
                <a:lnTo>
                  <a:pt x="4323" y="1153"/>
                </a:lnTo>
                <a:lnTo>
                  <a:pt x="4227" y="1250"/>
                </a:lnTo>
                <a:lnTo>
                  <a:pt x="4131" y="1250"/>
                </a:lnTo>
                <a:lnTo>
                  <a:pt x="4035" y="1153"/>
                </a:lnTo>
                <a:lnTo>
                  <a:pt x="3891" y="721"/>
                </a:lnTo>
                <a:lnTo>
                  <a:pt x="3746" y="289"/>
                </a:lnTo>
                <a:lnTo>
                  <a:pt x="3698" y="97"/>
                </a:lnTo>
                <a:lnTo>
                  <a:pt x="3650" y="1"/>
                </a:lnTo>
                <a:close/>
              </a:path>
            </a:pathLst>
          </a:custGeom>
          <a:solidFill>
            <a:schemeClr val="lt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grpSp>
        <p:nvGrpSpPr>
          <p:cNvPr id="918" name="Google Shape;918;p16"/>
          <p:cNvGrpSpPr/>
          <p:nvPr/>
        </p:nvGrpSpPr>
        <p:grpSpPr>
          <a:xfrm>
            <a:off x="5122683" y="6401167"/>
            <a:ext cx="634372" cy="634400"/>
            <a:chOff x="1460350" y="2402425"/>
            <a:chExt cx="208950" cy="208950"/>
          </a:xfrm>
        </p:grpSpPr>
        <p:sp>
          <p:nvSpPr>
            <p:cNvPr id="919" name="Google Shape;919;p16"/>
            <p:cNvSpPr/>
            <p:nvPr/>
          </p:nvSpPr>
          <p:spPr>
            <a:xfrm>
              <a:off x="1460350" y="2402425"/>
              <a:ext cx="208950" cy="208950"/>
            </a:xfrm>
            <a:custGeom>
              <a:avLst/>
              <a:gdLst/>
              <a:ahLst/>
              <a:cxnLst/>
              <a:rect l="l" t="t" r="r" b="b"/>
              <a:pathLst>
                <a:path w="8358" h="8358" extrusionOk="0">
                  <a:moveTo>
                    <a:pt x="4035" y="1"/>
                  </a:moveTo>
                  <a:lnTo>
                    <a:pt x="3651" y="49"/>
                  </a:lnTo>
                  <a:lnTo>
                    <a:pt x="3218" y="97"/>
                  </a:lnTo>
                  <a:lnTo>
                    <a:pt x="2786" y="241"/>
                  </a:lnTo>
                  <a:lnTo>
                    <a:pt x="2402" y="385"/>
                  </a:lnTo>
                  <a:lnTo>
                    <a:pt x="2066" y="577"/>
                  </a:lnTo>
                  <a:lnTo>
                    <a:pt x="1682" y="817"/>
                  </a:lnTo>
                  <a:lnTo>
                    <a:pt x="1393" y="1058"/>
                  </a:lnTo>
                  <a:lnTo>
                    <a:pt x="1105" y="1346"/>
                  </a:lnTo>
                  <a:lnTo>
                    <a:pt x="865" y="1634"/>
                  </a:lnTo>
                  <a:lnTo>
                    <a:pt x="625" y="1970"/>
                  </a:lnTo>
                  <a:lnTo>
                    <a:pt x="433" y="2354"/>
                  </a:lnTo>
                  <a:lnTo>
                    <a:pt x="241" y="2690"/>
                  </a:lnTo>
                  <a:lnTo>
                    <a:pt x="145" y="3075"/>
                  </a:lnTo>
                  <a:lnTo>
                    <a:pt x="49" y="3459"/>
                  </a:lnTo>
                  <a:lnTo>
                    <a:pt x="1" y="3891"/>
                  </a:lnTo>
                  <a:lnTo>
                    <a:pt x="1" y="4323"/>
                  </a:lnTo>
                  <a:lnTo>
                    <a:pt x="49" y="4707"/>
                  </a:lnTo>
                  <a:lnTo>
                    <a:pt x="97" y="5140"/>
                  </a:lnTo>
                  <a:lnTo>
                    <a:pt x="241" y="5572"/>
                  </a:lnTo>
                  <a:lnTo>
                    <a:pt x="385" y="5956"/>
                  </a:lnTo>
                  <a:lnTo>
                    <a:pt x="577" y="6292"/>
                  </a:lnTo>
                  <a:lnTo>
                    <a:pt x="817" y="6628"/>
                  </a:lnTo>
                  <a:lnTo>
                    <a:pt x="1057" y="6965"/>
                  </a:lnTo>
                  <a:lnTo>
                    <a:pt x="1345" y="7253"/>
                  </a:lnTo>
                  <a:lnTo>
                    <a:pt x="1634" y="7493"/>
                  </a:lnTo>
                  <a:lnTo>
                    <a:pt x="1970" y="7733"/>
                  </a:lnTo>
                  <a:lnTo>
                    <a:pt x="2306" y="7925"/>
                  </a:lnTo>
                  <a:lnTo>
                    <a:pt x="2690" y="8069"/>
                  </a:lnTo>
                  <a:lnTo>
                    <a:pt x="3074" y="8213"/>
                  </a:lnTo>
                  <a:lnTo>
                    <a:pt x="3458" y="8309"/>
                  </a:lnTo>
                  <a:lnTo>
                    <a:pt x="3891" y="8357"/>
                  </a:lnTo>
                  <a:lnTo>
                    <a:pt x="4275" y="8357"/>
                  </a:lnTo>
                  <a:lnTo>
                    <a:pt x="4707" y="8309"/>
                  </a:lnTo>
                  <a:lnTo>
                    <a:pt x="5139" y="8261"/>
                  </a:lnTo>
                  <a:lnTo>
                    <a:pt x="5524" y="8117"/>
                  </a:lnTo>
                  <a:lnTo>
                    <a:pt x="5956" y="7973"/>
                  </a:lnTo>
                  <a:lnTo>
                    <a:pt x="6292" y="7781"/>
                  </a:lnTo>
                  <a:lnTo>
                    <a:pt x="6628" y="7541"/>
                  </a:lnTo>
                  <a:lnTo>
                    <a:pt x="6964" y="7301"/>
                  </a:lnTo>
                  <a:lnTo>
                    <a:pt x="7252" y="7013"/>
                  </a:lnTo>
                  <a:lnTo>
                    <a:pt x="7493" y="6724"/>
                  </a:lnTo>
                  <a:lnTo>
                    <a:pt x="7733" y="6388"/>
                  </a:lnTo>
                  <a:lnTo>
                    <a:pt x="7925" y="6004"/>
                  </a:lnTo>
                  <a:lnTo>
                    <a:pt x="8069" y="5668"/>
                  </a:lnTo>
                  <a:lnTo>
                    <a:pt x="8213" y="5284"/>
                  </a:lnTo>
                  <a:lnTo>
                    <a:pt x="8309" y="4900"/>
                  </a:lnTo>
                  <a:lnTo>
                    <a:pt x="8357" y="4467"/>
                  </a:lnTo>
                  <a:lnTo>
                    <a:pt x="8357" y="4035"/>
                  </a:lnTo>
                  <a:lnTo>
                    <a:pt x="8309" y="3651"/>
                  </a:lnTo>
                  <a:lnTo>
                    <a:pt x="8261" y="3219"/>
                  </a:lnTo>
                  <a:lnTo>
                    <a:pt x="8117" y="2786"/>
                  </a:lnTo>
                  <a:lnTo>
                    <a:pt x="7973" y="2402"/>
                  </a:lnTo>
                  <a:lnTo>
                    <a:pt x="7781" y="2066"/>
                  </a:lnTo>
                  <a:lnTo>
                    <a:pt x="7541" y="1730"/>
                  </a:lnTo>
                  <a:lnTo>
                    <a:pt x="7300" y="1394"/>
                  </a:lnTo>
                  <a:lnTo>
                    <a:pt x="7012" y="1106"/>
                  </a:lnTo>
                  <a:lnTo>
                    <a:pt x="6724" y="865"/>
                  </a:lnTo>
                  <a:lnTo>
                    <a:pt x="6388" y="625"/>
                  </a:lnTo>
                  <a:lnTo>
                    <a:pt x="6004" y="433"/>
                  </a:lnTo>
                  <a:lnTo>
                    <a:pt x="5668" y="289"/>
                  </a:lnTo>
                  <a:lnTo>
                    <a:pt x="5283" y="145"/>
                  </a:lnTo>
                  <a:lnTo>
                    <a:pt x="4851" y="49"/>
                  </a:lnTo>
                  <a:lnTo>
                    <a:pt x="4467" y="1"/>
                  </a:ln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920" name="Google Shape;920;p16"/>
            <p:cNvSpPr/>
            <p:nvPr/>
          </p:nvSpPr>
          <p:spPr>
            <a:xfrm>
              <a:off x="1460350" y="2402425"/>
              <a:ext cx="208950" cy="208950"/>
            </a:xfrm>
            <a:custGeom>
              <a:avLst/>
              <a:gdLst/>
              <a:ahLst/>
              <a:cxnLst/>
              <a:rect l="l" t="t" r="r" b="b"/>
              <a:pathLst>
                <a:path w="8358" h="8358" fill="none" extrusionOk="0">
                  <a:moveTo>
                    <a:pt x="8261" y="3219"/>
                  </a:moveTo>
                  <a:lnTo>
                    <a:pt x="8261" y="3219"/>
                  </a:lnTo>
                  <a:lnTo>
                    <a:pt x="8309" y="3651"/>
                  </a:lnTo>
                  <a:lnTo>
                    <a:pt x="8357" y="4035"/>
                  </a:lnTo>
                  <a:lnTo>
                    <a:pt x="8357" y="4467"/>
                  </a:lnTo>
                  <a:lnTo>
                    <a:pt x="8309" y="4900"/>
                  </a:lnTo>
                  <a:lnTo>
                    <a:pt x="8213" y="5284"/>
                  </a:lnTo>
                  <a:lnTo>
                    <a:pt x="8069" y="5668"/>
                  </a:lnTo>
                  <a:lnTo>
                    <a:pt x="7925" y="6004"/>
                  </a:lnTo>
                  <a:lnTo>
                    <a:pt x="7733" y="6388"/>
                  </a:lnTo>
                  <a:lnTo>
                    <a:pt x="7493" y="6724"/>
                  </a:lnTo>
                  <a:lnTo>
                    <a:pt x="7252" y="7013"/>
                  </a:lnTo>
                  <a:lnTo>
                    <a:pt x="6964" y="7301"/>
                  </a:lnTo>
                  <a:lnTo>
                    <a:pt x="6628" y="7541"/>
                  </a:lnTo>
                  <a:lnTo>
                    <a:pt x="6292" y="7781"/>
                  </a:lnTo>
                  <a:lnTo>
                    <a:pt x="5956" y="7973"/>
                  </a:lnTo>
                  <a:lnTo>
                    <a:pt x="5524" y="8117"/>
                  </a:lnTo>
                  <a:lnTo>
                    <a:pt x="5139" y="8261"/>
                  </a:lnTo>
                  <a:lnTo>
                    <a:pt x="5139" y="8261"/>
                  </a:lnTo>
                  <a:lnTo>
                    <a:pt x="4707" y="8309"/>
                  </a:lnTo>
                  <a:lnTo>
                    <a:pt x="4275" y="8357"/>
                  </a:lnTo>
                  <a:lnTo>
                    <a:pt x="3891" y="8357"/>
                  </a:lnTo>
                  <a:lnTo>
                    <a:pt x="3458" y="8309"/>
                  </a:lnTo>
                  <a:lnTo>
                    <a:pt x="3074" y="8213"/>
                  </a:lnTo>
                  <a:lnTo>
                    <a:pt x="2690" y="8069"/>
                  </a:lnTo>
                  <a:lnTo>
                    <a:pt x="2306" y="7925"/>
                  </a:lnTo>
                  <a:lnTo>
                    <a:pt x="1970" y="7733"/>
                  </a:lnTo>
                  <a:lnTo>
                    <a:pt x="1634" y="7493"/>
                  </a:lnTo>
                  <a:lnTo>
                    <a:pt x="1345" y="7253"/>
                  </a:lnTo>
                  <a:lnTo>
                    <a:pt x="1057" y="6965"/>
                  </a:lnTo>
                  <a:lnTo>
                    <a:pt x="817" y="6628"/>
                  </a:lnTo>
                  <a:lnTo>
                    <a:pt x="577" y="6292"/>
                  </a:lnTo>
                  <a:lnTo>
                    <a:pt x="385" y="5956"/>
                  </a:lnTo>
                  <a:lnTo>
                    <a:pt x="241" y="5572"/>
                  </a:lnTo>
                  <a:lnTo>
                    <a:pt x="97" y="5140"/>
                  </a:lnTo>
                  <a:lnTo>
                    <a:pt x="97" y="5140"/>
                  </a:lnTo>
                  <a:lnTo>
                    <a:pt x="49" y="4707"/>
                  </a:lnTo>
                  <a:lnTo>
                    <a:pt x="1" y="4323"/>
                  </a:lnTo>
                  <a:lnTo>
                    <a:pt x="1" y="3891"/>
                  </a:lnTo>
                  <a:lnTo>
                    <a:pt x="49" y="3459"/>
                  </a:lnTo>
                  <a:lnTo>
                    <a:pt x="145" y="3075"/>
                  </a:lnTo>
                  <a:lnTo>
                    <a:pt x="241" y="2690"/>
                  </a:lnTo>
                  <a:lnTo>
                    <a:pt x="433" y="2354"/>
                  </a:lnTo>
                  <a:lnTo>
                    <a:pt x="625" y="1970"/>
                  </a:lnTo>
                  <a:lnTo>
                    <a:pt x="865" y="1634"/>
                  </a:lnTo>
                  <a:lnTo>
                    <a:pt x="1105" y="1346"/>
                  </a:lnTo>
                  <a:lnTo>
                    <a:pt x="1393" y="1058"/>
                  </a:lnTo>
                  <a:lnTo>
                    <a:pt x="1682" y="817"/>
                  </a:lnTo>
                  <a:lnTo>
                    <a:pt x="2066" y="577"/>
                  </a:lnTo>
                  <a:lnTo>
                    <a:pt x="2402" y="385"/>
                  </a:lnTo>
                  <a:lnTo>
                    <a:pt x="2786" y="241"/>
                  </a:lnTo>
                  <a:lnTo>
                    <a:pt x="3218" y="97"/>
                  </a:lnTo>
                  <a:lnTo>
                    <a:pt x="3218" y="97"/>
                  </a:lnTo>
                  <a:lnTo>
                    <a:pt x="3651" y="49"/>
                  </a:lnTo>
                  <a:lnTo>
                    <a:pt x="4035" y="1"/>
                  </a:lnTo>
                  <a:lnTo>
                    <a:pt x="4467" y="1"/>
                  </a:lnTo>
                  <a:lnTo>
                    <a:pt x="4851" y="49"/>
                  </a:lnTo>
                  <a:lnTo>
                    <a:pt x="5283" y="145"/>
                  </a:lnTo>
                  <a:lnTo>
                    <a:pt x="5668" y="289"/>
                  </a:lnTo>
                  <a:lnTo>
                    <a:pt x="6004" y="433"/>
                  </a:lnTo>
                  <a:lnTo>
                    <a:pt x="6388" y="625"/>
                  </a:lnTo>
                  <a:lnTo>
                    <a:pt x="6724" y="865"/>
                  </a:lnTo>
                  <a:lnTo>
                    <a:pt x="7012" y="1106"/>
                  </a:lnTo>
                  <a:lnTo>
                    <a:pt x="7300" y="1394"/>
                  </a:lnTo>
                  <a:lnTo>
                    <a:pt x="7541" y="1730"/>
                  </a:lnTo>
                  <a:lnTo>
                    <a:pt x="7781" y="2066"/>
                  </a:lnTo>
                  <a:lnTo>
                    <a:pt x="7973" y="2402"/>
                  </a:lnTo>
                  <a:lnTo>
                    <a:pt x="8117" y="2786"/>
                  </a:lnTo>
                  <a:lnTo>
                    <a:pt x="8261" y="3219"/>
                  </a:lnTo>
                </a:path>
              </a:pathLst>
            </a:custGeom>
            <a:no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921" name="Google Shape;921;p16"/>
            <p:cNvSpPr/>
            <p:nvPr/>
          </p:nvSpPr>
          <p:spPr>
            <a:xfrm>
              <a:off x="1495175" y="2421650"/>
              <a:ext cx="122475" cy="91275"/>
            </a:xfrm>
            <a:custGeom>
              <a:avLst/>
              <a:gdLst/>
              <a:ahLst/>
              <a:cxnLst/>
              <a:rect l="l" t="t" r="r" b="b"/>
              <a:pathLst>
                <a:path w="4899" h="3651" extrusionOk="0">
                  <a:moveTo>
                    <a:pt x="2546" y="192"/>
                  </a:moveTo>
                  <a:lnTo>
                    <a:pt x="2786" y="240"/>
                  </a:lnTo>
                  <a:lnTo>
                    <a:pt x="3026" y="289"/>
                  </a:lnTo>
                  <a:lnTo>
                    <a:pt x="3266" y="385"/>
                  </a:lnTo>
                  <a:lnTo>
                    <a:pt x="3458" y="529"/>
                  </a:lnTo>
                  <a:lnTo>
                    <a:pt x="3554" y="673"/>
                  </a:lnTo>
                  <a:lnTo>
                    <a:pt x="3650" y="865"/>
                  </a:lnTo>
                  <a:lnTo>
                    <a:pt x="3650" y="1057"/>
                  </a:lnTo>
                  <a:lnTo>
                    <a:pt x="3506" y="1249"/>
                  </a:lnTo>
                  <a:lnTo>
                    <a:pt x="3362" y="1393"/>
                  </a:lnTo>
                  <a:lnTo>
                    <a:pt x="3170" y="1537"/>
                  </a:lnTo>
                  <a:lnTo>
                    <a:pt x="2930" y="1585"/>
                  </a:lnTo>
                  <a:lnTo>
                    <a:pt x="2690" y="1633"/>
                  </a:lnTo>
                  <a:lnTo>
                    <a:pt x="2450" y="1585"/>
                  </a:lnTo>
                  <a:lnTo>
                    <a:pt x="2210" y="1537"/>
                  </a:lnTo>
                  <a:lnTo>
                    <a:pt x="1969" y="1441"/>
                  </a:lnTo>
                  <a:lnTo>
                    <a:pt x="1777" y="1297"/>
                  </a:lnTo>
                  <a:lnTo>
                    <a:pt x="1633" y="1105"/>
                  </a:lnTo>
                  <a:lnTo>
                    <a:pt x="1585" y="961"/>
                  </a:lnTo>
                  <a:lnTo>
                    <a:pt x="1585" y="769"/>
                  </a:lnTo>
                  <a:lnTo>
                    <a:pt x="1681" y="577"/>
                  </a:lnTo>
                  <a:lnTo>
                    <a:pt x="1873" y="385"/>
                  </a:lnTo>
                  <a:lnTo>
                    <a:pt x="2065" y="289"/>
                  </a:lnTo>
                  <a:lnTo>
                    <a:pt x="2306" y="240"/>
                  </a:lnTo>
                  <a:lnTo>
                    <a:pt x="2546" y="192"/>
                  </a:lnTo>
                  <a:close/>
                  <a:moveTo>
                    <a:pt x="2306" y="0"/>
                  </a:moveTo>
                  <a:lnTo>
                    <a:pt x="1969" y="48"/>
                  </a:lnTo>
                  <a:lnTo>
                    <a:pt x="1585" y="144"/>
                  </a:lnTo>
                  <a:lnTo>
                    <a:pt x="1249" y="289"/>
                  </a:lnTo>
                  <a:lnTo>
                    <a:pt x="865" y="481"/>
                  </a:lnTo>
                  <a:lnTo>
                    <a:pt x="529" y="721"/>
                  </a:lnTo>
                  <a:lnTo>
                    <a:pt x="289" y="961"/>
                  </a:lnTo>
                  <a:lnTo>
                    <a:pt x="144" y="1249"/>
                  </a:lnTo>
                  <a:lnTo>
                    <a:pt x="48" y="1489"/>
                  </a:lnTo>
                  <a:lnTo>
                    <a:pt x="0" y="1777"/>
                  </a:lnTo>
                  <a:lnTo>
                    <a:pt x="0" y="2065"/>
                  </a:lnTo>
                  <a:lnTo>
                    <a:pt x="96" y="2354"/>
                  </a:lnTo>
                  <a:lnTo>
                    <a:pt x="192" y="2594"/>
                  </a:lnTo>
                  <a:lnTo>
                    <a:pt x="385" y="2882"/>
                  </a:lnTo>
                  <a:lnTo>
                    <a:pt x="577" y="3074"/>
                  </a:lnTo>
                  <a:lnTo>
                    <a:pt x="865" y="3266"/>
                  </a:lnTo>
                  <a:lnTo>
                    <a:pt x="1153" y="3458"/>
                  </a:lnTo>
                  <a:lnTo>
                    <a:pt x="1441" y="3554"/>
                  </a:lnTo>
                  <a:lnTo>
                    <a:pt x="1825" y="3650"/>
                  </a:lnTo>
                  <a:lnTo>
                    <a:pt x="2594" y="3650"/>
                  </a:lnTo>
                  <a:lnTo>
                    <a:pt x="2978" y="3554"/>
                  </a:lnTo>
                  <a:lnTo>
                    <a:pt x="3410" y="3410"/>
                  </a:lnTo>
                  <a:lnTo>
                    <a:pt x="3842" y="3170"/>
                  </a:lnTo>
                  <a:lnTo>
                    <a:pt x="4179" y="2978"/>
                  </a:lnTo>
                  <a:lnTo>
                    <a:pt x="4467" y="2690"/>
                  </a:lnTo>
                  <a:lnTo>
                    <a:pt x="4659" y="2450"/>
                  </a:lnTo>
                  <a:lnTo>
                    <a:pt x="4803" y="2210"/>
                  </a:lnTo>
                  <a:lnTo>
                    <a:pt x="4899" y="1921"/>
                  </a:lnTo>
                  <a:lnTo>
                    <a:pt x="4899" y="1633"/>
                  </a:lnTo>
                  <a:lnTo>
                    <a:pt x="4851" y="1393"/>
                  </a:lnTo>
                  <a:lnTo>
                    <a:pt x="4803" y="1153"/>
                  </a:lnTo>
                  <a:lnTo>
                    <a:pt x="4659" y="913"/>
                  </a:lnTo>
                  <a:lnTo>
                    <a:pt x="4467" y="673"/>
                  </a:lnTo>
                  <a:lnTo>
                    <a:pt x="4227" y="481"/>
                  </a:lnTo>
                  <a:lnTo>
                    <a:pt x="3986" y="337"/>
                  </a:lnTo>
                  <a:lnTo>
                    <a:pt x="3698" y="192"/>
                  </a:lnTo>
                  <a:lnTo>
                    <a:pt x="3362" y="48"/>
                  </a:lnTo>
                  <a:lnTo>
                    <a:pt x="3026" y="0"/>
                  </a:lnTo>
                  <a:close/>
                </a:path>
              </a:pathLst>
            </a:custGeom>
            <a:solidFill>
              <a:srgbClr val="210A06">
                <a:alpha val="3370"/>
              </a:srgbClr>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922" name="Google Shape;922;p16"/>
            <p:cNvSpPr/>
            <p:nvPr/>
          </p:nvSpPr>
          <p:spPr>
            <a:xfrm>
              <a:off x="1534800" y="2426450"/>
              <a:ext cx="51650" cy="36050"/>
            </a:xfrm>
            <a:custGeom>
              <a:avLst/>
              <a:gdLst/>
              <a:ahLst/>
              <a:cxnLst/>
              <a:rect l="l" t="t" r="r" b="b"/>
              <a:pathLst>
                <a:path w="2066" h="1442" fill="none" extrusionOk="0">
                  <a:moveTo>
                    <a:pt x="1105" y="1441"/>
                  </a:moveTo>
                  <a:lnTo>
                    <a:pt x="1105" y="1441"/>
                  </a:lnTo>
                  <a:lnTo>
                    <a:pt x="865" y="1393"/>
                  </a:lnTo>
                  <a:lnTo>
                    <a:pt x="625" y="1345"/>
                  </a:lnTo>
                  <a:lnTo>
                    <a:pt x="384" y="1249"/>
                  </a:lnTo>
                  <a:lnTo>
                    <a:pt x="192" y="1105"/>
                  </a:lnTo>
                  <a:lnTo>
                    <a:pt x="48" y="913"/>
                  </a:lnTo>
                  <a:lnTo>
                    <a:pt x="0" y="769"/>
                  </a:lnTo>
                  <a:lnTo>
                    <a:pt x="0" y="577"/>
                  </a:lnTo>
                  <a:lnTo>
                    <a:pt x="96" y="385"/>
                  </a:lnTo>
                  <a:lnTo>
                    <a:pt x="96" y="385"/>
                  </a:lnTo>
                  <a:lnTo>
                    <a:pt x="288" y="193"/>
                  </a:lnTo>
                  <a:lnTo>
                    <a:pt x="480" y="97"/>
                  </a:lnTo>
                  <a:lnTo>
                    <a:pt x="721" y="48"/>
                  </a:lnTo>
                  <a:lnTo>
                    <a:pt x="961" y="0"/>
                  </a:lnTo>
                  <a:lnTo>
                    <a:pt x="961" y="0"/>
                  </a:lnTo>
                  <a:lnTo>
                    <a:pt x="1201" y="48"/>
                  </a:lnTo>
                  <a:lnTo>
                    <a:pt x="1441" y="97"/>
                  </a:lnTo>
                  <a:lnTo>
                    <a:pt x="1681" y="193"/>
                  </a:lnTo>
                  <a:lnTo>
                    <a:pt x="1873" y="337"/>
                  </a:lnTo>
                  <a:lnTo>
                    <a:pt x="1969" y="481"/>
                  </a:lnTo>
                  <a:lnTo>
                    <a:pt x="2065" y="673"/>
                  </a:lnTo>
                  <a:lnTo>
                    <a:pt x="2065" y="865"/>
                  </a:lnTo>
                  <a:lnTo>
                    <a:pt x="1921" y="1057"/>
                  </a:lnTo>
                  <a:lnTo>
                    <a:pt x="1921" y="1057"/>
                  </a:lnTo>
                  <a:lnTo>
                    <a:pt x="1777" y="1201"/>
                  </a:lnTo>
                  <a:lnTo>
                    <a:pt x="1585" y="1345"/>
                  </a:lnTo>
                  <a:lnTo>
                    <a:pt x="1345" y="1393"/>
                  </a:lnTo>
                  <a:lnTo>
                    <a:pt x="1105" y="1441"/>
                  </a:lnTo>
                </a:path>
              </a:pathLst>
            </a:custGeom>
            <a:no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923" name="Google Shape;923;p16"/>
            <p:cNvSpPr/>
            <p:nvPr/>
          </p:nvSpPr>
          <p:spPr>
            <a:xfrm>
              <a:off x="1495175" y="2421650"/>
              <a:ext cx="122475" cy="91275"/>
            </a:xfrm>
            <a:custGeom>
              <a:avLst/>
              <a:gdLst/>
              <a:ahLst/>
              <a:cxnLst/>
              <a:rect l="l" t="t" r="r" b="b"/>
              <a:pathLst>
                <a:path w="4899" h="3651" fill="none" extrusionOk="0">
                  <a:moveTo>
                    <a:pt x="2642" y="0"/>
                  </a:moveTo>
                  <a:lnTo>
                    <a:pt x="2642" y="0"/>
                  </a:lnTo>
                  <a:lnTo>
                    <a:pt x="2306" y="0"/>
                  </a:lnTo>
                  <a:lnTo>
                    <a:pt x="1969" y="48"/>
                  </a:lnTo>
                  <a:lnTo>
                    <a:pt x="1585" y="144"/>
                  </a:lnTo>
                  <a:lnTo>
                    <a:pt x="1249" y="289"/>
                  </a:lnTo>
                  <a:lnTo>
                    <a:pt x="1249" y="289"/>
                  </a:lnTo>
                  <a:lnTo>
                    <a:pt x="865" y="481"/>
                  </a:lnTo>
                  <a:lnTo>
                    <a:pt x="529" y="721"/>
                  </a:lnTo>
                  <a:lnTo>
                    <a:pt x="289" y="961"/>
                  </a:lnTo>
                  <a:lnTo>
                    <a:pt x="144" y="1249"/>
                  </a:lnTo>
                  <a:lnTo>
                    <a:pt x="48" y="1489"/>
                  </a:lnTo>
                  <a:lnTo>
                    <a:pt x="0" y="1777"/>
                  </a:lnTo>
                  <a:lnTo>
                    <a:pt x="0" y="2065"/>
                  </a:lnTo>
                  <a:lnTo>
                    <a:pt x="96" y="2354"/>
                  </a:lnTo>
                  <a:lnTo>
                    <a:pt x="192" y="2594"/>
                  </a:lnTo>
                  <a:lnTo>
                    <a:pt x="385" y="2882"/>
                  </a:lnTo>
                  <a:lnTo>
                    <a:pt x="577" y="3074"/>
                  </a:lnTo>
                  <a:lnTo>
                    <a:pt x="865" y="3266"/>
                  </a:lnTo>
                  <a:lnTo>
                    <a:pt x="1153" y="3458"/>
                  </a:lnTo>
                  <a:lnTo>
                    <a:pt x="1441" y="3554"/>
                  </a:lnTo>
                  <a:lnTo>
                    <a:pt x="1825" y="3650"/>
                  </a:lnTo>
                  <a:lnTo>
                    <a:pt x="2210" y="3650"/>
                  </a:lnTo>
                  <a:lnTo>
                    <a:pt x="2210" y="3650"/>
                  </a:lnTo>
                  <a:lnTo>
                    <a:pt x="2594" y="3650"/>
                  </a:lnTo>
                  <a:lnTo>
                    <a:pt x="2978" y="3554"/>
                  </a:lnTo>
                  <a:lnTo>
                    <a:pt x="3410" y="3410"/>
                  </a:lnTo>
                  <a:lnTo>
                    <a:pt x="3842" y="3170"/>
                  </a:lnTo>
                  <a:lnTo>
                    <a:pt x="3842" y="3170"/>
                  </a:lnTo>
                  <a:lnTo>
                    <a:pt x="4179" y="2978"/>
                  </a:lnTo>
                  <a:lnTo>
                    <a:pt x="4467" y="2690"/>
                  </a:lnTo>
                  <a:lnTo>
                    <a:pt x="4659" y="2450"/>
                  </a:lnTo>
                  <a:lnTo>
                    <a:pt x="4803" y="2210"/>
                  </a:lnTo>
                  <a:lnTo>
                    <a:pt x="4899" y="1921"/>
                  </a:lnTo>
                  <a:lnTo>
                    <a:pt x="4899" y="1633"/>
                  </a:lnTo>
                  <a:lnTo>
                    <a:pt x="4851" y="1393"/>
                  </a:lnTo>
                  <a:lnTo>
                    <a:pt x="4803" y="1153"/>
                  </a:lnTo>
                  <a:lnTo>
                    <a:pt x="4659" y="913"/>
                  </a:lnTo>
                  <a:lnTo>
                    <a:pt x="4467" y="673"/>
                  </a:lnTo>
                  <a:lnTo>
                    <a:pt x="4227" y="481"/>
                  </a:lnTo>
                  <a:lnTo>
                    <a:pt x="3986" y="337"/>
                  </a:lnTo>
                  <a:lnTo>
                    <a:pt x="3698" y="192"/>
                  </a:lnTo>
                  <a:lnTo>
                    <a:pt x="3362" y="48"/>
                  </a:lnTo>
                  <a:lnTo>
                    <a:pt x="3026" y="0"/>
                  </a:lnTo>
                  <a:lnTo>
                    <a:pt x="2642" y="0"/>
                  </a:lnTo>
                </a:path>
              </a:pathLst>
            </a:custGeom>
            <a:solidFill>
              <a:srgbClr val="210A06">
                <a:alpha val="3370"/>
              </a:srgbClr>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924" name="Google Shape;924;p16"/>
            <p:cNvSpPr/>
            <p:nvPr/>
          </p:nvSpPr>
          <p:spPr>
            <a:xfrm>
              <a:off x="1582825" y="2607750"/>
              <a:ext cx="10825" cy="2425"/>
            </a:xfrm>
            <a:custGeom>
              <a:avLst/>
              <a:gdLst/>
              <a:ahLst/>
              <a:cxnLst/>
              <a:rect l="l" t="t" r="r" b="b"/>
              <a:pathLst>
                <a:path w="433" h="97" extrusionOk="0">
                  <a:moveTo>
                    <a:pt x="0" y="96"/>
                  </a:moveTo>
                  <a:lnTo>
                    <a:pt x="0" y="96"/>
                  </a:lnTo>
                  <a:lnTo>
                    <a:pt x="0" y="96"/>
                  </a:lnTo>
                  <a:lnTo>
                    <a:pt x="0" y="96"/>
                  </a:lnTo>
                  <a:lnTo>
                    <a:pt x="0" y="96"/>
                  </a:lnTo>
                  <a:close/>
                  <a:moveTo>
                    <a:pt x="48" y="96"/>
                  </a:moveTo>
                  <a:lnTo>
                    <a:pt x="48" y="96"/>
                  </a:lnTo>
                  <a:lnTo>
                    <a:pt x="48" y="96"/>
                  </a:lnTo>
                  <a:lnTo>
                    <a:pt x="48" y="96"/>
                  </a:lnTo>
                  <a:lnTo>
                    <a:pt x="48" y="96"/>
                  </a:lnTo>
                  <a:close/>
                  <a:moveTo>
                    <a:pt x="240" y="48"/>
                  </a:moveTo>
                  <a:lnTo>
                    <a:pt x="240" y="48"/>
                  </a:lnTo>
                  <a:lnTo>
                    <a:pt x="48" y="96"/>
                  </a:lnTo>
                  <a:lnTo>
                    <a:pt x="48" y="96"/>
                  </a:lnTo>
                  <a:lnTo>
                    <a:pt x="240" y="48"/>
                  </a:lnTo>
                  <a:close/>
                  <a:moveTo>
                    <a:pt x="240" y="48"/>
                  </a:moveTo>
                  <a:lnTo>
                    <a:pt x="240" y="48"/>
                  </a:lnTo>
                  <a:lnTo>
                    <a:pt x="240" y="48"/>
                  </a:lnTo>
                  <a:lnTo>
                    <a:pt x="240" y="48"/>
                  </a:lnTo>
                  <a:lnTo>
                    <a:pt x="240" y="48"/>
                  </a:lnTo>
                  <a:close/>
                  <a:moveTo>
                    <a:pt x="240" y="48"/>
                  </a:moveTo>
                  <a:lnTo>
                    <a:pt x="240" y="48"/>
                  </a:lnTo>
                  <a:lnTo>
                    <a:pt x="240" y="48"/>
                  </a:lnTo>
                  <a:lnTo>
                    <a:pt x="240" y="48"/>
                  </a:lnTo>
                  <a:lnTo>
                    <a:pt x="240" y="48"/>
                  </a:lnTo>
                  <a:close/>
                  <a:moveTo>
                    <a:pt x="240" y="48"/>
                  </a:moveTo>
                  <a:lnTo>
                    <a:pt x="240" y="48"/>
                  </a:lnTo>
                  <a:lnTo>
                    <a:pt x="240" y="48"/>
                  </a:lnTo>
                  <a:lnTo>
                    <a:pt x="240" y="48"/>
                  </a:lnTo>
                  <a:lnTo>
                    <a:pt x="240" y="48"/>
                  </a:lnTo>
                  <a:close/>
                  <a:moveTo>
                    <a:pt x="288" y="0"/>
                  </a:moveTo>
                  <a:lnTo>
                    <a:pt x="288" y="0"/>
                  </a:lnTo>
                  <a:lnTo>
                    <a:pt x="288" y="48"/>
                  </a:lnTo>
                  <a:lnTo>
                    <a:pt x="288" y="48"/>
                  </a:lnTo>
                  <a:lnTo>
                    <a:pt x="288" y="0"/>
                  </a:lnTo>
                  <a:close/>
                  <a:moveTo>
                    <a:pt x="288" y="0"/>
                  </a:moveTo>
                  <a:lnTo>
                    <a:pt x="288" y="0"/>
                  </a:lnTo>
                  <a:lnTo>
                    <a:pt x="288" y="0"/>
                  </a:lnTo>
                  <a:lnTo>
                    <a:pt x="288" y="0"/>
                  </a:lnTo>
                  <a:lnTo>
                    <a:pt x="288" y="0"/>
                  </a:lnTo>
                  <a:close/>
                  <a:moveTo>
                    <a:pt x="288" y="0"/>
                  </a:moveTo>
                  <a:lnTo>
                    <a:pt x="288" y="0"/>
                  </a:lnTo>
                  <a:lnTo>
                    <a:pt x="288" y="0"/>
                  </a:lnTo>
                  <a:lnTo>
                    <a:pt x="288" y="0"/>
                  </a:lnTo>
                  <a:lnTo>
                    <a:pt x="288" y="0"/>
                  </a:lnTo>
                  <a:close/>
                  <a:moveTo>
                    <a:pt x="336" y="0"/>
                  </a:moveTo>
                  <a:lnTo>
                    <a:pt x="336" y="0"/>
                  </a:lnTo>
                  <a:lnTo>
                    <a:pt x="288" y="0"/>
                  </a:lnTo>
                  <a:lnTo>
                    <a:pt x="288" y="0"/>
                  </a:lnTo>
                  <a:lnTo>
                    <a:pt x="336" y="0"/>
                  </a:lnTo>
                  <a:close/>
                  <a:moveTo>
                    <a:pt x="336" y="0"/>
                  </a:moveTo>
                  <a:lnTo>
                    <a:pt x="336" y="0"/>
                  </a:lnTo>
                  <a:lnTo>
                    <a:pt x="336" y="0"/>
                  </a:lnTo>
                  <a:lnTo>
                    <a:pt x="336" y="0"/>
                  </a:lnTo>
                  <a:lnTo>
                    <a:pt x="336" y="0"/>
                  </a:lnTo>
                  <a:close/>
                  <a:moveTo>
                    <a:pt x="336" y="0"/>
                  </a:moveTo>
                  <a:lnTo>
                    <a:pt x="336" y="0"/>
                  </a:lnTo>
                  <a:lnTo>
                    <a:pt x="336" y="0"/>
                  </a:lnTo>
                  <a:lnTo>
                    <a:pt x="336" y="0"/>
                  </a:lnTo>
                  <a:lnTo>
                    <a:pt x="336" y="0"/>
                  </a:lnTo>
                  <a:close/>
                  <a:moveTo>
                    <a:pt x="336" y="0"/>
                  </a:moveTo>
                  <a:lnTo>
                    <a:pt x="336" y="0"/>
                  </a:lnTo>
                  <a:lnTo>
                    <a:pt x="336" y="0"/>
                  </a:lnTo>
                  <a:lnTo>
                    <a:pt x="336" y="0"/>
                  </a:lnTo>
                  <a:lnTo>
                    <a:pt x="336" y="0"/>
                  </a:lnTo>
                  <a:close/>
                  <a:moveTo>
                    <a:pt x="384" y="0"/>
                  </a:moveTo>
                  <a:lnTo>
                    <a:pt x="384" y="0"/>
                  </a:lnTo>
                  <a:lnTo>
                    <a:pt x="336" y="0"/>
                  </a:lnTo>
                  <a:lnTo>
                    <a:pt x="336" y="0"/>
                  </a:lnTo>
                  <a:lnTo>
                    <a:pt x="384" y="0"/>
                  </a:lnTo>
                  <a:close/>
                  <a:moveTo>
                    <a:pt x="384" y="0"/>
                  </a:moveTo>
                  <a:lnTo>
                    <a:pt x="384" y="0"/>
                  </a:lnTo>
                  <a:lnTo>
                    <a:pt x="384" y="0"/>
                  </a:lnTo>
                  <a:lnTo>
                    <a:pt x="384" y="0"/>
                  </a:lnTo>
                  <a:lnTo>
                    <a:pt x="384" y="0"/>
                  </a:lnTo>
                  <a:close/>
                  <a:moveTo>
                    <a:pt x="384" y="0"/>
                  </a:moveTo>
                  <a:lnTo>
                    <a:pt x="384" y="0"/>
                  </a:lnTo>
                  <a:lnTo>
                    <a:pt x="384" y="0"/>
                  </a:lnTo>
                  <a:lnTo>
                    <a:pt x="384" y="0"/>
                  </a:lnTo>
                  <a:lnTo>
                    <a:pt x="384" y="0"/>
                  </a:lnTo>
                  <a:close/>
                  <a:moveTo>
                    <a:pt x="432" y="0"/>
                  </a:moveTo>
                  <a:lnTo>
                    <a:pt x="432" y="0"/>
                  </a:lnTo>
                  <a:lnTo>
                    <a:pt x="432" y="0"/>
                  </a:lnTo>
                  <a:lnTo>
                    <a:pt x="432" y="0"/>
                  </a:lnTo>
                  <a:lnTo>
                    <a:pt x="432" y="0"/>
                  </a:lnTo>
                  <a:close/>
                  <a:moveTo>
                    <a:pt x="432" y="0"/>
                  </a:moveTo>
                  <a:lnTo>
                    <a:pt x="432" y="0"/>
                  </a:lnTo>
                  <a:lnTo>
                    <a:pt x="432" y="0"/>
                  </a:lnTo>
                  <a:lnTo>
                    <a:pt x="432" y="0"/>
                  </a:lnTo>
                  <a:lnTo>
                    <a:pt x="432" y="0"/>
                  </a:lnTo>
                  <a:close/>
                </a:path>
              </a:pathLst>
            </a:custGeom>
            <a:solidFill>
              <a:srgbClr val="FAF9F9"/>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925" name="Google Shape;925;p16"/>
            <p:cNvSpPr/>
            <p:nvPr/>
          </p:nvSpPr>
          <p:spPr>
            <a:xfrm>
              <a:off x="1582825" y="2610150"/>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926" name="Google Shape;926;p16"/>
            <p:cNvSpPr/>
            <p:nvPr/>
          </p:nvSpPr>
          <p:spPr>
            <a:xfrm>
              <a:off x="1584025" y="2610150"/>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927" name="Google Shape;927;p16"/>
            <p:cNvSpPr/>
            <p:nvPr/>
          </p:nvSpPr>
          <p:spPr>
            <a:xfrm>
              <a:off x="1584025" y="2608950"/>
              <a:ext cx="4825" cy="1225"/>
            </a:xfrm>
            <a:custGeom>
              <a:avLst/>
              <a:gdLst/>
              <a:ahLst/>
              <a:cxnLst/>
              <a:rect l="l" t="t" r="r" b="b"/>
              <a:pathLst>
                <a:path w="193" h="49" fill="none" extrusionOk="0">
                  <a:moveTo>
                    <a:pt x="192" y="0"/>
                  </a:moveTo>
                  <a:lnTo>
                    <a:pt x="192" y="0"/>
                  </a:lnTo>
                  <a:lnTo>
                    <a:pt x="0" y="48"/>
                  </a:lnTo>
                  <a:lnTo>
                    <a:pt x="0" y="48"/>
                  </a:lnTo>
                  <a:lnTo>
                    <a:pt x="192" y="0"/>
                  </a:lnTo>
                </a:path>
              </a:pathLst>
            </a:custGeom>
            <a:no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928" name="Google Shape;928;p16"/>
            <p:cNvSpPr/>
            <p:nvPr/>
          </p:nvSpPr>
          <p:spPr>
            <a:xfrm>
              <a:off x="1588825" y="2608950"/>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929" name="Google Shape;929;p16"/>
            <p:cNvSpPr/>
            <p:nvPr/>
          </p:nvSpPr>
          <p:spPr>
            <a:xfrm>
              <a:off x="1588825" y="2608950"/>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930" name="Google Shape;930;p16"/>
            <p:cNvSpPr/>
            <p:nvPr/>
          </p:nvSpPr>
          <p:spPr>
            <a:xfrm>
              <a:off x="1588825" y="2608950"/>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931" name="Google Shape;931;p16"/>
            <p:cNvSpPr/>
            <p:nvPr/>
          </p:nvSpPr>
          <p:spPr>
            <a:xfrm>
              <a:off x="1590025" y="2607750"/>
              <a:ext cx="25" cy="1225"/>
            </a:xfrm>
            <a:custGeom>
              <a:avLst/>
              <a:gdLst/>
              <a:ahLst/>
              <a:cxnLst/>
              <a:rect l="l" t="t" r="r" b="b"/>
              <a:pathLst>
                <a:path w="1" h="49" fill="none" extrusionOk="0">
                  <a:moveTo>
                    <a:pt x="0" y="0"/>
                  </a:moveTo>
                  <a:lnTo>
                    <a:pt x="0" y="0"/>
                  </a:lnTo>
                  <a:lnTo>
                    <a:pt x="0" y="48"/>
                  </a:lnTo>
                  <a:lnTo>
                    <a:pt x="0" y="48"/>
                  </a:lnTo>
                  <a:lnTo>
                    <a:pt x="0" y="0"/>
                  </a:lnTo>
                </a:path>
              </a:pathLst>
            </a:custGeom>
            <a:no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932" name="Google Shape;932;p16"/>
            <p:cNvSpPr/>
            <p:nvPr/>
          </p:nvSpPr>
          <p:spPr>
            <a:xfrm>
              <a:off x="1590025" y="2607750"/>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933" name="Google Shape;933;p16"/>
            <p:cNvSpPr/>
            <p:nvPr/>
          </p:nvSpPr>
          <p:spPr>
            <a:xfrm>
              <a:off x="1590025" y="2607750"/>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934" name="Google Shape;934;p16"/>
            <p:cNvSpPr/>
            <p:nvPr/>
          </p:nvSpPr>
          <p:spPr>
            <a:xfrm>
              <a:off x="1590025" y="2607750"/>
              <a:ext cx="1225" cy="25"/>
            </a:xfrm>
            <a:custGeom>
              <a:avLst/>
              <a:gdLst/>
              <a:ahLst/>
              <a:cxnLst/>
              <a:rect l="l" t="t" r="r" b="b"/>
              <a:pathLst>
                <a:path w="49" h="1" fill="none" extrusionOk="0">
                  <a:moveTo>
                    <a:pt x="48" y="0"/>
                  </a:moveTo>
                  <a:lnTo>
                    <a:pt x="48" y="0"/>
                  </a:lnTo>
                  <a:lnTo>
                    <a:pt x="0" y="0"/>
                  </a:lnTo>
                  <a:lnTo>
                    <a:pt x="0" y="0"/>
                  </a:lnTo>
                  <a:lnTo>
                    <a:pt x="48" y="0"/>
                  </a:lnTo>
                </a:path>
              </a:pathLst>
            </a:custGeom>
            <a:no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935" name="Google Shape;935;p16"/>
            <p:cNvSpPr/>
            <p:nvPr/>
          </p:nvSpPr>
          <p:spPr>
            <a:xfrm>
              <a:off x="1591225" y="2607750"/>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936" name="Google Shape;936;p16"/>
            <p:cNvSpPr/>
            <p:nvPr/>
          </p:nvSpPr>
          <p:spPr>
            <a:xfrm>
              <a:off x="1591225" y="2607750"/>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937" name="Google Shape;937;p16"/>
            <p:cNvSpPr/>
            <p:nvPr/>
          </p:nvSpPr>
          <p:spPr>
            <a:xfrm>
              <a:off x="1591225" y="2607750"/>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938" name="Google Shape;938;p16"/>
            <p:cNvSpPr/>
            <p:nvPr/>
          </p:nvSpPr>
          <p:spPr>
            <a:xfrm>
              <a:off x="1591225" y="2607750"/>
              <a:ext cx="1225" cy="25"/>
            </a:xfrm>
            <a:custGeom>
              <a:avLst/>
              <a:gdLst/>
              <a:ahLst/>
              <a:cxnLst/>
              <a:rect l="l" t="t" r="r" b="b"/>
              <a:pathLst>
                <a:path w="49" h="1" fill="none" extrusionOk="0">
                  <a:moveTo>
                    <a:pt x="48" y="0"/>
                  </a:moveTo>
                  <a:lnTo>
                    <a:pt x="48" y="0"/>
                  </a:lnTo>
                  <a:lnTo>
                    <a:pt x="0" y="0"/>
                  </a:lnTo>
                  <a:lnTo>
                    <a:pt x="0" y="0"/>
                  </a:lnTo>
                  <a:lnTo>
                    <a:pt x="48" y="0"/>
                  </a:lnTo>
                </a:path>
              </a:pathLst>
            </a:custGeom>
            <a:no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939" name="Google Shape;939;p16"/>
            <p:cNvSpPr/>
            <p:nvPr/>
          </p:nvSpPr>
          <p:spPr>
            <a:xfrm>
              <a:off x="1592425" y="2607750"/>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940" name="Google Shape;940;p16"/>
            <p:cNvSpPr/>
            <p:nvPr/>
          </p:nvSpPr>
          <p:spPr>
            <a:xfrm>
              <a:off x="1592425" y="2607750"/>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941" name="Google Shape;941;p16"/>
            <p:cNvSpPr/>
            <p:nvPr/>
          </p:nvSpPr>
          <p:spPr>
            <a:xfrm>
              <a:off x="1593625" y="2607750"/>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942" name="Google Shape;942;p16"/>
            <p:cNvSpPr/>
            <p:nvPr/>
          </p:nvSpPr>
          <p:spPr>
            <a:xfrm>
              <a:off x="1593625" y="2607750"/>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943" name="Google Shape;943;p16"/>
            <p:cNvSpPr/>
            <p:nvPr/>
          </p:nvSpPr>
          <p:spPr>
            <a:xfrm>
              <a:off x="1477175" y="2515300"/>
              <a:ext cx="192125" cy="96075"/>
            </a:xfrm>
            <a:custGeom>
              <a:avLst/>
              <a:gdLst/>
              <a:ahLst/>
              <a:cxnLst/>
              <a:rect l="l" t="t" r="r" b="b"/>
              <a:pathLst>
                <a:path w="7685" h="3843" fill="none" extrusionOk="0">
                  <a:moveTo>
                    <a:pt x="7684" y="0"/>
                  </a:moveTo>
                  <a:lnTo>
                    <a:pt x="7684" y="0"/>
                  </a:lnTo>
                  <a:lnTo>
                    <a:pt x="7204" y="721"/>
                  </a:lnTo>
                  <a:lnTo>
                    <a:pt x="6724" y="1297"/>
                  </a:lnTo>
                  <a:lnTo>
                    <a:pt x="6195" y="1777"/>
                  </a:lnTo>
                  <a:lnTo>
                    <a:pt x="5667" y="2161"/>
                  </a:lnTo>
                  <a:lnTo>
                    <a:pt x="5091" y="2450"/>
                  </a:lnTo>
                  <a:lnTo>
                    <a:pt x="4514" y="2594"/>
                  </a:lnTo>
                  <a:lnTo>
                    <a:pt x="3938" y="2738"/>
                  </a:lnTo>
                  <a:lnTo>
                    <a:pt x="3314" y="2738"/>
                  </a:lnTo>
                  <a:lnTo>
                    <a:pt x="3314" y="2738"/>
                  </a:lnTo>
                  <a:lnTo>
                    <a:pt x="2882" y="2738"/>
                  </a:lnTo>
                  <a:lnTo>
                    <a:pt x="2449" y="2690"/>
                  </a:lnTo>
                  <a:lnTo>
                    <a:pt x="1585" y="2498"/>
                  </a:lnTo>
                  <a:lnTo>
                    <a:pt x="768" y="2258"/>
                  </a:lnTo>
                  <a:lnTo>
                    <a:pt x="0" y="1969"/>
                  </a:lnTo>
                  <a:lnTo>
                    <a:pt x="0" y="1969"/>
                  </a:lnTo>
                  <a:lnTo>
                    <a:pt x="336" y="2354"/>
                  </a:lnTo>
                  <a:lnTo>
                    <a:pt x="672" y="2738"/>
                  </a:lnTo>
                  <a:lnTo>
                    <a:pt x="1057" y="3074"/>
                  </a:lnTo>
                  <a:lnTo>
                    <a:pt x="1489" y="3314"/>
                  </a:lnTo>
                  <a:lnTo>
                    <a:pt x="1969" y="3554"/>
                  </a:lnTo>
                  <a:lnTo>
                    <a:pt x="2449" y="3698"/>
                  </a:lnTo>
                  <a:lnTo>
                    <a:pt x="2978" y="3794"/>
                  </a:lnTo>
                  <a:lnTo>
                    <a:pt x="3506" y="3842"/>
                  </a:lnTo>
                  <a:lnTo>
                    <a:pt x="3506" y="3842"/>
                  </a:lnTo>
                  <a:lnTo>
                    <a:pt x="3890" y="3842"/>
                  </a:lnTo>
                  <a:lnTo>
                    <a:pt x="4226" y="3794"/>
                  </a:lnTo>
                  <a:lnTo>
                    <a:pt x="4226" y="3794"/>
                  </a:lnTo>
                  <a:lnTo>
                    <a:pt x="4226" y="3794"/>
                  </a:lnTo>
                  <a:lnTo>
                    <a:pt x="4226" y="3794"/>
                  </a:lnTo>
                  <a:lnTo>
                    <a:pt x="4274" y="3794"/>
                  </a:lnTo>
                  <a:lnTo>
                    <a:pt x="4274" y="3794"/>
                  </a:lnTo>
                  <a:lnTo>
                    <a:pt x="4274" y="3794"/>
                  </a:lnTo>
                  <a:lnTo>
                    <a:pt x="4274" y="3794"/>
                  </a:lnTo>
                  <a:lnTo>
                    <a:pt x="4274" y="3794"/>
                  </a:lnTo>
                  <a:lnTo>
                    <a:pt x="4274" y="3794"/>
                  </a:lnTo>
                  <a:lnTo>
                    <a:pt x="4466" y="3746"/>
                  </a:lnTo>
                  <a:lnTo>
                    <a:pt x="4466" y="3746"/>
                  </a:lnTo>
                  <a:lnTo>
                    <a:pt x="4466" y="3746"/>
                  </a:lnTo>
                  <a:lnTo>
                    <a:pt x="4466" y="3746"/>
                  </a:lnTo>
                  <a:lnTo>
                    <a:pt x="4466" y="3746"/>
                  </a:lnTo>
                  <a:lnTo>
                    <a:pt x="4466" y="3746"/>
                  </a:lnTo>
                  <a:lnTo>
                    <a:pt x="4466" y="3746"/>
                  </a:lnTo>
                  <a:lnTo>
                    <a:pt x="4466" y="3746"/>
                  </a:lnTo>
                  <a:lnTo>
                    <a:pt x="4466" y="3746"/>
                  </a:lnTo>
                  <a:lnTo>
                    <a:pt x="4466" y="3746"/>
                  </a:lnTo>
                  <a:lnTo>
                    <a:pt x="4466" y="3746"/>
                  </a:lnTo>
                  <a:lnTo>
                    <a:pt x="4466" y="3746"/>
                  </a:lnTo>
                  <a:lnTo>
                    <a:pt x="4466" y="3746"/>
                  </a:lnTo>
                  <a:lnTo>
                    <a:pt x="4466" y="3746"/>
                  </a:lnTo>
                  <a:lnTo>
                    <a:pt x="4514" y="3746"/>
                  </a:lnTo>
                  <a:lnTo>
                    <a:pt x="4514" y="3746"/>
                  </a:lnTo>
                  <a:lnTo>
                    <a:pt x="4514" y="3698"/>
                  </a:lnTo>
                  <a:lnTo>
                    <a:pt x="4514" y="3698"/>
                  </a:lnTo>
                  <a:lnTo>
                    <a:pt x="4514" y="3698"/>
                  </a:lnTo>
                  <a:lnTo>
                    <a:pt x="4514" y="3698"/>
                  </a:lnTo>
                  <a:lnTo>
                    <a:pt x="4514" y="3698"/>
                  </a:lnTo>
                  <a:lnTo>
                    <a:pt x="4514" y="3698"/>
                  </a:lnTo>
                  <a:lnTo>
                    <a:pt x="4514" y="3698"/>
                  </a:lnTo>
                  <a:lnTo>
                    <a:pt x="4514" y="3698"/>
                  </a:lnTo>
                  <a:lnTo>
                    <a:pt x="4514" y="3698"/>
                  </a:lnTo>
                  <a:lnTo>
                    <a:pt x="4514" y="3698"/>
                  </a:lnTo>
                  <a:lnTo>
                    <a:pt x="4514" y="3698"/>
                  </a:lnTo>
                  <a:lnTo>
                    <a:pt x="4514" y="3698"/>
                  </a:lnTo>
                  <a:lnTo>
                    <a:pt x="4562" y="3698"/>
                  </a:lnTo>
                  <a:lnTo>
                    <a:pt x="4562" y="3698"/>
                  </a:lnTo>
                  <a:lnTo>
                    <a:pt x="4562" y="3698"/>
                  </a:lnTo>
                  <a:lnTo>
                    <a:pt x="4562" y="3698"/>
                  </a:lnTo>
                  <a:lnTo>
                    <a:pt x="4562" y="3698"/>
                  </a:lnTo>
                  <a:lnTo>
                    <a:pt x="4562" y="3698"/>
                  </a:lnTo>
                  <a:lnTo>
                    <a:pt x="4562" y="3698"/>
                  </a:lnTo>
                  <a:lnTo>
                    <a:pt x="4562" y="3698"/>
                  </a:lnTo>
                  <a:lnTo>
                    <a:pt x="4562" y="3698"/>
                  </a:lnTo>
                  <a:lnTo>
                    <a:pt x="4562" y="3698"/>
                  </a:lnTo>
                  <a:lnTo>
                    <a:pt x="4562" y="3698"/>
                  </a:lnTo>
                  <a:lnTo>
                    <a:pt x="4562" y="3698"/>
                  </a:lnTo>
                  <a:lnTo>
                    <a:pt x="4562" y="3698"/>
                  </a:lnTo>
                  <a:lnTo>
                    <a:pt x="4562" y="3698"/>
                  </a:lnTo>
                  <a:lnTo>
                    <a:pt x="4562" y="3698"/>
                  </a:lnTo>
                  <a:lnTo>
                    <a:pt x="4562" y="3698"/>
                  </a:lnTo>
                  <a:lnTo>
                    <a:pt x="4610" y="3698"/>
                  </a:lnTo>
                  <a:lnTo>
                    <a:pt x="4610" y="3698"/>
                  </a:lnTo>
                  <a:lnTo>
                    <a:pt x="4610" y="3698"/>
                  </a:lnTo>
                  <a:lnTo>
                    <a:pt x="4610" y="3698"/>
                  </a:lnTo>
                  <a:lnTo>
                    <a:pt x="4610" y="3698"/>
                  </a:lnTo>
                  <a:lnTo>
                    <a:pt x="4610" y="3698"/>
                  </a:lnTo>
                  <a:lnTo>
                    <a:pt x="4610" y="3698"/>
                  </a:lnTo>
                  <a:lnTo>
                    <a:pt x="4610" y="3698"/>
                  </a:lnTo>
                  <a:lnTo>
                    <a:pt x="4610" y="3698"/>
                  </a:lnTo>
                  <a:lnTo>
                    <a:pt x="4610" y="3698"/>
                  </a:lnTo>
                  <a:lnTo>
                    <a:pt x="4658" y="3698"/>
                  </a:lnTo>
                  <a:lnTo>
                    <a:pt x="4658" y="3698"/>
                  </a:lnTo>
                  <a:lnTo>
                    <a:pt x="4658" y="3698"/>
                  </a:lnTo>
                  <a:lnTo>
                    <a:pt x="4658" y="3698"/>
                  </a:lnTo>
                  <a:lnTo>
                    <a:pt x="4658" y="3698"/>
                  </a:lnTo>
                  <a:lnTo>
                    <a:pt x="4658" y="3698"/>
                  </a:lnTo>
                  <a:lnTo>
                    <a:pt x="4658" y="3698"/>
                  </a:lnTo>
                  <a:lnTo>
                    <a:pt x="4658" y="3698"/>
                  </a:lnTo>
                  <a:lnTo>
                    <a:pt x="5283" y="3458"/>
                  </a:lnTo>
                  <a:lnTo>
                    <a:pt x="5811" y="3122"/>
                  </a:lnTo>
                  <a:lnTo>
                    <a:pt x="6339" y="2738"/>
                  </a:lnTo>
                  <a:lnTo>
                    <a:pt x="6724" y="2306"/>
                  </a:lnTo>
                  <a:lnTo>
                    <a:pt x="7108" y="1777"/>
                  </a:lnTo>
                  <a:lnTo>
                    <a:pt x="7396" y="1249"/>
                  </a:lnTo>
                  <a:lnTo>
                    <a:pt x="7588" y="625"/>
                  </a:lnTo>
                  <a:lnTo>
                    <a:pt x="7684" y="0"/>
                  </a:lnTo>
                </a:path>
              </a:pathLst>
            </a:custGeom>
            <a:solidFill>
              <a:schemeClr val="dk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944" name="Google Shape;944;p16"/>
            <p:cNvSpPr/>
            <p:nvPr/>
          </p:nvSpPr>
          <p:spPr>
            <a:xfrm>
              <a:off x="1534800" y="2426450"/>
              <a:ext cx="51650" cy="36050"/>
            </a:xfrm>
            <a:custGeom>
              <a:avLst/>
              <a:gdLst/>
              <a:ahLst/>
              <a:cxnLst/>
              <a:rect l="l" t="t" r="r" b="b"/>
              <a:pathLst>
                <a:path w="2066" h="1442" extrusionOk="0">
                  <a:moveTo>
                    <a:pt x="961" y="0"/>
                  </a:moveTo>
                  <a:lnTo>
                    <a:pt x="721" y="48"/>
                  </a:lnTo>
                  <a:lnTo>
                    <a:pt x="480" y="97"/>
                  </a:lnTo>
                  <a:lnTo>
                    <a:pt x="288" y="193"/>
                  </a:lnTo>
                  <a:lnTo>
                    <a:pt x="96" y="385"/>
                  </a:lnTo>
                  <a:lnTo>
                    <a:pt x="0" y="577"/>
                  </a:lnTo>
                  <a:lnTo>
                    <a:pt x="0" y="769"/>
                  </a:lnTo>
                  <a:lnTo>
                    <a:pt x="48" y="913"/>
                  </a:lnTo>
                  <a:lnTo>
                    <a:pt x="192" y="1105"/>
                  </a:lnTo>
                  <a:lnTo>
                    <a:pt x="384" y="1249"/>
                  </a:lnTo>
                  <a:lnTo>
                    <a:pt x="625" y="1345"/>
                  </a:lnTo>
                  <a:lnTo>
                    <a:pt x="865" y="1393"/>
                  </a:lnTo>
                  <a:lnTo>
                    <a:pt x="1105" y="1441"/>
                  </a:lnTo>
                  <a:lnTo>
                    <a:pt x="1345" y="1393"/>
                  </a:lnTo>
                  <a:lnTo>
                    <a:pt x="1585" y="1345"/>
                  </a:lnTo>
                  <a:lnTo>
                    <a:pt x="1777" y="1201"/>
                  </a:lnTo>
                  <a:lnTo>
                    <a:pt x="1921" y="1057"/>
                  </a:lnTo>
                  <a:lnTo>
                    <a:pt x="2065" y="865"/>
                  </a:lnTo>
                  <a:lnTo>
                    <a:pt x="2065" y="673"/>
                  </a:lnTo>
                  <a:lnTo>
                    <a:pt x="1969" y="481"/>
                  </a:lnTo>
                  <a:lnTo>
                    <a:pt x="1873" y="337"/>
                  </a:lnTo>
                  <a:lnTo>
                    <a:pt x="1681" y="193"/>
                  </a:lnTo>
                  <a:lnTo>
                    <a:pt x="1441" y="97"/>
                  </a:lnTo>
                  <a:lnTo>
                    <a:pt x="1201" y="48"/>
                  </a:lnTo>
                  <a:lnTo>
                    <a:pt x="961" y="0"/>
                  </a:lnTo>
                  <a:close/>
                </a:path>
              </a:pathLst>
            </a:custGeom>
            <a:solidFill>
              <a:srgbClr val="FFFFFF">
                <a:alpha val="24160"/>
              </a:srgbClr>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945" name="Google Shape;945;p16"/>
            <p:cNvSpPr/>
            <p:nvPr/>
          </p:nvSpPr>
          <p:spPr>
            <a:xfrm>
              <a:off x="1534800" y="2426450"/>
              <a:ext cx="51650" cy="36050"/>
            </a:xfrm>
            <a:custGeom>
              <a:avLst/>
              <a:gdLst/>
              <a:ahLst/>
              <a:cxnLst/>
              <a:rect l="l" t="t" r="r" b="b"/>
              <a:pathLst>
                <a:path w="2066" h="1442" fill="none" extrusionOk="0">
                  <a:moveTo>
                    <a:pt x="961" y="0"/>
                  </a:moveTo>
                  <a:lnTo>
                    <a:pt x="961" y="0"/>
                  </a:lnTo>
                  <a:lnTo>
                    <a:pt x="721" y="48"/>
                  </a:lnTo>
                  <a:lnTo>
                    <a:pt x="480" y="97"/>
                  </a:lnTo>
                  <a:lnTo>
                    <a:pt x="288" y="193"/>
                  </a:lnTo>
                  <a:lnTo>
                    <a:pt x="96" y="385"/>
                  </a:lnTo>
                  <a:lnTo>
                    <a:pt x="96" y="385"/>
                  </a:lnTo>
                  <a:lnTo>
                    <a:pt x="0" y="577"/>
                  </a:lnTo>
                  <a:lnTo>
                    <a:pt x="0" y="769"/>
                  </a:lnTo>
                  <a:lnTo>
                    <a:pt x="48" y="913"/>
                  </a:lnTo>
                  <a:lnTo>
                    <a:pt x="192" y="1105"/>
                  </a:lnTo>
                  <a:lnTo>
                    <a:pt x="384" y="1249"/>
                  </a:lnTo>
                  <a:lnTo>
                    <a:pt x="625" y="1345"/>
                  </a:lnTo>
                  <a:lnTo>
                    <a:pt x="865" y="1393"/>
                  </a:lnTo>
                  <a:lnTo>
                    <a:pt x="1105" y="1441"/>
                  </a:lnTo>
                  <a:lnTo>
                    <a:pt x="1105" y="1441"/>
                  </a:lnTo>
                  <a:lnTo>
                    <a:pt x="1345" y="1393"/>
                  </a:lnTo>
                  <a:lnTo>
                    <a:pt x="1585" y="1345"/>
                  </a:lnTo>
                  <a:lnTo>
                    <a:pt x="1777" y="1201"/>
                  </a:lnTo>
                  <a:lnTo>
                    <a:pt x="1921" y="1057"/>
                  </a:lnTo>
                  <a:lnTo>
                    <a:pt x="1921" y="1057"/>
                  </a:lnTo>
                  <a:lnTo>
                    <a:pt x="2065" y="865"/>
                  </a:lnTo>
                  <a:lnTo>
                    <a:pt x="2065" y="673"/>
                  </a:lnTo>
                  <a:lnTo>
                    <a:pt x="1969" y="481"/>
                  </a:lnTo>
                  <a:lnTo>
                    <a:pt x="1873" y="337"/>
                  </a:lnTo>
                  <a:lnTo>
                    <a:pt x="1681" y="193"/>
                  </a:lnTo>
                  <a:lnTo>
                    <a:pt x="1441" y="97"/>
                  </a:lnTo>
                  <a:lnTo>
                    <a:pt x="1201" y="48"/>
                  </a:lnTo>
                  <a:lnTo>
                    <a:pt x="961" y="0"/>
                  </a:lnTo>
                </a:path>
              </a:pathLst>
            </a:custGeom>
            <a:no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946" name="Google Shape;946;p16"/>
            <p:cNvSpPr/>
            <p:nvPr/>
          </p:nvSpPr>
          <p:spPr>
            <a:xfrm>
              <a:off x="1477175" y="2515300"/>
              <a:ext cx="192125" cy="96075"/>
            </a:xfrm>
            <a:custGeom>
              <a:avLst/>
              <a:gdLst/>
              <a:ahLst/>
              <a:cxnLst/>
              <a:rect l="l" t="t" r="r" b="b"/>
              <a:pathLst>
                <a:path w="7685" h="3843" extrusionOk="0">
                  <a:moveTo>
                    <a:pt x="7684" y="0"/>
                  </a:moveTo>
                  <a:lnTo>
                    <a:pt x="7204" y="721"/>
                  </a:lnTo>
                  <a:lnTo>
                    <a:pt x="6724" y="1297"/>
                  </a:lnTo>
                  <a:lnTo>
                    <a:pt x="6195" y="1777"/>
                  </a:lnTo>
                  <a:lnTo>
                    <a:pt x="5667" y="2161"/>
                  </a:lnTo>
                  <a:lnTo>
                    <a:pt x="5091" y="2450"/>
                  </a:lnTo>
                  <a:lnTo>
                    <a:pt x="4514" y="2594"/>
                  </a:lnTo>
                  <a:lnTo>
                    <a:pt x="3938" y="2738"/>
                  </a:lnTo>
                  <a:lnTo>
                    <a:pt x="2882" y="2738"/>
                  </a:lnTo>
                  <a:lnTo>
                    <a:pt x="2449" y="2690"/>
                  </a:lnTo>
                  <a:lnTo>
                    <a:pt x="1585" y="2498"/>
                  </a:lnTo>
                  <a:lnTo>
                    <a:pt x="768" y="2258"/>
                  </a:lnTo>
                  <a:lnTo>
                    <a:pt x="0" y="1969"/>
                  </a:lnTo>
                  <a:lnTo>
                    <a:pt x="336" y="2354"/>
                  </a:lnTo>
                  <a:lnTo>
                    <a:pt x="672" y="2738"/>
                  </a:lnTo>
                  <a:lnTo>
                    <a:pt x="1057" y="3074"/>
                  </a:lnTo>
                  <a:lnTo>
                    <a:pt x="1489" y="3314"/>
                  </a:lnTo>
                  <a:lnTo>
                    <a:pt x="1969" y="3554"/>
                  </a:lnTo>
                  <a:lnTo>
                    <a:pt x="2449" y="3698"/>
                  </a:lnTo>
                  <a:lnTo>
                    <a:pt x="2978" y="3794"/>
                  </a:lnTo>
                  <a:lnTo>
                    <a:pt x="3506" y="3842"/>
                  </a:lnTo>
                  <a:lnTo>
                    <a:pt x="3890" y="3842"/>
                  </a:lnTo>
                  <a:lnTo>
                    <a:pt x="4226" y="3794"/>
                  </a:lnTo>
                  <a:lnTo>
                    <a:pt x="4274" y="3794"/>
                  </a:lnTo>
                  <a:lnTo>
                    <a:pt x="4466" y="3746"/>
                  </a:lnTo>
                  <a:lnTo>
                    <a:pt x="4514" y="3746"/>
                  </a:lnTo>
                  <a:lnTo>
                    <a:pt x="4514" y="3698"/>
                  </a:lnTo>
                  <a:lnTo>
                    <a:pt x="4658" y="3698"/>
                  </a:lnTo>
                  <a:lnTo>
                    <a:pt x="5283" y="3458"/>
                  </a:lnTo>
                  <a:lnTo>
                    <a:pt x="5811" y="3122"/>
                  </a:lnTo>
                  <a:lnTo>
                    <a:pt x="6339" y="2738"/>
                  </a:lnTo>
                  <a:lnTo>
                    <a:pt x="6724" y="2306"/>
                  </a:lnTo>
                  <a:lnTo>
                    <a:pt x="7108" y="1777"/>
                  </a:lnTo>
                  <a:lnTo>
                    <a:pt x="7396" y="1249"/>
                  </a:lnTo>
                  <a:lnTo>
                    <a:pt x="7588" y="625"/>
                  </a:lnTo>
                  <a:lnTo>
                    <a:pt x="7684" y="0"/>
                  </a:lnTo>
                  <a:close/>
                </a:path>
              </a:pathLst>
            </a:custGeom>
            <a:solidFill>
              <a:srgbClr val="210A06">
                <a:alpha val="3370"/>
              </a:srgbClr>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947" name="Google Shape;947;p16"/>
          <p:cNvGrpSpPr/>
          <p:nvPr/>
        </p:nvGrpSpPr>
        <p:grpSpPr>
          <a:xfrm rot="3427705">
            <a:off x="10690672" y="747939"/>
            <a:ext cx="454377" cy="454439"/>
            <a:chOff x="1460350" y="2402425"/>
            <a:chExt cx="208950" cy="208950"/>
          </a:xfrm>
        </p:grpSpPr>
        <p:sp>
          <p:nvSpPr>
            <p:cNvPr id="948" name="Google Shape;948;p16"/>
            <p:cNvSpPr/>
            <p:nvPr/>
          </p:nvSpPr>
          <p:spPr>
            <a:xfrm>
              <a:off x="1460350" y="2402425"/>
              <a:ext cx="208950" cy="208950"/>
            </a:xfrm>
            <a:custGeom>
              <a:avLst/>
              <a:gdLst/>
              <a:ahLst/>
              <a:cxnLst/>
              <a:rect l="l" t="t" r="r" b="b"/>
              <a:pathLst>
                <a:path w="8358" h="8358" extrusionOk="0">
                  <a:moveTo>
                    <a:pt x="4035" y="1"/>
                  </a:moveTo>
                  <a:lnTo>
                    <a:pt x="3651" y="49"/>
                  </a:lnTo>
                  <a:lnTo>
                    <a:pt x="3218" y="97"/>
                  </a:lnTo>
                  <a:lnTo>
                    <a:pt x="2786" y="241"/>
                  </a:lnTo>
                  <a:lnTo>
                    <a:pt x="2402" y="385"/>
                  </a:lnTo>
                  <a:lnTo>
                    <a:pt x="2066" y="577"/>
                  </a:lnTo>
                  <a:lnTo>
                    <a:pt x="1682" y="817"/>
                  </a:lnTo>
                  <a:lnTo>
                    <a:pt x="1393" y="1058"/>
                  </a:lnTo>
                  <a:lnTo>
                    <a:pt x="1105" y="1346"/>
                  </a:lnTo>
                  <a:lnTo>
                    <a:pt x="865" y="1634"/>
                  </a:lnTo>
                  <a:lnTo>
                    <a:pt x="625" y="1970"/>
                  </a:lnTo>
                  <a:lnTo>
                    <a:pt x="433" y="2354"/>
                  </a:lnTo>
                  <a:lnTo>
                    <a:pt x="241" y="2690"/>
                  </a:lnTo>
                  <a:lnTo>
                    <a:pt x="145" y="3075"/>
                  </a:lnTo>
                  <a:lnTo>
                    <a:pt x="49" y="3459"/>
                  </a:lnTo>
                  <a:lnTo>
                    <a:pt x="1" y="3891"/>
                  </a:lnTo>
                  <a:lnTo>
                    <a:pt x="1" y="4323"/>
                  </a:lnTo>
                  <a:lnTo>
                    <a:pt x="49" y="4707"/>
                  </a:lnTo>
                  <a:lnTo>
                    <a:pt x="97" y="5140"/>
                  </a:lnTo>
                  <a:lnTo>
                    <a:pt x="241" y="5572"/>
                  </a:lnTo>
                  <a:lnTo>
                    <a:pt x="385" y="5956"/>
                  </a:lnTo>
                  <a:lnTo>
                    <a:pt x="577" y="6292"/>
                  </a:lnTo>
                  <a:lnTo>
                    <a:pt x="817" y="6628"/>
                  </a:lnTo>
                  <a:lnTo>
                    <a:pt x="1057" y="6965"/>
                  </a:lnTo>
                  <a:lnTo>
                    <a:pt x="1345" y="7253"/>
                  </a:lnTo>
                  <a:lnTo>
                    <a:pt x="1634" y="7493"/>
                  </a:lnTo>
                  <a:lnTo>
                    <a:pt x="1970" y="7733"/>
                  </a:lnTo>
                  <a:lnTo>
                    <a:pt x="2306" y="7925"/>
                  </a:lnTo>
                  <a:lnTo>
                    <a:pt x="2690" y="8069"/>
                  </a:lnTo>
                  <a:lnTo>
                    <a:pt x="3074" y="8213"/>
                  </a:lnTo>
                  <a:lnTo>
                    <a:pt x="3458" y="8309"/>
                  </a:lnTo>
                  <a:lnTo>
                    <a:pt x="3891" y="8357"/>
                  </a:lnTo>
                  <a:lnTo>
                    <a:pt x="4275" y="8357"/>
                  </a:lnTo>
                  <a:lnTo>
                    <a:pt x="4707" y="8309"/>
                  </a:lnTo>
                  <a:lnTo>
                    <a:pt x="5139" y="8261"/>
                  </a:lnTo>
                  <a:lnTo>
                    <a:pt x="5524" y="8117"/>
                  </a:lnTo>
                  <a:lnTo>
                    <a:pt x="5956" y="7973"/>
                  </a:lnTo>
                  <a:lnTo>
                    <a:pt x="6292" y="7781"/>
                  </a:lnTo>
                  <a:lnTo>
                    <a:pt x="6628" y="7541"/>
                  </a:lnTo>
                  <a:lnTo>
                    <a:pt x="6964" y="7301"/>
                  </a:lnTo>
                  <a:lnTo>
                    <a:pt x="7252" y="7013"/>
                  </a:lnTo>
                  <a:lnTo>
                    <a:pt x="7493" y="6724"/>
                  </a:lnTo>
                  <a:lnTo>
                    <a:pt x="7733" y="6388"/>
                  </a:lnTo>
                  <a:lnTo>
                    <a:pt x="7925" y="6004"/>
                  </a:lnTo>
                  <a:lnTo>
                    <a:pt x="8069" y="5668"/>
                  </a:lnTo>
                  <a:lnTo>
                    <a:pt x="8213" y="5284"/>
                  </a:lnTo>
                  <a:lnTo>
                    <a:pt x="8309" y="4900"/>
                  </a:lnTo>
                  <a:lnTo>
                    <a:pt x="8357" y="4467"/>
                  </a:lnTo>
                  <a:lnTo>
                    <a:pt x="8357" y="4035"/>
                  </a:lnTo>
                  <a:lnTo>
                    <a:pt x="8309" y="3651"/>
                  </a:lnTo>
                  <a:lnTo>
                    <a:pt x="8261" y="3219"/>
                  </a:lnTo>
                  <a:lnTo>
                    <a:pt x="8117" y="2786"/>
                  </a:lnTo>
                  <a:lnTo>
                    <a:pt x="7973" y="2402"/>
                  </a:lnTo>
                  <a:lnTo>
                    <a:pt x="7781" y="2066"/>
                  </a:lnTo>
                  <a:lnTo>
                    <a:pt x="7541" y="1730"/>
                  </a:lnTo>
                  <a:lnTo>
                    <a:pt x="7300" y="1394"/>
                  </a:lnTo>
                  <a:lnTo>
                    <a:pt x="7012" y="1106"/>
                  </a:lnTo>
                  <a:lnTo>
                    <a:pt x="6724" y="865"/>
                  </a:lnTo>
                  <a:lnTo>
                    <a:pt x="6388" y="625"/>
                  </a:lnTo>
                  <a:lnTo>
                    <a:pt x="6004" y="433"/>
                  </a:lnTo>
                  <a:lnTo>
                    <a:pt x="5668" y="289"/>
                  </a:lnTo>
                  <a:lnTo>
                    <a:pt x="5283" y="145"/>
                  </a:lnTo>
                  <a:lnTo>
                    <a:pt x="4851" y="49"/>
                  </a:lnTo>
                  <a:lnTo>
                    <a:pt x="4467" y="1"/>
                  </a:lnTo>
                  <a:close/>
                </a:path>
              </a:pathLst>
            </a:custGeom>
            <a:solidFill>
              <a:schemeClr val="l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949" name="Google Shape;949;p16"/>
            <p:cNvSpPr/>
            <p:nvPr/>
          </p:nvSpPr>
          <p:spPr>
            <a:xfrm>
              <a:off x="1460350" y="2402425"/>
              <a:ext cx="208950" cy="208950"/>
            </a:xfrm>
            <a:custGeom>
              <a:avLst/>
              <a:gdLst/>
              <a:ahLst/>
              <a:cxnLst/>
              <a:rect l="l" t="t" r="r" b="b"/>
              <a:pathLst>
                <a:path w="8358" h="8358" fill="none" extrusionOk="0">
                  <a:moveTo>
                    <a:pt x="8261" y="3219"/>
                  </a:moveTo>
                  <a:lnTo>
                    <a:pt x="8261" y="3219"/>
                  </a:lnTo>
                  <a:lnTo>
                    <a:pt x="8309" y="3651"/>
                  </a:lnTo>
                  <a:lnTo>
                    <a:pt x="8357" y="4035"/>
                  </a:lnTo>
                  <a:lnTo>
                    <a:pt x="8357" y="4467"/>
                  </a:lnTo>
                  <a:lnTo>
                    <a:pt x="8309" y="4900"/>
                  </a:lnTo>
                  <a:lnTo>
                    <a:pt x="8213" y="5284"/>
                  </a:lnTo>
                  <a:lnTo>
                    <a:pt x="8069" y="5668"/>
                  </a:lnTo>
                  <a:lnTo>
                    <a:pt x="7925" y="6004"/>
                  </a:lnTo>
                  <a:lnTo>
                    <a:pt x="7733" y="6388"/>
                  </a:lnTo>
                  <a:lnTo>
                    <a:pt x="7493" y="6724"/>
                  </a:lnTo>
                  <a:lnTo>
                    <a:pt x="7252" y="7013"/>
                  </a:lnTo>
                  <a:lnTo>
                    <a:pt x="6964" y="7301"/>
                  </a:lnTo>
                  <a:lnTo>
                    <a:pt x="6628" y="7541"/>
                  </a:lnTo>
                  <a:lnTo>
                    <a:pt x="6292" y="7781"/>
                  </a:lnTo>
                  <a:lnTo>
                    <a:pt x="5956" y="7973"/>
                  </a:lnTo>
                  <a:lnTo>
                    <a:pt x="5524" y="8117"/>
                  </a:lnTo>
                  <a:lnTo>
                    <a:pt x="5139" y="8261"/>
                  </a:lnTo>
                  <a:lnTo>
                    <a:pt x="5139" y="8261"/>
                  </a:lnTo>
                  <a:lnTo>
                    <a:pt x="4707" y="8309"/>
                  </a:lnTo>
                  <a:lnTo>
                    <a:pt x="4275" y="8357"/>
                  </a:lnTo>
                  <a:lnTo>
                    <a:pt x="3891" y="8357"/>
                  </a:lnTo>
                  <a:lnTo>
                    <a:pt x="3458" y="8309"/>
                  </a:lnTo>
                  <a:lnTo>
                    <a:pt x="3074" y="8213"/>
                  </a:lnTo>
                  <a:lnTo>
                    <a:pt x="2690" y="8069"/>
                  </a:lnTo>
                  <a:lnTo>
                    <a:pt x="2306" y="7925"/>
                  </a:lnTo>
                  <a:lnTo>
                    <a:pt x="1970" y="7733"/>
                  </a:lnTo>
                  <a:lnTo>
                    <a:pt x="1634" y="7493"/>
                  </a:lnTo>
                  <a:lnTo>
                    <a:pt x="1345" y="7253"/>
                  </a:lnTo>
                  <a:lnTo>
                    <a:pt x="1057" y="6965"/>
                  </a:lnTo>
                  <a:lnTo>
                    <a:pt x="817" y="6628"/>
                  </a:lnTo>
                  <a:lnTo>
                    <a:pt x="577" y="6292"/>
                  </a:lnTo>
                  <a:lnTo>
                    <a:pt x="385" y="5956"/>
                  </a:lnTo>
                  <a:lnTo>
                    <a:pt x="241" y="5572"/>
                  </a:lnTo>
                  <a:lnTo>
                    <a:pt x="97" y="5140"/>
                  </a:lnTo>
                  <a:lnTo>
                    <a:pt x="97" y="5140"/>
                  </a:lnTo>
                  <a:lnTo>
                    <a:pt x="49" y="4707"/>
                  </a:lnTo>
                  <a:lnTo>
                    <a:pt x="1" y="4323"/>
                  </a:lnTo>
                  <a:lnTo>
                    <a:pt x="1" y="3891"/>
                  </a:lnTo>
                  <a:lnTo>
                    <a:pt x="49" y="3459"/>
                  </a:lnTo>
                  <a:lnTo>
                    <a:pt x="145" y="3075"/>
                  </a:lnTo>
                  <a:lnTo>
                    <a:pt x="241" y="2690"/>
                  </a:lnTo>
                  <a:lnTo>
                    <a:pt x="433" y="2354"/>
                  </a:lnTo>
                  <a:lnTo>
                    <a:pt x="625" y="1970"/>
                  </a:lnTo>
                  <a:lnTo>
                    <a:pt x="865" y="1634"/>
                  </a:lnTo>
                  <a:lnTo>
                    <a:pt x="1105" y="1346"/>
                  </a:lnTo>
                  <a:lnTo>
                    <a:pt x="1393" y="1058"/>
                  </a:lnTo>
                  <a:lnTo>
                    <a:pt x="1682" y="817"/>
                  </a:lnTo>
                  <a:lnTo>
                    <a:pt x="2066" y="577"/>
                  </a:lnTo>
                  <a:lnTo>
                    <a:pt x="2402" y="385"/>
                  </a:lnTo>
                  <a:lnTo>
                    <a:pt x="2786" y="241"/>
                  </a:lnTo>
                  <a:lnTo>
                    <a:pt x="3218" y="97"/>
                  </a:lnTo>
                  <a:lnTo>
                    <a:pt x="3218" y="97"/>
                  </a:lnTo>
                  <a:lnTo>
                    <a:pt x="3651" y="49"/>
                  </a:lnTo>
                  <a:lnTo>
                    <a:pt x="4035" y="1"/>
                  </a:lnTo>
                  <a:lnTo>
                    <a:pt x="4467" y="1"/>
                  </a:lnTo>
                  <a:lnTo>
                    <a:pt x="4851" y="49"/>
                  </a:lnTo>
                  <a:lnTo>
                    <a:pt x="5283" y="145"/>
                  </a:lnTo>
                  <a:lnTo>
                    <a:pt x="5668" y="289"/>
                  </a:lnTo>
                  <a:lnTo>
                    <a:pt x="6004" y="433"/>
                  </a:lnTo>
                  <a:lnTo>
                    <a:pt x="6388" y="625"/>
                  </a:lnTo>
                  <a:lnTo>
                    <a:pt x="6724" y="865"/>
                  </a:lnTo>
                  <a:lnTo>
                    <a:pt x="7012" y="1106"/>
                  </a:lnTo>
                  <a:lnTo>
                    <a:pt x="7300" y="1394"/>
                  </a:lnTo>
                  <a:lnTo>
                    <a:pt x="7541" y="1730"/>
                  </a:lnTo>
                  <a:lnTo>
                    <a:pt x="7781" y="2066"/>
                  </a:lnTo>
                  <a:lnTo>
                    <a:pt x="7973" y="2402"/>
                  </a:lnTo>
                  <a:lnTo>
                    <a:pt x="8117" y="2786"/>
                  </a:lnTo>
                  <a:lnTo>
                    <a:pt x="8261" y="3219"/>
                  </a:lnTo>
                </a:path>
              </a:pathLst>
            </a:custGeom>
            <a:no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950" name="Google Shape;950;p16"/>
            <p:cNvSpPr/>
            <p:nvPr/>
          </p:nvSpPr>
          <p:spPr>
            <a:xfrm>
              <a:off x="1495175" y="2421650"/>
              <a:ext cx="122475" cy="91275"/>
            </a:xfrm>
            <a:custGeom>
              <a:avLst/>
              <a:gdLst/>
              <a:ahLst/>
              <a:cxnLst/>
              <a:rect l="l" t="t" r="r" b="b"/>
              <a:pathLst>
                <a:path w="4899" h="3651" extrusionOk="0">
                  <a:moveTo>
                    <a:pt x="2546" y="192"/>
                  </a:moveTo>
                  <a:lnTo>
                    <a:pt x="2786" y="240"/>
                  </a:lnTo>
                  <a:lnTo>
                    <a:pt x="3026" y="289"/>
                  </a:lnTo>
                  <a:lnTo>
                    <a:pt x="3266" y="385"/>
                  </a:lnTo>
                  <a:lnTo>
                    <a:pt x="3458" y="529"/>
                  </a:lnTo>
                  <a:lnTo>
                    <a:pt x="3554" y="673"/>
                  </a:lnTo>
                  <a:lnTo>
                    <a:pt x="3650" y="865"/>
                  </a:lnTo>
                  <a:lnTo>
                    <a:pt x="3650" y="1057"/>
                  </a:lnTo>
                  <a:lnTo>
                    <a:pt x="3506" y="1249"/>
                  </a:lnTo>
                  <a:lnTo>
                    <a:pt x="3362" y="1393"/>
                  </a:lnTo>
                  <a:lnTo>
                    <a:pt x="3170" y="1537"/>
                  </a:lnTo>
                  <a:lnTo>
                    <a:pt x="2930" y="1585"/>
                  </a:lnTo>
                  <a:lnTo>
                    <a:pt x="2690" y="1633"/>
                  </a:lnTo>
                  <a:lnTo>
                    <a:pt x="2450" y="1585"/>
                  </a:lnTo>
                  <a:lnTo>
                    <a:pt x="2210" y="1537"/>
                  </a:lnTo>
                  <a:lnTo>
                    <a:pt x="1969" y="1441"/>
                  </a:lnTo>
                  <a:lnTo>
                    <a:pt x="1777" y="1297"/>
                  </a:lnTo>
                  <a:lnTo>
                    <a:pt x="1633" y="1105"/>
                  </a:lnTo>
                  <a:lnTo>
                    <a:pt x="1585" y="961"/>
                  </a:lnTo>
                  <a:lnTo>
                    <a:pt x="1585" y="769"/>
                  </a:lnTo>
                  <a:lnTo>
                    <a:pt x="1681" y="577"/>
                  </a:lnTo>
                  <a:lnTo>
                    <a:pt x="1873" y="385"/>
                  </a:lnTo>
                  <a:lnTo>
                    <a:pt x="2065" y="289"/>
                  </a:lnTo>
                  <a:lnTo>
                    <a:pt x="2306" y="240"/>
                  </a:lnTo>
                  <a:lnTo>
                    <a:pt x="2546" y="192"/>
                  </a:lnTo>
                  <a:close/>
                  <a:moveTo>
                    <a:pt x="2306" y="0"/>
                  </a:moveTo>
                  <a:lnTo>
                    <a:pt x="1969" y="48"/>
                  </a:lnTo>
                  <a:lnTo>
                    <a:pt x="1585" y="144"/>
                  </a:lnTo>
                  <a:lnTo>
                    <a:pt x="1249" y="289"/>
                  </a:lnTo>
                  <a:lnTo>
                    <a:pt x="865" y="481"/>
                  </a:lnTo>
                  <a:lnTo>
                    <a:pt x="529" y="721"/>
                  </a:lnTo>
                  <a:lnTo>
                    <a:pt x="289" y="961"/>
                  </a:lnTo>
                  <a:lnTo>
                    <a:pt x="144" y="1249"/>
                  </a:lnTo>
                  <a:lnTo>
                    <a:pt x="48" y="1489"/>
                  </a:lnTo>
                  <a:lnTo>
                    <a:pt x="0" y="1777"/>
                  </a:lnTo>
                  <a:lnTo>
                    <a:pt x="0" y="2065"/>
                  </a:lnTo>
                  <a:lnTo>
                    <a:pt x="96" y="2354"/>
                  </a:lnTo>
                  <a:lnTo>
                    <a:pt x="192" y="2594"/>
                  </a:lnTo>
                  <a:lnTo>
                    <a:pt x="385" y="2882"/>
                  </a:lnTo>
                  <a:lnTo>
                    <a:pt x="577" y="3074"/>
                  </a:lnTo>
                  <a:lnTo>
                    <a:pt x="865" y="3266"/>
                  </a:lnTo>
                  <a:lnTo>
                    <a:pt x="1153" y="3458"/>
                  </a:lnTo>
                  <a:lnTo>
                    <a:pt x="1441" y="3554"/>
                  </a:lnTo>
                  <a:lnTo>
                    <a:pt x="1825" y="3650"/>
                  </a:lnTo>
                  <a:lnTo>
                    <a:pt x="2594" y="3650"/>
                  </a:lnTo>
                  <a:lnTo>
                    <a:pt x="2978" y="3554"/>
                  </a:lnTo>
                  <a:lnTo>
                    <a:pt x="3410" y="3410"/>
                  </a:lnTo>
                  <a:lnTo>
                    <a:pt x="3842" y="3170"/>
                  </a:lnTo>
                  <a:lnTo>
                    <a:pt x="4179" y="2978"/>
                  </a:lnTo>
                  <a:lnTo>
                    <a:pt x="4467" y="2690"/>
                  </a:lnTo>
                  <a:lnTo>
                    <a:pt x="4659" y="2450"/>
                  </a:lnTo>
                  <a:lnTo>
                    <a:pt x="4803" y="2210"/>
                  </a:lnTo>
                  <a:lnTo>
                    <a:pt x="4899" y="1921"/>
                  </a:lnTo>
                  <a:lnTo>
                    <a:pt x="4899" y="1633"/>
                  </a:lnTo>
                  <a:lnTo>
                    <a:pt x="4851" y="1393"/>
                  </a:lnTo>
                  <a:lnTo>
                    <a:pt x="4803" y="1153"/>
                  </a:lnTo>
                  <a:lnTo>
                    <a:pt x="4659" y="913"/>
                  </a:lnTo>
                  <a:lnTo>
                    <a:pt x="4467" y="673"/>
                  </a:lnTo>
                  <a:lnTo>
                    <a:pt x="4227" y="481"/>
                  </a:lnTo>
                  <a:lnTo>
                    <a:pt x="3986" y="337"/>
                  </a:lnTo>
                  <a:lnTo>
                    <a:pt x="3698" y="192"/>
                  </a:lnTo>
                  <a:lnTo>
                    <a:pt x="3362" y="48"/>
                  </a:lnTo>
                  <a:lnTo>
                    <a:pt x="3026" y="0"/>
                  </a:lnTo>
                  <a:close/>
                </a:path>
              </a:pathLst>
            </a:custGeom>
            <a:solidFill>
              <a:srgbClr val="210A06">
                <a:alpha val="3370"/>
              </a:srgbClr>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951" name="Google Shape;951;p16"/>
            <p:cNvSpPr/>
            <p:nvPr/>
          </p:nvSpPr>
          <p:spPr>
            <a:xfrm>
              <a:off x="1534800" y="2426450"/>
              <a:ext cx="51650" cy="36050"/>
            </a:xfrm>
            <a:custGeom>
              <a:avLst/>
              <a:gdLst/>
              <a:ahLst/>
              <a:cxnLst/>
              <a:rect l="l" t="t" r="r" b="b"/>
              <a:pathLst>
                <a:path w="2066" h="1442" fill="none" extrusionOk="0">
                  <a:moveTo>
                    <a:pt x="1105" y="1441"/>
                  </a:moveTo>
                  <a:lnTo>
                    <a:pt x="1105" y="1441"/>
                  </a:lnTo>
                  <a:lnTo>
                    <a:pt x="865" y="1393"/>
                  </a:lnTo>
                  <a:lnTo>
                    <a:pt x="625" y="1345"/>
                  </a:lnTo>
                  <a:lnTo>
                    <a:pt x="384" y="1249"/>
                  </a:lnTo>
                  <a:lnTo>
                    <a:pt x="192" y="1105"/>
                  </a:lnTo>
                  <a:lnTo>
                    <a:pt x="48" y="913"/>
                  </a:lnTo>
                  <a:lnTo>
                    <a:pt x="0" y="769"/>
                  </a:lnTo>
                  <a:lnTo>
                    <a:pt x="0" y="577"/>
                  </a:lnTo>
                  <a:lnTo>
                    <a:pt x="96" y="385"/>
                  </a:lnTo>
                  <a:lnTo>
                    <a:pt x="96" y="385"/>
                  </a:lnTo>
                  <a:lnTo>
                    <a:pt x="288" y="193"/>
                  </a:lnTo>
                  <a:lnTo>
                    <a:pt x="480" y="97"/>
                  </a:lnTo>
                  <a:lnTo>
                    <a:pt x="721" y="48"/>
                  </a:lnTo>
                  <a:lnTo>
                    <a:pt x="961" y="0"/>
                  </a:lnTo>
                  <a:lnTo>
                    <a:pt x="961" y="0"/>
                  </a:lnTo>
                  <a:lnTo>
                    <a:pt x="1201" y="48"/>
                  </a:lnTo>
                  <a:lnTo>
                    <a:pt x="1441" y="97"/>
                  </a:lnTo>
                  <a:lnTo>
                    <a:pt x="1681" y="193"/>
                  </a:lnTo>
                  <a:lnTo>
                    <a:pt x="1873" y="337"/>
                  </a:lnTo>
                  <a:lnTo>
                    <a:pt x="1969" y="481"/>
                  </a:lnTo>
                  <a:lnTo>
                    <a:pt x="2065" y="673"/>
                  </a:lnTo>
                  <a:lnTo>
                    <a:pt x="2065" y="865"/>
                  </a:lnTo>
                  <a:lnTo>
                    <a:pt x="1921" y="1057"/>
                  </a:lnTo>
                  <a:lnTo>
                    <a:pt x="1921" y="1057"/>
                  </a:lnTo>
                  <a:lnTo>
                    <a:pt x="1777" y="1201"/>
                  </a:lnTo>
                  <a:lnTo>
                    <a:pt x="1585" y="1345"/>
                  </a:lnTo>
                  <a:lnTo>
                    <a:pt x="1345" y="1393"/>
                  </a:lnTo>
                  <a:lnTo>
                    <a:pt x="1105" y="1441"/>
                  </a:lnTo>
                </a:path>
              </a:pathLst>
            </a:custGeom>
            <a:no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952" name="Google Shape;952;p16"/>
            <p:cNvSpPr/>
            <p:nvPr/>
          </p:nvSpPr>
          <p:spPr>
            <a:xfrm>
              <a:off x="1495175" y="2421650"/>
              <a:ext cx="122475" cy="91275"/>
            </a:xfrm>
            <a:custGeom>
              <a:avLst/>
              <a:gdLst/>
              <a:ahLst/>
              <a:cxnLst/>
              <a:rect l="l" t="t" r="r" b="b"/>
              <a:pathLst>
                <a:path w="4899" h="3651" fill="none" extrusionOk="0">
                  <a:moveTo>
                    <a:pt x="2642" y="0"/>
                  </a:moveTo>
                  <a:lnTo>
                    <a:pt x="2642" y="0"/>
                  </a:lnTo>
                  <a:lnTo>
                    <a:pt x="2306" y="0"/>
                  </a:lnTo>
                  <a:lnTo>
                    <a:pt x="1969" y="48"/>
                  </a:lnTo>
                  <a:lnTo>
                    <a:pt x="1585" y="144"/>
                  </a:lnTo>
                  <a:lnTo>
                    <a:pt x="1249" y="289"/>
                  </a:lnTo>
                  <a:lnTo>
                    <a:pt x="1249" y="289"/>
                  </a:lnTo>
                  <a:lnTo>
                    <a:pt x="865" y="481"/>
                  </a:lnTo>
                  <a:lnTo>
                    <a:pt x="529" y="721"/>
                  </a:lnTo>
                  <a:lnTo>
                    <a:pt x="289" y="961"/>
                  </a:lnTo>
                  <a:lnTo>
                    <a:pt x="144" y="1249"/>
                  </a:lnTo>
                  <a:lnTo>
                    <a:pt x="48" y="1489"/>
                  </a:lnTo>
                  <a:lnTo>
                    <a:pt x="0" y="1777"/>
                  </a:lnTo>
                  <a:lnTo>
                    <a:pt x="0" y="2065"/>
                  </a:lnTo>
                  <a:lnTo>
                    <a:pt x="96" y="2354"/>
                  </a:lnTo>
                  <a:lnTo>
                    <a:pt x="192" y="2594"/>
                  </a:lnTo>
                  <a:lnTo>
                    <a:pt x="385" y="2882"/>
                  </a:lnTo>
                  <a:lnTo>
                    <a:pt x="577" y="3074"/>
                  </a:lnTo>
                  <a:lnTo>
                    <a:pt x="865" y="3266"/>
                  </a:lnTo>
                  <a:lnTo>
                    <a:pt x="1153" y="3458"/>
                  </a:lnTo>
                  <a:lnTo>
                    <a:pt x="1441" y="3554"/>
                  </a:lnTo>
                  <a:lnTo>
                    <a:pt x="1825" y="3650"/>
                  </a:lnTo>
                  <a:lnTo>
                    <a:pt x="2210" y="3650"/>
                  </a:lnTo>
                  <a:lnTo>
                    <a:pt x="2210" y="3650"/>
                  </a:lnTo>
                  <a:lnTo>
                    <a:pt x="2594" y="3650"/>
                  </a:lnTo>
                  <a:lnTo>
                    <a:pt x="2978" y="3554"/>
                  </a:lnTo>
                  <a:lnTo>
                    <a:pt x="3410" y="3410"/>
                  </a:lnTo>
                  <a:lnTo>
                    <a:pt x="3842" y="3170"/>
                  </a:lnTo>
                  <a:lnTo>
                    <a:pt x="3842" y="3170"/>
                  </a:lnTo>
                  <a:lnTo>
                    <a:pt x="4179" y="2978"/>
                  </a:lnTo>
                  <a:lnTo>
                    <a:pt x="4467" y="2690"/>
                  </a:lnTo>
                  <a:lnTo>
                    <a:pt x="4659" y="2450"/>
                  </a:lnTo>
                  <a:lnTo>
                    <a:pt x="4803" y="2210"/>
                  </a:lnTo>
                  <a:lnTo>
                    <a:pt x="4899" y="1921"/>
                  </a:lnTo>
                  <a:lnTo>
                    <a:pt x="4899" y="1633"/>
                  </a:lnTo>
                  <a:lnTo>
                    <a:pt x="4851" y="1393"/>
                  </a:lnTo>
                  <a:lnTo>
                    <a:pt x="4803" y="1153"/>
                  </a:lnTo>
                  <a:lnTo>
                    <a:pt x="4659" y="913"/>
                  </a:lnTo>
                  <a:lnTo>
                    <a:pt x="4467" y="673"/>
                  </a:lnTo>
                  <a:lnTo>
                    <a:pt x="4227" y="481"/>
                  </a:lnTo>
                  <a:lnTo>
                    <a:pt x="3986" y="337"/>
                  </a:lnTo>
                  <a:lnTo>
                    <a:pt x="3698" y="192"/>
                  </a:lnTo>
                  <a:lnTo>
                    <a:pt x="3362" y="48"/>
                  </a:lnTo>
                  <a:lnTo>
                    <a:pt x="3026" y="0"/>
                  </a:lnTo>
                  <a:lnTo>
                    <a:pt x="2642" y="0"/>
                  </a:lnTo>
                </a:path>
              </a:pathLst>
            </a:custGeom>
            <a:solidFill>
              <a:srgbClr val="210A06">
                <a:alpha val="3370"/>
              </a:srgbClr>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953" name="Google Shape;953;p16"/>
            <p:cNvSpPr/>
            <p:nvPr/>
          </p:nvSpPr>
          <p:spPr>
            <a:xfrm>
              <a:off x="1582825" y="2607750"/>
              <a:ext cx="10825" cy="2425"/>
            </a:xfrm>
            <a:custGeom>
              <a:avLst/>
              <a:gdLst/>
              <a:ahLst/>
              <a:cxnLst/>
              <a:rect l="l" t="t" r="r" b="b"/>
              <a:pathLst>
                <a:path w="433" h="97" extrusionOk="0">
                  <a:moveTo>
                    <a:pt x="0" y="96"/>
                  </a:moveTo>
                  <a:lnTo>
                    <a:pt x="0" y="96"/>
                  </a:lnTo>
                  <a:lnTo>
                    <a:pt x="0" y="96"/>
                  </a:lnTo>
                  <a:lnTo>
                    <a:pt x="0" y="96"/>
                  </a:lnTo>
                  <a:lnTo>
                    <a:pt x="0" y="96"/>
                  </a:lnTo>
                  <a:close/>
                  <a:moveTo>
                    <a:pt x="48" y="96"/>
                  </a:moveTo>
                  <a:lnTo>
                    <a:pt x="48" y="96"/>
                  </a:lnTo>
                  <a:lnTo>
                    <a:pt x="48" y="96"/>
                  </a:lnTo>
                  <a:lnTo>
                    <a:pt x="48" y="96"/>
                  </a:lnTo>
                  <a:lnTo>
                    <a:pt x="48" y="96"/>
                  </a:lnTo>
                  <a:close/>
                  <a:moveTo>
                    <a:pt x="240" y="48"/>
                  </a:moveTo>
                  <a:lnTo>
                    <a:pt x="240" y="48"/>
                  </a:lnTo>
                  <a:lnTo>
                    <a:pt x="48" y="96"/>
                  </a:lnTo>
                  <a:lnTo>
                    <a:pt x="48" y="96"/>
                  </a:lnTo>
                  <a:lnTo>
                    <a:pt x="240" y="48"/>
                  </a:lnTo>
                  <a:close/>
                  <a:moveTo>
                    <a:pt x="240" y="48"/>
                  </a:moveTo>
                  <a:lnTo>
                    <a:pt x="240" y="48"/>
                  </a:lnTo>
                  <a:lnTo>
                    <a:pt x="240" y="48"/>
                  </a:lnTo>
                  <a:lnTo>
                    <a:pt x="240" y="48"/>
                  </a:lnTo>
                  <a:lnTo>
                    <a:pt x="240" y="48"/>
                  </a:lnTo>
                  <a:close/>
                  <a:moveTo>
                    <a:pt x="240" y="48"/>
                  </a:moveTo>
                  <a:lnTo>
                    <a:pt x="240" y="48"/>
                  </a:lnTo>
                  <a:lnTo>
                    <a:pt x="240" y="48"/>
                  </a:lnTo>
                  <a:lnTo>
                    <a:pt x="240" y="48"/>
                  </a:lnTo>
                  <a:lnTo>
                    <a:pt x="240" y="48"/>
                  </a:lnTo>
                  <a:close/>
                  <a:moveTo>
                    <a:pt x="240" y="48"/>
                  </a:moveTo>
                  <a:lnTo>
                    <a:pt x="240" y="48"/>
                  </a:lnTo>
                  <a:lnTo>
                    <a:pt x="240" y="48"/>
                  </a:lnTo>
                  <a:lnTo>
                    <a:pt x="240" y="48"/>
                  </a:lnTo>
                  <a:lnTo>
                    <a:pt x="240" y="48"/>
                  </a:lnTo>
                  <a:close/>
                  <a:moveTo>
                    <a:pt x="288" y="0"/>
                  </a:moveTo>
                  <a:lnTo>
                    <a:pt x="288" y="0"/>
                  </a:lnTo>
                  <a:lnTo>
                    <a:pt x="288" y="48"/>
                  </a:lnTo>
                  <a:lnTo>
                    <a:pt x="288" y="48"/>
                  </a:lnTo>
                  <a:lnTo>
                    <a:pt x="288" y="0"/>
                  </a:lnTo>
                  <a:close/>
                  <a:moveTo>
                    <a:pt x="288" y="0"/>
                  </a:moveTo>
                  <a:lnTo>
                    <a:pt x="288" y="0"/>
                  </a:lnTo>
                  <a:lnTo>
                    <a:pt x="288" y="0"/>
                  </a:lnTo>
                  <a:lnTo>
                    <a:pt x="288" y="0"/>
                  </a:lnTo>
                  <a:lnTo>
                    <a:pt x="288" y="0"/>
                  </a:lnTo>
                  <a:close/>
                  <a:moveTo>
                    <a:pt x="288" y="0"/>
                  </a:moveTo>
                  <a:lnTo>
                    <a:pt x="288" y="0"/>
                  </a:lnTo>
                  <a:lnTo>
                    <a:pt x="288" y="0"/>
                  </a:lnTo>
                  <a:lnTo>
                    <a:pt x="288" y="0"/>
                  </a:lnTo>
                  <a:lnTo>
                    <a:pt x="288" y="0"/>
                  </a:lnTo>
                  <a:close/>
                  <a:moveTo>
                    <a:pt x="336" y="0"/>
                  </a:moveTo>
                  <a:lnTo>
                    <a:pt x="336" y="0"/>
                  </a:lnTo>
                  <a:lnTo>
                    <a:pt x="288" y="0"/>
                  </a:lnTo>
                  <a:lnTo>
                    <a:pt x="288" y="0"/>
                  </a:lnTo>
                  <a:lnTo>
                    <a:pt x="336" y="0"/>
                  </a:lnTo>
                  <a:close/>
                  <a:moveTo>
                    <a:pt x="336" y="0"/>
                  </a:moveTo>
                  <a:lnTo>
                    <a:pt x="336" y="0"/>
                  </a:lnTo>
                  <a:lnTo>
                    <a:pt x="336" y="0"/>
                  </a:lnTo>
                  <a:lnTo>
                    <a:pt x="336" y="0"/>
                  </a:lnTo>
                  <a:lnTo>
                    <a:pt x="336" y="0"/>
                  </a:lnTo>
                  <a:close/>
                  <a:moveTo>
                    <a:pt x="336" y="0"/>
                  </a:moveTo>
                  <a:lnTo>
                    <a:pt x="336" y="0"/>
                  </a:lnTo>
                  <a:lnTo>
                    <a:pt x="336" y="0"/>
                  </a:lnTo>
                  <a:lnTo>
                    <a:pt x="336" y="0"/>
                  </a:lnTo>
                  <a:lnTo>
                    <a:pt x="336" y="0"/>
                  </a:lnTo>
                  <a:close/>
                  <a:moveTo>
                    <a:pt x="336" y="0"/>
                  </a:moveTo>
                  <a:lnTo>
                    <a:pt x="336" y="0"/>
                  </a:lnTo>
                  <a:lnTo>
                    <a:pt x="336" y="0"/>
                  </a:lnTo>
                  <a:lnTo>
                    <a:pt x="336" y="0"/>
                  </a:lnTo>
                  <a:lnTo>
                    <a:pt x="336" y="0"/>
                  </a:lnTo>
                  <a:close/>
                  <a:moveTo>
                    <a:pt x="384" y="0"/>
                  </a:moveTo>
                  <a:lnTo>
                    <a:pt x="384" y="0"/>
                  </a:lnTo>
                  <a:lnTo>
                    <a:pt x="336" y="0"/>
                  </a:lnTo>
                  <a:lnTo>
                    <a:pt x="336" y="0"/>
                  </a:lnTo>
                  <a:lnTo>
                    <a:pt x="384" y="0"/>
                  </a:lnTo>
                  <a:close/>
                  <a:moveTo>
                    <a:pt x="384" y="0"/>
                  </a:moveTo>
                  <a:lnTo>
                    <a:pt x="384" y="0"/>
                  </a:lnTo>
                  <a:lnTo>
                    <a:pt x="384" y="0"/>
                  </a:lnTo>
                  <a:lnTo>
                    <a:pt x="384" y="0"/>
                  </a:lnTo>
                  <a:lnTo>
                    <a:pt x="384" y="0"/>
                  </a:lnTo>
                  <a:close/>
                  <a:moveTo>
                    <a:pt x="384" y="0"/>
                  </a:moveTo>
                  <a:lnTo>
                    <a:pt x="384" y="0"/>
                  </a:lnTo>
                  <a:lnTo>
                    <a:pt x="384" y="0"/>
                  </a:lnTo>
                  <a:lnTo>
                    <a:pt x="384" y="0"/>
                  </a:lnTo>
                  <a:lnTo>
                    <a:pt x="384" y="0"/>
                  </a:lnTo>
                  <a:close/>
                  <a:moveTo>
                    <a:pt x="432" y="0"/>
                  </a:moveTo>
                  <a:lnTo>
                    <a:pt x="432" y="0"/>
                  </a:lnTo>
                  <a:lnTo>
                    <a:pt x="432" y="0"/>
                  </a:lnTo>
                  <a:lnTo>
                    <a:pt x="432" y="0"/>
                  </a:lnTo>
                  <a:lnTo>
                    <a:pt x="432" y="0"/>
                  </a:lnTo>
                  <a:close/>
                  <a:moveTo>
                    <a:pt x="432" y="0"/>
                  </a:moveTo>
                  <a:lnTo>
                    <a:pt x="432" y="0"/>
                  </a:lnTo>
                  <a:lnTo>
                    <a:pt x="432" y="0"/>
                  </a:lnTo>
                  <a:lnTo>
                    <a:pt x="432" y="0"/>
                  </a:lnTo>
                  <a:lnTo>
                    <a:pt x="432" y="0"/>
                  </a:lnTo>
                  <a:close/>
                </a:path>
              </a:pathLst>
            </a:custGeom>
            <a:solidFill>
              <a:srgbClr val="FAF9F9"/>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954" name="Google Shape;954;p16"/>
            <p:cNvSpPr/>
            <p:nvPr/>
          </p:nvSpPr>
          <p:spPr>
            <a:xfrm>
              <a:off x="1582825" y="2610150"/>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955" name="Google Shape;955;p16"/>
            <p:cNvSpPr/>
            <p:nvPr/>
          </p:nvSpPr>
          <p:spPr>
            <a:xfrm>
              <a:off x="1584025" y="2610150"/>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956" name="Google Shape;956;p16"/>
            <p:cNvSpPr/>
            <p:nvPr/>
          </p:nvSpPr>
          <p:spPr>
            <a:xfrm>
              <a:off x="1584025" y="2608950"/>
              <a:ext cx="4825" cy="1225"/>
            </a:xfrm>
            <a:custGeom>
              <a:avLst/>
              <a:gdLst/>
              <a:ahLst/>
              <a:cxnLst/>
              <a:rect l="l" t="t" r="r" b="b"/>
              <a:pathLst>
                <a:path w="193" h="49" fill="none" extrusionOk="0">
                  <a:moveTo>
                    <a:pt x="192" y="0"/>
                  </a:moveTo>
                  <a:lnTo>
                    <a:pt x="192" y="0"/>
                  </a:lnTo>
                  <a:lnTo>
                    <a:pt x="0" y="48"/>
                  </a:lnTo>
                  <a:lnTo>
                    <a:pt x="0" y="48"/>
                  </a:lnTo>
                  <a:lnTo>
                    <a:pt x="192" y="0"/>
                  </a:lnTo>
                </a:path>
              </a:pathLst>
            </a:custGeom>
            <a:no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957" name="Google Shape;957;p16"/>
            <p:cNvSpPr/>
            <p:nvPr/>
          </p:nvSpPr>
          <p:spPr>
            <a:xfrm>
              <a:off x="1588825" y="2608950"/>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958" name="Google Shape;958;p16"/>
            <p:cNvSpPr/>
            <p:nvPr/>
          </p:nvSpPr>
          <p:spPr>
            <a:xfrm>
              <a:off x="1588825" y="2608950"/>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959" name="Google Shape;959;p16"/>
            <p:cNvSpPr/>
            <p:nvPr/>
          </p:nvSpPr>
          <p:spPr>
            <a:xfrm>
              <a:off x="1588825" y="2608950"/>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960" name="Google Shape;960;p16"/>
            <p:cNvSpPr/>
            <p:nvPr/>
          </p:nvSpPr>
          <p:spPr>
            <a:xfrm>
              <a:off x="1590025" y="2607750"/>
              <a:ext cx="25" cy="1225"/>
            </a:xfrm>
            <a:custGeom>
              <a:avLst/>
              <a:gdLst/>
              <a:ahLst/>
              <a:cxnLst/>
              <a:rect l="l" t="t" r="r" b="b"/>
              <a:pathLst>
                <a:path w="1" h="49" fill="none" extrusionOk="0">
                  <a:moveTo>
                    <a:pt x="0" y="0"/>
                  </a:moveTo>
                  <a:lnTo>
                    <a:pt x="0" y="0"/>
                  </a:lnTo>
                  <a:lnTo>
                    <a:pt x="0" y="48"/>
                  </a:lnTo>
                  <a:lnTo>
                    <a:pt x="0" y="48"/>
                  </a:lnTo>
                  <a:lnTo>
                    <a:pt x="0" y="0"/>
                  </a:lnTo>
                </a:path>
              </a:pathLst>
            </a:custGeom>
            <a:no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961" name="Google Shape;961;p16"/>
            <p:cNvSpPr/>
            <p:nvPr/>
          </p:nvSpPr>
          <p:spPr>
            <a:xfrm>
              <a:off x="1590025" y="2607750"/>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962" name="Google Shape;962;p16"/>
            <p:cNvSpPr/>
            <p:nvPr/>
          </p:nvSpPr>
          <p:spPr>
            <a:xfrm>
              <a:off x="1590025" y="2607750"/>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963" name="Google Shape;963;p16"/>
            <p:cNvSpPr/>
            <p:nvPr/>
          </p:nvSpPr>
          <p:spPr>
            <a:xfrm>
              <a:off x="1590025" y="2607750"/>
              <a:ext cx="1225" cy="25"/>
            </a:xfrm>
            <a:custGeom>
              <a:avLst/>
              <a:gdLst/>
              <a:ahLst/>
              <a:cxnLst/>
              <a:rect l="l" t="t" r="r" b="b"/>
              <a:pathLst>
                <a:path w="49" h="1" fill="none" extrusionOk="0">
                  <a:moveTo>
                    <a:pt x="48" y="0"/>
                  </a:moveTo>
                  <a:lnTo>
                    <a:pt x="48" y="0"/>
                  </a:lnTo>
                  <a:lnTo>
                    <a:pt x="0" y="0"/>
                  </a:lnTo>
                  <a:lnTo>
                    <a:pt x="0" y="0"/>
                  </a:lnTo>
                  <a:lnTo>
                    <a:pt x="48" y="0"/>
                  </a:lnTo>
                </a:path>
              </a:pathLst>
            </a:custGeom>
            <a:no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964" name="Google Shape;964;p16"/>
            <p:cNvSpPr/>
            <p:nvPr/>
          </p:nvSpPr>
          <p:spPr>
            <a:xfrm>
              <a:off x="1591225" y="2607750"/>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965" name="Google Shape;965;p16"/>
            <p:cNvSpPr/>
            <p:nvPr/>
          </p:nvSpPr>
          <p:spPr>
            <a:xfrm>
              <a:off x="1591225" y="2607750"/>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966" name="Google Shape;966;p16"/>
            <p:cNvSpPr/>
            <p:nvPr/>
          </p:nvSpPr>
          <p:spPr>
            <a:xfrm>
              <a:off x="1591225" y="2607750"/>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967" name="Google Shape;967;p16"/>
            <p:cNvSpPr/>
            <p:nvPr/>
          </p:nvSpPr>
          <p:spPr>
            <a:xfrm>
              <a:off x="1591225" y="2607750"/>
              <a:ext cx="1225" cy="25"/>
            </a:xfrm>
            <a:custGeom>
              <a:avLst/>
              <a:gdLst/>
              <a:ahLst/>
              <a:cxnLst/>
              <a:rect l="l" t="t" r="r" b="b"/>
              <a:pathLst>
                <a:path w="49" h="1" fill="none" extrusionOk="0">
                  <a:moveTo>
                    <a:pt x="48" y="0"/>
                  </a:moveTo>
                  <a:lnTo>
                    <a:pt x="48" y="0"/>
                  </a:lnTo>
                  <a:lnTo>
                    <a:pt x="0" y="0"/>
                  </a:lnTo>
                  <a:lnTo>
                    <a:pt x="0" y="0"/>
                  </a:lnTo>
                  <a:lnTo>
                    <a:pt x="48" y="0"/>
                  </a:lnTo>
                </a:path>
              </a:pathLst>
            </a:custGeom>
            <a:no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968" name="Google Shape;968;p16"/>
            <p:cNvSpPr/>
            <p:nvPr/>
          </p:nvSpPr>
          <p:spPr>
            <a:xfrm>
              <a:off x="1592425" y="2607750"/>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969" name="Google Shape;969;p16"/>
            <p:cNvSpPr/>
            <p:nvPr/>
          </p:nvSpPr>
          <p:spPr>
            <a:xfrm>
              <a:off x="1592425" y="2607750"/>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970" name="Google Shape;970;p16"/>
            <p:cNvSpPr/>
            <p:nvPr/>
          </p:nvSpPr>
          <p:spPr>
            <a:xfrm>
              <a:off x="1593625" y="2607750"/>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971" name="Google Shape;971;p16"/>
            <p:cNvSpPr/>
            <p:nvPr/>
          </p:nvSpPr>
          <p:spPr>
            <a:xfrm>
              <a:off x="1593625" y="2607750"/>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972" name="Google Shape;972;p16"/>
            <p:cNvSpPr/>
            <p:nvPr/>
          </p:nvSpPr>
          <p:spPr>
            <a:xfrm>
              <a:off x="1477175" y="2515300"/>
              <a:ext cx="192125" cy="96075"/>
            </a:xfrm>
            <a:custGeom>
              <a:avLst/>
              <a:gdLst/>
              <a:ahLst/>
              <a:cxnLst/>
              <a:rect l="l" t="t" r="r" b="b"/>
              <a:pathLst>
                <a:path w="7685" h="3843" fill="none" extrusionOk="0">
                  <a:moveTo>
                    <a:pt x="7684" y="0"/>
                  </a:moveTo>
                  <a:lnTo>
                    <a:pt x="7684" y="0"/>
                  </a:lnTo>
                  <a:lnTo>
                    <a:pt x="7204" y="721"/>
                  </a:lnTo>
                  <a:lnTo>
                    <a:pt x="6724" y="1297"/>
                  </a:lnTo>
                  <a:lnTo>
                    <a:pt x="6195" y="1777"/>
                  </a:lnTo>
                  <a:lnTo>
                    <a:pt x="5667" y="2161"/>
                  </a:lnTo>
                  <a:lnTo>
                    <a:pt x="5091" y="2450"/>
                  </a:lnTo>
                  <a:lnTo>
                    <a:pt x="4514" y="2594"/>
                  </a:lnTo>
                  <a:lnTo>
                    <a:pt x="3938" y="2738"/>
                  </a:lnTo>
                  <a:lnTo>
                    <a:pt x="3314" y="2738"/>
                  </a:lnTo>
                  <a:lnTo>
                    <a:pt x="3314" y="2738"/>
                  </a:lnTo>
                  <a:lnTo>
                    <a:pt x="2882" y="2738"/>
                  </a:lnTo>
                  <a:lnTo>
                    <a:pt x="2449" y="2690"/>
                  </a:lnTo>
                  <a:lnTo>
                    <a:pt x="1585" y="2498"/>
                  </a:lnTo>
                  <a:lnTo>
                    <a:pt x="768" y="2258"/>
                  </a:lnTo>
                  <a:lnTo>
                    <a:pt x="0" y="1969"/>
                  </a:lnTo>
                  <a:lnTo>
                    <a:pt x="0" y="1969"/>
                  </a:lnTo>
                  <a:lnTo>
                    <a:pt x="336" y="2354"/>
                  </a:lnTo>
                  <a:lnTo>
                    <a:pt x="672" y="2738"/>
                  </a:lnTo>
                  <a:lnTo>
                    <a:pt x="1057" y="3074"/>
                  </a:lnTo>
                  <a:lnTo>
                    <a:pt x="1489" y="3314"/>
                  </a:lnTo>
                  <a:lnTo>
                    <a:pt x="1969" y="3554"/>
                  </a:lnTo>
                  <a:lnTo>
                    <a:pt x="2449" y="3698"/>
                  </a:lnTo>
                  <a:lnTo>
                    <a:pt x="2978" y="3794"/>
                  </a:lnTo>
                  <a:lnTo>
                    <a:pt x="3506" y="3842"/>
                  </a:lnTo>
                  <a:lnTo>
                    <a:pt x="3506" y="3842"/>
                  </a:lnTo>
                  <a:lnTo>
                    <a:pt x="3890" y="3842"/>
                  </a:lnTo>
                  <a:lnTo>
                    <a:pt x="4226" y="3794"/>
                  </a:lnTo>
                  <a:lnTo>
                    <a:pt x="4226" y="3794"/>
                  </a:lnTo>
                  <a:lnTo>
                    <a:pt x="4226" y="3794"/>
                  </a:lnTo>
                  <a:lnTo>
                    <a:pt x="4226" y="3794"/>
                  </a:lnTo>
                  <a:lnTo>
                    <a:pt x="4274" y="3794"/>
                  </a:lnTo>
                  <a:lnTo>
                    <a:pt x="4274" y="3794"/>
                  </a:lnTo>
                  <a:lnTo>
                    <a:pt x="4274" y="3794"/>
                  </a:lnTo>
                  <a:lnTo>
                    <a:pt x="4274" y="3794"/>
                  </a:lnTo>
                  <a:lnTo>
                    <a:pt x="4274" y="3794"/>
                  </a:lnTo>
                  <a:lnTo>
                    <a:pt x="4274" y="3794"/>
                  </a:lnTo>
                  <a:lnTo>
                    <a:pt x="4466" y="3746"/>
                  </a:lnTo>
                  <a:lnTo>
                    <a:pt x="4466" y="3746"/>
                  </a:lnTo>
                  <a:lnTo>
                    <a:pt x="4466" y="3746"/>
                  </a:lnTo>
                  <a:lnTo>
                    <a:pt x="4466" y="3746"/>
                  </a:lnTo>
                  <a:lnTo>
                    <a:pt x="4466" y="3746"/>
                  </a:lnTo>
                  <a:lnTo>
                    <a:pt x="4466" y="3746"/>
                  </a:lnTo>
                  <a:lnTo>
                    <a:pt x="4466" y="3746"/>
                  </a:lnTo>
                  <a:lnTo>
                    <a:pt x="4466" y="3746"/>
                  </a:lnTo>
                  <a:lnTo>
                    <a:pt x="4466" y="3746"/>
                  </a:lnTo>
                  <a:lnTo>
                    <a:pt x="4466" y="3746"/>
                  </a:lnTo>
                  <a:lnTo>
                    <a:pt x="4466" y="3746"/>
                  </a:lnTo>
                  <a:lnTo>
                    <a:pt x="4466" y="3746"/>
                  </a:lnTo>
                  <a:lnTo>
                    <a:pt x="4466" y="3746"/>
                  </a:lnTo>
                  <a:lnTo>
                    <a:pt x="4466" y="3746"/>
                  </a:lnTo>
                  <a:lnTo>
                    <a:pt x="4514" y="3746"/>
                  </a:lnTo>
                  <a:lnTo>
                    <a:pt x="4514" y="3746"/>
                  </a:lnTo>
                  <a:lnTo>
                    <a:pt x="4514" y="3698"/>
                  </a:lnTo>
                  <a:lnTo>
                    <a:pt x="4514" y="3698"/>
                  </a:lnTo>
                  <a:lnTo>
                    <a:pt x="4514" y="3698"/>
                  </a:lnTo>
                  <a:lnTo>
                    <a:pt x="4514" y="3698"/>
                  </a:lnTo>
                  <a:lnTo>
                    <a:pt x="4514" y="3698"/>
                  </a:lnTo>
                  <a:lnTo>
                    <a:pt x="4514" y="3698"/>
                  </a:lnTo>
                  <a:lnTo>
                    <a:pt x="4514" y="3698"/>
                  </a:lnTo>
                  <a:lnTo>
                    <a:pt x="4514" y="3698"/>
                  </a:lnTo>
                  <a:lnTo>
                    <a:pt x="4514" y="3698"/>
                  </a:lnTo>
                  <a:lnTo>
                    <a:pt x="4514" y="3698"/>
                  </a:lnTo>
                  <a:lnTo>
                    <a:pt x="4514" y="3698"/>
                  </a:lnTo>
                  <a:lnTo>
                    <a:pt x="4514" y="3698"/>
                  </a:lnTo>
                  <a:lnTo>
                    <a:pt x="4562" y="3698"/>
                  </a:lnTo>
                  <a:lnTo>
                    <a:pt x="4562" y="3698"/>
                  </a:lnTo>
                  <a:lnTo>
                    <a:pt x="4562" y="3698"/>
                  </a:lnTo>
                  <a:lnTo>
                    <a:pt x="4562" y="3698"/>
                  </a:lnTo>
                  <a:lnTo>
                    <a:pt x="4562" y="3698"/>
                  </a:lnTo>
                  <a:lnTo>
                    <a:pt x="4562" y="3698"/>
                  </a:lnTo>
                  <a:lnTo>
                    <a:pt x="4562" y="3698"/>
                  </a:lnTo>
                  <a:lnTo>
                    <a:pt x="4562" y="3698"/>
                  </a:lnTo>
                  <a:lnTo>
                    <a:pt x="4562" y="3698"/>
                  </a:lnTo>
                  <a:lnTo>
                    <a:pt x="4562" y="3698"/>
                  </a:lnTo>
                  <a:lnTo>
                    <a:pt x="4562" y="3698"/>
                  </a:lnTo>
                  <a:lnTo>
                    <a:pt x="4562" y="3698"/>
                  </a:lnTo>
                  <a:lnTo>
                    <a:pt x="4562" y="3698"/>
                  </a:lnTo>
                  <a:lnTo>
                    <a:pt x="4562" y="3698"/>
                  </a:lnTo>
                  <a:lnTo>
                    <a:pt x="4562" y="3698"/>
                  </a:lnTo>
                  <a:lnTo>
                    <a:pt x="4562" y="3698"/>
                  </a:lnTo>
                  <a:lnTo>
                    <a:pt x="4610" y="3698"/>
                  </a:lnTo>
                  <a:lnTo>
                    <a:pt x="4610" y="3698"/>
                  </a:lnTo>
                  <a:lnTo>
                    <a:pt x="4610" y="3698"/>
                  </a:lnTo>
                  <a:lnTo>
                    <a:pt x="4610" y="3698"/>
                  </a:lnTo>
                  <a:lnTo>
                    <a:pt x="4610" y="3698"/>
                  </a:lnTo>
                  <a:lnTo>
                    <a:pt x="4610" y="3698"/>
                  </a:lnTo>
                  <a:lnTo>
                    <a:pt x="4610" y="3698"/>
                  </a:lnTo>
                  <a:lnTo>
                    <a:pt x="4610" y="3698"/>
                  </a:lnTo>
                  <a:lnTo>
                    <a:pt x="4610" y="3698"/>
                  </a:lnTo>
                  <a:lnTo>
                    <a:pt x="4610" y="3698"/>
                  </a:lnTo>
                  <a:lnTo>
                    <a:pt x="4658" y="3698"/>
                  </a:lnTo>
                  <a:lnTo>
                    <a:pt x="4658" y="3698"/>
                  </a:lnTo>
                  <a:lnTo>
                    <a:pt x="4658" y="3698"/>
                  </a:lnTo>
                  <a:lnTo>
                    <a:pt x="4658" y="3698"/>
                  </a:lnTo>
                  <a:lnTo>
                    <a:pt x="4658" y="3698"/>
                  </a:lnTo>
                  <a:lnTo>
                    <a:pt x="4658" y="3698"/>
                  </a:lnTo>
                  <a:lnTo>
                    <a:pt x="4658" y="3698"/>
                  </a:lnTo>
                  <a:lnTo>
                    <a:pt x="4658" y="3698"/>
                  </a:lnTo>
                  <a:lnTo>
                    <a:pt x="5283" y="3458"/>
                  </a:lnTo>
                  <a:lnTo>
                    <a:pt x="5811" y="3122"/>
                  </a:lnTo>
                  <a:lnTo>
                    <a:pt x="6339" y="2738"/>
                  </a:lnTo>
                  <a:lnTo>
                    <a:pt x="6724" y="2306"/>
                  </a:lnTo>
                  <a:lnTo>
                    <a:pt x="7108" y="1777"/>
                  </a:lnTo>
                  <a:lnTo>
                    <a:pt x="7396" y="1249"/>
                  </a:lnTo>
                  <a:lnTo>
                    <a:pt x="7588" y="625"/>
                  </a:lnTo>
                  <a:lnTo>
                    <a:pt x="7684" y="0"/>
                  </a:lnTo>
                </a:path>
              </a:pathLst>
            </a:custGeom>
            <a:solidFill>
              <a:schemeClr val="dk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973" name="Google Shape;973;p16"/>
            <p:cNvSpPr/>
            <p:nvPr/>
          </p:nvSpPr>
          <p:spPr>
            <a:xfrm>
              <a:off x="1534800" y="2426450"/>
              <a:ext cx="51650" cy="36050"/>
            </a:xfrm>
            <a:custGeom>
              <a:avLst/>
              <a:gdLst/>
              <a:ahLst/>
              <a:cxnLst/>
              <a:rect l="l" t="t" r="r" b="b"/>
              <a:pathLst>
                <a:path w="2066" h="1442" extrusionOk="0">
                  <a:moveTo>
                    <a:pt x="961" y="0"/>
                  </a:moveTo>
                  <a:lnTo>
                    <a:pt x="721" y="48"/>
                  </a:lnTo>
                  <a:lnTo>
                    <a:pt x="480" y="97"/>
                  </a:lnTo>
                  <a:lnTo>
                    <a:pt x="288" y="193"/>
                  </a:lnTo>
                  <a:lnTo>
                    <a:pt x="96" y="385"/>
                  </a:lnTo>
                  <a:lnTo>
                    <a:pt x="0" y="577"/>
                  </a:lnTo>
                  <a:lnTo>
                    <a:pt x="0" y="769"/>
                  </a:lnTo>
                  <a:lnTo>
                    <a:pt x="48" y="913"/>
                  </a:lnTo>
                  <a:lnTo>
                    <a:pt x="192" y="1105"/>
                  </a:lnTo>
                  <a:lnTo>
                    <a:pt x="384" y="1249"/>
                  </a:lnTo>
                  <a:lnTo>
                    <a:pt x="625" y="1345"/>
                  </a:lnTo>
                  <a:lnTo>
                    <a:pt x="865" y="1393"/>
                  </a:lnTo>
                  <a:lnTo>
                    <a:pt x="1105" y="1441"/>
                  </a:lnTo>
                  <a:lnTo>
                    <a:pt x="1345" y="1393"/>
                  </a:lnTo>
                  <a:lnTo>
                    <a:pt x="1585" y="1345"/>
                  </a:lnTo>
                  <a:lnTo>
                    <a:pt x="1777" y="1201"/>
                  </a:lnTo>
                  <a:lnTo>
                    <a:pt x="1921" y="1057"/>
                  </a:lnTo>
                  <a:lnTo>
                    <a:pt x="2065" y="865"/>
                  </a:lnTo>
                  <a:lnTo>
                    <a:pt x="2065" y="673"/>
                  </a:lnTo>
                  <a:lnTo>
                    <a:pt x="1969" y="481"/>
                  </a:lnTo>
                  <a:lnTo>
                    <a:pt x="1873" y="337"/>
                  </a:lnTo>
                  <a:lnTo>
                    <a:pt x="1681" y="193"/>
                  </a:lnTo>
                  <a:lnTo>
                    <a:pt x="1441" y="97"/>
                  </a:lnTo>
                  <a:lnTo>
                    <a:pt x="1201" y="48"/>
                  </a:lnTo>
                  <a:lnTo>
                    <a:pt x="961" y="0"/>
                  </a:lnTo>
                  <a:close/>
                </a:path>
              </a:pathLst>
            </a:custGeom>
            <a:solidFill>
              <a:srgbClr val="FFFFFF">
                <a:alpha val="24160"/>
              </a:srgbClr>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974" name="Google Shape;974;p16"/>
            <p:cNvSpPr/>
            <p:nvPr/>
          </p:nvSpPr>
          <p:spPr>
            <a:xfrm>
              <a:off x="1534800" y="2426450"/>
              <a:ext cx="51650" cy="36050"/>
            </a:xfrm>
            <a:custGeom>
              <a:avLst/>
              <a:gdLst/>
              <a:ahLst/>
              <a:cxnLst/>
              <a:rect l="l" t="t" r="r" b="b"/>
              <a:pathLst>
                <a:path w="2066" h="1442" fill="none" extrusionOk="0">
                  <a:moveTo>
                    <a:pt x="961" y="0"/>
                  </a:moveTo>
                  <a:lnTo>
                    <a:pt x="961" y="0"/>
                  </a:lnTo>
                  <a:lnTo>
                    <a:pt x="721" y="48"/>
                  </a:lnTo>
                  <a:lnTo>
                    <a:pt x="480" y="97"/>
                  </a:lnTo>
                  <a:lnTo>
                    <a:pt x="288" y="193"/>
                  </a:lnTo>
                  <a:lnTo>
                    <a:pt x="96" y="385"/>
                  </a:lnTo>
                  <a:lnTo>
                    <a:pt x="96" y="385"/>
                  </a:lnTo>
                  <a:lnTo>
                    <a:pt x="0" y="577"/>
                  </a:lnTo>
                  <a:lnTo>
                    <a:pt x="0" y="769"/>
                  </a:lnTo>
                  <a:lnTo>
                    <a:pt x="48" y="913"/>
                  </a:lnTo>
                  <a:lnTo>
                    <a:pt x="192" y="1105"/>
                  </a:lnTo>
                  <a:lnTo>
                    <a:pt x="384" y="1249"/>
                  </a:lnTo>
                  <a:lnTo>
                    <a:pt x="625" y="1345"/>
                  </a:lnTo>
                  <a:lnTo>
                    <a:pt x="865" y="1393"/>
                  </a:lnTo>
                  <a:lnTo>
                    <a:pt x="1105" y="1441"/>
                  </a:lnTo>
                  <a:lnTo>
                    <a:pt x="1105" y="1441"/>
                  </a:lnTo>
                  <a:lnTo>
                    <a:pt x="1345" y="1393"/>
                  </a:lnTo>
                  <a:lnTo>
                    <a:pt x="1585" y="1345"/>
                  </a:lnTo>
                  <a:lnTo>
                    <a:pt x="1777" y="1201"/>
                  </a:lnTo>
                  <a:lnTo>
                    <a:pt x="1921" y="1057"/>
                  </a:lnTo>
                  <a:lnTo>
                    <a:pt x="1921" y="1057"/>
                  </a:lnTo>
                  <a:lnTo>
                    <a:pt x="2065" y="865"/>
                  </a:lnTo>
                  <a:lnTo>
                    <a:pt x="2065" y="673"/>
                  </a:lnTo>
                  <a:lnTo>
                    <a:pt x="1969" y="481"/>
                  </a:lnTo>
                  <a:lnTo>
                    <a:pt x="1873" y="337"/>
                  </a:lnTo>
                  <a:lnTo>
                    <a:pt x="1681" y="193"/>
                  </a:lnTo>
                  <a:lnTo>
                    <a:pt x="1441" y="97"/>
                  </a:lnTo>
                  <a:lnTo>
                    <a:pt x="1201" y="48"/>
                  </a:lnTo>
                  <a:lnTo>
                    <a:pt x="961" y="0"/>
                  </a:lnTo>
                </a:path>
              </a:pathLst>
            </a:custGeom>
            <a:no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975" name="Google Shape;975;p16"/>
            <p:cNvSpPr/>
            <p:nvPr/>
          </p:nvSpPr>
          <p:spPr>
            <a:xfrm>
              <a:off x="1477175" y="2515300"/>
              <a:ext cx="192125" cy="96075"/>
            </a:xfrm>
            <a:custGeom>
              <a:avLst/>
              <a:gdLst/>
              <a:ahLst/>
              <a:cxnLst/>
              <a:rect l="l" t="t" r="r" b="b"/>
              <a:pathLst>
                <a:path w="7685" h="3843" extrusionOk="0">
                  <a:moveTo>
                    <a:pt x="7684" y="0"/>
                  </a:moveTo>
                  <a:lnTo>
                    <a:pt x="7204" y="721"/>
                  </a:lnTo>
                  <a:lnTo>
                    <a:pt x="6724" y="1297"/>
                  </a:lnTo>
                  <a:lnTo>
                    <a:pt x="6195" y="1777"/>
                  </a:lnTo>
                  <a:lnTo>
                    <a:pt x="5667" y="2161"/>
                  </a:lnTo>
                  <a:lnTo>
                    <a:pt x="5091" y="2450"/>
                  </a:lnTo>
                  <a:lnTo>
                    <a:pt x="4514" y="2594"/>
                  </a:lnTo>
                  <a:lnTo>
                    <a:pt x="3938" y="2738"/>
                  </a:lnTo>
                  <a:lnTo>
                    <a:pt x="2882" y="2738"/>
                  </a:lnTo>
                  <a:lnTo>
                    <a:pt x="2449" y="2690"/>
                  </a:lnTo>
                  <a:lnTo>
                    <a:pt x="1585" y="2498"/>
                  </a:lnTo>
                  <a:lnTo>
                    <a:pt x="768" y="2258"/>
                  </a:lnTo>
                  <a:lnTo>
                    <a:pt x="0" y="1969"/>
                  </a:lnTo>
                  <a:lnTo>
                    <a:pt x="336" y="2354"/>
                  </a:lnTo>
                  <a:lnTo>
                    <a:pt x="672" y="2738"/>
                  </a:lnTo>
                  <a:lnTo>
                    <a:pt x="1057" y="3074"/>
                  </a:lnTo>
                  <a:lnTo>
                    <a:pt x="1489" y="3314"/>
                  </a:lnTo>
                  <a:lnTo>
                    <a:pt x="1969" y="3554"/>
                  </a:lnTo>
                  <a:lnTo>
                    <a:pt x="2449" y="3698"/>
                  </a:lnTo>
                  <a:lnTo>
                    <a:pt x="2978" y="3794"/>
                  </a:lnTo>
                  <a:lnTo>
                    <a:pt x="3506" y="3842"/>
                  </a:lnTo>
                  <a:lnTo>
                    <a:pt x="3890" y="3842"/>
                  </a:lnTo>
                  <a:lnTo>
                    <a:pt x="4226" y="3794"/>
                  </a:lnTo>
                  <a:lnTo>
                    <a:pt x="4274" y="3794"/>
                  </a:lnTo>
                  <a:lnTo>
                    <a:pt x="4466" y="3746"/>
                  </a:lnTo>
                  <a:lnTo>
                    <a:pt x="4514" y="3746"/>
                  </a:lnTo>
                  <a:lnTo>
                    <a:pt x="4514" y="3698"/>
                  </a:lnTo>
                  <a:lnTo>
                    <a:pt x="4658" y="3698"/>
                  </a:lnTo>
                  <a:lnTo>
                    <a:pt x="5283" y="3458"/>
                  </a:lnTo>
                  <a:lnTo>
                    <a:pt x="5811" y="3122"/>
                  </a:lnTo>
                  <a:lnTo>
                    <a:pt x="6339" y="2738"/>
                  </a:lnTo>
                  <a:lnTo>
                    <a:pt x="6724" y="2306"/>
                  </a:lnTo>
                  <a:lnTo>
                    <a:pt x="7108" y="1777"/>
                  </a:lnTo>
                  <a:lnTo>
                    <a:pt x="7396" y="1249"/>
                  </a:lnTo>
                  <a:lnTo>
                    <a:pt x="7588" y="625"/>
                  </a:lnTo>
                  <a:lnTo>
                    <a:pt x="7684" y="0"/>
                  </a:lnTo>
                  <a:close/>
                </a:path>
              </a:pathLst>
            </a:custGeom>
            <a:solidFill>
              <a:srgbClr val="210A06">
                <a:alpha val="3370"/>
              </a:srgbClr>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grpSp>
      <p:sp>
        <p:nvSpPr>
          <p:cNvPr id="976" name="Google Shape;976;p16"/>
          <p:cNvSpPr/>
          <p:nvPr/>
        </p:nvSpPr>
        <p:spPr>
          <a:xfrm>
            <a:off x="10915087" y="3636210"/>
            <a:ext cx="633805" cy="589597"/>
          </a:xfrm>
          <a:custGeom>
            <a:avLst/>
            <a:gdLst/>
            <a:ahLst/>
            <a:cxnLst/>
            <a:rect l="l" t="t" r="r" b="b"/>
            <a:pathLst>
              <a:path w="5524" h="5139" extrusionOk="0">
                <a:moveTo>
                  <a:pt x="3122" y="0"/>
                </a:moveTo>
                <a:lnTo>
                  <a:pt x="2978" y="48"/>
                </a:lnTo>
                <a:lnTo>
                  <a:pt x="2594" y="288"/>
                </a:lnTo>
                <a:lnTo>
                  <a:pt x="2258" y="576"/>
                </a:lnTo>
                <a:lnTo>
                  <a:pt x="2018" y="817"/>
                </a:lnTo>
                <a:lnTo>
                  <a:pt x="2018" y="865"/>
                </a:lnTo>
                <a:lnTo>
                  <a:pt x="2066" y="913"/>
                </a:lnTo>
                <a:lnTo>
                  <a:pt x="2210" y="1057"/>
                </a:lnTo>
                <a:lnTo>
                  <a:pt x="2594" y="1345"/>
                </a:lnTo>
                <a:lnTo>
                  <a:pt x="2738" y="1489"/>
                </a:lnTo>
                <a:lnTo>
                  <a:pt x="2786" y="1585"/>
                </a:lnTo>
                <a:lnTo>
                  <a:pt x="2786" y="1681"/>
                </a:lnTo>
                <a:lnTo>
                  <a:pt x="2786" y="1777"/>
                </a:lnTo>
                <a:lnTo>
                  <a:pt x="2738" y="1873"/>
                </a:lnTo>
                <a:lnTo>
                  <a:pt x="2642" y="1969"/>
                </a:lnTo>
                <a:lnTo>
                  <a:pt x="2498" y="2065"/>
                </a:lnTo>
                <a:lnTo>
                  <a:pt x="2162" y="2209"/>
                </a:lnTo>
                <a:lnTo>
                  <a:pt x="1921" y="2209"/>
                </a:lnTo>
                <a:lnTo>
                  <a:pt x="1777" y="2113"/>
                </a:lnTo>
                <a:lnTo>
                  <a:pt x="1633" y="1969"/>
                </a:lnTo>
                <a:lnTo>
                  <a:pt x="1585" y="1777"/>
                </a:lnTo>
                <a:lnTo>
                  <a:pt x="1537" y="1585"/>
                </a:lnTo>
                <a:lnTo>
                  <a:pt x="1489" y="1393"/>
                </a:lnTo>
                <a:lnTo>
                  <a:pt x="1393" y="1297"/>
                </a:lnTo>
                <a:lnTo>
                  <a:pt x="1297" y="1249"/>
                </a:lnTo>
                <a:lnTo>
                  <a:pt x="1201" y="1249"/>
                </a:lnTo>
                <a:lnTo>
                  <a:pt x="1009" y="1297"/>
                </a:lnTo>
                <a:lnTo>
                  <a:pt x="865" y="1393"/>
                </a:lnTo>
                <a:lnTo>
                  <a:pt x="481" y="1681"/>
                </a:lnTo>
                <a:lnTo>
                  <a:pt x="337" y="1825"/>
                </a:lnTo>
                <a:lnTo>
                  <a:pt x="241" y="1969"/>
                </a:lnTo>
                <a:lnTo>
                  <a:pt x="193" y="2065"/>
                </a:lnTo>
                <a:lnTo>
                  <a:pt x="241" y="2113"/>
                </a:lnTo>
                <a:lnTo>
                  <a:pt x="289" y="2305"/>
                </a:lnTo>
                <a:lnTo>
                  <a:pt x="481" y="2546"/>
                </a:lnTo>
                <a:lnTo>
                  <a:pt x="673" y="2738"/>
                </a:lnTo>
                <a:lnTo>
                  <a:pt x="961" y="3074"/>
                </a:lnTo>
                <a:lnTo>
                  <a:pt x="1009" y="3170"/>
                </a:lnTo>
                <a:lnTo>
                  <a:pt x="961" y="3218"/>
                </a:lnTo>
                <a:lnTo>
                  <a:pt x="913" y="3218"/>
                </a:lnTo>
                <a:lnTo>
                  <a:pt x="529" y="3314"/>
                </a:lnTo>
                <a:lnTo>
                  <a:pt x="337" y="3362"/>
                </a:lnTo>
                <a:lnTo>
                  <a:pt x="193" y="3458"/>
                </a:lnTo>
                <a:lnTo>
                  <a:pt x="49" y="3602"/>
                </a:lnTo>
                <a:lnTo>
                  <a:pt x="0" y="3746"/>
                </a:lnTo>
                <a:lnTo>
                  <a:pt x="49" y="3890"/>
                </a:lnTo>
                <a:lnTo>
                  <a:pt x="145" y="4130"/>
                </a:lnTo>
                <a:lnTo>
                  <a:pt x="385" y="4370"/>
                </a:lnTo>
                <a:lnTo>
                  <a:pt x="625" y="4467"/>
                </a:lnTo>
                <a:lnTo>
                  <a:pt x="817" y="4467"/>
                </a:lnTo>
                <a:lnTo>
                  <a:pt x="1009" y="4370"/>
                </a:lnTo>
                <a:lnTo>
                  <a:pt x="1153" y="4274"/>
                </a:lnTo>
                <a:lnTo>
                  <a:pt x="1249" y="4130"/>
                </a:lnTo>
                <a:lnTo>
                  <a:pt x="1441" y="3890"/>
                </a:lnTo>
                <a:lnTo>
                  <a:pt x="1537" y="3938"/>
                </a:lnTo>
                <a:lnTo>
                  <a:pt x="1585" y="4034"/>
                </a:lnTo>
                <a:lnTo>
                  <a:pt x="1777" y="4418"/>
                </a:lnTo>
                <a:lnTo>
                  <a:pt x="1970" y="4851"/>
                </a:lnTo>
                <a:lnTo>
                  <a:pt x="2066" y="5043"/>
                </a:lnTo>
                <a:lnTo>
                  <a:pt x="2162" y="5139"/>
                </a:lnTo>
                <a:lnTo>
                  <a:pt x="2258" y="5139"/>
                </a:lnTo>
                <a:lnTo>
                  <a:pt x="2402" y="5043"/>
                </a:lnTo>
                <a:lnTo>
                  <a:pt x="2738" y="4803"/>
                </a:lnTo>
                <a:lnTo>
                  <a:pt x="3074" y="4515"/>
                </a:lnTo>
                <a:lnTo>
                  <a:pt x="3266" y="4322"/>
                </a:lnTo>
                <a:lnTo>
                  <a:pt x="3314" y="4226"/>
                </a:lnTo>
                <a:lnTo>
                  <a:pt x="3266" y="4178"/>
                </a:lnTo>
                <a:lnTo>
                  <a:pt x="3170" y="4034"/>
                </a:lnTo>
                <a:lnTo>
                  <a:pt x="3026" y="3890"/>
                </a:lnTo>
                <a:lnTo>
                  <a:pt x="2834" y="3650"/>
                </a:lnTo>
                <a:lnTo>
                  <a:pt x="2786" y="3506"/>
                </a:lnTo>
                <a:lnTo>
                  <a:pt x="2786" y="3362"/>
                </a:lnTo>
                <a:lnTo>
                  <a:pt x="2882" y="3218"/>
                </a:lnTo>
                <a:lnTo>
                  <a:pt x="3026" y="3122"/>
                </a:lnTo>
                <a:lnTo>
                  <a:pt x="3170" y="3074"/>
                </a:lnTo>
                <a:lnTo>
                  <a:pt x="3314" y="3026"/>
                </a:lnTo>
                <a:lnTo>
                  <a:pt x="3458" y="3026"/>
                </a:lnTo>
                <a:lnTo>
                  <a:pt x="3602" y="3074"/>
                </a:lnTo>
                <a:lnTo>
                  <a:pt x="3698" y="3170"/>
                </a:lnTo>
                <a:lnTo>
                  <a:pt x="3746" y="3266"/>
                </a:lnTo>
                <a:lnTo>
                  <a:pt x="3843" y="3506"/>
                </a:lnTo>
                <a:lnTo>
                  <a:pt x="3891" y="3746"/>
                </a:lnTo>
                <a:lnTo>
                  <a:pt x="3987" y="3938"/>
                </a:lnTo>
                <a:lnTo>
                  <a:pt x="4227" y="3938"/>
                </a:lnTo>
                <a:lnTo>
                  <a:pt x="4611" y="3698"/>
                </a:lnTo>
                <a:lnTo>
                  <a:pt x="5043" y="3410"/>
                </a:lnTo>
                <a:lnTo>
                  <a:pt x="5235" y="3218"/>
                </a:lnTo>
                <a:lnTo>
                  <a:pt x="5283" y="3170"/>
                </a:lnTo>
                <a:lnTo>
                  <a:pt x="5235" y="3074"/>
                </a:lnTo>
                <a:lnTo>
                  <a:pt x="5139" y="2834"/>
                </a:lnTo>
                <a:lnTo>
                  <a:pt x="4707" y="2257"/>
                </a:lnTo>
                <a:lnTo>
                  <a:pt x="4563" y="2017"/>
                </a:lnTo>
                <a:lnTo>
                  <a:pt x="4515" y="1969"/>
                </a:lnTo>
                <a:lnTo>
                  <a:pt x="4563" y="1921"/>
                </a:lnTo>
                <a:lnTo>
                  <a:pt x="4755" y="1873"/>
                </a:lnTo>
                <a:lnTo>
                  <a:pt x="5139" y="1729"/>
                </a:lnTo>
                <a:lnTo>
                  <a:pt x="5331" y="1585"/>
                </a:lnTo>
                <a:lnTo>
                  <a:pt x="5475" y="1393"/>
                </a:lnTo>
                <a:lnTo>
                  <a:pt x="5523" y="1249"/>
                </a:lnTo>
                <a:lnTo>
                  <a:pt x="5523" y="1057"/>
                </a:lnTo>
                <a:lnTo>
                  <a:pt x="5427" y="865"/>
                </a:lnTo>
                <a:lnTo>
                  <a:pt x="5283" y="673"/>
                </a:lnTo>
                <a:lnTo>
                  <a:pt x="5139" y="528"/>
                </a:lnTo>
                <a:lnTo>
                  <a:pt x="4947" y="432"/>
                </a:lnTo>
                <a:lnTo>
                  <a:pt x="4755" y="432"/>
                </a:lnTo>
                <a:lnTo>
                  <a:pt x="4611" y="480"/>
                </a:lnTo>
                <a:lnTo>
                  <a:pt x="4515" y="576"/>
                </a:lnTo>
                <a:lnTo>
                  <a:pt x="4419" y="673"/>
                </a:lnTo>
                <a:lnTo>
                  <a:pt x="4227" y="913"/>
                </a:lnTo>
                <a:lnTo>
                  <a:pt x="4131" y="1057"/>
                </a:lnTo>
                <a:lnTo>
                  <a:pt x="4035" y="1105"/>
                </a:lnTo>
                <a:lnTo>
                  <a:pt x="3939" y="1105"/>
                </a:lnTo>
                <a:lnTo>
                  <a:pt x="3843" y="1009"/>
                </a:lnTo>
                <a:lnTo>
                  <a:pt x="3602" y="625"/>
                </a:lnTo>
                <a:lnTo>
                  <a:pt x="3410" y="240"/>
                </a:lnTo>
                <a:lnTo>
                  <a:pt x="3314" y="96"/>
                </a:lnTo>
                <a:lnTo>
                  <a:pt x="3218" y="0"/>
                </a:lnTo>
                <a:close/>
              </a:path>
            </a:pathLst>
          </a:custGeom>
          <a:solidFill>
            <a:schemeClr val="accent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Tree>
    <p:extLst>
      <p:ext uri="{BB962C8B-B14F-4D97-AF65-F5344CB8AC3E}">
        <p14:creationId xmlns:p14="http://schemas.microsoft.com/office/powerpoint/2010/main" val="20846976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header 1">
  <p:cSld name="Section header 1">
    <p:spTree>
      <p:nvGrpSpPr>
        <p:cNvPr id="1" name="Shape 1410"/>
        <p:cNvGrpSpPr/>
        <p:nvPr/>
      </p:nvGrpSpPr>
      <p:grpSpPr>
        <a:xfrm>
          <a:off x="0" y="0"/>
          <a:ext cx="0" cy="0"/>
          <a:chOff x="0" y="0"/>
          <a:chExt cx="0" cy="0"/>
        </a:xfrm>
      </p:grpSpPr>
      <p:sp>
        <p:nvSpPr>
          <p:cNvPr id="1411" name="Google Shape;1411;p23"/>
          <p:cNvSpPr/>
          <p:nvPr/>
        </p:nvSpPr>
        <p:spPr>
          <a:xfrm rot="5062382" flipH="1">
            <a:off x="8304151" y="-1221860"/>
            <a:ext cx="6782044" cy="6759781"/>
          </a:xfrm>
          <a:custGeom>
            <a:avLst/>
            <a:gdLst/>
            <a:ahLst/>
            <a:cxnLst/>
            <a:rect l="l" t="t" r="r" b="b"/>
            <a:pathLst>
              <a:path w="61535" h="61333" extrusionOk="0">
                <a:moveTo>
                  <a:pt x="25312" y="0"/>
                </a:moveTo>
                <a:lnTo>
                  <a:pt x="24384" y="40"/>
                </a:lnTo>
                <a:lnTo>
                  <a:pt x="23618" y="101"/>
                </a:lnTo>
                <a:lnTo>
                  <a:pt x="22851" y="182"/>
                </a:lnTo>
                <a:lnTo>
                  <a:pt x="22065" y="303"/>
                </a:lnTo>
                <a:lnTo>
                  <a:pt x="21298" y="464"/>
                </a:lnTo>
                <a:lnTo>
                  <a:pt x="20532" y="625"/>
                </a:lnTo>
                <a:lnTo>
                  <a:pt x="19766" y="847"/>
                </a:lnTo>
                <a:lnTo>
                  <a:pt x="18979" y="1069"/>
                </a:lnTo>
                <a:lnTo>
                  <a:pt x="18213" y="1331"/>
                </a:lnTo>
                <a:lnTo>
                  <a:pt x="17446" y="1593"/>
                </a:lnTo>
                <a:lnTo>
                  <a:pt x="16700" y="1896"/>
                </a:lnTo>
                <a:lnTo>
                  <a:pt x="15934" y="2219"/>
                </a:lnTo>
                <a:lnTo>
                  <a:pt x="15187" y="2561"/>
                </a:lnTo>
                <a:lnTo>
                  <a:pt x="14441" y="2945"/>
                </a:lnTo>
                <a:lnTo>
                  <a:pt x="13695" y="3328"/>
                </a:lnTo>
                <a:lnTo>
                  <a:pt x="12969" y="3711"/>
                </a:lnTo>
                <a:lnTo>
                  <a:pt x="12243" y="4135"/>
                </a:lnTo>
                <a:lnTo>
                  <a:pt x="11517" y="4578"/>
                </a:lnTo>
                <a:lnTo>
                  <a:pt x="10811" y="5022"/>
                </a:lnTo>
                <a:lnTo>
                  <a:pt x="10125" y="5486"/>
                </a:lnTo>
                <a:lnTo>
                  <a:pt x="9439" y="5970"/>
                </a:lnTo>
                <a:lnTo>
                  <a:pt x="8753" y="6454"/>
                </a:lnTo>
                <a:lnTo>
                  <a:pt x="8088" y="6958"/>
                </a:lnTo>
                <a:lnTo>
                  <a:pt x="7443" y="7483"/>
                </a:lnTo>
                <a:lnTo>
                  <a:pt x="6817" y="8007"/>
                </a:lnTo>
                <a:lnTo>
                  <a:pt x="6192" y="8531"/>
                </a:lnTo>
                <a:lnTo>
                  <a:pt x="5587" y="9076"/>
                </a:lnTo>
                <a:lnTo>
                  <a:pt x="4982" y="9620"/>
                </a:lnTo>
                <a:lnTo>
                  <a:pt x="4417" y="10185"/>
                </a:lnTo>
                <a:lnTo>
                  <a:pt x="3852" y="10730"/>
                </a:lnTo>
                <a:lnTo>
                  <a:pt x="3308" y="11294"/>
                </a:lnTo>
                <a:lnTo>
                  <a:pt x="2784" y="11859"/>
                </a:lnTo>
                <a:lnTo>
                  <a:pt x="2279" y="12424"/>
                </a:lnTo>
                <a:lnTo>
                  <a:pt x="2057" y="12686"/>
                </a:lnTo>
                <a:lnTo>
                  <a:pt x="1856" y="12968"/>
                </a:lnTo>
                <a:lnTo>
                  <a:pt x="1654" y="13231"/>
                </a:lnTo>
                <a:lnTo>
                  <a:pt x="1473" y="13513"/>
                </a:lnTo>
                <a:lnTo>
                  <a:pt x="1311" y="13795"/>
                </a:lnTo>
                <a:lnTo>
                  <a:pt x="1150" y="14078"/>
                </a:lnTo>
                <a:lnTo>
                  <a:pt x="868" y="14663"/>
                </a:lnTo>
                <a:lnTo>
                  <a:pt x="625" y="15268"/>
                </a:lnTo>
                <a:lnTo>
                  <a:pt x="424" y="15873"/>
                </a:lnTo>
                <a:lnTo>
                  <a:pt x="262" y="16518"/>
                </a:lnTo>
                <a:lnTo>
                  <a:pt x="141" y="17143"/>
                </a:lnTo>
                <a:lnTo>
                  <a:pt x="61" y="17809"/>
                </a:lnTo>
                <a:lnTo>
                  <a:pt x="20" y="18454"/>
                </a:lnTo>
                <a:lnTo>
                  <a:pt x="0" y="19140"/>
                </a:lnTo>
                <a:lnTo>
                  <a:pt x="20" y="19806"/>
                </a:lnTo>
                <a:lnTo>
                  <a:pt x="81" y="20491"/>
                </a:lnTo>
                <a:lnTo>
                  <a:pt x="162" y="21157"/>
                </a:lnTo>
                <a:lnTo>
                  <a:pt x="283" y="21843"/>
                </a:lnTo>
                <a:lnTo>
                  <a:pt x="424" y="22528"/>
                </a:lnTo>
                <a:lnTo>
                  <a:pt x="605" y="23214"/>
                </a:lnTo>
                <a:lnTo>
                  <a:pt x="807" y="23880"/>
                </a:lnTo>
                <a:lnTo>
                  <a:pt x="1029" y="24545"/>
                </a:lnTo>
                <a:lnTo>
                  <a:pt x="1271" y="25211"/>
                </a:lnTo>
                <a:lnTo>
                  <a:pt x="1533" y="25876"/>
                </a:lnTo>
                <a:lnTo>
                  <a:pt x="1815" y="26522"/>
                </a:lnTo>
                <a:lnTo>
                  <a:pt x="2118" y="27167"/>
                </a:lnTo>
                <a:lnTo>
                  <a:pt x="2441" y="27792"/>
                </a:lnTo>
                <a:lnTo>
                  <a:pt x="2784" y="28397"/>
                </a:lnTo>
                <a:lnTo>
                  <a:pt x="3147" y="29003"/>
                </a:lnTo>
                <a:lnTo>
                  <a:pt x="3510" y="29567"/>
                </a:lnTo>
                <a:lnTo>
                  <a:pt x="3893" y="30132"/>
                </a:lnTo>
                <a:lnTo>
                  <a:pt x="4276" y="30677"/>
                </a:lnTo>
                <a:lnTo>
                  <a:pt x="4679" y="31201"/>
                </a:lnTo>
                <a:lnTo>
                  <a:pt x="5083" y="31685"/>
                </a:lnTo>
                <a:lnTo>
                  <a:pt x="5486" y="32169"/>
                </a:lnTo>
                <a:lnTo>
                  <a:pt x="5890" y="32613"/>
                </a:lnTo>
                <a:lnTo>
                  <a:pt x="6313" y="33036"/>
                </a:lnTo>
                <a:lnTo>
                  <a:pt x="6737" y="33440"/>
                </a:lnTo>
                <a:lnTo>
                  <a:pt x="7180" y="33843"/>
                </a:lnTo>
                <a:lnTo>
                  <a:pt x="7624" y="34226"/>
                </a:lnTo>
                <a:lnTo>
                  <a:pt x="8088" y="34589"/>
                </a:lnTo>
                <a:lnTo>
                  <a:pt x="8572" y="34952"/>
                </a:lnTo>
                <a:lnTo>
                  <a:pt x="9056" y="35315"/>
                </a:lnTo>
                <a:lnTo>
                  <a:pt x="9540" y="35638"/>
                </a:lnTo>
                <a:lnTo>
                  <a:pt x="10044" y="35961"/>
                </a:lnTo>
                <a:lnTo>
                  <a:pt x="10548" y="36263"/>
                </a:lnTo>
                <a:lnTo>
                  <a:pt x="11073" y="36566"/>
                </a:lnTo>
                <a:lnTo>
                  <a:pt x="11597" y="36828"/>
                </a:lnTo>
                <a:lnTo>
                  <a:pt x="12122" y="37090"/>
                </a:lnTo>
                <a:lnTo>
                  <a:pt x="12666" y="37352"/>
                </a:lnTo>
                <a:lnTo>
                  <a:pt x="13211" y="37574"/>
                </a:lnTo>
                <a:lnTo>
                  <a:pt x="13775" y="37796"/>
                </a:lnTo>
                <a:lnTo>
                  <a:pt x="14340" y="37998"/>
                </a:lnTo>
                <a:lnTo>
                  <a:pt x="14905" y="38179"/>
                </a:lnTo>
                <a:lnTo>
                  <a:pt x="15470" y="38361"/>
                </a:lnTo>
                <a:lnTo>
                  <a:pt x="16034" y="38522"/>
                </a:lnTo>
                <a:lnTo>
                  <a:pt x="16619" y="38663"/>
                </a:lnTo>
                <a:lnTo>
                  <a:pt x="17204" y="38784"/>
                </a:lnTo>
                <a:lnTo>
                  <a:pt x="17789" y="38885"/>
                </a:lnTo>
                <a:lnTo>
                  <a:pt x="18374" y="38986"/>
                </a:lnTo>
                <a:lnTo>
                  <a:pt x="18959" y="39067"/>
                </a:lnTo>
                <a:lnTo>
                  <a:pt x="19564" y="39107"/>
                </a:lnTo>
                <a:lnTo>
                  <a:pt x="20149" y="39168"/>
                </a:lnTo>
                <a:lnTo>
                  <a:pt x="20754" y="39188"/>
                </a:lnTo>
                <a:lnTo>
                  <a:pt x="21924" y="39188"/>
                </a:lnTo>
                <a:lnTo>
                  <a:pt x="22529" y="39147"/>
                </a:lnTo>
                <a:lnTo>
                  <a:pt x="23255" y="39107"/>
                </a:lnTo>
                <a:lnTo>
                  <a:pt x="23961" y="39026"/>
                </a:lnTo>
                <a:lnTo>
                  <a:pt x="25413" y="38865"/>
                </a:lnTo>
                <a:lnTo>
                  <a:pt x="26865" y="38683"/>
                </a:lnTo>
                <a:lnTo>
                  <a:pt x="27591" y="38603"/>
                </a:lnTo>
                <a:lnTo>
                  <a:pt x="28317" y="38562"/>
                </a:lnTo>
                <a:lnTo>
                  <a:pt x="29043" y="38522"/>
                </a:lnTo>
                <a:lnTo>
                  <a:pt x="29749" y="38522"/>
                </a:lnTo>
                <a:lnTo>
                  <a:pt x="30455" y="38542"/>
                </a:lnTo>
                <a:lnTo>
                  <a:pt x="31141" y="38623"/>
                </a:lnTo>
                <a:lnTo>
                  <a:pt x="31484" y="38663"/>
                </a:lnTo>
                <a:lnTo>
                  <a:pt x="31826" y="38724"/>
                </a:lnTo>
                <a:lnTo>
                  <a:pt x="32169" y="38805"/>
                </a:lnTo>
                <a:lnTo>
                  <a:pt x="32512" y="38905"/>
                </a:lnTo>
                <a:lnTo>
                  <a:pt x="32835" y="39006"/>
                </a:lnTo>
                <a:lnTo>
                  <a:pt x="33178" y="39127"/>
                </a:lnTo>
                <a:lnTo>
                  <a:pt x="33500" y="39248"/>
                </a:lnTo>
                <a:lnTo>
                  <a:pt x="33823" y="39410"/>
                </a:lnTo>
                <a:lnTo>
                  <a:pt x="34186" y="39591"/>
                </a:lnTo>
                <a:lnTo>
                  <a:pt x="34529" y="39813"/>
                </a:lnTo>
                <a:lnTo>
                  <a:pt x="34872" y="40035"/>
                </a:lnTo>
                <a:lnTo>
                  <a:pt x="35174" y="40277"/>
                </a:lnTo>
                <a:lnTo>
                  <a:pt x="35497" y="40539"/>
                </a:lnTo>
                <a:lnTo>
                  <a:pt x="35780" y="40801"/>
                </a:lnTo>
                <a:lnTo>
                  <a:pt x="36062" y="41084"/>
                </a:lnTo>
                <a:lnTo>
                  <a:pt x="36324" y="41386"/>
                </a:lnTo>
                <a:lnTo>
                  <a:pt x="36586" y="41689"/>
                </a:lnTo>
                <a:lnTo>
                  <a:pt x="36808" y="42011"/>
                </a:lnTo>
                <a:lnTo>
                  <a:pt x="37050" y="42334"/>
                </a:lnTo>
                <a:lnTo>
                  <a:pt x="37272" y="42677"/>
                </a:lnTo>
                <a:lnTo>
                  <a:pt x="37474" y="43020"/>
                </a:lnTo>
                <a:lnTo>
                  <a:pt x="37675" y="43383"/>
                </a:lnTo>
                <a:lnTo>
                  <a:pt x="38038" y="44129"/>
                </a:lnTo>
                <a:lnTo>
                  <a:pt x="38381" y="44895"/>
                </a:lnTo>
                <a:lnTo>
                  <a:pt x="38684" y="45682"/>
                </a:lnTo>
                <a:lnTo>
                  <a:pt x="38966" y="46489"/>
                </a:lnTo>
                <a:lnTo>
                  <a:pt x="39228" y="47296"/>
                </a:lnTo>
                <a:lnTo>
                  <a:pt x="39450" y="48122"/>
                </a:lnTo>
                <a:lnTo>
                  <a:pt x="39672" y="48949"/>
                </a:lnTo>
                <a:lnTo>
                  <a:pt x="40075" y="50583"/>
                </a:lnTo>
                <a:lnTo>
                  <a:pt x="40277" y="51390"/>
                </a:lnTo>
                <a:lnTo>
                  <a:pt x="40499" y="52217"/>
                </a:lnTo>
                <a:lnTo>
                  <a:pt x="40761" y="53044"/>
                </a:lnTo>
                <a:lnTo>
                  <a:pt x="41023" y="53850"/>
                </a:lnTo>
                <a:lnTo>
                  <a:pt x="41326" y="54657"/>
                </a:lnTo>
                <a:lnTo>
                  <a:pt x="41649" y="55464"/>
                </a:lnTo>
                <a:lnTo>
                  <a:pt x="42012" y="56230"/>
                </a:lnTo>
                <a:lnTo>
                  <a:pt x="42415" y="56956"/>
                </a:lnTo>
                <a:lnTo>
                  <a:pt x="42637" y="57319"/>
                </a:lnTo>
                <a:lnTo>
                  <a:pt x="42859" y="57662"/>
                </a:lnTo>
                <a:lnTo>
                  <a:pt x="43081" y="58005"/>
                </a:lnTo>
                <a:lnTo>
                  <a:pt x="43343" y="58328"/>
                </a:lnTo>
                <a:lnTo>
                  <a:pt x="43585" y="58630"/>
                </a:lnTo>
                <a:lnTo>
                  <a:pt x="43847" y="58933"/>
                </a:lnTo>
                <a:lnTo>
                  <a:pt x="44129" y="59215"/>
                </a:lnTo>
                <a:lnTo>
                  <a:pt x="44412" y="59498"/>
                </a:lnTo>
                <a:lnTo>
                  <a:pt x="44714" y="59740"/>
                </a:lnTo>
                <a:lnTo>
                  <a:pt x="45017" y="59982"/>
                </a:lnTo>
                <a:lnTo>
                  <a:pt x="45360" y="60203"/>
                </a:lnTo>
                <a:lnTo>
                  <a:pt x="45682" y="60425"/>
                </a:lnTo>
                <a:lnTo>
                  <a:pt x="46045" y="60607"/>
                </a:lnTo>
                <a:lnTo>
                  <a:pt x="46408" y="60768"/>
                </a:lnTo>
                <a:lnTo>
                  <a:pt x="46771" y="60930"/>
                </a:lnTo>
                <a:lnTo>
                  <a:pt x="47175" y="61051"/>
                </a:lnTo>
                <a:lnTo>
                  <a:pt x="47598" y="61172"/>
                </a:lnTo>
                <a:lnTo>
                  <a:pt x="48042" y="61252"/>
                </a:lnTo>
                <a:lnTo>
                  <a:pt x="48486" y="61313"/>
                </a:lnTo>
                <a:lnTo>
                  <a:pt x="48929" y="61333"/>
                </a:lnTo>
                <a:lnTo>
                  <a:pt x="49393" y="61333"/>
                </a:lnTo>
                <a:lnTo>
                  <a:pt x="49837" y="61293"/>
                </a:lnTo>
                <a:lnTo>
                  <a:pt x="50281" y="61252"/>
                </a:lnTo>
                <a:lnTo>
                  <a:pt x="50725" y="61172"/>
                </a:lnTo>
                <a:lnTo>
                  <a:pt x="51168" y="61071"/>
                </a:lnTo>
                <a:lnTo>
                  <a:pt x="51612" y="60950"/>
                </a:lnTo>
                <a:lnTo>
                  <a:pt x="52056" y="60809"/>
                </a:lnTo>
                <a:lnTo>
                  <a:pt x="52479" y="60647"/>
                </a:lnTo>
                <a:lnTo>
                  <a:pt x="52903" y="60466"/>
                </a:lnTo>
                <a:lnTo>
                  <a:pt x="53306" y="60264"/>
                </a:lnTo>
                <a:lnTo>
                  <a:pt x="53709" y="60042"/>
                </a:lnTo>
                <a:lnTo>
                  <a:pt x="54093" y="59800"/>
                </a:lnTo>
                <a:lnTo>
                  <a:pt x="54718" y="59397"/>
                </a:lnTo>
                <a:lnTo>
                  <a:pt x="55303" y="58933"/>
                </a:lnTo>
                <a:lnTo>
                  <a:pt x="55847" y="58449"/>
                </a:lnTo>
                <a:lnTo>
                  <a:pt x="56372" y="57945"/>
                </a:lnTo>
                <a:lnTo>
                  <a:pt x="56876" y="57400"/>
                </a:lnTo>
                <a:lnTo>
                  <a:pt x="57360" y="56835"/>
                </a:lnTo>
                <a:lnTo>
                  <a:pt x="57804" y="56230"/>
                </a:lnTo>
                <a:lnTo>
                  <a:pt x="58207" y="55625"/>
                </a:lnTo>
                <a:lnTo>
                  <a:pt x="58590" y="54980"/>
                </a:lnTo>
                <a:lnTo>
                  <a:pt x="58953" y="54334"/>
                </a:lnTo>
                <a:lnTo>
                  <a:pt x="59296" y="53649"/>
                </a:lnTo>
                <a:lnTo>
                  <a:pt x="59599" y="52983"/>
                </a:lnTo>
                <a:lnTo>
                  <a:pt x="59881" y="52277"/>
                </a:lnTo>
                <a:lnTo>
                  <a:pt x="60143" y="51571"/>
                </a:lnTo>
                <a:lnTo>
                  <a:pt x="60365" y="50865"/>
                </a:lnTo>
                <a:lnTo>
                  <a:pt x="60567" y="50139"/>
                </a:lnTo>
                <a:lnTo>
                  <a:pt x="60728" y="49413"/>
                </a:lnTo>
                <a:lnTo>
                  <a:pt x="60890" y="48687"/>
                </a:lnTo>
                <a:lnTo>
                  <a:pt x="61031" y="47961"/>
                </a:lnTo>
                <a:lnTo>
                  <a:pt x="61132" y="47235"/>
                </a:lnTo>
                <a:lnTo>
                  <a:pt x="61232" y="46489"/>
                </a:lnTo>
                <a:lnTo>
                  <a:pt x="61313" y="45763"/>
                </a:lnTo>
                <a:lnTo>
                  <a:pt x="61374" y="45016"/>
                </a:lnTo>
                <a:lnTo>
                  <a:pt x="61434" y="44270"/>
                </a:lnTo>
                <a:lnTo>
                  <a:pt x="61495" y="42778"/>
                </a:lnTo>
                <a:lnTo>
                  <a:pt x="61535" y="41285"/>
                </a:lnTo>
                <a:lnTo>
                  <a:pt x="61535" y="39793"/>
                </a:lnTo>
                <a:lnTo>
                  <a:pt x="61515" y="38300"/>
                </a:lnTo>
                <a:lnTo>
                  <a:pt x="61495" y="36485"/>
                </a:lnTo>
                <a:lnTo>
                  <a:pt x="61434" y="34670"/>
                </a:lnTo>
                <a:lnTo>
                  <a:pt x="61353" y="32835"/>
                </a:lnTo>
                <a:lnTo>
                  <a:pt x="61232" y="30979"/>
                </a:lnTo>
                <a:lnTo>
                  <a:pt x="61172" y="30071"/>
                </a:lnTo>
                <a:lnTo>
                  <a:pt x="61071" y="29144"/>
                </a:lnTo>
                <a:lnTo>
                  <a:pt x="60970" y="28236"/>
                </a:lnTo>
                <a:lnTo>
                  <a:pt x="60849" y="27329"/>
                </a:lnTo>
                <a:lnTo>
                  <a:pt x="60728" y="26421"/>
                </a:lnTo>
                <a:lnTo>
                  <a:pt x="60567" y="25534"/>
                </a:lnTo>
                <a:lnTo>
                  <a:pt x="60405" y="24626"/>
                </a:lnTo>
                <a:lnTo>
                  <a:pt x="60224" y="23739"/>
                </a:lnTo>
                <a:lnTo>
                  <a:pt x="60022" y="22871"/>
                </a:lnTo>
                <a:lnTo>
                  <a:pt x="59800" y="22004"/>
                </a:lnTo>
                <a:lnTo>
                  <a:pt x="59558" y="21137"/>
                </a:lnTo>
                <a:lnTo>
                  <a:pt x="59296" y="20290"/>
                </a:lnTo>
                <a:lnTo>
                  <a:pt x="58994" y="19443"/>
                </a:lnTo>
                <a:lnTo>
                  <a:pt x="58691" y="18616"/>
                </a:lnTo>
                <a:lnTo>
                  <a:pt x="58348" y="17809"/>
                </a:lnTo>
                <a:lnTo>
                  <a:pt x="57985" y="17002"/>
                </a:lnTo>
                <a:lnTo>
                  <a:pt x="57582" y="16216"/>
                </a:lnTo>
                <a:lnTo>
                  <a:pt x="57158" y="15449"/>
                </a:lnTo>
                <a:lnTo>
                  <a:pt x="56715" y="14703"/>
                </a:lnTo>
                <a:lnTo>
                  <a:pt x="56231" y="13957"/>
                </a:lnTo>
                <a:lnTo>
                  <a:pt x="55726" y="13251"/>
                </a:lnTo>
                <a:lnTo>
                  <a:pt x="55182" y="12545"/>
                </a:lnTo>
                <a:lnTo>
                  <a:pt x="54617" y="11859"/>
                </a:lnTo>
                <a:lnTo>
                  <a:pt x="53992" y="11214"/>
                </a:lnTo>
                <a:lnTo>
                  <a:pt x="53609" y="10831"/>
                </a:lnTo>
                <a:lnTo>
                  <a:pt x="53225" y="10447"/>
                </a:lnTo>
                <a:lnTo>
                  <a:pt x="52822" y="10084"/>
                </a:lnTo>
                <a:lnTo>
                  <a:pt x="52419" y="9741"/>
                </a:lnTo>
                <a:lnTo>
                  <a:pt x="51995" y="9399"/>
                </a:lnTo>
                <a:lnTo>
                  <a:pt x="51572" y="9056"/>
                </a:lnTo>
                <a:lnTo>
                  <a:pt x="50704" y="8431"/>
                </a:lnTo>
                <a:lnTo>
                  <a:pt x="49817" y="7825"/>
                </a:lnTo>
                <a:lnTo>
                  <a:pt x="48889" y="7261"/>
                </a:lnTo>
                <a:lnTo>
                  <a:pt x="47941" y="6736"/>
                </a:lnTo>
                <a:lnTo>
                  <a:pt x="46973" y="6232"/>
                </a:lnTo>
                <a:lnTo>
                  <a:pt x="46005" y="5768"/>
                </a:lnTo>
                <a:lnTo>
                  <a:pt x="44997" y="5304"/>
                </a:lnTo>
                <a:lnTo>
                  <a:pt x="44008" y="4881"/>
                </a:lnTo>
                <a:lnTo>
                  <a:pt x="42980" y="4457"/>
                </a:lnTo>
                <a:lnTo>
                  <a:pt x="41971" y="4074"/>
                </a:lnTo>
                <a:lnTo>
                  <a:pt x="40943" y="3691"/>
                </a:lnTo>
                <a:lnTo>
                  <a:pt x="38885" y="2945"/>
                </a:lnTo>
                <a:lnTo>
                  <a:pt x="37111" y="2340"/>
                </a:lnTo>
                <a:lnTo>
                  <a:pt x="35336" y="1755"/>
                </a:lnTo>
                <a:lnTo>
                  <a:pt x="34448" y="1492"/>
                </a:lnTo>
                <a:lnTo>
                  <a:pt x="33541" y="1230"/>
                </a:lnTo>
                <a:lnTo>
                  <a:pt x="32633" y="988"/>
                </a:lnTo>
                <a:lnTo>
                  <a:pt x="31726" y="766"/>
                </a:lnTo>
                <a:lnTo>
                  <a:pt x="30818" y="565"/>
                </a:lnTo>
                <a:lnTo>
                  <a:pt x="29910" y="383"/>
                </a:lnTo>
                <a:lnTo>
                  <a:pt x="29003" y="242"/>
                </a:lnTo>
                <a:lnTo>
                  <a:pt x="28075" y="141"/>
                </a:lnTo>
                <a:lnTo>
                  <a:pt x="27167" y="61"/>
                </a:lnTo>
                <a:lnTo>
                  <a:pt x="26240" y="0"/>
                </a:lnTo>
                <a:close/>
              </a:path>
            </a:pathLst>
          </a:custGeom>
          <a:solidFill>
            <a:schemeClr val="lt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412" name="Google Shape;1412;p23"/>
          <p:cNvSpPr txBox="1">
            <a:spLocks noGrp="1"/>
          </p:cNvSpPr>
          <p:nvPr>
            <p:ph type="title"/>
          </p:nvPr>
        </p:nvSpPr>
        <p:spPr>
          <a:xfrm>
            <a:off x="5841467" y="2783867"/>
            <a:ext cx="5123600" cy="1658400"/>
          </a:xfrm>
          <a:prstGeom prst="rect">
            <a:avLst/>
          </a:prstGeom>
        </p:spPr>
        <p:txBody>
          <a:bodyPr spcFirstLastPara="1" wrap="square" lIns="91425" tIns="91425" rIns="91425" bIns="91425" anchor="ctr" anchorCtr="0">
            <a:noAutofit/>
          </a:bodyPr>
          <a:lstStyle>
            <a:lvl1pPr lvl="0" algn="r" rtl="0">
              <a:spcBef>
                <a:spcPts val="0"/>
              </a:spcBef>
              <a:spcAft>
                <a:spcPts val="0"/>
              </a:spcAft>
              <a:buSzPts val="3600"/>
              <a:buNone/>
              <a:defRPr sz="6667">
                <a:solidFill>
                  <a:schemeClr val="lt1"/>
                </a:solidFill>
                <a:latin typeface="UTM Futura Extra" panose="02040603050506020204" pitchFamily="18" charset="0"/>
                <a:ea typeface="Tahoma" panose="020B0604030504040204" pitchFamily="34" charset="0"/>
                <a:cs typeface="Tahoma" panose="020B0604030504040204" pitchFamily="34" charset="0"/>
              </a:defRPr>
            </a:lvl1pPr>
            <a:lvl2pPr lvl="1" algn="r" rtl="0">
              <a:spcBef>
                <a:spcPts val="0"/>
              </a:spcBef>
              <a:spcAft>
                <a:spcPts val="0"/>
              </a:spcAft>
              <a:buSzPts val="3600"/>
              <a:buNone/>
              <a:defRPr sz="4800"/>
            </a:lvl2pPr>
            <a:lvl3pPr lvl="2" algn="r" rtl="0">
              <a:spcBef>
                <a:spcPts val="0"/>
              </a:spcBef>
              <a:spcAft>
                <a:spcPts val="0"/>
              </a:spcAft>
              <a:buSzPts val="3600"/>
              <a:buNone/>
              <a:defRPr sz="4800"/>
            </a:lvl3pPr>
            <a:lvl4pPr lvl="3" algn="r" rtl="0">
              <a:spcBef>
                <a:spcPts val="0"/>
              </a:spcBef>
              <a:spcAft>
                <a:spcPts val="0"/>
              </a:spcAft>
              <a:buSzPts val="3600"/>
              <a:buNone/>
              <a:defRPr sz="4800"/>
            </a:lvl4pPr>
            <a:lvl5pPr lvl="4" algn="r" rtl="0">
              <a:spcBef>
                <a:spcPts val="0"/>
              </a:spcBef>
              <a:spcAft>
                <a:spcPts val="0"/>
              </a:spcAft>
              <a:buSzPts val="3600"/>
              <a:buNone/>
              <a:defRPr sz="4800"/>
            </a:lvl5pPr>
            <a:lvl6pPr lvl="5" algn="r" rtl="0">
              <a:spcBef>
                <a:spcPts val="0"/>
              </a:spcBef>
              <a:spcAft>
                <a:spcPts val="0"/>
              </a:spcAft>
              <a:buSzPts val="3600"/>
              <a:buNone/>
              <a:defRPr sz="4800"/>
            </a:lvl6pPr>
            <a:lvl7pPr lvl="6" algn="r" rtl="0">
              <a:spcBef>
                <a:spcPts val="0"/>
              </a:spcBef>
              <a:spcAft>
                <a:spcPts val="0"/>
              </a:spcAft>
              <a:buSzPts val="3600"/>
              <a:buNone/>
              <a:defRPr sz="4800"/>
            </a:lvl7pPr>
            <a:lvl8pPr lvl="7" algn="r" rtl="0">
              <a:spcBef>
                <a:spcPts val="0"/>
              </a:spcBef>
              <a:spcAft>
                <a:spcPts val="0"/>
              </a:spcAft>
              <a:buSzPts val="3600"/>
              <a:buNone/>
              <a:defRPr sz="4800"/>
            </a:lvl8pPr>
            <a:lvl9pPr lvl="8" algn="r" rtl="0">
              <a:spcBef>
                <a:spcPts val="0"/>
              </a:spcBef>
              <a:spcAft>
                <a:spcPts val="0"/>
              </a:spcAft>
              <a:buSzPts val="3600"/>
              <a:buNone/>
              <a:defRPr sz="4800"/>
            </a:lvl9pPr>
          </a:lstStyle>
          <a:p>
            <a:endParaRPr dirty="0"/>
          </a:p>
        </p:txBody>
      </p:sp>
      <p:sp>
        <p:nvSpPr>
          <p:cNvPr id="1413" name="Google Shape;1413;p23"/>
          <p:cNvSpPr txBox="1">
            <a:spLocks noGrp="1"/>
          </p:cNvSpPr>
          <p:nvPr>
            <p:ph type="title" idx="2" hasCustomPrompt="1"/>
          </p:nvPr>
        </p:nvSpPr>
        <p:spPr>
          <a:xfrm>
            <a:off x="9592784" y="1075867"/>
            <a:ext cx="1344400" cy="1176000"/>
          </a:xfrm>
          <a:prstGeom prst="rect">
            <a:avLst/>
          </a:prstGeom>
          <a:noFill/>
          <a:ln>
            <a:noFill/>
          </a:ln>
        </p:spPr>
        <p:txBody>
          <a:bodyPr spcFirstLastPara="1" wrap="square" lIns="91425" tIns="91425" rIns="91425" bIns="91425" anchor="ctr" anchorCtr="0">
            <a:noAutofit/>
          </a:bodyPr>
          <a:lstStyle>
            <a:lvl1pPr lvl="0" algn="r" rtl="0">
              <a:spcBef>
                <a:spcPts val="0"/>
              </a:spcBef>
              <a:spcAft>
                <a:spcPts val="0"/>
              </a:spcAft>
              <a:buSzPts val="6000"/>
              <a:buNone/>
              <a:defRPr sz="6667">
                <a:solidFill>
                  <a:schemeClr val="accent6"/>
                </a:solidFill>
                <a:latin typeface="UTM Futura Extra" panose="02040603050506020204" pitchFamily="18" charset="0"/>
                <a:ea typeface="Tahoma" panose="020B0604030504040204" pitchFamily="34" charset="0"/>
                <a:cs typeface="Tahoma" panose="020B0604030504040204" pitchFamily="34" charset="0"/>
              </a:defRPr>
            </a:lvl1pPr>
            <a:lvl2pPr lvl="1" algn="r" rtl="0">
              <a:spcBef>
                <a:spcPts val="0"/>
              </a:spcBef>
              <a:spcAft>
                <a:spcPts val="0"/>
              </a:spcAft>
              <a:buSzPts val="6000"/>
              <a:buNone/>
              <a:defRPr sz="8000"/>
            </a:lvl2pPr>
            <a:lvl3pPr lvl="2" algn="r" rtl="0">
              <a:spcBef>
                <a:spcPts val="0"/>
              </a:spcBef>
              <a:spcAft>
                <a:spcPts val="0"/>
              </a:spcAft>
              <a:buSzPts val="6000"/>
              <a:buNone/>
              <a:defRPr sz="8000"/>
            </a:lvl3pPr>
            <a:lvl4pPr lvl="3" algn="r" rtl="0">
              <a:spcBef>
                <a:spcPts val="0"/>
              </a:spcBef>
              <a:spcAft>
                <a:spcPts val="0"/>
              </a:spcAft>
              <a:buSzPts val="6000"/>
              <a:buNone/>
              <a:defRPr sz="8000"/>
            </a:lvl4pPr>
            <a:lvl5pPr lvl="4" algn="r" rtl="0">
              <a:spcBef>
                <a:spcPts val="0"/>
              </a:spcBef>
              <a:spcAft>
                <a:spcPts val="0"/>
              </a:spcAft>
              <a:buSzPts val="6000"/>
              <a:buNone/>
              <a:defRPr sz="8000"/>
            </a:lvl5pPr>
            <a:lvl6pPr lvl="5" algn="r" rtl="0">
              <a:spcBef>
                <a:spcPts val="0"/>
              </a:spcBef>
              <a:spcAft>
                <a:spcPts val="0"/>
              </a:spcAft>
              <a:buSzPts val="6000"/>
              <a:buNone/>
              <a:defRPr sz="8000"/>
            </a:lvl6pPr>
            <a:lvl7pPr lvl="6" algn="r" rtl="0">
              <a:spcBef>
                <a:spcPts val="0"/>
              </a:spcBef>
              <a:spcAft>
                <a:spcPts val="0"/>
              </a:spcAft>
              <a:buSzPts val="6000"/>
              <a:buNone/>
              <a:defRPr sz="8000"/>
            </a:lvl7pPr>
            <a:lvl8pPr lvl="7" algn="r" rtl="0">
              <a:spcBef>
                <a:spcPts val="0"/>
              </a:spcBef>
              <a:spcAft>
                <a:spcPts val="0"/>
              </a:spcAft>
              <a:buSzPts val="6000"/>
              <a:buNone/>
              <a:defRPr sz="8000"/>
            </a:lvl8pPr>
            <a:lvl9pPr lvl="8" algn="r" rtl="0">
              <a:spcBef>
                <a:spcPts val="0"/>
              </a:spcBef>
              <a:spcAft>
                <a:spcPts val="0"/>
              </a:spcAft>
              <a:buSzPts val="6000"/>
              <a:buNone/>
              <a:defRPr sz="8000"/>
            </a:lvl9pPr>
          </a:lstStyle>
          <a:p>
            <a:r>
              <a:rPr dirty="0"/>
              <a:t>xx%</a:t>
            </a:r>
          </a:p>
        </p:txBody>
      </p:sp>
      <p:sp>
        <p:nvSpPr>
          <p:cNvPr id="1414" name="Google Shape;1414;p23"/>
          <p:cNvSpPr txBox="1">
            <a:spLocks noGrp="1"/>
          </p:cNvSpPr>
          <p:nvPr>
            <p:ph type="subTitle" idx="1"/>
          </p:nvPr>
        </p:nvSpPr>
        <p:spPr>
          <a:xfrm>
            <a:off x="7556333" y="4848669"/>
            <a:ext cx="3408800" cy="719600"/>
          </a:xfrm>
          <a:prstGeom prst="rect">
            <a:avLst/>
          </a:prstGeom>
        </p:spPr>
        <p:txBody>
          <a:bodyPr spcFirstLastPara="1" wrap="square" lIns="91425" tIns="91425" rIns="91425" bIns="91425" anchor="ctr" anchorCtr="0">
            <a:noAutofit/>
          </a:bodyPr>
          <a:lstStyle>
            <a:lvl1pPr lvl="0" algn="r" rtl="0">
              <a:lnSpc>
                <a:spcPct val="100000"/>
              </a:lnSpc>
              <a:spcBef>
                <a:spcPts val="0"/>
              </a:spcBef>
              <a:spcAft>
                <a:spcPts val="0"/>
              </a:spcAft>
              <a:buSzPts val="1400"/>
              <a:buNone/>
              <a:defRPr sz="2133">
                <a:latin typeface="Tahoma" panose="020B0604030504040204" pitchFamily="34" charset="0"/>
              </a:defRPr>
            </a:lvl1pPr>
            <a:lvl2pPr lvl="1" algn="r" rtl="0">
              <a:lnSpc>
                <a:spcPct val="100000"/>
              </a:lnSpc>
              <a:spcBef>
                <a:spcPts val="0"/>
              </a:spcBef>
              <a:spcAft>
                <a:spcPts val="0"/>
              </a:spcAft>
              <a:buSzPts val="1400"/>
              <a:buNone/>
              <a:defRPr/>
            </a:lvl2pPr>
            <a:lvl3pPr lvl="2" algn="r" rtl="0">
              <a:lnSpc>
                <a:spcPct val="100000"/>
              </a:lnSpc>
              <a:spcBef>
                <a:spcPts val="2133"/>
              </a:spcBef>
              <a:spcAft>
                <a:spcPts val="0"/>
              </a:spcAft>
              <a:buSzPts val="1400"/>
              <a:buNone/>
              <a:defRPr/>
            </a:lvl3pPr>
            <a:lvl4pPr lvl="3" algn="r" rtl="0">
              <a:lnSpc>
                <a:spcPct val="100000"/>
              </a:lnSpc>
              <a:spcBef>
                <a:spcPts val="2133"/>
              </a:spcBef>
              <a:spcAft>
                <a:spcPts val="0"/>
              </a:spcAft>
              <a:buSzPts val="1400"/>
              <a:buNone/>
              <a:defRPr/>
            </a:lvl4pPr>
            <a:lvl5pPr lvl="4" algn="r" rtl="0">
              <a:lnSpc>
                <a:spcPct val="100000"/>
              </a:lnSpc>
              <a:spcBef>
                <a:spcPts val="2133"/>
              </a:spcBef>
              <a:spcAft>
                <a:spcPts val="0"/>
              </a:spcAft>
              <a:buSzPts val="1400"/>
              <a:buNone/>
              <a:defRPr/>
            </a:lvl5pPr>
            <a:lvl6pPr lvl="5" algn="r" rtl="0">
              <a:lnSpc>
                <a:spcPct val="100000"/>
              </a:lnSpc>
              <a:spcBef>
                <a:spcPts val="2133"/>
              </a:spcBef>
              <a:spcAft>
                <a:spcPts val="0"/>
              </a:spcAft>
              <a:buSzPts val="1400"/>
              <a:buNone/>
              <a:defRPr/>
            </a:lvl6pPr>
            <a:lvl7pPr lvl="6" algn="r" rtl="0">
              <a:lnSpc>
                <a:spcPct val="100000"/>
              </a:lnSpc>
              <a:spcBef>
                <a:spcPts val="2133"/>
              </a:spcBef>
              <a:spcAft>
                <a:spcPts val="0"/>
              </a:spcAft>
              <a:buSzPts val="1400"/>
              <a:buNone/>
              <a:defRPr/>
            </a:lvl7pPr>
            <a:lvl8pPr lvl="7" algn="r" rtl="0">
              <a:lnSpc>
                <a:spcPct val="100000"/>
              </a:lnSpc>
              <a:spcBef>
                <a:spcPts val="2133"/>
              </a:spcBef>
              <a:spcAft>
                <a:spcPts val="0"/>
              </a:spcAft>
              <a:buSzPts val="1400"/>
              <a:buNone/>
              <a:defRPr/>
            </a:lvl8pPr>
            <a:lvl9pPr lvl="8" algn="r" rtl="0">
              <a:lnSpc>
                <a:spcPct val="100000"/>
              </a:lnSpc>
              <a:spcBef>
                <a:spcPts val="2133"/>
              </a:spcBef>
              <a:spcAft>
                <a:spcPts val="2133"/>
              </a:spcAft>
              <a:buSzPts val="1400"/>
              <a:buNone/>
              <a:defRPr/>
            </a:lvl9pPr>
          </a:lstStyle>
          <a:p>
            <a:endParaRPr dirty="0"/>
          </a:p>
        </p:txBody>
      </p:sp>
      <p:sp>
        <p:nvSpPr>
          <p:cNvPr id="1415" name="Google Shape;1415;p23"/>
          <p:cNvSpPr/>
          <p:nvPr/>
        </p:nvSpPr>
        <p:spPr>
          <a:xfrm>
            <a:off x="7318533" y="6082367"/>
            <a:ext cx="3408800" cy="197600"/>
          </a:xfrm>
          <a:prstGeom prst="rect">
            <a:avLst/>
          </a:prstGeom>
          <a:solidFill>
            <a:schemeClr val="dk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416" name="Google Shape;1416;p23"/>
          <p:cNvSpPr/>
          <p:nvPr/>
        </p:nvSpPr>
        <p:spPr>
          <a:xfrm rot="-275769">
            <a:off x="-786516" y="3818136"/>
            <a:ext cx="3300933" cy="4455800"/>
          </a:xfrm>
          <a:custGeom>
            <a:avLst/>
            <a:gdLst/>
            <a:ahLst/>
            <a:cxnLst/>
            <a:rect l="l" t="t" r="r" b="b"/>
            <a:pathLst>
              <a:path w="42254" h="57037" extrusionOk="0">
                <a:moveTo>
                  <a:pt x="6515" y="0"/>
                </a:moveTo>
                <a:lnTo>
                  <a:pt x="5507" y="20"/>
                </a:lnTo>
                <a:lnTo>
                  <a:pt x="4498" y="61"/>
                </a:lnTo>
                <a:lnTo>
                  <a:pt x="3470" y="141"/>
                </a:lnTo>
                <a:lnTo>
                  <a:pt x="2441" y="262"/>
                </a:lnTo>
                <a:lnTo>
                  <a:pt x="1432" y="383"/>
                </a:lnTo>
                <a:lnTo>
                  <a:pt x="1291" y="5869"/>
                </a:lnTo>
                <a:lnTo>
                  <a:pt x="1110" y="11375"/>
                </a:lnTo>
                <a:lnTo>
                  <a:pt x="747" y="22347"/>
                </a:lnTo>
                <a:lnTo>
                  <a:pt x="626" y="25957"/>
                </a:lnTo>
                <a:lnTo>
                  <a:pt x="525" y="29547"/>
                </a:lnTo>
                <a:lnTo>
                  <a:pt x="444" y="33137"/>
                </a:lnTo>
                <a:lnTo>
                  <a:pt x="404" y="36747"/>
                </a:lnTo>
                <a:lnTo>
                  <a:pt x="364" y="40257"/>
                </a:lnTo>
                <a:lnTo>
                  <a:pt x="343" y="43746"/>
                </a:lnTo>
                <a:lnTo>
                  <a:pt x="303" y="47255"/>
                </a:lnTo>
                <a:lnTo>
                  <a:pt x="222" y="50765"/>
                </a:lnTo>
                <a:lnTo>
                  <a:pt x="182" y="51672"/>
                </a:lnTo>
                <a:lnTo>
                  <a:pt x="122" y="52600"/>
                </a:lnTo>
                <a:lnTo>
                  <a:pt x="41" y="53507"/>
                </a:lnTo>
                <a:lnTo>
                  <a:pt x="0" y="54415"/>
                </a:lnTo>
                <a:lnTo>
                  <a:pt x="0" y="54859"/>
                </a:lnTo>
                <a:lnTo>
                  <a:pt x="0" y="55303"/>
                </a:lnTo>
                <a:lnTo>
                  <a:pt x="21" y="55524"/>
                </a:lnTo>
                <a:lnTo>
                  <a:pt x="41" y="55746"/>
                </a:lnTo>
                <a:lnTo>
                  <a:pt x="101" y="55968"/>
                </a:lnTo>
                <a:lnTo>
                  <a:pt x="142" y="56170"/>
                </a:lnTo>
                <a:lnTo>
                  <a:pt x="182" y="56271"/>
                </a:lnTo>
                <a:lnTo>
                  <a:pt x="243" y="56351"/>
                </a:lnTo>
                <a:lnTo>
                  <a:pt x="303" y="56432"/>
                </a:lnTo>
                <a:lnTo>
                  <a:pt x="384" y="56492"/>
                </a:lnTo>
                <a:lnTo>
                  <a:pt x="565" y="56593"/>
                </a:lnTo>
                <a:lnTo>
                  <a:pt x="807" y="56674"/>
                </a:lnTo>
                <a:lnTo>
                  <a:pt x="1231" y="56815"/>
                </a:lnTo>
                <a:lnTo>
                  <a:pt x="1674" y="56896"/>
                </a:lnTo>
                <a:lnTo>
                  <a:pt x="2118" y="56977"/>
                </a:lnTo>
                <a:lnTo>
                  <a:pt x="2582" y="57017"/>
                </a:lnTo>
                <a:lnTo>
                  <a:pt x="3046" y="57017"/>
                </a:lnTo>
                <a:lnTo>
                  <a:pt x="3490" y="57037"/>
                </a:lnTo>
                <a:lnTo>
                  <a:pt x="4397" y="57017"/>
                </a:lnTo>
                <a:lnTo>
                  <a:pt x="5446" y="56977"/>
                </a:lnTo>
                <a:lnTo>
                  <a:pt x="6495" y="56916"/>
                </a:lnTo>
                <a:lnTo>
                  <a:pt x="7544" y="56835"/>
                </a:lnTo>
                <a:lnTo>
                  <a:pt x="8613" y="56755"/>
                </a:lnTo>
                <a:lnTo>
                  <a:pt x="10125" y="56593"/>
                </a:lnTo>
                <a:lnTo>
                  <a:pt x="10892" y="56533"/>
                </a:lnTo>
                <a:lnTo>
                  <a:pt x="11638" y="56513"/>
                </a:lnTo>
                <a:lnTo>
                  <a:pt x="42254" y="56513"/>
                </a:lnTo>
                <a:lnTo>
                  <a:pt x="42214" y="55988"/>
                </a:lnTo>
                <a:lnTo>
                  <a:pt x="42133" y="55484"/>
                </a:lnTo>
                <a:lnTo>
                  <a:pt x="42052" y="54960"/>
                </a:lnTo>
                <a:lnTo>
                  <a:pt x="41911" y="54455"/>
                </a:lnTo>
                <a:lnTo>
                  <a:pt x="41750" y="53971"/>
                </a:lnTo>
                <a:lnTo>
                  <a:pt x="41568" y="53467"/>
                </a:lnTo>
                <a:lnTo>
                  <a:pt x="41346" y="52983"/>
                </a:lnTo>
                <a:lnTo>
                  <a:pt x="41104" y="52499"/>
                </a:lnTo>
                <a:lnTo>
                  <a:pt x="40741" y="51914"/>
                </a:lnTo>
                <a:lnTo>
                  <a:pt x="40338" y="51329"/>
                </a:lnTo>
                <a:lnTo>
                  <a:pt x="39914" y="50765"/>
                </a:lnTo>
                <a:lnTo>
                  <a:pt x="39471" y="50220"/>
                </a:lnTo>
                <a:lnTo>
                  <a:pt x="38523" y="49131"/>
                </a:lnTo>
                <a:lnTo>
                  <a:pt x="37595" y="48062"/>
                </a:lnTo>
                <a:lnTo>
                  <a:pt x="37151" y="47517"/>
                </a:lnTo>
                <a:lnTo>
                  <a:pt x="36728" y="46953"/>
                </a:lnTo>
                <a:lnTo>
                  <a:pt x="36344" y="46388"/>
                </a:lnTo>
                <a:lnTo>
                  <a:pt x="36163" y="46106"/>
                </a:lnTo>
                <a:lnTo>
                  <a:pt x="36002" y="45803"/>
                </a:lnTo>
                <a:lnTo>
                  <a:pt x="35860" y="45501"/>
                </a:lnTo>
                <a:lnTo>
                  <a:pt x="35719" y="45198"/>
                </a:lnTo>
                <a:lnTo>
                  <a:pt x="35598" y="44895"/>
                </a:lnTo>
                <a:lnTo>
                  <a:pt x="35477" y="44593"/>
                </a:lnTo>
                <a:lnTo>
                  <a:pt x="35376" y="44270"/>
                </a:lnTo>
                <a:lnTo>
                  <a:pt x="35316" y="43927"/>
                </a:lnTo>
                <a:lnTo>
                  <a:pt x="35255" y="43605"/>
                </a:lnTo>
                <a:lnTo>
                  <a:pt x="35215" y="43262"/>
                </a:lnTo>
                <a:lnTo>
                  <a:pt x="35195" y="42979"/>
                </a:lnTo>
                <a:lnTo>
                  <a:pt x="35195" y="42717"/>
                </a:lnTo>
                <a:lnTo>
                  <a:pt x="35215" y="42173"/>
                </a:lnTo>
                <a:lnTo>
                  <a:pt x="35296" y="41628"/>
                </a:lnTo>
                <a:lnTo>
                  <a:pt x="35397" y="41084"/>
                </a:lnTo>
                <a:lnTo>
                  <a:pt x="35538" y="40539"/>
                </a:lnTo>
                <a:lnTo>
                  <a:pt x="35679" y="40015"/>
                </a:lnTo>
                <a:lnTo>
                  <a:pt x="36022" y="38946"/>
                </a:lnTo>
                <a:lnTo>
                  <a:pt x="36344" y="37857"/>
                </a:lnTo>
                <a:lnTo>
                  <a:pt x="36486" y="37332"/>
                </a:lnTo>
                <a:lnTo>
                  <a:pt x="36607" y="36788"/>
                </a:lnTo>
                <a:lnTo>
                  <a:pt x="36687" y="36263"/>
                </a:lnTo>
                <a:lnTo>
                  <a:pt x="36728" y="35719"/>
                </a:lnTo>
                <a:lnTo>
                  <a:pt x="36748" y="35436"/>
                </a:lnTo>
                <a:lnTo>
                  <a:pt x="36748" y="35174"/>
                </a:lnTo>
                <a:lnTo>
                  <a:pt x="36728" y="34892"/>
                </a:lnTo>
                <a:lnTo>
                  <a:pt x="36687" y="34630"/>
                </a:lnTo>
                <a:lnTo>
                  <a:pt x="36647" y="34367"/>
                </a:lnTo>
                <a:lnTo>
                  <a:pt x="36586" y="34085"/>
                </a:lnTo>
                <a:lnTo>
                  <a:pt x="36526" y="33843"/>
                </a:lnTo>
                <a:lnTo>
                  <a:pt x="36445" y="33581"/>
                </a:lnTo>
                <a:lnTo>
                  <a:pt x="36344" y="33339"/>
                </a:lnTo>
                <a:lnTo>
                  <a:pt x="36244" y="33097"/>
                </a:lnTo>
                <a:lnTo>
                  <a:pt x="36002" y="32633"/>
                </a:lnTo>
                <a:lnTo>
                  <a:pt x="35719" y="32169"/>
                </a:lnTo>
                <a:lnTo>
                  <a:pt x="35397" y="31746"/>
                </a:lnTo>
                <a:lnTo>
                  <a:pt x="35034" y="31342"/>
                </a:lnTo>
                <a:lnTo>
                  <a:pt x="34650" y="30959"/>
                </a:lnTo>
                <a:lnTo>
                  <a:pt x="34227" y="30596"/>
                </a:lnTo>
                <a:lnTo>
                  <a:pt x="33803" y="30253"/>
                </a:lnTo>
                <a:lnTo>
                  <a:pt x="33339" y="29930"/>
                </a:lnTo>
                <a:lnTo>
                  <a:pt x="32875" y="29608"/>
                </a:lnTo>
                <a:lnTo>
                  <a:pt x="32371" y="29325"/>
                </a:lnTo>
                <a:lnTo>
                  <a:pt x="31887" y="29063"/>
                </a:lnTo>
                <a:lnTo>
                  <a:pt x="31383" y="28821"/>
                </a:lnTo>
                <a:lnTo>
                  <a:pt x="30879" y="28599"/>
                </a:lnTo>
                <a:lnTo>
                  <a:pt x="29870" y="28176"/>
                </a:lnTo>
                <a:lnTo>
                  <a:pt x="28842" y="27772"/>
                </a:lnTo>
                <a:lnTo>
                  <a:pt x="27793" y="27369"/>
                </a:lnTo>
                <a:lnTo>
                  <a:pt x="26785" y="26925"/>
                </a:lnTo>
                <a:lnTo>
                  <a:pt x="26280" y="26703"/>
                </a:lnTo>
                <a:lnTo>
                  <a:pt x="25796" y="26461"/>
                </a:lnTo>
                <a:lnTo>
                  <a:pt x="25312" y="26199"/>
                </a:lnTo>
                <a:lnTo>
                  <a:pt x="24848" y="25937"/>
                </a:lnTo>
                <a:lnTo>
                  <a:pt x="24384" y="25634"/>
                </a:lnTo>
                <a:lnTo>
                  <a:pt x="23941" y="25332"/>
                </a:lnTo>
                <a:lnTo>
                  <a:pt x="23517" y="24989"/>
                </a:lnTo>
                <a:lnTo>
                  <a:pt x="23114" y="24626"/>
                </a:lnTo>
                <a:lnTo>
                  <a:pt x="22872" y="24364"/>
                </a:lnTo>
                <a:lnTo>
                  <a:pt x="22650" y="24122"/>
                </a:lnTo>
                <a:lnTo>
                  <a:pt x="22408" y="23860"/>
                </a:lnTo>
                <a:lnTo>
                  <a:pt x="22206" y="23577"/>
                </a:lnTo>
                <a:lnTo>
                  <a:pt x="22005" y="23315"/>
                </a:lnTo>
                <a:lnTo>
                  <a:pt x="21823" y="23033"/>
                </a:lnTo>
                <a:lnTo>
                  <a:pt x="21480" y="22448"/>
                </a:lnTo>
                <a:lnTo>
                  <a:pt x="21157" y="21843"/>
                </a:lnTo>
                <a:lnTo>
                  <a:pt x="20895" y="21217"/>
                </a:lnTo>
                <a:lnTo>
                  <a:pt x="20653" y="20592"/>
                </a:lnTo>
                <a:lnTo>
                  <a:pt x="20431" y="19927"/>
                </a:lnTo>
                <a:lnTo>
                  <a:pt x="20250" y="19261"/>
                </a:lnTo>
                <a:lnTo>
                  <a:pt x="20089" y="18575"/>
                </a:lnTo>
                <a:lnTo>
                  <a:pt x="19947" y="17869"/>
                </a:lnTo>
                <a:lnTo>
                  <a:pt x="19826" y="17164"/>
                </a:lnTo>
                <a:lnTo>
                  <a:pt x="19725" y="16458"/>
                </a:lnTo>
                <a:lnTo>
                  <a:pt x="19625" y="15732"/>
                </a:lnTo>
                <a:lnTo>
                  <a:pt x="19443" y="14279"/>
                </a:lnTo>
                <a:lnTo>
                  <a:pt x="19282" y="12807"/>
                </a:lnTo>
                <a:lnTo>
                  <a:pt x="19080" y="11375"/>
                </a:lnTo>
                <a:lnTo>
                  <a:pt x="18979" y="10649"/>
                </a:lnTo>
                <a:lnTo>
                  <a:pt x="18838" y="9943"/>
                </a:lnTo>
                <a:lnTo>
                  <a:pt x="18697" y="9237"/>
                </a:lnTo>
                <a:lnTo>
                  <a:pt x="18536" y="8552"/>
                </a:lnTo>
                <a:lnTo>
                  <a:pt x="18354" y="7866"/>
                </a:lnTo>
                <a:lnTo>
                  <a:pt x="18132" y="7200"/>
                </a:lnTo>
                <a:lnTo>
                  <a:pt x="17890" y="6555"/>
                </a:lnTo>
                <a:lnTo>
                  <a:pt x="17608" y="5930"/>
                </a:lnTo>
                <a:lnTo>
                  <a:pt x="17305" y="5304"/>
                </a:lnTo>
                <a:lnTo>
                  <a:pt x="16942" y="4720"/>
                </a:lnTo>
                <a:lnTo>
                  <a:pt x="16761" y="4437"/>
                </a:lnTo>
                <a:lnTo>
                  <a:pt x="16559" y="4155"/>
                </a:lnTo>
                <a:lnTo>
                  <a:pt x="16337" y="3872"/>
                </a:lnTo>
                <a:lnTo>
                  <a:pt x="16115" y="3610"/>
                </a:lnTo>
                <a:lnTo>
                  <a:pt x="15772" y="3247"/>
                </a:lnTo>
                <a:lnTo>
                  <a:pt x="15430" y="2904"/>
                </a:lnTo>
                <a:lnTo>
                  <a:pt x="15067" y="2602"/>
                </a:lnTo>
                <a:lnTo>
                  <a:pt x="14703" y="2299"/>
                </a:lnTo>
                <a:lnTo>
                  <a:pt x="14320" y="2037"/>
                </a:lnTo>
                <a:lnTo>
                  <a:pt x="13937" y="1775"/>
                </a:lnTo>
                <a:lnTo>
                  <a:pt x="13534" y="1553"/>
                </a:lnTo>
                <a:lnTo>
                  <a:pt x="13110" y="1331"/>
                </a:lnTo>
                <a:lnTo>
                  <a:pt x="12687" y="1129"/>
                </a:lnTo>
                <a:lnTo>
                  <a:pt x="12263" y="948"/>
                </a:lnTo>
                <a:lnTo>
                  <a:pt x="11819" y="807"/>
                </a:lnTo>
                <a:lnTo>
                  <a:pt x="11355" y="645"/>
                </a:lnTo>
                <a:lnTo>
                  <a:pt x="10912" y="524"/>
                </a:lnTo>
                <a:lnTo>
                  <a:pt x="10448" y="403"/>
                </a:lnTo>
                <a:lnTo>
                  <a:pt x="9964" y="323"/>
                </a:lnTo>
                <a:lnTo>
                  <a:pt x="9500" y="222"/>
                </a:lnTo>
                <a:lnTo>
                  <a:pt x="9016" y="161"/>
                </a:lnTo>
                <a:lnTo>
                  <a:pt x="8512" y="101"/>
                </a:lnTo>
                <a:lnTo>
                  <a:pt x="8028" y="61"/>
                </a:lnTo>
                <a:lnTo>
                  <a:pt x="7523" y="40"/>
                </a:lnTo>
                <a:lnTo>
                  <a:pt x="6515" y="0"/>
                </a:lnTo>
                <a:close/>
              </a:path>
            </a:pathLst>
          </a:custGeom>
          <a:solidFill>
            <a:srgbClr val="FFE2DC"/>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grpSp>
        <p:nvGrpSpPr>
          <p:cNvPr id="1417" name="Google Shape;1417;p23"/>
          <p:cNvGrpSpPr/>
          <p:nvPr/>
        </p:nvGrpSpPr>
        <p:grpSpPr>
          <a:xfrm rot="5400000" flipH="1">
            <a:off x="10266422" y="4962529"/>
            <a:ext cx="1293389" cy="2557788"/>
            <a:chOff x="961675" y="1958725"/>
            <a:chExt cx="563225" cy="1113825"/>
          </a:xfrm>
        </p:grpSpPr>
        <p:sp>
          <p:nvSpPr>
            <p:cNvPr id="1418" name="Google Shape;1418;p23"/>
            <p:cNvSpPr/>
            <p:nvPr/>
          </p:nvSpPr>
          <p:spPr>
            <a:xfrm>
              <a:off x="961675" y="1958725"/>
              <a:ext cx="284400" cy="1113825"/>
            </a:xfrm>
            <a:custGeom>
              <a:avLst/>
              <a:gdLst/>
              <a:ahLst/>
              <a:cxnLst/>
              <a:rect l="l" t="t" r="r" b="b"/>
              <a:pathLst>
                <a:path w="11376" h="44553" extrusionOk="0">
                  <a:moveTo>
                    <a:pt x="0" y="0"/>
                  </a:moveTo>
                  <a:lnTo>
                    <a:pt x="0" y="44553"/>
                  </a:lnTo>
                  <a:lnTo>
                    <a:pt x="645" y="44392"/>
                  </a:lnTo>
                  <a:lnTo>
                    <a:pt x="1251" y="44210"/>
                  </a:lnTo>
                  <a:lnTo>
                    <a:pt x="1835" y="43988"/>
                  </a:lnTo>
                  <a:lnTo>
                    <a:pt x="2400" y="43766"/>
                  </a:lnTo>
                  <a:lnTo>
                    <a:pt x="2925" y="43504"/>
                  </a:lnTo>
                  <a:lnTo>
                    <a:pt x="3429" y="43202"/>
                  </a:lnTo>
                  <a:lnTo>
                    <a:pt x="3913" y="42899"/>
                  </a:lnTo>
                  <a:lnTo>
                    <a:pt x="4357" y="42556"/>
                  </a:lnTo>
                  <a:lnTo>
                    <a:pt x="4800" y="42213"/>
                  </a:lnTo>
                  <a:lnTo>
                    <a:pt x="5204" y="41830"/>
                  </a:lnTo>
                  <a:lnTo>
                    <a:pt x="5567" y="41427"/>
                  </a:lnTo>
                  <a:lnTo>
                    <a:pt x="5930" y="41023"/>
                  </a:lnTo>
                  <a:lnTo>
                    <a:pt x="6252" y="40580"/>
                  </a:lnTo>
                  <a:lnTo>
                    <a:pt x="6555" y="40136"/>
                  </a:lnTo>
                  <a:lnTo>
                    <a:pt x="6837" y="39692"/>
                  </a:lnTo>
                  <a:lnTo>
                    <a:pt x="7099" y="39208"/>
                  </a:lnTo>
                  <a:lnTo>
                    <a:pt x="7341" y="38724"/>
                  </a:lnTo>
                  <a:lnTo>
                    <a:pt x="7563" y="38220"/>
                  </a:lnTo>
                  <a:lnTo>
                    <a:pt x="7745" y="37716"/>
                  </a:lnTo>
                  <a:lnTo>
                    <a:pt x="7926" y="37212"/>
                  </a:lnTo>
                  <a:lnTo>
                    <a:pt x="8068" y="36687"/>
                  </a:lnTo>
                  <a:lnTo>
                    <a:pt x="8189" y="36163"/>
                  </a:lnTo>
                  <a:lnTo>
                    <a:pt x="8310" y="35618"/>
                  </a:lnTo>
                  <a:lnTo>
                    <a:pt x="8390" y="35094"/>
                  </a:lnTo>
                  <a:lnTo>
                    <a:pt x="8451" y="34549"/>
                  </a:lnTo>
                  <a:lnTo>
                    <a:pt x="8491" y="34005"/>
                  </a:lnTo>
                  <a:lnTo>
                    <a:pt x="8531" y="33460"/>
                  </a:lnTo>
                  <a:lnTo>
                    <a:pt x="8531" y="32916"/>
                  </a:lnTo>
                  <a:lnTo>
                    <a:pt x="8511" y="32391"/>
                  </a:lnTo>
                  <a:lnTo>
                    <a:pt x="8491" y="31847"/>
                  </a:lnTo>
                  <a:lnTo>
                    <a:pt x="8451" y="31322"/>
                  </a:lnTo>
                  <a:lnTo>
                    <a:pt x="8370" y="30798"/>
                  </a:lnTo>
                  <a:lnTo>
                    <a:pt x="8269" y="30193"/>
                  </a:lnTo>
                  <a:lnTo>
                    <a:pt x="8128" y="29628"/>
                  </a:lnTo>
                  <a:lnTo>
                    <a:pt x="7967" y="29063"/>
                  </a:lnTo>
                  <a:lnTo>
                    <a:pt x="7785" y="28519"/>
                  </a:lnTo>
                  <a:lnTo>
                    <a:pt x="7583" y="27994"/>
                  </a:lnTo>
                  <a:lnTo>
                    <a:pt x="7341" y="27470"/>
                  </a:lnTo>
                  <a:lnTo>
                    <a:pt x="7099" y="26946"/>
                  </a:lnTo>
                  <a:lnTo>
                    <a:pt x="6857" y="26421"/>
                  </a:lnTo>
                  <a:lnTo>
                    <a:pt x="6313" y="25393"/>
                  </a:lnTo>
                  <a:lnTo>
                    <a:pt x="5768" y="24324"/>
                  </a:lnTo>
                  <a:lnTo>
                    <a:pt x="5224" y="23235"/>
                  </a:lnTo>
                  <a:lnTo>
                    <a:pt x="4962" y="22650"/>
                  </a:lnTo>
                  <a:lnTo>
                    <a:pt x="4720" y="22065"/>
                  </a:lnTo>
                  <a:lnTo>
                    <a:pt x="4478" y="21460"/>
                  </a:lnTo>
                  <a:lnTo>
                    <a:pt x="4276" y="20835"/>
                  </a:lnTo>
                  <a:lnTo>
                    <a:pt x="4074" y="20169"/>
                  </a:lnTo>
                  <a:lnTo>
                    <a:pt x="3913" y="19483"/>
                  </a:lnTo>
                  <a:lnTo>
                    <a:pt x="3772" y="18777"/>
                  </a:lnTo>
                  <a:lnTo>
                    <a:pt x="3651" y="18031"/>
                  </a:lnTo>
                  <a:lnTo>
                    <a:pt x="3570" y="17245"/>
                  </a:lnTo>
                  <a:lnTo>
                    <a:pt x="3530" y="16418"/>
                  </a:lnTo>
                  <a:lnTo>
                    <a:pt x="3530" y="15550"/>
                  </a:lnTo>
                  <a:lnTo>
                    <a:pt x="3570" y="14643"/>
                  </a:lnTo>
                  <a:lnTo>
                    <a:pt x="3651" y="13695"/>
                  </a:lnTo>
                  <a:lnTo>
                    <a:pt x="3772" y="12686"/>
                  </a:lnTo>
                  <a:lnTo>
                    <a:pt x="3953" y="11638"/>
                  </a:lnTo>
                  <a:lnTo>
                    <a:pt x="4195" y="10528"/>
                  </a:lnTo>
                  <a:lnTo>
                    <a:pt x="4478" y="9379"/>
                  </a:lnTo>
                  <a:lnTo>
                    <a:pt x="4841" y="8149"/>
                  </a:lnTo>
                  <a:lnTo>
                    <a:pt x="5083" y="7463"/>
                  </a:lnTo>
                  <a:lnTo>
                    <a:pt x="5345" y="6777"/>
                  </a:lnTo>
                  <a:lnTo>
                    <a:pt x="5627" y="6132"/>
                  </a:lnTo>
                  <a:lnTo>
                    <a:pt x="5950" y="5506"/>
                  </a:lnTo>
                  <a:lnTo>
                    <a:pt x="6293" y="4922"/>
                  </a:lnTo>
                  <a:lnTo>
                    <a:pt x="6656" y="4357"/>
                  </a:lnTo>
                  <a:lnTo>
                    <a:pt x="7039" y="3812"/>
                  </a:lnTo>
                  <a:lnTo>
                    <a:pt x="7462" y="3308"/>
                  </a:lnTo>
                  <a:lnTo>
                    <a:pt x="7886" y="2804"/>
                  </a:lnTo>
                  <a:lnTo>
                    <a:pt x="8330" y="2340"/>
                  </a:lnTo>
                  <a:lnTo>
                    <a:pt x="8814" y="1896"/>
                  </a:lnTo>
                  <a:lnTo>
                    <a:pt x="9298" y="1473"/>
                  </a:lnTo>
                  <a:lnTo>
                    <a:pt x="9782" y="1069"/>
                  </a:lnTo>
                  <a:lnTo>
                    <a:pt x="10306" y="706"/>
                  </a:lnTo>
                  <a:lnTo>
                    <a:pt x="10831" y="343"/>
                  </a:lnTo>
                  <a:lnTo>
                    <a:pt x="11375" y="0"/>
                  </a:lnTo>
                  <a:close/>
                </a:path>
              </a:pathLst>
            </a:custGeom>
            <a:solidFill>
              <a:schemeClr val="l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419" name="Google Shape;1419;p23"/>
            <p:cNvSpPr/>
            <p:nvPr/>
          </p:nvSpPr>
          <p:spPr>
            <a:xfrm>
              <a:off x="1145700" y="1958725"/>
              <a:ext cx="379200" cy="552150"/>
            </a:xfrm>
            <a:custGeom>
              <a:avLst/>
              <a:gdLst/>
              <a:ahLst/>
              <a:cxnLst/>
              <a:rect l="l" t="t" r="r" b="b"/>
              <a:pathLst>
                <a:path w="15168" h="22086" extrusionOk="0">
                  <a:moveTo>
                    <a:pt x="7181" y="0"/>
                  </a:moveTo>
                  <a:lnTo>
                    <a:pt x="6475" y="908"/>
                  </a:lnTo>
                  <a:lnTo>
                    <a:pt x="5749" y="1876"/>
                  </a:lnTo>
                  <a:lnTo>
                    <a:pt x="5043" y="2884"/>
                  </a:lnTo>
                  <a:lnTo>
                    <a:pt x="4337" y="3933"/>
                  </a:lnTo>
                  <a:lnTo>
                    <a:pt x="3671" y="5022"/>
                  </a:lnTo>
                  <a:lnTo>
                    <a:pt x="3349" y="5587"/>
                  </a:lnTo>
                  <a:lnTo>
                    <a:pt x="3046" y="6172"/>
                  </a:lnTo>
                  <a:lnTo>
                    <a:pt x="2723" y="6757"/>
                  </a:lnTo>
                  <a:lnTo>
                    <a:pt x="2441" y="7342"/>
                  </a:lnTo>
                  <a:lnTo>
                    <a:pt x="2159" y="7947"/>
                  </a:lnTo>
                  <a:lnTo>
                    <a:pt x="1897" y="8572"/>
                  </a:lnTo>
                  <a:lnTo>
                    <a:pt x="1634" y="9197"/>
                  </a:lnTo>
                  <a:lnTo>
                    <a:pt x="1392" y="9823"/>
                  </a:lnTo>
                  <a:lnTo>
                    <a:pt x="1170" y="10448"/>
                  </a:lnTo>
                  <a:lnTo>
                    <a:pt x="969" y="11093"/>
                  </a:lnTo>
                  <a:lnTo>
                    <a:pt x="767" y="11759"/>
                  </a:lnTo>
                  <a:lnTo>
                    <a:pt x="606" y="12404"/>
                  </a:lnTo>
                  <a:lnTo>
                    <a:pt x="444" y="13070"/>
                  </a:lnTo>
                  <a:lnTo>
                    <a:pt x="323" y="13755"/>
                  </a:lnTo>
                  <a:lnTo>
                    <a:pt x="202" y="14421"/>
                  </a:lnTo>
                  <a:lnTo>
                    <a:pt x="122" y="15107"/>
                  </a:lnTo>
                  <a:lnTo>
                    <a:pt x="61" y="15813"/>
                  </a:lnTo>
                  <a:lnTo>
                    <a:pt x="21" y="16498"/>
                  </a:lnTo>
                  <a:lnTo>
                    <a:pt x="1" y="17204"/>
                  </a:lnTo>
                  <a:lnTo>
                    <a:pt x="21" y="17910"/>
                  </a:lnTo>
                  <a:lnTo>
                    <a:pt x="61" y="18616"/>
                  </a:lnTo>
                  <a:lnTo>
                    <a:pt x="122" y="19322"/>
                  </a:lnTo>
                  <a:lnTo>
                    <a:pt x="202" y="19745"/>
                  </a:lnTo>
                  <a:lnTo>
                    <a:pt x="303" y="20109"/>
                  </a:lnTo>
                  <a:lnTo>
                    <a:pt x="404" y="20451"/>
                  </a:lnTo>
                  <a:lnTo>
                    <a:pt x="505" y="20774"/>
                  </a:lnTo>
                  <a:lnTo>
                    <a:pt x="606" y="21036"/>
                  </a:lnTo>
                  <a:lnTo>
                    <a:pt x="727" y="21278"/>
                  </a:lnTo>
                  <a:lnTo>
                    <a:pt x="828" y="21480"/>
                  </a:lnTo>
                  <a:lnTo>
                    <a:pt x="949" y="21662"/>
                  </a:lnTo>
                  <a:lnTo>
                    <a:pt x="1070" y="21803"/>
                  </a:lnTo>
                  <a:lnTo>
                    <a:pt x="1211" y="21924"/>
                  </a:lnTo>
                  <a:lnTo>
                    <a:pt x="1332" y="22004"/>
                  </a:lnTo>
                  <a:lnTo>
                    <a:pt x="1453" y="22065"/>
                  </a:lnTo>
                  <a:lnTo>
                    <a:pt x="1574" y="22085"/>
                  </a:lnTo>
                  <a:lnTo>
                    <a:pt x="1715" y="22085"/>
                  </a:lnTo>
                  <a:lnTo>
                    <a:pt x="1836" y="22065"/>
                  </a:lnTo>
                  <a:lnTo>
                    <a:pt x="1957" y="22004"/>
                  </a:lnTo>
                  <a:lnTo>
                    <a:pt x="2078" y="21944"/>
                  </a:lnTo>
                  <a:lnTo>
                    <a:pt x="2199" y="21843"/>
                  </a:lnTo>
                  <a:lnTo>
                    <a:pt x="2320" y="21702"/>
                  </a:lnTo>
                  <a:lnTo>
                    <a:pt x="2421" y="21561"/>
                  </a:lnTo>
                  <a:lnTo>
                    <a:pt x="2542" y="21399"/>
                  </a:lnTo>
                  <a:lnTo>
                    <a:pt x="2623" y="21198"/>
                  </a:lnTo>
                  <a:lnTo>
                    <a:pt x="2723" y="20996"/>
                  </a:lnTo>
                  <a:lnTo>
                    <a:pt x="2804" y="20774"/>
                  </a:lnTo>
                  <a:lnTo>
                    <a:pt x="2885" y="20512"/>
                  </a:lnTo>
                  <a:lnTo>
                    <a:pt x="2965" y="20250"/>
                  </a:lnTo>
                  <a:lnTo>
                    <a:pt x="3026" y="19967"/>
                  </a:lnTo>
                  <a:lnTo>
                    <a:pt x="3066" y="19665"/>
                  </a:lnTo>
                  <a:lnTo>
                    <a:pt x="3107" y="19342"/>
                  </a:lnTo>
                  <a:lnTo>
                    <a:pt x="3147" y="19019"/>
                  </a:lnTo>
                  <a:lnTo>
                    <a:pt x="3167" y="18677"/>
                  </a:lnTo>
                  <a:lnTo>
                    <a:pt x="3167" y="18314"/>
                  </a:lnTo>
                  <a:lnTo>
                    <a:pt x="3167" y="17991"/>
                  </a:lnTo>
                  <a:lnTo>
                    <a:pt x="3207" y="17648"/>
                  </a:lnTo>
                  <a:lnTo>
                    <a:pt x="3248" y="17285"/>
                  </a:lnTo>
                  <a:lnTo>
                    <a:pt x="3308" y="16882"/>
                  </a:lnTo>
                  <a:lnTo>
                    <a:pt x="3409" y="16458"/>
                  </a:lnTo>
                  <a:lnTo>
                    <a:pt x="3510" y="15994"/>
                  </a:lnTo>
                  <a:lnTo>
                    <a:pt x="3651" y="15510"/>
                  </a:lnTo>
                  <a:lnTo>
                    <a:pt x="3792" y="15006"/>
                  </a:lnTo>
                  <a:lnTo>
                    <a:pt x="3974" y="14502"/>
                  </a:lnTo>
                  <a:lnTo>
                    <a:pt x="4176" y="13957"/>
                  </a:lnTo>
                  <a:lnTo>
                    <a:pt x="4397" y="13392"/>
                  </a:lnTo>
                  <a:lnTo>
                    <a:pt x="4639" y="12807"/>
                  </a:lnTo>
                  <a:lnTo>
                    <a:pt x="4902" y="12223"/>
                  </a:lnTo>
                  <a:lnTo>
                    <a:pt x="5204" y="11618"/>
                  </a:lnTo>
                  <a:lnTo>
                    <a:pt x="5507" y="10992"/>
                  </a:lnTo>
                  <a:lnTo>
                    <a:pt x="5850" y="10367"/>
                  </a:lnTo>
                  <a:lnTo>
                    <a:pt x="6233" y="9722"/>
                  </a:lnTo>
                  <a:lnTo>
                    <a:pt x="6616" y="9076"/>
                  </a:lnTo>
                  <a:lnTo>
                    <a:pt x="7040" y="8431"/>
                  </a:lnTo>
                  <a:lnTo>
                    <a:pt x="7503" y="7765"/>
                  </a:lnTo>
                  <a:lnTo>
                    <a:pt x="7967" y="7120"/>
                  </a:lnTo>
                  <a:lnTo>
                    <a:pt x="8471" y="6454"/>
                  </a:lnTo>
                  <a:lnTo>
                    <a:pt x="9016" y="5789"/>
                  </a:lnTo>
                  <a:lnTo>
                    <a:pt x="9581" y="5123"/>
                  </a:lnTo>
                  <a:lnTo>
                    <a:pt x="10166" y="4458"/>
                  </a:lnTo>
                  <a:lnTo>
                    <a:pt x="10791" y="3792"/>
                  </a:lnTo>
                  <a:lnTo>
                    <a:pt x="11436" y="3147"/>
                  </a:lnTo>
                  <a:lnTo>
                    <a:pt x="12122" y="2501"/>
                  </a:lnTo>
                  <a:lnTo>
                    <a:pt x="12848" y="1856"/>
                  </a:lnTo>
                  <a:lnTo>
                    <a:pt x="13574" y="1231"/>
                  </a:lnTo>
                  <a:lnTo>
                    <a:pt x="14361" y="605"/>
                  </a:lnTo>
                  <a:lnTo>
                    <a:pt x="15167" y="0"/>
                  </a:lnTo>
                  <a:close/>
                </a:path>
              </a:pathLst>
            </a:custGeom>
            <a:solidFill>
              <a:schemeClr val="l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grpSp>
      <p:sp>
        <p:nvSpPr>
          <p:cNvPr id="1420" name="Google Shape;1420;p23"/>
          <p:cNvSpPr/>
          <p:nvPr/>
        </p:nvSpPr>
        <p:spPr>
          <a:xfrm>
            <a:off x="7250720" y="840010"/>
            <a:ext cx="633805" cy="589597"/>
          </a:xfrm>
          <a:custGeom>
            <a:avLst/>
            <a:gdLst/>
            <a:ahLst/>
            <a:cxnLst/>
            <a:rect l="l" t="t" r="r" b="b"/>
            <a:pathLst>
              <a:path w="5524" h="5139" extrusionOk="0">
                <a:moveTo>
                  <a:pt x="3122" y="0"/>
                </a:moveTo>
                <a:lnTo>
                  <a:pt x="2978" y="48"/>
                </a:lnTo>
                <a:lnTo>
                  <a:pt x="2594" y="288"/>
                </a:lnTo>
                <a:lnTo>
                  <a:pt x="2258" y="576"/>
                </a:lnTo>
                <a:lnTo>
                  <a:pt x="2018" y="817"/>
                </a:lnTo>
                <a:lnTo>
                  <a:pt x="2018" y="865"/>
                </a:lnTo>
                <a:lnTo>
                  <a:pt x="2066" y="913"/>
                </a:lnTo>
                <a:lnTo>
                  <a:pt x="2210" y="1057"/>
                </a:lnTo>
                <a:lnTo>
                  <a:pt x="2594" y="1345"/>
                </a:lnTo>
                <a:lnTo>
                  <a:pt x="2738" y="1489"/>
                </a:lnTo>
                <a:lnTo>
                  <a:pt x="2786" y="1585"/>
                </a:lnTo>
                <a:lnTo>
                  <a:pt x="2786" y="1681"/>
                </a:lnTo>
                <a:lnTo>
                  <a:pt x="2786" y="1777"/>
                </a:lnTo>
                <a:lnTo>
                  <a:pt x="2738" y="1873"/>
                </a:lnTo>
                <a:lnTo>
                  <a:pt x="2642" y="1969"/>
                </a:lnTo>
                <a:lnTo>
                  <a:pt x="2498" y="2065"/>
                </a:lnTo>
                <a:lnTo>
                  <a:pt x="2162" y="2209"/>
                </a:lnTo>
                <a:lnTo>
                  <a:pt x="1921" y="2209"/>
                </a:lnTo>
                <a:lnTo>
                  <a:pt x="1777" y="2113"/>
                </a:lnTo>
                <a:lnTo>
                  <a:pt x="1633" y="1969"/>
                </a:lnTo>
                <a:lnTo>
                  <a:pt x="1585" y="1777"/>
                </a:lnTo>
                <a:lnTo>
                  <a:pt x="1537" y="1585"/>
                </a:lnTo>
                <a:lnTo>
                  <a:pt x="1489" y="1393"/>
                </a:lnTo>
                <a:lnTo>
                  <a:pt x="1393" y="1297"/>
                </a:lnTo>
                <a:lnTo>
                  <a:pt x="1297" y="1249"/>
                </a:lnTo>
                <a:lnTo>
                  <a:pt x="1201" y="1249"/>
                </a:lnTo>
                <a:lnTo>
                  <a:pt x="1009" y="1297"/>
                </a:lnTo>
                <a:lnTo>
                  <a:pt x="865" y="1393"/>
                </a:lnTo>
                <a:lnTo>
                  <a:pt x="481" y="1681"/>
                </a:lnTo>
                <a:lnTo>
                  <a:pt x="337" y="1825"/>
                </a:lnTo>
                <a:lnTo>
                  <a:pt x="241" y="1969"/>
                </a:lnTo>
                <a:lnTo>
                  <a:pt x="193" y="2065"/>
                </a:lnTo>
                <a:lnTo>
                  <a:pt x="241" y="2113"/>
                </a:lnTo>
                <a:lnTo>
                  <a:pt x="289" y="2305"/>
                </a:lnTo>
                <a:lnTo>
                  <a:pt x="481" y="2546"/>
                </a:lnTo>
                <a:lnTo>
                  <a:pt x="673" y="2738"/>
                </a:lnTo>
                <a:lnTo>
                  <a:pt x="961" y="3074"/>
                </a:lnTo>
                <a:lnTo>
                  <a:pt x="1009" y="3170"/>
                </a:lnTo>
                <a:lnTo>
                  <a:pt x="961" y="3218"/>
                </a:lnTo>
                <a:lnTo>
                  <a:pt x="913" y="3218"/>
                </a:lnTo>
                <a:lnTo>
                  <a:pt x="529" y="3314"/>
                </a:lnTo>
                <a:lnTo>
                  <a:pt x="337" y="3362"/>
                </a:lnTo>
                <a:lnTo>
                  <a:pt x="193" y="3458"/>
                </a:lnTo>
                <a:lnTo>
                  <a:pt x="49" y="3602"/>
                </a:lnTo>
                <a:lnTo>
                  <a:pt x="0" y="3746"/>
                </a:lnTo>
                <a:lnTo>
                  <a:pt x="49" y="3890"/>
                </a:lnTo>
                <a:lnTo>
                  <a:pt x="145" y="4130"/>
                </a:lnTo>
                <a:lnTo>
                  <a:pt x="385" y="4370"/>
                </a:lnTo>
                <a:lnTo>
                  <a:pt x="625" y="4467"/>
                </a:lnTo>
                <a:lnTo>
                  <a:pt x="817" y="4467"/>
                </a:lnTo>
                <a:lnTo>
                  <a:pt x="1009" y="4370"/>
                </a:lnTo>
                <a:lnTo>
                  <a:pt x="1153" y="4274"/>
                </a:lnTo>
                <a:lnTo>
                  <a:pt x="1249" y="4130"/>
                </a:lnTo>
                <a:lnTo>
                  <a:pt x="1441" y="3890"/>
                </a:lnTo>
                <a:lnTo>
                  <a:pt x="1537" y="3938"/>
                </a:lnTo>
                <a:lnTo>
                  <a:pt x="1585" y="4034"/>
                </a:lnTo>
                <a:lnTo>
                  <a:pt x="1777" y="4418"/>
                </a:lnTo>
                <a:lnTo>
                  <a:pt x="1970" y="4851"/>
                </a:lnTo>
                <a:lnTo>
                  <a:pt x="2066" y="5043"/>
                </a:lnTo>
                <a:lnTo>
                  <a:pt x="2162" y="5139"/>
                </a:lnTo>
                <a:lnTo>
                  <a:pt x="2258" y="5139"/>
                </a:lnTo>
                <a:lnTo>
                  <a:pt x="2402" y="5043"/>
                </a:lnTo>
                <a:lnTo>
                  <a:pt x="2738" y="4803"/>
                </a:lnTo>
                <a:lnTo>
                  <a:pt x="3074" y="4515"/>
                </a:lnTo>
                <a:lnTo>
                  <a:pt x="3266" y="4322"/>
                </a:lnTo>
                <a:lnTo>
                  <a:pt x="3314" y="4226"/>
                </a:lnTo>
                <a:lnTo>
                  <a:pt x="3266" y="4178"/>
                </a:lnTo>
                <a:lnTo>
                  <a:pt x="3170" y="4034"/>
                </a:lnTo>
                <a:lnTo>
                  <a:pt x="3026" y="3890"/>
                </a:lnTo>
                <a:lnTo>
                  <a:pt x="2834" y="3650"/>
                </a:lnTo>
                <a:lnTo>
                  <a:pt x="2786" y="3506"/>
                </a:lnTo>
                <a:lnTo>
                  <a:pt x="2786" y="3362"/>
                </a:lnTo>
                <a:lnTo>
                  <a:pt x="2882" y="3218"/>
                </a:lnTo>
                <a:lnTo>
                  <a:pt x="3026" y="3122"/>
                </a:lnTo>
                <a:lnTo>
                  <a:pt x="3170" y="3074"/>
                </a:lnTo>
                <a:lnTo>
                  <a:pt x="3314" y="3026"/>
                </a:lnTo>
                <a:lnTo>
                  <a:pt x="3458" y="3026"/>
                </a:lnTo>
                <a:lnTo>
                  <a:pt x="3602" y="3074"/>
                </a:lnTo>
                <a:lnTo>
                  <a:pt x="3698" y="3170"/>
                </a:lnTo>
                <a:lnTo>
                  <a:pt x="3746" y="3266"/>
                </a:lnTo>
                <a:lnTo>
                  <a:pt x="3843" y="3506"/>
                </a:lnTo>
                <a:lnTo>
                  <a:pt x="3891" y="3746"/>
                </a:lnTo>
                <a:lnTo>
                  <a:pt x="3987" y="3938"/>
                </a:lnTo>
                <a:lnTo>
                  <a:pt x="4227" y="3938"/>
                </a:lnTo>
                <a:lnTo>
                  <a:pt x="4611" y="3698"/>
                </a:lnTo>
                <a:lnTo>
                  <a:pt x="5043" y="3410"/>
                </a:lnTo>
                <a:lnTo>
                  <a:pt x="5235" y="3218"/>
                </a:lnTo>
                <a:lnTo>
                  <a:pt x="5283" y="3170"/>
                </a:lnTo>
                <a:lnTo>
                  <a:pt x="5235" y="3074"/>
                </a:lnTo>
                <a:lnTo>
                  <a:pt x="5139" y="2834"/>
                </a:lnTo>
                <a:lnTo>
                  <a:pt x="4707" y="2257"/>
                </a:lnTo>
                <a:lnTo>
                  <a:pt x="4563" y="2017"/>
                </a:lnTo>
                <a:lnTo>
                  <a:pt x="4515" y="1969"/>
                </a:lnTo>
                <a:lnTo>
                  <a:pt x="4563" y="1921"/>
                </a:lnTo>
                <a:lnTo>
                  <a:pt x="4755" y="1873"/>
                </a:lnTo>
                <a:lnTo>
                  <a:pt x="5139" y="1729"/>
                </a:lnTo>
                <a:lnTo>
                  <a:pt x="5331" y="1585"/>
                </a:lnTo>
                <a:lnTo>
                  <a:pt x="5475" y="1393"/>
                </a:lnTo>
                <a:lnTo>
                  <a:pt x="5523" y="1249"/>
                </a:lnTo>
                <a:lnTo>
                  <a:pt x="5523" y="1057"/>
                </a:lnTo>
                <a:lnTo>
                  <a:pt x="5427" y="865"/>
                </a:lnTo>
                <a:lnTo>
                  <a:pt x="5283" y="673"/>
                </a:lnTo>
                <a:lnTo>
                  <a:pt x="5139" y="528"/>
                </a:lnTo>
                <a:lnTo>
                  <a:pt x="4947" y="432"/>
                </a:lnTo>
                <a:lnTo>
                  <a:pt x="4755" y="432"/>
                </a:lnTo>
                <a:lnTo>
                  <a:pt x="4611" y="480"/>
                </a:lnTo>
                <a:lnTo>
                  <a:pt x="4515" y="576"/>
                </a:lnTo>
                <a:lnTo>
                  <a:pt x="4419" y="673"/>
                </a:lnTo>
                <a:lnTo>
                  <a:pt x="4227" y="913"/>
                </a:lnTo>
                <a:lnTo>
                  <a:pt x="4131" y="1057"/>
                </a:lnTo>
                <a:lnTo>
                  <a:pt x="4035" y="1105"/>
                </a:lnTo>
                <a:lnTo>
                  <a:pt x="3939" y="1105"/>
                </a:lnTo>
                <a:lnTo>
                  <a:pt x="3843" y="1009"/>
                </a:lnTo>
                <a:lnTo>
                  <a:pt x="3602" y="625"/>
                </a:lnTo>
                <a:lnTo>
                  <a:pt x="3410" y="240"/>
                </a:lnTo>
                <a:lnTo>
                  <a:pt x="3314" y="96"/>
                </a:lnTo>
                <a:lnTo>
                  <a:pt x="3218" y="0"/>
                </a:lnTo>
                <a:close/>
              </a:path>
            </a:pathLst>
          </a:custGeom>
          <a:solidFill>
            <a:schemeClr val="accent3"/>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421" name="Google Shape;1421;p23"/>
          <p:cNvSpPr/>
          <p:nvPr/>
        </p:nvSpPr>
        <p:spPr>
          <a:xfrm>
            <a:off x="7116754" y="6101876"/>
            <a:ext cx="633805" cy="589597"/>
          </a:xfrm>
          <a:custGeom>
            <a:avLst/>
            <a:gdLst/>
            <a:ahLst/>
            <a:cxnLst/>
            <a:rect l="l" t="t" r="r" b="b"/>
            <a:pathLst>
              <a:path w="5524" h="5139" extrusionOk="0">
                <a:moveTo>
                  <a:pt x="3122" y="0"/>
                </a:moveTo>
                <a:lnTo>
                  <a:pt x="2978" y="48"/>
                </a:lnTo>
                <a:lnTo>
                  <a:pt x="2594" y="288"/>
                </a:lnTo>
                <a:lnTo>
                  <a:pt x="2258" y="576"/>
                </a:lnTo>
                <a:lnTo>
                  <a:pt x="2018" y="817"/>
                </a:lnTo>
                <a:lnTo>
                  <a:pt x="2018" y="865"/>
                </a:lnTo>
                <a:lnTo>
                  <a:pt x="2066" y="913"/>
                </a:lnTo>
                <a:lnTo>
                  <a:pt x="2210" y="1057"/>
                </a:lnTo>
                <a:lnTo>
                  <a:pt x="2594" y="1345"/>
                </a:lnTo>
                <a:lnTo>
                  <a:pt x="2738" y="1489"/>
                </a:lnTo>
                <a:lnTo>
                  <a:pt x="2786" y="1585"/>
                </a:lnTo>
                <a:lnTo>
                  <a:pt x="2786" y="1681"/>
                </a:lnTo>
                <a:lnTo>
                  <a:pt x="2786" y="1777"/>
                </a:lnTo>
                <a:lnTo>
                  <a:pt x="2738" y="1873"/>
                </a:lnTo>
                <a:lnTo>
                  <a:pt x="2642" y="1969"/>
                </a:lnTo>
                <a:lnTo>
                  <a:pt x="2498" y="2065"/>
                </a:lnTo>
                <a:lnTo>
                  <a:pt x="2162" y="2209"/>
                </a:lnTo>
                <a:lnTo>
                  <a:pt x="1921" y="2209"/>
                </a:lnTo>
                <a:lnTo>
                  <a:pt x="1777" y="2113"/>
                </a:lnTo>
                <a:lnTo>
                  <a:pt x="1633" y="1969"/>
                </a:lnTo>
                <a:lnTo>
                  <a:pt x="1585" y="1777"/>
                </a:lnTo>
                <a:lnTo>
                  <a:pt x="1537" y="1585"/>
                </a:lnTo>
                <a:lnTo>
                  <a:pt x="1489" y="1393"/>
                </a:lnTo>
                <a:lnTo>
                  <a:pt x="1393" y="1297"/>
                </a:lnTo>
                <a:lnTo>
                  <a:pt x="1297" y="1249"/>
                </a:lnTo>
                <a:lnTo>
                  <a:pt x="1201" y="1249"/>
                </a:lnTo>
                <a:lnTo>
                  <a:pt x="1009" y="1297"/>
                </a:lnTo>
                <a:lnTo>
                  <a:pt x="865" y="1393"/>
                </a:lnTo>
                <a:lnTo>
                  <a:pt x="481" y="1681"/>
                </a:lnTo>
                <a:lnTo>
                  <a:pt x="337" y="1825"/>
                </a:lnTo>
                <a:lnTo>
                  <a:pt x="241" y="1969"/>
                </a:lnTo>
                <a:lnTo>
                  <a:pt x="193" y="2065"/>
                </a:lnTo>
                <a:lnTo>
                  <a:pt x="241" y="2113"/>
                </a:lnTo>
                <a:lnTo>
                  <a:pt x="289" y="2305"/>
                </a:lnTo>
                <a:lnTo>
                  <a:pt x="481" y="2546"/>
                </a:lnTo>
                <a:lnTo>
                  <a:pt x="673" y="2738"/>
                </a:lnTo>
                <a:lnTo>
                  <a:pt x="961" y="3074"/>
                </a:lnTo>
                <a:lnTo>
                  <a:pt x="1009" y="3170"/>
                </a:lnTo>
                <a:lnTo>
                  <a:pt x="961" y="3218"/>
                </a:lnTo>
                <a:lnTo>
                  <a:pt x="913" y="3218"/>
                </a:lnTo>
                <a:lnTo>
                  <a:pt x="529" y="3314"/>
                </a:lnTo>
                <a:lnTo>
                  <a:pt x="337" y="3362"/>
                </a:lnTo>
                <a:lnTo>
                  <a:pt x="193" y="3458"/>
                </a:lnTo>
                <a:lnTo>
                  <a:pt x="49" y="3602"/>
                </a:lnTo>
                <a:lnTo>
                  <a:pt x="0" y="3746"/>
                </a:lnTo>
                <a:lnTo>
                  <a:pt x="49" y="3890"/>
                </a:lnTo>
                <a:lnTo>
                  <a:pt x="145" y="4130"/>
                </a:lnTo>
                <a:lnTo>
                  <a:pt x="385" y="4370"/>
                </a:lnTo>
                <a:lnTo>
                  <a:pt x="625" y="4467"/>
                </a:lnTo>
                <a:lnTo>
                  <a:pt x="817" y="4467"/>
                </a:lnTo>
                <a:lnTo>
                  <a:pt x="1009" y="4370"/>
                </a:lnTo>
                <a:lnTo>
                  <a:pt x="1153" y="4274"/>
                </a:lnTo>
                <a:lnTo>
                  <a:pt x="1249" y="4130"/>
                </a:lnTo>
                <a:lnTo>
                  <a:pt x="1441" y="3890"/>
                </a:lnTo>
                <a:lnTo>
                  <a:pt x="1537" y="3938"/>
                </a:lnTo>
                <a:lnTo>
                  <a:pt x="1585" y="4034"/>
                </a:lnTo>
                <a:lnTo>
                  <a:pt x="1777" y="4418"/>
                </a:lnTo>
                <a:lnTo>
                  <a:pt x="1970" y="4851"/>
                </a:lnTo>
                <a:lnTo>
                  <a:pt x="2066" y="5043"/>
                </a:lnTo>
                <a:lnTo>
                  <a:pt x="2162" y="5139"/>
                </a:lnTo>
                <a:lnTo>
                  <a:pt x="2258" y="5139"/>
                </a:lnTo>
                <a:lnTo>
                  <a:pt x="2402" y="5043"/>
                </a:lnTo>
                <a:lnTo>
                  <a:pt x="2738" y="4803"/>
                </a:lnTo>
                <a:lnTo>
                  <a:pt x="3074" y="4515"/>
                </a:lnTo>
                <a:lnTo>
                  <a:pt x="3266" y="4322"/>
                </a:lnTo>
                <a:lnTo>
                  <a:pt x="3314" y="4226"/>
                </a:lnTo>
                <a:lnTo>
                  <a:pt x="3266" y="4178"/>
                </a:lnTo>
                <a:lnTo>
                  <a:pt x="3170" y="4034"/>
                </a:lnTo>
                <a:lnTo>
                  <a:pt x="3026" y="3890"/>
                </a:lnTo>
                <a:lnTo>
                  <a:pt x="2834" y="3650"/>
                </a:lnTo>
                <a:lnTo>
                  <a:pt x="2786" y="3506"/>
                </a:lnTo>
                <a:lnTo>
                  <a:pt x="2786" y="3362"/>
                </a:lnTo>
                <a:lnTo>
                  <a:pt x="2882" y="3218"/>
                </a:lnTo>
                <a:lnTo>
                  <a:pt x="3026" y="3122"/>
                </a:lnTo>
                <a:lnTo>
                  <a:pt x="3170" y="3074"/>
                </a:lnTo>
                <a:lnTo>
                  <a:pt x="3314" y="3026"/>
                </a:lnTo>
                <a:lnTo>
                  <a:pt x="3458" y="3026"/>
                </a:lnTo>
                <a:lnTo>
                  <a:pt x="3602" y="3074"/>
                </a:lnTo>
                <a:lnTo>
                  <a:pt x="3698" y="3170"/>
                </a:lnTo>
                <a:lnTo>
                  <a:pt x="3746" y="3266"/>
                </a:lnTo>
                <a:lnTo>
                  <a:pt x="3843" y="3506"/>
                </a:lnTo>
                <a:lnTo>
                  <a:pt x="3891" y="3746"/>
                </a:lnTo>
                <a:lnTo>
                  <a:pt x="3987" y="3938"/>
                </a:lnTo>
                <a:lnTo>
                  <a:pt x="4227" y="3938"/>
                </a:lnTo>
                <a:lnTo>
                  <a:pt x="4611" y="3698"/>
                </a:lnTo>
                <a:lnTo>
                  <a:pt x="5043" y="3410"/>
                </a:lnTo>
                <a:lnTo>
                  <a:pt x="5235" y="3218"/>
                </a:lnTo>
                <a:lnTo>
                  <a:pt x="5283" y="3170"/>
                </a:lnTo>
                <a:lnTo>
                  <a:pt x="5235" y="3074"/>
                </a:lnTo>
                <a:lnTo>
                  <a:pt x="5139" y="2834"/>
                </a:lnTo>
                <a:lnTo>
                  <a:pt x="4707" y="2257"/>
                </a:lnTo>
                <a:lnTo>
                  <a:pt x="4563" y="2017"/>
                </a:lnTo>
                <a:lnTo>
                  <a:pt x="4515" y="1969"/>
                </a:lnTo>
                <a:lnTo>
                  <a:pt x="4563" y="1921"/>
                </a:lnTo>
                <a:lnTo>
                  <a:pt x="4755" y="1873"/>
                </a:lnTo>
                <a:lnTo>
                  <a:pt x="5139" y="1729"/>
                </a:lnTo>
                <a:lnTo>
                  <a:pt x="5331" y="1585"/>
                </a:lnTo>
                <a:lnTo>
                  <a:pt x="5475" y="1393"/>
                </a:lnTo>
                <a:lnTo>
                  <a:pt x="5523" y="1249"/>
                </a:lnTo>
                <a:lnTo>
                  <a:pt x="5523" y="1057"/>
                </a:lnTo>
                <a:lnTo>
                  <a:pt x="5427" y="865"/>
                </a:lnTo>
                <a:lnTo>
                  <a:pt x="5283" y="673"/>
                </a:lnTo>
                <a:lnTo>
                  <a:pt x="5139" y="528"/>
                </a:lnTo>
                <a:lnTo>
                  <a:pt x="4947" y="432"/>
                </a:lnTo>
                <a:lnTo>
                  <a:pt x="4755" y="432"/>
                </a:lnTo>
                <a:lnTo>
                  <a:pt x="4611" y="480"/>
                </a:lnTo>
                <a:lnTo>
                  <a:pt x="4515" y="576"/>
                </a:lnTo>
                <a:lnTo>
                  <a:pt x="4419" y="673"/>
                </a:lnTo>
                <a:lnTo>
                  <a:pt x="4227" y="913"/>
                </a:lnTo>
                <a:lnTo>
                  <a:pt x="4131" y="1057"/>
                </a:lnTo>
                <a:lnTo>
                  <a:pt x="4035" y="1105"/>
                </a:lnTo>
                <a:lnTo>
                  <a:pt x="3939" y="1105"/>
                </a:lnTo>
                <a:lnTo>
                  <a:pt x="3843" y="1009"/>
                </a:lnTo>
                <a:lnTo>
                  <a:pt x="3602" y="625"/>
                </a:lnTo>
                <a:lnTo>
                  <a:pt x="3410" y="240"/>
                </a:lnTo>
                <a:lnTo>
                  <a:pt x="3314" y="96"/>
                </a:lnTo>
                <a:lnTo>
                  <a:pt x="3218" y="0"/>
                </a:lnTo>
                <a:close/>
              </a:path>
            </a:pathLst>
          </a:custGeom>
          <a:solidFill>
            <a:schemeClr val="accent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422" name="Google Shape;1422;p23"/>
          <p:cNvSpPr/>
          <p:nvPr/>
        </p:nvSpPr>
        <p:spPr>
          <a:xfrm>
            <a:off x="430385" y="5568267"/>
            <a:ext cx="628297" cy="485079"/>
          </a:xfrm>
          <a:custGeom>
            <a:avLst/>
            <a:gdLst/>
            <a:ahLst/>
            <a:cxnLst/>
            <a:rect l="l" t="t" r="r" b="b"/>
            <a:pathLst>
              <a:path w="5476" h="4228" extrusionOk="0">
                <a:moveTo>
                  <a:pt x="3506" y="1"/>
                </a:moveTo>
                <a:lnTo>
                  <a:pt x="3122" y="97"/>
                </a:lnTo>
                <a:lnTo>
                  <a:pt x="2162" y="481"/>
                </a:lnTo>
                <a:lnTo>
                  <a:pt x="673" y="1105"/>
                </a:lnTo>
                <a:lnTo>
                  <a:pt x="673" y="1153"/>
                </a:lnTo>
                <a:lnTo>
                  <a:pt x="673" y="1346"/>
                </a:lnTo>
                <a:lnTo>
                  <a:pt x="865" y="1778"/>
                </a:lnTo>
                <a:lnTo>
                  <a:pt x="1057" y="2162"/>
                </a:lnTo>
                <a:lnTo>
                  <a:pt x="1105" y="2354"/>
                </a:lnTo>
                <a:lnTo>
                  <a:pt x="625" y="2354"/>
                </a:lnTo>
                <a:lnTo>
                  <a:pt x="289" y="2402"/>
                </a:lnTo>
                <a:lnTo>
                  <a:pt x="145" y="2498"/>
                </a:lnTo>
                <a:lnTo>
                  <a:pt x="97" y="2546"/>
                </a:lnTo>
                <a:lnTo>
                  <a:pt x="0" y="2738"/>
                </a:lnTo>
                <a:lnTo>
                  <a:pt x="0" y="2978"/>
                </a:lnTo>
                <a:lnTo>
                  <a:pt x="49" y="3171"/>
                </a:lnTo>
                <a:lnTo>
                  <a:pt x="193" y="3363"/>
                </a:lnTo>
                <a:lnTo>
                  <a:pt x="337" y="3555"/>
                </a:lnTo>
                <a:lnTo>
                  <a:pt x="481" y="3651"/>
                </a:lnTo>
                <a:lnTo>
                  <a:pt x="625" y="3699"/>
                </a:lnTo>
                <a:lnTo>
                  <a:pt x="769" y="3699"/>
                </a:lnTo>
                <a:lnTo>
                  <a:pt x="913" y="3603"/>
                </a:lnTo>
                <a:lnTo>
                  <a:pt x="1105" y="3459"/>
                </a:lnTo>
                <a:lnTo>
                  <a:pt x="1297" y="3363"/>
                </a:lnTo>
                <a:lnTo>
                  <a:pt x="1345" y="3363"/>
                </a:lnTo>
                <a:lnTo>
                  <a:pt x="1441" y="3459"/>
                </a:lnTo>
                <a:lnTo>
                  <a:pt x="1537" y="3699"/>
                </a:lnTo>
                <a:lnTo>
                  <a:pt x="1585" y="3987"/>
                </a:lnTo>
                <a:lnTo>
                  <a:pt x="1681" y="4227"/>
                </a:lnTo>
                <a:lnTo>
                  <a:pt x="1921" y="4227"/>
                </a:lnTo>
                <a:lnTo>
                  <a:pt x="2306" y="4083"/>
                </a:lnTo>
                <a:lnTo>
                  <a:pt x="2930" y="3747"/>
                </a:lnTo>
                <a:lnTo>
                  <a:pt x="3026" y="3699"/>
                </a:lnTo>
                <a:lnTo>
                  <a:pt x="2978" y="3699"/>
                </a:lnTo>
                <a:lnTo>
                  <a:pt x="2834" y="3603"/>
                </a:lnTo>
                <a:lnTo>
                  <a:pt x="2642" y="3459"/>
                </a:lnTo>
                <a:lnTo>
                  <a:pt x="2594" y="3315"/>
                </a:lnTo>
                <a:lnTo>
                  <a:pt x="2546" y="3171"/>
                </a:lnTo>
                <a:lnTo>
                  <a:pt x="2594" y="3026"/>
                </a:lnTo>
                <a:lnTo>
                  <a:pt x="2642" y="2882"/>
                </a:lnTo>
                <a:lnTo>
                  <a:pt x="2786" y="2786"/>
                </a:lnTo>
                <a:lnTo>
                  <a:pt x="2930" y="2642"/>
                </a:lnTo>
                <a:lnTo>
                  <a:pt x="3074" y="2594"/>
                </a:lnTo>
                <a:lnTo>
                  <a:pt x="3314" y="2546"/>
                </a:lnTo>
                <a:lnTo>
                  <a:pt x="3458" y="2594"/>
                </a:lnTo>
                <a:lnTo>
                  <a:pt x="3554" y="2690"/>
                </a:lnTo>
                <a:lnTo>
                  <a:pt x="3554" y="2834"/>
                </a:lnTo>
                <a:lnTo>
                  <a:pt x="3554" y="3026"/>
                </a:lnTo>
                <a:lnTo>
                  <a:pt x="3506" y="3363"/>
                </a:lnTo>
                <a:lnTo>
                  <a:pt x="3458" y="3507"/>
                </a:lnTo>
                <a:lnTo>
                  <a:pt x="3506" y="3603"/>
                </a:lnTo>
                <a:lnTo>
                  <a:pt x="3698" y="3603"/>
                </a:lnTo>
                <a:lnTo>
                  <a:pt x="4035" y="3507"/>
                </a:lnTo>
                <a:lnTo>
                  <a:pt x="4803" y="3219"/>
                </a:lnTo>
                <a:lnTo>
                  <a:pt x="4899" y="3171"/>
                </a:lnTo>
                <a:lnTo>
                  <a:pt x="4947" y="3026"/>
                </a:lnTo>
                <a:lnTo>
                  <a:pt x="4899" y="2930"/>
                </a:lnTo>
                <a:lnTo>
                  <a:pt x="4803" y="2786"/>
                </a:lnTo>
                <a:lnTo>
                  <a:pt x="4611" y="2546"/>
                </a:lnTo>
                <a:lnTo>
                  <a:pt x="4467" y="2306"/>
                </a:lnTo>
                <a:lnTo>
                  <a:pt x="4371" y="2162"/>
                </a:lnTo>
                <a:lnTo>
                  <a:pt x="4371" y="2114"/>
                </a:lnTo>
                <a:lnTo>
                  <a:pt x="4371" y="2066"/>
                </a:lnTo>
                <a:lnTo>
                  <a:pt x="4563" y="2018"/>
                </a:lnTo>
                <a:lnTo>
                  <a:pt x="4899" y="2018"/>
                </a:lnTo>
                <a:lnTo>
                  <a:pt x="5139" y="1970"/>
                </a:lnTo>
                <a:lnTo>
                  <a:pt x="5331" y="1874"/>
                </a:lnTo>
                <a:lnTo>
                  <a:pt x="5427" y="1730"/>
                </a:lnTo>
                <a:lnTo>
                  <a:pt x="5475" y="1538"/>
                </a:lnTo>
                <a:lnTo>
                  <a:pt x="5475" y="1346"/>
                </a:lnTo>
                <a:lnTo>
                  <a:pt x="5427" y="1202"/>
                </a:lnTo>
                <a:lnTo>
                  <a:pt x="5283" y="1009"/>
                </a:lnTo>
                <a:lnTo>
                  <a:pt x="5091" y="817"/>
                </a:lnTo>
                <a:lnTo>
                  <a:pt x="4899" y="721"/>
                </a:lnTo>
                <a:lnTo>
                  <a:pt x="4755" y="721"/>
                </a:lnTo>
                <a:lnTo>
                  <a:pt x="4659" y="769"/>
                </a:lnTo>
                <a:lnTo>
                  <a:pt x="4563" y="817"/>
                </a:lnTo>
                <a:lnTo>
                  <a:pt x="4419" y="1057"/>
                </a:lnTo>
                <a:lnTo>
                  <a:pt x="4323" y="1153"/>
                </a:lnTo>
                <a:lnTo>
                  <a:pt x="4227" y="1250"/>
                </a:lnTo>
                <a:lnTo>
                  <a:pt x="4131" y="1250"/>
                </a:lnTo>
                <a:lnTo>
                  <a:pt x="4035" y="1153"/>
                </a:lnTo>
                <a:lnTo>
                  <a:pt x="3891" y="721"/>
                </a:lnTo>
                <a:lnTo>
                  <a:pt x="3746" y="289"/>
                </a:lnTo>
                <a:lnTo>
                  <a:pt x="3698" y="97"/>
                </a:lnTo>
                <a:lnTo>
                  <a:pt x="3650" y="1"/>
                </a:lnTo>
                <a:close/>
              </a:path>
            </a:pathLst>
          </a:custGeom>
          <a:solidFill>
            <a:schemeClr val="lt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grpSp>
        <p:nvGrpSpPr>
          <p:cNvPr id="1423" name="Google Shape;1423;p23"/>
          <p:cNvGrpSpPr/>
          <p:nvPr/>
        </p:nvGrpSpPr>
        <p:grpSpPr>
          <a:xfrm flipH="1">
            <a:off x="-138175" y="-97585"/>
            <a:ext cx="5680633" cy="3365304"/>
            <a:chOff x="238125" y="3383650"/>
            <a:chExt cx="1287775" cy="762900"/>
          </a:xfrm>
        </p:grpSpPr>
        <p:sp>
          <p:nvSpPr>
            <p:cNvPr id="1424" name="Google Shape;1424;p23"/>
            <p:cNvSpPr/>
            <p:nvPr/>
          </p:nvSpPr>
          <p:spPr>
            <a:xfrm>
              <a:off x="598125" y="3383650"/>
              <a:ext cx="927775" cy="557175"/>
            </a:xfrm>
            <a:custGeom>
              <a:avLst/>
              <a:gdLst/>
              <a:ahLst/>
              <a:cxnLst/>
              <a:rect l="l" t="t" r="r" b="b"/>
              <a:pathLst>
                <a:path w="37111" h="22287" extrusionOk="0">
                  <a:moveTo>
                    <a:pt x="37050" y="0"/>
                  </a:moveTo>
                  <a:lnTo>
                    <a:pt x="0" y="101"/>
                  </a:lnTo>
                  <a:lnTo>
                    <a:pt x="1090" y="161"/>
                  </a:lnTo>
                  <a:lnTo>
                    <a:pt x="2118" y="242"/>
                  </a:lnTo>
                  <a:lnTo>
                    <a:pt x="3127" y="343"/>
                  </a:lnTo>
                  <a:lnTo>
                    <a:pt x="4095" y="464"/>
                  </a:lnTo>
                  <a:lnTo>
                    <a:pt x="5002" y="585"/>
                  </a:lnTo>
                  <a:lnTo>
                    <a:pt x="5890" y="726"/>
                  </a:lnTo>
                  <a:lnTo>
                    <a:pt x="6737" y="867"/>
                  </a:lnTo>
                  <a:lnTo>
                    <a:pt x="7523" y="1029"/>
                  </a:lnTo>
                  <a:lnTo>
                    <a:pt x="8310" y="1210"/>
                  </a:lnTo>
                  <a:lnTo>
                    <a:pt x="9036" y="1412"/>
                  </a:lnTo>
                  <a:lnTo>
                    <a:pt x="9742" y="1613"/>
                  </a:lnTo>
                  <a:lnTo>
                    <a:pt x="10407" y="1835"/>
                  </a:lnTo>
                  <a:lnTo>
                    <a:pt x="11033" y="2077"/>
                  </a:lnTo>
                  <a:lnTo>
                    <a:pt x="11658" y="2340"/>
                  </a:lnTo>
                  <a:lnTo>
                    <a:pt x="12223" y="2602"/>
                  </a:lnTo>
                  <a:lnTo>
                    <a:pt x="12767" y="2884"/>
                  </a:lnTo>
                  <a:lnTo>
                    <a:pt x="13292" y="3187"/>
                  </a:lnTo>
                  <a:lnTo>
                    <a:pt x="13796" y="3509"/>
                  </a:lnTo>
                  <a:lnTo>
                    <a:pt x="14260" y="3852"/>
                  </a:lnTo>
                  <a:lnTo>
                    <a:pt x="14724" y="4195"/>
                  </a:lnTo>
                  <a:lnTo>
                    <a:pt x="15147" y="4558"/>
                  </a:lnTo>
                  <a:lnTo>
                    <a:pt x="15551" y="4941"/>
                  </a:lnTo>
                  <a:lnTo>
                    <a:pt x="15934" y="5345"/>
                  </a:lnTo>
                  <a:lnTo>
                    <a:pt x="16297" y="5768"/>
                  </a:lnTo>
                  <a:lnTo>
                    <a:pt x="16660" y="6192"/>
                  </a:lnTo>
                  <a:lnTo>
                    <a:pt x="16982" y="6656"/>
                  </a:lnTo>
                  <a:lnTo>
                    <a:pt x="17305" y="7120"/>
                  </a:lnTo>
                  <a:lnTo>
                    <a:pt x="17608" y="7624"/>
                  </a:lnTo>
                  <a:lnTo>
                    <a:pt x="17910" y="8128"/>
                  </a:lnTo>
                  <a:lnTo>
                    <a:pt x="18172" y="8652"/>
                  </a:lnTo>
                  <a:lnTo>
                    <a:pt x="18455" y="9197"/>
                  </a:lnTo>
                  <a:lnTo>
                    <a:pt x="18717" y="9762"/>
                  </a:lnTo>
                  <a:lnTo>
                    <a:pt x="19241" y="11032"/>
                  </a:lnTo>
                  <a:lnTo>
                    <a:pt x="19786" y="12343"/>
                  </a:lnTo>
                  <a:lnTo>
                    <a:pt x="20351" y="13695"/>
                  </a:lnTo>
                  <a:lnTo>
                    <a:pt x="20653" y="14360"/>
                  </a:lnTo>
                  <a:lnTo>
                    <a:pt x="20956" y="15026"/>
                  </a:lnTo>
                  <a:lnTo>
                    <a:pt x="21258" y="15671"/>
                  </a:lnTo>
                  <a:lnTo>
                    <a:pt x="21601" y="16316"/>
                  </a:lnTo>
                  <a:lnTo>
                    <a:pt x="21944" y="16962"/>
                  </a:lnTo>
                  <a:lnTo>
                    <a:pt x="22327" y="17567"/>
                  </a:lnTo>
                  <a:lnTo>
                    <a:pt x="22710" y="18152"/>
                  </a:lnTo>
                  <a:lnTo>
                    <a:pt x="23134" y="18717"/>
                  </a:lnTo>
                  <a:lnTo>
                    <a:pt x="23578" y="19261"/>
                  </a:lnTo>
                  <a:lnTo>
                    <a:pt x="24042" y="19765"/>
                  </a:lnTo>
                  <a:lnTo>
                    <a:pt x="24284" y="20007"/>
                  </a:lnTo>
                  <a:lnTo>
                    <a:pt x="24546" y="20229"/>
                  </a:lnTo>
                  <a:lnTo>
                    <a:pt x="24808" y="20451"/>
                  </a:lnTo>
                  <a:lnTo>
                    <a:pt x="25070" y="20653"/>
                  </a:lnTo>
                  <a:lnTo>
                    <a:pt x="25352" y="20854"/>
                  </a:lnTo>
                  <a:lnTo>
                    <a:pt x="25635" y="21036"/>
                  </a:lnTo>
                  <a:lnTo>
                    <a:pt x="25937" y="21217"/>
                  </a:lnTo>
                  <a:lnTo>
                    <a:pt x="26240" y="21379"/>
                  </a:lnTo>
                  <a:lnTo>
                    <a:pt x="26563" y="21540"/>
                  </a:lnTo>
                  <a:lnTo>
                    <a:pt x="26885" y="21681"/>
                  </a:lnTo>
                  <a:lnTo>
                    <a:pt x="27228" y="21802"/>
                  </a:lnTo>
                  <a:lnTo>
                    <a:pt x="27571" y="21923"/>
                  </a:lnTo>
                  <a:lnTo>
                    <a:pt x="27934" y="22024"/>
                  </a:lnTo>
                  <a:lnTo>
                    <a:pt x="28297" y="22105"/>
                  </a:lnTo>
                  <a:lnTo>
                    <a:pt x="28680" y="22165"/>
                  </a:lnTo>
                  <a:lnTo>
                    <a:pt x="29064" y="22226"/>
                  </a:lnTo>
                  <a:lnTo>
                    <a:pt x="29467" y="22266"/>
                  </a:lnTo>
                  <a:lnTo>
                    <a:pt x="29890" y="22286"/>
                  </a:lnTo>
                  <a:lnTo>
                    <a:pt x="30758" y="22286"/>
                  </a:lnTo>
                  <a:lnTo>
                    <a:pt x="31201" y="22266"/>
                  </a:lnTo>
                  <a:lnTo>
                    <a:pt x="31665" y="22206"/>
                  </a:lnTo>
                  <a:lnTo>
                    <a:pt x="32149" y="22145"/>
                  </a:lnTo>
                  <a:lnTo>
                    <a:pt x="32654" y="22065"/>
                  </a:lnTo>
                  <a:lnTo>
                    <a:pt x="33158" y="21964"/>
                  </a:lnTo>
                  <a:lnTo>
                    <a:pt x="33682" y="21843"/>
                  </a:lnTo>
                  <a:lnTo>
                    <a:pt x="34207" y="21701"/>
                  </a:lnTo>
                  <a:lnTo>
                    <a:pt x="34751" y="21540"/>
                  </a:lnTo>
                  <a:lnTo>
                    <a:pt x="35316" y="21359"/>
                  </a:lnTo>
                  <a:lnTo>
                    <a:pt x="35901" y="21157"/>
                  </a:lnTo>
                  <a:lnTo>
                    <a:pt x="36506" y="20935"/>
                  </a:lnTo>
                  <a:lnTo>
                    <a:pt x="37111" y="20673"/>
                  </a:lnTo>
                  <a:lnTo>
                    <a:pt x="37050" y="0"/>
                  </a:lnTo>
                  <a:close/>
                </a:path>
              </a:pathLst>
            </a:custGeom>
            <a:solidFill>
              <a:srgbClr val="FFDA73"/>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425" name="Google Shape;1425;p23"/>
            <p:cNvSpPr/>
            <p:nvPr/>
          </p:nvSpPr>
          <p:spPr>
            <a:xfrm>
              <a:off x="238125" y="3425500"/>
              <a:ext cx="780025" cy="218350"/>
            </a:xfrm>
            <a:custGeom>
              <a:avLst/>
              <a:gdLst/>
              <a:ahLst/>
              <a:cxnLst/>
              <a:rect l="l" t="t" r="r" b="b"/>
              <a:pathLst>
                <a:path w="31201" h="8734" extrusionOk="0">
                  <a:moveTo>
                    <a:pt x="13453" y="0"/>
                  </a:moveTo>
                  <a:lnTo>
                    <a:pt x="12787" y="20"/>
                  </a:lnTo>
                  <a:lnTo>
                    <a:pt x="12121" y="40"/>
                  </a:lnTo>
                  <a:lnTo>
                    <a:pt x="11456" y="81"/>
                  </a:lnTo>
                  <a:lnTo>
                    <a:pt x="10790" y="141"/>
                  </a:lnTo>
                  <a:lnTo>
                    <a:pt x="10125" y="202"/>
                  </a:lnTo>
                  <a:lnTo>
                    <a:pt x="9459" y="303"/>
                  </a:lnTo>
                  <a:lnTo>
                    <a:pt x="8794" y="383"/>
                  </a:lnTo>
                  <a:lnTo>
                    <a:pt x="8128" y="504"/>
                  </a:lnTo>
                  <a:lnTo>
                    <a:pt x="7462" y="625"/>
                  </a:lnTo>
                  <a:lnTo>
                    <a:pt x="6111" y="908"/>
                  </a:lnTo>
                  <a:lnTo>
                    <a:pt x="4760" y="1230"/>
                  </a:lnTo>
                  <a:lnTo>
                    <a:pt x="3388" y="1613"/>
                  </a:lnTo>
                  <a:lnTo>
                    <a:pt x="2924" y="1755"/>
                  </a:lnTo>
                  <a:lnTo>
                    <a:pt x="2481" y="1936"/>
                  </a:lnTo>
                  <a:lnTo>
                    <a:pt x="2077" y="2138"/>
                  </a:lnTo>
                  <a:lnTo>
                    <a:pt x="1714" y="2340"/>
                  </a:lnTo>
                  <a:lnTo>
                    <a:pt x="1392" y="2561"/>
                  </a:lnTo>
                  <a:lnTo>
                    <a:pt x="1109" y="2803"/>
                  </a:lnTo>
                  <a:lnTo>
                    <a:pt x="847" y="3045"/>
                  </a:lnTo>
                  <a:lnTo>
                    <a:pt x="625" y="3308"/>
                  </a:lnTo>
                  <a:lnTo>
                    <a:pt x="444" y="3570"/>
                  </a:lnTo>
                  <a:lnTo>
                    <a:pt x="282" y="3832"/>
                  </a:lnTo>
                  <a:lnTo>
                    <a:pt x="161" y="4114"/>
                  </a:lnTo>
                  <a:lnTo>
                    <a:pt x="81" y="4377"/>
                  </a:lnTo>
                  <a:lnTo>
                    <a:pt x="20" y="4659"/>
                  </a:lnTo>
                  <a:lnTo>
                    <a:pt x="0" y="4921"/>
                  </a:lnTo>
                  <a:lnTo>
                    <a:pt x="20" y="5183"/>
                  </a:lnTo>
                  <a:lnTo>
                    <a:pt x="40" y="5425"/>
                  </a:lnTo>
                  <a:lnTo>
                    <a:pt x="121" y="5667"/>
                  </a:lnTo>
                  <a:lnTo>
                    <a:pt x="222" y="5909"/>
                  </a:lnTo>
                  <a:lnTo>
                    <a:pt x="343" y="6111"/>
                  </a:lnTo>
                  <a:lnTo>
                    <a:pt x="484" y="6313"/>
                  </a:lnTo>
                  <a:lnTo>
                    <a:pt x="666" y="6494"/>
                  </a:lnTo>
                  <a:lnTo>
                    <a:pt x="887" y="6656"/>
                  </a:lnTo>
                  <a:lnTo>
                    <a:pt x="1109" y="6797"/>
                  </a:lnTo>
                  <a:lnTo>
                    <a:pt x="1371" y="6918"/>
                  </a:lnTo>
                  <a:lnTo>
                    <a:pt x="1654" y="6999"/>
                  </a:lnTo>
                  <a:lnTo>
                    <a:pt x="1977" y="7059"/>
                  </a:lnTo>
                  <a:lnTo>
                    <a:pt x="2299" y="7099"/>
                  </a:lnTo>
                  <a:lnTo>
                    <a:pt x="2662" y="7079"/>
                  </a:lnTo>
                  <a:lnTo>
                    <a:pt x="3045" y="7059"/>
                  </a:lnTo>
                  <a:lnTo>
                    <a:pt x="3449" y="6978"/>
                  </a:lnTo>
                  <a:lnTo>
                    <a:pt x="3872" y="6857"/>
                  </a:lnTo>
                  <a:lnTo>
                    <a:pt x="4316" y="6716"/>
                  </a:lnTo>
                  <a:lnTo>
                    <a:pt x="5224" y="6373"/>
                  </a:lnTo>
                  <a:lnTo>
                    <a:pt x="6131" y="6051"/>
                  </a:lnTo>
                  <a:lnTo>
                    <a:pt x="7019" y="5748"/>
                  </a:lnTo>
                  <a:lnTo>
                    <a:pt x="7886" y="5466"/>
                  </a:lnTo>
                  <a:lnTo>
                    <a:pt x="8773" y="5224"/>
                  </a:lnTo>
                  <a:lnTo>
                    <a:pt x="9641" y="5002"/>
                  </a:lnTo>
                  <a:lnTo>
                    <a:pt x="10508" y="4800"/>
                  </a:lnTo>
                  <a:lnTo>
                    <a:pt x="11395" y="4619"/>
                  </a:lnTo>
                  <a:lnTo>
                    <a:pt x="12283" y="4477"/>
                  </a:lnTo>
                  <a:lnTo>
                    <a:pt x="13170" y="4356"/>
                  </a:lnTo>
                  <a:lnTo>
                    <a:pt x="14078" y="4256"/>
                  </a:lnTo>
                  <a:lnTo>
                    <a:pt x="15006" y="4195"/>
                  </a:lnTo>
                  <a:lnTo>
                    <a:pt x="15933" y="4175"/>
                  </a:lnTo>
                  <a:lnTo>
                    <a:pt x="16901" y="4175"/>
                  </a:lnTo>
                  <a:lnTo>
                    <a:pt x="17890" y="4215"/>
                  </a:lnTo>
                  <a:lnTo>
                    <a:pt x="18898" y="4296"/>
                  </a:lnTo>
                  <a:lnTo>
                    <a:pt x="19422" y="4356"/>
                  </a:lnTo>
                  <a:lnTo>
                    <a:pt x="19906" y="4437"/>
                  </a:lnTo>
                  <a:lnTo>
                    <a:pt x="20391" y="4538"/>
                  </a:lnTo>
                  <a:lnTo>
                    <a:pt x="20875" y="4659"/>
                  </a:lnTo>
                  <a:lnTo>
                    <a:pt x="21338" y="4800"/>
                  </a:lnTo>
                  <a:lnTo>
                    <a:pt x="21802" y="4961"/>
                  </a:lnTo>
                  <a:lnTo>
                    <a:pt x="22246" y="5123"/>
                  </a:lnTo>
                  <a:lnTo>
                    <a:pt x="22670" y="5304"/>
                  </a:lnTo>
                  <a:lnTo>
                    <a:pt x="23093" y="5506"/>
                  </a:lnTo>
                  <a:lnTo>
                    <a:pt x="23517" y="5708"/>
                  </a:lnTo>
                  <a:lnTo>
                    <a:pt x="24323" y="6131"/>
                  </a:lnTo>
                  <a:lnTo>
                    <a:pt x="25090" y="6555"/>
                  </a:lnTo>
                  <a:lnTo>
                    <a:pt x="25816" y="6999"/>
                  </a:lnTo>
                  <a:lnTo>
                    <a:pt x="26502" y="7422"/>
                  </a:lnTo>
                  <a:lnTo>
                    <a:pt x="27147" y="7805"/>
                  </a:lnTo>
                  <a:lnTo>
                    <a:pt x="27772" y="8128"/>
                  </a:lnTo>
                  <a:lnTo>
                    <a:pt x="28075" y="8289"/>
                  </a:lnTo>
                  <a:lnTo>
                    <a:pt x="28357" y="8410"/>
                  </a:lnTo>
                  <a:lnTo>
                    <a:pt x="28640" y="8511"/>
                  </a:lnTo>
                  <a:lnTo>
                    <a:pt x="28902" y="8612"/>
                  </a:lnTo>
                  <a:lnTo>
                    <a:pt x="29164" y="8673"/>
                  </a:lnTo>
                  <a:lnTo>
                    <a:pt x="29426" y="8713"/>
                  </a:lnTo>
                  <a:lnTo>
                    <a:pt x="29668" y="8733"/>
                  </a:lnTo>
                  <a:lnTo>
                    <a:pt x="29910" y="8713"/>
                  </a:lnTo>
                  <a:lnTo>
                    <a:pt x="30152" y="8673"/>
                  </a:lnTo>
                  <a:lnTo>
                    <a:pt x="30374" y="8592"/>
                  </a:lnTo>
                  <a:lnTo>
                    <a:pt x="30576" y="8511"/>
                  </a:lnTo>
                  <a:lnTo>
                    <a:pt x="30757" y="8390"/>
                  </a:lnTo>
                  <a:lnTo>
                    <a:pt x="30898" y="8269"/>
                  </a:lnTo>
                  <a:lnTo>
                    <a:pt x="31019" y="8128"/>
                  </a:lnTo>
                  <a:lnTo>
                    <a:pt x="31100" y="7987"/>
                  </a:lnTo>
                  <a:lnTo>
                    <a:pt x="31161" y="7825"/>
                  </a:lnTo>
                  <a:lnTo>
                    <a:pt x="31201" y="7664"/>
                  </a:lnTo>
                  <a:lnTo>
                    <a:pt x="31201" y="7483"/>
                  </a:lnTo>
                  <a:lnTo>
                    <a:pt x="31201" y="7301"/>
                  </a:lnTo>
                  <a:lnTo>
                    <a:pt x="31140" y="7120"/>
                  </a:lnTo>
                  <a:lnTo>
                    <a:pt x="31080" y="6918"/>
                  </a:lnTo>
                  <a:lnTo>
                    <a:pt x="30999" y="6716"/>
                  </a:lnTo>
                  <a:lnTo>
                    <a:pt x="30878" y="6514"/>
                  </a:lnTo>
                  <a:lnTo>
                    <a:pt x="30737" y="6293"/>
                  </a:lnTo>
                  <a:lnTo>
                    <a:pt x="30576" y="6071"/>
                  </a:lnTo>
                  <a:lnTo>
                    <a:pt x="30394" y="5849"/>
                  </a:lnTo>
                  <a:lnTo>
                    <a:pt x="30213" y="5627"/>
                  </a:lnTo>
                  <a:lnTo>
                    <a:pt x="29991" y="5405"/>
                  </a:lnTo>
                  <a:lnTo>
                    <a:pt x="29487" y="4961"/>
                  </a:lnTo>
                  <a:lnTo>
                    <a:pt x="28922" y="4498"/>
                  </a:lnTo>
                  <a:lnTo>
                    <a:pt x="28297" y="4054"/>
                  </a:lnTo>
                  <a:lnTo>
                    <a:pt x="27611" y="3610"/>
                  </a:lnTo>
                  <a:lnTo>
                    <a:pt x="26865" y="3207"/>
                  </a:lnTo>
                  <a:lnTo>
                    <a:pt x="26078" y="2803"/>
                  </a:lnTo>
                  <a:lnTo>
                    <a:pt x="25251" y="2420"/>
                  </a:lnTo>
                  <a:lnTo>
                    <a:pt x="24505" y="2138"/>
                  </a:lnTo>
                  <a:lnTo>
                    <a:pt x="23779" y="1856"/>
                  </a:lnTo>
                  <a:lnTo>
                    <a:pt x="23053" y="1593"/>
                  </a:lnTo>
                  <a:lnTo>
                    <a:pt x="22347" y="1371"/>
                  </a:lnTo>
                  <a:lnTo>
                    <a:pt x="21641" y="1150"/>
                  </a:lnTo>
                  <a:lnTo>
                    <a:pt x="20935" y="948"/>
                  </a:lnTo>
                  <a:lnTo>
                    <a:pt x="20229" y="787"/>
                  </a:lnTo>
                  <a:lnTo>
                    <a:pt x="19543" y="625"/>
                  </a:lnTo>
                  <a:lnTo>
                    <a:pt x="18858" y="484"/>
                  </a:lnTo>
                  <a:lnTo>
                    <a:pt x="18172" y="363"/>
                  </a:lnTo>
                  <a:lnTo>
                    <a:pt x="17486" y="262"/>
                  </a:lnTo>
                  <a:lnTo>
                    <a:pt x="16801" y="182"/>
                  </a:lnTo>
                  <a:lnTo>
                    <a:pt x="16135" y="101"/>
                  </a:lnTo>
                  <a:lnTo>
                    <a:pt x="15469" y="61"/>
                  </a:lnTo>
                  <a:lnTo>
                    <a:pt x="14784" y="20"/>
                  </a:lnTo>
                  <a:lnTo>
                    <a:pt x="14118" y="0"/>
                  </a:lnTo>
                  <a:close/>
                </a:path>
              </a:pathLst>
            </a:custGeom>
            <a:solidFill>
              <a:srgbClr val="FFDA73"/>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426" name="Google Shape;1426;p23"/>
            <p:cNvSpPr/>
            <p:nvPr/>
          </p:nvSpPr>
          <p:spPr>
            <a:xfrm>
              <a:off x="1086700" y="3869200"/>
              <a:ext cx="392825" cy="277350"/>
            </a:xfrm>
            <a:custGeom>
              <a:avLst/>
              <a:gdLst/>
              <a:ahLst/>
              <a:cxnLst/>
              <a:rect l="l" t="t" r="r" b="b"/>
              <a:pathLst>
                <a:path w="15713" h="11094" extrusionOk="0">
                  <a:moveTo>
                    <a:pt x="929" y="0"/>
                  </a:moveTo>
                  <a:lnTo>
                    <a:pt x="727" y="21"/>
                  </a:lnTo>
                  <a:lnTo>
                    <a:pt x="545" y="61"/>
                  </a:lnTo>
                  <a:lnTo>
                    <a:pt x="384" y="142"/>
                  </a:lnTo>
                  <a:lnTo>
                    <a:pt x="263" y="242"/>
                  </a:lnTo>
                  <a:lnTo>
                    <a:pt x="162" y="384"/>
                  </a:lnTo>
                  <a:lnTo>
                    <a:pt x="82" y="525"/>
                  </a:lnTo>
                  <a:lnTo>
                    <a:pt x="41" y="706"/>
                  </a:lnTo>
                  <a:lnTo>
                    <a:pt x="1" y="908"/>
                  </a:lnTo>
                  <a:lnTo>
                    <a:pt x="1" y="1130"/>
                  </a:lnTo>
                  <a:lnTo>
                    <a:pt x="21" y="1352"/>
                  </a:lnTo>
                  <a:lnTo>
                    <a:pt x="61" y="1614"/>
                  </a:lnTo>
                  <a:lnTo>
                    <a:pt x="122" y="1876"/>
                  </a:lnTo>
                  <a:lnTo>
                    <a:pt x="203" y="2158"/>
                  </a:lnTo>
                  <a:lnTo>
                    <a:pt x="303" y="2461"/>
                  </a:lnTo>
                  <a:lnTo>
                    <a:pt x="445" y="2764"/>
                  </a:lnTo>
                  <a:lnTo>
                    <a:pt x="586" y="3086"/>
                  </a:lnTo>
                  <a:lnTo>
                    <a:pt x="747" y="3429"/>
                  </a:lnTo>
                  <a:lnTo>
                    <a:pt x="929" y="3752"/>
                  </a:lnTo>
                  <a:lnTo>
                    <a:pt x="1130" y="4115"/>
                  </a:lnTo>
                  <a:lnTo>
                    <a:pt x="1352" y="4458"/>
                  </a:lnTo>
                  <a:lnTo>
                    <a:pt x="1574" y="4821"/>
                  </a:lnTo>
                  <a:lnTo>
                    <a:pt x="2098" y="5527"/>
                  </a:lnTo>
                  <a:lnTo>
                    <a:pt x="2381" y="5890"/>
                  </a:lnTo>
                  <a:lnTo>
                    <a:pt x="2683" y="6253"/>
                  </a:lnTo>
                  <a:lnTo>
                    <a:pt x="3006" y="6616"/>
                  </a:lnTo>
                  <a:lnTo>
                    <a:pt x="3329" y="6979"/>
                  </a:lnTo>
                  <a:lnTo>
                    <a:pt x="3672" y="7322"/>
                  </a:lnTo>
                  <a:lnTo>
                    <a:pt x="4014" y="7665"/>
                  </a:lnTo>
                  <a:lnTo>
                    <a:pt x="4398" y="8007"/>
                  </a:lnTo>
                  <a:lnTo>
                    <a:pt x="4761" y="8350"/>
                  </a:lnTo>
                  <a:lnTo>
                    <a:pt x="5144" y="8653"/>
                  </a:lnTo>
                  <a:lnTo>
                    <a:pt x="5527" y="8955"/>
                  </a:lnTo>
                  <a:lnTo>
                    <a:pt x="5890" y="9217"/>
                  </a:lnTo>
                  <a:lnTo>
                    <a:pt x="6233" y="9460"/>
                  </a:lnTo>
                  <a:lnTo>
                    <a:pt x="6596" y="9681"/>
                  </a:lnTo>
                  <a:lnTo>
                    <a:pt x="6919" y="9883"/>
                  </a:lnTo>
                  <a:lnTo>
                    <a:pt x="7262" y="10065"/>
                  </a:lnTo>
                  <a:lnTo>
                    <a:pt x="7584" y="10246"/>
                  </a:lnTo>
                  <a:lnTo>
                    <a:pt x="7907" y="10387"/>
                  </a:lnTo>
                  <a:lnTo>
                    <a:pt x="8210" y="10528"/>
                  </a:lnTo>
                  <a:lnTo>
                    <a:pt x="8512" y="10629"/>
                  </a:lnTo>
                  <a:lnTo>
                    <a:pt x="8815" y="10730"/>
                  </a:lnTo>
                  <a:lnTo>
                    <a:pt x="9400" y="10891"/>
                  </a:lnTo>
                  <a:lnTo>
                    <a:pt x="9964" y="10992"/>
                  </a:lnTo>
                  <a:lnTo>
                    <a:pt x="10509" y="11053"/>
                  </a:lnTo>
                  <a:lnTo>
                    <a:pt x="11033" y="11093"/>
                  </a:lnTo>
                  <a:lnTo>
                    <a:pt x="11558" y="11073"/>
                  </a:lnTo>
                  <a:lnTo>
                    <a:pt x="12062" y="11053"/>
                  </a:lnTo>
                  <a:lnTo>
                    <a:pt x="12586" y="10992"/>
                  </a:lnTo>
                  <a:lnTo>
                    <a:pt x="13090" y="10932"/>
                  </a:lnTo>
                  <a:lnTo>
                    <a:pt x="14099" y="10811"/>
                  </a:lnTo>
                  <a:lnTo>
                    <a:pt x="14341" y="10770"/>
                  </a:lnTo>
                  <a:lnTo>
                    <a:pt x="14563" y="10730"/>
                  </a:lnTo>
                  <a:lnTo>
                    <a:pt x="14764" y="10649"/>
                  </a:lnTo>
                  <a:lnTo>
                    <a:pt x="14946" y="10589"/>
                  </a:lnTo>
                  <a:lnTo>
                    <a:pt x="15107" y="10508"/>
                  </a:lnTo>
                  <a:lnTo>
                    <a:pt x="15248" y="10407"/>
                  </a:lnTo>
                  <a:lnTo>
                    <a:pt x="15369" y="10307"/>
                  </a:lnTo>
                  <a:lnTo>
                    <a:pt x="15470" y="10206"/>
                  </a:lnTo>
                  <a:lnTo>
                    <a:pt x="15551" y="10085"/>
                  </a:lnTo>
                  <a:lnTo>
                    <a:pt x="15611" y="9964"/>
                  </a:lnTo>
                  <a:lnTo>
                    <a:pt x="15672" y="9843"/>
                  </a:lnTo>
                  <a:lnTo>
                    <a:pt x="15692" y="9722"/>
                  </a:lnTo>
                  <a:lnTo>
                    <a:pt x="15712" y="9601"/>
                  </a:lnTo>
                  <a:lnTo>
                    <a:pt x="15692" y="9480"/>
                  </a:lnTo>
                  <a:lnTo>
                    <a:pt x="15672" y="9339"/>
                  </a:lnTo>
                  <a:lnTo>
                    <a:pt x="15632" y="9217"/>
                  </a:lnTo>
                  <a:lnTo>
                    <a:pt x="15571" y="9096"/>
                  </a:lnTo>
                  <a:lnTo>
                    <a:pt x="15490" y="8975"/>
                  </a:lnTo>
                  <a:lnTo>
                    <a:pt x="15390" y="8854"/>
                  </a:lnTo>
                  <a:lnTo>
                    <a:pt x="15289" y="8754"/>
                  </a:lnTo>
                  <a:lnTo>
                    <a:pt x="15168" y="8633"/>
                  </a:lnTo>
                  <a:lnTo>
                    <a:pt x="15027" y="8552"/>
                  </a:lnTo>
                  <a:lnTo>
                    <a:pt x="14865" y="8451"/>
                  </a:lnTo>
                  <a:lnTo>
                    <a:pt x="14684" y="8370"/>
                  </a:lnTo>
                  <a:lnTo>
                    <a:pt x="14502" y="8310"/>
                  </a:lnTo>
                  <a:lnTo>
                    <a:pt x="14301" y="8249"/>
                  </a:lnTo>
                  <a:lnTo>
                    <a:pt x="14079" y="8209"/>
                  </a:lnTo>
                  <a:lnTo>
                    <a:pt x="13857" y="8169"/>
                  </a:lnTo>
                  <a:lnTo>
                    <a:pt x="13615" y="8149"/>
                  </a:lnTo>
                  <a:lnTo>
                    <a:pt x="13353" y="8149"/>
                  </a:lnTo>
                  <a:lnTo>
                    <a:pt x="13070" y="8169"/>
                  </a:lnTo>
                  <a:lnTo>
                    <a:pt x="12788" y="8189"/>
                  </a:lnTo>
                  <a:lnTo>
                    <a:pt x="12163" y="8270"/>
                  </a:lnTo>
                  <a:lnTo>
                    <a:pt x="11477" y="8310"/>
                  </a:lnTo>
                  <a:lnTo>
                    <a:pt x="10731" y="8330"/>
                  </a:lnTo>
                  <a:lnTo>
                    <a:pt x="10347" y="8310"/>
                  </a:lnTo>
                  <a:lnTo>
                    <a:pt x="9964" y="8290"/>
                  </a:lnTo>
                  <a:lnTo>
                    <a:pt x="9561" y="8249"/>
                  </a:lnTo>
                  <a:lnTo>
                    <a:pt x="9157" y="8189"/>
                  </a:lnTo>
                  <a:lnTo>
                    <a:pt x="8734" y="8128"/>
                  </a:lnTo>
                  <a:lnTo>
                    <a:pt x="8310" y="8028"/>
                  </a:lnTo>
                  <a:lnTo>
                    <a:pt x="7887" y="7907"/>
                  </a:lnTo>
                  <a:lnTo>
                    <a:pt x="7463" y="7786"/>
                  </a:lnTo>
                  <a:lnTo>
                    <a:pt x="7040" y="7624"/>
                  </a:lnTo>
                  <a:lnTo>
                    <a:pt x="6636" y="7443"/>
                  </a:lnTo>
                  <a:lnTo>
                    <a:pt x="6213" y="7221"/>
                  </a:lnTo>
                  <a:lnTo>
                    <a:pt x="5789" y="6999"/>
                  </a:lnTo>
                  <a:lnTo>
                    <a:pt x="5386" y="6717"/>
                  </a:lnTo>
                  <a:lnTo>
                    <a:pt x="4983" y="6434"/>
                  </a:lnTo>
                  <a:lnTo>
                    <a:pt x="4579" y="6112"/>
                  </a:lnTo>
                  <a:lnTo>
                    <a:pt x="4196" y="5748"/>
                  </a:lnTo>
                  <a:lnTo>
                    <a:pt x="3833" y="5345"/>
                  </a:lnTo>
                  <a:lnTo>
                    <a:pt x="3470" y="4922"/>
                  </a:lnTo>
                  <a:lnTo>
                    <a:pt x="3107" y="4438"/>
                  </a:lnTo>
                  <a:lnTo>
                    <a:pt x="2784" y="3933"/>
                  </a:lnTo>
                  <a:lnTo>
                    <a:pt x="2461" y="3389"/>
                  </a:lnTo>
                  <a:lnTo>
                    <a:pt x="2159" y="2804"/>
                  </a:lnTo>
                  <a:lnTo>
                    <a:pt x="1877" y="2179"/>
                  </a:lnTo>
                  <a:lnTo>
                    <a:pt x="1614" y="1493"/>
                  </a:lnTo>
                  <a:lnTo>
                    <a:pt x="1372" y="767"/>
                  </a:lnTo>
                  <a:lnTo>
                    <a:pt x="1151" y="0"/>
                  </a:lnTo>
                  <a:close/>
                </a:path>
              </a:pathLst>
            </a:custGeom>
            <a:solidFill>
              <a:srgbClr val="FFDA73"/>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grpSp>
    </p:spTree>
    <p:extLst>
      <p:ext uri="{BB962C8B-B14F-4D97-AF65-F5344CB8AC3E}">
        <p14:creationId xmlns:p14="http://schemas.microsoft.com/office/powerpoint/2010/main" val="211381985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itle only 3">
  <p:cSld name="Title only 3">
    <p:spTree>
      <p:nvGrpSpPr>
        <p:cNvPr id="1" name="Shape 1575"/>
        <p:cNvGrpSpPr/>
        <p:nvPr/>
      </p:nvGrpSpPr>
      <p:grpSpPr>
        <a:xfrm>
          <a:off x="0" y="0"/>
          <a:ext cx="0" cy="0"/>
          <a:chOff x="0" y="0"/>
          <a:chExt cx="0" cy="0"/>
        </a:xfrm>
      </p:grpSpPr>
      <p:grpSp>
        <p:nvGrpSpPr>
          <p:cNvPr id="1576" name="Google Shape;1576;p26"/>
          <p:cNvGrpSpPr/>
          <p:nvPr/>
        </p:nvGrpSpPr>
        <p:grpSpPr>
          <a:xfrm rot="10800000">
            <a:off x="224" y="4599052"/>
            <a:ext cx="3816621" cy="2261032"/>
            <a:chOff x="238125" y="3383650"/>
            <a:chExt cx="1287775" cy="762900"/>
          </a:xfrm>
        </p:grpSpPr>
        <p:sp>
          <p:nvSpPr>
            <p:cNvPr id="1577" name="Google Shape;1577;p26"/>
            <p:cNvSpPr/>
            <p:nvPr/>
          </p:nvSpPr>
          <p:spPr>
            <a:xfrm>
              <a:off x="598125" y="3383650"/>
              <a:ext cx="927775" cy="557175"/>
            </a:xfrm>
            <a:custGeom>
              <a:avLst/>
              <a:gdLst/>
              <a:ahLst/>
              <a:cxnLst/>
              <a:rect l="l" t="t" r="r" b="b"/>
              <a:pathLst>
                <a:path w="37111" h="22287" extrusionOk="0">
                  <a:moveTo>
                    <a:pt x="37050" y="0"/>
                  </a:moveTo>
                  <a:lnTo>
                    <a:pt x="0" y="101"/>
                  </a:lnTo>
                  <a:lnTo>
                    <a:pt x="1090" y="161"/>
                  </a:lnTo>
                  <a:lnTo>
                    <a:pt x="2118" y="242"/>
                  </a:lnTo>
                  <a:lnTo>
                    <a:pt x="3127" y="343"/>
                  </a:lnTo>
                  <a:lnTo>
                    <a:pt x="4095" y="464"/>
                  </a:lnTo>
                  <a:lnTo>
                    <a:pt x="5002" y="585"/>
                  </a:lnTo>
                  <a:lnTo>
                    <a:pt x="5890" y="726"/>
                  </a:lnTo>
                  <a:lnTo>
                    <a:pt x="6737" y="867"/>
                  </a:lnTo>
                  <a:lnTo>
                    <a:pt x="7523" y="1029"/>
                  </a:lnTo>
                  <a:lnTo>
                    <a:pt x="8310" y="1210"/>
                  </a:lnTo>
                  <a:lnTo>
                    <a:pt x="9036" y="1412"/>
                  </a:lnTo>
                  <a:lnTo>
                    <a:pt x="9742" y="1613"/>
                  </a:lnTo>
                  <a:lnTo>
                    <a:pt x="10407" y="1835"/>
                  </a:lnTo>
                  <a:lnTo>
                    <a:pt x="11033" y="2077"/>
                  </a:lnTo>
                  <a:lnTo>
                    <a:pt x="11658" y="2340"/>
                  </a:lnTo>
                  <a:lnTo>
                    <a:pt x="12223" y="2602"/>
                  </a:lnTo>
                  <a:lnTo>
                    <a:pt x="12767" y="2884"/>
                  </a:lnTo>
                  <a:lnTo>
                    <a:pt x="13292" y="3187"/>
                  </a:lnTo>
                  <a:lnTo>
                    <a:pt x="13796" y="3509"/>
                  </a:lnTo>
                  <a:lnTo>
                    <a:pt x="14260" y="3852"/>
                  </a:lnTo>
                  <a:lnTo>
                    <a:pt x="14724" y="4195"/>
                  </a:lnTo>
                  <a:lnTo>
                    <a:pt x="15147" y="4558"/>
                  </a:lnTo>
                  <a:lnTo>
                    <a:pt x="15551" y="4941"/>
                  </a:lnTo>
                  <a:lnTo>
                    <a:pt x="15934" y="5345"/>
                  </a:lnTo>
                  <a:lnTo>
                    <a:pt x="16297" y="5768"/>
                  </a:lnTo>
                  <a:lnTo>
                    <a:pt x="16660" y="6192"/>
                  </a:lnTo>
                  <a:lnTo>
                    <a:pt x="16982" y="6656"/>
                  </a:lnTo>
                  <a:lnTo>
                    <a:pt x="17305" y="7120"/>
                  </a:lnTo>
                  <a:lnTo>
                    <a:pt x="17608" y="7624"/>
                  </a:lnTo>
                  <a:lnTo>
                    <a:pt x="17910" y="8128"/>
                  </a:lnTo>
                  <a:lnTo>
                    <a:pt x="18172" y="8652"/>
                  </a:lnTo>
                  <a:lnTo>
                    <a:pt x="18455" y="9197"/>
                  </a:lnTo>
                  <a:lnTo>
                    <a:pt x="18717" y="9762"/>
                  </a:lnTo>
                  <a:lnTo>
                    <a:pt x="19241" y="11032"/>
                  </a:lnTo>
                  <a:lnTo>
                    <a:pt x="19786" y="12343"/>
                  </a:lnTo>
                  <a:lnTo>
                    <a:pt x="20351" y="13695"/>
                  </a:lnTo>
                  <a:lnTo>
                    <a:pt x="20653" y="14360"/>
                  </a:lnTo>
                  <a:lnTo>
                    <a:pt x="20956" y="15026"/>
                  </a:lnTo>
                  <a:lnTo>
                    <a:pt x="21258" y="15671"/>
                  </a:lnTo>
                  <a:lnTo>
                    <a:pt x="21601" y="16316"/>
                  </a:lnTo>
                  <a:lnTo>
                    <a:pt x="21944" y="16962"/>
                  </a:lnTo>
                  <a:lnTo>
                    <a:pt x="22327" y="17567"/>
                  </a:lnTo>
                  <a:lnTo>
                    <a:pt x="22710" y="18152"/>
                  </a:lnTo>
                  <a:lnTo>
                    <a:pt x="23134" y="18717"/>
                  </a:lnTo>
                  <a:lnTo>
                    <a:pt x="23578" y="19261"/>
                  </a:lnTo>
                  <a:lnTo>
                    <a:pt x="24042" y="19765"/>
                  </a:lnTo>
                  <a:lnTo>
                    <a:pt x="24284" y="20007"/>
                  </a:lnTo>
                  <a:lnTo>
                    <a:pt x="24546" y="20229"/>
                  </a:lnTo>
                  <a:lnTo>
                    <a:pt x="24808" y="20451"/>
                  </a:lnTo>
                  <a:lnTo>
                    <a:pt x="25070" y="20653"/>
                  </a:lnTo>
                  <a:lnTo>
                    <a:pt x="25352" y="20854"/>
                  </a:lnTo>
                  <a:lnTo>
                    <a:pt x="25635" y="21036"/>
                  </a:lnTo>
                  <a:lnTo>
                    <a:pt x="25937" y="21217"/>
                  </a:lnTo>
                  <a:lnTo>
                    <a:pt x="26240" y="21379"/>
                  </a:lnTo>
                  <a:lnTo>
                    <a:pt x="26563" y="21540"/>
                  </a:lnTo>
                  <a:lnTo>
                    <a:pt x="26885" y="21681"/>
                  </a:lnTo>
                  <a:lnTo>
                    <a:pt x="27228" y="21802"/>
                  </a:lnTo>
                  <a:lnTo>
                    <a:pt x="27571" y="21923"/>
                  </a:lnTo>
                  <a:lnTo>
                    <a:pt x="27934" y="22024"/>
                  </a:lnTo>
                  <a:lnTo>
                    <a:pt x="28297" y="22105"/>
                  </a:lnTo>
                  <a:lnTo>
                    <a:pt x="28680" y="22165"/>
                  </a:lnTo>
                  <a:lnTo>
                    <a:pt x="29064" y="22226"/>
                  </a:lnTo>
                  <a:lnTo>
                    <a:pt x="29467" y="22266"/>
                  </a:lnTo>
                  <a:lnTo>
                    <a:pt x="29890" y="22286"/>
                  </a:lnTo>
                  <a:lnTo>
                    <a:pt x="30758" y="22286"/>
                  </a:lnTo>
                  <a:lnTo>
                    <a:pt x="31201" y="22266"/>
                  </a:lnTo>
                  <a:lnTo>
                    <a:pt x="31665" y="22206"/>
                  </a:lnTo>
                  <a:lnTo>
                    <a:pt x="32149" y="22145"/>
                  </a:lnTo>
                  <a:lnTo>
                    <a:pt x="32654" y="22065"/>
                  </a:lnTo>
                  <a:lnTo>
                    <a:pt x="33158" y="21964"/>
                  </a:lnTo>
                  <a:lnTo>
                    <a:pt x="33682" y="21843"/>
                  </a:lnTo>
                  <a:lnTo>
                    <a:pt x="34207" y="21701"/>
                  </a:lnTo>
                  <a:lnTo>
                    <a:pt x="34751" y="21540"/>
                  </a:lnTo>
                  <a:lnTo>
                    <a:pt x="35316" y="21359"/>
                  </a:lnTo>
                  <a:lnTo>
                    <a:pt x="35901" y="21157"/>
                  </a:lnTo>
                  <a:lnTo>
                    <a:pt x="36506" y="20935"/>
                  </a:lnTo>
                  <a:lnTo>
                    <a:pt x="37111" y="20673"/>
                  </a:lnTo>
                  <a:lnTo>
                    <a:pt x="37050" y="0"/>
                  </a:lnTo>
                  <a:close/>
                </a:path>
              </a:pathLst>
            </a:custGeom>
            <a:solidFill>
              <a:schemeClr val="l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578" name="Google Shape;1578;p26"/>
            <p:cNvSpPr/>
            <p:nvPr/>
          </p:nvSpPr>
          <p:spPr>
            <a:xfrm>
              <a:off x="238125" y="3425500"/>
              <a:ext cx="780025" cy="218350"/>
            </a:xfrm>
            <a:custGeom>
              <a:avLst/>
              <a:gdLst/>
              <a:ahLst/>
              <a:cxnLst/>
              <a:rect l="l" t="t" r="r" b="b"/>
              <a:pathLst>
                <a:path w="31201" h="8734" extrusionOk="0">
                  <a:moveTo>
                    <a:pt x="13453" y="0"/>
                  </a:moveTo>
                  <a:lnTo>
                    <a:pt x="12787" y="20"/>
                  </a:lnTo>
                  <a:lnTo>
                    <a:pt x="12121" y="40"/>
                  </a:lnTo>
                  <a:lnTo>
                    <a:pt x="11456" y="81"/>
                  </a:lnTo>
                  <a:lnTo>
                    <a:pt x="10790" y="141"/>
                  </a:lnTo>
                  <a:lnTo>
                    <a:pt x="10125" y="202"/>
                  </a:lnTo>
                  <a:lnTo>
                    <a:pt x="9459" y="303"/>
                  </a:lnTo>
                  <a:lnTo>
                    <a:pt x="8794" y="383"/>
                  </a:lnTo>
                  <a:lnTo>
                    <a:pt x="8128" y="504"/>
                  </a:lnTo>
                  <a:lnTo>
                    <a:pt x="7462" y="625"/>
                  </a:lnTo>
                  <a:lnTo>
                    <a:pt x="6111" y="908"/>
                  </a:lnTo>
                  <a:lnTo>
                    <a:pt x="4760" y="1230"/>
                  </a:lnTo>
                  <a:lnTo>
                    <a:pt x="3388" y="1613"/>
                  </a:lnTo>
                  <a:lnTo>
                    <a:pt x="2924" y="1755"/>
                  </a:lnTo>
                  <a:lnTo>
                    <a:pt x="2481" y="1936"/>
                  </a:lnTo>
                  <a:lnTo>
                    <a:pt x="2077" y="2138"/>
                  </a:lnTo>
                  <a:lnTo>
                    <a:pt x="1714" y="2340"/>
                  </a:lnTo>
                  <a:lnTo>
                    <a:pt x="1392" y="2561"/>
                  </a:lnTo>
                  <a:lnTo>
                    <a:pt x="1109" y="2803"/>
                  </a:lnTo>
                  <a:lnTo>
                    <a:pt x="847" y="3045"/>
                  </a:lnTo>
                  <a:lnTo>
                    <a:pt x="625" y="3308"/>
                  </a:lnTo>
                  <a:lnTo>
                    <a:pt x="444" y="3570"/>
                  </a:lnTo>
                  <a:lnTo>
                    <a:pt x="282" y="3832"/>
                  </a:lnTo>
                  <a:lnTo>
                    <a:pt x="161" y="4114"/>
                  </a:lnTo>
                  <a:lnTo>
                    <a:pt x="81" y="4377"/>
                  </a:lnTo>
                  <a:lnTo>
                    <a:pt x="20" y="4659"/>
                  </a:lnTo>
                  <a:lnTo>
                    <a:pt x="0" y="4921"/>
                  </a:lnTo>
                  <a:lnTo>
                    <a:pt x="20" y="5183"/>
                  </a:lnTo>
                  <a:lnTo>
                    <a:pt x="40" y="5425"/>
                  </a:lnTo>
                  <a:lnTo>
                    <a:pt x="121" y="5667"/>
                  </a:lnTo>
                  <a:lnTo>
                    <a:pt x="222" y="5909"/>
                  </a:lnTo>
                  <a:lnTo>
                    <a:pt x="343" y="6111"/>
                  </a:lnTo>
                  <a:lnTo>
                    <a:pt x="484" y="6313"/>
                  </a:lnTo>
                  <a:lnTo>
                    <a:pt x="666" y="6494"/>
                  </a:lnTo>
                  <a:lnTo>
                    <a:pt x="887" y="6656"/>
                  </a:lnTo>
                  <a:lnTo>
                    <a:pt x="1109" y="6797"/>
                  </a:lnTo>
                  <a:lnTo>
                    <a:pt x="1371" y="6918"/>
                  </a:lnTo>
                  <a:lnTo>
                    <a:pt x="1654" y="6999"/>
                  </a:lnTo>
                  <a:lnTo>
                    <a:pt x="1977" y="7059"/>
                  </a:lnTo>
                  <a:lnTo>
                    <a:pt x="2299" y="7099"/>
                  </a:lnTo>
                  <a:lnTo>
                    <a:pt x="2662" y="7079"/>
                  </a:lnTo>
                  <a:lnTo>
                    <a:pt x="3045" y="7059"/>
                  </a:lnTo>
                  <a:lnTo>
                    <a:pt x="3449" y="6978"/>
                  </a:lnTo>
                  <a:lnTo>
                    <a:pt x="3872" y="6857"/>
                  </a:lnTo>
                  <a:lnTo>
                    <a:pt x="4316" y="6716"/>
                  </a:lnTo>
                  <a:lnTo>
                    <a:pt x="5224" y="6373"/>
                  </a:lnTo>
                  <a:lnTo>
                    <a:pt x="6131" y="6051"/>
                  </a:lnTo>
                  <a:lnTo>
                    <a:pt x="7019" y="5748"/>
                  </a:lnTo>
                  <a:lnTo>
                    <a:pt x="7886" y="5466"/>
                  </a:lnTo>
                  <a:lnTo>
                    <a:pt x="8773" y="5224"/>
                  </a:lnTo>
                  <a:lnTo>
                    <a:pt x="9641" y="5002"/>
                  </a:lnTo>
                  <a:lnTo>
                    <a:pt x="10508" y="4800"/>
                  </a:lnTo>
                  <a:lnTo>
                    <a:pt x="11395" y="4619"/>
                  </a:lnTo>
                  <a:lnTo>
                    <a:pt x="12283" y="4477"/>
                  </a:lnTo>
                  <a:lnTo>
                    <a:pt x="13170" y="4356"/>
                  </a:lnTo>
                  <a:lnTo>
                    <a:pt x="14078" y="4256"/>
                  </a:lnTo>
                  <a:lnTo>
                    <a:pt x="15006" y="4195"/>
                  </a:lnTo>
                  <a:lnTo>
                    <a:pt x="15933" y="4175"/>
                  </a:lnTo>
                  <a:lnTo>
                    <a:pt x="16901" y="4175"/>
                  </a:lnTo>
                  <a:lnTo>
                    <a:pt x="17890" y="4215"/>
                  </a:lnTo>
                  <a:lnTo>
                    <a:pt x="18898" y="4296"/>
                  </a:lnTo>
                  <a:lnTo>
                    <a:pt x="19422" y="4356"/>
                  </a:lnTo>
                  <a:lnTo>
                    <a:pt x="19906" y="4437"/>
                  </a:lnTo>
                  <a:lnTo>
                    <a:pt x="20391" y="4538"/>
                  </a:lnTo>
                  <a:lnTo>
                    <a:pt x="20875" y="4659"/>
                  </a:lnTo>
                  <a:lnTo>
                    <a:pt x="21338" y="4800"/>
                  </a:lnTo>
                  <a:lnTo>
                    <a:pt x="21802" y="4961"/>
                  </a:lnTo>
                  <a:lnTo>
                    <a:pt x="22246" y="5123"/>
                  </a:lnTo>
                  <a:lnTo>
                    <a:pt x="22670" y="5304"/>
                  </a:lnTo>
                  <a:lnTo>
                    <a:pt x="23093" y="5506"/>
                  </a:lnTo>
                  <a:lnTo>
                    <a:pt x="23517" y="5708"/>
                  </a:lnTo>
                  <a:lnTo>
                    <a:pt x="24323" y="6131"/>
                  </a:lnTo>
                  <a:lnTo>
                    <a:pt x="25090" y="6555"/>
                  </a:lnTo>
                  <a:lnTo>
                    <a:pt x="25816" y="6999"/>
                  </a:lnTo>
                  <a:lnTo>
                    <a:pt x="26502" y="7422"/>
                  </a:lnTo>
                  <a:lnTo>
                    <a:pt x="27147" y="7805"/>
                  </a:lnTo>
                  <a:lnTo>
                    <a:pt x="27772" y="8128"/>
                  </a:lnTo>
                  <a:lnTo>
                    <a:pt x="28075" y="8289"/>
                  </a:lnTo>
                  <a:lnTo>
                    <a:pt x="28357" y="8410"/>
                  </a:lnTo>
                  <a:lnTo>
                    <a:pt x="28640" y="8511"/>
                  </a:lnTo>
                  <a:lnTo>
                    <a:pt x="28902" y="8612"/>
                  </a:lnTo>
                  <a:lnTo>
                    <a:pt x="29164" y="8673"/>
                  </a:lnTo>
                  <a:lnTo>
                    <a:pt x="29426" y="8713"/>
                  </a:lnTo>
                  <a:lnTo>
                    <a:pt x="29668" y="8733"/>
                  </a:lnTo>
                  <a:lnTo>
                    <a:pt x="29910" y="8713"/>
                  </a:lnTo>
                  <a:lnTo>
                    <a:pt x="30152" y="8673"/>
                  </a:lnTo>
                  <a:lnTo>
                    <a:pt x="30374" y="8592"/>
                  </a:lnTo>
                  <a:lnTo>
                    <a:pt x="30576" y="8511"/>
                  </a:lnTo>
                  <a:lnTo>
                    <a:pt x="30757" y="8390"/>
                  </a:lnTo>
                  <a:lnTo>
                    <a:pt x="30898" y="8269"/>
                  </a:lnTo>
                  <a:lnTo>
                    <a:pt x="31019" y="8128"/>
                  </a:lnTo>
                  <a:lnTo>
                    <a:pt x="31100" y="7987"/>
                  </a:lnTo>
                  <a:lnTo>
                    <a:pt x="31161" y="7825"/>
                  </a:lnTo>
                  <a:lnTo>
                    <a:pt x="31201" y="7664"/>
                  </a:lnTo>
                  <a:lnTo>
                    <a:pt x="31201" y="7483"/>
                  </a:lnTo>
                  <a:lnTo>
                    <a:pt x="31201" y="7301"/>
                  </a:lnTo>
                  <a:lnTo>
                    <a:pt x="31140" y="7120"/>
                  </a:lnTo>
                  <a:lnTo>
                    <a:pt x="31080" y="6918"/>
                  </a:lnTo>
                  <a:lnTo>
                    <a:pt x="30999" y="6716"/>
                  </a:lnTo>
                  <a:lnTo>
                    <a:pt x="30878" y="6514"/>
                  </a:lnTo>
                  <a:lnTo>
                    <a:pt x="30737" y="6293"/>
                  </a:lnTo>
                  <a:lnTo>
                    <a:pt x="30576" y="6071"/>
                  </a:lnTo>
                  <a:lnTo>
                    <a:pt x="30394" y="5849"/>
                  </a:lnTo>
                  <a:lnTo>
                    <a:pt x="30213" y="5627"/>
                  </a:lnTo>
                  <a:lnTo>
                    <a:pt x="29991" y="5405"/>
                  </a:lnTo>
                  <a:lnTo>
                    <a:pt x="29487" y="4961"/>
                  </a:lnTo>
                  <a:lnTo>
                    <a:pt x="28922" y="4498"/>
                  </a:lnTo>
                  <a:lnTo>
                    <a:pt x="28297" y="4054"/>
                  </a:lnTo>
                  <a:lnTo>
                    <a:pt x="27611" y="3610"/>
                  </a:lnTo>
                  <a:lnTo>
                    <a:pt x="26865" y="3207"/>
                  </a:lnTo>
                  <a:lnTo>
                    <a:pt x="26078" y="2803"/>
                  </a:lnTo>
                  <a:lnTo>
                    <a:pt x="25251" y="2420"/>
                  </a:lnTo>
                  <a:lnTo>
                    <a:pt x="24505" y="2138"/>
                  </a:lnTo>
                  <a:lnTo>
                    <a:pt x="23779" y="1856"/>
                  </a:lnTo>
                  <a:lnTo>
                    <a:pt x="23053" y="1593"/>
                  </a:lnTo>
                  <a:lnTo>
                    <a:pt x="22347" y="1371"/>
                  </a:lnTo>
                  <a:lnTo>
                    <a:pt x="21641" y="1150"/>
                  </a:lnTo>
                  <a:lnTo>
                    <a:pt x="20935" y="948"/>
                  </a:lnTo>
                  <a:lnTo>
                    <a:pt x="20229" y="787"/>
                  </a:lnTo>
                  <a:lnTo>
                    <a:pt x="19543" y="625"/>
                  </a:lnTo>
                  <a:lnTo>
                    <a:pt x="18858" y="484"/>
                  </a:lnTo>
                  <a:lnTo>
                    <a:pt x="18172" y="363"/>
                  </a:lnTo>
                  <a:lnTo>
                    <a:pt x="17486" y="262"/>
                  </a:lnTo>
                  <a:lnTo>
                    <a:pt x="16801" y="182"/>
                  </a:lnTo>
                  <a:lnTo>
                    <a:pt x="16135" y="101"/>
                  </a:lnTo>
                  <a:lnTo>
                    <a:pt x="15469" y="61"/>
                  </a:lnTo>
                  <a:lnTo>
                    <a:pt x="14784" y="20"/>
                  </a:lnTo>
                  <a:lnTo>
                    <a:pt x="14118" y="0"/>
                  </a:lnTo>
                  <a:close/>
                </a:path>
              </a:pathLst>
            </a:custGeom>
            <a:solidFill>
              <a:schemeClr val="l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579" name="Google Shape;1579;p26"/>
            <p:cNvSpPr/>
            <p:nvPr/>
          </p:nvSpPr>
          <p:spPr>
            <a:xfrm>
              <a:off x="1086700" y="3869200"/>
              <a:ext cx="392825" cy="277350"/>
            </a:xfrm>
            <a:custGeom>
              <a:avLst/>
              <a:gdLst/>
              <a:ahLst/>
              <a:cxnLst/>
              <a:rect l="l" t="t" r="r" b="b"/>
              <a:pathLst>
                <a:path w="15713" h="11094" extrusionOk="0">
                  <a:moveTo>
                    <a:pt x="929" y="0"/>
                  </a:moveTo>
                  <a:lnTo>
                    <a:pt x="727" y="21"/>
                  </a:lnTo>
                  <a:lnTo>
                    <a:pt x="545" y="61"/>
                  </a:lnTo>
                  <a:lnTo>
                    <a:pt x="384" y="142"/>
                  </a:lnTo>
                  <a:lnTo>
                    <a:pt x="263" y="242"/>
                  </a:lnTo>
                  <a:lnTo>
                    <a:pt x="162" y="384"/>
                  </a:lnTo>
                  <a:lnTo>
                    <a:pt x="82" y="525"/>
                  </a:lnTo>
                  <a:lnTo>
                    <a:pt x="41" y="706"/>
                  </a:lnTo>
                  <a:lnTo>
                    <a:pt x="1" y="908"/>
                  </a:lnTo>
                  <a:lnTo>
                    <a:pt x="1" y="1130"/>
                  </a:lnTo>
                  <a:lnTo>
                    <a:pt x="21" y="1352"/>
                  </a:lnTo>
                  <a:lnTo>
                    <a:pt x="61" y="1614"/>
                  </a:lnTo>
                  <a:lnTo>
                    <a:pt x="122" y="1876"/>
                  </a:lnTo>
                  <a:lnTo>
                    <a:pt x="203" y="2158"/>
                  </a:lnTo>
                  <a:lnTo>
                    <a:pt x="303" y="2461"/>
                  </a:lnTo>
                  <a:lnTo>
                    <a:pt x="445" y="2764"/>
                  </a:lnTo>
                  <a:lnTo>
                    <a:pt x="586" y="3086"/>
                  </a:lnTo>
                  <a:lnTo>
                    <a:pt x="747" y="3429"/>
                  </a:lnTo>
                  <a:lnTo>
                    <a:pt x="929" y="3752"/>
                  </a:lnTo>
                  <a:lnTo>
                    <a:pt x="1130" y="4115"/>
                  </a:lnTo>
                  <a:lnTo>
                    <a:pt x="1352" y="4458"/>
                  </a:lnTo>
                  <a:lnTo>
                    <a:pt x="1574" y="4821"/>
                  </a:lnTo>
                  <a:lnTo>
                    <a:pt x="2098" y="5527"/>
                  </a:lnTo>
                  <a:lnTo>
                    <a:pt x="2381" y="5890"/>
                  </a:lnTo>
                  <a:lnTo>
                    <a:pt x="2683" y="6253"/>
                  </a:lnTo>
                  <a:lnTo>
                    <a:pt x="3006" y="6616"/>
                  </a:lnTo>
                  <a:lnTo>
                    <a:pt x="3329" y="6979"/>
                  </a:lnTo>
                  <a:lnTo>
                    <a:pt x="3672" y="7322"/>
                  </a:lnTo>
                  <a:lnTo>
                    <a:pt x="4014" y="7665"/>
                  </a:lnTo>
                  <a:lnTo>
                    <a:pt x="4398" y="8007"/>
                  </a:lnTo>
                  <a:lnTo>
                    <a:pt x="4761" y="8350"/>
                  </a:lnTo>
                  <a:lnTo>
                    <a:pt x="5144" y="8653"/>
                  </a:lnTo>
                  <a:lnTo>
                    <a:pt x="5527" y="8955"/>
                  </a:lnTo>
                  <a:lnTo>
                    <a:pt x="5890" y="9217"/>
                  </a:lnTo>
                  <a:lnTo>
                    <a:pt x="6233" y="9460"/>
                  </a:lnTo>
                  <a:lnTo>
                    <a:pt x="6596" y="9681"/>
                  </a:lnTo>
                  <a:lnTo>
                    <a:pt x="6919" y="9883"/>
                  </a:lnTo>
                  <a:lnTo>
                    <a:pt x="7262" y="10065"/>
                  </a:lnTo>
                  <a:lnTo>
                    <a:pt x="7584" y="10246"/>
                  </a:lnTo>
                  <a:lnTo>
                    <a:pt x="7907" y="10387"/>
                  </a:lnTo>
                  <a:lnTo>
                    <a:pt x="8210" y="10528"/>
                  </a:lnTo>
                  <a:lnTo>
                    <a:pt x="8512" y="10629"/>
                  </a:lnTo>
                  <a:lnTo>
                    <a:pt x="8815" y="10730"/>
                  </a:lnTo>
                  <a:lnTo>
                    <a:pt x="9400" y="10891"/>
                  </a:lnTo>
                  <a:lnTo>
                    <a:pt x="9964" y="10992"/>
                  </a:lnTo>
                  <a:lnTo>
                    <a:pt x="10509" y="11053"/>
                  </a:lnTo>
                  <a:lnTo>
                    <a:pt x="11033" y="11093"/>
                  </a:lnTo>
                  <a:lnTo>
                    <a:pt x="11558" y="11073"/>
                  </a:lnTo>
                  <a:lnTo>
                    <a:pt x="12062" y="11053"/>
                  </a:lnTo>
                  <a:lnTo>
                    <a:pt x="12586" y="10992"/>
                  </a:lnTo>
                  <a:lnTo>
                    <a:pt x="13090" y="10932"/>
                  </a:lnTo>
                  <a:lnTo>
                    <a:pt x="14099" y="10811"/>
                  </a:lnTo>
                  <a:lnTo>
                    <a:pt x="14341" y="10770"/>
                  </a:lnTo>
                  <a:lnTo>
                    <a:pt x="14563" y="10730"/>
                  </a:lnTo>
                  <a:lnTo>
                    <a:pt x="14764" y="10649"/>
                  </a:lnTo>
                  <a:lnTo>
                    <a:pt x="14946" y="10589"/>
                  </a:lnTo>
                  <a:lnTo>
                    <a:pt x="15107" y="10508"/>
                  </a:lnTo>
                  <a:lnTo>
                    <a:pt x="15248" y="10407"/>
                  </a:lnTo>
                  <a:lnTo>
                    <a:pt x="15369" y="10307"/>
                  </a:lnTo>
                  <a:lnTo>
                    <a:pt x="15470" y="10206"/>
                  </a:lnTo>
                  <a:lnTo>
                    <a:pt x="15551" y="10085"/>
                  </a:lnTo>
                  <a:lnTo>
                    <a:pt x="15611" y="9964"/>
                  </a:lnTo>
                  <a:lnTo>
                    <a:pt x="15672" y="9843"/>
                  </a:lnTo>
                  <a:lnTo>
                    <a:pt x="15692" y="9722"/>
                  </a:lnTo>
                  <a:lnTo>
                    <a:pt x="15712" y="9601"/>
                  </a:lnTo>
                  <a:lnTo>
                    <a:pt x="15692" y="9480"/>
                  </a:lnTo>
                  <a:lnTo>
                    <a:pt x="15672" y="9339"/>
                  </a:lnTo>
                  <a:lnTo>
                    <a:pt x="15632" y="9217"/>
                  </a:lnTo>
                  <a:lnTo>
                    <a:pt x="15571" y="9096"/>
                  </a:lnTo>
                  <a:lnTo>
                    <a:pt x="15490" y="8975"/>
                  </a:lnTo>
                  <a:lnTo>
                    <a:pt x="15390" y="8854"/>
                  </a:lnTo>
                  <a:lnTo>
                    <a:pt x="15289" y="8754"/>
                  </a:lnTo>
                  <a:lnTo>
                    <a:pt x="15168" y="8633"/>
                  </a:lnTo>
                  <a:lnTo>
                    <a:pt x="15027" y="8552"/>
                  </a:lnTo>
                  <a:lnTo>
                    <a:pt x="14865" y="8451"/>
                  </a:lnTo>
                  <a:lnTo>
                    <a:pt x="14684" y="8370"/>
                  </a:lnTo>
                  <a:lnTo>
                    <a:pt x="14502" y="8310"/>
                  </a:lnTo>
                  <a:lnTo>
                    <a:pt x="14301" y="8249"/>
                  </a:lnTo>
                  <a:lnTo>
                    <a:pt x="14079" y="8209"/>
                  </a:lnTo>
                  <a:lnTo>
                    <a:pt x="13857" y="8169"/>
                  </a:lnTo>
                  <a:lnTo>
                    <a:pt x="13615" y="8149"/>
                  </a:lnTo>
                  <a:lnTo>
                    <a:pt x="13353" y="8149"/>
                  </a:lnTo>
                  <a:lnTo>
                    <a:pt x="13070" y="8169"/>
                  </a:lnTo>
                  <a:lnTo>
                    <a:pt x="12788" y="8189"/>
                  </a:lnTo>
                  <a:lnTo>
                    <a:pt x="12163" y="8270"/>
                  </a:lnTo>
                  <a:lnTo>
                    <a:pt x="11477" y="8310"/>
                  </a:lnTo>
                  <a:lnTo>
                    <a:pt x="10731" y="8330"/>
                  </a:lnTo>
                  <a:lnTo>
                    <a:pt x="10347" y="8310"/>
                  </a:lnTo>
                  <a:lnTo>
                    <a:pt x="9964" y="8290"/>
                  </a:lnTo>
                  <a:lnTo>
                    <a:pt x="9561" y="8249"/>
                  </a:lnTo>
                  <a:lnTo>
                    <a:pt x="9157" y="8189"/>
                  </a:lnTo>
                  <a:lnTo>
                    <a:pt x="8734" y="8128"/>
                  </a:lnTo>
                  <a:lnTo>
                    <a:pt x="8310" y="8028"/>
                  </a:lnTo>
                  <a:lnTo>
                    <a:pt x="7887" y="7907"/>
                  </a:lnTo>
                  <a:lnTo>
                    <a:pt x="7463" y="7786"/>
                  </a:lnTo>
                  <a:lnTo>
                    <a:pt x="7040" y="7624"/>
                  </a:lnTo>
                  <a:lnTo>
                    <a:pt x="6636" y="7443"/>
                  </a:lnTo>
                  <a:lnTo>
                    <a:pt x="6213" y="7221"/>
                  </a:lnTo>
                  <a:lnTo>
                    <a:pt x="5789" y="6999"/>
                  </a:lnTo>
                  <a:lnTo>
                    <a:pt x="5386" y="6717"/>
                  </a:lnTo>
                  <a:lnTo>
                    <a:pt x="4983" y="6434"/>
                  </a:lnTo>
                  <a:lnTo>
                    <a:pt x="4579" y="6112"/>
                  </a:lnTo>
                  <a:lnTo>
                    <a:pt x="4196" y="5748"/>
                  </a:lnTo>
                  <a:lnTo>
                    <a:pt x="3833" y="5345"/>
                  </a:lnTo>
                  <a:lnTo>
                    <a:pt x="3470" y="4922"/>
                  </a:lnTo>
                  <a:lnTo>
                    <a:pt x="3107" y="4438"/>
                  </a:lnTo>
                  <a:lnTo>
                    <a:pt x="2784" y="3933"/>
                  </a:lnTo>
                  <a:lnTo>
                    <a:pt x="2461" y="3389"/>
                  </a:lnTo>
                  <a:lnTo>
                    <a:pt x="2159" y="2804"/>
                  </a:lnTo>
                  <a:lnTo>
                    <a:pt x="1877" y="2179"/>
                  </a:lnTo>
                  <a:lnTo>
                    <a:pt x="1614" y="1493"/>
                  </a:lnTo>
                  <a:lnTo>
                    <a:pt x="1372" y="767"/>
                  </a:lnTo>
                  <a:lnTo>
                    <a:pt x="1151" y="0"/>
                  </a:lnTo>
                  <a:close/>
                </a:path>
              </a:pathLst>
            </a:custGeom>
            <a:solidFill>
              <a:schemeClr val="l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1580" name="Google Shape;1580;p26"/>
          <p:cNvGrpSpPr/>
          <p:nvPr/>
        </p:nvGrpSpPr>
        <p:grpSpPr>
          <a:xfrm rot="5400000">
            <a:off x="10405630" y="-779445"/>
            <a:ext cx="1567268" cy="3099404"/>
            <a:chOff x="961675" y="1958725"/>
            <a:chExt cx="563225" cy="1113825"/>
          </a:xfrm>
        </p:grpSpPr>
        <p:sp>
          <p:nvSpPr>
            <p:cNvPr id="1581" name="Google Shape;1581;p26"/>
            <p:cNvSpPr/>
            <p:nvPr/>
          </p:nvSpPr>
          <p:spPr>
            <a:xfrm>
              <a:off x="961675" y="1958725"/>
              <a:ext cx="284400" cy="1113825"/>
            </a:xfrm>
            <a:custGeom>
              <a:avLst/>
              <a:gdLst/>
              <a:ahLst/>
              <a:cxnLst/>
              <a:rect l="l" t="t" r="r" b="b"/>
              <a:pathLst>
                <a:path w="11376" h="44553" extrusionOk="0">
                  <a:moveTo>
                    <a:pt x="0" y="0"/>
                  </a:moveTo>
                  <a:lnTo>
                    <a:pt x="0" y="44553"/>
                  </a:lnTo>
                  <a:lnTo>
                    <a:pt x="645" y="44392"/>
                  </a:lnTo>
                  <a:lnTo>
                    <a:pt x="1251" y="44210"/>
                  </a:lnTo>
                  <a:lnTo>
                    <a:pt x="1835" y="43988"/>
                  </a:lnTo>
                  <a:lnTo>
                    <a:pt x="2400" y="43766"/>
                  </a:lnTo>
                  <a:lnTo>
                    <a:pt x="2925" y="43504"/>
                  </a:lnTo>
                  <a:lnTo>
                    <a:pt x="3429" y="43202"/>
                  </a:lnTo>
                  <a:lnTo>
                    <a:pt x="3913" y="42899"/>
                  </a:lnTo>
                  <a:lnTo>
                    <a:pt x="4357" y="42556"/>
                  </a:lnTo>
                  <a:lnTo>
                    <a:pt x="4800" y="42213"/>
                  </a:lnTo>
                  <a:lnTo>
                    <a:pt x="5204" y="41830"/>
                  </a:lnTo>
                  <a:lnTo>
                    <a:pt x="5567" y="41427"/>
                  </a:lnTo>
                  <a:lnTo>
                    <a:pt x="5930" y="41023"/>
                  </a:lnTo>
                  <a:lnTo>
                    <a:pt x="6252" y="40580"/>
                  </a:lnTo>
                  <a:lnTo>
                    <a:pt x="6555" y="40136"/>
                  </a:lnTo>
                  <a:lnTo>
                    <a:pt x="6837" y="39692"/>
                  </a:lnTo>
                  <a:lnTo>
                    <a:pt x="7099" y="39208"/>
                  </a:lnTo>
                  <a:lnTo>
                    <a:pt x="7341" y="38724"/>
                  </a:lnTo>
                  <a:lnTo>
                    <a:pt x="7563" y="38220"/>
                  </a:lnTo>
                  <a:lnTo>
                    <a:pt x="7745" y="37716"/>
                  </a:lnTo>
                  <a:lnTo>
                    <a:pt x="7926" y="37212"/>
                  </a:lnTo>
                  <a:lnTo>
                    <a:pt x="8068" y="36687"/>
                  </a:lnTo>
                  <a:lnTo>
                    <a:pt x="8189" y="36163"/>
                  </a:lnTo>
                  <a:lnTo>
                    <a:pt x="8310" y="35618"/>
                  </a:lnTo>
                  <a:lnTo>
                    <a:pt x="8390" y="35094"/>
                  </a:lnTo>
                  <a:lnTo>
                    <a:pt x="8451" y="34549"/>
                  </a:lnTo>
                  <a:lnTo>
                    <a:pt x="8491" y="34005"/>
                  </a:lnTo>
                  <a:lnTo>
                    <a:pt x="8531" y="33460"/>
                  </a:lnTo>
                  <a:lnTo>
                    <a:pt x="8531" y="32916"/>
                  </a:lnTo>
                  <a:lnTo>
                    <a:pt x="8511" y="32391"/>
                  </a:lnTo>
                  <a:lnTo>
                    <a:pt x="8491" y="31847"/>
                  </a:lnTo>
                  <a:lnTo>
                    <a:pt x="8451" y="31322"/>
                  </a:lnTo>
                  <a:lnTo>
                    <a:pt x="8370" y="30798"/>
                  </a:lnTo>
                  <a:lnTo>
                    <a:pt x="8269" y="30193"/>
                  </a:lnTo>
                  <a:lnTo>
                    <a:pt x="8128" y="29628"/>
                  </a:lnTo>
                  <a:lnTo>
                    <a:pt x="7967" y="29063"/>
                  </a:lnTo>
                  <a:lnTo>
                    <a:pt x="7785" y="28519"/>
                  </a:lnTo>
                  <a:lnTo>
                    <a:pt x="7583" y="27994"/>
                  </a:lnTo>
                  <a:lnTo>
                    <a:pt x="7341" y="27470"/>
                  </a:lnTo>
                  <a:lnTo>
                    <a:pt x="7099" y="26946"/>
                  </a:lnTo>
                  <a:lnTo>
                    <a:pt x="6857" y="26421"/>
                  </a:lnTo>
                  <a:lnTo>
                    <a:pt x="6313" y="25393"/>
                  </a:lnTo>
                  <a:lnTo>
                    <a:pt x="5768" y="24324"/>
                  </a:lnTo>
                  <a:lnTo>
                    <a:pt x="5224" y="23235"/>
                  </a:lnTo>
                  <a:lnTo>
                    <a:pt x="4962" y="22650"/>
                  </a:lnTo>
                  <a:lnTo>
                    <a:pt x="4720" y="22065"/>
                  </a:lnTo>
                  <a:lnTo>
                    <a:pt x="4478" y="21460"/>
                  </a:lnTo>
                  <a:lnTo>
                    <a:pt x="4276" y="20835"/>
                  </a:lnTo>
                  <a:lnTo>
                    <a:pt x="4074" y="20169"/>
                  </a:lnTo>
                  <a:lnTo>
                    <a:pt x="3913" y="19483"/>
                  </a:lnTo>
                  <a:lnTo>
                    <a:pt x="3772" y="18777"/>
                  </a:lnTo>
                  <a:lnTo>
                    <a:pt x="3651" y="18031"/>
                  </a:lnTo>
                  <a:lnTo>
                    <a:pt x="3570" y="17245"/>
                  </a:lnTo>
                  <a:lnTo>
                    <a:pt x="3530" y="16418"/>
                  </a:lnTo>
                  <a:lnTo>
                    <a:pt x="3530" y="15550"/>
                  </a:lnTo>
                  <a:lnTo>
                    <a:pt x="3570" y="14643"/>
                  </a:lnTo>
                  <a:lnTo>
                    <a:pt x="3651" y="13695"/>
                  </a:lnTo>
                  <a:lnTo>
                    <a:pt x="3772" y="12686"/>
                  </a:lnTo>
                  <a:lnTo>
                    <a:pt x="3953" y="11638"/>
                  </a:lnTo>
                  <a:lnTo>
                    <a:pt x="4195" y="10528"/>
                  </a:lnTo>
                  <a:lnTo>
                    <a:pt x="4478" y="9379"/>
                  </a:lnTo>
                  <a:lnTo>
                    <a:pt x="4841" y="8149"/>
                  </a:lnTo>
                  <a:lnTo>
                    <a:pt x="5083" y="7463"/>
                  </a:lnTo>
                  <a:lnTo>
                    <a:pt x="5345" y="6777"/>
                  </a:lnTo>
                  <a:lnTo>
                    <a:pt x="5627" y="6132"/>
                  </a:lnTo>
                  <a:lnTo>
                    <a:pt x="5950" y="5506"/>
                  </a:lnTo>
                  <a:lnTo>
                    <a:pt x="6293" y="4922"/>
                  </a:lnTo>
                  <a:lnTo>
                    <a:pt x="6656" y="4357"/>
                  </a:lnTo>
                  <a:lnTo>
                    <a:pt x="7039" y="3812"/>
                  </a:lnTo>
                  <a:lnTo>
                    <a:pt x="7462" y="3308"/>
                  </a:lnTo>
                  <a:lnTo>
                    <a:pt x="7886" y="2804"/>
                  </a:lnTo>
                  <a:lnTo>
                    <a:pt x="8330" y="2340"/>
                  </a:lnTo>
                  <a:lnTo>
                    <a:pt x="8814" y="1896"/>
                  </a:lnTo>
                  <a:lnTo>
                    <a:pt x="9298" y="1473"/>
                  </a:lnTo>
                  <a:lnTo>
                    <a:pt x="9782" y="1069"/>
                  </a:lnTo>
                  <a:lnTo>
                    <a:pt x="10306" y="706"/>
                  </a:lnTo>
                  <a:lnTo>
                    <a:pt x="10831" y="343"/>
                  </a:lnTo>
                  <a:lnTo>
                    <a:pt x="11375"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582" name="Google Shape;1582;p26"/>
            <p:cNvSpPr/>
            <p:nvPr/>
          </p:nvSpPr>
          <p:spPr>
            <a:xfrm>
              <a:off x="1145700" y="1958725"/>
              <a:ext cx="379200" cy="552150"/>
            </a:xfrm>
            <a:custGeom>
              <a:avLst/>
              <a:gdLst/>
              <a:ahLst/>
              <a:cxnLst/>
              <a:rect l="l" t="t" r="r" b="b"/>
              <a:pathLst>
                <a:path w="15168" h="22086" extrusionOk="0">
                  <a:moveTo>
                    <a:pt x="7181" y="0"/>
                  </a:moveTo>
                  <a:lnTo>
                    <a:pt x="6475" y="908"/>
                  </a:lnTo>
                  <a:lnTo>
                    <a:pt x="5749" y="1876"/>
                  </a:lnTo>
                  <a:lnTo>
                    <a:pt x="5043" y="2884"/>
                  </a:lnTo>
                  <a:lnTo>
                    <a:pt x="4337" y="3933"/>
                  </a:lnTo>
                  <a:lnTo>
                    <a:pt x="3671" y="5022"/>
                  </a:lnTo>
                  <a:lnTo>
                    <a:pt x="3349" y="5587"/>
                  </a:lnTo>
                  <a:lnTo>
                    <a:pt x="3046" y="6172"/>
                  </a:lnTo>
                  <a:lnTo>
                    <a:pt x="2723" y="6757"/>
                  </a:lnTo>
                  <a:lnTo>
                    <a:pt x="2441" y="7342"/>
                  </a:lnTo>
                  <a:lnTo>
                    <a:pt x="2159" y="7947"/>
                  </a:lnTo>
                  <a:lnTo>
                    <a:pt x="1897" y="8572"/>
                  </a:lnTo>
                  <a:lnTo>
                    <a:pt x="1634" y="9197"/>
                  </a:lnTo>
                  <a:lnTo>
                    <a:pt x="1392" y="9823"/>
                  </a:lnTo>
                  <a:lnTo>
                    <a:pt x="1170" y="10448"/>
                  </a:lnTo>
                  <a:lnTo>
                    <a:pt x="969" y="11093"/>
                  </a:lnTo>
                  <a:lnTo>
                    <a:pt x="767" y="11759"/>
                  </a:lnTo>
                  <a:lnTo>
                    <a:pt x="606" y="12404"/>
                  </a:lnTo>
                  <a:lnTo>
                    <a:pt x="444" y="13070"/>
                  </a:lnTo>
                  <a:lnTo>
                    <a:pt x="323" y="13755"/>
                  </a:lnTo>
                  <a:lnTo>
                    <a:pt x="202" y="14421"/>
                  </a:lnTo>
                  <a:lnTo>
                    <a:pt x="122" y="15107"/>
                  </a:lnTo>
                  <a:lnTo>
                    <a:pt x="61" y="15813"/>
                  </a:lnTo>
                  <a:lnTo>
                    <a:pt x="21" y="16498"/>
                  </a:lnTo>
                  <a:lnTo>
                    <a:pt x="1" y="17204"/>
                  </a:lnTo>
                  <a:lnTo>
                    <a:pt x="21" y="17910"/>
                  </a:lnTo>
                  <a:lnTo>
                    <a:pt x="61" y="18616"/>
                  </a:lnTo>
                  <a:lnTo>
                    <a:pt x="122" y="19322"/>
                  </a:lnTo>
                  <a:lnTo>
                    <a:pt x="202" y="19745"/>
                  </a:lnTo>
                  <a:lnTo>
                    <a:pt x="303" y="20109"/>
                  </a:lnTo>
                  <a:lnTo>
                    <a:pt x="404" y="20451"/>
                  </a:lnTo>
                  <a:lnTo>
                    <a:pt x="505" y="20774"/>
                  </a:lnTo>
                  <a:lnTo>
                    <a:pt x="606" y="21036"/>
                  </a:lnTo>
                  <a:lnTo>
                    <a:pt x="727" y="21278"/>
                  </a:lnTo>
                  <a:lnTo>
                    <a:pt x="828" y="21480"/>
                  </a:lnTo>
                  <a:lnTo>
                    <a:pt x="949" y="21662"/>
                  </a:lnTo>
                  <a:lnTo>
                    <a:pt x="1070" y="21803"/>
                  </a:lnTo>
                  <a:lnTo>
                    <a:pt x="1211" y="21924"/>
                  </a:lnTo>
                  <a:lnTo>
                    <a:pt x="1332" y="22004"/>
                  </a:lnTo>
                  <a:lnTo>
                    <a:pt x="1453" y="22065"/>
                  </a:lnTo>
                  <a:lnTo>
                    <a:pt x="1574" y="22085"/>
                  </a:lnTo>
                  <a:lnTo>
                    <a:pt x="1715" y="22085"/>
                  </a:lnTo>
                  <a:lnTo>
                    <a:pt x="1836" y="22065"/>
                  </a:lnTo>
                  <a:lnTo>
                    <a:pt x="1957" y="22004"/>
                  </a:lnTo>
                  <a:lnTo>
                    <a:pt x="2078" y="21944"/>
                  </a:lnTo>
                  <a:lnTo>
                    <a:pt x="2199" y="21843"/>
                  </a:lnTo>
                  <a:lnTo>
                    <a:pt x="2320" y="21702"/>
                  </a:lnTo>
                  <a:lnTo>
                    <a:pt x="2421" y="21561"/>
                  </a:lnTo>
                  <a:lnTo>
                    <a:pt x="2542" y="21399"/>
                  </a:lnTo>
                  <a:lnTo>
                    <a:pt x="2623" y="21198"/>
                  </a:lnTo>
                  <a:lnTo>
                    <a:pt x="2723" y="20996"/>
                  </a:lnTo>
                  <a:lnTo>
                    <a:pt x="2804" y="20774"/>
                  </a:lnTo>
                  <a:lnTo>
                    <a:pt x="2885" y="20512"/>
                  </a:lnTo>
                  <a:lnTo>
                    <a:pt x="2965" y="20250"/>
                  </a:lnTo>
                  <a:lnTo>
                    <a:pt x="3026" y="19967"/>
                  </a:lnTo>
                  <a:lnTo>
                    <a:pt x="3066" y="19665"/>
                  </a:lnTo>
                  <a:lnTo>
                    <a:pt x="3107" y="19342"/>
                  </a:lnTo>
                  <a:lnTo>
                    <a:pt x="3147" y="19019"/>
                  </a:lnTo>
                  <a:lnTo>
                    <a:pt x="3167" y="18677"/>
                  </a:lnTo>
                  <a:lnTo>
                    <a:pt x="3167" y="18314"/>
                  </a:lnTo>
                  <a:lnTo>
                    <a:pt x="3167" y="17991"/>
                  </a:lnTo>
                  <a:lnTo>
                    <a:pt x="3207" y="17648"/>
                  </a:lnTo>
                  <a:lnTo>
                    <a:pt x="3248" y="17285"/>
                  </a:lnTo>
                  <a:lnTo>
                    <a:pt x="3308" y="16882"/>
                  </a:lnTo>
                  <a:lnTo>
                    <a:pt x="3409" y="16458"/>
                  </a:lnTo>
                  <a:lnTo>
                    <a:pt x="3510" y="15994"/>
                  </a:lnTo>
                  <a:lnTo>
                    <a:pt x="3651" y="15510"/>
                  </a:lnTo>
                  <a:lnTo>
                    <a:pt x="3792" y="15006"/>
                  </a:lnTo>
                  <a:lnTo>
                    <a:pt x="3974" y="14502"/>
                  </a:lnTo>
                  <a:lnTo>
                    <a:pt x="4176" y="13957"/>
                  </a:lnTo>
                  <a:lnTo>
                    <a:pt x="4397" y="13392"/>
                  </a:lnTo>
                  <a:lnTo>
                    <a:pt x="4639" y="12807"/>
                  </a:lnTo>
                  <a:lnTo>
                    <a:pt x="4902" y="12223"/>
                  </a:lnTo>
                  <a:lnTo>
                    <a:pt x="5204" y="11618"/>
                  </a:lnTo>
                  <a:lnTo>
                    <a:pt x="5507" y="10992"/>
                  </a:lnTo>
                  <a:lnTo>
                    <a:pt x="5850" y="10367"/>
                  </a:lnTo>
                  <a:lnTo>
                    <a:pt x="6233" y="9722"/>
                  </a:lnTo>
                  <a:lnTo>
                    <a:pt x="6616" y="9076"/>
                  </a:lnTo>
                  <a:lnTo>
                    <a:pt x="7040" y="8431"/>
                  </a:lnTo>
                  <a:lnTo>
                    <a:pt x="7503" y="7765"/>
                  </a:lnTo>
                  <a:lnTo>
                    <a:pt x="7967" y="7120"/>
                  </a:lnTo>
                  <a:lnTo>
                    <a:pt x="8471" y="6454"/>
                  </a:lnTo>
                  <a:lnTo>
                    <a:pt x="9016" y="5789"/>
                  </a:lnTo>
                  <a:lnTo>
                    <a:pt x="9581" y="5123"/>
                  </a:lnTo>
                  <a:lnTo>
                    <a:pt x="10166" y="4458"/>
                  </a:lnTo>
                  <a:lnTo>
                    <a:pt x="10791" y="3792"/>
                  </a:lnTo>
                  <a:lnTo>
                    <a:pt x="11436" y="3147"/>
                  </a:lnTo>
                  <a:lnTo>
                    <a:pt x="12122" y="2501"/>
                  </a:lnTo>
                  <a:lnTo>
                    <a:pt x="12848" y="1856"/>
                  </a:lnTo>
                  <a:lnTo>
                    <a:pt x="13574" y="1231"/>
                  </a:lnTo>
                  <a:lnTo>
                    <a:pt x="14361" y="605"/>
                  </a:lnTo>
                  <a:lnTo>
                    <a:pt x="15167"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grpSp>
      <p:sp>
        <p:nvSpPr>
          <p:cNvPr id="1583" name="Google Shape;1583;p26"/>
          <p:cNvSpPr txBox="1">
            <a:spLocks noGrp="1"/>
          </p:cNvSpPr>
          <p:nvPr>
            <p:ph type="title"/>
          </p:nvPr>
        </p:nvSpPr>
        <p:spPr>
          <a:xfrm>
            <a:off x="960000" y="593367"/>
            <a:ext cx="10272000" cy="7636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200"/>
              <a:buNone/>
              <a:defRPr>
                <a:latin typeface="UTM Futura Extra" panose="02040603050506020204" pitchFamily="18" charset="0"/>
                <a:ea typeface="Tahoma" panose="020B0604030504040204" pitchFamily="34" charset="0"/>
                <a:cs typeface="Tahoma" panose="020B0604030504040204" pitchFamily="34" charset="0"/>
              </a:defRPr>
            </a:lvl1pPr>
            <a:lvl2pPr lvl="1" rtl="0">
              <a:spcBef>
                <a:spcPts val="0"/>
              </a:spcBef>
              <a:spcAft>
                <a:spcPts val="0"/>
              </a:spcAft>
              <a:buSzPts val="3200"/>
              <a:buNone/>
              <a:defRPr/>
            </a:lvl2pPr>
            <a:lvl3pPr lvl="2" rtl="0">
              <a:spcBef>
                <a:spcPts val="0"/>
              </a:spcBef>
              <a:spcAft>
                <a:spcPts val="0"/>
              </a:spcAft>
              <a:buSzPts val="3200"/>
              <a:buNone/>
              <a:defRPr/>
            </a:lvl3pPr>
            <a:lvl4pPr lvl="3" rtl="0">
              <a:spcBef>
                <a:spcPts val="0"/>
              </a:spcBef>
              <a:spcAft>
                <a:spcPts val="0"/>
              </a:spcAft>
              <a:buSzPts val="3200"/>
              <a:buNone/>
              <a:defRPr/>
            </a:lvl4pPr>
            <a:lvl5pPr lvl="4" rtl="0">
              <a:spcBef>
                <a:spcPts val="0"/>
              </a:spcBef>
              <a:spcAft>
                <a:spcPts val="0"/>
              </a:spcAft>
              <a:buSzPts val="3200"/>
              <a:buNone/>
              <a:defRPr/>
            </a:lvl5pPr>
            <a:lvl6pPr lvl="5" rtl="0">
              <a:spcBef>
                <a:spcPts val="0"/>
              </a:spcBef>
              <a:spcAft>
                <a:spcPts val="0"/>
              </a:spcAft>
              <a:buSzPts val="3200"/>
              <a:buNone/>
              <a:defRPr/>
            </a:lvl6pPr>
            <a:lvl7pPr lvl="6" rtl="0">
              <a:spcBef>
                <a:spcPts val="0"/>
              </a:spcBef>
              <a:spcAft>
                <a:spcPts val="0"/>
              </a:spcAft>
              <a:buSzPts val="3200"/>
              <a:buNone/>
              <a:defRPr/>
            </a:lvl7pPr>
            <a:lvl8pPr lvl="7" rtl="0">
              <a:spcBef>
                <a:spcPts val="0"/>
              </a:spcBef>
              <a:spcAft>
                <a:spcPts val="0"/>
              </a:spcAft>
              <a:buSzPts val="3200"/>
              <a:buNone/>
              <a:defRPr/>
            </a:lvl8pPr>
            <a:lvl9pPr lvl="8" rtl="0">
              <a:spcBef>
                <a:spcPts val="0"/>
              </a:spcBef>
              <a:spcAft>
                <a:spcPts val="0"/>
              </a:spcAft>
              <a:buSzPts val="3200"/>
              <a:buNone/>
              <a:defRPr/>
            </a:lvl9pPr>
          </a:lstStyle>
          <a:p>
            <a:endParaRPr dirty="0"/>
          </a:p>
        </p:txBody>
      </p:sp>
      <p:sp>
        <p:nvSpPr>
          <p:cNvPr id="1584" name="Google Shape;1584;p26"/>
          <p:cNvSpPr/>
          <p:nvPr/>
        </p:nvSpPr>
        <p:spPr>
          <a:xfrm>
            <a:off x="-260080" y="3260209"/>
            <a:ext cx="633805" cy="589597"/>
          </a:xfrm>
          <a:custGeom>
            <a:avLst/>
            <a:gdLst/>
            <a:ahLst/>
            <a:cxnLst/>
            <a:rect l="l" t="t" r="r" b="b"/>
            <a:pathLst>
              <a:path w="5524" h="5139" extrusionOk="0">
                <a:moveTo>
                  <a:pt x="3122" y="0"/>
                </a:moveTo>
                <a:lnTo>
                  <a:pt x="2978" y="48"/>
                </a:lnTo>
                <a:lnTo>
                  <a:pt x="2594" y="288"/>
                </a:lnTo>
                <a:lnTo>
                  <a:pt x="2258" y="576"/>
                </a:lnTo>
                <a:lnTo>
                  <a:pt x="2018" y="817"/>
                </a:lnTo>
                <a:lnTo>
                  <a:pt x="2018" y="865"/>
                </a:lnTo>
                <a:lnTo>
                  <a:pt x="2066" y="913"/>
                </a:lnTo>
                <a:lnTo>
                  <a:pt x="2210" y="1057"/>
                </a:lnTo>
                <a:lnTo>
                  <a:pt x="2594" y="1345"/>
                </a:lnTo>
                <a:lnTo>
                  <a:pt x="2738" y="1489"/>
                </a:lnTo>
                <a:lnTo>
                  <a:pt x="2786" y="1585"/>
                </a:lnTo>
                <a:lnTo>
                  <a:pt x="2786" y="1681"/>
                </a:lnTo>
                <a:lnTo>
                  <a:pt x="2786" y="1777"/>
                </a:lnTo>
                <a:lnTo>
                  <a:pt x="2738" y="1873"/>
                </a:lnTo>
                <a:lnTo>
                  <a:pt x="2642" y="1969"/>
                </a:lnTo>
                <a:lnTo>
                  <a:pt x="2498" y="2065"/>
                </a:lnTo>
                <a:lnTo>
                  <a:pt x="2162" y="2209"/>
                </a:lnTo>
                <a:lnTo>
                  <a:pt x="1921" y="2209"/>
                </a:lnTo>
                <a:lnTo>
                  <a:pt x="1777" y="2113"/>
                </a:lnTo>
                <a:lnTo>
                  <a:pt x="1633" y="1969"/>
                </a:lnTo>
                <a:lnTo>
                  <a:pt x="1585" y="1777"/>
                </a:lnTo>
                <a:lnTo>
                  <a:pt x="1537" y="1585"/>
                </a:lnTo>
                <a:lnTo>
                  <a:pt x="1489" y="1393"/>
                </a:lnTo>
                <a:lnTo>
                  <a:pt x="1393" y="1297"/>
                </a:lnTo>
                <a:lnTo>
                  <a:pt x="1297" y="1249"/>
                </a:lnTo>
                <a:lnTo>
                  <a:pt x="1201" y="1249"/>
                </a:lnTo>
                <a:lnTo>
                  <a:pt x="1009" y="1297"/>
                </a:lnTo>
                <a:lnTo>
                  <a:pt x="865" y="1393"/>
                </a:lnTo>
                <a:lnTo>
                  <a:pt x="481" y="1681"/>
                </a:lnTo>
                <a:lnTo>
                  <a:pt x="337" y="1825"/>
                </a:lnTo>
                <a:lnTo>
                  <a:pt x="241" y="1969"/>
                </a:lnTo>
                <a:lnTo>
                  <a:pt x="193" y="2065"/>
                </a:lnTo>
                <a:lnTo>
                  <a:pt x="241" y="2113"/>
                </a:lnTo>
                <a:lnTo>
                  <a:pt x="289" y="2305"/>
                </a:lnTo>
                <a:lnTo>
                  <a:pt x="481" y="2546"/>
                </a:lnTo>
                <a:lnTo>
                  <a:pt x="673" y="2738"/>
                </a:lnTo>
                <a:lnTo>
                  <a:pt x="961" y="3074"/>
                </a:lnTo>
                <a:lnTo>
                  <a:pt x="1009" y="3170"/>
                </a:lnTo>
                <a:lnTo>
                  <a:pt x="961" y="3218"/>
                </a:lnTo>
                <a:lnTo>
                  <a:pt x="913" y="3218"/>
                </a:lnTo>
                <a:lnTo>
                  <a:pt x="529" y="3314"/>
                </a:lnTo>
                <a:lnTo>
                  <a:pt x="337" y="3362"/>
                </a:lnTo>
                <a:lnTo>
                  <a:pt x="193" y="3458"/>
                </a:lnTo>
                <a:lnTo>
                  <a:pt x="49" y="3602"/>
                </a:lnTo>
                <a:lnTo>
                  <a:pt x="0" y="3746"/>
                </a:lnTo>
                <a:lnTo>
                  <a:pt x="49" y="3890"/>
                </a:lnTo>
                <a:lnTo>
                  <a:pt x="145" y="4130"/>
                </a:lnTo>
                <a:lnTo>
                  <a:pt x="385" y="4370"/>
                </a:lnTo>
                <a:lnTo>
                  <a:pt x="625" y="4467"/>
                </a:lnTo>
                <a:lnTo>
                  <a:pt x="817" y="4467"/>
                </a:lnTo>
                <a:lnTo>
                  <a:pt x="1009" y="4370"/>
                </a:lnTo>
                <a:lnTo>
                  <a:pt x="1153" y="4274"/>
                </a:lnTo>
                <a:lnTo>
                  <a:pt x="1249" y="4130"/>
                </a:lnTo>
                <a:lnTo>
                  <a:pt x="1441" y="3890"/>
                </a:lnTo>
                <a:lnTo>
                  <a:pt x="1537" y="3938"/>
                </a:lnTo>
                <a:lnTo>
                  <a:pt x="1585" y="4034"/>
                </a:lnTo>
                <a:lnTo>
                  <a:pt x="1777" y="4418"/>
                </a:lnTo>
                <a:lnTo>
                  <a:pt x="1970" y="4851"/>
                </a:lnTo>
                <a:lnTo>
                  <a:pt x="2066" y="5043"/>
                </a:lnTo>
                <a:lnTo>
                  <a:pt x="2162" y="5139"/>
                </a:lnTo>
                <a:lnTo>
                  <a:pt x="2258" y="5139"/>
                </a:lnTo>
                <a:lnTo>
                  <a:pt x="2402" y="5043"/>
                </a:lnTo>
                <a:lnTo>
                  <a:pt x="2738" y="4803"/>
                </a:lnTo>
                <a:lnTo>
                  <a:pt x="3074" y="4515"/>
                </a:lnTo>
                <a:lnTo>
                  <a:pt x="3266" y="4322"/>
                </a:lnTo>
                <a:lnTo>
                  <a:pt x="3314" y="4226"/>
                </a:lnTo>
                <a:lnTo>
                  <a:pt x="3266" y="4178"/>
                </a:lnTo>
                <a:lnTo>
                  <a:pt x="3170" y="4034"/>
                </a:lnTo>
                <a:lnTo>
                  <a:pt x="3026" y="3890"/>
                </a:lnTo>
                <a:lnTo>
                  <a:pt x="2834" y="3650"/>
                </a:lnTo>
                <a:lnTo>
                  <a:pt x="2786" y="3506"/>
                </a:lnTo>
                <a:lnTo>
                  <a:pt x="2786" y="3362"/>
                </a:lnTo>
                <a:lnTo>
                  <a:pt x="2882" y="3218"/>
                </a:lnTo>
                <a:lnTo>
                  <a:pt x="3026" y="3122"/>
                </a:lnTo>
                <a:lnTo>
                  <a:pt x="3170" y="3074"/>
                </a:lnTo>
                <a:lnTo>
                  <a:pt x="3314" y="3026"/>
                </a:lnTo>
                <a:lnTo>
                  <a:pt x="3458" y="3026"/>
                </a:lnTo>
                <a:lnTo>
                  <a:pt x="3602" y="3074"/>
                </a:lnTo>
                <a:lnTo>
                  <a:pt x="3698" y="3170"/>
                </a:lnTo>
                <a:lnTo>
                  <a:pt x="3746" y="3266"/>
                </a:lnTo>
                <a:lnTo>
                  <a:pt x="3843" y="3506"/>
                </a:lnTo>
                <a:lnTo>
                  <a:pt x="3891" y="3746"/>
                </a:lnTo>
                <a:lnTo>
                  <a:pt x="3987" y="3938"/>
                </a:lnTo>
                <a:lnTo>
                  <a:pt x="4227" y="3938"/>
                </a:lnTo>
                <a:lnTo>
                  <a:pt x="4611" y="3698"/>
                </a:lnTo>
                <a:lnTo>
                  <a:pt x="5043" y="3410"/>
                </a:lnTo>
                <a:lnTo>
                  <a:pt x="5235" y="3218"/>
                </a:lnTo>
                <a:lnTo>
                  <a:pt x="5283" y="3170"/>
                </a:lnTo>
                <a:lnTo>
                  <a:pt x="5235" y="3074"/>
                </a:lnTo>
                <a:lnTo>
                  <a:pt x="5139" y="2834"/>
                </a:lnTo>
                <a:lnTo>
                  <a:pt x="4707" y="2257"/>
                </a:lnTo>
                <a:lnTo>
                  <a:pt x="4563" y="2017"/>
                </a:lnTo>
                <a:lnTo>
                  <a:pt x="4515" y="1969"/>
                </a:lnTo>
                <a:lnTo>
                  <a:pt x="4563" y="1921"/>
                </a:lnTo>
                <a:lnTo>
                  <a:pt x="4755" y="1873"/>
                </a:lnTo>
                <a:lnTo>
                  <a:pt x="5139" y="1729"/>
                </a:lnTo>
                <a:lnTo>
                  <a:pt x="5331" y="1585"/>
                </a:lnTo>
                <a:lnTo>
                  <a:pt x="5475" y="1393"/>
                </a:lnTo>
                <a:lnTo>
                  <a:pt x="5523" y="1249"/>
                </a:lnTo>
                <a:lnTo>
                  <a:pt x="5523" y="1057"/>
                </a:lnTo>
                <a:lnTo>
                  <a:pt x="5427" y="865"/>
                </a:lnTo>
                <a:lnTo>
                  <a:pt x="5283" y="673"/>
                </a:lnTo>
                <a:lnTo>
                  <a:pt x="5139" y="528"/>
                </a:lnTo>
                <a:lnTo>
                  <a:pt x="4947" y="432"/>
                </a:lnTo>
                <a:lnTo>
                  <a:pt x="4755" y="432"/>
                </a:lnTo>
                <a:lnTo>
                  <a:pt x="4611" y="480"/>
                </a:lnTo>
                <a:lnTo>
                  <a:pt x="4515" y="576"/>
                </a:lnTo>
                <a:lnTo>
                  <a:pt x="4419" y="673"/>
                </a:lnTo>
                <a:lnTo>
                  <a:pt x="4227" y="913"/>
                </a:lnTo>
                <a:lnTo>
                  <a:pt x="4131" y="1057"/>
                </a:lnTo>
                <a:lnTo>
                  <a:pt x="4035" y="1105"/>
                </a:lnTo>
                <a:lnTo>
                  <a:pt x="3939" y="1105"/>
                </a:lnTo>
                <a:lnTo>
                  <a:pt x="3843" y="1009"/>
                </a:lnTo>
                <a:lnTo>
                  <a:pt x="3602" y="625"/>
                </a:lnTo>
                <a:lnTo>
                  <a:pt x="3410" y="240"/>
                </a:lnTo>
                <a:lnTo>
                  <a:pt x="3314" y="96"/>
                </a:lnTo>
                <a:lnTo>
                  <a:pt x="3218" y="0"/>
                </a:lnTo>
                <a:close/>
              </a:path>
            </a:pathLst>
          </a:custGeom>
          <a:solidFill>
            <a:schemeClr val="accent3"/>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grpSp>
        <p:nvGrpSpPr>
          <p:cNvPr id="1585" name="Google Shape;1585;p26"/>
          <p:cNvGrpSpPr/>
          <p:nvPr/>
        </p:nvGrpSpPr>
        <p:grpSpPr>
          <a:xfrm>
            <a:off x="11882517" y="4578000"/>
            <a:ext cx="634372" cy="634400"/>
            <a:chOff x="1460350" y="2402425"/>
            <a:chExt cx="208950" cy="208950"/>
          </a:xfrm>
        </p:grpSpPr>
        <p:sp>
          <p:nvSpPr>
            <p:cNvPr id="1586" name="Google Shape;1586;p26"/>
            <p:cNvSpPr/>
            <p:nvPr/>
          </p:nvSpPr>
          <p:spPr>
            <a:xfrm>
              <a:off x="1460350" y="2402425"/>
              <a:ext cx="208950" cy="208950"/>
            </a:xfrm>
            <a:custGeom>
              <a:avLst/>
              <a:gdLst/>
              <a:ahLst/>
              <a:cxnLst/>
              <a:rect l="l" t="t" r="r" b="b"/>
              <a:pathLst>
                <a:path w="8358" h="8358" extrusionOk="0">
                  <a:moveTo>
                    <a:pt x="4035" y="1"/>
                  </a:moveTo>
                  <a:lnTo>
                    <a:pt x="3651" y="49"/>
                  </a:lnTo>
                  <a:lnTo>
                    <a:pt x="3218" y="97"/>
                  </a:lnTo>
                  <a:lnTo>
                    <a:pt x="2786" y="241"/>
                  </a:lnTo>
                  <a:lnTo>
                    <a:pt x="2402" y="385"/>
                  </a:lnTo>
                  <a:lnTo>
                    <a:pt x="2066" y="577"/>
                  </a:lnTo>
                  <a:lnTo>
                    <a:pt x="1682" y="817"/>
                  </a:lnTo>
                  <a:lnTo>
                    <a:pt x="1393" y="1058"/>
                  </a:lnTo>
                  <a:lnTo>
                    <a:pt x="1105" y="1346"/>
                  </a:lnTo>
                  <a:lnTo>
                    <a:pt x="865" y="1634"/>
                  </a:lnTo>
                  <a:lnTo>
                    <a:pt x="625" y="1970"/>
                  </a:lnTo>
                  <a:lnTo>
                    <a:pt x="433" y="2354"/>
                  </a:lnTo>
                  <a:lnTo>
                    <a:pt x="241" y="2690"/>
                  </a:lnTo>
                  <a:lnTo>
                    <a:pt x="145" y="3075"/>
                  </a:lnTo>
                  <a:lnTo>
                    <a:pt x="49" y="3459"/>
                  </a:lnTo>
                  <a:lnTo>
                    <a:pt x="1" y="3891"/>
                  </a:lnTo>
                  <a:lnTo>
                    <a:pt x="1" y="4323"/>
                  </a:lnTo>
                  <a:lnTo>
                    <a:pt x="49" y="4707"/>
                  </a:lnTo>
                  <a:lnTo>
                    <a:pt x="97" y="5140"/>
                  </a:lnTo>
                  <a:lnTo>
                    <a:pt x="241" y="5572"/>
                  </a:lnTo>
                  <a:lnTo>
                    <a:pt x="385" y="5956"/>
                  </a:lnTo>
                  <a:lnTo>
                    <a:pt x="577" y="6292"/>
                  </a:lnTo>
                  <a:lnTo>
                    <a:pt x="817" y="6628"/>
                  </a:lnTo>
                  <a:lnTo>
                    <a:pt x="1057" y="6965"/>
                  </a:lnTo>
                  <a:lnTo>
                    <a:pt x="1345" y="7253"/>
                  </a:lnTo>
                  <a:lnTo>
                    <a:pt x="1634" y="7493"/>
                  </a:lnTo>
                  <a:lnTo>
                    <a:pt x="1970" y="7733"/>
                  </a:lnTo>
                  <a:lnTo>
                    <a:pt x="2306" y="7925"/>
                  </a:lnTo>
                  <a:lnTo>
                    <a:pt x="2690" y="8069"/>
                  </a:lnTo>
                  <a:lnTo>
                    <a:pt x="3074" y="8213"/>
                  </a:lnTo>
                  <a:lnTo>
                    <a:pt x="3458" y="8309"/>
                  </a:lnTo>
                  <a:lnTo>
                    <a:pt x="3891" y="8357"/>
                  </a:lnTo>
                  <a:lnTo>
                    <a:pt x="4275" y="8357"/>
                  </a:lnTo>
                  <a:lnTo>
                    <a:pt x="4707" y="8309"/>
                  </a:lnTo>
                  <a:lnTo>
                    <a:pt x="5139" y="8261"/>
                  </a:lnTo>
                  <a:lnTo>
                    <a:pt x="5524" y="8117"/>
                  </a:lnTo>
                  <a:lnTo>
                    <a:pt x="5956" y="7973"/>
                  </a:lnTo>
                  <a:lnTo>
                    <a:pt x="6292" y="7781"/>
                  </a:lnTo>
                  <a:lnTo>
                    <a:pt x="6628" y="7541"/>
                  </a:lnTo>
                  <a:lnTo>
                    <a:pt x="6964" y="7301"/>
                  </a:lnTo>
                  <a:lnTo>
                    <a:pt x="7252" y="7013"/>
                  </a:lnTo>
                  <a:lnTo>
                    <a:pt x="7493" y="6724"/>
                  </a:lnTo>
                  <a:lnTo>
                    <a:pt x="7733" y="6388"/>
                  </a:lnTo>
                  <a:lnTo>
                    <a:pt x="7925" y="6004"/>
                  </a:lnTo>
                  <a:lnTo>
                    <a:pt x="8069" y="5668"/>
                  </a:lnTo>
                  <a:lnTo>
                    <a:pt x="8213" y="5284"/>
                  </a:lnTo>
                  <a:lnTo>
                    <a:pt x="8309" y="4900"/>
                  </a:lnTo>
                  <a:lnTo>
                    <a:pt x="8357" y="4467"/>
                  </a:lnTo>
                  <a:lnTo>
                    <a:pt x="8357" y="4035"/>
                  </a:lnTo>
                  <a:lnTo>
                    <a:pt x="8309" y="3651"/>
                  </a:lnTo>
                  <a:lnTo>
                    <a:pt x="8261" y="3219"/>
                  </a:lnTo>
                  <a:lnTo>
                    <a:pt x="8117" y="2786"/>
                  </a:lnTo>
                  <a:lnTo>
                    <a:pt x="7973" y="2402"/>
                  </a:lnTo>
                  <a:lnTo>
                    <a:pt x="7781" y="2066"/>
                  </a:lnTo>
                  <a:lnTo>
                    <a:pt x="7541" y="1730"/>
                  </a:lnTo>
                  <a:lnTo>
                    <a:pt x="7300" y="1394"/>
                  </a:lnTo>
                  <a:lnTo>
                    <a:pt x="7012" y="1106"/>
                  </a:lnTo>
                  <a:lnTo>
                    <a:pt x="6724" y="865"/>
                  </a:lnTo>
                  <a:lnTo>
                    <a:pt x="6388" y="625"/>
                  </a:lnTo>
                  <a:lnTo>
                    <a:pt x="6004" y="433"/>
                  </a:lnTo>
                  <a:lnTo>
                    <a:pt x="5668" y="289"/>
                  </a:lnTo>
                  <a:lnTo>
                    <a:pt x="5283" y="145"/>
                  </a:lnTo>
                  <a:lnTo>
                    <a:pt x="4851" y="49"/>
                  </a:lnTo>
                  <a:lnTo>
                    <a:pt x="4467" y="1"/>
                  </a:ln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587" name="Google Shape;1587;p26"/>
            <p:cNvSpPr/>
            <p:nvPr/>
          </p:nvSpPr>
          <p:spPr>
            <a:xfrm>
              <a:off x="1460350" y="2402425"/>
              <a:ext cx="208950" cy="208950"/>
            </a:xfrm>
            <a:custGeom>
              <a:avLst/>
              <a:gdLst/>
              <a:ahLst/>
              <a:cxnLst/>
              <a:rect l="l" t="t" r="r" b="b"/>
              <a:pathLst>
                <a:path w="8358" h="8358" fill="none" extrusionOk="0">
                  <a:moveTo>
                    <a:pt x="8261" y="3219"/>
                  </a:moveTo>
                  <a:lnTo>
                    <a:pt x="8261" y="3219"/>
                  </a:lnTo>
                  <a:lnTo>
                    <a:pt x="8309" y="3651"/>
                  </a:lnTo>
                  <a:lnTo>
                    <a:pt x="8357" y="4035"/>
                  </a:lnTo>
                  <a:lnTo>
                    <a:pt x="8357" y="4467"/>
                  </a:lnTo>
                  <a:lnTo>
                    <a:pt x="8309" y="4900"/>
                  </a:lnTo>
                  <a:lnTo>
                    <a:pt x="8213" y="5284"/>
                  </a:lnTo>
                  <a:lnTo>
                    <a:pt x="8069" y="5668"/>
                  </a:lnTo>
                  <a:lnTo>
                    <a:pt x="7925" y="6004"/>
                  </a:lnTo>
                  <a:lnTo>
                    <a:pt x="7733" y="6388"/>
                  </a:lnTo>
                  <a:lnTo>
                    <a:pt x="7493" y="6724"/>
                  </a:lnTo>
                  <a:lnTo>
                    <a:pt x="7252" y="7013"/>
                  </a:lnTo>
                  <a:lnTo>
                    <a:pt x="6964" y="7301"/>
                  </a:lnTo>
                  <a:lnTo>
                    <a:pt x="6628" y="7541"/>
                  </a:lnTo>
                  <a:lnTo>
                    <a:pt x="6292" y="7781"/>
                  </a:lnTo>
                  <a:lnTo>
                    <a:pt x="5956" y="7973"/>
                  </a:lnTo>
                  <a:lnTo>
                    <a:pt x="5524" y="8117"/>
                  </a:lnTo>
                  <a:lnTo>
                    <a:pt x="5139" y="8261"/>
                  </a:lnTo>
                  <a:lnTo>
                    <a:pt x="5139" y="8261"/>
                  </a:lnTo>
                  <a:lnTo>
                    <a:pt x="4707" y="8309"/>
                  </a:lnTo>
                  <a:lnTo>
                    <a:pt x="4275" y="8357"/>
                  </a:lnTo>
                  <a:lnTo>
                    <a:pt x="3891" y="8357"/>
                  </a:lnTo>
                  <a:lnTo>
                    <a:pt x="3458" y="8309"/>
                  </a:lnTo>
                  <a:lnTo>
                    <a:pt x="3074" y="8213"/>
                  </a:lnTo>
                  <a:lnTo>
                    <a:pt x="2690" y="8069"/>
                  </a:lnTo>
                  <a:lnTo>
                    <a:pt x="2306" y="7925"/>
                  </a:lnTo>
                  <a:lnTo>
                    <a:pt x="1970" y="7733"/>
                  </a:lnTo>
                  <a:lnTo>
                    <a:pt x="1634" y="7493"/>
                  </a:lnTo>
                  <a:lnTo>
                    <a:pt x="1345" y="7253"/>
                  </a:lnTo>
                  <a:lnTo>
                    <a:pt x="1057" y="6965"/>
                  </a:lnTo>
                  <a:lnTo>
                    <a:pt x="817" y="6628"/>
                  </a:lnTo>
                  <a:lnTo>
                    <a:pt x="577" y="6292"/>
                  </a:lnTo>
                  <a:lnTo>
                    <a:pt x="385" y="5956"/>
                  </a:lnTo>
                  <a:lnTo>
                    <a:pt x="241" y="5572"/>
                  </a:lnTo>
                  <a:lnTo>
                    <a:pt x="97" y="5140"/>
                  </a:lnTo>
                  <a:lnTo>
                    <a:pt x="97" y="5140"/>
                  </a:lnTo>
                  <a:lnTo>
                    <a:pt x="49" y="4707"/>
                  </a:lnTo>
                  <a:lnTo>
                    <a:pt x="1" y="4323"/>
                  </a:lnTo>
                  <a:lnTo>
                    <a:pt x="1" y="3891"/>
                  </a:lnTo>
                  <a:lnTo>
                    <a:pt x="49" y="3459"/>
                  </a:lnTo>
                  <a:lnTo>
                    <a:pt x="145" y="3075"/>
                  </a:lnTo>
                  <a:lnTo>
                    <a:pt x="241" y="2690"/>
                  </a:lnTo>
                  <a:lnTo>
                    <a:pt x="433" y="2354"/>
                  </a:lnTo>
                  <a:lnTo>
                    <a:pt x="625" y="1970"/>
                  </a:lnTo>
                  <a:lnTo>
                    <a:pt x="865" y="1634"/>
                  </a:lnTo>
                  <a:lnTo>
                    <a:pt x="1105" y="1346"/>
                  </a:lnTo>
                  <a:lnTo>
                    <a:pt x="1393" y="1058"/>
                  </a:lnTo>
                  <a:lnTo>
                    <a:pt x="1682" y="817"/>
                  </a:lnTo>
                  <a:lnTo>
                    <a:pt x="2066" y="577"/>
                  </a:lnTo>
                  <a:lnTo>
                    <a:pt x="2402" y="385"/>
                  </a:lnTo>
                  <a:lnTo>
                    <a:pt x="2786" y="241"/>
                  </a:lnTo>
                  <a:lnTo>
                    <a:pt x="3218" y="97"/>
                  </a:lnTo>
                  <a:lnTo>
                    <a:pt x="3218" y="97"/>
                  </a:lnTo>
                  <a:lnTo>
                    <a:pt x="3651" y="49"/>
                  </a:lnTo>
                  <a:lnTo>
                    <a:pt x="4035" y="1"/>
                  </a:lnTo>
                  <a:lnTo>
                    <a:pt x="4467" y="1"/>
                  </a:lnTo>
                  <a:lnTo>
                    <a:pt x="4851" y="49"/>
                  </a:lnTo>
                  <a:lnTo>
                    <a:pt x="5283" y="145"/>
                  </a:lnTo>
                  <a:lnTo>
                    <a:pt x="5668" y="289"/>
                  </a:lnTo>
                  <a:lnTo>
                    <a:pt x="6004" y="433"/>
                  </a:lnTo>
                  <a:lnTo>
                    <a:pt x="6388" y="625"/>
                  </a:lnTo>
                  <a:lnTo>
                    <a:pt x="6724" y="865"/>
                  </a:lnTo>
                  <a:lnTo>
                    <a:pt x="7012" y="1106"/>
                  </a:lnTo>
                  <a:lnTo>
                    <a:pt x="7300" y="1394"/>
                  </a:lnTo>
                  <a:lnTo>
                    <a:pt x="7541" y="1730"/>
                  </a:lnTo>
                  <a:lnTo>
                    <a:pt x="7781" y="2066"/>
                  </a:lnTo>
                  <a:lnTo>
                    <a:pt x="7973" y="2402"/>
                  </a:lnTo>
                  <a:lnTo>
                    <a:pt x="8117" y="2786"/>
                  </a:lnTo>
                  <a:lnTo>
                    <a:pt x="8261" y="3219"/>
                  </a:lnTo>
                </a:path>
              </a:pathLst>
            </a:custGeom>
            <a:no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588" name="Google Shape;1588;p26"/>
            <p:cNvSpPr/>
            <p:nvPr/>
          </p:nvSpPr>
          <p:spPr>
            <a:xfrm>
              <a:off x="1495175" y="2421650"/>
              <a:ext cx="122475" cy="91275"/>
            </a:xfrm>
            <a:custGeom>
              <a:avLst/>
              <a:gdLst/>
              <a:ahLst/>
              <a:cxnLst/>
              <a:rect l="l" t="t" r="r" b="b"/>
              <a:pathLst>
                <a:path w="4899" h="3651" extrusionOk="0">
                  <a:moveTo>
                    <a:pt x="2546" y="192"/>
                  </a:moveTo>
                  <a:lnTo>
                    <a:pt x="2786" y="240"/>
                  </a:lnTo>
                  <a:lnTo>
                    <a:pt x="3026" y="289"/>
                  </a:lnTo>
                  <a:lnTo>
                    <a:pt x="3266" y="385"/>
                  </a:lnTo>
                  <a:lnTo>
                    <a:pt x="3458" y="529"/>
                  </a:lnTo>
                  <a:lnTo>
                    <a:pt x="3554" y="673"/>
                  </a:lnTo>
                  <a:lnTo>
                    <a:pt x="3650" y="865"/>
                  </a:lnTo>
                  <a:lnTo>
                    <a:pt x="3650" y="1057"/>
                  </a:lnTo>
                  <a:lnTo>
                    <a:pt x="3506" y="1249"/>
                  </a:lnTo>
                  <a:lnTo>
                    <a:pt x="3362" y="1393"/>
                  </a:lnTo>
                  <a:lnTo>
                    <a:pt x="3170" y="1537"/>
                  </a:lnTo>
                  <a:lnTo>
                    <a:pt x="2930" y="1585"/>
                  </a:lnTo>
                  <a:lnTo>
                    <a:pt x="2690" y="1633"/>
                  </a:lnTo>
                  <a:lnTo>
                    <a:pt x="2450" y="1585"/>
                  </a:lnTo>
                  <a:lnTo>
                    <a:pt x="2210" y="1537"/>
                  </a:lnTo>
                  <a:lnTo>
                    <a:pt x="1969" y="1441"/>
                  </a:lnTo>
                  <a:lnTo>
                    <a:pt x="1777" y="1297"/>
                  </a:lnTo>
                  <a:lnTo>
                    <a:pt x="1633" y="1105"/>
                  </a:lnTo>
                  <a:lnTo>
                    <a:pt x="1585" y="961"/>
                  </a:lnTo>
                  <a:lnTo>
                    <a:pt x="1585" y="769"/>
                  </a:lnTo>
                  <a:lnTo>
                    <a:pt x="1681" y="577"/>
                  </a:lnTo>
                  <a:lnTo>
                    <a:pt x="1873" y="385"/>
                  </a:lnTo>
                  <a:lnTo>
                    <a:pt x="2065" y="289"/>
                  </a:lnTo>
                  <a:lnTo>
                    <a:pt x="2306" y="240"/>
                  </a:lnTo>
                  <a:lnTo>
                    <a:pt x="2546" y="192"/>
                  </a:lnTo>
                  <a:close/>
                  <a:moveTo>
                    <a:pt x="2306" y="0"/>
                  </a:moveTo>
                  <a:lnTo>
                    <a:pt x="1969" y="48"/>
                  </a:lnTo>
                  <a:lnTo>
                    <a:pt x="1585" y="144"/>
                  </a:lnTo>
                  <a:lnTo>
                    <a:pt x="1249" y="289"/>
                  </a:lnTo>
                  <a:lnTo>
                    <a:pt x="865" y="481"/>
                  </a:lnTo>
                  <a:lnTo>
                    <a:pt x="529" y="721"/>
                  </a:lnTo>
                  <a:lnTo>
                    <a:pt x="289" y="961"/>
                  </a:lnTo>
                  <a:lnTo>
                    <a:pt x="144" y="1249"/>
                  </a:lnTo>
                  <a:lnTo>
                    <a:pt x="48" y="1489"/>
                  </a:lnTo>
                  <a:lnTo>
                    <a:pt x="0" y="1777"/>
                  </a:lnTo>
                  <a:lnTo>
                    <a:pt x="0" y="2065"/>
                  </a:lnTo>
                  <a:lnTo>
                    <a:pt x="96" y="2354"/>
                  </a:lnTo>
                  <a:lnTo>
                    <a:pt x="192" y="2594"/>
                  </a:lnTo>
                  <a:lnTo>
                    <a:pt x="385" y="2882"/>
                  </a:lnTo>
                  <a:lnTo>
                    <a:pt x="577" y="3074"/>
                  </a:lnTo>
                  <a:lnTo>
                    <a:pt x="865" y="3266"/>
                  </a:lnTo>
                  <a:lnTo>
                    <a:pt x="1153" y="3458"/>
                  </a:lnTo>
                  <a:lnTo>
                    <a:pt x="1441" y="3554"/>
                  </a:lnTo>
                  <a:lnTo>
                    <a:pt x="1825" y="3650"/>
                  </a:lnTo>
                  <a:lnTo>
                    <a:pt x="2594" y="3650"/>
                  </a:lnTo>
                  <a:lnTo>
                    <a:pt x="2978" y="3554"/>
                  </a:lnTo>
                  <a:lnTo>
                    <a:pt x="3410" y="3410"/>
                  </a:lnTo>
                  <a:lnTo>
                    <a:pt x="3842" y="3170"/>
                  </a:lnTo>
                  <a:lnTo>
                    <a:pt x="4179" y="2978"/>
                  </a:lnTo>
                  <a:lnTo>
                    <a:pt x="4467" y="2690"/>
                  </a:lnTo>
                  <a:lnTo>
                    <a:pt x="4659" y="2450"/>
                  </a:lnTo>
                  <a:lnTo>
                    <a:pt x="4803" y="2210"/>
                  </a:lnTo>
                  <a:lnTo>
                    <a:pt x="4899" y="1921"/>
                  </a:lnTo>
                  <a:lnTo>
                    <a:pt x="4899" y="1633"/>
                  </a:lnTo>
                  <a:lnTo>
                    <a:pt x="4851" y="1393"/>
                  </a:lnTo>
                  <a:lnTo>
                    <a:pt x="4803" y="1153"/>
                  </a:lnTo>
                  <a:lnTo>
                    <a:pt x="4659" y="913"/>
                  </a:lnTo>
                  <a:lnTo>
                    <a:pt x="4467" y="673"/>
                  </a:lnTo>
                  <a:lnTo>
                    <a:pt x="4227" y="481"/>
                  </a:lnTo>
                  <a:lnTo>
                    <a:pt x="3986" y="337"/>
                  </a:lnTo>
                  <a:lnTo>
                    <a:pt x="3698" y="192"/>
                  </a:lnTo>
                  <a:lnTo>
                    <a:pt x="3362" y="48"/>
                  </a:lnTo>
                  <a:lnTo>
                    <a:pt x="3026" y="0"/>
                  </a:lnTo>
                  <a:close/>
                </a:path>
              </a:pathLst>
            </a:custGeom>
            <a:solidFill>
              <a:srgbClr val="210A06">
                <a:alpha val="3370"/>
              </a:srgbClr>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589" name="Google Shape;1589;p26"/>
            <p:cNvSpPr/>
            <p:nvPr/>
          </p:nvSpPr>
          <p:spPr>
            <a:xfrm>
              <a:off x="1534800" y="2426450"/>
              <a:ext cx="51650" cy="36050"/>
            </a:xfrm>
            <a:custGeom>
              <a:avLst/>
              <a:gdLst/>
              <a:ahLst/>
              <a:cxnLst/>
              <a:rect l="l" t="t" r="r" b="b"/>
              <a:pathLst>
                <a:path w="2066" h="1442" fill="none" extrusionOk="0">
                  <a:moveTo>
                    <a:pt x="1105" y="1441"/>
                  </a:moveTo>
                  <a:lnTo>
                    <a:pt x="1105" y="1441"/>
                  </a:lnTo>
                  <a:lnTo>
                    <a:pt x="865" y="1393"/>
                  </a:lnTo>
                  <a:lnTo>
                    <a:pt x="625" y="1345"/>
                  </a:lnTo>
                  <a:lnTo>
                    <a:pt x="384" y="1249"/>
                  </a:lnTo>
                  <a:lnTo>
                    <a:pt x="192" y="1105"/>
                  </a:lnTo>
                  <a:lnTo>
                    <a:pt x="48" y="913"/>
                  </a:lnTo>
                  <a:lnTo>
                    <a:pt x="0" y="769"/>
                  </a:lnTo>
                  <a:lnTo>
                    <a:pt x="0" y="577"/>
                  </a:lnTo>
                  <a:lnTo>
                    <a:pt x="96" y="385"/>
                  </a:lnTo>
                  <a:lnTo>
                    <a:pt x="96" y="385"/>
                  </a:lnTo>
                  <a:lnTo>
                    <a:pt x="288" y="193"/>
                  </a:lnTo>
                  <a:lnTo>
                    <a:pt x="480" y="97"/>
                  </a:lnTo>
                  <a:lnTo>
                    <a:pt x="721" y="48"/>
                  </a:lnTo>
                  <a:lnTo>
                    <a:pt x="961" y="0"/>
                  </a:lnTo>
                  <a:lnTo>
                    <a:pt x="961" y="0"/>
                  </a:lnTo>
                  <a:lnTo>
                    <a:pt x="1201" y="48"/>
                  </a:lnTo>
                  <a:lnTo>
                    <a:pt x="1441" y="97"/>
                  </a:lnTo>
                  <a:lnTo>
                    <a:pt x="1681" y="193"/>
                  </a:lnTo>
                  <a:lnTo>
                    <a:pt x="1873" y="337"/>
                  </a:lnTo>
                  <a:lnTo>
                    <a:pt x="1969" y="481"/>
                  </a:lnTo>
                  <a:lnTo>
                    <a:pt x="2065" y="673"/>
                  </a:lnTo>
                  <a:lnTo>
                    <a:pt x="2065" y="865"/>
                  </a:lnTo>
                  <a:lnTo>
                    <a:pt x="1921" y="1057"/>
                  </a:lnTo>
                  <a:lnTo>
                    <a:pt x="1921" y="1057"/>
                  </a:lnTo>
                  <a:lnTo>
                    <a:pt x="1777" y="1201"/>
                  </a:lnTo>
                  <a:lnTo>
                    <a:pt x="1585" y="1345"/>
                  </a:lnTo>
                  <a:lnTo>
                    <a:pt x="1345" y="1393"/>
                  </a:lnTo>
                  <a:lnTo>
                    <a:pt x="1105" y="1441"/>
                  </a:lnTo>
                </a:path>
              </a:pathLst>
            </a:custGeom>
            <a:no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590" name="Google Shape;1590;p26"/>
            <p:cNvSpPr/>
            <p:nvPr/>
          </p:nvSpPr>
          <p:spPr>
            <a:xfrm>
              <a:off x="1495175" y="2421650"/>
              <a:ext cx="122475" cy="91275"/>
            </a:xfrm>
            <a:custGeom>
              <a:avLst/>
              <a:gdLst/>
              <a:ahLst/>
              <a:cxnLst/>
              <a:rect l="l" t="t" r="r" b="b"/>
              <a:pathLst>
                <a:path w="4899" h="3651" fill="none" extrusionOk="0">
                  <a:moveTo>
                    <a:pt x="2642" y="0"/>
                  </a:moveTo>
                  <a:lnTo>
                    <a:pt x="2642" y="0"/>
                  </a:lnTo>
                  <a:lnTo>
                    <a:pt x="2306" y="0"/>
                  </a:lnTo>
                  <a:lnTo>
                    <a:pt x="1969" y="48"/>
                  </a:lnTo>
                  <a:lnTo>
                    <a:pt x="1585" y="144"/>
                  </a:lnTo>
                  <a:lnTo>
                    <a:pt x="1249" y="289"/>
                  </a:lnTo>
                  <a:lnTo>
                    <a:pt x="1249" y="289"/>
                  </a:lnTo>
                  <a:lnTo>
                    <a:pt x="865" y="481"/>
                  </a:lnTo>
                  <a:lnTo>
                    <a:pt x="529" y="721"/>
                  </a:lnTo>
                  <a:lnTo>
                    <a:pt x="289" y="961"/>
                  </a:lnTo>
                  <a:lnTo>
                    <a:pt x="144" y="1249"/>
                  </a:lnTo>
                  <a:lnTo>
                    <a:pt x="48" y="1489"/>
                  </a:lnTo>
                  <a:lnTo>
                    <a:pt x="0" y="1777"/>
                  </a:lnTo>
                  <a:lnTo>
                    <a:pt x="0" y="2065"/>
                  </a:lnTo>
                  <a:lnTo>
                    <a:pt x="96" y="2354"/>
                  </a:lnTo>
                  <a:lnTo>
                    <a:pt x="192" y="2594"/>
                  </a:lnTo>
                  <a:lnTo>
                    <a:pt x="385" y="2882"/>
                  </a:lnTo>
                  <a:lnTo>
                    <a:pt x="577" y="3074"/>
                  </a:lnTo>
                  <a:lnTo>
                    <a:pt x="865" y="3266"/>
                  </a:lnTo>
                  <a:lnTo>
                    <a:pt x="1153" y="3458"/>
                  </a:lnTo>
                  <a:lnTo>
                    <a:pt x="1441" y="3554"/>
                  </a:lnTo>
                  <a:lnTo>
                    <a:pt x="1825" y="3650"/>
                  </a:lnTo>
                  <a:lnTo>
                    <a:pt x="2210" y="3650"/>
                  </a:lnTo>
                  <a:lnTo>
                    <a:pt x="2210" y="3650"/>
                  </a:lnTo>
                  <a:lnTo>
                    <a:pt x="2594" y="3650"/>
                  </a:lnTo>
                  <a:lnTo>
                    <a:pt x="2978" y="3554"/>
                  </a:lnTo>
                  <a:lnTo>
                    <a:pt x="3410" y="3410"/>
                  </a:lnTo>
                  <a:lnTo>
                    <a:pt x="3842" y="3170"/>
                  </a:lnTo>
                  <a:lnTo>
                    <a:pt x="3842" y="3170"/>
                  </a:lnTo>
                  <a:lnTo>
                    <a:pt x="4179" y="2978"/>
                  </a:lnTo>
                  <a:lnTo>
                    <a:pt x="4467" y="2690"/>
                  </a:lnTo>
                  <a:lnTo>
                    <a:pt x="4659" y="2450"/>
                  </a:lnTo>
                  <a:lnTo>
                    <a:pt x="4803" y="2210"/>
                  </a:lnTo>
                  <a:lnTo>
                    <a:pt x="4899" y="1921"/>
                  </a:lnTo>
                  <a:lnTo>
                    <a:pt x="4899" y="1633"/>
                  </a:lnTo>
                  <a:lnTo>
                    <a:pt x="4851" y="1393"/>
                  </a:lnTo>
                  <a:lnTo>
                    <a:pt x="4803" y="1153"/>
                  </a:lnTo>
                  <a:lnTo>
                    <a:pt x="4659" y="913"/>
                  </a:lnTo>
                  <a:lnTo>
                    <a:pt x="4467" y="673"/>
                  </a:lnTo>
                  <a:lnTo>
                    <a:pt x="4227" y="481"/>
                  </a:lnTo>
                  <a:lnTo>
                    <a:pt x="3986" y="337"/>
                  </a:lnTo>
                  <a:lnTo>
                    <a:pt x="3698" y="192"/>
                  </a:lnTo>
                  <a:lnTo>
                    <a:pt x="3362" y="48"/>
                  </a:lnTo>
                  <a:lnTo>
                    <a:pt x="3026" y="0"/>
                  </a:lnTo>
                  <a:lnTo>
                    <a:pt x="2642" y="0"/>
                  </a:lnTo>
                </a:path>
              </a:pathLst>
            </a:custGeom>
            <a:solidFill>
              <a:srgbClr val="210A06">
                <a:alpha val="3370"/>
              </a:srgbClr>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591" name="Google Shape;1591;p26"/>
            <p:cNvSpPr/>
            <p:nvPr/>
          </p:nvSpPr>
          <p:spPr>
            <a:xfrm>
              <a:off x="1582825" y="2607750"/>
              <a:ext cx="10825" cy="2425"/>
            </a:xfrm>
            <a:custGeom>
              <a:avLst/>
              <a:gdLst/>
              <a:ahLst/>
              <a:cxnLst/>
              <a:rect l="l" t="t" r="r" b="b"/>
              <a:pathLst>
                <a:path w="433" h="97" extrusionOk="0">
                  <a:moveTo>
                    <a:pt x="0" y="96"/>
                  </a:moveTo>
                  <a:lnTo>
                    <a:pt x="0" y="96"/>
                  </a:lnTo>
                  <a:lnTo>
                    <a:pt x="0" y="96"/>
                  </a:lnTo>
                  <a:lnTo>
                    <a:pt x="0" y="96"/>
                  </a:lnTo>
                  <a:lnTo>
                    <a:pt x="0" y="96"/>
                  </a:lnTo>
                  <a:close/>
                  <a:moveTo>
                    <a:pt x="48" y="96"/>
                  </a:moveTo>
                  <a:lnTo>
                    <a:pt x="48" y="96"/>
                  </a:lnTo>
                  <a:lnTo>
                    <a:pt x="48" y="96"/>
                  </a:lnTo>
                  <a:lnTo>
                    <a:pt x="48" y="96"/>
                  </a:lnTo>
                  <a:lnTo>
                    <a:pt x="48" y="96"/>
                  </a:lnTo>
                  <a:close/>
                  <a:moveTo>
                    <a:pt x="240" y="48"/>
                  </a:moveTo>
                  <a:lnTo>
                    <a:pt x="240" y="48"/>
                  </a:lnTo>
                  <a:lnTo>
                    <a:pt x="48" y="96"/>
                  </a:lnTo>
                  <a:lnTo>
                    <a:pt x="48" y="96"/>
                  </a:lnTo>
                  <a:lnTo>
                    <a:pt x="240" y="48"/>
                  </a:lnTo>
                  <a:close/>
                  <a:moveTo>
                    <a:pt x="240" y="48"/>
                  </a:moveTo>
                  <a:lnTo>
                    <a:pt x="240" y="48"/>
                  </a:lnTo>
                  <a:lnTo>
                    <a:pt x="240" y="48"/>
                  </a:lnTo>
                  <a:lnTo>
                    <a:pt x="240" y="48"/>
                  </a:lnTo>
                  <a:lnTo>
                    <a:pt x="240" y="48"/>
                  </a:lnTo>
                  <a:close/>
                  <a:moveTo>
                    <a:pt x="240" y="48"/>
                  </a:moveTo>
                  <a:lnTo>
                    <a:pt x="240" y="48"/>
                  </a:lnTo>
                  <a:lnTo>
                    <a:pt x="240" y="48"/>
                  </a:lnTo>
                  <a:lnTo>
                    <a:pt x="240" y="48"/>
                  </a:lnTo>
                  <a:lnTo>
                    <a:pt x="240" y="48"/>
                  </a:lnTo>
                  <a:close/>
                  <a:moveTo>
                    <a:pt x="240" y="48"/>
                  </a:moveTo>
                  <a:lnTo>
                    <a:pt x="240" y="48"/>
                  </a:lnTo>
                  <a:lnTo>
                    <a:pt x="240" y="48"/>
                  </a:lnTo>
                  <a:lnTo>
                    <a:pt x="240" y="48"/>
                  </a:lnTo>
                  <a:lnTo>
                    <a:pt x="240" y="48"/>
                  </a:lnTo>
                  <a:close/>
                  <a:moveTo>
                    <a:pt x="288" y="0"/>
                  </a:moveTo>
                  <a:lnTo>
                    <a:pt x="288" y="0"/>
                  </a:lnTo>
                  <a:lnTo>
                    <a:pt x="288" y="48"/>
                  </a:lnTo>
                  <a:lnTo>
                    <a:pt x="288" y="48"/>
                  </a:lnTo>
                  <a:lnTo>
                    <a:pt x="288" y="0"/>
                  </a:lnTo>
                  <a:close/>
                  <a:moveTo>
                    <a:pt x="288" y="0"/>
                  </a:moveTo>
                  <a:lnTo>
                    <a:pt x="288" y="0"/>
                  </a:lnTo>
                  <a:lnTo>
                    <a:pt x="288" y="0"/>
                  </a:lnTo>
                  <a:lnTo>
                    <a:pt x="288" y="0"/>
                  </a:lnTo>
                  <a:lnTo>
                    <a:pt x="288" y="0"/>
                  </a:lnTo>
                  <a:close/>
                  <a:moveTo>
                    <a:pt x="288" y="0"/>
                  </a:moveTo>
                  <a:lnTo>
                    <a:pt x="288" y="0"/>
                  </a:lnTo>
                  <a:lnTo>
                    <a:pt x="288" y="0"/>
                  </a:lnTo>
                  <a:lnTo>
                    <a:pt x="288" y="0"/>
                  </a:lnTo>
                  <a:lnTo>
                    <a:pt x="288" y="0"/>
                  </a:lnTo>
                  <a:close/>
                  <a:moveTo>
                    <a:pt x="336" y="0"/>
                  </a:moveTo>
                  <a:lnTo>
                    <a:pt x="336" y="0"/>
                  </a:lnTo>
                  <a:lnTo>
                    <a:pt x="288" y="0"/>
                  </a:lnTo>
                  <a:lnTo>
                    <a:pt x="288" y="0"/>
                  </a:lnTo>
                  <a:lnTo>
                    <a:pt x="336" y="0"/>
                  </a:lnTo>
                  <a:close/>
                  <a:moveTo>
                    <a:pt x="336" y="0"/>
                  </a:moveTo>
                  <a:lnTo>
                    <a:pt x="336" y="0"/>
                  </a:lnTo>
                  <a:lnTo>
                    <a:pt x="336" y="0"/>
                  </a:lnTo>
                  <a:lnTo>
                    <a:pt x="336" y="0"/>
                  </a:lnTo>
                  <a:lnTo>
                    <a:pt x="336" y="0"/>
                  </a:lnTo>
                  <a:close/>
                  <a:moveTo>
                    <a:pt x="336" y="0"/>
                  </a:moveTo>
                  <a:lnTo>
                    <a:pt x="336" y="0"/>
                  </a:lnTo>
                  <a:lnTo>
                    <a:pt x="336" y="0"/>
                  </a:lnTo>
                  <a:lnTo>
                    <a:pt x="336" y="0"/>
                  </a:lnTo>
                  <a:lnTo>
                    <a:pt x="336" y="0"/>
                  </a:lnTo>
                  <a:close/>
                  <a:moveTo>
                    <a:pt x="336" y="0"/>
                  </a:moveTo>
                  <a:lnTo>
                    <a:pt x="336" y="0"/>
                  </a:lnTo>
                  <a:lnTo>
                    <a:pt x="336" y="0"/>
                  </a:lnTo>
                  <a:lnTo>
                    <a:pt x="336" y="0"/>
                  </a:lnTo>
                  <a:lnTo>
                    <a:pt x="336" y="0"/>
                  </a:lnTo>
                  <a:close/>
                  <a:moveTo>
                    <a:pt x="384" y="0"/>
                  </a:moveTo>
                  <a:lnTo>
                    <a:pt x="384" y="0"/>
                  </a:lnTo>
                  <a:lnTo>
                    <a:pt x="336" y="0"/>
                  </a:lnTo>
                  <a:lnTo>
                    <a:pt x="336" y="0"/>
                  </a:lnTo>
                  <a:lnTo>
                    <a:pt x="384" y="0"/>
                  </a:lnTo>
                  <a:close/>
                  <a:moveTo>
                    <a:pt x="384" y="0"/>
                  </a:moveTo>
                  <a:lnTo>
                    <a:pt x="384" y="0"/>
                  </a:lnTo>
                  <a:lnTo>
                    <a:pt x="384" y="0"/>
                  </a:lnTo>
                  <a:lnTo>
                    <a:pt x="384" y="0"/>
                  </a:lnTo>
                  <a:lnTo>
                    <a:pt x="384" y="0"/>
                  </a:lnTo>
                  <a:close/>
                  <a:moveTo>
                    <a:pt x="384" y="0"/>
                  </a:moveTo>
                  <a:lnTo>
                    <a:pt x="384" y="0"/>
                  </a:lnTo>
                  <a:lnTo>
                    <a:pt x="384" y="0"/>
                  </a:lnTo>
                  <a:lnTo>
                    <a:pt x="384" y="0"/>
                  </a:lnTo>
                  <a:lnTo>
                    <a:pt x="384" y="0"/>
                  </a:lnTo>
                  <a:close/>
                  <a:moveTo>
                    <a:pt x="432" y="0"/>
                  </a:moveTo>
                  <a:lnTo>
                    <a:pt x="432" y="0"/>
                  </a:lnTo>
                  <a:lnTo>
                    <a:pt x="432" y="0"/>
                  </a:lnTo>
                  <a:lnTo>
                    <a:pt x="432" y="0"/>
                  </a:lnTo>
                  <a:lnTo>
                    <a:pt x="432" y="0"/>
                  </a:lnTo>
                  <a:close/>
                  <a:moveTo>
                    <a:pt x="432" y="0"/>
                  </a:moveTo>
                  <a:lnTo>
                    <a:pt x="432" y="0"/>
                  </a:lnTo>
                  <a:lnTo>
                    <a:pt x="432" y="0"/>
                  </a:lnTo>
                  <a:lnTo>
                    <a:pt x="432" y="0"/>
                  </a:lnTo>
                  <a:lnTo>
                    <a:pt x="432" y="0"/>
                  </a:lnTo>
                  <a:close/>
                </a:path>
              </a:pathLst>
            </a:custGeom>
            <a:solidFill>
              <a:srgbClr val="FAF9F9"/>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592" name="Google Shape;1592;p26"/>
            <p:cNvSpPr/>
            <p:nvPr/>
          </p:nvSpPr>
          <p:spPr>
            <a:xfrm>
              <a:off x="1582825" y="2610150"/>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593" name="Google Shape;1593;p26"/>
            <p:cNvSpPr/>
            <p:nvPr/>
          </p:nvSpPr>
          <p:spPr>
            <a:xfrm>
              <a:off x="1584025" y="2610150"/>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594" name="Google Shape;1594;p26"/>
            <p:cNvSpPr/>
            <p:nvPr/>
          </p:nvSpPr>
          <p:spPr>
            <a:xfrm>
              <a:off x="1584025" y="2608950"/>
              <a:ext cx="4825" cy="1225"/>
            </a:xfrm>
            <a:custGeom>
              <a:avLst/>
              <a:gdLst/>
              <a:ahLst/>
              <a:cxnLst/>
              <a:rect l="l" t="t" r="r" b="b"/>
              <a:pathLst>
                <a:path w="193" h="49" fill="none" extrusionOk="0">
                  <a:moveTo>
                    <a:pt x="192" y="0"/>
                  </a:moveTo>
                  <a:lnTo>
                    <a:pt x="192" y="0"/>
                  </a:lnTo>
                  <a:lnTo>
                    <a:pt x="0" y="48"/>
                  </a:lnTo>
                  <a:lnTo>
                    <a:pt x="0" y="48"/>
                  </a:lnTo>
                  <a:lnTo>
                    <a:pt x="192" y="0"/>
                  </a:lnTo>
                </a:path>
              </a:pathLst>
            </a:custGeom>
            <a:no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595" name="Google Shape;1595;p26"/>
            <p:cNvSpPr/>
            <p:nvPr/>
          </p:nvSpPr>
          <p:spPr>
            <a:xfrm>
              <a:off x="1588825" y="2608950"/>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596" name="Google Shape;1596;p26"/>
            <p:cNvSpPr/>
            <p:nvPr/>
          </p:nvSpPr>
          <p:spPr>
            <a:xfrm>
              <a:off x="1588825" y="2608950"/>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597" name="Google Shape;1597;p26"/>
            <p:cNvSpPr/>
            <p:nvPr/>
          </p:nvSpPr>
          <p:spPr>
            <a:xfrm>
              <a:off x="1588825" y="2608950"/>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598" name="Google Shape;1598;p26"/>
            <p:cNvSpPr/>
            <p:nvPr/>
          </p:nvSpPr>
          <p:spPr>
            <a:xfrm>
              <a:off x="1590025" y="2607750"/>
              <a:ext cx="25" cy="1225"/>
            </a:xfrm>
            <a:custGeom>
              <a:avLst/>
              <a:gdLst/>
              <a:ahLst/>
              <a:cxnLst/>
              <a:rect l="l" t="t" r="r" b="b"/>
              <a:pathLst>
                <a:path w="1" h="49" fill="none" extrusionOk="0">
                  <a:moveTo>
                    <a:pt x="0" y="0"/>
                  </a:moveTo>
                  <a:lnTo>
                    <a:pt x="0" y="0"/>
                  </a:lnTo>
                  <a:lnTo>
                    <a:pt x="0" y="48"/>
                  </a:lnTo>
                  <a:lnTo>
                    <a:pt x="0" y="48"/>
                  </a:lnTo>
                  <a:lnTo>
                    <a:pt x="0" y="0"/>
                  </a:lnTo>
                </a:path>
              </a:pathLst>
            </a:custGeom>
            <a:no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599" name="Google Shape;1599;p26"/>
            <p:cNvSpPr/>
            <p:nvPr/>
          </p:nvSpPr>
          <p:spPr>
            <a:xfrm>
              <a:off x="1590025" y="2607750"/>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600" name="Google Shape;1600;p26"/>
            <p:cNvSpPr/>
            <p:nvPr/>
          </p:nvSpPr>
          <p:spPr>
            <a:xfrm>
              <a:off x="1590025" y="2607750"/>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601" name="Google Shape;1601;p26"/>
            <p:cNvSpPr/>
            <p:nvPr/>
          </p:nvSpPr>
          <p:spPr>
            <a:xfrm>
              <a:off x="1590025" y="2607750"/>
              <a:ext cx="1225" cy="25"/>
            </a:xfrm>
            <a:custGeom>
              <a:avLst/>
              <a:gdLst/>
              <a:ahLst/>
              <a:cxnLst/>
              <a:rect l="l" t="t" r="r" b="b"/>
              <a:pathLst>
                <a:path w="49" h="1" fill="none" extrusionOk="0">
                  <a:moveTo>
                    <a:pt x="48" y="0"/>
                  </a:moveTo>
                  <a:lnTo>
                    <a:pt x="48" y="0"/>
                  </a:lnTo>
                  <a:lnTo>
                    <a:pt x="0" y="0"/>
                  </a:lnTo>
                  <a:lnTo>
                    <a:pt x="0" y="0"/>
                  </a:lnTo>
                  <a:lnTo>
                    <a:pt x="48" y="0"/>
                  </a:lnTo>
                </a:path>
              </a:pathLst>
            </a:custGeom>
            <a:no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602" name="Google Shape;1602;p26"/>
            <p:cNvSpPr/>
            <p:nvPr/>
          </p:nvSpPr>
          <p:spPr>
            <a:xfrm>
              <a:off x="1591225" y="2607750"/>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603" name="Google Shape;1603;p26"/>
            <p:cNvSpPr/>
            <p:nvPr/>
          </p:nvSpPr>
          <p:spPr>
            <a:xfrm>
              <a:off x="1591225" y="2607750"/>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604" name="Google Shape;1604;p26"/>
            <p:cNvSpPr/>
            <p:nvPr/>
          </p:nvSpPr>
          <p:spPr>
            <a:xfrm>
              <a:off x="1591225" y="2607750"/>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605" name="Google Shape;1605;p26"/>
            <p:cNvSpPr/>
            <p:nvPr/>
          </p:nvSpPr>
          <p:spPr>
            <a:xfrm>
              <a:off x="1591225" y="2607750"/>
              <a:ext cx="1225" cy="25"/>
            </a:xfrm>
            <a:custGeom>
              <a:avLst/>
              <a:gdLst/>
              <a:ahLst/>
              <a:cxnLst/>
              <a:rect l="l" t="t" r="r" b="b"/>
              <a:pathLst>
                <a:path w="49" h="1" fill="none" extrusionOk="0">
                  <a:moveTo>
                    <a:pt x="48" y="0"/>
                  </a:moveTo>
                  <a:lnTo>
                    <a:pt x="48" y="0"/>
                  </a:lnTo>
                  <a:lnTo>
                    <a:pt x="0" y="0"/>
                  </a:lnTo>
                  <a:lnTo>
                    <a:pt x="0" y="0"/>
                  </a:lnTo>
                  <a:lnTo>
                    <a:pt x="48" y="0"/>
                  </a:lnTo>
                </a:path>
              </a:pathLst>
            </a:custGeom>
            <a:no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606" name="Google Shape;1606;p26"/>
            <p:cNvSpPr/>
            <p:nvPr/>
          </p:nvSpPr>
          <p:spPr>
            <a:xfrm>
              <a:off x="1592425" y="2607750"/>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607" name="Google Shape;1607;p26"/>
            <p:cNvSpPr/>
            <p:nvPr/>
          </p:nvSpPr>
          <p:spPr>
            <a:xfrm>
              <a:off x="1592425" y="2607750"/>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608" name="Google Shape;1608;p26"/>
            <p:cNvSpPr/>
            <p:nvPr/>
          </p:nvSpPr>
          <p:spPr>
            <a:xfrm>
              <a:off x="1593625" y="2607750"/>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609" name="Google Shape;1609;p26"/>
            <p:cNvSpPr/>
            <p:nvPr/>
          </p:nvSpPr>
          <p:spPr>
            <a:xfrm>
              <a:off x="1593625" y="2607750"/>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610" name="Google Shape;1610;p26"/>
            <p:cNvSpPr/>
            <p:nvPr/>
          </p:nvSpPr>
          <p:spPr>
            <a:xfrm>
              <a:off x="1477175" y="2515300"/>
              <a:ext cx="192125" cy="96075"/>
            </a:xfrm>
            <a:custGeom>
              <a:avLst/>
              <a:gdLst/>
              <a:ahLst/>
              <a:cxnLst/>
              <a:rect l="l" t="t" r="r" b="b"/>
              <a:pathLst>
                <a:path w="7685" h="3843" fill="none" extrusionOk="0">
                  <a:moveTo>
                    <a:pt x="7684" y="0"/>
                  </a:moveTo>
                  <a:lnTo>
                    <a:pt x="7684" y="0"/>
                  </a:lnTo>
                  <a:lnTo>
                    <a:pt x="7204" y="721"/>
                  </a:lnTo>
                  <a:lnTo>
                    <a:pt x="6724" y="1297"/>
                  </a:lnTo>
                  <a:lnTo>
                    <a:pt x="6195" y="1777"/>
                  </a:lnTo>
                  <a:lnTo>
                    <a:pt x="5667" y="2161"/>
                  </a:lnTo>
                  <a:lnTo>
                    <a:pt x="5091" y="2450"/>
                  </a:lnTo>
                  <a:lnTo>
                    <a:pt x="4514" y="2594"/>
                  </a:lnTo>
                  <a:lnTo>
                    <a:pt x="3938" y="2738"/>
                  </a:lnTo>
                  <a:lnTo>
                    <a:pt x="3314" y="2738"/>
                  </a:lnTo>
                  <a:lnTo>
                    <a:pt x="3314" y="2738"/>
                  </a:lnTo>
                  <a:lnTo>
                    <a:pt x="2882" y="2738"/>
                  </a:lnTo>
                  <a:lnTo>
                    <a:pt x="2449" y="2690"/>
                  </a:lnTo>
                  <a:lnTo>
                    <a:pt x="1585" y="2498"/>
                  </a:lnTo>
                  <a:lnTo>
                    <a:pt x="768" y="2258"/>
                  </a:lnTo>
                  <a:lnTo>
                    <a:pt x="0" y="1969"/>
                  </a:lnTo>
                  <a:lnTo>
                    <a:pt x="0" y="1969"/>
                  </a:lnTo>
                  <a:lnTo>
                    <a:pt x="336" y="2354"/>
                  </a:lnTo>
                  <a:lnTo>
                    <a:pt x="672" y="2738"/>
                  </a:lnTo>
                  <a:lnTo>
                    <a:pt x="1057" y="3074"/>
                  </a:lnTo>
                  <a:lnTo>
                    <a:pt x="1489" y="3314"/>
                  </a:lnTo>
                  <a:lnTo>
                    <a:pt x="1969" y="3554"/>
                  </a:lnTo>
                  <a:lnTo>
                    <a:pt x="2449" y="3698"/>
                  </a:lnTo>
                  <a:lnTo>
                    <a:pt x="2978" y="3794"/>
                  </a:lnTo>
                  <a:lnTo>
                    <a:pt x="3506" y="3842"/>
                  </a:lnTo>
                  <a:lnTo>
                    <a:pt x="3506" y="3842"/>
                  </a:lnTo>
                  <a:lnTo>
                    <a:pt x="3890" y="3842"/>
                  </a:lnTo>
                  <a:lnTo>
                    <a:pt x="4226" y="3794"/>
                  </a:lnTo>
                  <a:lnTo>
                    <a:pt x="4226" y="3794"/>
                  </a:lnTo>
                  <a:lnTo>
                    <a:pt x="4226" y="3794"/>
                  </a:lnTo>
                  <a:lnTo>
                    <a:pt x="4226" y="3794"/>
                  </a:lnTo>
                  <a:lnTo>
                    <a:pt x="4274" y="3794"/>
                  </a:lnTo>
                  <a:lnTo>
                    <a:pt x="4274" y="3794"/>
                  </a:lnTo>
                  <a:lnTo>
                    <a:pt x="4274" y="3794"/>
                  </a:lnTo>
                  <a:lnTo>
                    <a:pt x="4274" y="3794"/>
                  </a:lnTo>
                  <a:lnTo>
                    <a:pt x="4274" y="3794"/>
                  </a:lnTo>
                  <a:lnTo>
                    <a:pt x="4274" y="3794"/>
                  </a:lnTo>
                  <a:lnTo>
                    <a:pt x="4466" y="3746"/>
                  </a:lnTo>
                  <a:lnTo>
                    <a:pt x="4466" y="3746"/>
                  </a:lnTo>
                  <a:lnTo>
                    <a:pt x="4466" y="3746"/>
                  </a:lnTo>
                  <a:lnTo>
                    <a:pt x="4466" y="3746"/>
                  </a:lnTo>
                  <a:lnTo>
                    <a:pt x="4466" y="3746"/>
                  </a:lnTo>
                  <a:lnTo>
                    <a:pt x="4466" y="3746"/>
                  </a:lnTo>
                  <a:lnTo>
                    <a:pt x="4466" y="3746"/>
                  </a:lnTo>
                  <a:lnTo>
                    <a:pt x="4466" y="3746"/>
                  </a:lnTo>
                  <a:lnTo>
                    <a:pt x="4466" y="3746"/>
                  </a:lnTo>
                  <a:lnTo>
                    <a:pt x="4466" y="3746"/>
                  </a:lnTo>
                  <a:lnTo>
                    <a:pt x="4466" y="3746"/>
                  </a:lnTo>
                  <a:lnTo>
                    <a:pt x="4466" y="3746"/>
                  </a:lnTo>
                  <a:lnTo>
                    <a:pt x="4466" y="3746"/>
                  </a:lnTo>
                  <a:lnTo>
                    <a:pt x="4466" y="3746"/>
                  </a:lnTo>
                  <a:lnTo>
                    <a:pt x="4514" y="3746"/>
                  </a:lnTo>
                  <a:lnTo>
                    <a:pt x="4514" y="3746"/>
                  </a:lnTo>
                  <a:lnTo>
                    <a:pt x="4514" y="3698"/>
                  </a:lnTo>
                  <a:lnTo>
                    <a:pt x="4514" y="3698"/>
                  </a:lnTo>
                  <a:lnTo>
                    <a:pt x="4514" y="3698"/>
                  </a:lnTo>
                  <a:lnTo>
                    <a:pt x="4514" y="3698"/>
                  </a:lnTo>
                  <a:lnTo>
                    <a:pt x="4514" y="3698"/>
                  </a:lnTo>
                  <a:lnTo>
                    <a:pt x="4514" y="3698"/>
                  </a:lnTo>
                  <a:lnTo>
                    <a:pt x="4514" y="3698"/>
                  </a:lnTo>
                  <a:lnTo>
                    <a:pt x="4514" y="3698"/>
                  </a:lnTo>
                  <a:lnTo>
                    <a:pt x="4514" y="3698"/>
                  </a:lnTo>
                  <a:lnTo>
                    <a:pt x="4514" y="3698"/>
                  </a:lnTo>
                  <a:lnTo>
                    <a:pt x="4514" y="3698"/>
                  </a:lnTo>
                  <a:lnTo>
                    <a:pt x="4514" y="3698"/>
                  </a:lnTo>
                  <a:lnTo>
                    <a:pt x="4562" y="3698"/>
                  </a:lnTo>
                  <a:lnTo>
                    <a:pt x="4562" y="3698"/>
                  </a:lnTo>
                  <a:lnTo>
                    <a:pt x="4562" y="3698"/>
                  </a:lnTo>
                  <a:lnTo>
                    <a:pt x="4562" y="3698"/>
                  </a:lnTo>
                  <a:lnTo>
                    <a:pt x="4562" y="3698"/>
                  </a:lnTo>
                  <a:lnTo>
                    <a:pt x="4562" y="3698"/>
                  </a:lnTo>
                  <a:lnTo>
                    <a:pt x="4562" y="3698"/>
                  </a:lnTo>
                  <a:lnTo>
                    <a:pt x="4562" y="3698"/>
                  </a:lnTo>
                  <a:lnTo>
                    <a:pt x="4562" y="3698"/>
                  </a:lnTo>
                  <a:lnTo>
                    <a:pt x="4562" y="3698"/>
                  </a:lnTo>
                  <a:lnTo>
                    <a:pt x="4562" y="3698"/>
                  </a:lnTo>
                  <a:lnTo>
                    <a:pt x="4562" y="3698"/>
                  </a:lnTo>
                  <a:lnTo>
                    <a:pt x="4562" y="3698"/>
                  </a:lnTo>
                  <a:lnTo>
                    <a:pt x="4562" y="3698"/>
                  </a:lnTo>
                  <a:lnTo>
                    <a:pt x="4562" y="3698"/>
                  </a:lnTo>
                  <a:lnTo>
                    <a:pt x="4562" y="3698"/>
                  </a:lnTo>
                  <a:lnTo>
                    <a:pt x="4610" y="3698"/>
                  </a:lnTo>
                  <a:lnTo>
                    <a:pt x="4610" y="3698"/>
                  </a:lnTo>
                  <a:lnTo>
                    <a:pt x="4610" y="3698"/>
                  </a:lnTo>
                  <a:lnTo>
                    <a:pt x="4610" y="3698"/>
                  </a:lnTo>
                  <a:lnTo>
                    <a:pt x="4610" y="3698"/>
                  </a:lnTo>
                  <a:lnTo>
                    <a:pt x="4610" y="3698"/>
                  </a:lnTo>
                  <a:lnTo>
                    <a:pt x="4610" y="3698"/>
                  </a:lnTo>
                  <a:lnTo>
                    <a:pt x="4610" y="3698"/>
                  </a:lnTo>
                  <a:lnTo>
                    <a:pt x="4610" y="3698"/>
                  </a:lnTo>
                  <a:lnTo>
                    <a:pt x="4610" y="3698"/>
                  </a:lnTo>
                  <a:lnTo>
                    <a:pt x="4658" y="3698"/>
                  </a:lnTo>
                  <a:lnTo>
                    <a:pt x="4658" y="3698"/>
                  </a:lnTo>
                  <a:lnTo>
                    <a:pt x="4658" y="3698"/>
                  </a:lnTo>
                  <a:lnTo>
                    <a:pt x="4658" y="3698"/>
                  </a:lnTo>
                  <a:lnTo>
                    <a:pt x="4658" y="3698"/>
                  </a:lnTo>
                  <a:lnTo>
                    <a:pt x="4658" y="3698"/>
                  </a:lnTo>
                  <a:lnTo>
                    <a:pt x="4658" y="3698"/>
                  </a:lnTo>
                  <a:lnTo>
                    <a:pt x="4658" y="3698"/>
                  </a:lnTo>
                  <a:lnTo>
                    <a:pt x="5283" y="3458"/>
                  </a:lnTo>
                  <a:lnTo>
                    <a:pt x="5811" y="3122"/>
                  </a:lnTo>
                  <a:lnTo>
                    <a:pt x="6339" y="2738"/>
                  </a:lnTo>
                  <a:lnTo>
                    <a:pt x="6724" y="2306"/>
                  </a:lnTo>
                  <a:lnTo>
                    <a:pt x="7108" y="1777"/>
                  </a:lnTo>
                  <a:lnTo>
                    <a:pt x="7396" y="1249"/>
                  </a:lnTo>
                  <a:lnTo>
                    <a:pt x="7588" y="625"/>
                  </a:lnTo>
                  <a:lnTo>
                    <a:pt x="7684" y="0"/>
                  </a:lnTo>
                </a:path>
              </a:pathLst>
            </a:custGeom>
            <a:solidFill>
              <a:schemeClr val="dk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611" name="Google Shape;1611;p26"/>
            <p:cNvSpPr/>
            <p:nvPr/>
          </p:nvSpPr>
          <p:spPr>
            <a:xfrm>
              <a:off x="1534800" y="2426450"/>
              <a:ext cx="51650" cy="36050"/>
            </a:xfrm>
            <a:custGeom>
              <a:avLst/>
              <a:gdLst/>
              <a:ahLst/>
              <a:cxnLst/>
              <a:rect l="l" t="t" r="r" b="b"/>
              <a:pathLst>
                <a:path w="2066" h="1442" extrusionOk="0">
                  <a:moveTo>
                    <a:pt x="961" y="0"/>
                  </a:moveTo>
                  <a:lnTo>
                    <a:pt x="721" y="48"/>
                  </a:lnTo>
                  <a:lnTo>
                    <a:pt x="480" y="97"/>
                  </a:lnTo>
                  <a:lnTo>
                    <a:pt x="288" y="193"/>
                  </a:lnTo>
                  <a:lnTo>
                    <a:pt x="96" y="385"/>
                  </a:lnTo>
                  <a:lnTo>
                    <a:pt x="0" y="577"/>
                  </a:lnTo>
                  <a:lnTo>
                    <a:pt x="0" y="769"/>
                  </a:lnTo>
                  <a:lnTo>
                    <a:pt x="48" y="913"/>
                  </a:lnTo>
                  <a:lnTo>
                    <a:pt x="192" y="1105"/>
                  </a:lnTo>
                  <a:lnTo>
                    <a:pt x="384" y="1249"/>
                  </a:lnTo>
                  <a:lnTo>
                    <a:pt x="625" y="1345"/>
                  </a:lnTo>
                  <a:lnTo>
                    <a:pt x="865" y="1393"/>
                  </a:lnTo>
                  <a:lnTo>
                    <a:pt x="1105" y="1441"/>
                  </a:lnTo>
                  <a:lnTo>
                    <a:pt x="1345" y="1393"/>
                  </a:lnTo>
                  <a:lnTo>
                    <a:pt x="1585" y="1345"/>
                  </a:lnTo>
                  <a:lnTo>
                    <a:pt x="1777" y="1201"/>
                  </a:lnTo>
                  <a:lnTo>
                    <a:pt x="1921" y="1057"/>
                  </a:lnTo>
                  <a:lnTo>
                    <a:pt x="2065" y="865"/>
                  </a:lnTo>
                  <a:lnTo>
                    <a:pt x="2065" y="673"/>
                  </a:lnTo>
                  <a:lnTo>
                    <a:pt x="1969" y="481"/>
                  </a:lnTo>
                  <a:lnTo>
                    <a:pt x="1873" y="337"/>
                  </a:lnTo>
                  <a:lnTo>
                    <a:pt x="1681" y="193"/>
                  </a:lnTo>
                  <a:lnTo>
                    <a:pt x="1441" y="97"/>
                  </a:lnTo>
                  <a:lnTo>
                    <a:pt x="1201" y="48"/>
                  </a:lnTo>
                  <a:lnTo>
                    <a:pt x="961" y="0"/>
                  </a:lnTo>
                  <a:close/>
                </a:path>
              </a:pathLst>
            </a:custGeom>
            <a:solidFill>
              <a:srgbClr val="FFFFFF">
                <a:alpha val="24160"/>
              </a:srgbClr>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612" name="Google Shape;1612;p26"/>
            <p:cNvSpPr/>
            <p:nvPr/>
          </p:nvSpPr>
          <p:spPr>
            <a:xfrm>
              <a:off x="1534800" y="2426450"/>
              <a:ext cx="51650" cy="36050"/>
            </a:xfrm>
            <a:custGeom>
              <a:avLst/>
              <a:gdLst/>
              <a:ahLst/>
              <a:cxnLst/>
              <a:rect l="l" t="t" r="r" b="b"/>
              <a:pathLst>
                <a:path w="2066" h="1442" fill="none" extrusionOk="0">
                  <a:moveTo>
                    <a:pt x="961" y="0"/>
                  </a:moveTo>
                  <a:lnTo>
                    <a:pt x="961" y="0"/>
                  </a:lnTo>
                  <a:lnTo>
                    <a:pt x="721" y="48"/>
                  </a:lnTo>
                  <a:lnTo>
                    <a:pt x="480" y="97"/>
                  </a:lnTo>
                  <a:lnTo>
                    <a:pt x="288" y="193"/>
                  </a:lnTo>
                  <a:lnTo>
                    <a:pt x="96" y="385"/>
                  </a:lnTo>
                  <a:lnTo>
                    <a:pt x="96" y="385"/>
                  </a:lnTo>
                  <a:lnTo>
                    <a:pt x="0" y="577"/>
                  </a:lnTo>
                  <a:lnTo>
                    <a:pt x="0" y="769"/>
                  </a:lnTo>
                  <a:lnTo>
                    <a:pt x="48" y="913"/>
                  </a:lnTo>
                  <a:lnTo>
                    <a:pt x="192" y="1105"/>
                  </a:lnTo>
                  <a:lnTo>
                    <a:pt x="384" y="1249"/>
                  </a:lnTo>
                  <a:lnTo>
                    <a:pt x="625" y="1345"/>
                  </a:lnTo>
                  <a:lnTo>
                    <a:pt x="865" y="1393"/>
                  </a:lnTo>
                  <a:lnTo>
                    <a:pt x="1105" y="1441"/>
                  </a:lnTo>
                  <a:lnTo>
                    <a:pt x="1105" y="1441"/>
                  </a:lnTo>
                  <a:lnTo>
                    <a:pt x="1345" y="1393"/>
                  </a:lnTo>
                  <a:lnTo>
                    <a:pt x="1585" y="1345"/>
                  </a:lnTo>
                  <a:lnTo>
                    <a:pt x="1777" y="1201"/>
                  </a:lnTo>
                  <a:lnTo>
                    <a:pt x="1921" y="1057"/>
                  </a:lnTo>
                  <a:lnTo>
                    <a:pt x="1921" y="1057"/>
                  </a:lnTo>
                  <a:lnTo>
                    <a:pt x="2065" y="865"/>
                  </a:lnTo>
                  <a:lnTo>
                    <a:pt x="2065" y="673"/>
                  </a:lnTo>
                  <a:lnTo>
                    <a:pt x="1969" y="481"/>
                  </a:lnTo>
                  <a:lnTo>
                    <a:pt x="1873" y="337"/>
                  </a:lnTo>
                  <a:lnTo>
                    <a:pt x="1681" y="193"/>
                  </a:lnTo>
                  <a:lnTo>
                    <a:pt x="1441" y="97"/>
                  </a:lnTo>
                  <a:lnTo>
                    <a:pt x="1201" y="48"/>
                  </a:lnTo>
                  <a:lnTo>
                    <a:pt x="961" y="0"/>
                  </a:lnTo>
                </a:path>
              </a:pathLst>
            </a:custGeom>
            <a:no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613" name="Google Shape;1613;p26"/>
            <p:cNvSpPr/>
            <p:nvPr/>
          </p:nvSpPr>
          <p:spPr>
            <a:xfrm>
              <a:off x="1477175" y="2515300"/>
              <a:ext cx="192125" cy="96075"/>
            </a:xfrm>
            <a:custGeom>
              <a:avLst/>
              <a:gdLst/>
              <a:ahLst/>
              <a:cxnLst/>
              <a:rect l="l" t="t" r="r" b="b"/>
              <a:pathLst>
                <a:path w="7685" h="3843" extrusionOk="0">
                  <a:moveTo>
                    <a:pt x="7684" y="0"/>
                  </a:moveTo>
                  <a:lnTo>
                    <a:pt x="7204" y="721"/>
                  </a:lnTo>
                  <a:lnTo>
                    <a:pt x="6724" y="1297"/>
                  </a:lnTo>
                  <a:lnTo>
                    <a:pt x="6195" y="1777"/>
                  </a:lnTo>
                  <a:lnTo>
                    <a:pt x="5667" y="2161"/>
                  </a:lnTo>
                  <a:lnTo>
                    <a:pt x="5091" y="2450"/>
                  </a:lnTo>
                  <a:lnTo>
                    <a:pt x="4514" y="2594"/>
                  </a:lnTo>
                  <a:lnTo>
                    <a:pt x="3938" y="2738"/>
                  </a:lnTo>
                  <a:lnTo>
                    <a:pt x="2882" y="2738"/>
                  </a:lnTo>
                  <a:lnTo>
                    <a:pt x="2449" y="2690"/>
                  </a:lnTo>
                  <a:lnTo>
                    <a:pt x="1585" y="2498"/>
                  </a:lnTo>
                  <a:lnTo>
                    <a:pt x="768" y="2258"/>
                  </a:lnTo>
                  <a:lnTo>
                    <a:pt x="0" y="1969"/>
                  </a:lnTo>
                  <a:lnTo>
                    <a:pt x="336" y="2354"/>
                  </a:lnTo>
                  <a:lnTo>
                    <a:pt x="672" y="2738"/>
                  </a:lnTo>
                  <a:lnTo>
                    <a:pt x="1057" y="3074"/>
                  </a:lnTo>
                  <a:lnTo>
                    <a:pt x="1489" y="3314"/>
                  </a:lnTo>
                  <a:lnTo>
                    <a:pt x="1969" y="3554"/>
                  </a:lnTo>
                  <a:lnTo>
                    <a:pt x="2449" y="3698"/>
                  </a:lnTo>
                  <a:lnTo>
                    <a:pt x="2978" y="3794"/>
                  </a:lnTo>
                  <a:lnTo>
                    <a:pt x="3506" y="3842"/>
                  </a:lnTo>
                  <a:lnTo>
                    <a:pt x="3890" y="3842"/>
                  </a:lnTo>
                  <a:lnTo>
                    <a:pt x="4226" y="3794"/>
                  </a:lnTo>
                  <a:lnTo>
                    <a:pt x="4274" y="3794"/>
                  </a:lnTo>
                  <a:lnTo>
                    <a:pt x="4466" y="3746"/>
                  </a:lnTo>
                  <a:lnTo>
                    <a:pt x="4514" y="3746"/>
                  </a:lnTo>
                  <a:lnTo>
                    <a:pt x="4514" y="3698"/>
                  </a:lnTo>
                  <a:lnTo>
                    <a:pt x="4658" y="3698"/>
                  </a:lnTo>
                  <a:lnTo>
                    <a:pt x="5283" y="3458"/>
                  </a:lnTo>
                  <a:lnTo>
                    <a:pt x="5811" y="3122"/>
                  </a:lnTo>
                  <a:lnTo>
                    <a:pt x="6339" y="2738"/>
                  </a:lnTo>
                  <a:lnTo>
                    <a:pt x="6724" y="2306"/>
                  </a:lnTo>
                  <a:lnTo>
                    <a:pt x="7108" y="1777"/>
                  </a:lnTo>
                  <a:lnTo>
                    <a:pt x="7396" y="1249"/>
                  </a:lnTo>
                  <a:lnTo>
                    <a:pt x="7588" y="625"/>
                  </a:lnTo>
                  <a:lnTo>
                    <a:pt x="7684" y="0"/>
                  </a:lnTo>
                  <a:close/>
                </a:path>
              </a:pathLst>
            </a:custGeom>
            <a:solidFill>
              <a:srgbClr val="210A06">
                <a:alpha val="3370"/>
              </a:srgbClr>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1614" name="Google Shape;1614;p26"/>
          <p:cNvGrpSpPr/>
          <p:nvPr/>
        </p:nvGrpSpPr>
        <p:grpSpPr>
          <a:xfrm rot="3427705">
            <a:off x="873538" y="747939"/>
            <a:ext cx="454377" cy="454439"/>
            <a:chOff x="1460350" y="2402425"/>
            <a:chExt cx="208950" cy="208950"/>
          </a:xfrm>
        </p:grpSpPr>
        <p:sp>
          <p:nvSpPr>
            <p:cNvPr id="1615" name="Google Shape;1615;p26"/>
            <p:cNvSpPr/>
            <p:nvPr/>
          </p:nvSpPr>
          <p:spPr>
            <a:xfrm>
              <a:off x="1460350" y="2402425"/>
              <a:ext cx="208950" cy="208950"/>
            </a:xfrm>
            <a:custGeom>
              <a:avLst/>
              <a:gdLst/>
              <a:ahLst/>
              <a:cxnLst/>
              <a:rect l="l" t="t" r="r" b="b"/>
              <a:pathLst>
                <a:path w="8358" h="8358" extrusionOk="0">
                  <a:moveTo>
                    <a:pt x="4035" y="1"/>
                  </a:moveTo>
                  <a:lnTo>
                    <a:pt x="3651" y="49"/>
                  </a:lnTo>
                  <a:lnTo>
                    <a:pt x="3218" y="97"/>
                  </a:lnTo>
                  <a:lnTo>
                    <a:pt x="2786" y="241"/>
                  </a:lnTo>
                  <a:lnTo>
                    <a:pt x="2402" y="385"/>
                  </a:lnTo>
                  <a:lnTo>
                    <a:pt x="2066" y="577"/>
                  </a:lnTo>
                  <a:lnTo>
                    <a:pt x="1682" y="817"/>
                  </a:lnTo>
                  <a:lnTo>
                    <a:pt x="1393" y="1058"/>
                  </a:lnTo>
                  <a:lnTo>
                    <a:pt x="1105" y="1346"/>
                  </a:lnTo>
                  <a:lnTo>
                    <a:pt x="865" y="1634"/>
                  </a:lnTo>
                  <a:lnTo>
                    <a:pt x="625" y="1970"/>
                  </a:lnTo>
                  <a:lnTo>
                    <a:pt x="433" y="2354"/>
                  </a:lnTo>
                  <a:lnTo>
                    <a:pt x="241" y="2690"/>
                  </a:lnTo>
                  <a:lnTo>
                    <a:pt x="145" y="3075"/>
                  </a:lnTo>
                  <a:lnTo>
                    <a:pt x="49" y="3459"/>
                  </a:lnTo>
                  <a:lnTo>
                    <a:pt x="1" y="3891"/>
                  </a:lnTo>
                  <a:lnTo>
                    <a:pt x="1" y="4323"/>
                  </a:lnTo>
                  <a:lnTo>
                    <a:pt x="49" y="4707"/>
                  </a:lnTo>
                  <a:lnTo>
                    <a:pt x="97" y="5140"/>
                  </a:lnTo>
                  <a:lnTo>
                    <a:pt x="241" y="5572"/>
                  </a:lnTo>
                  <a:lnTo>
                    <a:pt x="385" y="5956"/>
                  </a:lnTo>
                  <a:lnTo>
                    <a:pt x="577" y="6292"/>
                  </a:lnTo>
                  <a:lnTo>
                    <a:pt x="817" y="6628"/>
                  </a:lnTo>
                  <a:lnTo>
                    <a:pt x="1057" y="6965"/>
                  </a:lnTo>
                  <a:lnTo>
                    <a:pt x="1345" y="7253"/>
                  </a:lnTo>
                  <a:lnTo>
                    <a:pt x="1634" y="7493"/>
                  </a:lnTo>
                  <a:lnTo>
                    <a:pt x="1970" y="7733"/>
                  </a:lnTo>
                  <a:lnTo>
                    <a:pt x="2306" y="7925"/>
                  </a:lnTo>
                  <a:lnTo>
                    <a:pt x="2690" y="8069"/>
                  </a:lnTo>
                  <a:lnTo>
                    <a:pt x="3074" y="8213"/>
                  </a:lnTo>
                  <a:lnTo>
                    <a:pt x="3458" y="8309"/>
                  </a:lnTo>
                  <a:lnTo>
                    <a:pt x="3891" y="8357"/>
                  </a:lnTo>
                  <a:lnTo>
                    <a:pt x="4275" y="8357"/>
                  </a:lnTo>
                  <a:lnTo>
                    <a:pt x="4707" y="8309"/>
                  </a:lnTo>
                  <a:lnTo>
                    <a:pt x="5139" y="8261"/>
                  </a:lnTo>
                  <a:lnTo>
                    <a:pt x="5524" y="8117"/>
                  </a:lnTo>
                  <a:lnTo>
                    <a:pt x="5956" y="7973"/>
                  </a:lnTo>
                  <a:lnTo>
                    <a:pt x="6292" y="7781"/>
                  </a:lnTo>
                  <a:lnTo>
                    <a:pt x="6628" y="7541"/>
                  </a:lnTo>
                  <a:lnTo>
                    <a:pt x="6964" y="7301"/>
                  </a:lnTo>
                  <a:lnTo>
                    <a:pt x="7252" y="7013"/>
                  </a:lnTo>
                  <a:lnTo>
                    <a:pt x="7493" y="6724"/>
                  </a:lnTo>
                  <a:lnTo>
                    <a:pt x="7733" y="6388"/>
                  </a:lnTo>
                  <a:lnTo>
                    <a:pt x="7925" y="6004"/>
                  </a:lnTo>
                  <a:lnTo>
                    <a:pt x="8069" y="5668"/>
                  </a:lnTo>
                  <a:lnTo>
                    <a:pt x="8213" y="5284"/>
                  </a:lnTo>
                  <a:lnTo>
                    <a:pt x="8309" y="4900"/>
                  </a:lnTo>
                  <a:lnTo>
                    <a:pt x="8357" y="4467"/>
                  </a:lnTo>
                  <a:lnTo>
                    <a:pt x="8357" y="4035"/>
                  </a:lnTo>
                  <a:lnTo>
                    <a:pt x="8309" y="3651"/>
                  </a:lnTo>
                  <a:lnTo>
                    <a:pt x="8261" y="3219"/>
                  </a:lnTo>
                  <a:lnTo>
                    <a:pt x="8117" y="2786"/>
                  </a:lnTo>
                  <a:lnTo>
                    <a:pt x="7973" y="2402"/>
                  </a:lnTo>
                  <a:lnTo>
                    <a:pt x="7781" y="2066"/>
                  </a:lnTo>
                  <a:lnTo>
                    <a:pt x="7541" y="1730"/>
                  </a:lnTo>
                  <a:lnTo>
                    <a:pt x="7300" y="1394"/>
                  </a:lnTo>
                  <a:lnTo>
                    <a:pt x="7012" y="1106"/>
                  </a:lnTo>
                  <a:lnTo>
                    <a:pt x="6724" y="865"/>
                  </a:lnTo>
                  <a:lnTo>
                    <a:pt x="6388" y="625"/>
                  </a:lnTo>
                  <a:lnTo>
                    <a:pt x="6004" y="433"/>
                  </a:lnTo>
                  <a:lnTo>
                    <a:pt x="5668" y="289"/>
                  </a:lnTo>
                  <a:lnTo>
                    <a:pt x="5283" y="145"/>
                  </a:lnTo>
                  <a:lnTo>
                    <a:pt x="4851" y="49"/>
                  </a:lnTo>
                  <a:lnTo>
                    <a:pt x="4467" y="1"/>
                  </a:lnTo>
                  <a:close/>
                </a:path>
              </a:pathLst>
            </a:custGeom>
            <a:solidFill>
              <a:schemeClr val="l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616" name="Google Shape;1616;p26"/>
            <p:cNvSpPr/>
            <p:nvPr/>
          </p:nvSpPr>
          <p:spPr>
            <a:xfrm>
              <a:off x="1460350" y="2402425"/>
              <a:ext cx="208950" cy="208950"/>
            </a:xfrm>
            <a:custGeom>
              <a:avLst/>
              <a:gdLst/>
              <a:ahLst/>
              <a:cxnLst/>
              <a:rect l="l" t="t" r="r" b="b"/>
              <a:pathLst>
                <a:path w="8358" h="8358" fill="none" extrusionOk="0">
                  <a:moveTo>
                    <a:pt x="8261" y="3219"/>
                  </a:moveTo>
                  <a:lnTo>
                    <a:pt x="8261" y="3219"/>
                  </a:lnTo>
                  <a:lnTo>
                    <a:pt x="8309" y="3651"/>
                  </a:lnTo>
                  <a:lnTo>
                    <a:pt x="8357" y="4035"/>
                  </a:lnTo>
                  <a:lnTo>
                    <a:pt x="8357" y="4467"/>
                  </a:lnTo>
                  <a:lnTo>
                    <a:pt x="8309" y="4900"/>
                  </a:lnTo>
                  <a:lnTo>
                    <a:pt x="8213" y="5284"/>
                  </a:lnTo>
                  <a:lnTo>
                    <a:pt x="8069" y="5668"/>
                  </a:lnTo>
                  <a:lnTo>
                    <a:pt x="7925" y="6004"/>
                  </a:lnTo>
                  <a:lnTo>
                    <a:pt x="7733" y="6388"/>
                  </a:lnTo>
                  <a:lnTo>
                    <a:pt x="7493" y="6724"/>
                  </a:lnTo>
                  <a:lnTo>
                    <a:pt x="7252" y="7013"/>
                  </a:lnTo>
                  <a:lnTo>
                    <a:pt x="6964" y="7301"/>
                  </a:lnTo>
                  <a:lnTo>
                    <a:pt x="6628" y="7541"/>
                  </a:lnTo>
                  <a:lnTo>
                    <a:pt x="6292" y="7781"/>
                  </a:lnTo>
                  <a:lnTo>
                    <a:pt x="5956" y="7973"/>
                  </a:lnTo>
                  <a:lnTo>
                    <a:pt x="5524" y="8117"/>
                  </a:lnTo>
                  <a:lnTo>
                    <a:pt x="5139" y="8261"/>
                  </a:lnTo>
                  <a:lnTo>
                    <a:pt x="5139" y="8261"/>
                  </a:lnTo>
                  <a:lnTo>
                    <a:pt x="4707" y="8309"/>
                  </a:lnTo>
                  <a:lnTo>
                    <a:pt x="4275" y="8357"/>
                  </a:lnTo>
                  <a:lnTo>
                    <a:pt x="3891" y="8357"/>
                  </a:lnTo>
                  <a:lnTo>
                    <a:pt x="3458" y="8309"/>
                  </a:lnTo>
                  <a:lnTo>
                    <a:pt x="3074" y="8213"/>
                  </a:lnTo>
                  <a:lnTo>
                    <a:pt x="2690" y="8069"/>
                  </a:lnTo>
                  <a:lnTo>
                    <a:pt x="2306" y="7925"/>
                  </a:lnTo>
                  <a:lnTo>
                    <a:pt x="1970" y="7733"/>
                  </a:lnTo>
                  <a:lnTo>
                    <a:pt x="1634" y="7493"/>
                  </a:lnTo>
                  <a:lnTo>
                    <a:pt x="1345" y="7253"/>
                  </a:lnTo>
                  <a:lnTo>
                    <a:pt x="1057" y="6965"/>
                  </a:lnTo>
                  <a:lnTo>
                    <a:pt x="817" y="6628"/>
                  </a:lnTo>
                  <a:lnTo>
                    <a:pt x="577" y="6292"/>
                  </a:lnTo>
                  <a:lnTo>
                    <a:pt x="385" y="5956"/>
                  </a:lnTo>
                  <a:lnTo>
                    <a:pt x="241" y="5572"/>
                  </a:lnTo>
                  <a:lnTo>
                    <a:pt x="97" y="5140"/>
                  </a:lnTo>
                  <a:lnTo>
                    <a:pt x="97" y="5140"/>
                  </a:lnTo>
                  <a:lnTo>
                    <a:pt x="49" y="4707"/>
                  </a:lnTo>
                  <a:lnTo>
                    <a:pt x="1" y="4323"/>
                  </a:lnTo>
                  <a:lnTo>
                    <a:pt x="1" y="3891"/>
                  </a:lnTo>
                  <a:lnTo>
                    <a:pt x="49" y="3459"/>
                  </a:lnTo>
                  <a:lnTo>
                    <a:pt x="145" y="3075"/>
                  </a:lnTo>
                  <a:lnTo>
                    <a:pt x="241" y="2690"/>
                  </a:lnTo>
                  <a:lnTo>
                    <a:pt x="433" y="2354"/>
                  </a:lnTo>
                  <a:lnTo>
                    <a:pt x="625" y="1970"/>
                  </a:lnTo>
                  <a:lnTo>
                    <a:pt x="865" y="1634"/>
                  </a:lnTo>
                  <a:lnTo>
                    <a:pt x="1105" y="1346"/>
                  </a:lnTo>
                  <a:lnTo>
                    <a:pt x="1393" y="1058"/>
                  </a:lnTo>
                  <a:lnTo>
                    <a:pt x="1682" y="817"/>
                  </a:lnTo>
                  <a:lnTo>
                    <a:pt x="2066" y="577"/>
                  </a:lnTo>
                  <a:lnTo>
                    <a:pt x="2402" y="385"/>
                  </a:lnTo>
                  <a:lnTo>
                    <a:pt x="2786" y="241"/>
                  </a:lnTo>
                  <a:lnTo>
                    <a:pt x="3218" y="97"/>
                  </a:lnTo>
                  <a:lnTo>
                    <a:pt x="3218" y="97"/>
                  </a:lnTo>
                  <a:lnTo>
                    <a:pt x="3651" y="49"/>
                  </a:lnTo>
                  <a:lnTo>
                    <a:pt x="4035" y="1"/>
                  </a:lnTo>
                  <a:lnTo>
                    <a:pt x="4467" y="1"/>
                  </a:lnTo>
                  <a:lnTo>
                    <a:pt x="4851" y="49"/>
                  </a:lnTo>
                  <a:lnTo>
                    <a:pt x="5283" y="145"/>
                  </a:lnTo>
                  <a:lnTo>
                    <a:pt x="5668" y="289"/>
                  </a:lnTo>
                  <a:lnTo>
                    <a:pt x="6004" y="433"/>
                  </a:lnTo>
                  <a:lnTo>
                    <a:pt x="6388" y="625"/>
                  </a:lnTo>
                  <a:lnTo>
                    <a:pt x="6724" y="865"/>
                  </a:lnTo>
                  <a:lnTo>
                    <a:pt x="7012" y="1106"/>
                  </a:lnTo>
                  <a:lnTo>
                    <a:pt x="7300" y="1394"/>
                  </a:lnTo>
                  <a:lnTo>
                    <a:pt x="7541" y="1730"/>
                  </a:lnTo>
                  <a:lnTo>
                    <a:pt x="7781" y="2066"/>
                  </a:lnTo>
                  <a:lnTo>
                    <a:pt x="7973" y="2402"/>
                  </a:lnTo>
                  <a:lnTo>
                    <a:pt x="8117" y="2786"/>
                  </a:lnTo>
                  <a:lnTo>
                    <a:pt x="8261" y="3219"/>
                  </a:lnTo>
                </a:path>
              </a:pathLst>
            </a:custGeom>
            <a:no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617" name="Google Shape;1617;p26"/>
            <p:cNvSpPr/>
            <p:nvPr/>
          </p:nvSpPr>
          <p:spPr>
            <a:xfrm>
              <a:off x="1495175" y="2421650"/>
              <a:ext cx="122475" cy="91275"/>
            </a:xfrm>
            <a:custGeom>
              <a:avLst/>
              <a:gdLst/>
              <a:ahLst/>
              <a:cxnLst/>
              <a:rect l="l" t="t" r="r" b="b"/>
              <a:pathLst>
                <a:path w="4899" h="3651" extrusionOk="0">
                  <a:moveTo>
                    <a:pt x="2546" y="192"/>
                  </a:moveTo>
                  <a:lnTo>
                    <a:pt x="2786" y="240"/>
                  </a:lnTo>
                  <a:lnTo>
                    <a:pt x="3026" y="289"/>
                  </a:lnTo>
                  <a:lnTo>
                    <a:pt x="3266" y="385"/>
                  </a:lnTo>
                  <a:lnTo>
                    <a:pt x="3458" y="529"/>
                  </a:lnTo>
                  <a:lnTo>
                    <a:pt x="3554" y="673"/>
                  </a:lnTo>
                  <a:lnTo>
                    <a:pt x="3650" y="865"/>
                  </a:lnTo>
                  <a:lnTo>
                    <a:pt x="3650" y="1057"/>
                  </a:lnTo>
                  <a:lnTo>
                    <a:pt x="3506" y="1249"/>
                  </a:lnTo>
                  <a:lnTo>
                    <a:pt x="3362" y="1393"/>
                  </a:lnTo>
                  <a:lnTo>
                    <a:pt x="3170" y="1537"/>
                  </a:lnTo>
                  <a:lnTo>
                    <a:pt x="2930" y="1585"/>
                  </a:lnTo>
                  <a:lnTo>
                    <a:pt x="2690" y="1633"/>
                  </a:lnTo>
                  <a:lnTo>
                    <a:pt x="2450" y="1585"/>
                  </a:lnTo>
                  <a:lnTo>
                    <a:pt x="2210" y="1537"/>
                  </a:lnTo>
                  <a:lnTo>
                    <a:pt x="1969" y="1441"/>
                  </a:lnTo>
                  <a:lnTo>
                    <a:pt x="1777" y="1297"/>
                  </a:lnTo>
                  <a:lnTo>
                    <a:pt x="1633" y="1105"/>
                  </a:lnTo>
                  <a:lnTo>
                    <a:pt x="1585" y="961"/>
                  </a:lnTo>
                  <a:lnTo>
                    <a:pt x="1585" y="769"/>
                  </a:lnTo>
                  <a:lnTo>
                    <a:pt x="1681" y="577"/>
                  </a:lnTo>
                  <a:lnTo>
                    <a:pt x="1873" y="385"/>
                  </a:lnTo>
                  <a:lnTo>
                    <a:pt x="2065" y="289"/>
                  </a:lnTo>
                  <a:lnTo>
                    <a:pt x="2306" y="240"/>
                  </a:lnTo>
                  <a:lnTo>
                    <a:pt x="2546" y="192"/>
                  </a:lnTo>
                  <a:close/>
                  <a:moveTo>
                    <a:pt x="2306" y="0"/>
                  </a:moveTo>
                  <a:lnTo>
                    <a:pt x="1969" y="48"/>
                  </a:lnTo>
                  <a:lnTo>
                    <a:pt x="1585" y="144"/>
                  </a:lnTo>
                  <a:lnTo>
                    <a:pt x="1249" y="289"/>
                  </a:lnTo>
                  <a:lnTo>
                    <a:pt x="865" y="481"/>
                  </a:lnTo>
                  <a:lnTo>
                    <a:pt x="529" y="721"/>
                  </a:lnTo>
                  <a:lnTo>
                    <a:pt x="289" y="961"/>
                  </a:lnTo>
                  <a:lnTo>
                    <a:pt x="144" y="1249"/>
                  </a:lnTo>
                  <a:lnTo>
                    <a:pt x="48" y="1489"/>
                  </a:lnTo>
                  <a:lnTo>
                    <a:pt x="0" y="1777"/>
                  </a:lnTo>
                  <a:lnTo>
                    <a:pt x="0" y="2065"/>
                  </a:lnTo>
                  <a:lnTo>
                    <a:pt x="96" y="2354"/>
                  </a:lnTo>
                  <a:lnTo>
                    <a:pt x="192" y="2594"/>
                  </a:lnTo>
                  <a:lnTo>
                    <a:pt x="385" y="2882"/>
                  </a:lnTo>
                  <a:lnTo>
                    <a:pt x="577" y="3074"/>
                  </a:lnTo>
                  <a:lnTo>
                    <a:pt x="865" y="3266"/>
                  </a:lnTo>
                  <a:lnTo>
                    <a:pt x="1153" y="3458"/>
                  </a:lnTo>
                  <a:lnTo>
                    <a:pt x="1441" y="3554"/>
                  </a:lnTo>
                  <a:lnTo>
                    <a:pt x="1825" y="3650"/>
                  </a:lnTo>
                  <a:lnTo>
                    <a:pt x="2594" y="3650"/>
                  </a:lnTo>
                  <a:lnTo>
                    <a:pt x="2978" y="3554"/>
                  </a:lnTo>
                  <a:lnTo>
                    <a:pt x="3410" y="3410"/>
                  </a:lnTo>
                  <a:lnTo>
                    <a:pt x="3842" y="3170"/>
                  </a:lnTo>
                  <a:lnTo>
                    <a:pt x="4179" y="2978"/>
                  </a:lnTo>
                  <a:lnTo>
                    <a:pt x="4467" y="2690"/>
                  </a:lnTo>
                  <a:lnTo>
                    <a:pt x="4659" y="2450"/>
                  </a:lnTo>
                  <a:lnTo>
                    <a:pt x="4803" y="2210"/>
                  </a:lnTo>
                  <a:lnTo>
                    <a:pt x="4899" y="1921"/>
                  </a:lnTo>
                  <a:lnTo>
                    <a:pt x="4899" y="1633"/>
                  </a:lnTo>
                  <a:lnTo>
                    <a:pt x="4851" y="1393"/>
                  </a:lnTo>
                  <a:lnTo>
                    <a:pt x="4803" y="1153"/>
                  </a:lnTo>
                  <a:lnTo>
                    <a:pt x="4659" y="913"/>
                  </a:lnTo>
                  <a:lnTo>
                    <a:pt x="4467" y="673"/>
                  </a:lnTo>
                  <a:lnTo>
                    <a:pt x="4227" y="481"/>
                  </a:lnTo>
                  <a:lnTo>
                    <a:pt x="3986" y="337"/>
                  </a:lnTo>
                  <a:lnTo>
                    <a:pt x="3698" y="192"/>
                  </a:lnTo>
                  <a:lnTo>
                    <a:pt x="3362" y="48"/>
                  </a:lnTo>
                  <a:lnTo>
                    <a:pt x="3026" y="0"/>
                  </a:lnTo>
                  <a:close/>
                </a:path>
              </a:pathLst>
            </a:custGeom>
            <a:solidFill>
              <a:srgbClr val="210A06">
                <a:alpha val="3370"/>
              </a:srgbClr>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618" name="Google Shape;1618;p26"/>
            <p:cNvSpPr/>
            <p:nvPr/>
          </p:nvSpPr>
          <p:spPr>
            <a:xfrm>
              <a:off x="1534800" y="2426450"/>
              <a:ext cx="51650" cy="36050"/>
            </a:xfrm>
            <a:custGeom>
              <a:avLst/>
              <a:gdLst/>
              <a:ahLst/>
              <a:cxnLst/>
              <a:rect l="l" t="t" r="r" b="b"/>
              <a:pathLst>
                <a:path w="2066" h="1442" fill="none" extrusionOk="0">
                  <a:moveTo>
                    <a:pt x="1105" y="1441"/>
                  </a:moveTo>
                  <a:lnTo>
                    <a:pt x="1105" y="1441"/>
                  </a:lnTo>
                  <a:lnTo>
                    <a:pt x="865" y="1393"/>
                  </a:lnTo>
                  <a:lnTo>
                    <a:pt x="625" y="1345"/>
                  </a:lnTo>
                  <a:lnTo>
                    <a:pt x="384" y="1249"/>
                  </a:lnTo>
                  <a:lnTo>
                    <a:pt x="192" y="1105"/>
                  </a:lnTo>
                  <a:lnTo>
                    <a:pt x="48" y="913"/>
                  </a:lnTo>
                  <a:lnTo>
                    <a:pt x="0" y="769"/>
                  </a:lnTo>
                  <a:lnTo>
                    <a:pt x="0" y="577"/>
                  </a:lnTo>
                  <a:lnTo>
                    <a:pt x="96" y="385"/>
                  </a:lnTo>
                  <a:lnTo>
                    <a:pt x="96" y="385"/>
                  </a:lnTo>
                  <a:lnTo>
                    <a:pt x="288" y="193"/>
                  </a:lnTo>
                  <a:lnTo>
                    <a:pt x="480" y="97"/>
                  </a:lnTo>
                  <a:lnTo>
                    <a:pt x="721" y="48"/>
                  </a:lnTo>
                  <a:lnTo>
                    <a:pt x="961" y="0"/>
                  </a:lnTo>
                  <a:lnTo>
                    <a:pt x="961" y="0"/>
                  </a:lnTo>
                  <a:lnTo>
                    <a:pt x="1201" y="48"/>
                  </a:lnTo>
                  <a:lnTo>
                    <a:pt x="1441" y="97"/>
                  </a:lnTo>
                  <a:lnTo>
                    <a:pt x="1681" y="193"/>
                  </a:lnTo>
                  <a:lnTo>
                    <a:pt x="1873" y="337"/>
                  </a:lnTo>
                  <a:lnTo>
                    <a:pt x="1969" y="481"/>
                  </a:lnTo>
                  <a:lnTo>
                    <a:pt x="2065" y="673"/>
                  </a:lnTo>
                  <a:lnTo>
                    <a:pt x="2065" y="865"/>
                  </a:lnTo>
                  <a:lnTo>
                    <a:pt x="1921" y="1057"/>
                  </a:lnTo>
                  <a:lnTo>
                    <a:pt x="1921" y="1057"/>
                  </a:lnTo>
                  <a:lnTo>
                    <a:pt x="1777" y="1201"/>
                  </a:lnTo>
                  <a:lnTo>
                    <a:pt x="1585" y="1345"/>
                  </a:lnTo>
                  <a:lnTo>
                    <a:pt x="1345" y="1393"/>
                  </a:lnTo>
                  <a:lnTo>
                    <a:pt x="1105" y="1441"/>
                  </a:lnTo>
                </a:path>
              </a:pathLst>
            </a:custGeom>
            <a:no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619" name="Google Shape;1619;p26"/>
            <p:cNvSpPr/>
            <p:nvPr/>
          </p:nvSpPr>
          <p:spPr>
            <a:xfrm>
              <a:off x="1495175" y="2421650"/>
              <a:ext cx="122475" cy="91275"/>
            </a:xfrm>
            <a:custGeom>
              <a:avLst/>
              <a:gdLst/>
              <a:ahLst/>
              <a:cxnLst/>
              <a:rect l="l" t="t" r="r" b="b"/>
              <a:pathLst>
                <a:path w="4899" h="3651" fill="none" extrusionOk="0">
                  <a:moveTo>
                    <a:pt x="2642" y="0"/>
                  </a:moveTo>
                  <a:lnTo>
                    <a:pt x="2642" y="0"/>
                  </a:lnTo>
                  <a:lnTo>
                    <a:pt x="2306" y="0"/>
                  </a:lnTo>
                  <a:lnTo>
                    <a:pt x="1969" y="48"/>
                  </a:lnTo>
                  <a:lnTo>
                    <a:pt x="1585" y="144"/>
                  </a:lnTo>
                  <a:lnTo>
                    <a:pt x="1249" y="289"/>
                  </a:lnTo>
                  <a:lnTo>
                    <a:pt x="1249" y="289"/>
                  </a:lnTo>
                  <a:lnTo>
                    <a:pt x="865" y="481"/>
                  </a:lnTo>
                  <a:lnTo>
                    <a:pt x="529" y="721"/>
                  </a:lnTo>
                  <a:lnTo>
                    <a:pt x="289" y="961"/>
                  </a:lnTo>
                  <a:lnTo>
                    <a:pt x="144" y="1249"/>
                  </a:lnTo>
                  <a:lnTo>
                    <a:pt x="48" y="1489"/>
                  </a:lnTo>
                  <a:lnTo>
                    <a:pt x="0" y="1777"/>
                  </a:lnTo>
                  <a:lnTo>
                    <a:pt x="0" y="2065"/>
                  </a:lnTo>
                  <a:lnTo>
                    <a:pt x="96" y="2354"/>
                  </a:lnTo>
                  <a:lnTo>
                    <a:pt x="192" y="2594"/>
                  </a:lnTo>
                  <a:lnTo>
                    <a:pt x="385" y="2882"/>
                  </a:lnTo>
                  <a:lnTo>
                    <a:pt x="577" y="3074"/>
                  </a:lnTo>
                  <a:lnTo>
                    <a:pt x="865" y="3266"/>
                  </a:lnTo>
                  <a:lnTo>
                    <a:pt x="1153" y="3458"/>
                  </a:lnTo>
                  <a:lnTo>
                    <a:pt x="1441" y="3554"/>
                  </a:lnTo>
                  <a:lnTo>
                    <a:pt x="1825" y="3650"/>
                  </a:lnTo>
                  <a:lnTo>
                    <a:pt x="2210" y="3650"/>
                  </a:lnTo>
                  <a:lnTo>
                    <a:pt x="2210" y="3650"/>
                  </a:lnTo>
                  <a:lnTo>
                    <a:pt x="2594" y="3650"/>
                  </a:lnTo>
                  <a:lnTo>
                    <a:pt x="2978" y="3554"/>
                  </a:lnTo>
                  <a:lnTo>
                    <a:pt x="3410" y="3410"/>
                  </a:lnTo>
                  <a:lnTo>
                    <a:pt x="3842" y="3170"/>
                  </a:lnTo>
                  <a:lnTo>
                    <a:pt x="3842" y="3170"/>
                  </a:lnTo>
                  <a:lnTo>
                    <a:pt x="4179" y="2978"/>
                  </a:lnTo>
                  <a:lnTo>
                    <a:pt x="4467" y="2690"/>
                  </a:lnTo>
                  <a:lnTo>
                    <a:pt x="4659" y="2450"/>
                  </a:lnTo>
                  <a:lnTo>
                    <a:pt x="4803" y="2210"/>
                  </a:lnTo>
                  <a:lnTo>
                    <a:pt x="4899" y="1921"/>
                  </a:lnTo>
                  <a:lnTo>
                    <a:pt x="4899" y="1633"/>
                  </a:lnTo>
                  <a:lnTo>
                    <a:pt x="4851" y="1393"/>
                  </a:lnTo>
                  <a:lnTo>
                    <a:pt x="4803" y="1153"/>
                  </a:lnTo>
                  <a:lnTo>
                    <a:pt x="4659" y="913"/>
                  </a:lnTo>
                  <a:lnTo>
                    <a:pt x="4467" y="673"/>
                  </a:lnTo>
                  <a:lnTo>
                    <a:pt x="4227" y="481"/>
                  </a:lnTo>
                  <a:lnTo>
                    <a:pt x="3986" y="337"/>
                  </a:lnTo>
                  <a:lnTo>
                    <a:pt x="3698" y="192"/>
                  </a:lnTo>
                  <a:lnTo>
                    <a:pt x="3362" y="48"/>
                  </a:lnTo>
                  <a:lnTo>
                    <a:pt x="3026" y="0"/>
                  </a:lnTo>
                  <a:lnTo>
                    <a:pt x="2642" y="0"/>
                  </a:lnTo>
                </a:path>
              </a:pathLst>
            </a:custGeom>
            <a:solidFill>
              <a:srgbClr val="210A06">
                <a:alpha val="3370"/>
              </a:srgbClr>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620" name="Google Shape;1620;p26"/>
            <p:cNvSpPr/>
            <p:nvPr/>
          </p:nvSpPr>
          <p:spPr>
            <a:xfrm>
              <a:off x="1582825" y="2607750"/>
              <a:ext cx="10825" cy="2425"/>
            </a:xfrm>
            <a:custGeom>
              <a:avLst/>
              <a:gdLst/>
              <a:ahLst/>
              <a:cxnLst/>
              <a:rect l="l" t="t" r="r" b="b"/>
              <a:pathLst>
                <a:path w="433" h="97" extrusionOk="0">
                  <a:moveTo>
                    <a:pt x="0" y="96"/>
                  </a:moveTo>
                  <a:lnTo>
                    <a:pt x="0" y="96"/>
                  </a:lnTo>
                  <a:lnTo>
                    <a:pt x="0" y="96"/>
                  </a:lnTo>
                  <a:lnTo>
                    <a:pt x="0" y="96"/>
                  </a:lnTo>
                  <a:lnTo>
                    <a:pt x="0" y="96"/>
                  </a:lnTo>
                  <a:close/>
                  <a:moveTo>
                    <a:pt x="48" y="96"/>
                  </a:moveTo>
                  <a:lnTo>
                    <a:pt x="48" y="96"/>
                  </a:lnTo>
                  <a:lnTo>
                    <a:pt x="48" y="96"/>
                  </a:lnTo>
                  <a:lnTo>
                    <a:pt x="48" y="96"/>
                  </a:lnTo>
                  <a:lnTo>
                    <a:pt x="48" y="96"/>
                  </a:lnTo>
                  <a:close/>
                  <a:moveTo>
                    <a:pt x="240" y="48"/>
                  </a:moveTo>
                  <a:lnTo>
                    <a:pt x="240" y="48"/>
                  </a:lnTo>
                  <a:lnTo>
                    <a:pt x="48" y="96"/>
                  </a:lnTo>
                  <a:lnTo>
                    <a:pt x="48" y="96"/>
                  </a:lnTo>
                  <a:lnTo>
                    <a:pt x="240" y="48"/>
                  </a:lnTo>
                  <a:close/>
                  <a:moveTo>
                    <a:pt x="240" y="48"/>
                  </a:moveTo>
                  <a:lnTo>
                    <a:pt x="240" y="48"/>
                  </a:lnTo>
                  <a:lnTo>
                    <a:pt x="240" y="48"/>
                  </a:lnTo>
                  <a:lnTo>
                    <a:pt x="240" y="48"/>
                  </a:lnTo>
                  <a:lnTo>
                    <a:pt x="240" y="48"/>
                  </a:lnTo>
                  <a:close/>
                  <a:moveTo>
                    <a:pt x="240" y="48"/>
                  </a:moveTo>
                  <a:lnTo>
                    <a:pt x="240" y="48"/>
                  </a:lnTo>
                  <a:lnTo>
                    <a:pt x="240" y="48"/>
                  </a:lnTo>
                  <a:lnTo>
                    <a:pt x="240" y="48"/>
                  </a:lnTo>
                  <a:lnTo>
                    <a:pt x="240" y="48"/>
                  </a:lnTo>
                  <a:close/>
                  <a:moveTo>
                    <a:pt x="240" y="48"/>
                  </a:moveTo>
                  <a:lnTo>
                    <a:pt x="240" y="48"/>
                  </a:lnTo>
                  <a:lnTo>
                    <a:pt x="240" y="48"/>
                  </a:lnTo>
                  <a:lnTo>
                    <a:pt x="240" y="48"/>
                  </a:lnTo>
                  <a:lnTo>
                    <a:pt x="240" y="48"/>
                  </a:lnTo>
                  <a:close/>
                  <a:moveTo>
                    <a:pt x="288" y="0"/>
                  </a:moveTo>
                  <a:lnTo>
                    <a:pt x="288" y="0"/>
                  </a:lnTo>
                  <a:lnTo>
                    <a:pt x="288" y="48"/>
                  </a:lnTo>
                  <a:lnTo>
                    <a:pt x="288" y="48"/>
                  </a:lnTo>
                  <a:lnTo>
                    <a:pt x="288" y="0"/>
                  </a:lnTo>
                  <a:close/>
                  <a:moveTo>
                    <a:pt x="288" y="0"/>
                  </a:moveTo>
                  <a:lnTo>
                    <a:pt x="288" y="0"/>
                  </a:lnTo>
                  <a:lnTo>
                    <a:pt x="288" y="0"/>
                  </a:lnTo>
                  <a:lnTo>
                    <a:pt x="288" y="0"/>
                  </a:lnTo>
                  <a:lnTo>
                    <a:pt x="288" y="0"/>
                  </a:lnTo>
                  <a:close/>
                  <a:moveTo>
                    <a:pt x="288" y="0"/>
                  </a:moveTo>
                  <a:lnTo>
                    <a:pt x="288" y="0"/>
                  </a:lnTo>
                  <a:lnTo>
                    <a:pt x="288" y="0"/>
                  </a:lnTo>
                  <a:lnTo>
                    <a:pt x="288" y="0"/>
                  </a:lnTo>
                  <a:lnTo>
                    <a:pt x="288" y="0"/>
                  </a:lnTo>
                  <a:close/>
                  <a:moveTo>
                    <a:pt x="336" y="0"/>
                  </a:moveTo>
                  <a:lnTo>
                    <a:pt x="336" y="0"/>
                  </a:lnTo>
                  <a:lnTo>
                    <a:pt x="288" y="0"/>
                  </a:lnTo>
                  <a:lnTo>
                    <a:pt x="288" y="0"/>
                  </a:lnTo>
                  <a:lnTo>
                    <a:pt x="336" y="0"/>
                  </a:lnTo>
                  <a:close/>
                  <a:moveTo>
                    <a:pt x="336" y="0"/>
                  </a:moveTo>
                  <a:lnTo>
                    <a:pt x="336" y="0"/>
                  </a:lnTo>
                  <a:lnTo>
                    <a:pt x="336" y="0"/>
                  </a:lnTo>
                  <a:lnTo>
                    <a:pt x="336" y="0"/>
                  </a:lnTo>
                  <a:lnTo>
                    <a:pt x="336" y="0"/>
                  </a:lnTo>
                  <a:close/>
                  <a:moveTo>
                    <a:pt x="336" y="0"/>
                  </a:moveTo>
                  <a:lnTo>
                    <a:pt x="336" y="0"/>
                  </a:lnTo>
                  <a:lnTo>
                    <a:pt x="336" y="0"/>
                  </a:lnTo>
                  <a:lnTo>
                    <a:pt x="336" y="0"/>
                  </a:lnTo>
                  <a:lnTo>
                    <a:pt x="336" y="0"/>
                  </a:lnTo>
                  <a:close/>
                  <a:moveTo>
                    <a:pt x="336" y="0"/>
                  </a:moveTo>
                  <a:lnTo>
                    <a:pt x="336" y="0"/>
                  </a:lnTo>
                  <a:lnTo>
                    <a:pt x="336" y="0"/>
                  </a:lnTo>
                  <a:lnTo>
                    <a:pt x="336" y="0"/>
                  </a:lnTo>
                  <a:lnTo>
                    <a:pt x="336" y="0"/>
                  </a:lnTo>
                  <a:close/>
                  <a:moveTo>
                    <a:pt x="384" y="0"/>
                  </a:moveTo>
                  <a:lnTo>
                    <a:pt x="384" y="0"/>
                  </a:lnTo>
                  <a:lnTo>
                    <a:pt x="336" y="0"/>
                  </a:lnTo>
                  <a:lnTo>
                    <a:pt x="336" y="0"/>
                  </a:lnTo>
                  <a:lnTo>
                    <a:pt x="384" y="0"/>
                  </a:lnTo>
                  <a:close/>
                  <a:moveTo>
                    <a:pt x="384" y="0"/>
                  </a:moveTo>
                  <a:lnTo>
                    <a:pt x="384" y="0"/>
                  </a:lnTo>
                  <a:lnTo>
                    <a:pt x="384" y="0"/>
                  </a:lnTo>
                  <a:lnTo>
                    <a:pt x="384" y="0"/>
                  </a:lnTo>
                  <a:lnTo>
                    <a:pt x="384" y="0"/>
                  </a:lnTo>
                  <a:close/>
                  <a:moveTo>
                    <a:pt x="384" y="0"/>
                  </a:moveTo>
                  <a:lnTo>
                    <a:pt x="384" y="0"/>
                  </a:lnTo>
                  <a:lnTo>
                    <a:pt x="384" y="0"/>
                  </a:lnTo>
                  <a:lnTo>
                    <a:pt x="384" y="0"/>
                  </a:lnTo>
                  <a:lnTo>
                    <a:pt x="384" y="0"/>
                  </a:lnTo>
                  <a:close/>
                  <a:moveTo>
                    <a:pt x="432" y="0"/>
                  </a:moveTo>
                  <a:lnTo>
                    <a:pt x="432" y="0"/>
                  </a:lnTo>
                  <a:lnTo>
                    <a:pt x="432" y="0"/>
                  </a:lnTo>
                  <a:lnTo>
                    <a:pt x="432" y="0"/>
                  </a:lnTo>
                  <a:lnTo>
                    <a:pt x="432" y="0"/>
                  </a:lnTo>
                  <a:close/>
                  <a:moveTo>
                    <a:pt x="432" y="0"/>
                  </a:moveTo>
                  <a:lnTo>
                    <a:pt x="432" y="0"/>
                  </a:lnTo>
                  <a:lnTo>
                    <a:pt x="432" y="0"/>
                  </a:lnTo>
                  <a:lnTo>
                    <a:pt x="432" y="0"/>
                  </a:lnTo>
                  <a:lnTo>
                    <a:pt x="432" y="0"/>
                  </a:lnTo>
                  <a:close/>
                </a:path>
              </a:pathLst>
            </a:custGeom>
            <a:solidFill>
              <a:srgbClr val="FAF9F9"/>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621" name="Google Shape;1621;p26"/>
            <p:cNvSpPr/>
            <p:nvPr/>
          </p:nvSpPr>
          <p:spPr>
            <a:xfrm>
              <a:off x="1582825" y="2610150"/>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622" name="Google Shape;1622;p26"/>
            <p:cNvSpPr/>
            <p:nvPr/>
          </p:nvSpPr>
          <p:spPr>
            <a:xfrm>
              <a:off x="1584025" y="2610150"/>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623" name="Google Shape;1623;p26"/>
            <p:cNvSpPr/>
            <p:nvPr/>
          </p:nvSpPr>
          <p:spPr>
            <a:xfrm>
              <a:off x="1584025" y="2608950"/>
              <a:ext cx="4825" cy="1225"/>
            </a:xfrm>
            <a:custGeom>
              <a:avLst/>
              <a:gdLst/>
              <a:ahLst/>
              <a:cxnLst/>
              <a:rect l="l" t="t" r="r" b="b"/>
              <a:pathLst>
                <a:path w="193" h="49" fill="none" extrusionOk="0">
                  <a:moveTo>
                    <a:pt x="192" y="0"/>
                  </a:moveTo>
                  <a:lnTo>
                    <a:pt x="192" y="0"/>
                  </a:lnTo>
                  <a:lnTo>
                    <a:pt x="0" y="48"/>
                  </a:lnTo>
                  <a:lnTo>
                    <a:pt x="0" y="48"/>
                  </a:lnTo>
                  <a:lnTo>
                    <a:pt x="192" y="0"/>
                  </a:lnTo>
                </a:path>
              </a:pathLst>
            </a:custGeom>
            <a:no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624" name="Google Shape;1624;p26"/>
            <p:cNvSpPr/>
            <p:nvPr/>
          </p:nvSpPr>
          <p:spPr>
            <a:xfrm>
              <a:off x="1588825" y="2608950"/>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625" name="Google Shape;1625;p26"/>
            <p:cNvSpPr/>
            <p:nvPr/>
          </p:nvSpPr>
          <p:spPr>
            <a:xfrm>
              <a:off x="1588825" y="2608950"/>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626" name="Google Shape;1626;p26"/>
            <p:cNvSpPr/>
            <p:nvPr/>
          </p:nvSpPr>
          <p:spPr>
            <a:xfrm>
              <a:off x="1588825" y="2608950"/>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627" name="Google Shape;1627;p26"/>
            <p:cNvSpPr/>
            <p:nvPr/>
          </p:nvSpPr>
          <p:spPr>
            <a:xfrm>
              <a:off x="1590025" y="2607750"/>
              <a:ext cx="25" cy="1225"/>
            </a:xfrm>
            <a:custGeom>
              <a:avLst/>
              <a:gdLst/>
              <a:ahLst/>
              <a:cxnLst/>
              <a:rect l="l" t="t" r="r" b="b"/>
              <a:pathLst>
                <a:path w="1" h="49" fill="none" extrusionOk="0">
                  <a:moveTo>
                    <a:pt x="0" y="0"/>
                  </a:moveTo>
                  <a:lnTo>
                    <a:pt x="0" y="0"/>
                  </a:lnTo>
                  <a:lnTo>
                    <a:pt x="0" y="48"/>
                  </a:lnTo>
                  <a:lnTo>
                    <a:pt x="0" y="48"/>
                  </a:lnTo>
                  <a:lnTo>
                    <a:pt x="0" y="0"/>
                  </a:lnTo>
                </a:path>
              </a:pathLst>
            </a:custGeom>
            <a:no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628" name="Google Shape;1628;p26"/>
            <p:cNvSpPr/>
            <p:nvPr/>
          </p:nvSpPr>
          <p:spPr>
            <a:xfrm>
              <a:off x="1590025" y="2607750"/>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629" name="Google Shape;1629;p26"/>
            <p:cNvSpPr/>
            <p:nvPr/>
          </p:nvSpPr>
          <p:spPr>
            <a:xfrm>
              <a:off x="1590025" y="2607750"/>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630" name="Google Shape;1630;p26"/>
            <p:cNvSpPr/>
            <p:nvPr/>
          </p:nvSpPr>
          <p:spPr>
            <a:xfrm>
              <a:off x="1590025" y="2607750"/>
              <a:ext cx="1225" cy="25"/>
            </a:xfrm>
            <a:custGeom>
              <a:avLst/>
              <a:gdLst/>
              <a:ahLst/>
              <a:cxnLst/>
              <a:rect l="l" t="t" r="r" b="b"/>
              <a:pathLst>
                <a:path w="49" h="1" fill="none" extrusionOk="0">
                  <a:moveTo>
                    <a:pt x="48" y="0"/>
                  </a:moveTo>
                  <a:lnTo>
                    <a:pt x="48" y="0"/>
                  </a:lnTo>
                  <a:lnTo>
                    <a:pt x="0" y="0"/>
                  </a:lnTo>
                  <a:lnTo>
                    <a:pt x="0" y="0"/>
                  </a:lnTo>
                  <a:lnTo>
                    <a:pt x="48" y="0"/>
                  </a:lnTo>
                </a:path>
              </a:pathLst>
            </a:custGeom>
            <a:no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631" name="Google Shape;1631;p26"/>
            <p:cNvSpPr/>
            <p:nvPr/>
          </p:nvSpPr>
          <p:spPr>
            <a:xfrm>
              <a:off x="1591225" y="2607750"/>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632" name="Google Shape;1632;p26"/>
            <p:cNvSpPr/>
            <p:nvPr/>
          </p:nvSpPr>
          <p:spPr>
            <a:xfrm>
              <a:off x="1591225" y="2607750"/>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633" name="Google Shape;1633;p26"/>
            <p:cNvSpPr/>
            <p:nvPr/>
          </p:nvSpPr>
          <p:spPr>
            <a:xfrm>
              <a:off x="1591225" y="2607750"/>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634" name="Google Shape;1634;p26"/>
            <p:cNvSpPr/>
            <p:nvPr/>
          </p:nvSpPr>
          <p:spPr>
            <a:xfrm>
              <a:off x="1591225" y="2607750"/>
              <a:ext cx="1225" cy="25"/>
            </a:xfrm>
            <a:custGeom>
              <a:avLst/>
              <a:gdLst/>
              <a:ahLst/>
              <a:cxnLst/>
              <a:rect l="l" t="t" r="r" b="b"/>
              <a:pathLst>
                <a:path w="49" h="1" fill="none" extrusionOk="0">
                  <a:moveTo>
                    <a:pt x="48" y="0"/>
                  </a:moveTo>
                  <a:lnTo>
                    <a:pt x="48" y="0"/>
                  </a:lnTo>
                  <a:lnTo>
                    <a:pt x="0" y="0"/>
                  </a:lnTo>
                  <a:lnTo>
                    <a:pt x="0" y="0"/>
                  </a:lnTo>
                  <a:lnTo>
                    <a:pt x="48" y="0"/>
                  </a:lnTo>
                </a:path>
              </a:pathLst>
            </a:custGeom>
            <a:no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635" name="Google Shape;1635;p26"/>
            <p:cNvSpPr/>
            <p:nvPr/>
          </p:nvSpPr>
          <p:spPr>
            <a:xfrm>
              <a:off x="1592425" y="2607750"/>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636" name="Google Shape;1636;p26"/>
            <p:cNvSpPr/>
            <p:nvPr/>
          </p:nvSpPr>
          <p:spPr>
            <a:xfrm>
              <a:off x="1592425" y="2607750"/>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637" name="Google Shape;1637;p26"/>
            <p:cNvSpPr/>
            <p:nvPr/>
          </p:nvSpPr>
          <p:spPr>
            <a:xfrm>
              <a:off x="1593625" y="2607750"/>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638" name="Google Shape;1638;p26"/>
            <p:cNvSpPr/>
            <p:nvPr/>
          </p:nvSpPr>
          <p:spPr>
            <a:xfrm>
              <a:off x="1593625" y="2607750"/>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639" name="Google Shape;1639;p26"/>
            <p:cNvSpPr/>
            <p:nvPr/>
          </p:nvSpPr>
          <p:spPr>
            <a:xfrm>
              <a:off x="1477175" y="2515300"/>
              <a:ext cx="192125" cy="96075"/>
            </a:xfrm>
            <a:custGeom>
              <a:avLst/>
              <a:gdLst/>
              <a:ahLst/>
              <a:cxnLst/>
              <a:rect l="l" t="t" r="r" b="b"/>
              <a:pathLst>
                <a:path w="7685" h="3843" fill="none" extrusionOk="0">
                  <a:moveTo>
                    <a:pt x="7684" y="0"/>
                  </a:moveTo>
                  <a:lnTo>
                    <a:pt x="7684" y="0"/>
                  </a:lnTo>
                  <a:lnTo>
                    <a:pt x="7204" y="721"/>
                  </a:lnTo>
                  <a:lnTo>
                    <a:pt x="6724" y="1297"/>
                  </a:lnTo>
                  <a:lnTo>
                    <a:pt x="6195" y="1777"/>
                  </a:lnTo>
                  <a:lnTo>
                    <a:pt x="5667" y="2161"/>
                  </a:lnTo>
                  <a:lnTo>
                    <a:pt x="5091" y="2450"/>
                  </a:lnTo>
                  <a:lnTo>
                    <a:pt x="4514" y="2594"/>
                  </a:lnTo>
                  <a:lnTo>
                    <a:pt x="3938" y="2738"/>
                  </a:lnTo>
                  <a:lnTo>
                    <a:pt x="3314" y="2738"/>
                  </a:lnTo>
                  <a:lnTo>
                    <a:pt x="3314" y="2738"/>
                  </a:lnTo>
                  <a:lnTo>
                    <a:pt x="2882" y="2738"/>
                  </a:lnTo>
                  <a:lnTo>
                    <a:pt x="2449" y="2690"/>
                  </a:lnTo>
                  <a:lnTo>
                    <a:pt x="1585" y="2498"/>
                  </a:lnTo>
                  <a:lnTo>
                    <a:pt x="768" y="2258"/>
                  </a:lnTo>
                  <a:lnTo>
                    <a:pt x="0" y="1969"/>
                  </a:lnTo>
                  <a:lnTo>
                    <a:pt x="0" y="1969"/>
                  </a:lnTo>
                  <a:lnTo>
                    <a:pt x="336" y="2354"/>
                  </a:lnTo>
                  <a:lnTo>
                    <a:pt x="672" y="2738"/>
                  </a:lnTo>
                  <a:lnTo>
                    <a:pt x="1057" y="3074"/>
                  </a:lnTo>
                  <a:lnTo>
                    <a:pt x="1489" y="3314"/>
                  </a:lnTo>
                  <a:lnTo>
                    <a:pt x="1969" y="3554"/>
                  </a:lnTo>
                  <a:lnTo>
                    <a:pt x="2449" y="3698"/>
                  </a:lnTo>
                  <a:lnTo>
                    <a:pt x="2978" y="3794"/>
                  </a:lnTo>
                  <a:lnTo>
                    <a:pt x="3506" y="3842"/>
                  </a:lnTo>
                  <a:lnTo>
                    <a:pt x="3506" y="3842"/>
                  </a:lnTo>
                  <a:lnTo>
                    <a:pt x="3890" y="3842"/>
                  </a:lnTo>
                  <a:lnTo>
                    <a:pt x="4226" y="3794"/>
                  </a:lnTo>
                  <a:lnTo>
                    <a:pt x="4226" y="3794"/>
                  </a:lnTo>
                  <a:lnTo>
                    <a:pt x="4226" y="3794"/>
                  </a:lnTo>
                  <a:lnTo>
                    <a:pt x="4226" y="3794"/>
                  </a:lnTo>
                  <a:lnTo>
                    <a:pt x="4274" y="3794"/>
                  </a:lnTo>
                  <a:lnTo>
                    <a:pt x="4274" y="3794"/>
                  </a:lnTo>
                  <a:lnTo>
                    <a:pt x="4274" y="3794"/>
                  </a:lnTo>
                  <a:lnTo>
                    <a:pt x="4274" y="3794"/>
                  </a:lnTo>
                  <a:lnTo>
                    <a:pt x="4274" y="3794"/>
                  </a:lnTo>
                  <a:lnTo>
                    <a:pt x="4274" y="3794"/>
                  </a:lnTo>
                  <a:lnTo>
                    <a:pt x="4466" y="3746"/>
                  </a:lnTo>
                  <a:lnTo>
                    <a:pt x="4466" y="3746"/>
                  </a:lnTo>
                  <a:lnTo>
                    <a:pt x="4466" y="3746"/>
                  </a:lnTo>
                  <a:lnTo>
                    <a:pt x="4466" y="3746"/>
                  </a:lnTo>
                  <a:lnTo>
                    <a:pt x="4466" y="3746"/>
                  </a:lnTo>
                  <a:lnTo>
                    <a:pt x="4466" y="3746"/>
                  </a:lnTo>
                  <a:lnTo>
                    <a:pt x="4466" y="3746"/>
                  </a:lnTo>
                  <a:lnTo>
                    <a:pt x="4466" y="3746"/>
                  </a:lnTo>
                  <a:lnTo>
                    <a:pt x="4466" y="3746"/>
                  </a:lnTo>
                  <a:lnTo>
                    <a:pt x="4466" y="3746"/>
                  </a:lnTo>
                  <a:lnTo>
                    <a:pt x="4466" y="3746"/>
                  </a:lnTo>
                  <a:lnTo>
                    <a:pt x="4466" y="3746"/>
                  </a:lnTo>
                  <a:lnTo>
                    <a:pt x="4466" y="3746"/>
                  </a:lnTo>
                  <a:lnTo>
                    <a:pt x="4466" y="3746"/>
                  </a:lnTo>
                  <a:lnTo>
                    <a:pt x="4514" y="3746"/>
                  </a:lnTo>
                  <a:lnTo>
                    <a:pt x="4514" y="3746"/>
                  </a:lnTo>
                  <a:lnTo>
                    <a:pt x="4514" y="3698"/>
                  </a:lnTo>
                  <a:lnTo>
                    <a:pt x="4514" y="3698"/>
                  </a:lnTo>
                  <a:lnTo>
                    <a:pt x="4514" y="3698"/>
                  </a:lnTo>
                  <a:lnTo>
                    <a:pt x="4514" y="3698"/>
                  </a:lnTo>
                  <a:lnTo>
                    <a:pt x="4514" y="3698"/>
                  </a:lnTo>
                  <a:lnTo>
                    <a:pt x="4514" y="3698"/>
                  </a:lnTo>
                  <a:lnTo>
                    <a:pt x="4514" y="3698"/>
                  </a:lnTo>
                  <a:lnTo>
                    <a:pt x="4514" y="3698"/>
                  </a:lnTo>
                  <a:lnTo>
                    <a:pt x="4514" y="3698"/>
                  </a:lnTo>
                  <a:lnTo>
                    <a:pt x="4514" y="3698"/>
                  </a:lnTo>
                  <a:lnTo>
                    <a:pt x="4514" y="3698"/>
                  </a:lnTo>
                  <a:lnTo>
                    <a:pt x="4514" y="3698"/>
                  </a:lnTo>
                  <a:lnTo>
                    <a:pt x="4562" y="3698"/>
                  </a:lnTo>
                  <a:lnTo>
                    <a:pt x="4562" y="3698"/>
                  </a:lnTo>
                  <a:lnTo>
                    <a:pt x="4562" y="3698"/>
                  </a:lnTo>
                  <a:lnTo>
                    <a:pt x="4562" y="3698"/>
                  </a:lnTo>
                  <a:lnTo>
                    <a:pt x="4562" y="3698"/>
                  </a:lnTo>
                  <a:lnTo>
                    <a:pt x="4562" y="3698"/>
                  </a:lnTo>
                  <a:lnTo>
                    <a:pt x="4562" y="3698"/>
                  </a:lnTo>
                  <a:lnTo>
                    <a:pt x="4562" y="3698"/>
                  </a:lnTo>
                  <a:lnTo>
                    <a:pt x="4562" y="3698"/>
                  </a:lnTo>
                  <a:lnTo>
                    <a:pt x="4562" y="3698"/>
                  </a:lnTo>
                  <a:lnTo>
                    <a:pt x="4562" y="3698"/>
                  </a:lnTo>
                  <a:lnTo>
                    <a:pt x="4562" y="3698"/>
                  </a:lnTo>
                  <a:lnTo>
                    <a:pt x="4562" y="3698"/>
                  </a:lnTo>
                  <a:lnTo>
                    <a:pt x="4562" y="3698"/>
                  </a:lnTo>
                  <a:lnTo>
                    <a:pt x="4562" y="3698"/>
                  </a:lnTo>
                  <a:lnTo>
                    <a:pt x="4562" y="3698"/>
                  </a:lnTo>
                  <a:lnTo>
                    <a:pt x="4610" y="3698"/>
                  </a:lnTo>
                  <a:lnTo>
                    <a:pt x="4610" y="3698"/>
                  </a:lnTo>
                  <a:lnTo>
                    <a:pt x="4610" y="3698"/>
                  </a:lnTo>
                  <a:lnTo>
                    <a:pt x="4610" y="3698"/>
                  </a:lnTo>
                  <a:lnTo>
                    <a:pt x="4610" y="3698"/>
                  </a:lnTo>
                  <a:lnTo>
                    <a:pt x="4610" y="3698"/>
                  </a:lnTo>
                  <a:lnTo>
                    <a:pt x="4610" y="3698"/>
                  </a:lnTo>
                  <a:lnTo>
                    <a:pt x="4610" y="3698"/>
                  </a:lnTo>
                  <a:lnTo>
                    <a:pt x="4610" y="3698"/>
                  </a:lnTo>
                  <a:lnTo>
                    <a:pt x="4610" y="3698"/>
                  </a:lnTo>
                  <a:lnTo>
                    <a:pt x="4658" y="3698"/>
                  </a:lnTo>
                  <a:lnTo>
                    <a:pt x="4658" y="3698"/>
                  </a:lnTo>
                  <a:lnTo>
                    <a:pt x="4658" y="3698"/>
                  </a:lnTo>
                  <a:lnTo>
                    <a:pt x="4658" y="3698"/>
                  </a:lnTo>
                  <a:lnTo>
                    <a:pt x="4658" y="3698"/>
                  </a:lnTo>
                  <a:lnTo>
                    <a:pt x="4658" y="3698"/>
                  </a:lnTo>
                  <a:lnTo>
                    <a:pt x="4658" y="3698"/>
                  </a:lnTo>
                  <a:lnTo>
                    <a:pt x="4658" y="3698"/>
                  </a:lnTo>
                  <a:lnTo>
                    <a:pt x="5283" y="3458"/>
                  </a:lnTo>
                  <a:lnTo>
                    <a:pt x="5811" y="3122"/>
                  </a:lnTo>
                  <a:lnTo>
                    <a:pt x="6339" y="2738"/>
                  </a:lnTo>
                  <a:lnTo>
                    <a:pt x="6724" y="2306"/>
                  </a:lnTo>
                  <a:lnTo>
                    <a:pt x="7108" y="1777"/>
                  </a:lnTo>
                  <a:lnTo>
                    <a:pt x="7396" y="1249"/>
                  </a:lnTo>
                  <a:lnTo>
                    <a:pt x="7588" y="625"/>
                  </a:lnTo>
                  <a:lnTo>
                    <a:pt x="7684" y="0"/>
                  </a:lnTo>
                </a:path>
              </a:pathLst>
            </a:custGeom>
            <a:solidFill>
              <a:schemeClr val="dk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640" name="Google Shape;1640;p26"/>
            <p:cNvSpPr/>
            <p:nvPr/>
          </p:nvSpPr>
          <p:spPr>
            <a:xfrm>
              <a:off x="1534800" y="2426450"/>
              <a:ext cx="51650" cy="36050"/>
            </a:xfrm>
            <a:custGeom>
              <a:avLst/>
              <a:gdLst/>
              <a:ahLst/>
              <a:cxnLst/>
              <a:rect l="l" t="t" r="r" b="b"/>
              <a:pathLst>
                <a:path w="2066" h="1442" extrusionOk="0">
                  <a:moveTo>
                    <a:pt x="961" y="0"/>
                  </a:moveTo>
                  <a:lnTo>
                    <a:pt x="721" y="48"/>
                  </a:lnTo>
                  <a:lnTo>
                    <a:pt x="480" y="97"/>
                  </a:lnTo>
                  <a:lnTo>
                    <a:pt x="288" y="193"/>
                  </a:lnTo>
                  <a:lnTo>
                    <a:pt x="96" y="385"/>
                  </a:lnTo>
                  <a:lnTo>
                    <a:pt x="0" y="577"/>
                  </a:lnTo>
                  <a:lnTo>
                    <a:pt x="0" y="769"/>
                  </a:lnTo>
                  <a:lnTo>
                    <a:pt x="48" y="913"/>
                  </a:lnTo>
                  <a:lnTo>
                    <a:pt x="192" y="1105"/>
                  </a:lnTo>
                  <a:lnTo>
                    <a:pt x="384" y="1249"/>
                  </a:lnTo>
                  <a:lnTo>
                    <a:pt x="625" y="1345"/>
                  </a:lnTo>
                  <a:lnTo>
                    <a:pt x="865" y="1393"/>
                  </a:lnTo>
                  <a:lnTo>
                    <a:pt x="1105" y="1441"/>
                  </a:lnTo>
                  <a:lnTo>
                    <a:pt x="1345" y="1393"/>
                  </a:lnTo>
                  <a:lnTo>
                    <a:pt x="1585" y="1345"/>
                  </a:lnTo>
                  <a:lnTo>
                    <a:pt x="1777" y="1201"/>
                  </a:lnTo>
                  <a:lnTo>
                    <a:pt x="1921" y="1057"/>
                  </a:lnTo>
                  <a:lnTo>
                    <a:pt x="2065" y="865"/>
                  </a:lnTo>
                  <a:lnTo>
                    <a:pt x="2065" y="673"/>
                  </a:lnTo>
                  <a:lnTo>
                    <a:pt x="1969" y="481"/>
                  </a:lnTo>
                  <a:lnTo>
                    <a:pt x="1873" y="337"/>
                  </a:lnTo>
                  <a:lnTo>
                    <a:pt x="1681" y="193"/>
                  </a:lnTo>
                  <a:lnTo>
                    <a:pt x="1441" y="97"/>
                  </a:lnTo>
                  <a:lnTo>
                    <a:pt x="1201" y="48"/>
                  </a:lnTo>
                  <a:lnTo>
                    <a:pt x="961" y="0"/>
                  </a:lnTo>
                  <a:close/>
                </a:path>
              </a:pathLst>
            </a:custGeom>
            <a:solidFill>
              <a:srgbClr val="FFFFFF">
                <a:alpha val="24160"/>
              </a:srgbClr>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641" name="Google Shape;1641;p26"/>
            <p:cNvSpPr/>
            <p:nvPr/>
          </p:nvSpPr>
          <p:spPr>
            <a:xfrm>
              <a:off x="1534800" y="2426450"/>
              <a:ext cx="51650" cy="36050"/>
            </a:xfrm>
            <a:custGeom>
              <a:avLst/>
              <a:gdLst/>
              <a:ahLst/>
              <a:cxnLst/>
              <a:rect l="l" t="t" r="r" b="b"/>
              <a:pathLst>
                <a:path w="2066" h="1442" fill="none" extrusionOk="0">
                  <a:moveTo>
                    <a:pt x="961" y="0"/>
                  </a:moveTo>
                  <a:lnTo>
                    <a:pt x="961" y="0"/>
                  </a:lnTo>
                  <a:lnTo>
                    <a:pt x="721" y="48"/>
                  </a:lnTo>
                  <a:lnTo>
                    <a:pt x="480" y="97"/>
                  </a:lnTo>
                  <a:lnTo>
                    <a:pt x="288" y="193"/>
                  </a:lnTo>
                  <a:lnTo>
                    <a:pt x="96" y="385"/>
                  </a:lnTo>
                  <a:lnTo>
                    <a:pt x="96" y="385"/>
                  </a:lnTo>
                  <a:lnTo>
                    <a:pt x="0" y="577"/>
                  </a:lnTo>
                  <a:lnTo>
                    <a:pt x="0" y="769"/>
                  </a:lnTo>
                  <a:lnTo>
                    <a:pt x="48" y="913"/>
                  </a:lnTo>
                  <a:lnTo>
                    <a:pt x="192" y="1105"/>
                  </a:lnTo>
                  <a:lnTo>
                    <a:pt x="384" y="1249"/>
                  </a:lnTo>
                  <a:lnTo>
                    <a:pt x="625" y="1345"/>
                  </a:lnTo>
                  <a:lnTo>
                    <a:pt x="865" y="1393"/>
                  </a:lnTo>
                  <a:lnTo>
                    <a:pt x="1105" y="1441"/>
                  </a:lnTo>
                  <a:lnTo>
                    <a:pt x="1105" y="1441"/>
                  </a:lnTo>
                  <a:lnTo>
                    <a:pt x="1345" y="1393"/>
                  </a:lnTo>
                  <a:lnTo>
                    <a:pt x="1585" y="1345"/>
                  </a:lnTo>
                  <a:lnTo>
                    <a:pt x="1777" y="1201"/>
                  </a:lnTo>
                  <a:lnTo>
                    <a:pt x="1921" y="1057"/>
                  </a:lnTo>
                  <a:lnTo>
                    <a:pt x="1921" y="1057"/>
                  </a:lnTo>
                  <a:lnTo>
                    <a:pt x="2065" y="865"/>
                  </a:lnTo>
                  <a:lnTo>
                    <a:pt x="2065" y="673"/>
                  </a:lnTo>
                  <a:lnTo>
                    <a:pt x="1969" y="481"/>
                  </a:lnTo>
                  <a:lnTo>
                    <a:pt x="1873" y="337"/>
                  </a:lnTo>
                  <a:lnTo>
                    <a:pt x="1681" y="193"/>
                  </a:lnTo>
                  <a:lnTo>
                    <a:pt x="1441" y="97"/>
                  </a:lnTo>
                  <a:lnTo>
                    <a:pt x="1201" y="48"/>
                  </a:lnTo>
                  <a:lnTo>
                    <a:pt x="961" y="0"/>
                  </a:lnTo>
                </a:path>
              </a:pathLst>
            </a:custGeom>
            <a:no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642" name="Google Shape;1642;p26"/>
            <p:cNvSpPr/>
            <p:nvPr/>
          </p:nvSpPr>
          <p:spPr>
            <a:xfrm>
              <a:off x="1477175" y="2515300"/>
              <a:ext cx="192125" cy="96075"/>
            </a:xfrm>
            <a:custGeom>
              <a:avLst/>
              <a:gdLst/>
              <a:ahLst/>
              <a:cxnLst/>
              <a:rect l="l" t="t" r="r" b="b"/>
              <a:pathLst>
                <a:path w="7685" h="3843" extrusionOk="0">
                  <a:moveTo>
                    <a:pt x="7684" y="0"/>
                  </a:moveTo>
                  <a:lnTo>
                    <a:pt x="7204" y="721"/>
                  </a:lnTo>
                  <a:lnTo>
                    <a:pt x="6724" y="1297"/>
                  </a:lnTo>
                  <a:lnTo>
                    <a:pt x="6195" y="1777"/>
                  </a:lnTo>
                  <a:lnTo>
                    <a:pt x="5667" y="2161"/>
                  </a:lnTo>
                  <a:lnTo>
                    <a:pt x="5091" y="2450"/>
                  </a:lnTo>
                  <a:lnTo>
                    <a:pt x="4514" y="2594"/>
                  </a:lnTo>
                  <a:lnTo>
                    <a:pt x="3938" y="2738"/>
                  </a:lnTo>
                  <a:lnTo>
                    <a:pt x="2882" y="2738"/>
                  </a:lnTo>
                  <a:lnTo>
                    <a:pt x="2449" y="2690"/>
                  </a:lnTo>
                  <a:lnTo>
                    <a:pt x="1585" y="2498"/>
                  </a:lnTo>
                  <a:lnTo>
                    <a:pt x="768" y="2258"/>
                  </a:lnTo>
                  <a:lnTo>
                    <a:pt x="0" y="1969"/>
                  </a:lnTo>
                  <a:lnTo>
                    <a:pt x="336" y="2354"/>
                  </a:lnTo>
                  <a:lnTo>
                    <a:pt x="672" y="2738"/>
                  </a:lnTo>
                  <a:lnTo>
                    <a:pt x="1057" y="3074"/>
                  </a:lnTo>
                  <a:lnTo>
                    <a:pt x="1489" y="3314"/>
                  </a:lnTo>
                  <a:lnTo>
                    <a:pt x="1969" y="3554"/>
                  </a:lnTo>
                  <a:lnTo>
                    <a:pt x="2449" y="3698"/>
                  </a:lnTo>
                  <a:lnTo>
                    <a:pt x="2978" y="3794"/>
                  </a:lnTo>
                  <a:lnTo>
                    <a:pt x="3506" y="3842"/>
                  </a:lnTo>
                  <a:lnTo>
                    <a:pt x="3890" y="3842"/>
                  </a:lnTo>
                  <a:lnTo>
                    <a:pt x="4226" y="3794"/>
                  </a:lnTo>
                  <a:lnTo>
                    <a:pt x="4274" y="3794"/>
                  </a:lnTo>
                  <a:lnTo>
                    <a:pt x="4466" y="3746"/>
                  </a:lnTo>
                  <a:lnTo>
                    <a:pt x="4514" y="3746"/>
                  </a:lnTo>
                  <a:lnTo>
                    <a:pt x="4514" y="3698"/>
                  </a:lnTo>
                  <a:lnTo>
                    <a:pt x="4658" y="3698"/>
                  </a:lnTo>
                  <a:lnTo>
                    <a:pt x="5283" y="3458"/>
                  </a:lnTo>
                  <a:lnTo>
                    <a:pt x="5811" y="3122"/>
                  </a:lnTo>
                  <a:lnTo>
                    <a:pt x="6339" y="2738"/>
                  </a:lnTo>
                  <a:lnTo>
                    <a:pt x="6724" y="2306"/>
                  </a:lnTo>
                  <a:lnTo>
                    <a:pt x="7108" y="1777"/>
                  </a:lnTo>
                  <a:lnTo>
                    <a:pt x="7396" y="1249"/>
                  </a:lnTo>
                  <a:lnTo>
                    <a:pt x="7588" y="625"/>
                  </a:lnTo>
                  <a:lnTo>
                    <a:pt x="7684" y="0"/>
                  </a:lnTo>
                  <a:close/>
                </a:path>
              </a:pathLst>
            </a:custGeom>
            <a:solidFill>
              <a:srgbClr val="210A06">
                <a:alpha val="3370"/>
              </a:srgbClr>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grpSp>
      <p:sp>
        <p:nvSpPr>
          <p:cNvPr id="1643" name="Google Shape;1643;p26"/>
          <p:cNvSpPr/>
          <p:nvPr/>
        </p:nvSpPr>
        <p:spPr>
          <a:xfrm>
            <a:off x="9081354" y="6437176"/>
            <a:ext cx="633805" cy="589597"/>
          </a:xfrm>
          <a:custGeom>
            <a:avLst/>
            <a:gdLst/>
            <a:ahLst/>
            <a:cxnLst/>
            <a:rect l="l" t="t" r="r" b="b"/>
            <a:pathLst>
              <a:path w="5524" h="5139" extrusionOk="0">
                <a:moveTo>
                  <a:pt x="3122" y="0"/>
                </a:moveTo>
                <a:lnTo>
                  <a:pt x="2978" y="48"/>
                </a:lnTo>
                <a:lnTo>
                  <a:pt x="2594" y="288"/>
                </a:lnTo>
                <a:lnTo>
                  <a:pt x="2258" y="576"/>
                </a:lnTo>
                <a:lnTo>
                  <a:pt x="2018" y="817"/>
                </a:lnTo>
                <a:lnTo>
                  <a:pt x="2018" y="865"/>
                </a:lnTo>
                <a:lnTo>
                  <a:pt x="2066" y="913"/>
                </a:lnTo>
                <a:lnTo>
                  <a:pt x="2210" y="1057"/>
                </a:lnTo>
                <a:lnTo>
                  <a:pt x="2594" y="1345"/>
                </a:lnTo>
                <a:lnTo>
                  <a:pt x="2738" y="1489"/>
                </a:lnTo>
                <a:lnTo>
                  <a:pt x="2786" y="1585"/>
                </a:lnTo>
                <a:lnTo>
                  <a:pt x="2786" y="1681"/>
                </a:lnTo>
                <a:lnTo>
                  <a:pt x="2786" y="1777"/>
                </a:lnTo>
                <a:lnTo>
                  <a:pt x="2738" y="1873"/>
                </a:lnTo>
                <a:lnTo>
                  <a:pt x="2642" y="1969"/>
                </a:lnTo>
                <a:lnTo>
                  <a:pt x="2498" y="2065"/>
                </a:lnTo>
                <a:lnTo>
                  <a:pt x="2162" y="2209"/>
                </a:lnTo>
                <a:lnTo>
                  <a:pt x="1921" y="2209"/>
                </a:lnTo>
                <a:lnTo>
                  <a:pt x="1777" y="2113"/>
                </a:lnTo>
                <a:lnTo>
                  <a:pt x="1633" y="1969"/>
                </a:lnTo>
                <a:lnTo>
                  <a:pt x="1585" y="1777"/>
                </a:lnTo>
                <a:lnTo>
                  <a:pt x="1537" y="1585"/>
                </a:lnTo>
                <a:lnTo>
                  <a:pt x="1489" y="1393"/>
                </a:lnTo>
                <a:lnTo>
                  <a:pt x="1393" y="1297"/>
                </a:lnTo>
                <a:lnTo>
                  <a:pt x="1297" y="1249"/>
                </a:lnTo>
                <a:lnTo>
                  <a:pt x="1201" y="1249"/>
                </a:lnTo>
                <a:lnTo>
                  <a:pt x="1009" y="1297"/>
                </a:lnTo>
                <a:lnTo>
                  <a:pt x="865" y="1393"/>
                </a:lnTo>
                <a:lnTo>
                  <a:pt x="481" y="1681"/>
                </a:lnTo>
                <a:lnTo>
                  <a:pt x="337" y="1825"/>
                </a:lnTo>
                <a:lnTo>
                  <a:pt x="241" y="1969"/>
                </a:lnTo>
                <a:lnTo>
                  <a:pt x="193" y="2065"/>
                </a:lnTo>
                <a:lnTo>
                  <a:pt x="241" y="2113"/>
                </a:lnTo>
                <a:lnTo>
                  <a:pt x="289" y="2305"/>
                </a:lnTo>
                <a:lnTo>
                  <a:pt x="481" y="2546"/>
                </a:lnTo>
                <a:lnTo>
                  <a:pt x="673" y="2738"/>
                </a:lnTo>
                <a:lnTo>
                  <a:pt x="961" y="3074"/>
                </a:lnTo>
                <a:lnTo>
                  <a:pt x="1009" y="3170"/>
                </a:lnTo>
                <a:lnTo>
                  <a:pt x="961" y="3218"/>
                </a:lnTo>
                <a:lnTo>
                  <a:pt x="913" y="3218"/>
                </a:lnTo>
                <a:lnTo>
                  <a:pt x="529" y="3314"/>
                </a:lnTo>
                <a:lnTo>
                  <a:pt x="337" y="3362"/>
                </a:lnTo>
                <a:lnTo>
                  <a:pt x="193" y="3458"/>
                </a:lnTo>
                <a:lnTo>
                  <a:pt x="49" y="3602"/>
                </a:lnTo>
                <a:lnTo>
                  <a:pt x="0" y="3746"/>
                </a:lnTo>
                <a:lnTo>
                  <a:pt x="49" y="3890"/>
                </a:lnTo>
                <a:lnTo>
                  <a:pt x="145" y="4130"/>
                </a:lnTo>
                <a:lnTo>
                  <a:pt x="385" y="4370"/>
                </a:lnTo>
                <a:lnTo>
                  <a:pt x="625" y="4467"/>
                </a:lnTo>
                <a:lnTo>
                  <a:pt x="817" y="4467"/>
                </a:lnTo>
                <a:lnTo>
                  <a:pt x="1009" y="4370"/>
                </a:lnTo>
                <a:lnTo>
                  <a:pt x="1153" y="4274"/>
                </a:lnTo>
                <a:lnTo>
                  <a:pt x="1249" y="4130"/>
                </a:lnTo>
                <a:lnTo>
                  <a:pt x="1441" y="3890"/>
                </a:lnTo>
                <a:lnTo>
                  <a:pt x="1537" y="3938"/>
                </a:lnTo>
                <a:lnTo>
                  <a:pt x="1585" y="4034"/>
                </a:lnTo>
                <a:lnTo>
                  <a:pt x="1777" y="4418"/>
                </a:lnTo>
                <a:lnTo>
                  <a:pt x="1970" y="4851"/>
                </a:lnTo>
                <a:lnTo>
                  <a:pt x="2066" y="5043"/>
                </a:lnTo>
                <a:lnTo>
                  <a:pt x="2162" y="5139"/>
                </a:lnTo>
                <a:lnTo>
                  <a:pt x="2258" y="5139"/>
                </a:lnTo>
                <a:lnTo>
                  <a:pt x="2402" y="5043"/>
                </a:lnTo>
                <a:lnTo>
                  <a:pt x="2738" y="4803"/>
                </a:lnTo>
                <a:lnTo>
                  <a:pt x="3074" y="4515"/>
                </a:lnTo>
                <a:lnTo>
                  <a:pt x="3266" y="4322"/>
                </a:lnTo>
                <a:lnTo>
                  <a:pt x="3314" y="4226"/>
                </a:lnTo>
                <a:lnTo>
                  <a:pt x="3266" y="4178"/>
                </a:lnTo>
                <a:lnTo>
                  <a:pt x="3170" y="4034"/>
                </a:lnTo>
                <a:lnTo>
                  <a:pt x="3026" y="3890"/>
                </a:lnTo>
                <a:lnTo>
                  <a:pt x="2834" y="3650"/>
                </a:lnTo>
                <a:lnTo>
                  <a:pt x="2786" y="3506"/>
                </a:lnTo>
                <a:lnTo>
                  <a:pt x="2786" y="3362"/>
                </a:lnTo>
                <a:lnTo>
                  <a:pt x="2882" y="3218"/>
                </a:lnTo>
                <a:lnTo>
                  <a:pt x="3026" y="3122"/>
                </a:lnTo>
                <a:lnTo>
                  <a:pt x="3170" y="3074"/>
                </a:lnTo>
                <a:lnTo>
                  <a:pt x="3314" y="3026"/>
                </a:lnTo>
                <a:lnTo>
                  <a:pt x="3458" y="3026"/>
                </a:lnTo>
                <a:lnTo>
                  <a:pt x="3602" y="3074"/>
                </a:lnTo>
                <a:lnTo>
                  <a:pt x="3698" y="3170"/>
                </a:lnTo>
                <a:lnTo>
                  <a:pt x="3746" y="3266"/>
                </a:lnTo>
                <a:lnTo>
                  <a:pt x="3843" y="3506"/>
                </a:lnTo>
                <a:lnTo>
                  <a:pt x="3891" y="3746"/>
                </a:lnTo>
                <a:lnTo>
                  <a:pt x="3987" y="3938"/>
                </a:lnTo>
                <a:lnTo>
                  <a:pt x="4227" y="3938"/>
                </a:lnTo>
                <a:lnTo>
                  <a:pt x="4611" y="3698"/>
                </a:lnTo>
                <a:lnTo>
                  <a:pt x="5043" y="3410"/>
                </a:lnTo>
                <a:lnTo>
                  <a:pt x="5235" y="3218"/>
                </a:lnTo>
                <a:lnTo>
                  <a:pt x="5283" y="3170"/>
                </a:lnTo>
                <a:lnTo>
                  <a:pt x="5235" y="3074"/>
                </a:lnTo>
                <a:lnTo>
                  <a:pt x="5139" y="2834"/>
                </a:lnTo>
                <a:lnTo>
                  <a:pt x="4707" y="2257"/>
                </a:lnTo>
                <a:lnTo>
                  <a:pt x="4563" y="2017"/>
                </a:lnTo>
                <a:lnTo>
                  <a:pt x="4515" y="1969"/>
                </a:lnTo>
                <a:lnTo>
                  <a:pt x="4563" y="1921"/>
                </a:lnTo>
                <a:lnTo>
                  <a:pt x="4755" y="1873"/>
                </a:lnTo>
                <a:lnTo>
                  <a:pt x="5139" y="1729"/>
                </a:lnTo>
                <a:lnTo>
                  <a:pt x="5331" y="1585"/>
                </a:lnTo>
                <a:lnTo>
                  <a:pt x="5475" y="1393"/>
                </a:lnTo>
                <a:lnTo>
                  <a:pt x="5523" y="1249"/>
                </a:lnTo>
                <a:lnTo>
                  <a:pt x="5523" y="1057"/>
                </a:lnTo>
                <a:lnTo>
                  <a:pt x="5427" y="865"/>
                </a:lnTo>
                <a:lnTo>
                  <a:pt x="5283" y="673"/>
                </a:lnTo>
                <a:lnTo>
                  <a:pt x="5139" y="528"/>
                </a:lnTo>
                <a:lnTo>
                  <a:pt x="4947" y="432"/>
                </a:lnTo>
                <a:lnTo>
                  <a:pt x="4755" y="432"/>
                </a:lnTo>
                <a:lnTo>
                  <a:pt x="4611" y="480"/>
                </a:lnTo>
                <a:lnTo>
                  <a:pt x="4515" y="576"/>
                </a:lnTo>
                <a:lnTo>
                  <a:pt x="4419" y="673"/>
                </a:lnTo>
                <a:lnTo>
                  <a:pt x="4227" y="913"/>
                </a:lnTo>
                <a:lnTo>
                  <a:pt x="4131" y="1057"/>
                </a:lnTo>
                <a:lnTo>
                  <a:pt x="4035" y="1105"/>
                </a:lnTo>
                <a:lnTo>
                  <a:pt x="3939" y="1105"/>
                </a:lnTo>
                <a:lnTo>
                  <a:pt x="3843" y="1009"/>
                </a:lnTo>
                <a:lnTo>
                  <a:pt x="3602" y="625"/>
                </a:lnTo>
                <a:lnTo>
                  <a:pt x="3410" y="240"/>
                </a:lnTo>
                <a:lnTo>
                  <a:pt x="3314" y="96"/>
                </a:lnTo>
                <a:lnTo>
                  <a:pt x="3218" y="0"/>
                </a:lnTo>
                <a:close/>
              </a:path>
            </a:pathLst>
          </a:custGeom>
          <a:solidFill>
            <a:schemeClr val="accent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644" name="Google Shape;1644;p26"/>
          <p:cNvSpPr/>
          <p:nvPr/>
        </p:nvSpPr>
        <p:spPr>
          <a:xfrm>
            <a:off x="11063701" y="1245367"/>
            <a:ext cx="628297" cy="485079"/>
          </a:xfrm>
          <a:custGeom>
            <a:avLst/>
            <a:gdLst/>
            <a:ahLst/>
            <a:cxnLst/>
            <a:rect l="l" t="t" r="r" b="b"/>
            <a:pathLst>
              <a:path w="5476" h="4228" extrusionOk="0">
                <a:moveTo>
                  <a:pt x="3506" y="1"/>
                </a:moveTo>
                <a:lnTo>
                  <a:pt x="3122" y="97"/>
                </a:lnTo>
                <a:lnTo>
                  <a:pt x="2162" y="481"/>
                </a:lnTo>
                <a:lnTo>
                  <a:pt x="673" y="1105"/>
                </a:lnTo>
                <a:lnTo>
                  <a:pt x="673" y="1153"/>
                </a:lnTo>
                <a:lnTo>
                  <a:pt x="673" y="1346"/>
                </a:lnTo>
                <a:lnTo>
                  <a:pt x="865" y="1778"/>
                </a:lnTo>
                <a:lnTo>
                  <a:pt x="1057" y="2162"/>
                </a:lnTo>
                <a:lnTo>
                  <a:pt x="1105" y="2354"/>
                </a:lnTo>
                <a:lnTo>
                  <a:pt x="625" y="2354"/>
                </a:lnTo>
                <a:lnTo>
                  <a:pt x="289" y="2402"/>
                </a:lnTo>
                <a:lnTo>
                  <a:pt x="145" y="2498"/>
                </a:lnTo>
                <a:lnTo>
                  <a:pt x="97" y="2546"/>
                </a:lnTo>
                <a:lnTo>
                  <a:pt x="0" y="2738"/>
                </a:lnTo>
                <a:lnTo>
                  <a:pt x="0" y="2978"/>
                </a:lnTo>
                <a:lnTo>
                  <a:pt x="49" y="3171"/>
                </a:lnTo>
                <a:lnTo>
                  <a:pt x="193" y="3363"/>
                </a:lnTo>
                <a:lnTo>
                  <a:pt x="337" y="3555"/>
                </a:lnTo>
                <a:lnTo>
                  <a:pt x="481" y="3651"/>
                </a:lnTo>
                <a:lnTo>
                  <a:pt x="625" y="3699"/>
                </a:lnTo>
                <a:lnTo>
                  <a:pt x="769" y="3699"/>
                </a:lnTo>
                <a:lnTo>
                  <a:pt x="913" y="3603"/>
                </a:lnTo>
                <a:lnTo>
                  <a:pt x="1105" y="3459"/>
                </a:lnTo>
                <a:lnTo>
                  <a:pt x="1297" y="3363"/>
                </a:lnTo>
                <a:lnTo>
                  <a:pt x="1345" y="3363"/>
                </a:lnTo>
                <a:lnTo>
                  <a:pt x="1441" y="3459"/>
                </a:lnTo>
                <a:lnTo>
                  <a:pt x="1537" y="3699"/>
                </a:lnTo>
                <a:lnTo>
                  <a:pt x="1585" y="3987"/>
                </a:lnTo>
                <a:lnTo>
                  <a:pt x="1681" y="4227"/>
                </a:lnTo>
                <a:lnTo>
                  <a:pt x="1921" y="4227"/>
                </a:lnTo>
                <a:lnTo>
                  <a:pt x="2306" y="4083"/>
                </a:lnTo>
                <a:lnTo>
                  <a:pt x="2930" y="3747"/>
                </a:lnTo>
                <a:lnTo>
                  <a:pt x="3026" y="3699"/>
                </a:lnTo>
                <a:lnTo>
                  <a:pt x="2978" y="3699"/>
                </a:lnTo>
                <a:lnTo>
                  <a:pt x="2834" y="3603"/>
                </a:lnTo>
                <a:lnTo>
                  <a:pt x="2642" y="3459"/>
                </a:lnTo>
                <a:lnTo>
                  <a:pt x="2594" y="3315"/>
                </a:lnTo>
                <a:lnTo>
                  <a:pt x="2546" y="3171"/>
                </a:lnTo>
                <a:lnTo>
                  <a:pt x="2594" y="3026"/>
                </a:lnTo>
                <a:lnTo>
                  <a:pt x="2642" y="2882"/>
                </a:lnTo>
                <a:lnTo>
                  <a:pt x="2786" y="2786"/>
                </a:lnTo>
                <a:lnTo>
                  <a:pt x="2930" y="2642"/>
                </a:lnTo>
                <a:lnTo>
                  <a:pt x="3074" y="2594"/>
                </a:lnTo>
                <a:lnTo>
                  <a:pt x="3314" y="2546"/>
                </a:lnTo>
                <a:lnTo>
                  <a:pt x="3458" y="2594"/>
                </a:lnTo>
                <a:lnTo>
                  <a:pt x="3554" y="2690"/>
                </a:lnTo>
                <a:lnTo>
                  <a:pt x="3554" y="2834"/>
                </a:lnTo>
                <a:lnTo>
                  <a:pt x="3554" y="3026"/>
                </a:lnTo>
                <a:lnTo>
                  <a:pt x="3506" y="3363"/>
                </a:lnTo>
                <a:lnTo>
                  <a:pt x="3458" y="3507"/>
                </a:lnTo>
                <a:lnTo>
                  <a:pt x="3506" y="3603"/>
                </a:lnTo>
                <a:lnTo>
                  <a:pt x="3698" y="3603"/>
                </a:lnTo>
                <a:lnTo>
                  <a:pt x="4035" y="3507"/>
                </a:lnTo>
                <a:lnTo>
                  <a:pt x="4803" y="3219"/>
                </a:lnTo>
                <a:lnTo>
                  <a:pt x="4899" y="3171"/>
                </a:lnTo>
                <a:lnTo>
                  <a:pt x="4947" y="3026"/>
                </a:lnTo>
                <a:lnTo>
                  <a:pt x="4899" y="2930"/>
                </a:lnTo>
                <a:lnTo>
                  <a:pt x="4803" y="2786"/>
                </a:lnTo>
                <a:lnTo>
                  <a:pt x="4611" y="2546"/>
                </a:lnTo>
                <a:lnTo>
                  <a:pt x="4467" y="2306"/>
                </a:lnTo>
                <a:lnTo>
                  <a:pt x="4371" y="2162"/>
                </a:lnTo>
                <a:lnTo>
                  <a:pt x="4371" y="2114"/>
                </a:lnTo>
                <a:lnTo>
                  <a:pt x="4371" y="2066"/>
                </a:lnTo>
                <a:lnTo>
                  <a:pt x="4563" y="2018"/>
                </a:lnTo>
                <a:lnTo>
                  <a:pt x="4899" y="2018"/>
                </a:lnTo>
                <a:lnTo>
                  <a:pt x="5139" y="1970"/>
                </a:lnTo>
                <a:lnTo>
                  <a:pt x="5331" y="1874"/>
                </a:lnTo>
                <a:lnTo>
                  <a:pt x="5427" y="1730"/>
                </a:lnTo>
                <a:lnTo>
                  <a:pt x="5475" y="1538"/>
                </a:lnTo>
                <a:lnTo>
                  <a:pt x="5475" y="1346"/>
                </a:lnTo>
                <a:lnTo>
                  <a:pt x="5427" y="1202"/>
                </a:lnTo>
                <a:lnTo>
                  <a:pt x="5283" y="1009"/>
                </a:lnTo>
                <a:lnTo>
                  <a:pt x="5091" y="817"/>
                </a:lnTo>
                <a:lnTo>
                  <a:pt x="4899" y="721"/>
                </a:lnTo>
                <a:lnTo>
                  <a:pt x="4755" y="721"/>
                </a:lnTo>
                <a:lnTo>
                  <a:pt x="4659" y="769"/>
                </a:lnTo>
                <a:lnTo>
                  <a:pt x="4563" y="817"/>
                </a:lnTo>
                <a:lnTo>
                  <a:pt x="4419" y="1057"/>
                </a:lnTo>
                <a:lnTo>
                  <a:pt x="4323" y="1153"/>
                </a:lnTo>
                <a:lnTo>
                  <a:pt x="4227" y="1250"/>
                </a:lnTo>
                <a:lnTo>
                  <a:pt x="4131" y="1250"/>
                </a:lnTo>
                <a:lnTo>
                  <a:pt x="4035" y="1153"/>
                </a:lnTo>
                <a:lnTo>
                  <a:pt x="3891" y="721"/>
                </a:lnTo>
                <a:lnTo>
                  <a:pt x="3746" y="289"/>
                </a:lnTo>
                <a:lnTo>
                  <a:pt x="3698" y="97"/>
                </a:lnTo>
                <a:lnTo>
                  <a:pt x="3650" y="1"/>
                </a:lnTo>
                <a:close/>
              </a:path>
            </a:pathLst>
          </a:custGeom>
          <a:solidFill>
            <a:schemeClr val="lt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Tree>
    <p:extLst>
      <p:ext uri="{BB962C8B-B14F-4D97-AF65-F5344CB8AC3E}">
        <p14:creationId xmlns:p14="http://schemas.microsoft.com/office/powerpoint/2010/main" val="321117501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hyperlink" Target="https://www.facebook.com/groups/629898828017053" TargetMode="Externa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dk2"/>
        </a:solidFill>
        <a:effectLst/>
      </p:bgPr>
    </p:bg>
    <p:spTree>
      <p:nvGrpSpPr>
        <p:cNvPr id="1" name="Shape 5"/>
        <p:cNvGrpSpPr/>
        <p:nvPr/>
      </p:nvGrpSpPr>
      <p:grpSpPr>
        <a:xfrm>
          <a:off x="0" y="0"/>
          <a:ext cx="0" cy="0"/>
          <a:chOff x="0" y="0"/>
          <a:chExt cx="0" cy="0"/>
        </a:xfrm>
      </p:grpSpPr>
      <p:pic>
        <p:nvPicPr>
          <p:cNvPr id="2" name="Picture 1">
            <a:extLst>
              <a:ext uri="{FF2B5EF4-FFF2-40B4-BE49-F238E27FC236}">
                <a16:creationId xmlns:a16="http://schemas.microsoft.com/office/drawing/2014/main" id="{E601A826-9DBC-4144-A309-96D00EDA9B8E}"/>
              </a:ext>
            </a:extLst>
          </p:cNvPr>
          <p:cNvPicPr>
            <a:picLocks noChangeAspect="1"/>
          </p:cNvPicPr>
          <p:nvPr userDrawn="1"/>
        </p:nvPicPr>
        <p:blipFill rotWithShape="1">
          <a:blip r:embed="rId14" cstate="hqprint">
            <a:extLst>
              <a:ext uri="{28A0092B-C50C-407E-A947-70E740481C1C}">
                <a14:useLocalDpi xmlns:a14="http://schemas.microsoft.com/office/drawing/2010/main" val="0"/>
              </a:ext>
            </a:extLst>
          </a:blip>
          <a:srcRect t="37667"/>
          <a:stretch/>
        </p:blipFill>
        <p:spPr>
          <a:xfrm>
            <a:off x="-2052206" y="-221075"/>
            <a:ext cx="2186247" cy="2317405"/>
          </a:xfrm>
          <a:prstGeom prst="rect">
            <a:avLst/>
          </a:prstGeom>
        </p:spPr>
      </p:pic>
      <p:pic>
        <p:nvPicPr>
          <p:cNvPr id="3" name="Picture 2">
            <a:extLst>
              <a:ext uri="{FF2B5EF4-FFF2-40B4-BE49-F238E27FC236}">
                <a16:creationId xmlns:a16="http://schemas.microsoft.com/office/drawing/2014/main" id="{56EDD49C-554B-4C28-92F7-B784D7D8872A}"/>
              </a:ext>
            </a:extLst>
          </p:cNvPr>
          <p:cNvPicPr>
            <a:picLocks noChangeAspect="1"/>
          </p:cNvPicPr>
          <p:nvPr userDrawn="1"/>
        </p:nvPicPr>
        <p:blipFill rotWithShape="1">
          <a:blip r:embed="rId15" cstate="print">
            <a:extLst>
              <a:ext uri="{28A0092B-C50C-407E-A947-70E740481C1C}">
                <a14:useLocalDpi xmlns:a14="http://schemas.microsoft.com/office/drawing/2010/main" val="0"/>
              </a:ext>
            </a:extLst>
          </a:blip>
          <a:srcRect t="38142"/>
          <a:stretch/>
        </p:blipFill>
        <p:spPr>
          <a:xfrm>
            <a:off x="1616130" y="7175442"/>
            <a:ext cx="1824009" cy="2002485"/>
          </a:xfrm>
          <a:prstGeom prst="rect">
            <a:avLst/>
          </a:prstGeom>
        </p:spPr>
      </p:pic>
      <p:sp>
        <p:nvSpPr>
          <p:cNvPr id="4" name="TextBox 3">
            <a:extLst>
              <a:ext uri="{FF2B5EF4-FFF2-40B4-BE49-F238E27FC236}">
                <a16:creationId xmlns:a16="http://schemas.microsoft.com/office/drawing/2014/main" id="{F9034237-DA06-4066-849E-00A115FF4EA1}"/>
              </a:ext>
            </a:extLst>
          </p:cNvPr>
          <p:cNvSpPr txBox="1"/>
          <p:nvPr userDrawn="1"/>
        </p:nvSpPr>
        <p:spPr>
          <a:xfrm>
            <a:off x="3200400" y="8176684"/>
            <a:ext cx="6228184" cy="923330"/>
          </a:xfrm>
          <a:prstGeom prst="rect">
            <a:avLst/>
          </a:prstGeom>
          <a:noFill/>
        </p:spPr>
        <p:txBody>
          <a:bodyPr wrap="square">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2C9430"/>
                </a:solidFill>
                <a:effectLst/>
                <a:uLnTx/>
                <a:uFillTx/>
                <a:latin typeface="SVN-Newton" panose="02040603050506020204" pitchFamily="18" charset="0"/>
                <a:ea typeface="+mn-ea"/>
                <a:cs typeface="Times New Roman" panose="02020603050405020304" pitchFamily="18" charset="0"/>
              </a:rPr>
              <a:t>MĂNG NON – TÀI LIỆU TIỂU HỌC</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rPr>
              <a:t>Mời </a:t>
            </a:r>
            <a:r>
              <a:rPr kumimoji="0" lang="en-US" sz="18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truy</a:t>
            </a:r>
            <a:r>
              <a:rPr kumimoji="0" lang="en-US" sz="18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18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cập</a:t>
            </a:r>
            <a:r>
              <a:rPr kumimoji="0" lang="en-US" sz="18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1800" b="0" i="0" u="none" strike="noStrike" kern="1200" cap="none" spc="0" normalizeH="0" baseline="0" noProof="0" dirty="0">
                <a:ln>
                  <a:noFill/>
                </a:ln>
                <a:solidFill>
                  <a:srgbClr val="FF0066"/>
                </a:solidFill>
                <a:effectLst/>
                <a:uLnTx/>
                <a:uFillTx/>
                <a:latin typeface="Times New Roman" panose="02020603050405020304" pitchFamily="18" charset="0"/>
                <a:ea typeface="+mn-ea"/>
                <a:cs typeface="Times New Roman" panose="02020603050405020304" pitchFamily="18" charset="0"/>
                <a:hlinkClick r:id="rId16">
                  <a:extLst>
                    <a:ext uri="{A12FA001-AC4F-418D-AE19-62706E023703}">
                      <ahyp:hlinkClr xmlns:ahyp="http://schemas.microsoft.com/office/drawing/2018/hyperlinkcolor" val="tx"/>
                    </a:ext>
                  </a:extLst>
                </a:hlinkClick>
              </a:rPr>
              <a:t>MĂNG NON- TÀI LIỆU TIỂU HỌC | Facebook</a:t>
            </a:r>
            <a:endParaRPr kumimoji="0" lang="en-US" sz="1800" b="0" i="0" u="none" strike="noStrike" kern="1200" cap="none" spc="0" normalizeH="0" baseline="0" noProof="0" dirty="0">
              <a:ln>
                <a:noFill/>
              </a:ln>
              <a:solidFill>
                <a:srgbClr val="FF0066"/>
              </a:solidFill>
              <a:effectLst/>
              <a:uLnTx/>
              <a:uFillTx/>
              <a:latin typeface="SVN-Newton" panose="02040603050506020204" pitchFamily="18" charset="0"/>
              <a:ea typeface="+mn-ea"/>
              <a:cs typeface="Times New Roman" panose="02020603050405020304" pitchFamily="18" charset="0"/>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0D4370"/>
                </a:solidFill>
                <a:effectLst/>
                <a:uLnTx/>
                <a:uFillTx/>
                <a:latin typeface="SVN-Newton" panose="02040603050506020204" pitchFamily="18" charset="0"/>
                <a:ea typeface="+mn-ea"/>
                <a:cs typeface="Times New Roman" panose="02020603050405020304" pitchFamily="18" charset="0"/>
              </a:rPr>
              <a:t>SĐT ZALO : </a:t>
            </a:r>
            <a:r>
              <a:rPr kumimoji="0" lang="en-US" sz="1800" b="1" i="0" u="sng" strike="noStrike" kern="1200" cap="none" spc="0" normalizeH="0" baseline="0" noProof="0" dirty="0">
                <a:ln>
                  <a:noFill/>
                </a:ln>
                <a:solidFill>
                  <a:srgbClr val="0D4370"/>
                </a:solidFill>
                <a:effectLst/>
                <a:uLnTx/>
                <a:uFillTx/>
                <a:latin typeface="SVN-Newton" panose="02040603050506020204" pitchFamily="18" charset="0"/>
                <a:ea typeface="+mn-ea"/>
                <a:cs typeface="+mn-cs"/>
              </a:rPr>
              <a:t>0382348780</a:t>
            </a:r>
            <a:r>
              <a:rPr kumimoji="0" lang="en-US" sz="1800" b="1" i="0" u="none" strike="noStrike" kern="1200" cap="none" spc="0" normalizeH="0" baseline="0" noProof="0" dirty="0">
                <a:ln>
                  <a:noFill/>
                </a:ln>
                <a:solidFill>
                  <a:srgbClr val="0D4370"/>
                </a:solidFill>
                <a:effectLst/>
                <a:uLnTx/>
                <a:uFillTx/>
                <a:latin typeface="SVN-Newton" panose="02040603050506020204" pitchFamily="18" charset="0"/>
                <a:ea typeface="+mn-ea"/>
                <a:cs typeface="+mn-cs"/>
              </a:rPr>
              <a:t> - </a:t>
            </a:r>
            <a:r>
              <a:rPr kumimoji="0" lang="en-US" sz="1800" b="1" i="0" u="sng" strike="noStrike" kern="1200" cap="none" spc="0" normalizeH="0" baseline="0" noProof="0" dirty="0">
                <a:ln>
                  <a:noFill/>
                </a:ln>
                <a:solidFill>
                  <a:srgbClr val="0D4370"/>
                </a:solidFill>
                <a:effectLst/>
                <a:uLnTx/>
                <a:uFillTx/>
                <a:latin typeface="SVN-Newton" panose="02040603050506020204" pitchFamily="18" charset="0"/>
                <a:ea typeface="+mn-ea"/>
                <a:cs typeface="+mn-cs"/>
              </a:rPr>
              <a:t>0984848929</a:t>
            </a:r>
            <a:endParaRPr kumimoji="0" lang="en-US" sz="1800" b="1" i="0" u="none" strike="noStrike" kern="1200" cap="none" spc="0" normalizeH="0" baseline="0" noProof="0" dirty="0">
              <a:ln>
                <a:noFill/>
              </a:ln>
              <a:solidFill>
                <a:srgbClr val="0D4370"/>
              </a:solidFill>
              <a:effectLst/>
              <a:uLnTx/>
              <a:uFillTx/>
              <a:latin typeface="SVN-Newton" panose="02040603050506020204" pitchFamily="18" charset="0"/>
              <a:ea typeface="+mn-ea"/>
              <a:cs typeface="Times New Roman" panose="02020603050405020304" pitchFamily="18" charset="0"/>
            </a:endParaRPr>
          </a:p>
        </p:txBody>
      </p:sp>
      <p:sp>
        <p:nvSpPr>
          <p:cNvPr id="5" name="Title 1">
            <a:extLst>
              <a:ext uri="{FF2B5EF4-FFF2-40B4-BE49-F238E27FC236}">
                <a16:creationId xmlns:a16="http://schemas.microsoft.com/office/drawing/2014/main" id="{9E5F6F2C-DE77-4B3E-986A-23D69ABD846E}"/>
              </a:ext>
            </a:extLst>
          </p:cNvPr>
          <p:cNvSpPr txBox="1">
            <a:spLocks/>
          </p:cNvSpPr>
          <p:nvPr userDrawn="1"/>
        </p:nvSpPr>
        <p:spPr>
          <a:xfrm>
            <a:off x="1435010" y="8883608"/>
            <a:ext cx="2186247" cy="787400"/>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3200" b="0" i="0" u="none" strike="noStrike" kern="1200" cap="none" spc="0" normalizeH="0" baseline="0" noProof="0">
                <a:ln>
                  <a:noFill/>
                </a:ln>
                <a:solidFill>
                  <a:srgbClr val="2C9430"/>
                </a:solidFill>
                <a:effectLst/>
                <a:uLnTx/>
                <a:uFillTx/>
                <a:latin typeface="#9Slide07 HoneyCream" pitchFamily="2" charset="0"/>
                <a:ea typeface="+mj-ea"/>
                <a:cs typeface="+mj-cs"/>
              </a:rPr>
              <a:t>Măng Non</a:t>
            </a:r>
            <a:endParaRPr kumimoji="0" lang="en-US" sz="3200" b="0" i="0" u="none" strike="noStrike" kern="1200" cap="none" spc="0" normalizeH="0" baseline="0" noProof="0" dirty="0">
              <a:ln>
                <a:noFill/>
              </a:ln>
              <a:solidFill>
                <a:srgbClr val="2C9430"/>
              </a:solidFill>
              <a:effectLst/>
              <a:uLnTx/>
              <a:uFillTx/>
              <a:latin typeface="#9Slide07 HoneyCream" pitchFamily="2" charset="0"/>
              <a:ea typeface="+mj-ea"/>
              <a:cs typeface="+mj-cs"/>
            </a:endParaRPr>
          </a:p>
        </p:txBody>
      </p:sp>
      <p:pic>
        <p:nvPicPr>
          <p:cNvPr id="6" name="Picture 5">
            <a:extLst>
              <a:ext uri="{FF2B5EF4-FFF2-40B4-BE49-F238E27FC236}">
                <a16:creationId xmlns:a16="http://schemas.microsoft.com/office/drawing/2014/main" id="{2C38DA38-71FB-4CEB-B777-09292390EC4A}"/>
              </a:ext>
            </a:extLst>
          </p:cNvPr>
          <p:cNvPicPr>
            <a:picLocks noChangeAspect="1"/>
          </p:cNvPicPr>
          <p:nvPr userDrawn="1"/>
        </p:nvPicPr>
        <p:blipFill>
          <a:blip r:embed="rId14" cstate="hqprint">
            <a:extLst>
              <a:ext uri="{28A0092B-C50C-407E-A947-70E740481C1C}">
                <a14:useLocalDpi xmlns:a14="http://schemas.microsoft.com/office/drawing/2010/main" val="0"/>
              </a:ext>
            </a:extLst>
          </a:blip>
          <a:stretch>
            <a:fillRect/>
          </a:stretch>
        </p:blipFill>
        <p:spPr>
          <a:xfrm>
            <a:off x="-44149284" y="-24666690"/>
            <a:ext cx="2186247" cy="3717751"/>
          </a:xfrm>
          <a:prstGeom prst="rect">
            <a:avLst/>
          </a:prstGeom>
        </p:spPr>
      </p:pic>
      <p:pic>
        <p:nvPicPr>
          <p:cNvPr id="7" name="Picture 6">
            <a:extLst>
              <a:ext uri="{FF2B5EF4-FFF2-40B4-BE49-F238E27FC236}">
                <a16:creationId xmlns:a16="http://schemas.microsoft.com/office/drawing/2014/main" id="{7B3E06E2-B8CD-4348-A929-48748D52322A}"/>
              </a:ext>
            </a:extLst>
          </p:cNvPr>
          <p:cNvPicPr>
            <a:picLocks noChangeAspect="1"/>
          </p:cNvPicPr>
          <p:nvPr userDrawn="1"/>
        </p:nvPicPr>
        <p:blipFill>
          <a:blip r:embed="rId14" cstate="hqprint">
            <a:extLst>
              <a:ext uri="{28A0092B-C50C-407E-A947-70E740481C1C}">
                <a14:useLocalDpi xmlns:a14="http://schemas.microsoft.com/office/drawing/2010/main" val="0"/>
              </a:ext>
            </a:extLst>
          </a:blip>
          <a:stretch>
            <a:fillRect/>
          </a:stretch>
        </p:blipFill>
        <p:spPr>
          <a:xfrm>
            <a:off x="54452444" y="-24666690"/>
            <a:ext cx="2186247" cy="3717751"/>
          </a:xfrm>
          <a:prstGeom prst="rect">
            <a:avLst/>
          </a:prstGeom>
        </p:spPr>
      </p:pic>
      <p:pic>
        <p:nvPicPr>
          <p:cNvPr id="8" name="Picture 7">
            <a:extLst>
              <a:ext uri="{FF2B5EF4-FFF2-40B4-BE49-F238E27FC236}">
                <a16:creationId xmlns:a16="http://schemas.microsoft.com/office/drawing/2014/main" id="{D1A0A433-1C81-43D6-86C9-906F9D1CD5C6}"/>
              </a:ext>
            </a:extLst>
          </p:cNvPr>
          <p:cNvPicPr>
            <a:picLocks noChangeAspect="1"/>
          </p:cNvPicPr>
          <p:nvPr userDrawn="1"/>
        </p:nvPicPr>
        <p:blipFill>
          <a:blip r:embed="rId14" cstate="hqprint">
            <a:extLst>
              <a:ext uri="{28A0092B-C50C-407E-A947-70E740481C1C}">
                <a14:useLocalDpi xmlns:a14="http://schemas.microsoft.com/office/drawing/2010/main" val="0"/>
              </a:ext>
            </a:extLst>
          </a:blip>
          <a:stretch>
            <a:fillRect/>
          </a:stretch>
        </p:blipFill>
        <p:spPr>
          <a:xfrm>
            <a:off x="-44049921" y="14676864"/>
            <a:ext cx="2186247" cy="3717751"/>
          </a:xfrm>
          <a:prstGeom prst="rect">
            <a:avLst/>
          </a:prstGeom>
        </p:spPr>
      </p:pic>
      <p:pic>
        <p:nvPicPr>
          <p:cNvPr id="9" name="Picture 8">
            <a:extLst>
              <a:ext uri="{FF2B5EF4-FFF2-40B4-BE49-F238E27FC236}">
                <a16:creationId xmlns:a16="http://schemas.microsoft.com/office/drawing/2014/main" id="{57AB7940-731C-4B6C-8537-33EBAD98DEBF}"/>
              </a:ext>
            </a:extLst>
          </p:cNvPr>
          <p:cNvPicPr>
            <a:picLocks noChangeAspect="1"/>
          </p:cNvPicPr>
          <p:nvPr userDrawn="1"/>
        </p:nvPicPr>
        <p:blipFill>
          <a:blip r:embed="rId14" cstate="hqprint">
            <a:extLst>
              <a:ext uri="{28A0092B-C50C-407E-A947-70E740481C1C}">
                <a14:useLocalDpi xmlns:a14="http://schemas.microsoft.com/office/drawing/2010/main" val="0"/>
              </a:ext>
            </a:extLst>
          </a:blip>
          <a:stretch>
            <a:fillRect/>
          </a:stretch>
        </p:blipFill>
        <p:spPr>
          <a:xfrm>
            <a:off x="54452444" y="14676863"/>
            <a:ext cx="2186247" cy="3717751"/>
          </a:xfrm>
          <a:prstGeom prst="rect">
            <a:avLst/>
          </a:prstGeom>
        </p:spPr>
      </p:pic>
      <p:sp>
        <p:nvSpPr>
          <p:cNvPr id="10" name="Title 1">
            <a:extLst>
              <a:ext uri="{FF2B5EF4-FFF2-40B4-BE49-F238E27FC236}">
                <a16:creationId xmlns:a16="http://schemas.microsoft.com/office/drawing/2014/main" id="{7A218C26-69B7-499C-B190-96851A78FEC6}"/>
              </a:ext>
            </a:extLst>
          </p:cNvPr>
          <p:cNvSpPr txBox="1">
            <a:spLocks/>
          </p:cNvSpPr>
          <p:nvPr userDrawn="1"/>
        </p:nvSpPr>
        <p:spPr>
          <a:xfrm>
            <a:off x="-570117" y="6070600"/>
            <a:ext cx="2186247" cy="787400"/>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1800" b="0" i="0" u="none" strike="noStrike" kern="1200" cap="none" spc="0" normalizeH="0" baseline="0" noProof="0">
                <a:ln>
                  <a:noFill/>
                </a:ln>
                <a:solidFill>
                  <a:srgbClr val="A5A5A5">
                    <a:lumMod val="60000"/>
                    <a:lumOff val="40000"/>
                  </a:srgbClr>
                </a:solidFill>
                <a:effectLst/>
                <a:uLnTx/>
                <a:uFillTx/>
                <a:latin typeface="#9Slide07 HoneyCream" pitchFamily="2" charset="0"/>
                <a:ea typeface="+mj-ea"/>
                <a:cs typeface="+mj-cs"/>
              </a:rPr>
              <a:t>Măng Non</a:t>
            </a:r>
            <a:endParaRPr kumimoji="0" lang="en-US" sz="1800" b="0" i="0" u="none" strike="noStrike" kern="1200" cap="none" spc="0" normalizeH="0" baseline="0" noProof="0" dirty="0">
              <a:ln>
                <a:noFill/>
              </a:ln>
              <a:solidFill>
                <a:srgbClr val="A5A5A5">
                  <a:lumMod val="60000"/>
                  <a:lumOff val="40000"/>
                </a:srgbClr>
              </a:solidFill>
              <a:effectLst/>
              <a:uLnTx/>
              <a:uFillTx/>
              <a:latin typeface="#9Slide07 HoneyCream" pitchFamily="2" charset="0"/>
              <a:ea typeface="+mj-ea"/>
              <a:cs typeface="+mj-cs"/>
            </a:endParaRPr>
          </a:p>
        </p:txBody>
      </p:sp>
      <p:sp>
        <p:nvSpPr>
          <p:cNvPr id="11" name="TextBox 10">
            <a:extLst>
              <a:ext uri="{FF2B5EF4-FFF2-40B4-BE49-F238E27FC236}">
                <a16:creationId xmlns:a16="http://schemas.microsoft.com/office/drawing/2014/main" id="{3EC13011-D62D-61CA-350F-A93987A6126E}"/>
              </a:ext>
            </a:extLst>
          </p:cNvPr>
          <p:cNvSpPr txBox="1"/>
          <p:nvPr userDrawn="1"/>
        </p:nvSpPr>
        <p:spPr>
          <a:xfrm>
            <a:off x="-2622126" y="1912026"/>
            <a:ext cx="3326085" cy="553998"/>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000" b="0" i="0" u="none" strike="noStrike" kern="1200" cap="none" spc="0" normalizeH="0" baseline="0" noProof="0" err="1">
                <a:ln>
                  <a:noFill/>
                </a:ln>
                <a:solidFill>
                  <a:srgbClr val="2E9733"/>
                </a:solidFill>
                <a:effectLst>
                  <a:outerShdw dist="165100" dir="2700000" sx="99000" sy="99000" algn="tl" rotWithShape="0">
                    <a:prstClr val="white">
                      <a:alpha val="63000"/>
                    </a:prstClr>
                  </a:outerShdw>
                  <a:reflection blurRad="6350" stA="55000" endA="300" endPos="45500" dir="5400000" sy="-100000" algn="bl" rotWithShape="0"/>
                </a:effectLst>
                <a:uLnTx/>
                <a:uFillTx/>
                <a:latin typeface="#9Slide07 HoneyCream" pitchFamily="2" charset="0"/>
                <a:ea typeface="+mn-ea"/>
                <a:cs typeface="#9Slide05 Bodega Script" pitchFamily="2" charset="0"/>
              </a:rPr>
              <a:t>Măng</a:t>
            </a:r>
            <a:r>
              <a:rPr kumimoji="0" lang="en-US" sz="3000" b="0" i="0" u="none" strike="noStrike" kern="1200" cap="none" spc="0" normalizeH="0" baseline="0" noProof="0">
                <a:ln>
                  <a:noFill/>
                </a:ln>
                <a:solidFill>
                  <a:srgbClr val="2E9733"/>
                </a:solidFill>
                <a:effectLst>
                  <a:outerShdw dist="165100" dir="2700000" sx="99000" sy="99000" algn="tl" rotWithShape="0">
                    <a:prstClr val="white">
                      <a:alpha val="63000"/>
                    </a:prstClr>
                  </a:outerShdw>
                  <a:reflection blurRad="6350" stA="55000" endA="300" endPos="45500" dir="5400000" sy="-100000" algn="bl" rotWithShape="0"/>
                </a:effectLst>
                <a:uLnTx/>
                <a:uFillTx/>
                <a:latin typeface="#9Slide07 HoneyCream" pitchFamily="2" charset="0"/>
                <a:ea typeface="+mn-ea"/>
                <a:cs typeface="#9Slide05 Bodega Script" pitchFamily="2" charset="0"/>
              </a:rPr>
              <a:t> Non</a:t>
            </a:r>
            <a:endParaRPr kumimoji="0" lang="id-ID" sz="3000" b="0" i="0" u="none" strike="noStrike" kern="1200" cap="none" spc="0" normalizeH="0" baseline="0" noProof="0">
              <a:ln>
                <a:noFill/>
              </a:ln>
              <a:solidFill>
                <a:srgbClr val="2E9733"/>
              </a:solidFill>
              <a:effectLst>
                <a:outerShdw dist="165100" dir="2700000" sx="99000" sy="99000" algn="tl" rotWithShape="0">
                  <a:prstClr val="white">
                    <a:alpha val="63000"/>
                  </a:prstClr>
                </a:outerShdw>
                <a:reflection blurRad="6350" stA="55000" endA="300" endPos="45500" dir="5400000" sy="-100000" algn="bl" rotWithShape="0"/>
              </a:effectLst>
              <a:uLnTx/>
              <a:uFillTx/>
              <a:latin typeface="#9Slide07 HoneyCream" pitchFamily="2" charset="0"/>
              <a:ea typeface="+mn-ea"/>
              <a:cs typeface="#9Slide05 Bodega Script" pitchFamily="2" charset="0"/>
            </a:endParaRPr>
          </a:p>
        </p:txBody>
      </p:sp>
      <p:sp>
        <p:nvSpPr>
          <p:cNvPr id="12" name="TextBox 11">
            <a:extLst>
              <a:ext uri="{FF2B5EF4-FFF2-40B4-BE49-F238E27FC236}">
                <a16:creationId xmlns:a16="http://schemas.microsoft.com/office/drawing/2014/main" id="{24F97B44-4F13-FBF2-06CB-91123BE23E72}"/>
              </a:ext>
            </a:extLst>
          </p:cNvPr>
          <p:cNvSpPr txBox="1"/>
          <p:nvPr userDrawn="1"/>
        </p:nvSpPr>
        <p:spPr>
          <a:xfrm>
            <a:off x="10081082" y="331221"/>
            <a:ext cx="2746978" cy="784811"/>
          </a:xfrm>
          <a:prstGeom prst="rect">
            <a:avLst/>
          </a:prstGeom>
          <a:noFill/>
        </p:spPr>
        <p:txBody>
          <a:bodyPr wrap="square" rtlCol="0">
            <a:prstTxWarp prst="textArchUp">
              <a:avLst/>
            </a:prstTxWarp>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600" b="0" i="0" u="none" strike="noStrike" kern="0" cap="none" spc="0" normalizeH="0" baseline="0" noProof="0">
                <a:ln>
                  <a:noFill/>
                </a:ln>
                <a:solidFill>
                  <a:srgbClr val="014C4C">
                    <a:alpha val="45000"/>
                  </a:srgbClr>
                </a:solidFill>
                <a:effectLst>
                  <a:outerShdw dist="165100" dir="2700000" sx="99000" sy="99000" algn="tl" rotWithShape="0">
                    <a:srgbClr val="EC9684">
                      <a:alpha val="63000"/>
                    </a:srgbClr>
                  </a:outerShdw>
                </a:effectLst>
                <a:uLnTx/>
                <a:uFillTx/>
                <a:latin typeface="#9Slide05 Aphrodite Pro" panose="02000000000000000000" pitchFamily="2" charset="0"/>
                <a:ea typeface="+mn-ea"/>
                <a:cs typeface="#9Slide05 Bodega Script" pitchFamily="2" charset="0"/>
                <a:sym typeface="Arial"/>
              </a:rPr>
              <a:t>Măng Non</a:t>
            </a:r>
            <a:endParaRPr kumimoji="0" lang="id-ID" sz="1600" b="0" i="0" u="none" strike="noStrike" kern="0" cap="none" spc="0" normalizeH="0" baseline="0" noProof="0">
              <a:ln>
                <a:noFill/>
              </a:ln>
              <a:solidFill>
                <a:srgbClr val="014C4C">
                  <a:alpha val="45000"/>
                </a:srgbClr>
              </a:solidFill>
              <a:effectLst>
                <a:outerShdw dist="165100" dir="2700000" sx="99000" sy="99000" algn="tl" rotWithShape="0">
                  <a:srgbClr val="EC9684">
                    <a:alpha val="63000"/>
                  </a:srgbClr>
                </a:outerShdw>
              </a:effectLst>
              <a:uLnTx/>
              <a:uFillTx/>
              <a:latin typeface="#9Slide05 Aphrodite Pro" panose="02000000000000000000" pitchFamily="2" charset="0"/>
              <a:ea typeface="+mn-ea"/>
              <a:cs typeface="#9Slide05 Bodega Script" pitchFamily="2" charset="0"/>
              <a:sym typeface="Arial"/>
            </a:endParaRPr>
          </a:p>
        </p:txBody>
      </p:sp>
      <p:sp>
        <p:nvSpPr>
          <p:cNvPr id="13" name="TextBox 12">
            <a:extLst>
              <a:ext uri="{FF2B5EF4-FFF2-40B4-BE49-F238E27FC236}">
                <a16:creationId xmlns:a16="http://schemas.microsoft.com/office/drawing/2014/main" id="{7B7DCCBB-A006-6260-88C5-8ED9EE0DC868}"/>
              </a:ext>
            </a:extLst>
          </p:cNvPr>
          <p:cNvSpPr txBox="1"/>
          <p:nvPr userDrawn="1"/>
        </p:nvSpPr>
        <p:spPr>
          <a:xfrm>
            <a:off x="523006" y="9495369"/>
            <a:ext cx="11725451" cy="646331"/>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
                <a:srgbClr val="000000"/>
              </a:buClr>
              <a:buSzPts val="1100"/>
              <a:buFont typeface="Arial"/>
              <a:buNone/>
              <a:tabLst/>
              <a:defRPr/>
            </a:pPr>
            <a:r>
              <a:rPr kumimoji="0" lang="en-US" sz="1800" b="1" i="0" u="none" strike="noStrike" kern="1200" cap="none" spc="0" normalizeH="0" baseline="0" noProof="0">
                <a:ln>
                  <a:noFill/>
                </a:ln>
                <a:solidFill>
                  <a:srgbClr val="C00000"/>
                </a:solidFill>
                <a:effectLst/>
                <a:uLnTx/>
                <a:uFillTx/>
                <a:latin typeface="UTM Avo" panose="02040603050506020204" pitchFamily="18" charset="0"/>
                <a:ea typeface="+mn-ea"/>
                <a:cs typeface="+mn-cs"/>
              </a:rPr>
              <a:t>Sản phẩm của Măng Non – Tài liệu Tiểu học.</a:t>
            </a:r>
          </a:p>
          <a:p>
            <a:pPr marL="0" marR="0" lvl="0" indent="0" algn="ctr" defTabSz="914400" rtl="0" eaLnBrk="1" fontAlgn="auto" latinLnBrk="0" hangingPunct="1">
              <a:lnSpc>
                <a:spcPct val="100000"/>
              </a:lnSpc>
              <a:spcBef>
                <a:spcPts val="0"/>
              </a:spcBef>
              <a:spcAft>
                <a:spcPts val="0"/>
              </a:spcAft>
              <a:buClr>
                <a:srgbClr val="000000"/>
              </a:buClr>
              <a:buSzPts val="1100"/>
              <a:buFont typeface="Arial"/>
              <a:buNone/>
              <a:tabLst/>
              <a:defRPr/>
            </a:pPr>
            <a:r>
              <a:rPr kumimoji="0" lang="en-US" sz="1800" b="1" i="0" u="none" strike="noStrike" kern="1200" cap="none" spc="0" normalizeH="0" baseline="0" noProof="0">
                <a:ln>
                  <a:noFill/>
                </a:ln>
                <a:solidFill>
                  <a:srgbClr val="C00000"/>
                </a:solidFill>
                <a:effectLst/>
                <a:uLnTx/>
                <a:uFillTx/>
                <a:latin typeface="UTM Avo" panose="02040603050506020204" pitchFamily="18" charset="0"/>
                <a:ea typeface="+mn-ea"/>
                <a:cs typeface="+mn-cs"/>
              </a:rPr>
              <a:t> Nghiêm cấm buôn bán, sao chép và chỉnh sửa để thu lợi nhuận.</a:t>
            </a:r>
          </a:p>
        </p:txBody>
      </p:sp>
    </p:spTree>
    <p:extLst>
      <p:ext uri="{BB962C8B-B14F-4D97-AF65-F5344CB8AC3E}">
        <p14:creationId xmlns:p14="http://schemas.microsoft.com/office/powerpoint/2010/main" val="3044376650"/>
      </p:ext>
    </p:extLst>
  </p:cSld>
  <p:clrMap bg1="lt1" tx1="dk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3" r:id="rId10"/>
    <p:sldLayoutId id="2147483675" r:id="rId11"/>
    <p:sldLayoutId id="2147483676" r:id="rId12"/>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Tahoma" panose="020B0604030504040204" pitchFamily="34" charset="0"/>
          <a:ea typeface="Tahoma" panose="020B0604030504040204" pitchFamily="34" charset="0"/>
          <a:cs typeface="Tahoma" panose="020B0604030504040204" pitchFamily="34" charset="0"/>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9Slide06 SVNClementine" panose="020F0502020204030203" pitchFamily="34" charset="0"/>
          <a:ea typeface="#9Slide06 SVNClementine" panose="020F0502020204030203" pitchFamily="34" charset="0"/>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xml"/><Relationship Id="rId1" Type="http://schemas.openxmlformats.org/officeDocument/2006/relationships/slideLayout" Target="../slideLayouts/slideLayout6.xml"/><Relationship Id="rId5" Type="http://schemas.openxmlformats.org/officeDocument/2006/relationships/image" Target="../media/image11.png"/><Relationship Id="rId4" Type="http://schemas.openxmlformats.org/officeDocument/2006/relationships/image" Target="../media/image10.pn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9.xml"/><Relationship Id="rId1" Type="http://schemas.openxmlformats.org/officeDocument/2006/relationships/slideLayout" Target="../slideLayouts/slideLayout10.xml"/></Relationships>
</file>

<file path=ppt/slides/_rels/slide1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8.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microsoft.com/office/2007/relationships/hdphoto" Target="../media/hdphoto1.wdp"/></Relationships>
</file>

<file path=ppt/slides/_rels/slide4.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6.pn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2501"/>
        <p:cNvGrpSpPr/>
        <p:nvPr/>
      </p:nvGrpSpPr>
      <p:grpSpPr>
        <a:xfrm>
          <a:off x="0" y="0"/>
          <a:ext cx="0" cy="0"/>
          <a:chOff x="0" y="0"/>
          <a:chExt cx="0" cy="0"/>
        </a:xfrm>
      </p:grpSpPr>
      <p:sp>
        <p:nvSpPr>
          <p:cNvPr id="2502" name="Google Shape;2502;p41"/>
          <p:cNvSpPr txBox="1">
            <a:spLocks noGrp="1"/>
          </p:cNvSpPr>
          <p:nvPr>
            <p:ph type="ctrTitle"/>
          </p:nvPr>
        </p:nvSpPr>
        <p:spPr>
          <a:xfrm>
            <a:off x="2393404" y="1977077"/>
            <a:ext cx="7615556" cy="1717200"/>
          </a:xfrm>
          <a:prstGeom prst="rect">
            <a:avLst/>
          </a:prstGeom>
        </p:spPr>
        <p:txBody>
          <a:bodyPr spcFirstLastPara="1" wrap="square" lIns="121900" tIns="121900" rIns="121900" bIns="121900" anchor="ctr" anchorCtr="0">
            <a:noAutofit/>
          </a:bodyPr>
          <a:lstStyle/>
          <a:p>
            <a:r>
              <a:rPr lang="vi-VN" sz="4267" dirty="0">
                <a:solidFill>
                  <a:schemeClr val="bg1">
                    <a:lumMod val="50000"/>
                  </a:schemeClr>
                </a:solidFill>
                <a:effectLst>
                  <a:outerShdw blurRad="60007" dist="310007" dir="7680000" sy="30000" kx="1300200" algn="ctr" rotWithShape="0">
                    <a:prstClr val="black">
                      <a:alpha val="32000"/>
                    </a:prstClr>
                  </a:outerShdw>
                </a:effectLst>
              </a:rPr>
              <a:t>Tự nhiên &amp; xã hội</a:t>
            </a:r>
            <a:br>
              <a:rPr lang="en" sz="4000" dirty="0">
                <a:solidFill>
                  <a:schemeClr val="bg1">
                    <a:lumMod val="50000"/>
                  </a:schemeClr>
                </a:solidFill>
                <a:effectLst>
                  <a:outerShdw blurRad="60007" dist="310007" dir="7680000" sy="30000" kx="1300200" algn="ctr" rotWithShape="0">
                    <a:prstClr val="black">
                      <a:alpha val="32000"/>
                    </a:prstClr>
                  </a:outerShdw>
                </a:effectLst>
              </a:rPr>
            </a:br>
            <a:r>
              <a:rPr lang="vi-VN" sz="10666" dirty="0">
                <a:solidFill>
                  <a:schemeClr val="bg1">
                    <a:lumMod val="50000"/>
                  </a:schemeClr>
                </a:solidFill>
                <a:effectLst>
                  <a:outerShdw blurRad="60007" dist="310007" dir="7680000" sy="30000" kx="1300200" algn="ctr" rotWithShape="0">
                    <a:prstClr val="black">
                      <a:alpha val="32000"/>
                    </a:prstClr>
                  </a:outerShdw>
                </a:effectLst>
              </a:rPr>
              <a:t>CƠ QUAN HÔ HẤP</a:t>
            </a:r>
            <a:endParaRPr sz="7066" dirty="0">
              <a:solidFill>
                <a:schemeClr val="bg1">
                  <a:lumMod val="50000"/>
                </a:schemeClr>
              </a:solidFill>
              <a:effectLst>
                <a:outerShdw blurRad="60007" dist="310007" dir="7680000" sy="30000" kx="1300200" algn="ctr" rotWithShape="0">
                  <a:prstClr val="black">
                    <a:alpha val="32000"/>
                  </a:prstClr>
                </a:outerShdw>
              </a:effectLst>
            </a:endParaRPr>
          </a:p>
        </p:txBody>
      </p:sp>
      <p:grpSp>
        <p:nvGrpSpPr>
          <p:cNvPr id="2505" name="Google Shape;2505;p41"/>
          <p:cNvGrpSpPr/>
          <p:nvPr/>
        </p:nvGrpSpPr>
        <p:grpSpPr>
          <a:xfrm>
            <a:off x="8556624" y="3015483"/>
            <a:ext cx="3016865" cy="3771557"/>
            <a:chOff x="1652450" y="2386825"/>
            <a:chExt cx="1066200" cy="1320725"/>
          </a:xfrm>
          <a:effectLst>
            <a:outerShdw blurRad="76200" dir="18900000" sy="23000" kx="-1200000" algn="bl" rotWithShape="0">
              <a:prstClr val="black">
                <a:alpha val="20000"/>
              </a:prstClr>
            </a:outerShdw>
          </a:effectLst>
        </p:grpSpPr>
        <p:sp>
          <p:nvSpPr>
            <p:cNvPr id="2506" name="Google Shape;2506;p41"/>
            <p:cNvSpPr/>
            <p:nvPr/>
          </p:nvSpPr>
          <p:spPr>
            <a:xfrm>
              <a:off x="1840950" y="2437250"/>
              <a:ext cx="877700" cy="871675"/>
            </a:xfrm>
            <a:custGeom>
              <a:avLst/>
              <a:gdLst/>
              <a:ahLst/>
              <a:cxnLst/>
              <a:rect l="l" t="t" r="r" b="b"/>
              <a:pathLst>
                <a:path w="35108" h="34867" extrusionOk="0">
                  <a:moveTo>
                    <a:pt x="17578" y="1"/>
                  </a:moveTo>
                  <a:lnTo>
                    <a:pt x="16809" y="49"/>
                  </a:lnTo>
                  <a:lnTo>
                    <a:pt x="16041" y="97"/>
                  </a:lnTo>
                  <a:lnTo>
                    <a:pt x="14552" y="289"/>
                  </a:lnTo>
                  <a:lnTo>
                    <a:pt x="13112" y="577"/>
                  </a:lnTo>
                  <a:lnTo>
                    <a:pt x="11767" y="913"/>
                  </a:lnTo>
                  <a:lnTo>
                    <a:pt x="10470" y="1345"/>
                  </a:lnTo>
                  <a:lnTo>
                    <a:pt x="9318" y="1778"/>
                  </a:lnTo>
                  <a:lnTo>
                    <a:pt x="8309" y="2210"/>
                  </a:lnTo>
                  <a:lnTo>
                    <a:pt x="7349" y="2642"/>
                  </a:lnTo>
                  <a:lnTo>
                    <a:pt x="6580" y="3026"/>
                  </a:lnTo>
                  <a:lnTo>
                    <a:pt x="5524" y="3603"/>
                  </a:lnTo>
                  <a:lnTo>
                    <a:pt x="5139" y="3843"/>
                  </a:lnTo>
                  <a:lnTo>
                    <a:pt x="4275" y="4659"/>
                  </a:lnTo>
                  <a:lnTo>
                    <a:pt x="3458" y="5572"/>
                  </a:lnTo>
                  <a:lnTo>
                    <a:pt x="2498" y="6628"/>
                  </a:lnTo>
                  <a:lnTo>
                    <a:pt x="1537" y="7781"/>
                  </a:lnTo>
                  <a:lnTo>
                    <a:pt x="1105" y="8357"/>
                  </a:lnTo>
                  <a:lnTo>
                    <a:pt x="721" y="8981"/>
                  </a:lnTo>
                  <a:lnTo>
                    <a:pt x="385" y="9510"/>
                  </a:lnTo>
                  <a:lnTo>
                    <a:pt x="193" y="10038"/>
                  </a:lnTo>
                  <a:lnTo>
                    <a:pt x="49" y="10566"/>
                  </a:lnTo>
                  <a:lnTo>
                    <a:pt x="1" y="10758"/>
                  </a:lnTo>
                  <a:lnTo>
                    <a:pt x="1" y="10998"/>
                  </a:lnTo>
                  <a:lnTo>
                    <a:pt x="97" y="11431"/>
                  </a:lnTo>
                  <a:lnTo>
                    <a:pt x="241" y="11911"/>
                  </a:lnTo>
                  <a:lnTo>
                    <a:pt x="433" y="12439"/>
                  </a:lnTo>
                  <a:lnTo>
                    <a:pt x="673" y="13016"/>
                  </a:lnTo>
                  <a:lnTo>
                    <a:pt x="1249" y="14168"/>
                  </a:lnTo>
                  <a:lnTo>
                    <a:pt x="1874" y="15321"/>
                  </a:lnTo>
                  <a:lnTo>
                    <a:pt x="2498" y="16377"/>
                  </a:lnTo>
                  <a:lnTo>
                    <a:pt x="3074" y="17242"/>
                  </a:lnTo>
                  <a:lnTo>
                    <a:pt x="3603" y="18010"/>
                  </a:lnTo>
                  <a:lnTo>
                    <a:pt x="3555" y="18634"/>
                  </a:lnTo>
                  <a:lnTo>
                    <a:pt x="3458" y="20171"/>
                  </a:lnTo>
                  <a:lnTo>
                    <a:pt x="3410" y="21228"/>
                  </a:lnTo>
                  <a:lnTo>
                    <a:pt x="3458" y="22428"/>
                  </a:lnTo>
                  <a:lnTo>
                    <a:pt x="3506" y="23725"/>
                  </a:lnTo>
                  <a:lnTo>
                    <a:pt x="3651" y="25118"/>
                  </a:lnTo>
                  <a:lnTo>
                    <a:pt x="3843" y="26511"/>
                  </a:lnTo>
                  <a:lnTo>
                    <a:pt x="4131" y="27903"/>
                  </a:lnTo>
                  <a:lnTo>
                    <a:pt x="4323" y="28624"/>
                  </a:lnTo>
                  <a:lnTo>
                    <a:pt x="4515" y="29296"/>
                  </a:lnTo>
                  <a:lnTo>
                    <a:pt x="4755" y="29920"/>
                  </a:lnTo>
                  <a:lnTo>
                    <a:pt x="5043" y="30545"/>
                  </a:lnTo>
                  <a:lnTo>
                    <a:pt x="5379" y="31169"/>
                  </a:lnTo>
                  <a:lnTo>
                    <a:pt x="5716" y="31745"/>
                  </a:lnTo>
                  <a:lnTo>
                    <a:pt x="6100" y="32274"/>
                  </a:lnTo>
                  <a:lnTo>
                    <a:pt x="6532" y="32754"/>
                  </a:lnTo>
                  <a:lnTo>
                    <a:pt x="6964" y="33186"/>
                  </a:lnTo>
                  <a:lnTo>
                    <a:pt x="7493" y="33570"/>
                  </a:lnTo>
                  <a:lnTo>
                    <a:pt x="8069" y="33906"/>
                  </a:lnTo>
                  <a:lnTo>
                    <a:pt x="8645" y="34195"/>
                  </a:lnTo>
                  <a:lnTo>
                    <a:pt x="9270" y="34435"/>
                  </a:lnTo>
                  <a:lnTo>
                    <a:pt x="9942" y="34627"/>
                  </a:lnTo>
                  <a:lnTo>
                    <a:pt x="10662" y="34723"/>
                  </a:lnTo>
                  <a:lnTo>
                    <a:pt x="11335" y="34819"/>
                  </a:lnTo>
                  <a:lnTo>
                    <a:pt x="12103" y="34867"/>
                  </a:lnTo>
                  <a:lnTo>
                    <a:pt x="13592" y="34867"/>
                  </a:lnTo>
                  <a:lnTo>
                    <a:pt x="14360" y="34819"/>
                  </a:lnTo>
                  <a:lnTo>
                    <a:pt x="15129" y="34723"/>
                  </a:lnTo>
                  <a:lnTo>
                    <a:pt x="15897" y="34579"/>
                  </a:lnTo>
                  <a:lnTo>
                    <a:pt x="17482" y="34243"/>
                  </a:lnTo>
                  <a:lnTo>
                    <a:pt x="19019" y="33858"/>
                  </a:lnTo>
                  <a:lnTo>
                    <a:pt x="20507" y="33378"/>
                  </a:lnTo>
                  <a:lnTo>
                    <a:pt x="21900" y="32802"/>
                  </a:lnTo>
                  <a:lnTo>
                    <a:pt x="23245" y="32226"/>
                  </a:lnTo>
                  <a:lnTo>
                    <a:pt x="24445" y="31649"/>
                  </a:lnTo>
                  <a:lnTo>
                    <a:pt x="25550" y="31025"/>
                  </a:lnTo>
                  <a:lnTo>
                    <a:pt x="26415" y="30449"/>
                  </a:lnTo>
                  <a:lnTo>
                    <a:pt x="27135" y="29920"/>
                  </a:lnTo>
                  <a:lnTo>
                    <a:pt x="27663" y="29392"/>
                  </a:lnTo>
                  <a:lnTo>
                    <a:pt x="27807" y="29200"/>
                  </a:lnTo>
                  <a:lnTo>
                    <a:pt x="27903" y="29008"/>
                  </a:lnTo>
                  <a:lnTo>
                    <a:pt x="28191" y="29008"/>
                  </a:lnTo>
                  <a:lnTo>
                    <a:pt x="28864" y="29056"/>
                  </a:lnTo>
                  <a:lnTo>
                    <a:pt x="29344" y="29008"/>
                  </a:lnTo>
                  <a:lnTo>
                    <a:pt x="29872" y="28960"/>
                  </a:lnTo>
                  <a:lnTo>
                    <a:pt x="30449" y="28864"/>
                  </a:lnTo>
                  <a:lnTo>
                    <a:pt x="31073" y="28720"/>
                  </a:lnTo>
                  <a:lnTo>
                    <a:pt x="31697" y="28528"/>
                  </a:lnTo>
                  <a:lnTo>
                    <a:pt x="32322" y="28239"/>
                  </a:lnTo>
                  <a:lnTo>
                    <a:pt x="32946" y="27855"/>
                  </a:lnTo>
                  <a:lnTo>
                    <a:pt x="33474" y="27375"/>
                  </a:lnTo>
                  <a:lnTo>
                    <a:pt x="33762" y="27087"/>
                  </a:lnTo>
                  <a:lnTo>
                    <a:pt x="34003" y="26799"/>
                  </a:lnTo>
                  <a:lnTo>
                    <a:pt x="34243" y="26463"/>
                  </a:lnTo>
                  <a:lnTo>
                    <a:pt x="34435" y="26078"/>
                  </a:lnTo>
                  <a:lnTo>
                    <a:pt x="34675" y="25694"/>
                  </a:lnTo>
                  <a:lnTo>
                    <a:pt x="34819" y="25262"/>
                  </a:lnTo>
                  <a:lnTo>
                    <a:pt x="34963" y="24782"/>
                  </a:lnTo>
                  <a:lnTo>
                    <a:pt x="35107" y="24301"/>
                  </a:lnTo>
                  <a:lnTo>
                    <a:pt x="29968" y="21036"/>
                  </a:lnTo>
                  <a:lnTo>
                    <a:pt x="30016" y="20219"/>
                  </a:lnTo>
                  <a:lnTo>
                    <a:pt x="30016" y="18154"/>
                  </a:lnTo>
                  <a:lnTo>
                    <a:pt x="30016" y="16761"/>
                  </a:lnTo>
                  <a:lnTo>
                    <a:pt x="29920" y="15225"/>
                  </a:lnTo>
                  <a:lnTo>
                    <a:pt x="29776" y="13496"/>
                  </a:lnTo>
                  <a:lnTo>
                    <a:pt x="29488" y="11767"/>
                  </a:lnTo>
                  <a:lnTo>
                    <a:pt x="29152" y="9942"/>
                  </a:lnTo>
                  <a:lnTo>
                    <a:pt x="28960" y="9029"/>
                  </a:lnTo>
                  <a:lnTo>
                    <a:pt x="28720" y="8165"/>
                  </a:lnTo>
                  <a:lnTo>
                    <a:pt x="28432" y="7301"/>
                  </a:lnTo>
                  <a:lnTo>
                    <a:pt x="28095" y="6436"/>
                  </a:lnTo>
                  <a:lnTo>
                    <a:pt x="27759" y="5620"/>
                  </a:lnTo>
                  <a:lnTo>
                    <a:pt x="27327" y="4851"/>
                  </a:lnTo>
                  <a:lnTo>
                    <a:pt x="26895" y="4131"/>
                  </a:lnTo>
                  <a:lnTo>
                    <a:pt x="26415" y="3410"/>
                  </a:lnTo>
                  <a:lnTo>
                    <a:pt x="25886" y="2786"/>
                  </a:lnTo>
                  <a:lnTo>
                    <a:pt x="25310" y="2210"/>
                  </a:lnTo>
                  <a:lnTo>
                    <a:pt x="24686" y="1730"/>
                  </a:lnTo>
                  <a:lnTo>
                    <a:pt x="23965" y="1249"/>
                  </a:lnTo>
                  <a:lnTo>
                    <a:pt x="23245" y="913"/>
                  </a:lnTo>
                  <a:lnTo>
                    <a:pt x="22428" y="625"/>
                  </a:lnTo>
                  <a:lnTo>
                    <a:pt x="21612" y="433"/>
                  </a:lnTo>
                  <a:lnTo>
                    <a:pt x="20796" y="289"/>
                  </a:lnTo>
                  <a:lnTo>
                    <a:pt x="19979" y="145"/>
                  </a:lnTo>
                  <a:lnTo>
                    <a:pt x="19163" y="49"/>
                  </a:lnTo>
                  <a:lnTo>
                    <a:pt x="18394" y="49"/>
                  </a:lnTo>
                  <a:lnTo>
                    <a:pt x="17578" y="1"/>
                  </a:lnTo>
                  <a:close/>
                </a:path>
              </a:pathLst>
            </a:custGeom>
            <a:solidFill>
              <a:srgbClr val="210A0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507" name="Google Shape;2507;p41"/>
            <p:cNvSpPr/>
            <p:nvPr/>
          </p:nvSpPr>
          <p:spPr>
            <a:xfrm>
              <a:off x="1840950" y="2437250"/>
              <a:ext cx="877700" cy="871675"/>
            </a:xfrm>
            <a:custGeom>
              <a:avLst/>
              <a:gdLst/>
              <a:ahLst/>
              <a:cxnLst/>
              <a:rect l="l" t="t" r="r" b="b"/>
              <a:pathLst>
                <a:path w="35108" h="34867" fill="none" extrusionOk="0">
                  <a:moveTo>
                    <a:pt x="5139" y="3843"/>
                  </a:moveTo>
                  <a:lnTo>
                    <a:pt x="5139" y="3843"/>
                  </a:lnTo>
                  <a:lnTo>
                    <a:pt x="4275" y="4659"/>
                  </a:lnTo>
                  <a:lnTo>
                    <a:pt x="3458" y="5572"/>
                  </a:lnTo>
                  <a:lnTo>
                    <a:pt x="2498" y="6628"/>
                  </a:lnTo>
                  <a:lnTo>
                    <a:pt x="1537" y="7781"/>
                  </a:lnTo>
                  <a:lnTo>
                    <a:pt x="1105" y="8357"/>
                  </a:lnTo>
                  <a:lnTo>
                    <a:pt x="721" y="8981"/>
                  </a:lnTo>
                  <a:lnTo>
                    <a:pt x="385" y="9510"/>
                  </a:lnTo>
                  <a:lnTo>
                    <a:pt x="193" y="10038"/>
                  </a:lnTo>
                  <a:lnTo>
                    <a:pt x="49" y="10566"/>
                  </a:lnTo>
                  <a:lnTo>
                    <a:pt x="1" y="10758"/>
                  </a:lnTo>
                  <a:lnTo>
                    <a:pt x="1" y="10998"/>
                  </a:lnTo>
                  <a:lnTo>
                    <a:pt x="1" y="10998"/>
                  </a:lnTo>
                  <a:lnTo>
                    <a:pt x="97" y="11431"/>
                  </a:lnTo>
                  <a:lnTo>
                    <a:pt x="241" y="11911"/>
                  </a:lnTo>
                  <a:lnTo>
                    <a:pt x="433" y="12439"/>
                  </a:lnTo>
                  <a:lnTo>
                    <a:pt x="673" y="13016"/>
                  </a:lnTo>
                  <a:lnTo>
                    <a:pt x="1249" y="14168"/>
                  </a:lnTo>
                  <a:lnTo>
                    <a:pt x="1874" y="15321"/>
                  </a:lnTo>
                  <a:lnTo>
                    <a:pt x="2498" y="16377"/>
                  </a:lnTo>
                  <a:lnTo>
                    <a:pt x="3074" y="17242"/>
                  </a:lnTo>
                  <a:lnTo>
                    <a:pt x="3603" y="18010"/>
                  </a:lnTo>
                  <a:lnTo>
                    <a:pt x="3603" y="18010"/>
                  </a:lnTo>
                  <a:lnTo>
                    <a:pt x="3555" y="18634"/>
                  </a:lnTo>
                  <a:lnTo>
                    <a:pt x="3458" y="20171"/>
                  </a:lnTo>
                  <a:lnTo>
                    <a:pt x="3410" y="21228"/>
                  </a:lnTo>
                  <a:lnTo>
                    <a:pt x="3458" y="22428"/>
                  </a:lnTo>
                  <a:lnTo>
                    <a:pt x="3506" y="23725"/>
                  </a:lnTo>
                  <a:lnTo>
                    <a:pt x="3651" y="25118"/>
                  </a:lnTo>
                  <a:lnTo>
                    <a:pt x="3843" y="26511"/>
                  </a:lnTo>
                  <a:lnTo>
                    <a:pt x="4131" y="27903"/>
                  </a:lnTo>
                  <a:lnTo>
                    <a:pt x="4323" y="28624"/>
                  </a:lnTo>
                  <a:lnTo>
                    <a:pt x="4515" y="29296"/>
                  </a:lnTo>
                  <a:lnTo>
                    <a:pt x="4755" y="29920"/>
                  </a:lnTo>
                  <a:lnTo>
                    <a:pt x="5043" y="30545"/>
                  </a:lnTo>
                  <a:lnTo>
                    <a:pt x="5379" y="31169"/>
                  </a:lnTo>
                  <a:lnTo>
                    <a:pt x="5716" y="31745"/>
                  </a:lnTo>
                  <a:lnTo>
                    <a:pt x="6100" y="32274"/>
                  </a:lnTo>
                  <a:lnTo>
                    <a:pt x="6532" y="32754"/>
                  </a:lnTo>
                  <a:lnTo>
                    <a:pt x="6964" y="33186"/>
                  </a:lnTo>
                  <a:lnTo>
                    <a:pt x="7493" y="33570"/>
                  </a:lnTo>
                  <a:lnTo>
                    <a:pt x="8069" y="33906"/>
                  </a:lnTo>
                  <a:lnTo>
                    <a:pt x="8645" y="34195"/>
                  </a:lnTo>
                  <a:lnTo>
                    <a:pt x="8645" y="34195"/>
                  </a:lnTo>
                  <a:lnTo>
                    <a:pt x="9270" y="34435"/>
                  </a:lnTo>
                  <a:lnTo>
                    <a:pt x="9942" y="34627"/>
                  </a:lnTo>
                  <a:lnTo>
                    <a:pt x="10662" y="34723"/>
                  </a:lnTo>
                  <a:lnTo>
                    <a:pt x="11335" y="34819"/>
                  </a:lnTo>
                  <a:lnTo>
                    <a:pt x="12103" y="34867"/>
                  </a:lnTo>
                  <a:lnTo>
                    <a:pt x="12823" y="34867"/>
                  </a:lnTo>
                  <a:lnTo>
                    <a:pt x="13592" y="34867"/>
                  </a:lnTo>
                  <a:lnTo>
                    <a:pt x="14360" y="34819"/>
                  </a:lnTo>
                  <a:lnTo>
                    <a:pt x="15129" y="34723"/>
                  </a:lnTo>
                  <a:lnTo>
                    <a:pt x="15897" y="34579"/>
                  </a:lnTo>
                  <a:lnTo>
                    <a:pt x="17482" y="34243"/>
                  </a:lnTo>
                  <a:lnTo>
                    <a:pt x="19019" y="33858"/>
                  </a:lnTo>
                  <a:lnTo>
                    <a:pt x="20507" y="33378"/>
                  </a:lnTo>
                  <a:lnTo>
                    <a:pt x="21900" y="32802"/>
                  </a:lnTo>
                  <a:lnTo>
                    <a:pt x="23245" y="32226"/>
                  </a:lnTo>
                  <a:lnTo>
                    <a:pt x="24445" y="31649"/>
                  </a:lnTo>
                  <a:lnTo>
                    <a:pt x="25550" y="31025"/>
                  </a:lnTo>
                  <a:lnTo>
                    <a:pt x="26415" y="30449"/>
                  </a:lnTo>
                  <a:lnTo>
                    <a:pt x="27135" y="29920"/>
                  </a:lnTo>
                  <a:lnTo>
                    <a:pt x="27663" y="29392"/>
                  </a:lnTo>
                  <a:lnTo>
                    <a:pt x="27807" y="29200"/>
                  </a:lnTo>
                  <a:lnTo>
                    <a:pt x="27903" y="29008"/>
                  </a:lnTo>
                  <a:lnTo>
                    <a:pt x="27903" y="29008"/>
                  </a:lnTo>
                  <a:lnTo>
                    <a:pt x="28191" y="29008"/>
                  </a:lnTo>
                  <a:lnTo>
                    <a:pt x="28864" y="29056"/>
                  </a:lnTo>
                  <a:lnTo>
                    <a:pt x="29344" y="29008"/>
                  </a:lnTo>
                  <a:lnTo>
                    <a:pt x="29872" y="28960"/>
                  </a:lnTo>
                  <a:lnTo>
                    <a:pt x="30449" y="28864"/>
                  </a:lnTo>
                  <a:lnTo>
                    <a:pt x="31073" y="28720"/>
                  </a:lnTo>
                  <a:lnTo>
                    <a:pt x="31697" y="28528"/>
                  </a:lnTo>
                  <a:lnTo>
                    <a:pt x="32322" y="28239"/>
                  </a:lnTo>
                  <a:lnTo>
                    <a:pt x="32946" y="27855"/>
                  </a:lnTo>
                  <a:lnTo>
                    <a:pt x="33474" y="27375"/>
                  </a:lnTo>
                  <a:lnTo>
                    <a:pt x="33762" y="27087"/>
                  </a:lnTo>
                  <a:lnTo>
                    <a:pt x="34003" y="26799"/>
                  </a:lnTo>
                  <a:lnTo>
                    <a:pt x="34243" y="26463"/>
                  </a:lnTo>
                  <a:lnTo>
                    <a:pt x="34435" y="26078"/>
                  </a:lnTo>
                  <a:lnTo>
                    <a:pt x="34675" y="25694"/>
                  </a:lnTo>
                  <a:lnTo>
                    <a:pt x="34819" y="25262"/>
                  </a:lnTo>
                  <a:lnTo>
                    <a:pt x="34963" y="24782"/>
                  </a:lnTo>
                  <a:lnTo>
                    <a:pt x="35107" y="24301"/>
                  </a:lnTo>
                  <a:lnTo>
                    <a:pt x="29968" y="21036"/>
                  </a:lnTo>
                  <a:lnTo>
                    <a:pt x="29968" y="21036"/>
                  </a:lnTo>
                  <a:lnTo>
                    <a:pt x="30016" y="20219"/>
                  </a:lnTo>
                  <a:lnTo>
                    <a:pt x="30016" y="18154"/>
                  </a:lnTo>
                  <a:lnTo>
                    <a:pt x="30016" y="16761"/>
                  </a:lnTo>
                  <a:lnTo>
                    <a:pt x="29920" y="15225"/>
                  </a:lnTo>
                  <a:lnTo>
                    <a:pt x="29776" y="13496"/>
                  </a:lnTo>
                  <a:lnTo>
                    <a:pt x="29488" y="11767"/>
                  </a:lnTo>
                  <a:lnTo>
                    <a:pt x="29152" y="9942"/>
                  </a:lnTo>
                  <a:lnTo>
                    <a:pt x="28960" y="9029"/>
                  </a:lnTo>
                  <a:lnTo>
                    <a:pt x="28720" y="8165"/>
                  </a:lnTo>
                  <a:lnTo>
                    <a:pt x="28432" y="7301"/>
                  </a:lnTo>
                  <a:lnTo>
                    <a:pt x="28095" y="6436"/>
                  </a:lnTo>
                  <a:lnTo>
                    <a:pt x="27759" y="5620"/>
                  </a:lnTo>
                  <a:lnTo>
                    <a:pt x="27327" y="4851"/>
                  </a:lnTo>
                  <a:lnTo>
                    <a:pt x="26895" y="4131"/>
                  </a:lnTo>
                  <a:lnTo>
                    <a:pt x="26415" y="3410"/>
                  </a:lnTo>
                  <a:lnTo>
                    <a:pt x="25886" y="2786"/>
                  </a:lnTo>
                  <a:lnTo>
                    <a:pt x="25310" y="2210"/>
                  </a:lnTo>
                  <a:lnTo>
                    <a:pt x="24686" y="1730"/>
                  </a:lnTo>
                  <a:lnTo>
                    <a:pt x="23965" y="1249"/>
                  </a:lnTo>
                  <a:lnTo>
                    <a:pt x="23245" y="913"/>
                  </a:lnTo>
                  <a:lnTo>
                    <a:pt x="22428" y="625"/>
                  </a:lnTo>
                  <a:lnTo>
                    <a:pt x="22428" y="625"/>
                  </a:lnTo>
                  <a:lnTo>
                    <a:pt x="21612" y="433"/>
                  </a:lnTo>
                  <a:lnTo>
                    <a:pt x="20796" y="289"/>
                  </a:lnTo>
                  <a:lnTo>
                    <a:pt x="19979" y="145"/>
                  </a:lnTo>
                  <a:lnTo>
                    <a:pt x="19163" y="49"/>
                  </a:lnTo>
                  <a:lnTo>
                    <a:pt x="18394" y="49"/>
                  </a:lnTo>
                  <a:lnTo>
                    <a:pt x="17578" y="1"/>
                  </a:lnTo>
                  <a:lnTo>
                    <a:pt x="16809" y="49"/>
                  </a:lnTo>
                  <a:lnTo>
                    <a:pt x="16041" y="97"/>
                  </a:lnTo>
                  <a:lnTo>
                    <a:pt x="14552" y="289"/>
                  </a:lnTo>
                  <a:lnTo>
                    <a:pt x="13112" y="577"/>
                  </a:lnTo>
                  <a:lnTo>
                    <a:pt x="11767" y="913"/>
                  </a:lnTo>
                  <a:lnTo>
                    <a:pt x="10470" y="1345"/>
                  </a:lnTo>
                  <a:lnTo>
                    <a:pt x="9318" y="1778"/>
                  </a:lnTo>
                  <a:lnTo>
                    <a:pt x="8309" y="2210"/>
                  </a:lnTo>
                  <a:lnTo>
                    <a:pt x="7349" y="2642"/>
                  </a:lnTo>
                  <a:lnTo>
                    <a:pt x="6580" y="3026"/>
                  </a:lnTo>
                  <a:lnTo>
                    <a:pt x="5524" y="3603"/>
                  </a:lnTo>
                  <a:lnTo>
                    <a:pt x="5139" y="3843"/>
                  </a:lnTo>
                </a:path>
              </a:pathLst>
            </a:custGeom>
            <a:no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508" name="Google Shape;2508;p41"/>
            <p:cNvSpPr/>
            <p:nvPr/>
          </p:nvSpPr>
          <p:spPr>
            <a:xfrm>
              <a:off x="2204750" y="3356925"/>
              <a:ext cx="416650" cy="176525"/>
            </a:xfrm>
            <a:custGeom>
              <a:avLst/>
              <a:gdLst/>
              <a:ahLst/>
              <a:cxnLst/>
              <a:rect l="l" t="t" r="r" b="b"/>
              <a:pathLst>
                <a:path w="16666" h="7061" extrusionOk="0">
                  <a:moveTo>
                    <a:pt x="0" y="1"/>
                  </a:moveTo>
                  <a:lnTo>
                    <a:pt x="817" y="1106"/>
                  </a:lnTo>
                  <a:lnTo>
                    <a:pt x="1729" y="2210"/>
                  </a:lnTo>
                  <a:lnTo>
                    <a:pt x="2882" y="3507"/>
                  </a:lnTo>
                  <a:lnTo>
                    <a:pt x="3506" y="4131"/>
                  </a:lnTo>
                  <a:lnTo>
                    <a:pt x="4130" y="4755"/>
                  </a:lnTo>
                  <a:lnTo>
                    <a:pt x="4803" y="5380"/>
                  </a:lnTo>
                  <a:lnTo>
                    <a:pt x="5475" y="5908"/>
                  </a:lnTo>
                  <a:lnTo>
                    <a:pt x="6099" y="6340"/>
                  </a:lnTo>
                  <a:lnTo>
                    <a:pt x="6724" y="6725"/>
                  </a:lnTo>
                  <a:lnTo>
                    <a:pt x="7300" y="6965"/>
                  </a:lnTo>
                  <a:lnTo>
                    <a:pt x="7588" y="7013"/>
                  </a:lnTo>
                  <a:lnTo>
                    <a:pt x="7828" y="7061"/>
                  </a:lnTo>
                  <a:lnTo>
                    <a:pt x="8357" y="7013"/>
                  </a:lnTo>
                  <a:lnTo>
                    <a:pt x="8885" y="6869"/>
                  </a:lnTo>
                  <a:lnTo>
                    <a:pt x="9461" y="6628"/>
                  </a:lnTo>
                  <a:lnTo>
                    <a:pt x="9990" y="6340"/>
                  </a:lnTo>
                  <a:lnTo>
                    <a:pt x="10566" y="6004"/>
                  </a:lnTo>
                  <a:lnTo>
                    <a:pt x="11094" y="5572"/>
                  </a:lnTo>
                  <a:lnTo>
                    <a:pt x="11622" y="5140"/>
                  </a:lnTo>
                  <a:lnTo>
                    <a:pt x="12151" y="4707"/>
                  </a:lnTo>
                  <a:lnTo>
                    <a:pt x="13063" y="3795"/>
                  </a:lnTo>
                  <a:lnTo>
                    <a:pt x="13784" y="3027"/>
                  </a:lnTo>
                  <a:lnTo>
                    <a:pt x="14408" y="2258"/>
                  </a:lnTo>
                  <a:lnTo>
                    <a:pt x="14744" y="2450"/>
                  </a:lnTo>
                  <a:lnTo>
                    <a:pt x="15512" y="2834"/>
                  </a:lnTo>
                  <a:lnTo>
                    <a:pt x="15945" y="3027"/>
                  </a:lnTo>
                  <a:lnTo>
                    <a:pt x="16329" y="3123"/>
                  </a:lnTo>
                  <a:lnTo>
                    <a:pt x="16569" y="3123"/>
                  </a:lnTo>
                  <a:lnTo>
                    <a:pt x="16617" y="3075"/>
                  </a:lnTo>
                  <a:lnTo>
                    <a:pt x="16665" y="2979"/>
                  </a:lnTo>
                  <a:lnTo>
                    <a:pt x="16617" y="2834"/>
                  </a:lnTo>
                  <a:lnTo>
                    <a:pt x="16569" y="2690"/>
                  </a:lnTo>
                  <a:lnTo>
                    <a:pt x="16233" y="2258"/>
                  </a:lnTo>
                  <a:lnTo>
                    <a:pt x="15753" y="1826"/>
                  </a:lnTo>
                  <a:lnTo>
                    <a:pt x="15224" y="1346"/>
                  </a:lnTo>
                  <a:lnTo>
                    <a:pt x="14216" y="529"/>
                  </a:lnTo>
                  <a:lnTo>
                    <a:pt x="13784" y="193"/>
                  </a:lnTo>
                  <a:lnTo>
                    <a:pt x="9365" y="3027"/>
                  </a:lnTo>
                  <a:lnTo>
                    <a:pt x="5283" y="145"/>
                  </a:lnTo>
                  <a:lnTo>
                    <a:pt x="0" y="1"/>
                  </a:lnTo>
                  <a:close/>
                </a:path>
              </a:pathLst>
            </a:custGeom>
            <a:solidFill>
              <a:srgbClr val="FDC59D"/>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509" name="Google Shape;2509;p41"/>
            <p:cNvSpPr/>
            <p:nvPr/>
          </p:nvSpPr>
          <p:spPr>
            <a:xfrm>
              <a:off x="2204750" y="3356925"/>
              <a:ext cx="416650" cy="176525"/>
            </a:xfrm>
            <a:custGeom>
              <a:avLst/>
              <a:gdLst/>
              <a:ahLst/>
              <a:cxnLst/>
              <a:rect l="l" t="t" r="r" b="b"/>
              <a:pathLst>
                <a:path w="16666" h="7061" fill="none" extrusionOk="0">
                  <a:moveTo>
                    <a:pt x="0" y="1"/>
                  </a:moveTo>
                  <a:lnTo>
                    <a:pt x="0" y="1"/>
                  </a:lnTo>
                  <a:lnTo>
                    <a:pt x="817" y="1106"/>
                  </a:lnTo>
                  <a:lnTo>
                    <a:pt x="1729" y="2210"/>
                  </a:lnTo>
                  <a:lnTo>
                    <a:pt x="2882" y="3507"/>
                  </a:lnTo>
                  <a:lnTo>
                    <a:pt x="3506" y="4131"/>
                  </a:lnTo>
                  <a:lnTo>
                    <a:pt x="4130" y="4755"/>
                  </a:lnTo>
                  <a:lnTo>
                    <a:pt x="4803" y="5380"/>
                  </a:lnTo>
                  <a:lnTo>
                    <a:pt x="5475" y="5908"/>
                  </a:lnTo>
                  <a:lnTo>
                    <a:pt x="6099" y="6340"/>
                  </a:lnTo>
                  <a:lnTo>
                    <a:pt x="6724" y="6725"/>
                  </a:lnTo>
                  <a:lnTo>
                    <a:pt x="7300" y="6965"/>
                  </a:lnTo>
                  <a:lnTo>
                    <a:pt x="7588" y="7013"/>
                  </a:lnTo>
                  <a:lnTo>
                    <a:pt x="7828" y="7061"/>
                  </a:lnTo>
                  <a:lnTo>
                    <a:pt x="7828" y="7061"/>
                  </a:lnTo>
                  <a:lnTo>
                    <a:pt x="8357" y="7013"/>
                  </a:lnTo>
                  <a:lnTo>
                    <a:pt x="8885" y="6869"/>
                  </a:lnTo>
                  <a:lnTo>
                    <a:pt x="9461" y="6628"/>
                  </a:lnTo>
                  <a:lnTo>
                    <a:pt x="9990" y="6340"/>
                  </a:lnTo>
                  <a:lnTo>
                    <a:pt x="10566" y="6004"/>
                  </a:lnTo>
                  <a:lnTo>
                    <a:pt x="11094" y="5572"/>
                  </a:lnTo>
                  <a:lnTo>
                    <a:pt x="11622" y="5140"/>
                  </a:lnTo>
                  <a:lnTo>
                    <a:pt x="12151" y="4707"/>
                  </a:lnTo>
                  <a:lnTo>
                    <a:pt x="13063" y="3795"/>
                  </a:lnTo>
                  <a:lnTo>
                    <a:pt x="13784" y="3027"/>
                  </a:lnTo>
                  <a:lnTo>
                    <a:pt x="14408" y="2258"/>
                  </a:lnTo>
                  <a:lnTo>
                    <a:pt x="14408" y="2258"/>
                  </a:lnTo>
                  <a:lnTo>
                    <a:pt x="14744" y="2450"/>
                  </a:lnTo>
                  <a:lnTo>
                    <a:pt x="15512" y="2834"/>
                  </a:lnTo>
                  <a:lnTo>
                    <a:pt x="15945" y="3027"/>
                  </a:lnTo>
                  <a:lnTo>
                    <a:pt x="16329" y="3123"/>
                  </a:lnTo>
                  <a:lnTo>
                    <a:pt x="16473" y="3123"/>
                  </a:lnTo>
                  <a:lnTo>
                    <a:pt x="16569" y="3123"/>
                  </a:lnTo>
                  <a:lnTo>
                    <a:pt x="16617" y="3075"/>
                  </a:lnTo>
                  <a:lnTo>
                    <a:pt x="16665" y="2979"/>
                  </a:lnTo>
                  <a:lnTo>
                    <a:pt x="16665" y="2979"/>
                  </a:lnTo>
                  <a:lnTo>
                    <a:pt x="16617" y="2834"/>
                  </a:lnTo>
                  <a:lnTo>
                    <a:pt x="16569" y="2690"/>
                  </a:lnTo>
                  <a:lnTo>
                    <a:pt x="16233" y="2258"/>
                  </a:lnTo>
                  <a:lnTo>
                    <a:pt x="15753" y="1826"/>
                  </a:lnTo>
                  <a:lnTo>
                    <a:pt x="15224" y="1346"/>
                  </a:lnTo>
                  <a:lnTo>
                    <a:pt x="14216" y="529"/>
                  </a:lnTo>
                  <a:lnTo>
                    <a:pt x="13784" y="193"/>
                  </a:lnTo>
                  <a:lnTo>
                    <a:pt x="9365" y="3027"/>
                  </a:lnTo>
                  <a:lnTo>
                    <a:pt x="5283" y="145"/>
                  </a:lnTo>
                  <a:lnTo>
                    <a:pt x="0" y="1"/>
                  </a:lnTo>
                </a:path>
              </a:pathLst>
            </a:custGeom>
            <a:no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510" name="Google Shape;2510;p41"/>
            <p:cNvSpPr/>
            <p:nvPr/>
          </p:nvSpPr>
          <p:spPr>
            <a:xfrm>
              <a:off x="2498900" y="3361750"/>
              <a:ext cx="104475" cy="84050"/>
            </a:xfrm>
            <a:custGeom>
              <a:avLst/>
              <a:gdLst/>
              <a:ahLst/>
              <a:cxnLst/>
              <a:rect l="l" t="t" r="r" b="b"/>
              <a:pathLst>
                <a:path w="4179" h="3362" extrusionOk="0">
                  <a:moveTo>
                    <a:pt x="2018" y="0"/>
                  </a:moveTo>
                  <a:lnTo>
                    <a:pt x="0" y="1297"/>
                  </a:lnTo>
                  <a:lnTo>
                    <a:pt x="1489" y="3362"/>
                  </a:lnTo>
                  <a:lnTo>
                    <a:pt x="2354" y="2449"/>
                  </a:lnTo>
                  <a:lnTo>
                    <a:pt x="2642" y="2065"/>
                  </a:lnTo>
                  <a:lnTo>
                    <a:pt x="3170" y="2353"/>
                  </a:lnTo>
                  <a:lnTo>
                    <a:pt x="3650" y="2593"/>
                  </a:lnTo>
                  <a:lnTo>
                    <a:pt x="4179" y="2834"/>
                  </a:lnTo>
                  <a:lnTo>
                    <a:pt x="3891" y="1537"/>
                  </a:lnTo>
                  <a:lnTo>
                    <a:pt x="3218" y="961"/>
                  </a:lnTo>
                  <a:lnTo>
                    <a:pt x="2642" y="480"/>
                  </a:lnTo>
                  <a:lnTo>
                    <a:pt x="2018" y="0"/>
                  </a:lnTo>
                  <a:close/>
                </a:path>
              </a:pathLst>
            </a:custGeom>
            <a:solidFill>
              <a:srgbClr val="FDFDFD"/>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511" name="Google Shape;2511;p41"/>
            <p:cNvSpPr/>
            <p:nvPr/>
          </p:nvSpPr>
          <p:spPr>
            <a:xfrm>
              <a:off x="2498900" y="3361750"/>
              <a:ext cx="104475" cy="84050"/>
            </a:xfrm>
            <a:custGeom>
              <a:avLst/>
              <a:gdLst/>
              <a:ahLst/>
              <a:cxnLst/>
              <a:rect l="l" t="t" r="r" b="b"/>
              <a:pathLst>
                <a:path w="4179" h="3362" fill="none" extrusionOk="0">
                  <a:moveTo>
                    <a:pt x="0" y="1297"/>
                  </a:moveTo>
                  <a:lnTo>
                    <a:pt x="1489" y="3362"/>
                  </a:lnTo>
                  <a:lnTo>
                    <a:pt x="1489" y="3362"/>
                  </a:lnTo>
                  <a:lnTo>
                    <a:pt x="2354" y="2449"/>
                  </a:lnTo>
                  <a:lnTo>
                    <a:pt x="2642" y="2065"/>
                  </a:lnTo>
                  <a:lnTo>
                    <a:pt x="2642" y="2065"/>
                  </a:lnTo>
                  <a:lnTo>
                    <a:pt x="3170" y="2353"/>
                  </a:lnTo>
                  <a:lnTo>
                    <a:pt x="3650" y="2593"/>
                  </a:lnTo>
                  <a:lnTo>
                    <a:pt x="4179" y="2834"/>
                  </a:lnTo>
                  <a:lnTo>
                    <a:pt x="3891" y="1537"/>
                  </a:lnTo>
                  <a:lnTo>
                    <a:pt x="3891" y="1537"/>
                  </a:lnTo>
                  <a:lnTo>
                    <a:pt x="3218" y="961"/>
                  </a:lnTo>
                  <a:lnTo>
                    <a:pt x="2642" y="480"/>
                  </a:lnTo>
                  <a:lnTo>
                    <a:pt x="2018" y="0"/>
                  </a:lnTo>
                  <a:lnTo>
                    <a:pt x="0" y="1297"/>
                  </a:lnTo>
                </a:path>
              </a:pathLst>
            </a:custGeom>
            <a:no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512" name="Google Shape;2512;p41"/>
            <p:cNvSpPr/>
            <p:nvPr/>
          </p:nvSpPr>
          <p:spPr>
            <a:xfrm>
              <a:off x="2518100" y="3340125"/>
              <a:ext cx="126100" cy="114100"/>
            </a:xfrm>
            <a:custGeom>
              <a:avLst/>
              <a:gdLst/>
              <a:ahLst/>
              <a:cxnLst/>
              <a:rect l="l" t="t" r="r" b="b"/>
              <a:pathLst>
                <a:path w="5044" h="4564" extrusionOk="0">
                  <a:moveTo>
                    <a:pt x="865" y="1"/>
                  </a:moveTo>
                  <a:lnTo>
                    <a:pt x="721" y="97"/>
                  </a:lnTo>
                  <a:lnTo>
                    <a:pt x="433" y="337"/>
                  </a:lnTo>
                  <a:lnTo>
                    <a:pt x="145" y="673"/>
                  </a:lnTo>
                  <a:lnTo>
                    <a:pt x="1" y="913"/>
                  </a:lnTo>
                  <a:lnTo>
                    <a:pt x="1" y="961"/>
                  </a:lnTo>
                  <a:lnTo>
                    <a:pt x="97" y="1057"/>
                  </a:lnTo>
                  <a:lnTo>
                    <a:pt x="337" y="1345"/>
                  </a:lnTo>
                  <a:lnTo>
                    <a:pt x="1250" y="2114"/>
                  </a:lnTo>
                  <a:lnTo>
                    <a:pt x="2498" y="3170"/>
                  </a:lnTo>
                  <a:lnTo>
                    <a:pt x="2498" y="3170"/>
                  </a:lnTo>
                  <a:lnTo>
                    <a:pt x="2402" y="3122"/>
                  </a:lnTo>
                  <a:lnTo>
                    <a:pt x="2162" y="3026"/>
                  </a:lnTo>
                  <a:lnTo>
                    <a:pt x="1778" y="2930"/>
                  </a:lnTo>
                  <a:lnTo>
                    <a:pt x="1634" y="2930"/>
                  </a:lnTo>
                  <a:lnTo>
                    <a:pt x="1442" y="2978"/>
                  </a:lnTo>
                  <a:lnTo>
                    <a:pt x="1298" y="3074"/>
                  </a:lnTo>
                  <a:lnTo>
                    <a:pt x="1250" y="3170"/>
                  </a:lnTo>
                  <a:lnTo>
                    <a:pt x="1202" y="3314"/>
                  </a:lnTo>
                  <a:lnTo>
                    <a:pt x="1153" y="3458"/>
                  </a:lnTo>
                  <a:lnTo>
                    <a:pt x="1202" y="3843"/>
                  </a:lnTo>
                  <a:lnTo>
                    <a:pt x="1298" y="4179"/>
                  </a:lnTo>
                  <a:lnTo>
                    <a:pt x="1298" y="4227"/>
                  </a:lnTo>
                  <a:lnTo>
                    <a:pt x="1394" y="4275"/>
                  </a:lnTo>
                  <a:lnTo>
                    <a:pt x="1538" y="4323"/>
                  </a:lnTo>
                  <a:lnTo>
                    <a:pt x="1778" y="4371"/>
                  </a:lnTo>
                  <a:lnTo>
                    <a:pt x="2018" y="4371"/>
                  </a:lnTo>
                  <a:lnTo>
                    <a:pt x="2498" y="4275"/>
                  </a:lnTo>
                  <a:lnTo>
                    <a:pt x="2690" y="4227"/>
                  </a:lnTo>
                  <a:lnTo>
                    <a:pt x="3026" y="4323"/>
                  </a:lnTo>
                  <a:lnTo>
                    <a:pt x="3747" y="4515"/>
                  </a:lnTo>
                  <a:lnTo>
                    <a:pt x="4131" y="4563"/>
                  </a:lnTo>
                  <a:lnTo>
                    <a:pt x="4515" y="4563"/>
                  </a:lnTo>
                  <a:lnTo>
                    <a:pt x="4803" y="4467"/>
                  </a:lnTo>
                  <a:lnTo>
                    <a:pt x="4947" y="4419"/>
                  </a:lnTo>
                  <a:lnTo>
                    <a:pt x="4995" y="4323"/>
                  </a:lnTo>
                  <a:lnTo>
                    <a:pt x="5044" y="4179"/>
                  </a:lnTo>
                  <a:lnTo>
                    <a:pt x="4947" y="3939"/>
                  </a:lnTo>
                  <a:lnTo>
                    <a:pt x="4803" y="3699"/>
                  </a:lnTo>
                  <a:lnTo>
                    <a:pt x="4563" y="3362"/>
                  </a:lnTo>
                  <a:lnTo>
                    <a:pt x="3939" y="2690"/>
                  </a:lnTo>
                  <a:lnTo>
                    <a:pt x="3219" y="1922"/>
                  </a:lnTo>
                  <a:lnTo>
                    <a:pt x="2450" y="1201"/>
                  </a:lnTo>
                  <a:lnTo>
                    <a:pt x="1730" y="577"/>
                  </a:lnTo>
                  <a:lnTo>
                    <a:pt x="1202" y="145"/>
                  </a:lnTo>
                  <a:lnTo>
                    <a:pt x="961" y="1"/>
                  </a:lnTo>
                  <a:close/>
                </a:path>
              </a:pathLst>
            </a:custGeom>
            <a:solidFill>
              <a:srgbClr val="FDFDFD"/>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513" name="Google Shape;2513;p41"/>
            <p:cNvSpPr/>
            <p:nvPr/>
          </p:nvSpPr>
          <p:spPr>
            <a:xfrm>
              <a:off x="2518100" y="3340125"/>
              <a:ext cx="126100" cy="114100"/>
            </a:xfrm>
            <a:custGeom>
              <a:avLst/>
              <a:gdLst/>
              <a:ahLst/>
              <a:cxnLst/>
              <a:rect l="l" t="t" r="r" b="b"/>
              <a:pathLst>
                <a:path w="5044" h="4564" fill="none" extrusionOk="0">
                  <a:moveTo>
                    <a:pt x="1298" y="4179"/>
                  </a:moveTo>
                  <a:lnTo>
                    <a:pt x="1298" y="4179"/>
                  </a:lnTo>
                  <a:lnTo>
                    <a:pt x="1202" y="3843"/>
                  </a:lnTo>
                  <a:lnTo>
                    <a:pt x="1153" y="3458"/>
                  </a:lnTo>
                  <a:lnTo>
                    <a:pt x="1202" y="3314"/>
                  </a:lnTo>
                  <a:lnTo>
                    <a:pt x="1250" y="3170"/>
                  </a:lnTo>
                  <a:lnTo>
                    <a:pt x="1298" y="3074"/>
                  </a:lnTo>
                  <a:lnTo>
                    <a:pt x="1442" y="2978"/>
                  </a:lnTo>
                  <a:lnTo>
                    <a:pt x="1442" y="2978"/>
                  </a:lnTo>
                  <a:lnTo>
                    <a:pt x="1634" y="2930"/>
                  </a:lnTo>
                  <a:lnTo>
                    <a:pt x="1778" y="2930"/>
                  </a:lnTo>
                  <a:lnTo>
                    <a:pt x="2162" y="3026"/>
                  </a:lnTo>
                  <a:lnTo>
                    <a:pt x="2402" y="3122"/>
                  </a:lnTo>
                  <a:lnTo>
                    <a:pt x="2498" y="3170"/>
                  </a:lnTo>
                  <a:lnTo>
                    <a:pt x="2498" y="3170"/>
                  </a:lnTo>
                  <a:lnTo>
                    <a:pt x="1250" y="2114"/>
                  </a:lnTo>
                  <a:lnTo>
                    <a:pt x="337" y="1345"/>
                  </a:lnTo>
                  <a:lnTo>
                    <a:pt x="97" y="1057"/>
                  </a:lnTo>
                  <a:lnTo>
                    <a:pt x="1" y="961"/>
                  </a:lnTo>
                  <a:lnTo>
                    <a:pt x="1" y="913"/>
                  </a:lnTo>
                  <a:lnTo>
                    <a:pt x="1" y="913"/>
                  </a:lnTo>
                  <a:lnTo>
                    <a:pt x="145" y="673"/>
                  </a:lnTo>
                  <a:lnTo>
                    <a:pt x="433" y="337"/>
                  </a:lnTo>
                  <a:lnTo>
                    <a:pt x="721" y="97"/>
                  </a:lnTo>
                  <a:lnTo>
                    <a:pt x="865" y="1"/>
                  </a:lnTo>
                  <a:lnTo>
                    <a:pt x="961" y="1"/>
                  </a:lnTo>
                  <a:lnTo>
                    <a:pt x="961" y="1"/>
                  </a:lnTo>
                  <a:lnTo>
                    <a:pt x="1202" y="145"/>
                  </a:lnTo>
                  <a:lnTo>
                    <a:pt x="1730" y="577"/>
                  </a:lnTo>
                  <a:lnTo>
                    <a:pt x="2450" y="1201"/>
                  </a:lnTo>
                  <a:lnTo>
                    <a:pt x="3219" y="1922"/>
                  </a:lnTo>
                  <a:lnTo>
                    <a:pt x="3939" y="2690"/>
                  </a:lnTo>
                  <a:lnTo>
                    <a:pt x="4563" y="3362"/>
                  </a:lnTo>
                  <a:lnTo>
                    <a:pt x="4803" y="3699"/>
                  </a:lnTo>
                  <a:lnTo>
                    <a:pt x="4947" y="3939"/>
                  </a:lnTo>
                  <a:lnTo>
                    <a:pt x="5044" y="4179"/>
                  </a:lnTo>
                  <a:lnTo>
                    <a:pt x="4995" y="4323"/>
                  </a:lnTo>
                  <a:lnTo>
                    <a:pt x="4995" y="4323"/>
                  </a:lnTo>
                  <a:lnTo>
                    <a:pt x="4947" y="4419"/>
                  </a:lnTo>
                  <a:lnTo>
                    <a:pt x="4803" y="4467"/>
                  </a:lnTo>
                  <a:lnTo>
                    <a:pt x="4515" y="4563"/>
                  </a:lnTo>
                  <a:lnTo>
                    <a:pt x="4131" y="4563"/>
                  </a:lnTo>
                  <a:lnTo>
                    <a:pt x="3747" y="4515"/>
                  </a:lnTo>
                  <a:lnTo>
                    <a:pt x="3026" y="4323"/>
                  </a:lnTo>
                  <a:lnTo>
                    <a:pt x="2690" y="4227"/>
                  </a:lnTo>
                  <a:lnTo>
                    <a:pt x="2690" y="4227"/>
                  </a:lnTo>
                  <a:lnTo>
                    <a:pt x="2498" y="4275"/>
                  </a:lnTo>
                  <a:lnTo>
                    <a:pt x="2018" y="4371"/>
                  </a:lnTo>
                  <a:lnTo>
                    <a:pt x="1778" y="4371"/>
                  </a:lnTo>
                  <a:lnTo>
                    <a:pt x="1538" y="4323"/>
                  </a:lnTo>
                  <a:lnTo>
                    <a:pt x="1394" y="4275"/>
                  </a:lnTo>
                  <a:lnTo>
                    <a:pt x="1298" y="4227"/>
                  </a:lnTo>
                  <a:lnTo>
                    <a:pt x="1298" y="4179"/>
                  </a:lnTo>
                </a:path>
              </a:pathLst>
            </a:custGeom>
            <a:no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514" name="Google Shape;2514;p41"/>
            <p:cNvSpPr/>
            <p:nvPr/>
          </p:nvSpPr>
          <p:spPr>
            <a:xfrm>
              <a:off x="2518100" y="3360550"/>
              <a:ext cx="67275" cy="88850"/>
            </a:xfrm>
            <a:custGeom>
              <a:avLst/>
              <a:gdLst/>
              <a:ahLst/>
              <a:cxnLst/>
              <a:rect l="l" t="t" r="r" b="b"/>
              <a:pathLst>
                <a:path w="2691" h="3554" extrusionOk="0">
                  <a:moveTo>
                    <a:pt x="1778" y="3554"/>
                  </a:moveTo>
                  <a:lnTo>
                    <a:pt x="1778" y="3554"/>
                  </a:lnTo>
                  <a:lnTo>
                    <a:pt x="1778" y="3554"/>
                  </a:lnTo>
                  <a:lnTo>
                    <a:pt x="1778" y="3554"/>
                  </a:lnTo>
                  <a:lnTo>
                    <a:pt x="1778" y="3554"/>
                  </a:lnTo>
                  <a:lnTo>
                    <a:pt x="1778" y="3554"/>
                  </a:lnTo>
                  <a:close/>
                  <a:moveTo>
                    <a:pt x="2690" y="3410"/>
                  </a:moveTo>
                  <a:lnTo>
                    <a:pt x="2690" y="3410"/>
                  </a:lnTo>
                  <a:lnTo>
                    <a:pt x="2354" y="3506"/>
                  </a:lnTo>
                  <a:lnTo>
                    <a:pt x="1826" y="3554"/>
                  </a:lnTo>
                  <a:lnTo>
                    <a:pt x="1826" y="3554"/>
                  </a:lnTo>
                  <a:lnTo>
                    <a:pt x="2354" y="3506"/>
                  </a:lnTo>
                  <a:lnTo>
                    <a:pt x="2690" y="3410"/>
                  </a:lnTo>
                  <a:close/>
                  <a:moveTo>
                    <a:pt x="1" y="96"/>
                  </a:moveTo>
                  <a:lnTo>
                    <a:pt x="1" y="96"/>
                  </a:lnTo>
                  <a:lnTo>
                    <a:pt x="1" y="96"/>
                  </a:lnTo>
                  <a:lnTo>
                    <a:pt x="1" y="96"/>
                  </a:lnTo>
                  <a:lnTo>
                    <a:pt x="1" y="96"/>
                  </a:lnTo>
                  <a:lnTo>
                    <a:pt x="1" y="96"/>
                  </a:lnTo>
                  <a:lnTo>
                    <a:pt x="1" y="96"/>
                  </a:lnTo>
                  <a:lnTo>
                    <a:pt x="1" y="96"/>
                  </a:lnTo>
                  <a:lnTo>
                    <a:pt x="1" y="96"/>
                  </a:lnTo>
                  <a:close/>
                  <a:moveTo>
                    <a:pt x="1" y="96"/>
                  </a:moveTo>
                  <a:lnTo>
                    <a:pt x="1" y="96"/>
                  </a:lnTo>
                  <a:lnTo>
                    <a:pt x="1" y="96"/>
                  </a:lnTo>
                  <a:lnTo>
                    <a:pt x="1" y="96"/>
                  </a:lnTo>
                  <a:lnTo>
                    <a:pt x="1" y="96"/>
                  </a:lnTo>
                  <a:close/>
                  <a:moveTo>
                    <a:pt x="49" y="48"/>
                  </a:moveTo>
                  <a:lnTo>
                    <a:pt x="49" y="48"/>
                  </a:lnTo>
                  <a:lnTo>
                    <a:pt x="1" y="96"/>
                  </a:lnTo>
                  <a:lnTo>
                    <a:pt x="1" y="96"/>
                  </a:lnTo>
                  <a:lnTo>
                    <a:pt x="49" y="48"/>
                  </a:lnTo>
                  <a:close/>
                  <a:moveTo>
                    <a:pt x="49" y="0"/>
                  </a:moveTo>
                  <a:lnTo>
                    <a:pt x="49" y="0"/>
                  </a:lnTo>
                  <a:lnTo>
                    <a:pt x="49" y="48"/>
                  </a:lnTo>
                  <a:lnTo>
                    <a:pt x="49" y="48"/>
                  </a:lnTo>
                  <a:lnTo>
                    <a:pt x="49" y="0"/>
                  </a:lnTo>
                  <a:close/>
                  <a:moveTo>
                    <a:pt x="49" y="0"/>
                  </a:moveTo>
                  <a:lnTo>
                    <a:pt x="49" y="0"/>
                  </a:lnTo>
                  <a:lnTo>
                    <a:pt x="49" y="0"/>
                  </a:lnTo>
                  <a:lnTo>
                    <a:pt x="49" y="0"/>
                  </a:lnTo>
                  <a:lnTo>
                    <a:pt x="49" y="0"/>
                  </a:lnTo>
                  <a:close/>
                  <a:moveTo>
                    <a:pt x="49" y="0"/>
                  </a:moveTo>
                  <a:lnTo>
                    <a:pt x="49" y="0"/>
                  </a:lnTo>
                  <a:lnTo>
                    <a:pt x="49" y="0"/>
                  </a:lnTo>
                  <a:lnTo>
                    <a:pt x="49" y="0"/>
                  </a:lnTo>
                  <a:lnTo>
                    <a:pt x="49" y="0"/>
                  </a:lnTo>
                  <a:close/>
                  <a:moveTo>
                    <a:pt x="49" y="0"/>
                  </a:moveTo>
                  <a:lnTo>
                    <a:pt x="49" y="0"/>
                  </a:lnTo>
                  <a:lnTo>
                    <a:pt x="49" y="0"/>
                  </a:lnTo>
                  <a:lnTo>
                    <a:pt x="49" y="0"/>
                  </a:lnTo>
                  <a:lnTo>
                    <a:pt x="49" y="0"/>
                  </a:lnTo>
                  <a:close/>
                  <a:moveTo>
                    <a:pt x="49" y="0"/>
                  </a:moveTo>
                  <a:lnTo>
                    <a:pt x="49" y="0"/>
                  </a:lnTo>
                  <a:lnTo>
                    <a:pt x="49" y="0"/>
                  </a:lnTo>
                  <a:lnTo>
                    <a:pt x="49" y="0"/>
                  </a:lnTo>
                  <a:lnTo>
                    <a:pt x="49" y="0"/>
                  </a:lnTo>
                  <a:close/>
                  <a:moveTo>
                    <a:pt x="49" y="0"/>
                  </a:moveTo>
                  <a:lnTo>
                    <a:pt x="49" y="0"/>
                  </a:lnTo>
                  <a:lnTo>
                    <a:pt x="49" y="0"/>
                  </a:lnTo>
                  <a:lnTo>
                    <a:pt x="49" y="0"/>
                  </a:lnTo>
                  <a:lnTo>
                    <a:pt x="49" y="0"/>
                  </a:lnTo>
                  <a:close/>
                </a:path>
              </a:pathLst>
            </a:custGeom>
            <a:solidFill>
              <a:srgbClr val="FAF9F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515" name="Google Shape;2515;p41"/>
            <p:cNvSpPr/>
            <p:nvPr/>
          </p:nvSpPr>
          <p:spPr>
            <a:xfrm>
              <a:off x="2562525" y="3449375"/>
              <a:ext cx="25" cy="25"/>
            </a:xfrm>
            <a:custGeom>
              <a:avLst/>
              <a:gdLst/>
              <a:ahLst/>
              <a:cxnLst/>
              <a:rect l="l" t="t" r="r" b="b"/>
              <a:pathLst>
                <a:path w="1" h="1" fill="none" extrusionOk="0">
                  <a:moveTo>
                    <a:pt x="1" y="1"/>
                  </a:moveTo>
                  <a:lnTo>
                    <a:pt x="1" y="1"/>
                  </a:lnTo>
                  <a:lnTo>
                    <a:pt x="1" y="1"/>
                  </a:lnTo>
                  <a:lnTo>
                    <a:pt x="1" y="1"/>
                  </a:lnTo>
                  <a:lnTo>
                    <a:pt x="1" y="1"/>
                  </a:lnTo>
                  <a:lnTo>
                    <a:pt x="1" y="1"/>
                  </a:lnTo>
                </a:path>
              </a:pathLst>
            </a:custGeom>
            <a:no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516" name="Google Shape;2516;p41"/>
            <p:cNvSpPr/>
            <p:nvPr/>
          </p:nvSpPr>
          <p:spPr>
            <a:xfrm>
              <a:off x="2563725" y="3445775"/>
              <a:ext cx="21650" cy="3625"/>
            </a:xfrm>
            <a:custGeom>
              <a:avLst/>
              <a:gdLst/>
              <a:ahLst/>
              <a:cxnLst/>
              <a:rect l="l" t="t" r="r" b="b"/>
              <a:pathLst>
                <a:path w="866" h="145" fill="none" extrusionOk="0">
                  <a:moveTo>
                    <a:pt x="865" y="1"/>
                  </a:moveTo>
                  <a:lnTo>
                    <a:pt x="865" y="1"/>
                  </a:lnTo>
                  <a:lnTo>
                    <a:pt x="529" y="97"/>
                  </a:lnTo>
                  <a:lnTo>
                    <a:pt x="1" y="145"/>
                  </a:lnTo>
                  <a:lnTo>
                    <a:pt x="1" y="145"/>
                  </a:lnTo>
                  <a:lnTo>
                    <a:pt x="529" y="97"/>
                  </a:lnTo>
                  <a:lnTo>
                    <a:pt x="865" y="1"/>
                  </a:lnTo>
                </a:path>
              </a:pathLst>
            </a:custGeom>
            <a:no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517" name="Google Shape;2517;p41"/>
            <p:cNvSpPr/>
            <p:nvPr/>
          </p:nvSpPr>
          <p:spPr>
            <a:xfrm>
              <a:off x="2518100" y="3362950"/>
              <a:ext cx="25" cy="25"/>
            </a:xfrm>
            <a:custGeom>
              <a:avLst/>
              <a:gdLst/>
              <a:ahLst/>
              <a:cxnLst/>
              <a:rect l="l" t="t" r="r" b="b"/>
              <a:pathLst>
                <a:path w="1" h="1" fill="none" extrusionOk="0">
                  <a:moveTo>
                    <a:pt x="1" y="0"/>
                  </a:moveTo>
                  <a:lnTo>
                    <a:pt x="1" y="0"/>
                  </a:lnTo>
                  <a:lnTo>
                    <a:pt x="1" y="0"/>
                  </a:lnTo>
                  <a:lnTo>
                    <a:pt x="1" y="0"/>
                  </a:lnTo>
                  <a:lnTo>
                    <a:pt x="1" y="0"/>
                  </a:lnTo>
                  <a:lnTo>
                    <a:pt x="1" y="0"/>
                  </a:lnTo>
                  <a:lnTo>
                    <a:pt x="1" y="0"/>
                  </a:lnTo>
                  <a:lnTo>
                    <a:pt x="1" y="0"/>
                  </a:lnTo>
                  <a:lnTo>
                    <a:pt x="1" y="0"/>
                  </a:lnTo>
                </a:path>
              </a:pathLst>
            </a:custGeom>
            <a:no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518" name="Google Shape;2518;p41"/>
            <p:cNvSpPr/>
            <p:nvPr/>
          </p:nvSpPr>
          <p:spPr>
            <a:xfrm>
              <a:off x="2518100" y="3362950"/>
              <a:ext cx="25" cy="25"/>
            </a:xfrm>
            <a:custGeom>
              <a:avLst/>
              <a:gdLst/>
              <a:ahLst/>
              <a:cxnLst/>
              <a:rect l="l" t="t" r="r" b="b"/>
              <a:pathLst>
                <a:path w="1" h="1" fill="none" extrusionOk="0">
                  <a:moveTo>
                    <a:pt x="1" y="0"/>
                  </a:moveTo>
                  <a:lnTo>
                    <a:pt x="1" y="0"/>
                  </a:lnTo>
                  <a:lnTo>
                    <a:pt x="1" y="0"/>
                  </a:lnTo>
                  <a:lnTo>
                    <a:pt x="1" y="0"/>
                  </a:lnTo>
                  <a:lnTo>
                    <a:pt x="1" y="0"/>
                  </a:lnTo>
                </a:path>
              </a:pathLst>
            </a:custGeom>
            <a:no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519" name="Google Shape;2519;p41"/>
            <p:cNvSpPr/>
            <p:nvPr/>
          </p:nvSpPr>
          <p:spPr>
            <a:xfrm>
              <a:off x="2518100" y="3361750"/>
              <a:ext cx="1225" cy="1225"/>
            </a:xfrm>
            <a:custGeom>
              <a:avLst/>
              <a:gdLst/>
              <a:ahLst/>
              <a:cxnLst/>
              <a:rect l="l" t="t" r="r" b="b"/>
              <a:pathLst>
                <a:path w="49" h="49" fill="none" extrusionOk="0">
                  <a:moveTo>
                    <a:pt x="49" y="0"/>
                  </a:moveTo>
                  <a:lnTo>
                    <a:pt x="49" y="0"/>
                  </a:lnTo>
                  <a:lnTo>
                    <a:pt x="1" y="48"/>
                  </a:lnTo>
                  <a:lnTo>
                    <a:pt x="1" y="48"/>
                  </a:lnTo>
                  <a:lnTo>
                    <a:pt x="49" y="0"/>
                  </a:lnTo>
                </a:path>
              </a:pathLst>
            </a:custGeom>
            <a:no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520" name="Google Shape;2520;p41"/>
            <p:cNvSpPr/>
            <p:nvPr/>
          </p:nvSpPr>
          <p:spPr>
            <a:xfrm>
              <a:off x="2519300" y="3360550"/>
              <a:ext cx="25" cy="1225"/>
            </a:xfrm>
            <a:custGeom>
              <a:avLst/>
              <a:gdLst/>
              <a:ahLst/>
              <a:cxnLst/>
              <a:rect l="l" t="t" r="r" b="b"/>
              <a:pathLst>
                <a:path w="1" h="49" fill="none" extrusionOk="0">
                  <a:moveTo>
                    <a:pt x="1" y="0"/>
                  </a:moveTo>
                  <a:lnTo>
                    <a:pt x="1" y="0"/>
                  </a:lnTo>
                  <a:lnTo>
                    <a:pt x="1" y="48"/>
                  </a:lnTo>
                  <a:lnTo>
                    <a:pt x="1" y="48"/>
                  </a:lnTo>
                  <a:lnTo>
                    <a:pt x="1" y="0"/>
                  </a:lnTo>
                </a:path>
              </a:pathLst>
            </a:custGeom>
            <a:no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521" name="Google Shape;2521;p41"/>
            <p:cNvSpPr/>
            <p:nvPr/>
          </p:nvSpPr>
          <p:spPr>
            <a:xfrm>
              <a:off x="2519300" y="3360550"/>
              <a:ext cx="25" cy="25"/>
            </a:xfrm>
            <a:custGeom>
              <a:avLst/>
              <a:gdLst/>
              <a:ahLst/>
              <a:cxnLst/>
              <a:rect l="l" t="t" r="r" b="b"/>
              <a:pathLst>
                <a:path w="1" h="1" fill="none" extrusionOk="0">
                  <a:moveTo>
                    <a:pt x="1" y="0"/>
                  </a:moveTo>
                  <a:lnTo>
                    <a:pt x="1" y="0"/>
                  </a:lnTo>
                  <a:lnTo>
                    <a:pt x="1" y="0"/>
                  </a:lnTo>
                  <a:lnTo>
                    <a:pt x="1" y="0"/>
                  </a:lnTo>
                  <a:lnTo>
                    <a:pt x="1" y="0"/>
                  </a:lnTo>
                </a:path>
              </a:pathLst>
            </a:custGeom>
            <a:no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522" name="Google Shape;2522;p41"/>
            <p:cNvSpPr/>
            <p:nvPr/>
          </p:nvSpPr>
          <p:spPr>
            <a:xfrm>
              <a:off x="2519300" y="3360550"/>
              <a:ext cx="25" cy="25"/>
            </a:xfrm>
            <a:custGeom>
              <a:avLst/>
              <a:gdLst/>
              <a:ahLst/>
              <a:cxnLst/>
              <a:rect l="l" t="t" r="r" b="b"/>
              <a:pathLst>
                <a:path w="1" h="1" fill="none" extrusionOk="0">
                  <a:moveTo>
                    <a:pt x="1" y="0"/>
                  </a:moveTo>
                  <a:lnTo>
                    <a:pt x="1" y="0"/>
                  </a:lnTo>
                  <a:lnTo>
                    <a:pt x="1" y="0"/>
                  </a:lnTo>
                  <a:lnTo>
                    <a:pt x="1" y="0"/>
                  </a:lnTo>
                  <a:lnTo>
                    <a:pt x="1" y="0"/>
                  </a:lnTo>
                </a:path>
              </a:pathLst>
            </a:custGeom>
            <a:no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523" name="Google Shape;2523;p41"/>
            <p:cNvSpPr/>
            <p:nvPr/>
          </p:nvSpPr>
          <p:spPr>
            <a:xfrm>
              <a:off x="2519300" y="3360550"/>
              <a:ext cx="25" cy="25"/>
            </a:xfrm>
            <a:custGeom>
              <a:avLst/>
              <a:gdLst/>
              <a:ahLst/>
              <a:cxnLst/>
              <a:rect l="l" t="t" r="r" b="b"/>
              <a:pathLst>
                <a:path w="1" h="1" fill="none" extrusionOk="0">
                  <a:moveTo>
                    <a:pt x="1" y="0"/>
                  </a:moveTo>
                  <a:lnTo>
                    <a:pt x="1" y="0"/>
                  </a:lnTo>
                  <a:lnTo>
                    <a:pt x="1" y="0"/>
                  </a:lnTo>
                  <a:lnTo>
                    <a:pt x="1" y="0"/>
                  </a:lnTo>
                  <a:lnTo>
                    <a:pt x="1" y="0"/>
                  </a:lnTo>
                </a:path>
              </a:pathLst>
            </a:custGeom>
            <a:no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524" name="Google Shape;2524;p41"/>
            <p:cNvSpPr/>
            <p:nvPr/>
          </p:nvSpPr>
          <p:spPr>
            <a:xfrm>
              <a:off x="2519300" y="3360550"/>
              <a:ext cx="25" cy="25"/>
            </a:xfrm>
            <a:custGeom>
              <a:avLst/>
              <a:gdLst/>
              <a:ahLst/>
              <a:cxnLst/>
              <a:rect l="l" t="t" r="r" b="b"/>
              <a:pathLst>
                <a:path w="1" h="1" fill="none" extrusionOk="0">
                  <a:moveTo>
                    <a:pt x="1" y="0"/>
                  </a:moveTo>
                  <a:lnTo>
                    <a:pt x="1" y="0"/>
                  </a:lnTo>
                  <a:lnTo>
                    <a:pt x="1" y="0"/>
                  </a:lnTo>
                  <a:lnTo>
                    <a:pt x="1" y="0"/>
                  </a:lnTo>
                  <a:lnTo>
                    <a:pt x="1" y="0"/>
                  </a:lnTo>
                </a:path>
              </a:pathLst>
            </a:custGeom>
            <a:no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525" name="Google Shape;2525;p41"/>
            <p:cNvSpPr/>
            <p:nvPr/>
          </p:nvSpPr>
          <p:spPr>
            <a:xfrm>
              <a:off x="2519300" y="3360550"/>
              <a:ext cx="25" cy="25"/>
            </a:xfrm>
            <a:custGeom>
              <a:avLst/>
              <a:gdLst/>
              <a:ahLst/>
              <a:cxnLst/>
              <a:rect l="l" t="t" r="r" b="b"/>
              <a:pathLst>
                <a:path w="1" h="1" fill="none" extrusionOk="0">
                  <a:moveTo>
                    <a:pt x="1" y="0"/>
                  </a:moveTo>
                  <a:lnTo>
                    <a:pt x="1" y="0"/>
                  </a:lnTo>
                  <a:lnTo>
                    <a:pt x="1" y="0"/>
                  </a:lnTo>
                  <a:lnTo>
                    <a:pt x="1" y="0"/>
                  </a:lnTo>
                  <a:lnTo>
                    <a:pt x="1" y="0"/>
                  </a:lnTo>
                </a:path>
              </a:pathLst>
            </a:custGeom>
            <a:no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526" name="Google Shape;2526;p41"/>
            <p:cNvSpPr/>
            <p:nvPr/>
          </p:nvSpPr>
          <p:spPr>
            <a:xfrm>
              <a:off x="2546925" y="3413375"/>
              <a:ext cx="13225" cy="14425"/>
            </a:xfrm>
            <a:custGeom>
              <a:avLst/>
              <a:gdLst/>
              <a:ahLst/>
              <a:cxnLst/>
              <a:rect l="l" t="t" r="r" b="b"/>
              <a:pathLst>
                <a:path w="529" h="577" extrusionOk="0">
                  <a:moveTo>
                    <a:pt x="529" y="0"/>
                  </a:moveTo>
                  <a:lnTo>
                    <a:pt x="529" y="0"/>
                  </a:lnTo>
                  <a:lnTo>
                    <a:pt x="289" y="48"/>
                  </a:lnTo>
                  <a:lnTo>
                    <a:pt x="289" y="48"/>
                  </a:lnTo>
                  <a:lnTo>
                    <a:pt x="145" y="144"/>
                  </a:lnTo>
                  <a:lnTo>
                    <a:pt x="49" y="240"/>
                  </a:lnTo>
                  <a:lnTo>
                    <a:pt x="0" y="432"/>
                  </a:lnTo>
                  <a:lnTo>
                    <a:pt x="0" y="576"/>
                  </a:lnTo>
                  <a:lnTo>
                    <a:pt x="0" y="576"/>
                  </a:lnTo>
                  <a:lnTo>
                    <a:pt x="0" y="432"/>
                  </a:lnTo>
                  <a:lnTo>
                    <a:pt x="49" y="240"/>
                  </a:lnTo>
                  <a:lnTo>
                    <a:pt x="145" y="144"/>
                  </a:lnTo>
                  <a:lnTo>
                    <a:pt x="289" y="48"/>
                  </a:lnTo>
                  <a:lnTo>
                    <a:pt x="289" y="48"/>
                  </a:lnTo>
                  <a:lnTo>
                    <a:pt x="529" y="0"/>
                  </a:lnTo>
                  <a:close/>
                  <a:moveTo>
                    <a:pt x="529" y="0"/>
                  </a:moveTo>
                  <a:lnTo>
                    <a:pt x="529" y="0"/>
                  </a:lnTo>
                  <a:lnTo>
                    <a:pt x="529" y="0"/>
                  </a:lnTo>
                  <a:lnTo>
                    <a:pt x="529" y="0"/>
                  </a:lnTo>
                  <a:lnTo>
                    <a:pt x="529" y="0"/>
                  </a:lnTo>
                  <a:lnTo>
                    <a:pt x="529" y="0"/>
                  </a:lnTo>
                  <a:close/>
                </a:path>
              </a:pathLst>
            </a:custGeom>
            <a:solidFill>
              <a:srgbClr val="F8F8F8"/>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527" name="Google Shape;2527;p41"/>
            <p:cNvSpPr/>
            <p:nvPr/>
          </p:nvSpPr>
          <p:spPr>
            <a:xfrm>
              <a:off x="2546925" y="3413375"/>
              <a:ext cx="13225" cy="14425"/>
            </a:xfrm>
            <a:custGeom>
              <a:avLst/>
              <a:gdLst/>
              <a:ahLst/>
              <a:cxnLst/>
              <a:rect l="l" t="t" r="r" b="b"/>
              <a:pathLst>
                <a:path w="529" h="577" fill="none" extrusionOk="0">
                  <a:moveTo>
                    <a:pt x="529" y="0"/>
                  </a:moveTo>
                  <a:lnTo>
                    <a:pt x="529" y="0"/>
                  </a:lnTo>
                  <a:lnTo>
                    <a:pt x="289" y="48"/>
                  </a:lnTo>
                  <a:lnTo>
                    <a:pt x="289" y="48"/>
                  </a:lnTo>
                  <a:lnTo>
                    <a:pt x="145" y="144"/>
                  </a:lnTo>
                  <a:lnTo>
                    <a:pt x="49" y="240"/>
                  </a:lnTo>
                  <a:lnTo>
                    <a:pt x="0" y="432"/>
                  </a:lnTo>
                  <a:lnTo>
                    <a:pt x="0" y="576"/>
                  </a:lnTo>
                  <a:lnTo>
                    <a:pt x="0" y="576"/>
                  </a:lnTo>
                  <a:lnTo>
                    <a:pt x="0" y="432"/>
                  </a:lnTo>
                  <a:lnTo>
                    <a:pt x="49" y="240"/>
                  </a:lnTo>
                  <a:lnTo>
                    <a:pt x="145" y="144"/>
                  </a:lnTo>
                  <a:lnTo>
                    <a:pt x="289" y="48"/>
                  </a:lnTo>
                  <a:lnTo>
                    <a:pt x="289" y="48"/>
                  </a:lnTo>
                  <a:lnTo>
                    <a:pt x="529" y="0"/>
                  </a:lnTo>
                </a:path>
              </a:pathLst>
            </a:custGeom>
            <a:no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528" name="Google Shape;2528;p41"/>
            <p:cNvSpPr/>
            <p:nvPr/>
          </p:nvSpPr>
          <p:spPr>
            <a:xfrm>
              <a:off x="2560125" y="3413375"/>
              <a:ext cx="25" cy="25"/>
            </a:xfrm>
            <a:custGeom>
              <a:avLst/>
              <a:gdLst/>
              <a:ahLst/>
              <a:cxnLst/>
              <a:rect l="l" t="t" r="r" b="b"/>
              <a:pathLst>
                <a:path w="1" h="1" fill="none" extrusionOk="0">
                  <a:moveTo>
                    <a:pt x="1" y="0"/>
                  </a:moveTo>
                  <a:lnTo>
                    <a:pt x="1" y="0"/>
                  </a:lnTo>
                  <a:lnTo>
                    <a:pt x="1" y="0"/>
                  </a:lnTo>
                  <a:lnTo>
                    <a:pt x="1" y="0"/>
                  </a:lnTo>
                  <a:lnTo>
                    <a:pt x="1" y="0"/>
                  </a:lnTo>
                  <a:lnTo>
                    <a:pt x="1" y="0"/>
                  </a:lnTo>
                </a:path>
              </a:pathLst>
            </a:custGeom>
            <a:no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529" name="Google Shape;2529;p41"/>
            <p:cNvSpPr/>
            <p:nvPr/>
          </p:nvSpPr>
          <p:spPr>
            <a:xfrm>
              <a:off x="2518100" y="3344925"/>
              <a:ext cx="120100" cy="109300"/>
            </a:xfrm>
            <a:custGeom>
              <a:avLst/>
              <a:gdLst/>
              <a:ahLst/>
              <a:cxnLst/>
              <a:rect l="l" t="t" r="r" b="b"/>
              <a:pathLst>
                <a:path w="4804" h="4372" extrusionOk="0">
                  <a:moveTo>
                    <a:pt x="577" y="1"/>
                  </a:moveTo>
                  <a:lnTo>
                    <a:pt x="289" y="337"/>
                  </a:lnTo>
                  <a:lnTo>
                    <a:pt x="49" y="625"/>
                  </a:lnTo>
                  <a:lnTo>
                    <a:pt x="49" y="673"/>
                  </a:lnTo>
                  <a:lnTo>
                    <a:pt x="1" y="721"/>
                  </a:lnTo>
                  <a:lnTo>
                    <a:pt x="97" y="913"/>
                  </a:lnTo>
                  <a:lnTo>
                    <a:pt x="385" y="1201"/>
                  </a:lnTo>
                  <a:lnTo>
                    <a:pt x="1250" y="1970"/>
                  </a:lnTo>
                  <a:lnTo>
                    <a:pt x="2498" y="2978"/>
                  </a:lnTo>
                  <a:lnTo>
                    <a:pt x="2210" y="2834"/>
                  </a:lnTo>
                  <a:lnTo>
                    <a:pt x="1970" y="2786"/>
                  </a:lnTo>
                  <a:lnTo>
                    <a:pt x="1682" y="2738"/>
                  </a:lnTo>
                  <a:lnTo>
                    <a:pt x="1442" y="2786"/>
                  </a:lnTo>
                  <a:lnTo>
                    <a:pt x="1298" y="2882"/>
                  </a:lnTo>
                  <a:lnTo>
                    <a:pt x="1202" y="2978"/>
                  </a:lnTo>
                  <a:lnTo>
                    <a:pt x="1153" y="3170"/>
                  </a:lnTo>
                  <a:lnTo>
                    <a:pt x="1153" y="3314"/>
                  </a:lnTo>
                  <a:lnTo>
                    <a:pt x="1202" y="3651"/>
                  </a:lnTo>
                  <a:lnTo>
                    <a:pt x="1298" y="3987"/>
                  </a:lnTo>
                  <a:lnTo>
                    <a:pt x="1346" y="4083"/>
                  </a:lnTo>
                  <a:lnTo>
                    <a:pt x="1442" y="4131"/>
                  </a:lnTo>
                  <a:lnTo>
                    <a:pt x="1778" y="4179"/>
                  </a:lnTo>
                  <a:lnTo>
                    <a:pt x="1826" y="4179"/>
                  </a:lnTo>
                  <a:lnTo>
                    <a:pt x="2354" y="4131"/>
                  </a:lnTo>
                  <a:lnTo>
                    <a:pt x="2690" y="4035"/>
                  </a:lnTo>
                  <a:lnTo>
                    <a:pt x="3267" y="4227"/>
                  </a:lnTo>
                  <a:lnTo>
                    <a:pt x="3795" y="4323"/>
                  </a:lnTo>
                  <a:lnTo>
                    <a:pt x="4323" y="4371"/>
                  </a:lnTo>
                  <a:lnTo>
                    <a:pt x="4563" y="4323"/>
                  </a:lnTo>
                  <a:lnTo>
                    <a:pt x="4803" y="4275"/>
                  </a:lnTo>
                  <a:lnTo>
                    <a:pt x="4467" y="3795"/>
                  </a:lnTo>
                  <a:lnTo>
                    <a:pt x="3987" y="3218"/>
                  </a:lnTo>
                  <a:lnTo>
                    <a:pt x="3411" y="2594"/>
                  </a:lnTo>
                  <a:lnTo>
                    <a:pt x="2786" y="1970"/>
                  </a:lnTo>
                  <a:lnTo>
                    <a:pt x="1490" y="769"/>
                  </a:lnTo>
                  <a:lnTo>
                    <a:pt x="577" y="1"/>
                  </a:lnTo>
                  <a:close/>
                </a:path>
              </a:pathLst>
            </a:custGeom>
            <a:solidFill>
              <a:srgbClr val="F8F8F8"/>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530" name="Google Shape;2530;p41"/>
            <p:cNvSpPr/>
            <p:nvPr/>
          </p:nvSpPr>
          <p:spPr>
            <a:xfrm>
              <a:off x="2518100" y="3344925"/>
              <a:ext cx="120100" cy="109300"/>
            </a:xfrm>
            <a:custGeom>
              <a:avLst/>
              <a:gdLst/>
              <a:ahLst/>
              <a:cxnLst/>
              <a:rect l="l" t="t" r="r" b="b"/>
              <a:pathLst>
                <a:path w="4804" h="4372" fill="none" extrusionOk="0">
                  <a:moveTo>
                    <a:pt x="577" y="1"/>
                  </a:moveTo>
                  <a:lnTo>
                    <a:pt x="577" y="1"/>
                  </a:lnTo>
                  <a:lnTo>
                    <a:pt x="289" y="337"/>
                  </a:lnTo>
                  <a:lnTo>
                    <a:pt x="49" y="625"/>
                  </a:lnTo>
                  <a:lnTo>
                    <a:pt x="49" y="625"/>
                  </a:lnTo>
                  <a:lnTo>
                    <a:pt x="49" y="625"/>
                  </a:lnTo>
                  <a:lnTo>
                    <a:pt x="49" y="625"/>
                  </a:lnTo>
                  <a:lnTo>
                    <a:pt x="49" y="625"/>
                  </a:lnTo>
                  <a:lnTo>
                    <a:pt x="49" y="625"/>
                  </a:lnTo>
                  <a:lnTo>
                    <a:pt x="49" y="625"/>
                  </a:lnTo>
                  <a:lnTo>
                    <a:pt x="49" y="625"/>
                  </a:lnTo>
                  <a:lnTo>
                    <a:pt x="49" y="625"/>
                  </a:lnTo>
                  <a:lnTo>
                    <a:pt x="49" y="625"/>
                  </a:lnTo>
                  <a:lnTo>
                    <a:pt x="49" y="625"/>
                  </a:lnTo>
                  <a:lnTo>
                    <a:pt x="49" y="625"/>
                  </a:lnTo>
                  <a:lnTo>
                    <a:pt x="49" y="625"/>
                  </a:lnTo>
                  <a:lnTo>
                    <a:pt x="49" y="625"/>
                  </a:lnTo>
                  <a:lnTo>
                    <a:pt x="49" y="625"/>
                  </a:lnTo>
                  <a:lnTo>
                    <a:pt x="49" y="625"/>
                  </a:lnTo>
                  <a:lnTo>
                    <a:pt x="49" y="625"/>
                  </a:lnTo>
                  <a:lnTo>
                    <a:pt x="49" y="625"/>
                  </a:lnTo>
                  <a:lnTo>
                    <a:pt x="49" y="625"/>
                  </a:lnTo>
                  <a:lnTo>
                    <a:pt x="49" y="625"/>
                  </a:lnTo>
                  <a:lnTo>
                    <a:pt x="49" y="625"/>
                  </a:lnTo>
                  <a:lnTo>
                    <a:pt x="49" y="625"/>
                  </a:lnTo>
                  <a:lnTo>
                    <a:pt x="49" y="673"/>
                  </a:lnTo>
                  <a:lnTo>
                    <a:pt x="49" y="673"/>
                  </a:lnTo>
                  <a:lnTo>
                    <a:pt x="49" y="673"/>
                  </a:lnTo>
                  <a:lnTo>
                    <a:pt x="49" y="673"/>
                  </a:lnTo>
                  <a:lnTo>
                    <a:pt x="1" y="721"/>
                  </a:lnTo>
                  <a:lnTo>
                    <a:pt x="1" y="721"/>
                  </a:lnTo>
                  <a:lnTo>
                    <a:pt x="1" y="721"/>
                  </a:lnTo>
                  <a:lnTo>
                    <a:pt x="1" y="721"/>
                  </a:lnTo>
                  <a:lnTo>
                    <a:pt x="1" y="721"/>
                  </a:lnTo>
                  <a:lnTo>
                    <a:pt x="1" y="721"/>
                  </a:lnTo>
                  <a:lnTo>
                    <a:pt x="1" y="721"/>
                  </a:lnTo>
                  <a:lnTo>
                    <a:pt x="1" y="721"/>
                  </a:lnTo>
                  <a:lnTo>
                    <a:pt x="1" y="721"/>
                  </a:lnTo>
                  <a:lnTo>
                    <a:pt x="1" y="721"/>
                  </a:lnTo>
                  <a:lnTo>
                    <a:pt x="1" y="721"/>
                  </a:lnTo>
                  <a:lnTo>
                    <a:pt x="1" y="721"/>
                  </a:lnTo>
                  <a:lnTo>
                    <a:pt x="97" y="913"/>
                  </a:lnTo>
                  <a:lnTo>
                    <a:pt x="385" y="1201"/>
                  </a:lnTo>
                  <a:lnTo>
                    <a:pt x="1250" y="1970"/>
                  </a:lnTo>
                  <a:lnTo>
                    <a:pt x="2498" y="2978"/>
                  </a:lnTo>
                  <a:lnTo>
                    <a:pt x="2498" y="2978"/>
                  </a:lnTo>
                  <a:lnTo>
                    <a:pt x="2498" y="2978"/>
                  </a:lnTo>
                  <a:lnTo>
                    <a:pt x="2498" y="2978"/>
                  </a:lnTo>
                  <a:lnTo>
                    <a:pt x="2498" y="2978"/>
                  </a:lnTo>
                  <a:lnTo>
                    <a:pt x="2498" y="2978"/>
                  </a:lnTo>
                  <a:lnTo>
                    <a:pt x="2210" y="2834"/>
                  </a:lnTo>
                  <a:lnTo>
                    <a:pt x="1970" y="2786"/>
                  </a:lnTo>
                  <a:lnTo>
                    <a:pt x="1682" y="2738"/>
                  </a:lnTo>
                  <a:lnTo>
                    <a:pt x="1682" y="2738"/>
                  </a:lnTo>
                  <a:lnTo>
                    <a:pt x="1682" y="2738"/>
                  </a:lnTo>
                  <a:lnTo>
                    <a:pt x="1682" y="2738"/>
                  </a:lnTo>
                  <a:lnTo>
                    <a:pt x="1682" y="2738"/>
                  </a:lnTo>
                  <a:lnTo>
                    <a:pt x="1682" y="2738"/>
                  </a:lnTo>
                  <a:lnTo>
                    <a:pt x="1442" y="2786"/>
                  </a:lnTo>
                  <a:lnTo>
                    <a:pt x="1442" y="2786"/>
                  </a:lnTo>
                  <a:lnTo>
                    <a:pt x="1298" y="2882"/>
                  </a:lnTo>
                  <a:lnTo>
                    <a:pt x="1202" y="2978"/>
                  </a:lnTo>
                  <a:lnTo>
                    <a:pt x="1153" y="3170"/>
                  </a:lnTo>
                  <a:lnTo>
                    <a:pt x="1153" y="3314"/>
                  </a:lnTo>
                  <a:lnTo>
                    <a:pt x="1153" y="3314"/>
                  </a:lnTo>
                  <a:lnTo>
                    <a:pt x="1202" y="3651"/>
                  </a:lnTo>
                  <a:lnTo>
                    <a:pt x="1298" y="3987"/>
                  </a:lnTo>
                  <a:lnTo>
                    <a:pt x="1298" y="3987"/>
                  </a:lnTo>
                  <a:lnTo>
                    <a:pt x="1346" y="4083"/>
                  </a:lnTo>
                  <a:lnTo>
                    <a:pt x="1442" y="4131"/>
                  </a:lnTo>
                  <a:lnTo>
                    <a:pt x="1778" y="4179"/>
                  </a:lnTo>
                  <a:lnTo>
                    <a:pt x="1778" y="4179"/>
                  </a:lnTo>
                  <a:lnTo>
                    <a:pt x="1778" y="4179"/>
                  </a:lnTo>
                  <a:lnTo>
                    <a:pt x="1778" y="4179"/>
                  </a:lnTo>
                  <a:lnTo>
                    <a:pt x="1826" y="4179"/>
                  </a:lnTo>
                  <a:lnTo>
                    <a:pt x="1826" y="4179"/>
                  </a:lnTo>
                  <a:lnTo>
                    <a:pt x="2354" y="4131"/>
                  </a:lnTo>
                  <a:lnTo>
                    <a:pt x="2690" y="4035"/>
                  </a:lnTo>
                  <a:lnTo>
                    <a:pt x="2690" y="4035"/>
                  </a:lnTo>
                  <a:lnTo>
                    <a:pt x="2690" y="4035"/>
                  </a:lnTo>
                  <a:lnTo>
                    <a:pt x="2690" y="4035"/>
                  </a:lnTo>
                  <a:lnTo>
                    <a:pt x="3267" y="4227"/>
                  </a:lnTo>
                  <a:lnTo>
                    <a:pt x="3795" y="4323"/>
                  </a:lnTo>
                  <a:lnTo>
                    <a:pt x="4323" y="4371"/>
                  </a:lnTo>
                  <a:lnTo>
                    <a:pt x="4323" y="4371"/>
                  </a:lnTo>
                  <a:lnTo>
                    <a:pt x="4563" y="4323"/>
                  </a:lnTo>
                  <a:lnTo>
                    <a:pt x="4803" y="4275"/>
                  </a:lnTo>
                  <a:lnTo>
                    <a:pt x="4803" y="4275"/>
                  </a:lnTo>
                  <a:lnTo>
                    <a:pt x="4467" y="3795"/>
                  </a:lnTo>
                  <a:lnTo>
                    <a:pt x="3987" y="3218"/>
                  </a:lnTo>
                  <a:lnTo>
                    <a:pt x="3411" y="2594"/>
                  </a:lnTo>
                  <a:lnTo>
                    <a:pt x="2786" y="1970"/>
                  </a:lnTo>
                  <a:lnTo>
                    <a:pt x="1490" y="769"/>
                  </a:lnTo>
                  <a:lnTo>
                    <a:pt x="577" y="1"/>
                  </a:lnTo>
                </a:path>
              </a:pathLst>
            </a:custGeom>
            <a:no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531" name="Google Shape;2531;p41"/>
            <p:cNvSpPr/>
            <p:nvPr/>
          </p:nvSpPr>
          <p:spPr>
            <a:xfrm>
              <a:off x="2318800" y="3414575"/>
              <a:ext cx="104475" cy="87675"/>
            </a:xfrm>
            <a:custGeom>
              <a:avLst/>
              <a:gdLst/>
              <a:ahLst/>
              <a:cxnLst/>
              <a:rect l="l" t="t" r="r" b="b"/>
              <a:pathLst>
                <a:path w="4179" h="3507" extrusionOk="0">
                  <a:moveTo>
                    <a:pt x="3795" y="0"/>
                  </a:moveTo>
                  <a:lnTo>
                    <a:pt x="2018" y="1393"/>
                  </a:lnTo>
                  <a:lnTo>
                    <a:pt x="1" y="2882"/>
                  </a:lnTo>
                  <a:lnTo>
                    <a:pt x="769" y="3506"/>
                  </a:lnTo>
                  <a:lnTo>
                    <a:pt x="4179" y="288"/>
                  </a:lnTo>
                  <a:lnTo>
                    <a:pt x="3795" y="0"/>
                  </a:lnTo>
                  <a:close/>
                </a:path>
              </a:pathLst>
            </a:custGeom>
            <a:solidFill>
              <a:srgbClr val="FEA68C"/>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532" name="Google Shape;2532;p41"/>
            <p:cNvSpPr/>
            <p:nvPr/>
          </p:nvSpPr>
          <p:spPr>
            <a:xfrm>
              <a:off x="2318800" y="3414575"/>
              <a:ext cx="104475" cy="87675"/>
            </a:xfrm>
            <a:custGeom>
              <a:avLst/>
              <a:gdLst/>
              <a:ahLst/>
              <a:cxnLst/>
              <a:rect l="l" t="t" r="r" b="b"/>
              <a:pathLst>
                <a:path w="4179" h="3507" fill="none" extrusionOk="0">
                  <a:moveTo>
                    <a:pt x="3795" y="0"/>
                  </a:moveTo>
                  <a:lnTo>
                    <a:pt x="3795" y="0"/>
                  </a:lnTo>
                  <a:lnTo>
                    <a:pt x="2018" y="1393"/>
                  </a:lnTo>
                  <a:lnTo>
                    <a:pt x="1" y="2882"/>
                  </a:lnTo>
                  <a:lnTo>
                    <a:pt x="1" y="2882"/>
                  </a:lnTo>
                  <a:lnTo>
                    <a:pt x="769" y="3506"/>
                  </a:lnTo>
                  <a:lnTo>
                    <a:pt x="4179" y="288"/>
                  </a:lnTo>
                  <a:lnTo>
                    <a:pt x="3795" y="0"/>
                  </a:lnTo>
                </a:path>
              </a:pathLst>
            </a:custGeom>
            <a:no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533" name="Google Shape;2533;p41"/>
            <p:cNvSpPr/>
            <p:nvPr/>
          </p:nvSpPr>
          <p:spPr>
            <a:xfrm>
              <a:off x="2095500" y="3340125"/>
              <a:ext cx="344600" cy="360225"/>
            </a:xfrm>
            <a:custGeom>
              <a:avLst/>
              <a:gdLst/>
              <a:ahLst/>
              <a:cxnLst/>
              <a:rect l="l" t="t" r="r" b="b"/>
              <a:pathLst>
                <a:path w="13784" h="14409" extrusionOk="0">
                  <a:moveTo>
                    <a:pt x="0" y="1"/>
                  </a:moveTo>
                  <a:lnTo>
                    <a:pt x="144" y="1778"/>
                  </a:lnTo>
                  <a:lnTo>
                    <a:pt x="336" y="3651"/>
                  </a:lnTo>
                  <a:lnTo>
                    <a:pt x="672" y="5812"/>
                  </a:lnTo>
                  <a:lnTo>
                    <a:pt x="864" y="6916"/>
                  </a:lnTo>
                  <a:lnTo>
                    <a:pt x="1105" y="7973"/>
                  </a:lnTo>
                  <a:lnTo>
                    <a:pt x="1393" y="8981"/>
                  </a:lnTo>
                  <a:lnTo>
                    <a:pt x="1681" y="9942"/>
                  </a:lnTo>
                  <a:lnTo>
                    <a:pt x="2017" y="10710"/>
                  </a:lnTo>
                  <a:lnTo>
                    <a:pt x="2209" y="11046"/>
                  </a:lnTo>
                  <a:lnTo>
                    <a:pt x="2449" y="11383"/>
                  </a:lnTo>
                  <a:lnTo>
                    <a:pt x="2641" y="11623"/>
                  </a:lnTo>
                  <a:lnTo>
                    <a:pt x="2882" y="11815"/>
                  </a:lnTo>
                  <a:lnTo>
                    <a:pt x="3122" y="11959"/>
                  </a:lnTo>
                  <a:lnTo>
                    <a:pt x="3362" y="12055"/>
                  </a:lnTo>
                  <a:lnTo>
                    <a:pt x="3890" y="12151"/>
                  </a:lnTo>
                  <a:lnTo>
                    <a:pt x="4466" y="12247"/>
                  </a:lnTo>
                  <a:lnTo>
                    <a:pt x="5715" y="12343"/>
                  </a:lnTo>
                  <a:lnTo>
                    <a:pt x="7012" y="12391"/>
                  </a:lnTo>
                  <a:lnTo>
                    <a:pt x="8308" y="12391"/>
                  </a:lnTo>
                  <a:lnTo>
                    <a:pt x="10373" y="12295"/>
                  </a:lnTo>
                  <a:lnTo>
                    <a:pt x="11238" y="12247"/>
                  </a:lnTo>
                  <a:lnTo>
                    <a:pt x="11574" y="12679"/>
                  </a:lnTo>
                  <a:lnTo>
                    <a:pt x="12342" y="13496"/>
                  </a:lnTo>
                  <a:lnTo>
                    <a:pt x="12775" y="13928"/>
                  </a:lnTo>
                  <a:lnTo>
                    <a:pt x="13159" y="14264"/>
                  </a:lnTo>
                  <a:lnTo>
                    <a:pt x="13351" y="14360"/>
                  </a:lnTo>
                  <a:lnTo>
                    <a:pt x="13495" y="14408"/>
                  </a:lnTo>
                  <a:lnTo>
                    <a:pt x="13639" y="14408"/>
                  </a:lnTo>
                  <a:lnTo>
                    <a:pt x="13735" y="14360"/>
                  </a:lnTo>
                  <a:lnTo>
                    <a:pt x="13783" y="14216"/>
                  </a:lnTo>
                  <a:lnTo>
                    <a:pt x="13783" y="13976"/>
                  </a:lnTo>
                  <a:lnTo>
                    <a:pt x="13639" y="13352"/>
                  </a:lnTo>
                  <a:lnTo>
                    <a:pt x="13351" y="12583"/>
                  </a:lnTo>
                  <a:lnTo>
                    <a:pt x="13015" y="11719"/>
                  </a:lnTo>
                  <a:lnTo>
                    <a:pt x="12391" y="10182"/>
                  </a:lnTo>
                  <a:lnTo>
                    <a:pt x="12054" y="9510"/>
                  </a:lnTo>
                  <a:lnTo>
                    <a:pt x="11286" y="9510"/>
                  </a:lnTo>
                  <a:lnTo>
                    <a:pt x="9509" y="9414"/>
                  </a:lnTo>
                  <a:lnTo>
                    <a:pt x="8548" y="9269"/>
                  </a:lnTo>
                  <a:lnTo>
                    <a:pt x="7636" y="9125"/>
                  </a:lnTo>
                  <a:lnTo>
                    <a:pt x="7252" y="9029"/>
                  </a:lnTo>
                  <a:lnTo>
                    <a:pt x="6916" y="8933"/>
                  </a:lnTo>
                  <a:lnTo>
                    <a:pt x="6627" y="8789"/>
                  </a:lnTo>
                  <a:lnTo>
                    <a:pt x="6483" y="8645"/>
                  </a:lnTo>
                  <a:lnTo>
                    <a:pt x="6339" y="8453"/>
                  </a:lnTo>
                  <a:lnTo>
                    <a:pt x="6195" y="8069"/>
                  </a:lnTo>
                  <a:lnTo>
                    <a:pt x="5859" y="7012"/>
                  </a:lnTo>
                  <a:lnTo>
                    <a:pt x="5523" y="5716"/>
                  </a:lnTo>
                  <a:lnTo>
                    <a:pt x="5187" y="4227"/>
                  </a:lnTo>
                  <a:lnTo>
                    <a:pt x="4658" y="1585"/>
                  </a:lnTo>
                  <a:lnTo>
                    <a:pt x="4466" y="433"/>
                  </a:lnTo>
                  <a:lnTo>
                    <a:pt x="0" y="1"/>
                  </a:lnTo>
                  <a:close/>
                </a:path>
              </a:pathLst>
            </a:custGeom>
            <a:solidFill>
              <a:srgbClr val="FDC59D"/>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534" name="Google Shape;2534;p41"/>
            <p:cNvSpPr/>
            <p:nvPr/>
          </p:nvSpPr>
          <p:spPr>
            <a:xfrm>
              <a:off x="2095500" y="3340125"/>
              <a:ext cx="344600" cy="360225"/>
            </a:xfrm>
            <a:custGeom>
              <a:avLst/>
              <a:gdLst/>
              <a:ahLst/>
              <a:cxnLst/>
              <a:rect l="l" t="t" r="r" b="b"/>
              <a:pathLst>
                <a:path w="13784" h="14409" fill="none" extrusionOk="0">
                  <a:moveTo>
                    <a:pt x="0" y="1"/>
                  </a:moveTo>
                  <a:lnTo>
                    <a:pt x="0" y="1"/>
                  </a:lnTo>
                  <a:lnTo>
                    <a:pt x="144" y="1778"/>
                  </a:lnTo>
                  <a:lnTo>
                    <a:pt x="336" y="3651"/>
                  </a:lnTo>
                  <a:lnTo>
                    <a:pt x="672" y="5812"/>
                  </a:lnTo>
                  <a:lnTo>
                    <a:pt x="864" y="6916"/>
                  </a:lnTo>
                  <a:lnTo>
                    <a:pt x="1105" y="7973"/>
                  </a:lnTo>
                  <a:lnTo>
                    <a:pt x="1393" y="8981"/>
                  </a:lnTo>
                  <a:lnTo>
                    <a:pt x="1681" y="9942"/>
                  </a:lnTo>
                  <a:lnTo>
                    <a:pt x="2017" y="10710"/>
                  </a:lnTo>
                  <a:lnTo>
                    <a:pt x="2209" y="11046"/>
                  </a:lnTo>
                  <a:lnTo>
                    <a:pt x="2449" y="11383"/>
                  </a:lnTo>
                  <a:lnTo>
                    <a:pt x="2641" y="11623"/>
                  </a:lnTo>
                  <a:lnTo>
                    <a:pt x="2882" y="11815"/>
                  </a:lnTo>
                  <a:lnTo>
                    <a:pt x="3122" y="11959"/>
                  </a:lnTo>
                  <a:lnTo>
                    <a:pt x="3362" y="12055"/>
                  </a:lnTo>
                  <a:lnTo>
                    <a:pt x="3362" y="12055"/>
                  </a:lnTo>
                  <a:lnTo>
                    <a:pt x="3890" y="12151"/>
                  </a:lnTo>
                  <a:lnTo>
                    <a:pt x="4466" y="12247"/>
                  </a:lnTo>
                  <a:lnTo>
                    <a:pt x="5715" y="12343"/>
                  </a:lnTo>
                  <a:lnTo>
                    <a:pt x="7012" y="12391"/>
                  </a:lnTo>
                  <a:lnTo>
                    <a:pt x="8308" y="12391"/>
                  </a:lnTo>
                  <a:lnTo>
                    <a:pt x="10373" y="12295"/>
                  </a:lnTo>
                  <a:lnTo>
                    <a:pt x="11238" y="12247"/>
                  </a:lnTo>
                  <a:lnTo>
                    <a:pt x="11238" y="12247"/>
                  </a:lnTo>
                  <a:lnTo>
                    <a:pt x="11574" y="12679"/>
                  </a:lnTo>
                  <a:lnTo>
                    <a:pt x="12342" y="13496"/>
                  </a:lnTo>
                  <a:lnTo>
                    <a:pt x="12775" y="13928"/>
                  </a:lnTo>
                  <a:lnTo>
                    <a:pt x="13159" y="14264"/>
                  </a:lnTo>
                  <a:lnTo>
                    <a:pt x="13351" y="14360"/>
                  </a:lnTo>
                  <a:lnTo>
                    <a:pt x="13495" y="14408"/>
                  </a:lnTo>
                  <a:lnTo>
                    <a:pt x="13639" y="14408"/>
                  </a:lnTo>
                  <a:lnTo>
                    <a:pt x="13735" y="14360"/>
                  </a:lnTo>
                  <a:lnTo>
                    <a:pt x="13735" y="14360"/>
                  </a:lnTo>
                  <a:lnTo>
                    <a:pt x="13783" y="14216"/>
                  </a:lnTo>
                  <a:lnTo>
                    <a:pt x="13783" y="13976"/>
                  </a:lnTo>
                  <a:lnTo>
                    <a:pt x="13639" y="13352"/>
                  </a:lnTo>
                  <a:lnTo>
                    <a:pt x="13351" y="12583"/>
                  </a:lnTo>
                  <a:lnTo>
                    <a:pt x="13015" y="11719"/>
                  </a:lnTo>
                  <a:lnTo>
                    <a:pt x="12391" y="10182"/>
                  </a:lnTo>
                  <a:lnTo>
                    <a:pt x="12054" y="9510"/>
                  </a:lnTo>
                  <a:lnTo>
                    <a:pt x="12054" y="9510"/>
                  </a:lnTo>
                  <a:lnTo>
                    <a:pt x="11286" y="9510"/>
                  </a:lnTo>
                  <a:lnTo>
                    <a:pt x="9509" y="9414"/>
                  </a:lnTo>
                  <a:lnTo>
                    <a:pt x="8548" y="9269"/>
                  </a:lnTo>
                  <a:lnTo>
                    <a:pt x="7636" y="9125"/>
                  </a:lnTo>
                  <a:lnTo>
                    <a:pt x="7252" y="9029"/>
                  </a:lnTo>
                  <a:lnTo>
                    <a:pt x="6916" y="8933"/>
                  </a:lnTo>
                  <a:lnTo>
                    <a:pt x="6627" y="8789"/>
                  </a:lnTo>
                  <a:lnTo>
                    <a:pt x="6483" y="8645"/>
                  </a:lnTo>
                  <a:lnTo>
                    <a:pt x="6483" y="8645"/>
                  </a:lnTo>
                  <a:lnTo>
                    <a:pt x="6339" y="8453"/>
                  </a:lnTo>
                  <a:lnTo>
                    <a:pt x="6195" y="8069"/>
                  </a:lnTo>
                  <a:lnTo>
                    <a:pt x="5859" y="7012"/>
                  </a:lnTo>
                  <a:lnTo>
                    <a:pt x="5523" y="5716"/>
                  </a:lnTo>
                  <a:lnTo>
                    <a:pt x="5187" y="4227"/>
                  </a:lnTo>
                  <a:lnTo>
                    <a:pt x="4658" y="1585"/>
                  </a:lnTo>
                  <a:lnTo>
                    <a:pt x="4466" y="433"/>
                  </a:lnTo>
                  <a:lnTo>
                    <a:pt x="0" y="1"/>
                  </a:lnTo>
                </a:path>
              </a:pathLst>
            </a:custGeom>
            <a:no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535" name="Google Shape;2535;p41"/>
            <p:cNvSpPr/>
            <p:nvPr/>
          </p:nvSpPr>
          <p:spPr>
            <a:xfrm>
              <a:off x="2338025" y="3575450"/>
              <a:ext cx="91275" cy="112875"/>
            </a:xfrm>
            <a:custGeom>
              <a:avLst/>
              <a:gdLst/>
              <a:ahLst/>
              <a:cxnLst/>
              <a:rect l="l" t="t" r="r" b="b"/>
              <a:pathLst>
                <a:path w="3651" h="4515" extrusionOk="0">
                  <a:moveTo>
                    <a:pt x="0" y="1"/>
                  </a:moveTo>
                  <a:lnTo>
                    <a:pt x="192" y="2930"/>
                  </a:lnTo>
                  <a:lnTo>
                    <a:pt x="1537" y="2834"/>
                  </a:lnTo>
                  <a:lnTo>
                    <a:pt x="2017" y="3410"/>
                  </a:lnTo>
                  <a:lnTo>
                    <a:pt x="2545" y="3987"/>
                  </a:lnTo>
                  <a:lnTo>
                    <a:pt x="3074" y="4515"/>
                  </a:lnTo>
                  <a:lnTo>
                    <a:pt x="3650" y="3170"/>
                  </a:lnTo>
                  <a:lnTo>
                    <a:pt x="3266" y="2066"/>
                  </a:lnTo>
                  <a:lnTo>
                    <a:pt x="2834" y="1105"/>
                  </a:lnTo>
                  <a:lnTo>
                    <a:pt x="2353" y="97"/>
                  </a:lnTo>
                  <a:lnTo>
                    <a:pt x="1633" y="97"/>
                  </a:lnTo>
                  <a:lnTo>
                    <a:pt x="0" y="1"/>
                  </a:lnTo>
                  <a:close/>
                </a:path>
              </a:pathLst>
            </a:custGeom>
            <a:solidFill>
              <a:srgbClr val="FDFDFD"/>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536" name="Google Shape;2536;p41"/>
            <p:cNvSpPr/>
            <p:nvPr/>
          </p:nvSpPr>
          <p:spPr>
            <a:xfrm>
              <a:off x="2338025" y="3575450"/>
              <a:ext cx="91275" cy="112875"/>
            </a:xfrm>
            <a:custGeom>
              <a:avLst/>
              <a:gdLst/>
              <a:ahLst/>
              <a:cxnLst/>
              <a:rect l="l" t="t" r="r" b="b"/>
              <a:pathLst>
                <a:path w="3651" h="4515" fill="none" extrusionOk="0">
                  <a:moveTo>
                    <a:pt x="3650" y="3170"/>
                  </a:moveTo>
                  <a:lnTo>
                    <a:pt x="3650" y="3170"/>
                  </a:lnTo>
                  <a:lnTo>
                    <a:pt x="3266" y="2066"/>
                  </a:lnTo>
                  <a:lnTo>
                    <a:pt x="2834" y="1105"/>
                  </a:lnTo>
                  <a:lnTo>
                    <a:pt x="2353" y="97"/>
                  </a:lnTo>
                  <a:lnTo>
                    <a:pt x="2353" y="97"/>
                  </a:lnTo>
                  <a:lnTo>
                    <a:pt x="1633" y="97"/>
                  </a:lnTo>
                  <a:lnTo>
                    <a:pt x="0" y="1"/>
                  </a:lnTo>
                  <a:lnTo>
                    <a:pt x="192" y="2930"/>
                  </a:lnTo>
                  <a:lnTo>
                    <a:pt x="192" y="2930"/>
                  </a:lnTo>
                  <a:lnTo>
                    <a:pt x="1537" y="2834"/>
                  </a:lnTo>
                  <a:lnTo>
                    <a:pt x="1537" y="2834"/>
                  </a:lnTo>
                  <a:lnTo>
                    <a:pt x="2017" y="3410"/>
                  </a:lnTo>
                  <a:lnTo>
                    <a:pt x="2545" y="3987"/>
                  </a:lnTo>
                  <a:lnTo>
                    <a:pt x="3074" y="4515"/>
                  </a:lnTo>
                  <a:lnTo>
                    <a:pt x="3650" y="3170"/>
                  </a:lnTo>
                </a:path>
              </a:pathLst>
            </a:custGeom>
            <a:no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537" name="Google Shape;2537;p41"/>
            <p:cNvSpPr/>
            <p:nvPr/>
          </p:nvSpPr>
          <p:spPr>
            <a:xfrm>
              <a:off x="2364425" y="3561050"/>
              <a:ext cx="82875" cy="146500"/>
            </a:xfrm>
            <a:custGeom>
              <a:avLst/>
              <a:gdLst/>
              <a:ahLst/>
              <a:cxnLst/>
              <a:rect l="l" t="t" r="r" b="b"/>
              <a:pathLst>
                <a:path w="3315" h="5860" extrusionOk="0">
                  <a:moveTo>
                    <a:pt x="1537" y="0"/>
                  </a:moveTo>
                  <a:lnTo>
                    <a:pt x="1153" y="96"/>
                  </a:lnTo>
                  <a:lnTo>
                    <a:pt x="769" y="240"/>
                  </a:lnTo>
                  <a:lnTo>
                    <a:pt x="481" y="384"/>
                  </a:lnTo>
                  <a:lnTo>
                    <a:pt x="481" y="432"/>
                  </a:lnTo>
                  <a:lnTo>
                    <a:pt x="481" y="529"/>
                  </a:lnTo>
                  <a:lnTo>
                    <a:pt x="577" y="913"/>
                  </a:lnTo>
                  <a:lnTo>
                    <a:pt x="961" y="2017"/>
                  </a:lnTo>
                  <a:lnTo>
                    <a:pt x="1585" y="3602"/>
                  </a:lnTo>
                  <a:lnTo>
                    <a:pt x="1489" y="3458"/>
                  </a:lnTo>
                  <a:lnTo>
                    <a:pt x="1297" y="3266"/>
                  </a:lnTo>
                  <a:lnTo>
                    <a:pt x="1057" y="3026"/>
                  </a:lnTo>
                  <a:lnTo>
                    <a:pt x="913" y="2930"/>
                  </a:lnTo>
                  <a:lnTo>
                    <a:pt x="721" y="2882"/>
                  </a:lnTo>
                  <a:lnTo>
                    <a:pt x="577" y="2882"/>
                  </a:lnTo>
                  <a:lnTo>
                    <a:pt x="433" y="2930"/>
                  </a:lnTo>
                  <a:lnTo>
                    <a:pt x="337" y="3026"/>
                  </a:lnTo>
                  <a:lnTo>
                    <a:pt x="241" y="3170"/>
                  </a:lnTo>
                  <a:lnTo>
                    <a:pt x="97" y="3506"/>
                  </a:lnTo>
                  <a:lnTo>
                    <a:pt x="1" y="3794"/>
                  </a:lnTo>
                  <a:lnTo>
                    <a:pt x="1" y="3890"/>
                  </a:lnTo>
                  <a:lnTo>
                    <a:pt x="49" y="3986"/>
                  </a:lnTo>
                  <a:lnTo>
                    <a:pt x="145" y="4130"/>
                  </a:lnTo>
                  <a:lnTo>
                    <a:pt x="337" y="4226"/>
                  </a:lnTo>
                  <a:lnTo>
                    <a:pt x="577" y="4371"/>
                  </a:lnTo>
                  <a:lnTo>
                    <a:pt x="1009" y="4515"/>
                  </a:lnTo>
                  <a:lnTo>
                    <a:pt x="1201" y="4611"/>
                  </a:lnTo>
                  <a:lnTo>
                    <a:pt x="1441" y="4803"/>
                  </a:lnTo>
                  <a:lnTo>
                    <a:pt x="1970" y="5331"/>
                  </a:lnTo>
                  <a:lnTo>
                    <a:pt x="2306" y="5571"/>
                  </a:lnTo>
                  <a:lnTo>
                    <a:pt x="2642" y="5763"/>
                  </a:lnTo>
                  <a:lnTo>
                    <a:pt x="2930" y="5859"/>
                  </a:lnTo>
                  <a:lnTo>
                    <a:pt x="3074" y="5859"/>
                  </a:lnTo>
                  <a:lnTo>
                    <a:pt x="3170" y="5811"/>
                  </a:lnTo>
                  <a:lnTo>
                    <a:pt x="3266" y="5667"/>
                  </a:lnTo>
                  <a:lnTo>
                    <a:pt x="3314" y="5475"/>
                  </a:lnTo>
                  <a:lnTo>
                    <a:pt x="3314" y="5139"/>
                  </a:lnTo>
                  <a:lnTo>
                    <a:pt x="3266" y="4755"/>
                  </a:lnTo>
                  <a:lnTo>
                    <a:pt x="3074" y="3842"/>
                  </a:lnTo>
                  <a:lnTo>
                    <a:pt x="2786" y="2834"/>
                  </a:lnTo>
                  <a:lnTo>
                    <a:pt x="2498" y="1825"/>
                  </a:lnTo>
                  <a:lnTo>
                    <a:pt x="2162" y="961"/>
                  </a:lnTo>
                  <a:lnTo>
                    <a:pt x="1922" y="288"/>
                  </a:lnTo>
                  <a:lnTo>
                    <a:pt x="1778" y="48"/>
                  </a:lnTo>
                  <a:lnTo>
                    <a:pt x="1682" y="0"/>
                  </a:lnTo>
                  <a:close/>
                </a:path>
              </a:pathLst>
            </a:custGeom>
            <a:solidFill>
              <a:srgbClr val="FDFDFD"/>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538" name="Google Shape;2538;p41"/>
            <p:cNvSpPr/>
            <p:nvPr/>
          </p:nvSpPr>
          <p:spPr>
            <a:xfrm>
              <a:off x="2364425" y="3561050"/>
              <a:ext cx="82875" cy="146500"/>
            </a:xfrm>
            <a:custGeom>
              <a:avLst/>
              <a:gdLst/>
              <a:ahLst/>
              <a:cxnLst/>
              <a:rect l="l" t="t" r="r" b="b"/>
              <a:pathLst>
                <a:path w="3315" h="5860" fill="none" extrusionOk="0">
                  <a:moveTo>
                    <a:pt x="1" y="3794"/>
                  </a:moveTo>
                  <a:lnTo>
                    <a:pt x="1" y="3794"/>
                  </a:lnTo>
                  <a:lnTo>
                    <a:pt x="97" y="3506"/>
                  </a:lnTo>
                  <a:lnTo>
                    <a:pt x="241" y="3170"/>
                  </a:lnTo>
                  <a:lnTo>
                    <a:pt x="337" y="3026"/>
                  </a:lnTo>
                  <a:lnTo>
                    <a:pt x="433" y="2930"/>
                  </a:lnTo>
                  <a:lnTo>
                    <a:pt x="577" y="2882"/>
                  </a:lnTo>
                  <a:lnTo>
                    <a:pt x="721" y="2882"/>
                  </a:lnTo>
                  <a:lnTo>
                    <a:pt x="721" y="2882"/>
                  </a:lnTo>
                  <a:lnTo>
                    <a:pt x="913" y="2930"/>
                  </a:lnTo>
                  <a:lnTo>
                    <a:pt x="1057" y="3026"/>
                  </a:lnTo>
                  <a:lnTo>
                    <a:pt x="1297" y="3266"/>
                  </a:lnTo>
                  <a:lnTo>
                    <a:pt x="1489" y="3458"/>
                  </a:lnTo>
                  <a:lnTo>
                    <a:pt x="1585" y="3602"/>
                  </a:lnTo>
                  <a:lnTo>
                    <a:pt x="1585" y="3602"/>
                  </a:lnTo>
                  <a:lnTo>
                    <a:pt x="961" y="2017"/>
                  </a:lnTo>
                  <a:lnTo>
                    <a:pt x="577" y="913"/>
                  </a:lnTo>
                  <a:lnTo>
                    <a:pt x="481" y="529"/>
                  </a:lnTo>
                  <a:lnTo>
                    <a:pt x="481" y="432"/>
                  </a:lnTo>
                  <a:lnTo>
                    <a:pt x="481" y="384"/>
                  </a:lnTo>
                  <a:lnTo>
                    <a:pt x="481" y="384"/>
                  </a:lnTo>
                  <a:lnTo>
                    <a:pt x="769" y="240"/>
                  </a:lnTo>
                  <a:lnTo>
                    <a:pt x="1153" y="96"/>
                  </a:lnTo>
                  <a:lnTo>
                    <a:pt x="1537" y="0"/>
                  </a:lnTo>
                  <a:lnTo>
                    <a:pt x="1682" y="0"/>
                  </a:lnTo>
                  <a:lnTo>
                    <a:pt x="1778" y="48"/>
                  </a:lnTo>
                  <a:lnTo>
                    <a:pt x="1778" y="48"/>
                  </a:lnTo>
                  <a:lnTo>
                    <a:pt x="1922" y="288"/>
                  </a:lnTo>
                  <a:lnTo>
                    <a:pt x="2162" y="961"/>
                  </a:lnTo>
                  <a:lnTo>
                    <a:pt x="2498" y="1825"/>
                  </a:lnTo>
                  <a:lnTo>
                    <a:pt x="2786" y="2834"/>
                  </a:lnTo>
                  <a:lnTo>
                    <a:pt x="3074" y="3842"/>
                  </a:lnTo>
                  <a:lnTo>
                    <a:pt x="3266" y="4755"/>
                  </a:lnTo>
                  <a:lnTo>
                    <a:pt x="3314" y="5139"/>
                  </a:lnTo>
                  <a:lnTo>
                    <a:pt x="3314" y="5475"/>
                  </a:lnTo>
                  <a:lnTo>
                    <a:pt x="3266" y="5667"/>
                  </a:lnTo>
                  <a:lnTo>
                    <a:pt x="3170" y="5811"/>
                  </a:lnTo>
                  <a:lnTo>
                    <a:pt x="3170" y="5811"/>
                  </a:lnTo>
                  <a:lnTo>
                    <a:pt x="3074" y="5859"/>
                  </a:lnTo>
                  <a:lnTo>
                    <a:pt x="2930" y="5859"/>
                  </a:lnTo>
                  <a:lnTo>
                    <a:pt x="2642" y="5763"/>
                  </a:lnTo>
                  <a:lnTo>
                    <a:pt x="2306" y="5571"/>
                  </a:lnTo>
                  <a:lnTo>
                    <a:pt x="1970" y="5331"/>
                  </a:lnTo>
                  <a:lnTo>
                    <a:pt x="1441" y="4803"/>
                  </a:lnTo>
                  <a:lnTo>
                    <a:pt x="1201" y="4611"/>
                  </a:lnTo>
                  <a:lnTo>
                    <a:pt x="1201" y="4611"/>
                  </a:lnTo>
                  <a:lnTo>
                    <a:pt x="1009" y="4515"/>
                  </a:lnTo>
                  <a:lnTo>
                    <a:pt x="577" y="4371"/>
                  </a:lnTo>
                  <a:lnTo>
                    <a:pt x="337" y="4226"/>
                  </a:lnTo>
                  <a:lnTo>
                    <a:pt x="145" y="4130"/>
                  </a:lnTo>
                  <a:lnTo>
                    <a:pt x="49" y="3986"/>
                  </a:lnTo>
                  <a:lnTo>
                    <a:pt x="1" y="3890"/>
                  </a:lnTo>
                  <a:lnTo>
                    <a:pt x="1" y="3794"/>
                  </a:lnTo>
                </a:path>
              </a:pathLst>
            </a:custGeom>
            <a:no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539" name="Google Shape;2539;p41"/>
            <p:cNvSpPr/>
            <p:nvPr/>
          </p:nvSpPr>
          <p:spPr>
            <a:xfrm>
              <a:off x="2364425" y="3568250"/>
              <a:ext cx="16825" cy="87675"/>
            </a:xfrm>
            <a:custGeom>
              <a:avLst/>
              <a:gdLst/>
              <a:ahLst/>
              <a:cxnLst/>
              <a:rect l="l" t="t" r="r" b="b"/>
              <a:pathLst>
                <a:path w="673" h="3507" extrusionOk="0">
                  <a:moveTo>
                    <a:pt x="97" y="3170"/>
                  </a:moveTo>
                  <a:lnTo>
                    <a:pt x="97" y="3170"/>
                  </a:lnTo>
                  <a:lnTo>
                    <a:pt x="97" y="3170"/>
                  </a:lnTo>
                  <a:lnTo>
                    <a:pt x="1" y="3506"/>
                  </a:lnTo>
                  <a:lnTo>
                    <a:pt x="1" y="3506"/>
                  </a:lnTo>
                  <a:lnTo>
                    <a:pt x="97" y="3170"/>
                  </a:lnTo>
                  <a:close/>
                  <a:moveTo>
                    <a:pt x="673" y="0"/>
                  </a:moveTo>
                  <a:lnTo>
                    <a:pt x="673" y="0"/>
                  </a:lnTo>
                  <a:lnTo>
                    <a:pt x="481" y="96"/>
                  </a:lnTo>
                  <a:lnTo>
                    <a:pt x="481" y="96"/>
                  </a:lnTo>
                  <a:lnTo>
                    <a:pt x="481" y="193"/>
                  </a:lnTo>
                  <a:lnTo>
                    <a:pt x="529" y="385"/>
                  </a:lnTo>
                  <a:lnTo>
                    <a:pt x="529" y="385"/>
                  </a:lnTo>
                  <a:lnTo>
                    <a:pt x="529" y="385"/>
                  </a:lnTo>
                  <a:lnTo>
                    <a:pt x="529" y="385"/>
                  </a:lnTo>
                  <a:lnTo>
                    <a:pt x="481" y="193"/>
                  </a:lnTo>
                  <a:lnTo>
                    <a:pt x="481" y="96"/>
                  </a:lnTo>
                  <a:lnTo>
                    <a:pt x="481" y="96"/>
                  </a:lnTo>
                  <a:lnTo>
                    <a:pt x="673" y="0"/>
                  </a:lnTo>
                  <a:close/>
                </a:path>
              </a:pathLst>
            </a:custGeom>
            <a:solidFill>
              <a:srgbClr val="FAF9F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540" name="Google Shape;2540;p41"/>
            <p:cNvSpPr/>
            <p:nvPr/>
          </p:nvSpPr>
          <p:spPr>
            <a:xfrm>
              <a:off x="2376425" y="3568250"/>
              <a:ext cx="4825" cy="9625"/>
            </a:xfrm>
            <a:custGeom>
              <a:avLst/>
              <a:gdLst/>
              <a:ahLst/>
              <a:cxnLst/>
              <a:rect l="l" t="t" r="r" b="b"/>
              <a:pathLst>
                <a:path w="193" h="385" fill="none" extrusionOk="0">
                  <a:moveTo>
                    <a:pt x="193" y="0"/>
                  </a:moveTo>
                  <a:lnTo>
                    <a:pt x="193" y="0"/>
                  </a:lnTo>
                  <a:lnTo>
                    <a:pt x="1" y="96"/>
                  </a:lnTo>
                  <a:lnTo>
                    <a:pt x="1" y="96"/>
                  </a:lnTo>
                  <a:lnTo>
                    <a:pt x="1" y="193"/>
                  </a:lnTo>
                  <a:lnTo>
                    <a:pt x="49" y="385"/>
                  </a:lnTo>
                  <a:lnTo>
                    <a:pt x="49" y="385"/>
                  </a:lnTo>
                  <a:lnTo>
                    <a:pt x="49" y="385"/>
                  </a:lnTo>
                  <a:lnTo>
                    <a:pt x="49" y="385"/>
                  </a:lnTo>
                  <a:lnTo>
                    <a:pt x="1" y="193"/>
                  </a:lnTo>
                  <a:lnTo>
                    <a:pt x="1" y="96"/>
                  </a:lnTo>
                  <a:lnTo>
                    <a:pt x="1" y="96"/>
                  </a:lnTo>
                  <a:lnTo>
                    <a:pt x="193" y="0"/>
                  </a:lnTo>
                </a:path>
              </a:pathLst>
            </a:custGeom>
            <a:no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541" name="Google Shape;2541;p41"/>
            <p:cNvSpPr/>
            <p:nvPr/>
          </p:nvSpPr>
          <p:spPr>
            <a:xfrm>
              <a:off x="2366825" y="3577850"/>
              <a:ext cx="36050" cy="69675"/>
            </a:xfrm>
            <a:custGeom>
              <a:avLst/>
              <a:gdLst/>
              <a:ahLst/>
              <a:cxnLst/>
              <a:rect l="l" t="t" r="r" b="b"/>
              <a:pathLst>
                <a:path w="1442" h="2787" extrusionOk="0">
                  <a:moveTo>
                    <a:pt x="577" y="2210"/>
                  </a:moveTo>
                  <a:lnTo>
                    <a:pt x="577" y="2210"/>
                  </a:lnTo>
                  <a:lnTo>
                    <a:pt x="385" y="2258"/>
                  </a:lnTo>
                  <a:lnTo>
                    <a:pt x="241" y="2354"/>
                  </a:lnTo>
                  <a:lnTo>
                    <a:pt x="97" y="2546"/>
                  </a:lnTo>
                  <a:lnTo>
                    <a:pt x="1" y="2786"/>
                  </a:lnTo>
                  <a:lnTo>
                    <a:pt x="1" y="2786"/>
                  </a:lnTo>
                  <a:lnTo>
                    <a:pt x="1" y="2786"/>
                  </a:lnTo>
                  <a:lnTo>
                    <a:pt x="1" y="2786"/>
                  </a:lnTo>
                  <a:lnTo>
                    <a:pt x="97" y="2546"/>
                  </a:lnTo>
                  <a:lnTo>
                    <a:pt x="241" y="2354"/>
                  </a:lnTo>
                  <a:lnTo>
                    <a:pt x="385" y="2258"/>
                  </a:lnTo>
                  <a:lnTo>
                    <a:pt x="577" y="2210"/>
                  </a:lnTo>
                  <a:close/>
                  <a:moveTo>
                    <a:pt x="577" y="2210"/>
                  </a:moveTo>
                  <a:lnTo>
                    <a:pt x="577" y="2210"/>
                  </a:lnTo>
                  <a:lnTo>
                    <a:pt x="577" y="2210"/>
                  </a:lnTo>
                  <a:lnTo>
                    <a:pt x="577" y="2210"/>
                  </a:lnTo>
                  <a:lnTo>
                    <a:pt x="577" y="2210"/>
                  </a:lnTo>
                  <a:lnTo>
                    <a:pt x="577" y="2210"/>
                  </a:lnTo>
                  <a:close/>
                  <a:moveTo>
                    <a:pt x="433" y="1"/>
                  </a:moveTo>
                  <a:lnTo>
                    <a:pt x="433" y="1"/>
                  </a:lnTo>
                  <a:lnTo>
                    <a:pt x="625" y="673"/>
                  </a:lnTo>
                  <a:lnTo>
                    <a:pt x="913" y="1489"/>
                  </a:lnTo>
                  <a:lnTo>
                    <a:pt x="1441" y="2786"/>
                  </a:lnTo>
                  <a:lnTo>
                    <a:pt x="1441" y="2786"/>
                  </a:lnTo>
                  <a:lnTo>
                    <a:pt x="913" y="1489"/>
                  </a:lnTo>
                  <a:lnTo>
                    <a:pt x="625" y="673"/>
                  </a:lnTo>
                  <a:lnTo>
                    <a:pt x="433" y="1"/>
                  </a:lnTo>
                  <a:lnTo>
                    <a:pt x="433" y="1"/>
                  </a:lnTo>
                  <a:lnTo>
                    <a:pt x="433" y="1"/>
                  </a:lnTo>
                  <a:close/>
                </a:path>
              </a:pathLst>
            </a:custGeom>
            <a:solidFill>
              <a:srgbClr val="F8F8F8"/>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542" name="Google Shape;2542;p41"/>
            <p:cNvSpPr/>
            <p:nvPr/>
          </p:nvSpPr>
          <p:spPr>
            <a:xfrm>
              <a:off x="2377625" y="3577850"/>
              <a:ext cx="25250" cy="69675"/>
            </a:xfrm>
            <a:custGeom>
              <a:avLst/>
              <a:gdLst/>
              <a:ahLst/>
              <a:cxnLst/>
              <a:rect l="l" t="t" r="r" b="b"/>
              <a:pathLst>
                <a:path w="1010" h="2787" fill="none" extrusionOk="0">
                  <a:moveTo>
                    <a:pt x="1" y="1"/>
                  </a:moveTo>
                  <a:lnTo>
                    <a:pt x="1" y="1"/>
                  </a:lnTo>
                  <a:lnTo>
                    <a:pt x="193" y="673"/>
                  </a:lnTo>
                  <a:lnTo>
                    <a:pt x="481" y="1489"/>
                  </a:lnTo>
                  <a:lnTo>
                    <a:pt x="1009" y="2786"/>
                  </a:lnTo>
                  <a:lnTo>
                    <a:pt x="1009" y="2786"/>
                  </a:lnTo>
                  <a:lnTo>
                    <a:pt x="481" y="1489"/>
                  </a:lnTo>
                  <a:lnTo>
                    <a:pt x="193" y="673"/>
                  </a:lnTo>
                  <a:lnTo>
                    <a:pt x="1" y="1"/>
                  </a:lnTo>
                  <a:lnTo>
                    <a:pt x="1" y="1"/>
                  </a:lnTo>
                  <a:lnTo>
                    <a:pt x="1" y="1"/>
                  </a:lnTo>
                </a:path>
              </a:pathLst>
            </a:custGeom>
            <a:no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543" name="Google Shape;2543;p41"/>
            <p:cNvSpPr/>
            <p:nvPr/>
          </p:nvSpPr>
          <p:spPr>
            <a:xfrm>
              <a:off x="2364425" y="3562250"/>
              <a:ext cx="72075" cy="145300"/>
            </a:xfrm>
            <a:custGeom>
              <a:avLst/>
              <a:gdLst/>
              <a:ahLst/>
              <a:cxnLst/>
              <a:rect l="l" t="t" r="r" b="b"/>
              <a:pathLst>
                <a:path w="2883" h="5812" extrusionOk="0">
                  <a:moveTo>
                    <a:pt x="1393" y="0"/>
                  </a:moveTo>
                  <a:lnTo>
                    <a:pt x="1009" y="96"/>
                  </a:lnTo>
                  <a:lnTo>
                    <a:pt x="673" y="240"/>
                  </a:lnTo>
                  <a:lnTo>
                    <a:pt x="481" y="336"/>
                  </a:lnTo>
                  <a:lnTo>
                    <a:pt x="481" y="433"/>
                  </a:lnTo>
                  <a:lnTo>
                    <a:pt x="529" y="625"/>
                  </a:lnTo>
                  <a:lnTo>
                    <a:pt x="721" y="1297"/>
                  </a:lnTo>
                  <a:lnTo>
                    <a:pt x="1009" y="2113"/>
                  </a:lnTo>
                  <a:lnTo>
                    <a:pt x="1537" y="3410"/>
                  </a:lnTo>
                  <a:lnTo>
                    <a:pt x="1585" y="3554"/>
                  </a:lnTo>
                  <a:lnTo>
                    <a:pt x="1489" y="3410"/>
                  </a:lnTo>
                  <a:lnTo>
                    <a:pt x="1297" y="3218"/>
                  </a:lnTo>
                  <a:lnTo>
                    <a:pt x="1057" y="2978"/>
                  </a:lnTo>
                  <a:lnTo>
                    <a:pt x="913" y="2882"/>
                  </a:lnTo>
                  <a:lnTo>
                    <a:pt x="721" y="2834"/>
                  </a:lnTo>
                  <a:lnTo>
                    <a:pt x="673" y="2834"/>
                  </a:lnTo>
                  <a:lnTo>
                    <a:pt x="481" y="2882"/>
                  </a:lnTo>
                  <a:lnTo>
                    <a:pt x="337" y="2978"/>
                  </a:lnTo>
                  <a:lnTo>
                    <a:pt x="193" y="3170"/>
                  </a:lnTo>
                  <a:lnTo>
                    <a:pt x="97" y="3410"/>
                  </a:lnTo>
                  <a:lnTo>
                    <a:pt x="1" y="3746"/>
                  </a:lnTo>
                  <a:lnTo>
                    <a:pt x="1" y="3794"/>
                  </a:lnTo>
                  <a:lnTo>
                    <a:pt x="49" y="3938"/>
                  </a:lnTo>
                  <a:lnTo>
                    <a:pt x="193" y="4082"/>
                  </a:lnTo>
                  <a:lnTo>
                    <a:pt x="385" y="4227"/>
                  </a:lnTo>
                  <a:lnTo>
                    <a:pt x="577" y="4323"/>
                  </a:lnTo>
                  <a:lnTo>
                    <a:pt x="1009" y="4467"/>
                  </a:lnTo>
                  <a:lnTo>
                    <a:pt x="1201" y="4563"/>
                  </a:lnTo>
                  <a:lnTo>
                    <a:pt x="1345" y="4707"/>
                  </a:lnTo>
                  <a:lnTo>
                    <a:pt x="1778" y="5139"/>
                  </a:lnTo>
                  <a:lnTo>
                    <a:pt x="2354" y="5571"/>
                  </a:lnTo>
                  <a:lnTo>
                    <a:pt x="2642" y="5715"/>
                  </a:lnTo>
                  <a:lnTo>
                    <a:pt x="2882" y="5811"/>
                  </a:lnTo>
                  <a:lnTo>
                    <a:pt x="2882" y="5235"/>
                  </a:lnTo>
                  <a:lnTo>
                    <a:pt x="2738" y="4467"/>
                  </a:lnTo>
                  <a:lnTo>
                    <a:pt x="2546" y="3650"/>
                  </a:lnTo>
                  <a:lnTo>
                    <a:pt x="2306" y="2786"/>
                  </a:lnTo>
                  <a:lnTo>
                    <a:pt x="1778" y="1105"/>
                  </a:lnTo>
                  <a:lnTo>
                    <a:pt x="1393" y="0"/>
                  </a:lnTo>
                  <a:close/>
                </a:path>
              </a:pathLst>
            </a:custGeom>
            <a:solidFill>
              <a:srgbClr val="F8F8F8"/>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544" name="Google Shape;2544;p41"/>
            <p:cNvSpPr/>
            <p:nvPr/>
          </p:nvSpPr>
          <p:spPr>
            <a:xfrm>
              <a:off x="2364425" y="3562250"/>
              <a:ext cx="72075" cy="145300"/>
            </a:xfrm>
            <a:custGeom>
              <a:avLst/>
              <a:gdLst/>
              <a:ahLst/>
              <a:cxnLst/>
              <a:rect l="l" t="t" r="r" b="b"/>
              <a:pathLst>
                <a:path w="2883" h="5812" fill="none" extrusionOk="0">
                  <a:moveTo>
                    <a:pt x="1393" y="0"/>
                  </a:moveTo>
                  <a:lnTo>
                    <a:pt x="1393" y="0"/>
                  </a:lnTo>
                  <a:lnTo>
                    <a:pt x="1009" y="96"/>
                  </a:lnTo>
                  <a:lnTo>
                    <a:pt x="673" y="240"/>
                  </a:lnTo>
                  <a:lnTo>
                    <a:pt x="673" y="240"/>
                  </a:lnTo>
                  <a:lnTo>
                    <a:pt x="481" y="336"/>
                  </a:lnTo>
                  <a:lnTo>
                    <a:pt x="481" y="336"/>
                  </a:lnTo>
                  <a:lnTo>
                    <a:pt x="481" y="433"/>
                  </a:lnTo>
                  <a:lnTo>
                    <a:pt x="529" y="625"/>
                  </a:lnTo>
                  <a:lnTo>
                    <a:pt x="529" y="625"/>
                  </a:lnTo>
                  <a:lnTo>
                    <a:pt x="721" y="1297"/>
                  </a:lnTo>
                  <a:lnTo>
                    <a:pt x="1009" y="2113"/>
                  </a:lnTo>
                  <a:lnTo>
                    <a:pt x="1537" y="3410"/>
                  </a:lnTo>
                  <a:lnTo>
                    <a:pt x="1537" y="3410"/>
                  </a:lnTo>
                  <a:lnTo>
                    <a:pt x="1585" y="3554"/>
                  </a:lnTo>
                  <a:lnTo>
                    <a:pt x="1585" y="3554"/>
                  </a:lnTo>
                  <a:lnTo>
                    <a:pt x="1585" y="3554"/>
                  </a:lnTo>
                  <a:lnTo>
                    <a:pt x="1585" y="3554"/>
                  </a:lnTo>
                  <a:lnTo>
                    <a:pt x="1489" y="3410"/>
                  </a:lnTo>
                  <a:lnTo>
                    <a:pt x="1297" y="3218"/>
                  </a:lnTo>
                  <a:lnTo>
                    <a:pt x="1057" y="2978"/>
                  </a:lnTo>
                  <a:lnTo>
                    <a:pt x="913" y="2882"/>
                  </a:lnTo>
                  <a:lnTo>
                    <a:pt x="721" y="2834"/>
                  </a:lnTo>
                  <a:lnTo>
                    <a:pt x="721" y="2834"/>
                  </a:lnTo>
                  <a:lnTo>
                    <a:pt x="721" y="2834"/>
                  </a:lnTo>
                  <a:lnTo>
                    <a:pt x="673" y="2834"/>
                  </a:lnTo>
                  <a:lnTo>
                    <a:pt x="673" y="2834"/>
                  </a:lnTo>
                  <a:lnTo>
                    <a:pt x="673" y="2834"/>
                  </a:lnTo>
                  <a:lnTo>
                    <a:pt x="673" y="2834"/>
                  </a:lnTo>
                  <a:lnTo>
                    <a:pt x="673" y="2834"/>
                  </a:lnTo>
                  <a:lnTo>
                    <a:pt x="673" y="2834"/>
                  </a:lnTo>
                  <a:lnTo>
                    <a:pt x="481" y="2882"/>
                  </a:lnTo>
                  <a:lnTo>
                    <a:pt x="337" y="2978"/>
                  </a:lnTo>
                  <a:lnTo>
                    <a:pt x="193" y="3170"/>
                  </a:lnTo>
                  <a:lnTo>
                    <a:pt x="97" y="3410"/>
                  </a:lnTo>
                  <a:lnTo>
                    <a:pt x="97" y="3410"/>
                  </a:lnTo>
                  <a:lnTo>
                    <a:pt x="97" y="3410"/>
                  </a:lnTo>
                  <a:lnTo>
                    <a:pt x="97" y="3410"/>
                  </a:lnTo>
                  <a:lnTo>
                    <a:pt x="1" y="3746"/>
                  </a:lnTo>
                  <a:lnTo>
                    <a:pt x="1" y="3746"/>
                  </a:lnTo>
                  <a:lnTo>
                    <a:pt x="1" y="3746"/>
                  </a:lnTo>
                  <a:lnTo>
                    <a:pt x="1" y="3746"/>
                  </a:lnTo>
                  <a:lnTo>
                    <a:pt x="1" y="3746"/>
                  </a:lnTo>
                  <a:lnTo>
                    <a:pt x="1" y="3794"/>
                  </a:lnTo>
                  <a:lnTo>
                    <a:pt x="1" y="3794"/>
                  </a:lnTo>
                  <a:lnTo>
                    <a:pt x="49" y="3938"/>
                  </a:lnTo>
                  <a:lnTo>
                    <a:pt x="193" y="4082"/>
                  </a:lnTo>
                  <a:lnTo>
                    <a:pt x="385" y="4227"/>
                  </a:lnTo>
                  <a:lnTo>
                    <a:pt x="577" y="4323"/>
                  </a:lnTo>
                  <a:lnTo>
                    <a:pt x="1009" y="4467"/>
                  </a:lnTo>
                  <a:lnTo>
                    <a:pt x="1201" y="4563"/>
                  </a:lnTo>
                  <a:lnTo>
                    <a:pt x="1201" y="4563"/>
                  </a:lnTo>
                  <a:lnTo>
                    <a:pt x="1201" y="4563"/>
                  </a:lnTo>
                  <a:lnTo>
                    <a:pt x="1201" y="4563"/>
                  </a:lnTo>
                  <a:lnTo>
                    <a:pt x="1201" y="4563"/>
                  </a:lnTo>
                  <a:lnTo>
                    <a:pt x="1345" y="4707"/>
                  </a:lnTo>
                  <a:lnTo>
                    <a:pt x="1778" y="5139"/>
                  </a:lnTo>
                  <a:lnTo>
                    <a:pt x="2354" y="5571"/>
                  </a:lnTo>
                  <a:lnTo>
                    <a:pt x="2642" y="5715"/>
                  </a:lnTo>
                  <a:lnTo>
                    <a:pt x="2882" y="5811"/>
                  </a:lnTo>
                  <a:lnTo>
                    <a:pt x="2882" y="5811"/>
                  </a:lnTo>
                  <a:lnTo>
                    <a:pt x="2882" y="5235"/>
                  </a:lnTo>
                  <a:lnTo>
                    <a:pt x="2738" y="4467"/>
                  </a:lnTo>
                  <a:lnTo>
                    <a:pt x="2546" y="3650"/>
                  </a:lnTo>
                  <a:lnTo>
                    <a:pt x="2306" y="2786"/>
                  </a:lnTo>
                  <a:lnTo>
                    <a:pt x="1778" y="1105"/>
                  </a:lnTo>
                  <a:lnTo>
                    <a:pt x="1393" y="0"/>
                  </a:lnTo>
                </a:path>
              </a:pathLst>
            </a:custGeom>
            <a:no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545" name="Google Shape;2545;p41"/>
            <p:cNvSpPr/>
            <p:nvPr/>
          </p:nvSpPr>
          <p:spPr>
            <a:xfrm>
              <a:off x="2238375" y="3502225"/>
              <a:ext cx="6025" cy="20425"/>
            </a:xfrm>
            <a:custGeom>
              <a:avLst/>
              <a:gdLst/>
              <a:ahLst/>
              <a:cxnLst/>
              <a:rect l="l" t="t" r="r" b="b"/>
              <a:pathLst>
                <a:path w="241" h="817" extrusionOk="0">
                  <a:moveTo>
                    <a:pt x="0" y="0"/>
                  </a:moveTo>
                  <a:lnTo>
                    <a:pt x="0" y="0"/>
                  </a:lnTo>
                  <a:lnTo>
                    <a:pt x="0" y="0"/>
                  </a:lnTo>
                  <a:lnTo>
                    <a:pt x="0" y="0"/>
                  </a:lnTo>
                  <a:lnTo>
                    <a:pt x="240" y="816"/>
                  </a:lnTo>
                  <a:lnTo>
                    <a:pt x="240" y="816"/>
                  </a:lnTo>
                  <a:lnTo>
                    <a:pt x="240" y="816"/>
                  </a:lnTo>
                  <a:lnTo>
                    <a:pt x="0" y="0"/>
                  </a:lnTo>
                  <a:close/>
                </a:path>
              </a:pathLst>
            </a:custGeom>
            <a:solidFill>
              <a:srgbClr val="FFCBCB"/>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546" name="Google Shape;2546;p41"/>
            <p:cNvSpPr/>
            <p:nvPr/>
          </p:nvSpPr>
          <p:spPr>
            <a:xfrm>
              <a:off x="2238375" y="3502225"/>
              <a:ext cx="6025" cy="20425"/>
            </a:xfrm>
            <a:custGeom>
              <a:avLst/>
              <a:gdLst/>
              <a:ahLst/>
              <a:cxnLst/>
              <a:rect l="l" t="t" r="r" b="b"/>
              <a:pathLst>
                <a:path w="241" h="817" fill="none" extrusionOk="0">
                  <a:moveTo>
                    <a:pt x="0" y="0"/>
                  </a:moveTo>
                  <a:lnTo>
                    <a:pt x="0" y="0"/>
                  </a:lnTo>
                  <a:lnTo>
                    <a:pt x="0" y="0"/>
                  </a:lnTo>
                  <a:lnTo>
                    <a:pt x="0" y="0"/>
                  </a:lnTo>
                  <a:lnTo>
                    <a:pt x="240" y="816"/>
                  </a:lnTo>
                  <a:lnTo>
                    <a:pt x="240" y="816"/>
                  </a:lnTo>
                  <a:lnTo>
                    <a:pt x="240" y="816"/>
                  </a:lnTo>
                  <a:lnTo>
                    <a:pt x="0" y="0"/>
                  </a:lnTo>
                </a:path>
              </a:pathLst>
            </a:custGeom>
            <a:no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547" name="Google Shape;2547;p41"/>
            <p:cNvSpPr/>
            <p:nvPr/>
          </p:nvSpPr>
          <p:spPr>
            <a:xfrm>
              <a:off x="2117100" y="3502225"/>
              <a:ext cx="127300" cy="26425"/>
            </a:xfrm>
            <a:custGeom>
              <a:avLst/>
              <a:gdLst/>
              <a:ahLst/>
              <a:cxnLst/>
              <a:rect l="l" t="t" r="r" b="b"/>
              <a:pathLst>
                <a:path w="5092" h="1057" extrusionOk="0">
                  <a:moveTo>
                    <a:pt x="4851" y="0"/>
                  </a:moveTo>
                  <a:lnTo>
                    <a:pt x="2738" y="192"/>
                  </a:lnTo>
                  <a:lnTo>
                    <a:pt x="0" y="384"/>
                  </a:lnTo>
                  <a:lnTo>
                    <a:pt x="145" y="1057"/>
                  </a:lnTo>
                  <a:lnTo>
                    <a:pt x="5091" y="816"/>
                  </a:lnTo>
                  <a:lnTo>
                    <a:pt x="4851" y="0"/>
                  </a:lnTo>
                  <a:close/>
                </a:path>
              </a:pathLst>
            </a:custGeom>
            <a:solidFill>
              <a:srgbClr val="FEA68C"/>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548" name="Google Shape;2548;p41"/>
            <p:cNvSpPr/>
            <p:nvPr/>
          </p:nvSpPr>
          <p:spPr>
            <a:xfrm>
              <a:off x="2117100" y="3502225"/>
              <a:ext cx="127300" cy="26425"/>
            </a:xfrm>
            <a:custGeom>
              <a:avLst/>
              <a:gdLst/>
              <a:ahLst/>
              <a:cxnLst/>
              <a:rect l="l" t="t" r="r" b="b"/>
              <a:pathLst>
                <a:path w="5092" h="1057" fill="none" extrusionOk="0">
                  <a:moveTo>
                    <a:pt x="4851" y="0"/>
                  </a:moveTo>
                  <a:lnTo>
                    <a:pt x="4851" y="0"/>
                  </a:lnTo>
                  <a:lnTo>
                    <a:pt x="2738" y="192"/>
                  </a:lnTo>
                  <a:lnTo>
                    <a:pt x="2738" y="192"/>
                  </a:lnTo>
                  <a:lnTo>
                    <a:pt x="0" y="384"/>
                  </a:lnTo>
                  <a:lnTo>
                    <a:pt x="0" y="384"/>
                  </a:lnTo>
                  <a:lnTo>
                    <a:pt x="145" y="1057"/>
                  </a:lnTo>
                  <a:lnTo>
                    <a:pt x="5091" y="816"/>
                  </a:lnTo>
                  <a:lnTo>
                    <a:pt x="5091" y="816"/>
                  </a:lnTo>
                  <a:lnTo>
                    <a:pt x="4851" y="0"/>
                  </a:lnTo>
                </a:path>
              </a:pathLst>
            </a:custGeom>
            <a:no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549" name="Google Shape;2549;p41"/>
            <p:cNvSpPr/>
            <p:nvPr/>
          </p:nvSpPr>
          <p:spPr>
            <a:xfrm>
              <a:off x="2085875" y="3340125"/>
              <a:ext cx="333800" cy="153700"/>
            </a:xfrm>
            <a:custGeom>
              <a:avLst/>
              <a:gdLst/>
              <a:ahLst/>
              <a:cxnLst/>
              <a:rect l="l" t="t" r="r" b="b"/>
              <a:pathLst>
                <a:path w="13352" h="6148" extrusionOk="0">
                  <a:moveTo>
                    <a:pt x="385" y="1"/>
                  </a:moveTo>
                  <a:lnTo>
                    <a:pt x="241" y="625"/>
                  </a:lnTo>
                  <a:lnTo>
                    <a:pt x="145" y="1345"/>
                  </a:lnTo>
                  <a:lnTo>
                    <a:pt x="49" y="2210"/>
                  </a:lnTo>
                  <a:lnTo>
                    <a:pt x="1" y="3170"/>
                  </a:lnTo>
                  <a:lnTo>
                    <a:pt x="49" y="4179"/>
                  </a:lnTo>
                  <a:lnTo>
                    <a:pt x="97" y="4707"/>
                  </a:lnTo>
                  <a:lnTo>
                    <a:pt x="193" y="5235"/>
                  </a:lnTo>
                  <a:lnTo>
                    <a:pt x="337" y="5668"/>
                  </a:lnTo>
                  <a:lnTo>
                    <a:pt x="529" y="6148"/>
                  </a:lnTo>
                  <a:lnTo>
                    <a:pt x="6628" y="5812"/>
                  </a:lnTo>
                  <a:lnTo>
                    <a:pt x="6148" y="4275"/>
                  </a:lnTo>
                  <a:lnTo>
                    <a:pt x="5908" y="3266"/>
                  </a:lnTo>
                  <a:lnTo>
                    <a:pt x="5860" y="2978"/>
                  </a:lnTo>
                  <a:lnTo>
                    <a:pt x="5860" y="2882"/>
                  </a:lnTo>
                  <a:lnTo>
                    <a:pt x="6340" y="3410"/>
                  </a:lnTo>
                  <a:lnTo>
                    <a:pt x="7061" y="4371"/>
                  </a:lnTo>
                  <a:lnTo>
                    <a:pt x="7829" y="5379"/>
                  </a:lnTo>
                  <a:lnTo>
                    <a:pt x="8165" y="5716"/>
                  </a:lnTo>
                  <a:lnTo>
                    <a:pt x="8357" y="5860"/>
                  </a:lnTo>
                  <a:lnTo>
                    <a:pt x="8501" y="5860"/>
                  </a:lnTo>
                  <a:lnTo>
                    <a:pt x="8741" y="5812"/>
                  </a:lnTo>
                  <a:lnTo>
                    <a:pt x="9366" y="5476"/>
                  </a:lnTo>
                  <a:lnTo>
                    <a:pt x="10182" y="4899"/>
                  </a:lnTo>
                  <a:lnTo>
                    <a:pt x="11095" y="4275"/>
                  </a:lnTo>
                  <a:lnTo>
                    <a:pt x="12679" y="3026"/>
                  </a:lnTo>
                  <a:lnTo>
                    <a:pt x="13352" y="2498"/>
                  </a:lnTo>
                  <a:lnTo>
                    <a:pt x="11383" y="1153"/>
                  </a:lnTo>
                  <a:lnTo>
                    <a:pt x="385" y="1"/>
                  </a:ln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550" name="Google Shape;2550;p41"/>
            <p:cNvSpPr/>
            <p:nvPr/>
          </p:nvSpPr>
          <p:spPr>
            <a:xfrm>
              <a:off x="2389650" y="3380950"/>
              <a:ext cx="4825" cy="3625"/>
            </a:xfrm>
            <a:custGeom>
              <a:avLst/>
              <a:gdLst/>
              <a:ahLst/>
              <a:cxnLst/>
              <a:rect l="l" t="t" r="r" b="b"/>
              <a:pathLst>
                <a:path w="193" h="145" extrusionOk="0">
                  <a:moveTo>
                    <a:pt x="0" y="0"/>
                  </a:moveTo>
                  <a:lnTo>
                    <a:pt x="0" y="0"/>
                  </a:lnTo>
                  <a:lnTo>
                    <a:pt x="192" y="145"/>
                  </a:lnTo>
                  <a:lnTo>
                    <a:pt x="192" y="145"/>
                  </a:lnTo>
                  <a:lnTo>
                    <a:pt x="0" y="0"/>
                  </a:lnTo>
                  <a:close/>
                </a:path>
              </a:pathLst>
            </a:custGeom>
            <a:solidFill>
              <a:srgbClr val="FAF9F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551" name="Google Shape;2551;p41"/>
            <p:cNvSpPr/>
            <p:nvPr/>
          </p:nvSpPr>
          <p:spPr>
            <a:xfrm>
              <a:off x="2389650" y="3380950"/>
              <a:ext cx="4825" cy="3625"/>
            </a:xfrm>
            <a:custGeom>
              <a:avLst/>
              <a:gdLst/>
              <a:ahLst/>
              <a:cxnLst/>
              <a:rect l="l" t="t" r="r" b="b"/>
              <a:pathLst>
                <a:path w="193" h="145" fill="none" extrusionOk="0">
                  <a:moveTo>
                    <a:pt x="0" y="0"/>
                  </a:moveTo>
                  <a:lnTo>
                    <a:pt x="0" y="0"/>
                  </a:lnTo>
                  <a:lnTo>
                    <a:pt x="192" y="145"/>
                  </a:lnTo>
                  <a:lnTo>
                    <a:pt x="192" y="145"/>
                  </a:lnTo>
                  <a:lnTo>
                    <a:pt x="0" y="0"/>
                  </a:lnTo>
                </a:path>
              </a:pathLst>
            </a:custGeom>
            <a:no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552" name="Google Shape;2552;p41"/>
            <p:cNvSpPr/>
            <p:nvPr/>
          </p:nvSpPr>
          <p:spPr>
            <a:xfrm>
              <a:off x="2085875" y="3380950"/>
              <a:ext cx="308600" cy="15625"/>
            </a:xfrm>
            <a:custGeom>
              <a:avLst/>
              <a:gdLst/>
              <a:ahLst/>
              <a:cxnLst/>
              <a:rect l="l" t="t" r="r" b="b"/>
              <a:pathLst>
                <a:path w="12344" h="625" extrusionOk="0">
                  <a:moveTo>
                    <a:pt x="12151" y="0"/>
                  </a:moveTo>
                  <a:lnTo>
                    <a:pt x="97" y="97"/>
                  </a:lnTo>
                  <a:lnTo>
                    <a:pt x="1" y="625"/>
                  </a:lnTo>
                  <a:lnTo>
                    <a:pt x="11959" y="433"/>
                  </a:lnTo>
                  <a:lnTo>
                    <a:pt x="12343" y="145"/>
                  </a:lnTo>
                  <a:lnTo>
                    <a:pt x="12151" y="0"/>
                  </a:lnTo>
                  <a:close/>
                </a:path>
              </a:pathLst>
            </a:custGeom>
            <a:solidFill>
              <a:srgbClr val="95BFF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553" name="Google Shape;2553;p41"/>
            <p:cNvSpPr/>
            <p:nvPr/>
          </p:nvSpPr>
          <p:spPr>
            <a:xfrm>
              <a:off x="2085875" y="3380950"/>
              <a:ext cx="308600" cy="15625"/>
            </a:xfrm>
            <a:custGeom>
              <a:avLst/>
              <a:gdLst/>
              <a:ahLst/>
              <a:cxnLst/>
              <a:rect l="l" t="t" r="r" b="b"/>
              <a:pathLst>
                <a:path w="12344" h="625" fill="none" extrusionOk="0">
                  <a:moveTo>
                    <a:pt x="12151" y="0"/>
                  </a:moveTo>
                  <a:lnTo>
                    <a:pt x="97" y="97"/>
                  </a:lnTo>
                  <a:lnTo>
                    <a:pt x="97" y="97"/>
                  </a:lnTo>
                  <a:lnTo>
                    <a:pt x="1" y="625"/>
                  </a:lnTo>
                  <a:lnTo>
                    <a:pt x="11959" y="433"/>
                  </a:lnTo>
                  <a:lnTo>
                    <a:pt x="11959" y="433"/>
                  </a:lnTo>
                  <a:lnTo>
                    <a:pt x="12343" y="145"/>
                  </a:lnTo>
                  <a:lnTo>
                    <a:pt x="12151" y="0"/>
                  </a:lnTo>
                </a:path>
              </a:pathLst>
            </a:custGeom>
            <a:no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554" name="Google Shape;2554;p41"/>
            <p:cNvSpPr/>
            <p:nvPr/>
          </p:nvSpPr>
          <p:spPr>
            <a:xfrm>
              <a:off x="2076275" y="3466200"/>
              <a:ext cx="182525" cy="45650"/>
            </a:xfrm>
            <a:custGeom>
              <a:avLst/>
              <a:gdLst/>
              <a:ahLst/>
              <a:cxnLst/>
              <a:rect l="l" t="t" r="r" b="b"/>
              <a:pathLst>
                <a:path w="7301" h="1826" extrusionOk="0">
                  <a:moveTo>
                    <a:pt x="5956" y="0"/>
                  </a:moveTo>
                  <a:lnTo>
                    <a:pt x="3506" y="48"/>
                  </a:lnTo>
                  <a:lnTo>
                    <a:pt x="1" y="192"/>
                  </a:lnTo>
                  <a:lnTo>
                    <a:pt x="49" y="913"/>
                  </a:lnTo>
                  <a:lnTo>
                    <a:pt x="145" y="1441"/>
                  </a:lnTo>
                  <a:lnTo>
                    <a:pt x="193" y="1681"/>
                  </a:lnTo>
                  <a:lnTo>
                    <a:pt x="289" y="1777"/>
                  </a:lnTo>
                  <a:lnTo>
                    <a:pt x="433" y="1825"/>
                  </a:lnTo>
                  <a:lnTo>
                    <a:pt x="1681" y="1825"/>
                  </a:lnTo>
                  <a:lnTo>
                    <a:pt x="4371" y="1633"/>
                  </a:lnTo>
                  <a:lnTo>
                    <a:pt x="6340" y="1441"/>
                  </a:lnTo>
                  <a:lnTo>
                    <a:pt x="7252" y="1393"/>
                  </a:lnTo>
                  <a:lnTo>
                    <a:pt x="7252" y="1345"/>
                  </a:lnTo>
                  <a:lnTo>
                    <a:pt x="7300" y="1249"/>
                  </a:lnTo>
                  <a:lnTo>
                    <a:pt x="7252" y="817"/>
                  </a:lnTo>
                  <a:lnTo>
                    <a:pt x="7156" y="336"/>
                  </a:lnTo>
                  <a:lnTo>
                    <a:pt x="7108" y="48"/>
                  </a:lnTo>
                  <a:lnTo>
                    <a:pt x="6772" y="48"/>
                  </a:lnTo>
                  <a:lnTo>
                    <a:pt x="5956" y="0"/>
                  </a:lnTo>
                  <a:close/>
                </a:path>
              </a:pathLst>
            </a:custGeom>
            <a:solidFill>
              <a:srgbClr val="82B7F8"/>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555" name="Google Shape;2555;p41"/>
            <p:cNvSpPr/>
            <p:nvPr/>
          </p:nvSpPr>
          <p:spPr>
            <a:xfrm>
              <a:off x="2076275" y="3466200"/>
              <a:ext cx="182525" cy="45650"/>
            </a:xfrm>
            <a:custGeom>
              <a:avLst/>
              <a:gdLst/>
              <a:ahLst/>
              <a:cxnLst/>
              <a:rect l="l" t="t" r="r" b="b"/>
              <a:pathLst>
                <a:path w="7301" h="1826" fill="none" extrusionOk="0">
                  <a:moveTo>
                    <a:pt x="1" y="192"/>
                  </a:moveTo>
                  <a:lnTo>
                    <a:pt x="1" y="192"/>
                  </a:lnTo>
                  <a:lnTo>
                    <a:pt x="3506" y="48"/>
                  </a:lnTo>
                  <a:lnTo>
                    <a:pt x="5956" y="0"/>
                  </a:lnTo>
                  <a:lnTo>
                    <a:pt x="6772" y="48"/>
                  </a:lnTo>
                  <a:lnTo>
                    <a:pt x="7108" y="48"/>
                  </a:lnTo>
                  <a:lnTo>
                    <a:pt x="7108" y="48"/>
                  </a:lnTo>
                  <a:lnTo>
                    <a:pt x="7156" y="336"/>
                  </a:lnTo>
                  <a:lnTo>
                    <a:pt x="7252" y="817"/>
                  </a:lnTo>
                  <a:lnTo>
                    <a:pt x="7300" y="1249"/>
                  </a:lnTo>
                  <a:lnTo>
                    <a:pt x="7252" y="1345"/>
                  </a:lnTo>
                  <a:lnTo>
                    <a:pt x="7252" y="1393"/>
                  </a:lnTo>
                  <a:lnTo>
                    <a:pt x="7252" y="1393"/>
                  </a:lnTo>
                  <a:lnTo>
                    <a:pt x="6340" y="1441"/>
                  </a:lnTo>
                  <a:lnTo>
                    <a:pt x="4371" y="1633"/>
                  </a:lnTo>
                  <a:lnTo>
                    <a:pt x="4371" y="1633"/>
                  </a:lnTo>
                  <a:lnTo>
                    <a:pt x="1681" y="1825"/>
                  </a:lnTo>
                  <a:lnTo>
                    <a:pt x="721" y="1825"/>
                  </a:lnTo>
                  <a:lnTo>
                    <a:pt x="433" y="1825"/>
                  </a:lnTo>
                  <a:lnTo>
                    <a:pt x="289" y="1777"/>
                  </a:lnTo>
                  <a:lnTo>
                    <a:pt x="289" y="1777"/>
                  </a:lnTo>
                  <a:lnTo>
                    <a:pt x="193" y="1681"/>
                  </a:lnTo>
                  <a:lnTo>
                    <a:pt x="145" y="1441"/>
                  </a:lnTo>
                  <a:lnTo>
                    <a:pt x="49" y="913"/>
                  </a:lnTo>
                  <a:lnTo>
                    <a:pt x="1" y="192"/>
                  </a:lnTo>
                </a:path>
              </a:pathLst>
            </a:custGeom>
            <a:no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556" name="Google Shape;2556;p41"/>
            <p:cNvSpPr/>
            <p:nvPr/>
          </p:nvSpPr>
          <p:spPr>
            <a:xfrm>
              <a:off x="2076275" y="3466200"/>
              <a:ext cx="182525" cy="45650"/>
            </a:xfrm>
            <a:custGeom>
              <a:avLst/>
              <a:gdLst/>
              <a:ahLst/>
              <a:cxnLst/>
              <a:rect l="l" t="t" r="r" b="b"/>
              <a:pathLst>
                <a:path w="7301" h="1826" extrusionOk="0">
                  <a:moveTo>
                    <a:pt x="6244" y="0"/>
                  </a:moveTo>
                  <a:lnTo>
                    <a:pt x="2402" y="96"/>
                  </a:lnTo>
                  <a:lnTo>
                    <a:pt x="1" y="192"/>
                  </a:lnTo>
                  <a:lnTo>
                    <a:pt x="49" y="913"/>
                  </a:lnTo>
                  <a:lnTo>
                    <a:pt x="145" y="1441"/>
                  </a:lnTo>
                  <a:lnTo>
                    <a:pt x="193" y="1681"/>
                  </a:lnTo>
                  <a:lnTo>
                    <a:pt x="289" y="1777"/>
                  </a:lnTo>
                  <a:lnTo>
                    <a:pt x="433" y="1825"/>
                  </a:lnTo>
                  <a:lnTo>
                    <a:pt x="721" y="1825"/>
                  </a:lnTo>
                  <a:lnTo>
                    <a:pt x="2306" y="1777"/>
                  </a:lnTo>
                  <a:lnTo>
                    <a:pt x="4371" y="1633"/>
                  </a:lnTo>
                  <a:lnTo>
                    <a:pt x="7204" y="1393"/>
                  </a:lnTo>
                  <a:lnTo>
                    <a:pt x="7252" y="1393"/>
                  </a:lnTo>
                  <a:lnTo>
                    <a:pt x="7252" y="1345"/>
                  </a:lnTo>
                  <a:lnTo>
                    <a:pt x="7300" y="1249"/>
                  </a:lnTo>
                  <a:lnTo>
                    <a:pt x="7204" y="577"/>
                  </a:lnTo>
                  <a:lnTo>
                    <a:pt x="7108" y="48"/>
                  </a:lnTo>
                  <a:lnTo>
                    <a:pt x="6868" y="48"/>
                  </a:lnTo>
                  <a:lnTo>
                    <a:pt x="6244" y="0"/>
                  </a:lnTo>
                  <a:close/>
                </a:path>
              </a:pathLst>
            </a:custGeom>
            <a:solidFill>
              <a:srgbClr val="95BFF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557" name="Google Shape;2557;p41"/>
            <p:cNvSpPr/>
            <p:nvPr/>
          </p:nvSpPr>
          <p:spPr>
            <a:xfrm>
              <a:off x="2076275" y="3466200"/>
              <a:ext cx="182525" cy="45650"/>
            </a:xfrm>
            <a:custGeom>
              <a:avLst/>
              <a:gdLst/>
              <a:ahLst/>
              <a:cxnLst/>
              <a:rect l="l" t="t" r="r" b="b"/>
              <a:pathLst>
                <a:path w="7301" h="1826" fill="none" extrusionOk="0">
                  <a:moveTo>
                    <a:pt x="6244" y="0"/>
                  </a:moveTo>
                  <a:lnTo>
                    <a:pt x="6244" y="0"/>
                  </a:lnTo>
                  <a:lnTo>
                    <a:pt x="2402" y="96"/>
                  </a:lnTo>
                  <a:lnTo>
                    <a:pt x="1" y="192"/>
                  </a:lnTo>
                  <a:lnTo>
                    <a:pt x="1" y="192"/>
                  </a:lnTo>
                  <a:lnTo>
                    <a:pt x="49" y="913"/>
                  </a:lnTo>
                  <a:lnTo>
                    <a:pt x="145" y="1441"/>
                  </a:lnTo>
                  <a:lnTo>
                    <a:pt x="193" y="1681"/>
                  </a:lnTo>
                  <a:lnTo>
                    <a:pt x="289" y="1777"/>
                  </a:lnTo>
                  <a:lnTo>
                    <a:pt x="289" y="1777"/>
                  </a:lnTo>
                  <a:lnTo>
                    <a:pt x="433" y="1825"/>
                  </a:lnTo>
                  <a:lnTo>
                    <a:pt x="721" y="1825"/>
                  </a:lnTo>
                  <a:lnTo>
                    <a:pt x="721" y="1825"/>
                  </a:lnTo>
                  <a:lnTo>
                    <a:pt x="2306" y="1777"/>
                  </a:lnTo>
                  <a:lnTo>
                    <a:pt x="4371" y="1633"/>
                  </a:lnTo>
                  <a:lnTo>
                    <a:pt x="4371" y="1633"/>
                  </a:lnTo>
                  <a:lnTo>
                    <a:pt x="7204" y="1393"/>
                  </a:lnTo>
                  <a:lnTo>
                    <a:pt x="7204" y="1393"/>
                  </a:lnTo>
                  <a:lnTo>
                    <a:pt x="7252" y="1393"/>
                  </a:lnTo>
                  <a:lnTo>
                    <a:pt x="7252" y="1393"/>
                  </a:lnTo>
                  <a:lnTo>
                    <a:pt x="7252" y="1393"/>
                  </a:lnTo>
                  <a:lnTo>
                    <a:pt x="7252" y="1393"/>
                  </a:lnTo>
                  <a:lnTo>
                    <a:pt x="7252" y="1345"/>
                  </a:lnTo>
                  <a:lnTo>
                    <a:pt x="7300" y="1249"/>
                  </a:lnTo>
                  <a:lnTo>
                    <a:pt x="7300" y="1249"/>
                  </a:lnTo>
                  <a:lnTo>
                    <a:pt x="7204" y="577"/>
                  </a:lnTo>
                  <a:lnTo>
                    <a:pt x="7108" y="48"/>
                  </a:lnTo>
                  <a:lnTo>
                    <a:pt x="7108" y="48"/>
                  </a:lnTo>
                  <a:lnTo>
                    <a:pt x="6868" y="48"/>
                  </a:lnTo>
                  <a:lnTo>
                    <a:pt x="6244" y="0"/>
                  </a:lnTo>
                </a:path>
              </a:pathLst>
            </a:custGeom>
            <a:no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558" name="Google Shape;2558;p41"/>
            <p:cNvSpPr/>
            <p:nvPr/>
          </p:nvSpPr>
          <p:spPr>
            <a:xfrm>
              <a:off x="2269575" y="3379750"/>
              <a:ext cx="156100" cy="120075"/>
            </a:xfrm>
            <a:custGeom>
              <a:avLst/>
              <a:gdLst/>
              <a:ahLst/>
              <a:cxnLst/>
              <a:rect l="l" t="t" r="r" b="b"/>
              <a:pathLst>
                <a:path w="6244" h="4803" extrusionOk="0">
                  <a:moveTo>
                    <a:pt x="5428" y="0"/>
                  </a:moveTo>
                  <a:lnTo>
                    <a:pt x="5187" y="145"/>
                  </a:lnTo>
                  <a:lnTo>
                    <a:pt x="4515" y="529"/>
                  </a:lnTo>
                  <a:lnTo>
                    <a:pt x="2690" y="1729"/>
                  </a:lnTo>
                  <a:lnTo>
                    <a:pt x="1" y="3554"/>
                  </a:lnTo>
                  <a:lnTo>
                    <a:pt x="481" y="4131"/>
                  </a:lnTo>
                  <a:lnTo>
                    <a:pt x="817" y="4563"/>
                  </a:lnTo>
                  <a:lnTo>
                    <a:pt x="961" y="4707"/>
                  </a:lnTo>
                  <a:lnTo>
                    <a:pt x="1105" y="4803"/>
                  </a:lnTo>
                  <a:lnTo>
                    <a:pt x="1201" y="4755"/>
                  </a:lnTo>
                  <a:lnTo>
                    <a:pt x="1393" y="4659"/>
                  </a:lnTo>
                  <a:lnTo>
                    <a:pt x="2018" y="4227"/>
                  </a:lnTo>
                  <a:lnTo>
                    <a:pt x="3747" y="2978"/>
                  </a:lnTo>
                  <a:lnTo>
                    <a:pt x="5428" y="1681"/>
                  </a:lnTo>
                  <a:lnTo>
                    <a:pt x="6244" y="1057"/>
                  </a:lnTo>
                  <a:lnTo>
                    <a:pt x="6244" y="1009"/>
                  </a:lnTo>
                  <a:lnTo>
                    <a:pt x="6196" y="913"/>
                  </a:lnTo>
                  <a:lnTo>
                    <a:pt x="5908" y="529"/>
                  </a:lnTo>
                  <a:lnTo>
                    <a:pt x="5428" y="0"/>
                  </a:lnTo>
                  <a:close/>
                </a:path>
              </a:pathLst>
            </a:custGeom>
            <a:solidFill>
              <a:srgbClr val="82B7F8"/>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559" name="Google Shape;2559;p41"/>
            <p:cNvSpPr/>
            <p:nvPr/>
          </p:nvSpPr>
          <p:spPr>
            <a:xfrm>
              <a:off x="2269575" y="3379750"/>
              <a:ext cx="156100" cy="120075"/>
            </a:xfrm>
            <a:custGeom>
              <a:avLst/>
              <a:gdLst/>
              <a:ahLst/>
              <a:cxnLst/>
              <a:rect l="l" t="t" r="r" b="b"/>
              <a:pathLst>
                <a:path w="6244" h="4803" fill="none" extrusionOk="0">
                  <a:moveTo>
                    <a:pt x="1" y="3554"/>
                  </a:moveTo>
                  <a:lnTo>
                    <a:pt x="1" y="3554"/>
                  </a:lnTo>
                  <a:lnTo>
                    <a:pt x="2690" y="1729"/>
                  </a:lnTo>
                  <a:lnTo>
                    <a:pt x="4515" y="529"/>
                  </a:lnTo>
                  <a:lnTo>
                    <a:pt x="5187" y="145"/>
                  </a:lnTo>
                  <a:lnTo>
                    <a:pt x="5428" y="0"/>
                  </a:lnTo>
                  <a:lnTo>
                    <a:pt x="5428" y="0"/>
                  </a:lnTo>
                  <a:lnTo>
                    <a:pt x="5908" y="529"/>
                  </a:lnTo>
                  <a:lnTo>
                    <a:pt x="6196" y="913"/>
                  </a:lnTo>
                  <a:lnTo>
                    <a:pt x="6244" y="1009"/>
                  </a:lnTo>
                  <a:lnTo>
                    <a:pt x="6244" y="1057"/>
                  </a:lnTo>
                  <a:lnTo>
                    <a:pt x="6244" y="1057"/>
                  </a:lnTo>
                  <a:lnTo>
                    <a:pt x="5428" y="1681"/>
                  </a:lnTo>
                  <a:lnTo>
                    <a:pt x="3747" y="2978"/>
                  </a:lnTo>
                  <a:lnTo>
                    <a:pt x="2018" y="4227"/>
                  </a:lnTo>
                  <a:lnTo>
                    <a:pt x="1393" y="4659"/>
                  </a:lnTo>
                  <a:lnTo>
                    <a:pt x="1201" y="4755"/>
                  </a:lnTo>
                  <a:lnTo>
                    <a:pt x="1105" y="4803"/>
                  </a:lnTo>
                  <a:lnTo>
                    <a:pt x="1105" y="4803"/>
                  </a:lnTo>
                  <a:lnTo>
                    <a:pt x="961" y="4707"/>
                  </a:lnTo>
                  <a:lnTo>
                    <a:pt x="817" y="4563"/>
                  </a:lnTo>
                  <a:lnTo>
                    <a:pt x="481" y="4131"/>
                  </a:lnTo>
                  <a:lnTo>
                    <a:pt x="1" y="3554"/>
                  </a:lnTo>
                </a:path>
              </a:pathLst>
            </a:custGeom>
            <a:no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560" name="Google Shape;2560;p41"/>
            <p:cNvSpPr/>
            <p:nvPr/>
          </p:nvSpPr>
          <p:spPr>
            <a:xfrm>
              <a:off x="2269575" y="3379750"/>
              <a:ext cx="156100" cy="120075"/>
            </a:xfrm>
            <a:custGeom>
              <a:avLst/>
              <a:gdLst/>
              <a:ahLst/>
              <a:cxnLst/>
              <a:rect l="l" t="t" r="r" b="b"/>
              <a:pathLst>
                <a:path w="6244" h="4803" extrusionOk="0">
                  <a:moveTo>
                    <a:pt x="5428" y="0"/>
                  </a:moveTo>
                  <a:lnTo>
                    <a:pt x="4995" y="193"/>
                  </a:lnTo>
                  <a:lnTo>
                    <a:pt x="4611" y="481"/>
                  </a:lnTo>
                  <a:lnTo>
                    <a:pt x="1730" y="2402"/>
                  </a:lnTo>
                  <a:lnTo>
                    <a:pt x="1" y="3554"/>
                  </a:lnTo>
                  <a:lnTo>
                    <a:pt x="481" y="4131"/>
                  </a:lnTo>
                  <a:lnTo>
                    <a:pt x="817" y="4563"/>
                  </a:lnTo>
                  <a:lnTo>
                    <a:pt x="961" y="4707"/>
                  </a:lnTo>
                  <a:lnTo>
                    <a:pt x="1105" y="4803"/>
                  </a:lnTo>
                  <a:lnTo>
                    <a:pt x="1249" y="4755"/>
                  </a:lnTo>
                  <a:lnTo>
                    <a:pt x="1441" y="4611"/>
                  </a:lnTo>
                  <a:lnTo>
                    <a:pt x="2066" y="4227"/>
                  </a:lnTo>
                  <a:lnTo>
                    <a:pt x="3747" y="2930"/>
                  </a:lnTo>
                  <a:lnTo>
                    <a:pt x="5428" y="1681"/>
                  </a:lnTo>
                  <a:lnTo>
                    <a:pt x="6244" y="1057"/>
                  </a:lnTo>
                  <a:lnTo>
                    <a:pt x="6148" y="817"/>
                  </a:lnTo>
                  <a:lnTo>
                    <a:pt x="5860" y="481"/>
                  </a:lnTo>
                  <a:lnTo>
                    <a:pt x="5428" y="0"/>
                  </a:lnTo>
                  <a:close/>
                </a:path>
              </a:pathLst>
            </a:custGeom>
            <a:solidFill>
              <a:srgbClr val="95BFF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561" name="Google Shape;2561;p41"/>
            <p:cNvSpPr/>
            <p:nvPr/>
          </p:nvSpPr>
          <p:spPr>
            <a:xfrm>
              <a:off x="2269575" y="3379750"/>
              <a:ext cx="156100" cy="120075"/>
            </a:xfrm>
            <a:custGeom>
              <a:avLst/>
              <a:gdLst/>
              <a:ahLst/>
              <a:cxnLst/>
              <a:rect l="l" t="t" r="r" b="b"/>
              <a:pathLst>
                <a:path w="6244" h="4803" fill="none" extrusionOk="0">
                  <a:moveTo>
                    <a:pt x="5428" y="0"/>
                  </a:moveTo>
                  <a:lnTo>
                    <a:pt x="5428" y="0"/>
                  </a:lnTo>
                  <a:lnTo>
                    <a:pt x="4995" y="193"/>
                  </a:lnTo>
                  <a:lnTo>
                    <a:pt x="4995" y="193"/>
                  </a:lnTo>
                  <a:lnTo>
                    <a:pt x="4611" y="481"/>
                  </a:lnTo>
                  <a:lnTo>
                    <a:pt x="4611" y="481"/>
                  </a:lnTo>
                  <a:lnTo>
                    <a:pt x="1730" y="2402"/>
                  </a:lnTo>
                  <a:lnTo>
                    <a:pt x="1" y="3554"/>
                  </a:lnTo>
                  <a:lnTo>
                    <a:pt x="1" y="3554"/>
                  </a:lnTo>
                  <a:lnTo>
                    <a:pt x="481" y="4131"/>
                  </a:lnTo>
                  <a:lnTo>
                    <a:pt x="817" y="4563"/>
                  </a:lnTo>
                  <a:lnTo>
                    <a:pt x="961" y="4707"/>
                  </a:lnTo>
                  <a:lnTo>
                    <a:pt x="1105" y="4803"/>
                  </a:lnTo>
                  <a:lnTo>
                    <a:pt x="1105" y="4803"/>
                  </a:lnTo>
                  <a:lnTo>
                    <a:pt x="1105" y="4803"/>
                  </a:lnTo>
                  <a:lnTo>
                    <a:pt x="1105" y="4803"/>
                  </a:lnTo>
                  <a:lnTo>
                    <a:pt x="1249" y="4755"/>
                  </a:lnTo>
                  <a:lnTo>
                    <a:pt x="1441" y="4611"/>
                  </a:lnTo>
                  <a:lnTo>
                    <a:pt x="2066" y="4227"/>
                  </a:lnTo>
                  <a:lnTo>
                    <a:pt x="3747" y="2930"/>
                  </a:lnTo>
                  <a:lnTo>
                    <a:pt x="5428" y="1681"/>
                  </a:lnTo>
                  <a:lnTo>
                    <a:pt x="6244" y="1057"/>
                  </a:lnTo>
                  <a:lnTo>
                    <a:pt x="6244" y="1057"/>
                  </a:lnTo>
                  <a:lnTo>
                    <a:pt x="6244" y="1057"/>
                  </a:lnTo>
                  <a:lnTo>
                    <a:pt x="6244" y="1057"/>
                  </a:lnTo>
                  <a:lnTo>
                    <a:pt x="6148" y="817"/>
                  </a:lnTo>
                  <a:lnTo>
                    <a:pt x="5860" y="481"/>
                  </a:lnTo>
                  <a:lnTo>
                    <a:pt x="5428" y="0"/>
                  </a:lnTo>
                  <a:lnTo>
                    <a:pt x="5428" y="0"/>
                  </a:lnTo>
                  <a:lnTo>
                    <a:pt x="5428" y="0"/>
                  </a:lnTo>
                </a:path>
              </a:pathLst>
            </a:custGeom>
            <a:no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562" name="Google Shape;2562;p41"/>
            <p:cNvSpPr/>
            <p:nvPr/>
          </p:nvSpPr>
          <p:spPr>
            <a:xfrm>
              <a:off x="1932200" y="3009950"/>
              <a:ext cx="234150" cy="184925"/>
            </a:xfrm>
            <a:custGeom>
              <a:avLst/>
              <a:gdLst/>
              <a:ahLst/>
              <a:cxnLst/>
              <a:rect l="l" t="t" r="r" b="b"/>
              <a:pathLst>
                <a:path w="9366" h="7397" extrusionOk="0">
                  <a:moveTo>
                    <a:pt x="7252" y="1"/>
                  </a:moveTo>
                  <a:lnTo>
                    <a:pt x="6820" y="145"/>
                  </a:lnTo>
                  <a:lnTo>
                    <a:pt x="6244" y="337"/>
                  </a:lnTo>
                  <a:lnTo>
                    <a:pt x="5668" y="577"/>
                  </a:lnTo>
                  <a:lnTo>
                    <a:pt x="4995" y="913"/>
                  </a:lnTo>
                  <a:lnTo>
                    <a:pt x="3602" y="1634"/>
                  </a:lnTo>
                  <a:lnTo>
                    <a:pt x="2306" y="2402"/>
                  </a:lnTo>
                  <a:lnTo>
                    <a:pt x="1153" y="3074"/>
                  </a:lnTo>
                  <a:lnTo>
                    <a:pt x="97" y="3747"/>
                  </a:lnTo>
                  <a:lnTo>
                    <a:pt x="49" y="4227"/>
                  </a:lnTo>
                  <a:lnTo>
                    <a:pt x="1" y="5283"/>
                  </a:lnTo>
                  <a:lnTo>
                    <a:pt x="1" y="6484"/>
                  </a:lnTo>
                  <a:lnTo>
                    <a:pt x="49" y="6964"/>
                  </a:lnTo>
                  <a:lnTo>
                    <a:pt x="145" y="7301"/>
                  </a:lnTo>
                  <a:lnTo>
                    <a:pt x="193" y="7397"/>
                  </a:lnTo>
                  <a:lnTo>
                    <a:pt x="625" y="7397"/>
                  </a:lnTo>
                  <a:lnTo>
                    <a:pt x="1105" y="7349"/>
                  </a:lnTo>
                  <a:lnTo>
                    <a:pt x="1681" y="7204"/>
                  </a:lnTo>
                  <a:lnTo>
                    <a:pt x="3170" y="6868"/>
                  </a:lnTo>
                  <a:lnTo>
                    <a:pt x="4851" y="6388"/>
                  </a:lnTo>
                  <a:lnTo>
                    <a:pt x="7925" y="5380"/>
                  </a:lnTo>
                  <a:lnTo>
                    <a:pt x="9365" y="4947"/>
                  </a:lnTo>
                  <a:lnTo>
                    <a:pt x="9269" y="4275"/>
                  </a:lnTo>
                  <a:lnTo>
                    <a:pt x="8981" y="2786"/>
                  </a:lnTo>
                  <a:lnTo>
                    <a:pt x="8789" y="1922"/>
                  </a:lnTo>
                  <a:lnTo>
                    <a:pt x="8549" y="1153"/>
                  </a:lnTo>
                  <a:lnTo>
                    <a:pt x="8405" y="817"/>
                  </a:lnTo>
                  <a:lnTo>
                    <a:pt x="8261" y="481"/>
                  </a:lnTo>
                  <a:lnTo>
                    <a:pt x="8069" y="241"/>
                  </a:lnTo>
                  <a:lnTo>
                    <a:pt x="7877" y="97"/>
                  </a:lnTo>
                  <a:lnTo>
                    <a:pt x="7781" y="1"/>
                  </a:lnTo>
                  <a:close/>
                </a:path>
              </a:pathLst>
            </a:custGeom>
            <a:solidFill>
              <a:srgbClr val="FDC59D"/>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563" name="Google Shape;2563;p41"/>
            <p:cNvSpPr/>
            <p:nvPr/>
          </p:nvSpPr>
          <p:spPr>
            <a:xfrm>
              <a:off x="1932200" y="3009950"/>
              <a:ext cx="234150" cy="184925"/>
            </a:xfrm>
            <a:custGeom>
              <a:avLst/>
              <a:gdLst/>
              <a:ahLst/>
              <a:cxnLst/>
              <a:rect l="l" t="t" r="r" b="b"/>
              <a:pathLst>
                <a:path w="9366" h="7397" fill="none" extrusionOk="0">
                  <a:moveTo>
                    <a:pt x="97" y="3747"/>
                  </a:moveTo>
                  <a:lnTo>
                    <a:pt x="97" y="3747"/>
                  </a:lnTo>
                  <a:lnTo>
                    <a:pt x="1153" y="3074"/>
                  </a:lnTo>
                  <a:lnTo>
                    <a:pt x="2306" y="2402"/>
                  </a:lnTo>
                  <a:lnTo>
                    <a:pt x="3602" y="1634"/>
                  </a:lnTo>
                  <a:lnTo>
                    <a:pt x="4995" y="913"/>
                  </a:lnTo>
                  <a:lnTo>
                    <a:pt x="5668" y="577"/>
                  </a:lnTo>
                  <a:lnTo>
                    <a:pt x="6244" y="337"/>
                  </a:lnTo>
                  <a:lnTo>
                    <a:pt x="6820" y="145"/>
                  </a:lnTo>
                  <a:lnTo>
                    <a:pt x="7252" y="1"/>
                  </a:lnTo>
                  <a:lnTo>
                    <a:pt x="7637" y="1"/>
                  </a:lnTo>
                  <a:lnTo>
                    <a:pt x="7781" y="1"/>
                  </a:lnTo>
                  <a:lnTo>
                    <a:pt x="7877" y="97"/>
                  </a:lnTo>
                  <a:lnTo>
                    <a:pt x="7877" y="97"/>
                  </a:lnTo>
                  <a:lnTo>
                    <a:pt x="8069" y="241"/>
                  </a:lnTo>
                  <a:lnTo>
                    <a:pt x="8261" y="481"/>
                  </a:lnTo>
                  <a:lnTo>
                    <a:pt x="8405" y="817"/>
                  </a:lnTo>
                  <a:lnTo>
                    <a:pt x="8549" y="1153"/>
                  </a:lnTo>
                  <a:lnTo>
                    <a:pt x="8789" y="1922"/>
                  </a:lnTo>
                  <a:lnTo>
                    <a:pt x="8981" y="2786"/>
                  </a:lnTo>
                  <a:lnTo>
                    <a:pt x="9269" y="4275"/>
                  </a:lnTo>
                  <a:lnTo>
                    <a:pt x="9365" y="4947"/>
                  </a:lnTo>
                  <a:lnTo>
                    <a:pt x="9365" y="4947"/>
                  </a:lnTo>
                  <a:lnTo>
                    <a:pt x="7925" y="5380"/>
                  </a:lnTo>
                  <a:lnTo>
                    <a:pt x="4851" y="6388"/>
                  </a:lnTo>
                  <a:lnTo>
                    <a:pt x="3170" y="6868"/>
                  </a:lnTo>
                  <a:lnTo>
                    <a:pt x="1681" y="7204"/>
                  </a:lnTo>
                  <a:lnTo>
                    <a:pt x="1105" y="7349"/>
                  </a:lnTo>
                  <a:lnTo>
                    <a:pt x="625" y="7397"/>
                  </a:lnTo>
                  <a:lnTo>
                    <a:pt x="289" y="7397"/>
                  </a:lnTo>
                  <a:lnTo>
                    <a:pt x="193" y="7397"/>
                  </a:lnTo>
                  <a:lnTo>
                    <a:pt x="145" y="7301"/>
                  </a:lnTo>
                  <a:lnTo>
                    <a:pt x="145" y="7301"/>
                  </a:lnTo>
                  <a:lnTo>
                    <a:pt x="49" y="6964"/>
                  </a:lnTo>
                  <a:lnTo>
                    <a:pt x="1" y="6484"/>
                  </a:lnTo>
                  <a:lnTo>
                    <a:pt x="1" y="5283"/>
                  </a:lnTo>
                  <a:lnTo>
                    <a:pt x="49" y="4227"/>
                  </a:lnTo>
                  <a:lnTo>
                    <a:pt x="97" y="3747"/>
                  </a:lnTo>
                </a:path>
              </a:pathLst>
            </a:custGeom>
            <a:no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564" name="Google Shape;2564;p41"/>
            <p:cNvSpPr/>
            <p:nvPr/>
          </p:nvSpPr>
          <p:spPr>
            <a:xfrm>
              <a:off x="1951400" y="3085600"/>
              <a:ext cx="42050" cy="105675"/>
            </a:xfrm>
            <a:custGeom>
              <a:avLst/>
              <a:gdLst/>
              <a:ahLst/>
              <a:cxnLst/>
              <a:rect l="l" t="t" r="r" b="b"/>
              <a:pathLst>
                <a:path w="1682" h="4227" extrusionOk="0">
                  <a:moveTo>
                    <a:pt x="433" y="0"/>
                  </a:moveTo>
                  <a:lnTo>
                    <a:pt x="1" y="288"/>
                  </a:lnTo>
                  <a:lnTo>
                    <a:pt x="433" y="2257"/>
                  </a:lnTo>
                  <a:lnTo>
                    <a:pt x="913" y="4227"/>
                  </a:lnTo>
                  <a:lnTo>
                    <a:pt x="1682" y="4034"/>
                  </a:lnTo>
                  <a:lnTo>
                    <a:pt x="433" y="0"/>
                  </a:lnTo>
                  <a:close/>
                </a:path>
              </a:pathLst>
            </a:custGeom>
            <a:solidFill>
              <a:srgbClr val="FEA68C"/>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565" name="Google Shape;2565;p41"/>
            <p:cNvSpPr/>
            <p:nvPr/>
          </p:nvSpPr>
          <p:spPr>
            <a:xfrm>
              <a:off x="1951400" y="3085600"/>
              <a:ext cx="42050" cy="105675"/>
            </a:xfrm>
            <a:custGeom>
              <a:avLst/>
              <a:gdLst/>
              <a:ahLst/>
              <a:cxnLst/>
              <a:rect l="l" t="t" r="r" b="b"/>
              <a:pathLst>
                <a:path w="1682" h="4227" fill="none" extrusionOk="0">
                  <a:moveTo>
                    <a:pt x="433" y="0"/>
                  </a:moveTo>
                  <a:lnTo>
                    <a:pt x="433" y="0"/>
                  </a:lnTo>
                  <a:lnTo>
                    <a:pt x="1" y="288"/>
                  </a:lnTo>
                  <a:lnTo>
                    <a:pt x="1" y="288"/>
                  </a:lnTo>
                  <a:lnTo>
                    <a:pt x="433" y="2257"/>
                  </a:lnTo>
                  <a:lnTo>
                    <a:pt x="913" y="4227"/>
                  </a:lnTo>
                  <a:lnTo>
                    <a:pt x="913" y="4227"/>
                  </a:lnTo>
                  <a:lnTo>
                    <a:pt x="1682" y="4034"/>
                  </a:lnTo>
                  <a:lnTo>
                    <a:pt x="1682" y="4034"/>
                  </a:lnTo>
                  <a:lnTo>
                    <a:pt x="433" y="0"/>
                  </a:lnTo>
                </a:path>
              </a:pathLst>
            </a:custGeom>
            <a:no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566" name="Google Shape;2566;p41"/>
            <p:cNvSpPr/>
            <p:nvPr/>
          </p:nvSpPr>
          <p:spPr>
            <a:xfrm>
              <a:off x="1958625" y="2995550"/>
              <a:ext cx="169300" cy="198125"/>
            </a:xfrm>
            <a:custGeom>
              <a:avLst/>
              <a:gdLst/>
              <a:ahLst/>
              <a:cxnLst/>
              <a:rect l="l" t="t" r="r" b="b"/>
              <a:pathLst>
                <a:path w="6772" h="7925" extrusionOk="0">
                  <a:moveTo>
                    <a:pt x="6772" y="0"/>
                  </a:moveTo>
                  <a:lnTo>
                    <a:pt x="5667" y="433"/>
                  </a:lnTo>
                  <a:lnTo>
                    <a:pt x="3314" y="1441"/>
                  </a:lnTo>
                  <a:lnTo>
                    <a:pt x="2065" y="1969"/>
                  </a:lnTo>
                  <a:lnTo>
                    <a:pt x="1009" y="2498"/>
                  </a:lnTo>
                  <a:lnTo>
                    <a:pt x="240" y="2882"/>
                  </a:lnTo>
                  <a:lnTo>
                    <a:pt x="48" y="3026"/>
                  </a:lnTo>
                  <a:lnTo>
                    <a:pt x="0" y="3122"/>
                  </a:lnTo>
                  <a:lnTo>
                    <a:pt x="769" y="5667"/>
                  </a:lnTo>
                  <a:lnTo>
                    <a:pt x="1489" y="7925"/>
                  </a:lnTo>
                  <a:lnTo>
                    <a:pt x="2161" y="7780"/>
                  </a:lnTo>
                  <a:lnTo>
                    <a:pt x="3650" y="7492"/>
                  </a:lnTo>
                  <a:lnTo>
                    <a:pt x="4514" y="7300"/>
                  </a:lnTo>
                  <a:lnTo>
                    <a:pt x="5283" y="7108"/>
                  </a:lnTo>
                  <a:lnTo>
                    <a:pt x="5907" y="6868"/>
                  </a:lnTo>
                  <a:lnTo>
                    <a:pt x="6099" y="6772"/>
                  </a:lnTo>
                  <a:lnTo>
                    <a:pt x="6243" y="6628"/>
                  </a:lnTo>
                  <a:lnTo>
                    <a:pt x="6339" y="6484"/>
                  </a:lnTo>
                  <a:lnTo>
                    <a:pt x="6436" y="6196"/>
                  </a:lnTo>
                  <a:lnTo>
                    <a:pt x="6580" y="5331"/>
                  </a:lnTo>
                  <a:lnTo>
                    <a:pt x="6676" y="4275"/>
                  </a:lnTo>
                  <a:lnTo>
                    <a:pt x="6724" y="3074"/>
                  </a:lnTo>
                  <a:lnTo>
                    <a:pt x="6772" y="961"/>
                  </a:lnTo>
                  <a:lnTo>
                    <a:pt x="6772" y="0"/>
                  </a:lnTo>
                  <a:close/>
                </a:path>
              </a:pathLst>
            </a:custGeom>
            <a:solidFill>
              <a:srgbClr val="FF6B6B"/>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567" name="Google Shape;2567;p41"/>
            <p:cNvSpPr/>
            <p:nvPr/>
          </p:nvSpPr>
          <p:spPr>
            <a:xfrm>
              <a:off x="1958625" y="2995550"/>
              <a:ext cx="169300" cy="198125"/>
            </a:xfrm>
            <a:custGeom>
              <a:avLst/>
              <a:gdLst/>
              <a:ahLst/>
              <a:cxnLst/>
              <a:rect l="l" t="t" r="r" b="b"/>
              <a:pathLst>
                <a:path w="6772" h="7925" fill="none" extrusionOk="0">
                  <a:moveTo>
                    <a:pt x="6772" y="0"/>
                  </a:moveTo>
                  <a:lnTo>
                    <a:pt x="6772" y="0"/>
                  </a:lnTo>
                  <a:lnTo>
                    <a:pt x="5667" y="433"/>
                  </a:lnTo>
                  <a:lnTo>
                    <a:pt x="3314" y="1441"/>
                  </a:lnTo>
                  <a:lnTo>
                    <a:pt x="2065" y="1969"/>
                  </a:lnTo>
                  <a:lnTo>
                    <a:pt x="1009" y="2498"/>
                  </a:lnTo>
                  <a:lnTo>
                    <a:pt x="240" y="2882"/>
                  </a:lnTo>
                  <a:lnTo>
                    <a:pt x="48" y="3026"/>
                  </a:lnTo>
                  <a:lnTo>
                    <a:pt x="0" y="3122"/>
                  </a:lnTo>
                  <a:lnTo>
                    <a:pt x="0" y="3122"/>
                  </a:lnTo>
                  <a:lnTo>
                    <a:pt x="769" y="5667"/>
                  </a:lnTo>
                  <a:lnTo>
                    <a:pt x="1489" y="7925"/>
                  </a:lnTo>
                  <a:lnTo>
                    <a:pt x="1489" y="7925"/>
                  </a:lnTo>
                  <a:lnTo>
                    <a:pt x="2161" y="7780"/>
                  </a:lnTo>
                  <a:lnTo>
                    <a:pt x="3650" y="7492"/>
                  </a:lnTo>
                  <a:lnTo>
                    <a:pt x="4514" y="7300"/>
                  </a:lnTo>
                  <a:lnTo>
                    <a:pt x="5283" y="7108"/>
                  </a:lnTo>
                  <a:lnTo>
                    <a:pt x="5907" y="6868"/>
                  </a:lnTo>
                  <a:lnTo>
                    <a:pt x="6099" y="6772"/>
                  </a:lnTo>
                  <a:lnTo>
                    <a:pt x="6243" y="6628"/>
                  </a:lnTo>
                  <a:lnTo>
                    <a:pt x="6243" y="6628"/>
                  </a:lnTo>
                  <a:lnTo>
                    <a:pt x="6339" y="6484"/>
                  </a:lnTo>
                  <a:lnTo>
                    <a:pt x="6436" y="6196"/>
                  </a:lnTo>
                  <a:lnTo>
                    <a:pt x="6580" y="5331"/>
                  </a:lnTo>
                  <a:lnTo>
                    <a:pt x="6676" y="4275"/>
                  </a:lnTo>
                  <a:lnTo>
                    <a:pt x="6724" y="3074"/>
                  </a:lnTo>
                  <a:lnTo>
                    <a:pt x="6772" y="961"/>
                  </a:lnTo>
                  <a:lnTo>
                    <a:pt x="6772" y="0"/>
                  </a:lnTo>
                </a:path>
              </a:pathLst>
            </a:custGeom>
            <a:no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568" name="Google Shape;2568;p41"/>
            <p:cNvSpPr/>
            <p:nvPr/>
          </p:nvSpPr>
          <p:spPr>
            <a:xfrm>
              <a:off x="2127900" y="2995550"/>
              <a:ext cx="25" cy="25"/>
            </a:xfrm>
            <a:custGeom>
              <a:avLst/>
              <a:gdLst/>
              <a:ahLst/>
              <a:cxnLst/>
              <a:rect l="l" t="t" r="r" b="b"/>
              <a:pathLst>
                <a:path w="1" h="1" extrusionOk="0">
                  <a:moveTo>
                    <a:pt x="1" y="0"/>
                  </a:moveTo>
                  <a:lnTo>
                    <a:pt x="1" y="0"/>
                  </a:lnTo>
                  <a:lnTo>
                    <a:pt x="1" y="0"/>
                  </a:lnTo>
                  <a:lnTo>
                    <a:pt x="1" y="0"/>
                  </a:lnTo>
                  <a:lnTo>
                    <a:pt x="1" y="0"/>
                  </a:lnTo>
                  <a:close/>
                  <a:moveTo>
                    <a:pt x="1" y="0"/>
                  </a:moveTo>
                  <a:lnTo>
                    <a:pt x="1" y="0"/>
                  </a:lnTo>
                  <a:lnTo>
                    <a:pt x="1" y="0"/>
                  </a:lnTo>
                  <a:lnTo>
                    <a:pt x="1" y="0"/>
                  </a:lnTo>
                  <a:lnTo>
                    <a:pt x="1" y="0"/>
                  </a:lnTo>
                  <a:close/>
                  <a:moveTo>
                    <a:pt x="1" y="0"/>
                  </a:moveTo>
                  <a:lnTo>
                    <a:pt x="1" y="0"/>
                  </a:lnTo>
                  <a:lnTo>
                    <a:pt x="1" y="0"/>
                  </a:lnTo>
                  <a:lnTo>
                    <a:pt x="1" y="0"/>
                  </a:lnTo>
                  <a:lnTo>
                    <a:pt x="1" y="0"/>
                  </a:lnTo>
                  <a:lnTo>
                    <a:pt x="1" y="0"/>
                  </a:lnTo>
                  <a:lnTo>
                    <a:pt x="1" y="0"/>
                  </a:lnTo>
                  <a:lnTo>
                    <a:pt x="1" y="0"/>
                  </a:lnTo>
                  <a:lnTo>
                    <a:pt x="1" y="0"/>
                  </a:lnTo>
                  <a:lnTo>
                    <a:pt x="1" y="0"/>
                  </a:lnTo>
                  <a:close/>
                </a:path>
              </a:pathLst>
            </a:custGeom>
            <a:solidFill>
              <a:srgbClr val="422E2B"/>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569" name="Google Shape;2569;p41"/>
            <p:cNvSpPr/>
            <p:nvPr/>
          </p:nvSpPr>
          <p:spPr>
            <a:xfrm>
              <a:off x="2127900" y="2995550"/>
              <a:ext cx="25" cy="25"/>
            </a:xfrm>
            <a:custGeom>
              <a:avLst/>
              <a:gdLst/>
              <a:ahLst/>
              <a:cxnLst/>
              <a:rect l="l" t="t" r="r" b="b"/>
              <a:pathLst>
                <a:path w="1" h="1" fill="none" extrusionOk="0">
                  <a:moveTo>
                    <a:pt x="1" y="0"/>
                  </a:moveTo>
                  <a:lnTo>
                    <a:pt x="1" y="0"/>
                  </a:lnTo>
                  <a:lnTo>
                    <a:pt x="1" y="0"/>
                  </a:lnTo>
                  <a:lnTo>
                    <a:pt x="1" y="0"/>
                  </a:lnTo>
                  <a:lnTo>
                    <a:pt x="1" y="0"/>
                  </a:lnTo>
                </a:path>
              </a:pathLst>
            </a:custGeom>
            <a:no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570" name="Google Shape;2570;p41"/>
            <p:cNvSpPr/>
            <p:nvPr/>
          </p:nvSpPr>
          <p:spPr>
            <a:xfrm>
              <a:off x="2127900" y="2995550"/>
              <a:ext cx="25" cy="25"/>
            </a:xfrm>
            <a:custGeom>
              <a:avLst/>
              <a:gdLst/>
              <a:ahLst/>
              <a:cxnLst/>
              <a:rect l="l" t="t" r="r" b="b"/>
              <a:pathLst>
                <a:path w="1" h="1" fill="none" extrusionOk="0">
                  <a:moveTo>
                    <a:pt x="1" y="0"/>
                  </a:moveTo>
                  <a:lnTo>
                    <a:pt x="1" y="0"/>
                  </a:lnTo>
                  <a:lnTo>
                    <a:pt x="1" y="0"/>
                  </a:lnTo>
                  <a:lnTo>
                    <a:pt x="1" y="0"/>
                  </a:lnTo>
                  <a:lnTo>
                    <a:pt x="1" y="0"/>
                  </a:lnTo>
                </a:path>
              </a:pathLst>
            </a:custGeom>
            <a:no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571" name="Google Shape;2571;p41"/>
            <p:cNvSpPr/>
            <p:nvPr/>
          </p:nvSpPr>
          <p:spPr>
            <a:xfrm>
              <a:off x="2127900" y="2995550"/>
              <a:ext cx="25" cy="25"/>
            </a:xfrm>
            <a:custGeom>
              <a:avLst/>
              <a:gdLst/>
              <a:ahLst/>
              <a:cxnLst/>
              <a:rect l="l" t="t" r="r" b="b"/>
              <a:pathLst>
                <a:path w="1" h="1" fill="none" extrusionOk="0">
                  <a:moveTo>
                    <a:pt x="1" y="0"/>
                  </a:moveTo>
                  <a:lnTo>
                    <a:pt x="1" y="0"/>
                  </a:lnTo>
                  <a:lnTo>
                    <a:pt x="1" y="0"/>
                  </a:lnTo>
                  <a:lnTo>
                    <a:pt x="1" y="0"/>
                  </a:lnTo>
                  <a:lnTo>
                    <a:pt x="1" y="0"/>
                  </a:lnTo>
                  <a:lnTo>
                    <a:pt x="1" y="0"/>
                  </a:lnTo>
                  <a:lnTo>
                    <a:pt x="1" y="0"/>
                  </a:lnTo>
                  <a:lnTo>
                    <a:pt x="1" y="0"/>
                  </a:lnTo>
                  <a:lnTo>
                    <a:pt x="1" y="0"/>
                  </a:lnTo>
                  <a:lnTo>
                    <a:pt x="1" y="0"/>
                  </a:lnTo>
                </a:path>
              </a:pathLst>
            </a:custGeom>
            <a:no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572" name="Google Shape;2572;p41"/>
            <p:cNvSpPr/>
            <p:nvPr/>
          </p:nvSpPr>
          <p:spPr>
            <a:xfrm>
              <a:off x="2058275" y="2995550"/>
              <a:ext cx="69650" cy="186125"/>
            </a:xfrm>
            <a:custGeom>
              <a:avLst/>
              <a:gdLst/>
              <a:ahLst/>
              <a:cxnLst/>
              <a:rect l="l" t="t" r="r" b="b"/>
              <a:pathLst>
                <a:path w="2786" h="7445" extrusionOk="0">
                  <a:moveTo>
                    <a:pt x="2786" y="0"/>
                  </a:moveTo>
                  <a:lnTo>
                    <a:pt x="1201" y="625"/>
                  </a:lnTo>
                  <a:lnTo>
                    <a:pt x="1057" y="1009"/>
                  </a:lnTo>
                  <a:lnTo>
                    <a:pt x="1537" y="1153"/>
                  </a:lnTo>
                  <a:lnTo>
                    <a:pt x="1729" y="865"/>
                  </a:lnTo>
                  <a:lnTo>
                    <a:pt x="1969" y="577"/>
                  </a:lnTo>
                  <a:lnTo>
                    <a:pt x="2161" y="337"/>
                  </a:lnTo>
                  <a:lnTo>
                    <a:pt x="2401" y="193"/>
                  </a:lnTo>
                  <a:lnTo>
                    <a:pt x="2786" y="0"/>
                  </a:lnTo>
                  <a:close/>
                  <a:moveTo>
                    <a:pt x="96" y="6004"/>
                  </a:moveTo>
                  <a:lnTo>
                    <a:pt x="0" y="7444"/>
                  </a:lnTo>
                  <a:lnTo>
                    <a:pt x="0" y="7444"/>
                  </a:lnTo>
                  <a:lnTo>
                    <a:pt x="144" y="7396"/>
                  </a:lnTo>
                  <a:lnTo>
                    <a:pt x="288" y="6100"/>
                  </a:lnTo>
                  <a:lnTo>
                    <a:pt x="96" y="6004"/>
                  </a:lnTo>
                  <a:close/>
                </a:path>
              </a:pathLst>
            </a:custGeom>
            <a:solidFill>
              <a:srgbClr val="FB7F7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573" name="Google Shape;2573;p41"/>
            <p:cNvSpPr/>
            <p:nvPr/>
          </p:nvSpPr>
          <p:spPr>
            <a:xfrm>
              <a:off x="2058275" y="3145625"/>
              <a:ext cx="7225" cy="36050"/>
            </a:xfrm>
            <a:custGeom>
              <a:avLst/>
              <a:gdLst/>
              <a:ahLst/>
              <a:cxnLst/>
              <a:rect l="l" t="t" r="r" b="b"/>
              <a:pathLst>
                <a:path w="289" h="1442" fill="none" extrusionOk="0">
                  <a:moveTo>
                    <a:pt x="96" y="1"/>
                  </a:moveTo>
                  <a:lnTo>
                    <a:pt x="96" y="1"/>
                  </a:lnTo>
                  <a:lnTo>
                    <a:pt x="0" y="1441"/>
                  </a:lnTo>
                  <a:lnTo>
                    <a:pt x="0" y="1441"/>
                  </a:lnTo>
                  <a:lnTo>
                    <a:pt x="144" y="1393"/>
                  </a:lnTo>
                  <a:lnTo>
                    <a:pt x="144" y="1393"/>
                  </a:lnTo>
                  <a:lnTo>
                    <a:pt x="288" y="97"/>
                  </a:lnTo>
                  <a:lnTo>
                    <a:pt x="288" y="97"/>
                  </a:lnTo>
                  <a:lnTo>
                    <a:pt x="96" y="1"/>
                  </a:lnTo>
                </a:path>
              </a:pathLst>
            </a:custGeom>
            <a:no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574" name="Google Shape;2574;p41"/>
            <p:cNvSpPr/>
            <p:nvPr/>
          </p:nvSpPr>
          <p:spPr>
            <a:xfrm>
              <a:off x="2084675" y="2995550"/>
              <a:ext cx="43250" cy="28825"/>
            </a:xfrm>
            <a:custGeom>
              <a:avLst/>
              <a:gdLst/>
              <a:ahLst/>
              <a:cxnLst/>
              <a:rect l="l" t="t" r="r" b="b"/>
              <a:pathLst>
                <a:path w="1730" h="1153" fill="none" extrusionOk="0">
                  <a:moveTo>
                    <a:pt x="1730" y="0"/>
                  </a:moveTo>
                  <a:lnTo>
                    <a:pt x="1730" y="0"/>
                  </a:lnTo>
                  <a:lnTo>
                    <a:pt x="1730" y="0"/>
                  </a:lnTo>
                  <a:lnTo>
                    <a:pt x="1730" y="0"/>
                  </a:lnTo>
                  <a:lnTo>
                    <a:pt x="1730" y="0"/>
                  </a:lnTo>
                  <a:lnTo>
                    <a:pt x="1730" y="0"/>
                  </a:lnTo>
                  <a:lnTo>
                    <a:pt x="1730" y="0"/>
                  </a:lnTo>
                  <a:lnTo>
                    <a:pt x="1730" y="0"/>
                  </a:lnTo>
                  <a:lnTo>
                    <a:pt x="1730" y="0"/>
                  </a:lnTo>
                  <a:lnTo>
                    <a:pt x="1730" y="0"/>
                  </a:lnTo>
                  <a:lnTo>
                    <a:pt x="1730" y="0"/>
                  </a:lnTo>
                  <a:lnTo>
                    <a:pt x="1730" y="0"/>
                  </a:lnTo>
                  <a:lnTo>
                    <a:pt x="145" y="625"/>
                  </a:lnTo>
                  <a:lnTo>
                    <a:pt x="145" y="625"/>
                  </a:lnTo>
                  <a:lnTo>
                    <a:pt x="1" y="1009"/>
                  </a:lnTo>
                  <a:lnTo>
                    <a:pt x="1" y="1009"/>
                  </a:lnTo>
                  <a:lnTo>
                    <a:pt x="481" y="1153"/>
                  </a:lnTo>
                  <a:lnTo>
                    <a:pt x="481" y="1153"/>
                  </a:lnTo>
                  <a:lnTo>
                    <a:pt x="673" y="865"/>
                  </a:lnTo>
                  <a:lnTo>
                    <a:pt x="913" y="577"/>
                  </a:lnTo>
                  <a:lnTo>
                    <a:pt x="1105" y="337"/>
                  </a:lnTo>
                  <a:lnTo>
                    <a:pt x="1345" y="193"/>
                  </a:lnTo>
                  <a:lnTo>
                    <a:pt x="1345" y="193"/>
                  </a:lnTo>
                  <a:lnTo>
                    <a:pt x="1730" y="0"/>
                  </a:lnTo>
                  <a:lnTo>
                    <a:pt x="1730" y="0"/>
                  </a:lnTo>
                  <a:lnTo>
                    <a:pt x="1730" y="0"/>
                  </a:lnTo>
                </a:path>
              </a:pathLst>
            </a:custGeom>
            <a:no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575" name="Google Shape;2575;p41"/>
            <p:cNvSpPr/>
            <p:nvPr/>
          </p:nvSpPr>
          <p:spPr>
            <a:xfrm>
              <a:off x="1742500" y="2983550"/>
              <a:ext cx="212550" cy="212525"/>
            </a:xfrm>
            <a:custGeom>
              <a:avLst/>
              <a:gdLst/>
              <a:ahLst/>
              <a:cxnLst/>
              <a:rect l="l" t="t" r="r" b="b"/>
              <a:pathLst>
                <a:path w="8502" h="8501" extrusionOk="0">
                  <a:moveTo>
                    <a:pt x="1585" y="0"/>
                  </a:moveTo>
                  <a:lnTo>
                    <a:pt x="1" y="1777"/>
                  </a:lnTo>
                  <a:lnTo>
                    <a:pt x="625" y="2594"/>
                  </a:lnTo>
                  <a:lnTo>
                    <a:pt x="1345" y="3410"/>
                  </a:lnTo>
                  <a:lnTo>
                    <a:pt x="2306" y="4418"/>
                  </a:lnTo>
                  <a:lnTo>
                    <a:pt x="3410" y="5523"/>
                  </a:lnTo>
                  <a:lnTo>
                    <a:pt x="4035" y="6051"/>
                  </a:lnTo>
                  <a:lnTo>
                    <a:pt x="4707" y="6628"/>
                  </a:lnTo>
                  <a:lnTo>
                    <a:pt x="5379" y="7108"/>
                  </a:lnTo>
                  <a:lnTo>
                    <a:pt x="6100" y="7588"/>
                  </a:lnTo>
                  <a:lnTo>
                    <a:pt x="6868" y="8020"/>
                  </a:lnTo>
                  <a:lnTo>
                    <a:pt x="7589" y="8405"/>
                  </a:lnTo>
                  <a:lnTo>
                    <a:pt x="7877" y="8501"/>
                  </a:lnTo>
                  <a:lnTo>
                    <a:pt x="8117" y="8501"/>
                  </a:lnTo>
                  <a:lnTo>
                    <a:pt x="8261" y="8453"/>
                  </a:lnTo>
                  <a:lnTo>
                    <a:pt x="8357" y="8405"/>
                  </a:lnTo>
                  <a:lnTo>
                    <a:pt x="8453" y="8309"/>
                  </a:lnTo>
                  <a:lnTo>
                    <a:pt x="8501" y="8164"/>
                  </a:lnTo>
                  <a:lnTo>
                    <a:pt x="8261" y="4803"/>
                  </a:lnTo>
                  <a:lnTo>
                    <a:pt x="6868" y="3890"/>
                  </a:lnTo>
                  <a:lnTo>
                    <a:pt x="5139" y="2690"/>
                  </a:lnTo>
                  <a:lnTo>
                    <a:pt x="3266" y="1297"/>
                  </a:lnTo>
                  <a:lnTo>
                    <a:pt x="1585" y="0"/>
                  </a:lnTo>
                  <a:close/>
                </a:path>
              </a:pathLst>
            </a:custGeom>
            <a:solidFill>
              <a:srgbClr val="FDC59D"/>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576" name="Google Shape;2576;p41"/>
            <p:cNvSpPr/>
            <p:nvPr/>
          </p:nvSpPr>
          <p:spPr>
            <a:xfrm>
              <a:off x="1652450" y="2899500"/>
              <a:ext cx="141700" cy="145300"/>
            </a:xfrm>
            <a:custGeom>
              <a:avLst/>
              <a:gdLst/>
              <a:ahLst/>
              <a:cxnLst/>
              <a:rect l="l" t="t" r="r" b="b"/>
              <a:pathLst>
                <a:path w="5668" h="5812" extrusionOk="0">
                  <a:moveTo>
                    <a:pt x="1682" y="0"/>
                  </a:moveTo>
                  <a:lnTo>
                    <a:pt x="1634" y="48"/>
                  </a:lnTo>
                  <a:lnTo>
                    <a:pt x="1634" y="289"/>
                  </a:lnTo>
                  <a:lnTo>
                    <a:pt x="1778" y="529"/>
                  </a:lnTo>
                  <a:lnTo>
                    <a:pt x="1922" y="817"/>
                  </a:lnTo>
                  <a:lnTo>
                    <a:pt x="2114" y="1153"/>
                  </a:lnTo>
                  <a:lnTo>
                    <a:pt x="2546" y="1681"/>
                  </a:lnTo>
                  <a:lnTo>
                    <a:pt x="2882" y="2065"/>
                  </a:lnTo>
                  <a:lnTo>
                    <a:pt x="2834" y="2065"/>
                  </a:lnTo>
                  <a:lnTo>
                    <a:pt x="2354" y="1729"/>
                  </a:lnTo>
                  <a:lnTo>
                    <a:pt x="1586" y="1249"/>
                  </a:lnTo>
                  <a:lnTo>
                    <a:pt x="1201" y="1057"/>
                  </a:lnTo>
                  <a:lnTo>
                    <a:pt x="817" y="913"/>
                  </a:lnTo>
                  <a:lnTo>
                    <a:pt x="577" y="865"/>
                  </a:lnTo>
                  <a:lnTo>
                    <a:pt x="529" y="913"/>
                  </a:lnTo>
                  <a:lnTo>
                    <a:pt x="481" y="1009"/>
                  </a:lnTo>
                  <a:lnTo>
                    <a:pt x="481" y="1105"/>
                  </a:lnTo>
                  <a:lnTo>
                    <a:pt x="481" y="1249"/>
                  </a:lnTo>
                  <a:lnTo>
                    <a:pt x="673" y="1537"/>
                  </a:lnTo>
                  <a:lnTo>
                    <a:pt x="913" y="1825"/>
                  </a:lnTo>
                  <a:lnTo>
                    <a:pt x="1201" y="2162"/>
                  </a:lnTo>
                  <a:lnTo>
                    <a:pt x="1826" y="2690"/>
                  </a:lnTo>
                  <a:lnTo>
                    <a:pt x="2066" y="2930"/>
                  </a:lnTo>
                  <a:lnTo>
                    <a:pt x="1730" y="2786"/>
                  </a:lnTo>
                  <a:lnTo>
                    <a:pt x="1057" y="2450"/>
                  </a:lnTo>
                  <a:lnTo>
                    <a:pt x="673" y="2306"/>
                  </a:lnTo>
                  <a:lnTo>
                    <a:pt x="337" y="2210"/>
                  </a:lnTo>
                  <a:lnTo>
                    <a:pt x="97" y="2210"/>
                  </a:lnTo>
                  <a:lnTo>
                    <a:pt x="49" y="2258"/>
                  </a:lnTo>
                  <a:lnTo>
                    <a:pt x="1" y="2306"/>
                  </a:lnTo>
                  <a:lnTo>
                    <a:pt x="1" y="2402"/>
                  </a:lnTo>
                  <a:lnTo>
                    <a:pt x="49" y="2498"/>
                  </a:lnTo>
                  <a:lnTo>
                    <a:pt x="241" y="2690"/>
                  </a:lnTo>
                  <a:lnTo>
                    <a:pt x="481" y="2882"/>
                  </a:lnTo>
                  <a:lnTo>
                    <a:pt x="769" y="3074"/>
                  </a:lnTo>
                  <a:lnTo>
                    <a:pt x="1345" y="3410"/>
                  </a:lnTo>
                  <a:lnTo>
                    <a:pt x="1730" y="3602"/>
                  </a:lnTo>
                  <a:lnTo>
                    <a:pt x="1393" y="3554"/>
                  </a:lnTo>
                  <a:lnTo>
                    <a:pt x="817" y="3506"/>
                  </a:lnTo>
                  <a:lnTo>
                    <a:pt x="529" y="3506"/>
                  </a:lnTo>
                  <a:lnTo>
                    <a:pt x="289" y="3554"/>
                  </a:lnTo>
                  <a:lnTo>
                    <a:pt x="97" y="3602"/>
                  </a:lnTo>
                  <a:lnTo>
                    <a:pt x="49" y="3650"/>
                  </a:lnTo>
                  <a:lnTo>
                    <a:pt x="49" y="3746"/>
                  </a:lnTo>
                  <a:lnTo>
                    <a:pt x="97" y="3842"/>
                  </a:lnTo>
                  <a:lnTo>
                    <a:pt x="193" y="3938"/>
                  </a:lnTo>
                  <a:lnTo>
                    <a:pt x="625" y="4131"/>
                  </a:lnTo>
                  <a:lnTo>
                    <a:pt x="1153" y="4323"/>
                  </a:lnTo>
                  <a:lnTo>
                    <a:pt x="1730" y="4515"/>
                  </a:lnTo>
                  <a:lnTo>
                    <a:pt x="1778" y="4755"/>
                  </a:lnTo>
                  <a:lnTo>
                    <a:pt x="1922" y="4995"/>
                  </a:lnTo>
                  <a:lnTo>
                    <a:pt x="2066" y="5187"/>
                  </a:lnTo>
                  <a:lnTo>
                    <a:pt x="2258" y="5379"/>
                  </a:lnTo>
                  <a:lnTo>
                    <a:pt x="2546" y="5571"/>
                  </a:lnTo>
                  <a:lnTo>
                    <a:pt x="2882" y="5715"/>
                  </a:lnTo>
                  <a:lnTo>
                    <a:pt x="3218" y="5811"/>
                  </a:lnTo>
                  <a:lnTo>
                    <a:pt x="3555" y="5811"/>
                  </a:lnTo>
                  <a:lnTo>
                    <a:pt x="3843" y="5715"/>
                  </a:lnTo>
                  <a:lnTo>
                    <a:pt x="4179" y="5619"/>
                  </a:lnTo>
                  <a:lnTo>
                    <a:pt x="4467" y="5427"/>
                  </a:lnTo>
                  <a:lnTo>
                    <a:pt x="4707" y="5187"/>
                  </a:lnTo>
                  <a:lnTo>
                    <a:pt x="5283" y="4563"/>
                  </a:lnTo>
                  <a:lnTo>
                    <a:pt x="5476" y="4275"/>
                  </a:lnTo>
                  <a:lnTo>
                    <a:pt x="5572" y="3986"/>
                  </a:lnTo>
                  <a:lnTo>
                    <a:pt x="5668" y="3746"/>
                  </a:lnTo>
                  <a:lnTo>
                    <a:pt x="5668" y="3410"/>
                  </a:lnTo>
                  <a:lnTo>
                    <a:pt x="5668" y="3122"/>
                  </a:lnTo>
                  <a:lnTo>
                    <a:pt x="5572" y="2834"/>
                  </a:lnTo>
                  <a:lnTo>
                    <a:pt x="5476" y="2594"/>
                  </a:lnTo>
                  <a:lnTo>
                    <a:pt x="5283" y="2306"/>
                  </a:lnTo>
                  <a:lnTo>
                    <a:pt x="5139" y="1825"/>
                  </a:lnTo>
                  <a:lnTo>
                    <a:pt x="4899" y="1153"/>
                  </a:lnTo>
                  <a:lnTo>
                    <a:pt x="4707" y="865"/>
                  </a:lnTo>
                  <a:lnTo>
                    <a:pt x="4563" y="673"/>
                  </a:lnTo>
                  <a:lnTo>
                    <a:pt x="4371" y="529"/>
                  </a:lnTo>
                  <a:lnTo>
                    <a:pt x="4179" y="529"/>
                  </a:lnTo>
                  <a:lnTo>
                    <a:pt x="4083" y="625"/>
                  </a:lnTo>
                  <a:lnTo>
                    <a:pt x="3987" y="721"/>
                  </a:lnTo>
                  <a:lnTo>
                    <a:pt x="3939" y="865"/>
                  </a:lnTo>
                  <a:lnTo>
                    <a:pt x="3939" y="1009"/>
                  </a:lnTo>
                  <a:lnTo>
                    <a:pt x="3939" y="1345"/>
                  </a:lnTo>
                  <a:lnTo>
                    <a:pt x="3987" y="1681"/>
                  </a:lnTo>
                  <a:lnTo>
                    <a:pt x="3699" y="1681"/>
                  </a:lnTo>
                  <a:lnTo>
                    <a:pt x="3170" y="1153"/>
                  </a:lnTo>
                  <a:lnTo>
                    <a:pt x="2498" y="529"/>
                  </a:lnTo>
                  <a:lnTo>
                    <a:pt x="2210" y="289"/>
                  </a:lnTo>
                  <a:lnTo>
                    <a:pt x="1922" y="96"/>
                  </a:lnTo>
                  <a:lnTo>
                    <a:pt x="1730" y="0"/>
                  </a:lnTo>
                  <a:close/>
                </a:path>
              </a:pathLst>
            </a:custGeom>
            <a:solidFill>
              <a:srgbClr val="FDC59D"/>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577" name="Google Shape;2577;p41"/>
            <p:cNvSpPr/>
            <p:nvPr/>
          </p:nvSpPr>
          <p:spPr>
            <a:xfrm>
              <a:off x="1652450" y="2899500"/>
              <a:ext cx="141700" cy="145300"/>
            </a:xfrm>
            <a:custGeom>
              <a:avLst/>
              <a:gdLst/>
              <a:ahLst/>
              <a:cxnLst/>
              <a:rect l="l" t="t" r="r" b="b"/>
              <a:pathLst>
                <a:path w="5668" h="5812" fill="none" extrusionOk="0">
                  <a:moveTo>
                    <a:pt x="49" y="3746"/>
                  </a:moveTo>
                  <a:lnTo>
                    <a:pt x="49" y="3746"/>
                  </a:lnTo>
                  <a:lnTo>
                    <a:pt x="49" y="3650"/>
                  </a:lnTo>
                  <a:lnTo>
                    <a:pt x="97" y="3602"/>
                  </a:lnTo>
                  <a:lnTo>
                    <a:pt x="289" y="3554"/>
                  </a:lnTo>
                  <a:lnTo>
                    <a:pt x="529" y="3506"/>
                  </a:lnTo>
                  <a:lnTo>
                    <a:pt x="817" y="3506"/>
                  </a:lnTo>
                  <a:lnTo>
                    <a:pt x="1393" y="3554"/>
                  </a:lnTo>
                  <a:lnTo>
                    <a:pt x="1730" y="3602"/>
                  </a:lnTo>
                  <a:lnTo>
                    <a:pt x="1730" y="3602"/>
                  </a:lnTo>
                  <a:lnTo>
                    <a:pt x="1730" y="3602"/>
                  </a:lnTo>
                  <a:lnTo>
                    <a:pt x="1345" y="3410"/>
                  </a:lnTo>
                  <a:lnTo>
                    <a:pt x="769" y="3074"/>
                  </a:lnTo>
                  <a:lnTo>
                    <a:pt x="481" y="2882"/>
                  </a:lnTo>
                  <a:lnTo>
                    <a:pt x="241" y="2690"/>
                  </a:lnTo>
                  <a:lnTo>
                    <a:pt x="49" y="2498"/>
                  </a:lnTo>
                  <a:lnTo>
                    <a:pt x="1" y="2402"/>
                  </a:lnTo>
                  <a:lnTo>
                    <a:pt x="1" y="2306"/>
                  </a:lnTo>
                  <a:lnTo>
                    <a:pt x="1" y="2306"/>
                  </a:lnTo>
                  <a:lnTo>
                    <a:pt x="49" y="2258"/>
                  </a:lnTo>
                  <a:lnTo>
                    <a:pt x="97" y="2210"/>
                  </a:lnTo>
                  <a:lnTo>
                    <a:pt x="337" y="2210"/>
                  </a:lnTo>
                  <a:lnTo>
                    <a:pt x="673" y="2306"/>
                  </a:lnTo>
                  <a:lnTo>
                    <a:pt x="1057" y="2450"/>
                  </a:lnTo>
                  <a:lnTo>
                    <a:pt x="1730" y="2786"/>
                  </a:lnTo>
                  <a:lnTo>
                    <a:pt x="2066" y="2930"/>
                  </a:lnTo>
                  <a:lnTo>
                    <a:pt x="2066" y="2930"/>
                  </a:lnTo>
                  <a:lnTo>
                    <a:pt x="1826" y="2690"/>
                  </a:lnTo>
                  <a:lnTo>
                    <a:pt x="1201" y="2162"/>
                  </a:lnTo>
                  <a:lnTo>
                    <a:pt x="913" y="1825"/>
                  </a:lnTo>
                  <a:lnTo>
                    <a:pt x="673" y="1537"/>
                  </a:lnTo>
                  <a:lnTo>
                    <a:pt x="481" y="1249"/>
                  </a:lnTo>
                  <a:lnTo>
                    <a:pt x="481" y="1105"/>
                  </a:lnTo>
                  <a:lnTo>
                    <a:pt x="481" y="1009"/>
                  </a:lnTo>
                  <a:lnTo>
                    <a:pt x="481" y="1009"/>
                  </a:lnTo>
                  <a:lnTo>
                    <a:pt x="529" y="913"/>
                  </a:lnTo>
                  <a:lnTo>
                    <a:pt x="577" y="865"/>
                  </a:lnTo>
                  <a:lnTo>
                    <a:pt x="817" y="913"/>
                  </a:lnTo>
                  <a:lnTo>
                    <a:pt x="1201" y="1057"/>
                  </a:lnTo>
                  <a:lnTo>
                    <a:pt x="1586" y="1249"/>
                  </a:lnTo>
                  <a:lnTo>
                    <a:pt x="2354" y="1729"/>
                  </a:lnTo>
                  <a:lnTo>
                    <a:pt x="2834" y="2065"/>
                  </a:lnTo>
                  <a:lnTo>
                    <a:pt x="2882" y="2065"/>
                  </a:lnTo>
                  <a:lnTo>
                    <a:pt x="2882" y="2065"/>
                  </a:lnTo>
                  <a:lnTo>
                    <a:pt x="2546" y="1681"/>
                  </a:lnTo>
                  <a:lnTo>
                    <a:pt x="2114" y="1153"/>
                  </a:lnTo>
                  <a:lnTo>
                    <a:pt x="1922" y="817"/>
                  </a:lnTo>
                  <a:lnTo>
                    <a:pt x="1778" y="529"/>
                  </a:lnTo>
                  <a:lnTo>
                    <a:pt x="1634" y="289"/>
                  </a:lnTo>
                  <a:lnTo>
                    <a:pt x="1634" y="48"/>
                  </a:lnTo>
                  <a:lnTo>
                    <a:pt x="1634" y="48"/>
                  </a:lnTo>
                  <a:lnTo>
                    <a:pt x="1682" y="0"/>
                  </a:lnTo>
                  <a:lnTo>
                    <a:pt x="1730" y="0"/>
                  </a:lnTo>
                  <a:lnTo>
                    <a:pt x="1922" y="96"/>
                  </a:lnTo>
                  <a:lnTo>
                    <a:pt x="2210" y="289"/>
                  </a:lnTo>
                  <a:lnTo>
                    <a:pt x="2498" y="529"/>
                  </a:lnTo>
                  <a:lnTo>
                    <a:pt x="3170" y="1153"/>
                  </a:lnTo>
                  <a:lnTo>
                    <a:pt x="3699" y="1681"/>
                  </a:lnTo>
                  <a:lnTo>
                    <a:pt x="3699" y="1681"/>
                  </a:lnTo>
                  <a:lnTo>
                    <a:pt x="3843" y="1681"/>
                  </a:lnTo>
                  <a:lnTo>
                    <a:pt x="3987" y="1681"/>
                  </a:lnTo>
                  <a:lnTo>
                    <a:pt x="3987" y="1681"/>
                  </a:lnTo>
                  <a:lnTo>
                    <a:pt x="3939" y="1345"/>
                  </a:lnTo>
                  <a:lnTo>
                    <a:pt x="3939" y="1009"/>
                  </a:lnTo>
                  <a:lnTo>
                    <a:pt x="3939" y="865"/>
                  </a:lnTo>
                  <a:lnTo>
                    <a:pt x="3987" y="721"/>
                  </a:lnTo>
                  <a:lnTo>
                    <a:pt x="4083" y="625"/>
                  </a:lnTo>
                  <a:lnTo>
                    <a:pt x="4179" y="529"/>
                  </a:lnTo>
                  <a:lnTo>
                    <a:pt x="4179" y="529"/>
                  </a:lnTo>
                  <a:lnTo>
                    <a:pt x="4275" y="529"/>
                  </a:lnTo>
                  <a:lnTo>
                    <a:pt x="4371" y="529"/>
                  </a:lnTo>
                  <a:lnTo>
                    <a:pt x="4563" y="673"/>
                  </a:lnTo>
                  <a:lnTo>
                    <a:pt x="4707" y="865"/>
                  </a:lnTo>
                  <a:lnTo>
                    <a:pt x="4899" y="1153"/>
                  </a:lnTo>
                  <a:lnTo>
                    <a:pt x="5139" y="1825"/>
                  </a:lnTo>
                  <a:lnTo>
                    <a:pt x="5283" y="2306"/>
                  </a:lnTo>
                  <a:lnTo>
                    <a:pt x="5283" y="2306"/>
                  </a:lnTo>
                  <a:lnTo>
                    <a:pt x="5476" y="2594"/>
                  </a:lnTo>
                  <a:lnTo>
                    <a:pt x="5572" y="2834"/>
                  </a:lnTo>
                  <a:lnTo>
                    <a:pt x="5668" y="3122"/>
                  </a:lnTo>
                  <a:lnTo>
                    <a:pt x="5668" y="3410"/>
                  </a:lnTo>
                  <a:lnTo>
                    <a:pt x="5668" y="3746"/>
                  </a:lnTo>
                  <a:lnTo>
                    <a:pt x="5572" y="3986"/>
                  </a:lnTo>
                  <a:lnTo>
                    <a:pt x="5476" y="4275"/>
                  </a:lnTo>
                  <a:lnTo>
                    <a:pt x="5283" y="4563"/>
                  </a:lnTo>
                  <a:lnTo>
                    <a:pt x="4707" y="5187"/>
                  </a:lnTo>
                  <a:lnTo>
                    <a:pt x="4707" y="5187"/>
                  </a:lnTo>
                  <a:lnTo>
                    <a:pt x="4467" y="5427"/>
                  </a:lnTo>
                  <a:lnTo>
                    <a:pt x="4179" y="5619"/>
                  </a:lnTo>
                  <a:lnTo>
                    <a:pt x="3843" y="5715"/>
                  </a:lnTo>
                  <a:lnTo>
                    <a:pt x="3555" y="5811"/>
                  </a:lnTo>
                  <a:lnTo>
                    <a:pt x="3218" y="5811"/>
                  </a:lnTo>
                  <a:lnTo>
                    <a:pt x="2882" y="5715"/>
                  </a:lnTo>
                  <a:lnTo>
                    <a:pt x="2546" y="5571"/>
                  </a:lnTo>
                  <a:lnTo>
                    <a:pt x="2258" y="5379"/>
                  </a:lnTo>
                  <a:lnTo>
                    <a:pt x="2258" y="5379"/>
                  </a:lnTo>
                  <a:lnTo>
                    <a:pt x="2258" y="5379"/>
                  </a:lnTo>
                  <a:lnTo>
                    <a:pt x="2066" y="5187"/>
                  </a:lnTo>
                  <a:lnTo>
                    <a:pt x="1922" y="4995"/>
                  </a:lnTo>
                  <a:lnTo>
                    <a:pt x="1778" y="4755"/>
                  </a:lnTo>
                  <a:lnTo>
                    <a:pt x="1730" y="4515"/>
                  </a:lnTo>
                  <a:lnTo>
                    <a:pt x="1730" y="4515"/>
                  </a:lnTo>
                  <a:lnTo>
                    <a:pt x="1153" y="4323"/>
                  </a:lnTo>
                  <a:lnTo>
                    <a:pt x="625" y="4131"/>
                  </a:lnTo>
                  <a:lnTo>
                    <a:pt x="193" y="3938"/>
                  </a:lnTo>
                  <a:lnTo>
                    <a:pt x="97" y="3842"/>
                  </a:lnTo>
                  <a:lnTo>
                    <a:pt x="49" y="3746"/>
                  </a:lnTo>
                </a:path>
              </a:pathLst>
            </a:custGeom>
            <a:no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578" name="Google Shape;2578;p41"/>
            <p:cNvSpPr/>
            <p:nvPr/>
          </p:nvSpPr>
          <p:spPr>
            <a:xfrm>
              <a:off x="2059475" y="2987150"/>
              <a:ext cx="335000" cy="396225"/>
            </a:xfrm>
            <a:custGeom>
              <a:avLst/>
              <a:gdLst/>
              <a:ahLst/>
              <a:cxnLst/>
              <a:rect l="l" t="t" r="r" b="b"/>
              <a:pathLst>
                <a:path w="13400" h="15849" extrusionOk="0">
                  <a:moveTo>
                    <a:pt x="4947" y="0"/>
                  </a:moveTo>
                  <a:lnTo>
                    <a:pt x="3986" y="48"/>
                  </a:lnTo>
                  <a:lnTo>
                    <a:pt x="3506" y="144"/>
                  </a:lnTo>
                  <a:lnTo>
                    <a:pt x="3074" y="240"/>
                  </a:lnTo>
                  <a:lnTo>
                    <a:pt x="2690" y="384"/>
                  </a:lnTo>
                  <a:lnTo>
                    <a:pt x="2353" y="529"/>
                  </a:lnTo>
                  <a:lnTo>
                    <a:pt x="2113" y="673"/>
                  </a:lnTo>
                  <a:lnTo>
                    <a:pt x="1873" y="913"/>
                  </a:lnTo>
                  <a:lnTo>
                    <a:pt x="1681" y="1201"/>
                  </a:lnTo>
                  <a:lnTo>
                    <a:pt x="1489" y="1537"/>
                  </a:lnTo>
                  <a:lnTo>
                    <a:pt x="1297" y="1921"/>
                  </a:lnTo>
                  <a:lnTo>
                    <a:pt x="1105" y="2401"/>
                  </a:lnTo>
                  <a:lnTo>
                    <a:pt x="817" y="3362"/>
                  </a:lnTo>
                  <a:lnTo>
                    <a:pt x="529" y="4515"/>
                  </a:lnTo>
                  <a:lnTo>
                    <a:pt x="336" y="5763"/>
                  </a:lnTo>
                  <a:lnTo>
                    <a:pt x="192" y="7060"/>
                  </a:lnTo>
                  <a:lnTo>
                    <a:pt x="48" y="8357"/>
                  </a:lnTo>
                  <a:lnTo>
                    <a:pt x="0" y="9701"/>
                  </a:lnTo>
                  <a:lnTo>
                    <a:pt x="0" y="10950"/>
                  </a:lnTo>
                  <a:lnTo>
                    <a:pt x="48" y="12151"/>
                  </a:lnTo>
                  <a:lnTo>
                    <a:pt x="144" y="13255"/>
                  </a:lnTo>
                  <a:lnTo>
                    <a:pt x="240" y="14216"/>
                  </a:lnTo>
                  <a:lnTo>
                    <a:pt x="432" y="14984"/>
                  </a:lnTo>
                  <a:lnTo>
                    <a:pt x="577" y="15272"/>
                  </a:lnTo>
                  <a:lnTo>
                    <a:pt x="673" y="15512"/>
                  </a:lnTo>
                  <a:lnTo>
                    <a:pt x="817" y="15704"/>
                  </a:lnTo>
                  <a:lnTo>
                    <a:pt x="961" y="15849"/>
                  </a:lnTo>
                  <a:lnTo>
                    <a:pt x="13399" y="15752"/>
                  </a:lnTo>
                  <a:lnTo>
                    <a:pt x="13303" y="15656"/>
                  </a:lnTo>
                  <a:lnTo>
                    <a:pt x="13159" y="15512"/>
                  </a:lnTo>
                  <a:lnTo>
                    <a:pt x="12919" y="15032"/>
                  </a:lnTo>
                  <a:lnTo>
                    <a:pt x="12727" y="14456"/>
                  </a:lnTo>
                  <a:lnTo>
                    <a:pt x="12535" y="13687"/>
                  </a:lnTo>
                  <a:lnTo>
                    <a:pt x="12199" y="11766"/>
                  </a:lnTo>
                  <a:lnTo>
                    <a:pt x="11862" y="9557"/>
                  </a:lnTo>
                  <a:lnTo>
                    <a:pt x="11622" y="8405"/>
                  </a:lnTo>
                  <a:lnTo>
                    <a:pt x="11382" y="7204"/>
                  </a:lnTo>
                  <a:lnTo>
                    <a:pt x="11094" y="6051"/>
                  </a:lnTo>
                  <a:lnTo>
                    <a:pt x="10806" y="4899"/>
                  </a:lnTo>
                  <a:lnTo>
                    <a:pt x="10422" y="3794"/>
                  </a:lnTo>
                  <a:lnTo>
                    <a:pt x="9989" y="2786"/>
                  </a:lnTo>
                  <a:lnTo>
                    <a:pt x="9749" y="2305"/>
                  </a:lnTo>
                  <a:lnTo>
                    <a:pt x="9461" y="1873"/>
                  </a:lnTo>
                  <a:lnTo>
                    <a:pt x="9221" y="1441"/>
                  </a:lnTo>
                  <a:lnTo>
                    <a:pt x="8885" y="1057"/>
                  </a:lnTo>
                  <a:lnTo>
                    <a:pt x="8693" y="865"/>
                  </a:lnTo>
                  <a:lnTo>
                    <a:pt x="8453" y="673"/>
                  </a:lnTo>
                  <a:lnTo>
                    <a:pt x="8117" y="529"/>
                  </a:lnTo>
                  <a:lnTo>
                    <a:pt x="7780" y="384"/>
                  </a:lnTo>
                  <a:lnTo>
                    <a:pt x="6916" y="192"/>
                  </a:lnTo>
                  <a:lnTo>
                    <a:pt x="5955" y="48"/>
                  </a:lnTo>
                  <a:lnTo>
                    <a:pt x="4947" y="0"/>
                  </a:lnTo>
                  <a:close/>
                </a:path>
              </a:pathLst>
            </a:custGeom>
            <a:solidFill>
              <a:srgbClr val="FDFDFD"/>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579" name="Google Shape;2579;p41"/>
            <p:cNvSpPr/>
            <p:nvPr/>
          </p:nvSpPr>
          <p:spPr>
            <a:xfrm>
              <a:off x="2059475" y="2987150"/>
              <a:ext cx="335000" cy="396225"/>
            </a:xfrm>
            <a:custGeom>
              <a:avLst/>
              <a:gdLst/>
              <a:ahLst/>
              <a:cxnLst/>
              <a:rect l="l" t="t" r="r" b="b"/>
              <a:pathLst>
                <a:path w="13400" h="15849" fill="none" extrusionOk="0">
                  <a:moveTo>
                    <a:pt x="13399" y="15752"/>
                  </a:moveTo>
                  <a:lnTo>
                    <a:pt x="13399" y="15752"/>
                  </a:lnTo>
                  <a:lnTo>
                    <a:pt x="13303" y="15656"/>
                  </a:lnTo>
                  <a:lnTo>
                    <a:pt x="13159" y="15512"/>
                  </a:lnTo>
                  <a:lnTo>
                    <a:pt x="12919" y="15032"/>
                  </a:lnTo>
                  <a:lnTo>
                    <a:pt x="12727" y="14456"/>
                  </a:lnTo>
                  <a:lnTo>
                    <a:pt x="12535" y="13687"/>
                  </a:lnTo>
                  <a:lnTo>
                    <a:pt x="12199" y="11766"/>
                  </a:lnTo>
                  <a:lnTo>
                    <a:pt x="11862" y="9557"/>
                  </a:lnTo>
                  <a:lnTo>
                    <a:pt x="11622" y="8405"/>
                  </a:lnTo>
                  <a:lnTo>
                    <a:pt x="11382" y="7204"/>
                  </a:lnTo>
                  <a:lnTo>
                    <a:pt x="11094" y="6051"/>
                  </a:lnTo>
                  <a:lnTo>
                    <a:pt x="10806" y="4899"/>
                  </a:lnTo>
                  <a:lnTo>
                    <a:pt x="10422" y="3794"/>
                  </a:lnTo>
                  <a:lnTo>
                    <a:pt x="9989" y="2786"/>
                  </a:lnTo>
                  <a:lnTo>
                    <a:pt x="9749" y="2305"/>
                  </a:lnTo>
                  <a:lnTo>
                    <a:pt x="9461" y="1873"/>
                  </a:lnTo>
                  <a:lnTo>
                    <a:pt x="9221" y="1441"/>
                  </a:lnTo>
                  <a:lnTo>
                    <a:pt x="8885" y="1057"/>
                  </a:lnTo>
                  <a:lnTo>
                    <a:pt x="8885" y="1057"/>
                  </a:lnTo>
                  <a:lnTo>
                    <a:pt x="8693" y="865"/>
                  </a:lnTo>
                  <a:lnTo>
                    <a:pt x="8453" y="673"/>
                  </a:lnTo>
                  <a:lnTo>
                    <a:pt x="8117" y="529"/>
                  </a:lnTo>
                  <a:lnTo>
                    <a:pt x="7780" y="384"/>
                  </a:lnTo>
                  <a:lnTo>
                    <a:pt x="6916" y="192"/>
                  </a:lnTo>
                  <a:lnTo>
                    <a:pt x="5955" y="48"/>
                  </a:lnTo>
                  <a:lnTo>
                    <a:pt x="4947" y="0"/>
                  </a:lnTo>
                  <a:lnTo>
                    <a:pt x="3986" y="48"/>
                  </a:lnTo>
                  <a:lnTo>
                    <a:pt x="3506" y="144"/>
                  </a:lnTo>
                  <a:lnTo>
                    <a:pt x="3074" y="240"/>
                  </a:lnTo>
                  <a:lnTo>
                    <a:pt x="2690" y="384"/>
                  </a:lnTo>
                  <a:lnTo>
                    <a:pt x="2353" y="529"/>
                  </a:lnTo>
                  <a:lnTo>
                    <a:pt x="2353" y="529"/>
                  </a:lnTo>
                  <a:lnTo>
                    <a:pt x="2113" y="673"/>
                  </a:lnTo>
                  <a:lnTo>
                    <a:pt x="1873" y="913"/>
                  </a:lnTo>
                  <a:lnTo>
                    <a:pt x="1681" y="1201"/>
                  </a:lnTo>
                  <a:lnTo>
                    <a:pt x="1489" y="1537"/>
                  </a:lnTo>
                  <a:lnTo>
                    <a:pt x="1297" y="1921"/>
                  </a:lnTo>
                  <a:lnTo>
                    <a:pt x="1105" y="2401"/>
                  </a:lnTo>
                  <a:lnTo>
                    <a:pt x="817" y="3362"/>
                  </a:lnTo>
                  <a:lnTo>
                    <a:pt x="529" y="4515"/>
                  </a:lnTo>
                  <a:lnTo>
                    <a:pt x="336" y="5763"/>
                  </a:lnTo>
                  <a:lnTo>
                    <a:pt x="192" y="7060"/>
                  </a:lnTo>
                  <a:lnTo>
                    <a:pt x="48" y="8357"/>
                  </a:lnTo>
                  <a:lnTo>
                    <a:pt x="0" y="9701"/>
                  </a:lnTo>
                  <a:lnTo>
                    <a:pt x="0" y="10950"/>
                  </a:lnTo>
                  <a:lnTo>
                    <a:pt x="48" y="12151"/>
                  </a:lnTo>
                  <a:lnTo>
                    <a:pt x="144" y="13255"/>
                  </a:lnTo>
                  <a:lnTo>
                    <a:pt x="240" y="14216"/>
                  </a:lnTo>
                  <a:lnTo>
                    <a:pt x="432" y="14984"/>
                  </a:lnTo>
                  <a:lnTo>
                    <a:pt x="577" y="15272"/>
                  </a:lnTo>
                  <a:lnTo>
                    <a:pt x="673" y="15512"/>
                  </a:lnTo>
                  <a:lnTo>
                    <a:pt x="817" y="15704"/>
                  </a:lnTo>
                  <a:lnTo>
                    <a:pt x="961" y="15849"/>
                  </a:lnTo>
                  <a:lnTo>
                    <a:pt x="13399" y="15752"/>
                  </a:lnTo>
                </a:path>
              </a:pathLst>
            </a:custGeom>
            <a:no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580" name="Google Shape;2580;p41"/>
            <p:cNvSpPr/>
            <p:nvPr/>
          </p:nvSpPr>
          <p:spPr>
            <a:xfrm>
              <a:off x="2059475" y="2987150"/>
              <a:ext cx="335000" cy="396225"/>
            </a:xfrm>
            <a:custGeom>
              <a:avLst/>
              <a:gdLst/>
              <a:ahLst/>
              <a:cxnLst/>
              <a:rect l="l" t="t" r="r" b="b"/>
              <a:pathLst>
                <a:path w="13400" h="15849" extrusionOk="0">
                  <a:moveTo>
                    <a:pt x="4947" y="0"/>
                  </a:moveTo>
                  <a:lnTo>
                    <a:pt x="3986" y="48"/>
                  </a:lnTo>
                  <a:lnTo>
                    <a:pt x="3506" y="144"/>
                  </a:lnTo>
                  <a:lnTo>
                    <a:pt x="3074" y="240"/>
                  </a:lnTo>
                  <a:lnTo>
                    <a:pt x="2690" y="384"/>
                  </a:lnTo>
                  <a:lnTo>
                    <a:pt x="2353" y="529"/>
                  </a:lnTo>
                  <a:lnTo>
                    <a:pt x="2113" y="673"/>
                  </a:lnTo>
                  <a:lnTo>
                    <a:pt x="1873" y="913"/>
                  </a:lnTo>
                  <a:lnTo>
                    <a:pt x="1681" y="1201"/>
                  </a:lnTo>
                  <a:lnTo>
                    <a:pt x="1489" y="1537"/>
                  </a:lnTo>
                  <a:lnTo>
                    <a:pt x="1297" y="1921"/>
                  </a:lnTo>
                  <a:lnTo>
                    <a:pt x="1105" y="2401"/>
                  </a:lnTo>
                  <a:lnTo>
                    <a:pt x="817" y="3362"/>
                  </a:lnTo>
                  <a:lnTo>
                    <a:pt x="529" y="4515"/>
                  </a:lnTo>
                  <a:lnTo>
                    <a:pt x="336" y="5763"/>
                  </a:lnTo>
                  <a:lnTo>
                    <a:pt x="192" y="7060"/>
                  </a:lnTo>
                  <a:lnTo>
                    <a:pt x="48" y="8357"/>
                  </a:lnTo>
                  <a:lnTo>
                    <a:pt x="0" y="9701"/>
                  </a:lnTo>
                  <a:lnTo>
                    <a:pt x="0" y="10950"/>
                  </a:lnTo>
                  <a:lnTo>
                    <a:pt x="48" y="12151"/>
                  </a:lnTo>
                  <a:lnTo>
                    <a:pt x="144" y="13255"/>
                  </a:lnTo>
                  <a:lnTo>
                    <a:pt x="240" y="14216"/>
                  </a:lnTo>
                  <a:lnTo>
                    <a:pt x="432" y="14984"/>
                  </a:lnTo>
                  <a:lnTo>
                    <a:pt x="577" y="15272"/>
                  </a:lnTo>
                  <a:lnTo>
                    <a:pt x="673" y="15512"/>
                  </a:lnTo>
                  <a:lnTo>
                    <a:pt x="817" y="15704"/>
                  </a:lnTo>
                  <a:lnTo>
                    <a:pt x="961" y="15849"/>
                  </a:lnTo>
                  <a:lnTo>
                    <a:pt x="13399" y="15752"/>
                  </a:lnTo>
                  <a:lnTo>
                    <a:pt x="13303" y="15656"/>
                  </a:lnTo>
                  <a:lnTo>
                    <a:pt x="13159" y="15512"/>
                  </a:lnTo>
                  <a:lnTo>
                    <a:pt x="12919" y="15032"/>
                  </a:lnTo>
                  <a:lnTo>
                    <a:pt x="12727" y="14456"/>
                  </a:lnTo>
                  <a:lnTo>
                    <a:pt x="12535" y="13687"/>
                  </a:lnTo>
                  <a:lnTo>
                    <a:pt x="12199" y="11766"/>
                  </a:lnTo>
                  <a:lnTo>
                    <a:pt x="11862" y="9557"/>
                  </a:lnTo>
                  <a:lnTo>
                    <a:pt x="11622" y="8405"/>
                  </a:lnTo>
                  <a:lnTo>
                    <a:pt x="11382" y="7204"/>
                  </a:lnTo>
                  <a:lnTo>
                    <a:pt x="11094" y="6051"/>
                  </a:lnTo>
                  <a:lnTo>
                    <a:pt x="10806" y="4899"/>
                  </a:lnTo>
                  <a:lnTo>
                    <a:pt x="10422" y="3794"/>
                  </a:lnTo>
                  <a:lnTo>
                    <a:pt x="9989" y="2786"/>
                  </a:lnTo>
                  <a:lnTo>
                    <a:pt x="9749" y="2305"/>
                  </a:lnTo>
                  <a:lnTo>
                    <a:pt x="9461" y="1873"/>
                  </a:lnTo>
                  <a:lnTo>
                    <a:pt x="9221" y="1441"/>
                  </a:lnTo>
                  <a:lnTo>
                    <a:pt x="8885" y="1057"/>
                  </a:lnTo>
                  <a:lnTo>
                    <a:pt x="8693" y="865"/>
                  </a:lnTo>
                  <a:lnTo>
                    <a:pt x="8453" y="673"/>
                  </a:lnTo>
                  <a:lnTo>
                    <a:pt x="8117" y="529"/>
                  </a:lnTo>
                  <a:lnTo>
                    <a:pt x="7780" y="384"/>
                  </a:lnTo>
                  <a:lnTo>
                    <a:pt x="6916" y="192"/>
                  </a:lnTo>
                  <a:lnTo>
                    <a:pt x="5955" y="48"/>
                  </a:lnTo>
                  <a:lnTo>
                    <a:pt x="4947" y="0"/>
                  </a:lnTo>
                  <a:close/>
                </a:path>
              </a:pathLst>
            </a:custGeom>
            <a:solidFill>
              <a:srgbClr val="FDFDFD"/>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581" name="Google Shape;2581;p41"/>
            <p:cNvSpPr/>
            <p:nvPr/>
          </p:nvSpPr>
          <p:spPr>
            <a:xfrm>
              <a:off x="2059475" y="2987150"/>
              <a:ext cx="335000" cy="396225"/>
            </a:xfrm>
            <a:custGeom>
              <a:avLst/>
              <a:gdLst/>
              <a:ahLst/>
              <a:cxnLst/>
              <a:rect l="l" t="t" r="r" b="b"/>
              <a:pathLst>
                <a:path w="13400" h="15849" fill="none" extrusionOk="0">
                  <a:moveTo>
                    <a:pt x="13399" y="15752"/>
                  </a:moveTo>
                  <a:lnTo>
                    <a:pt x="13399" y="15752"/>
                  </a:lnTo>
                  <a:lnTo>
                    <a:pt x="13303" y="15656"/>
                  </a:lnTo>
                  <a:lnTo>
                    <a:pt x="13159" y="15512"/>
                  </a:lnTo>
                  <a:lnTo>
                    <a:pt x="12919" y="15032"/>
                  </a:lnTo>
                  <a:lnTo>
                    <a:pt x="12727" y="14456"/>
                  </a:lnTo>
                  <a:lnTo>
                    <a:pt x="12535" y="13687"/>
                  </a:lnTo>
                  <a:lnTo>
                    <a:pt x="12199" y="11766"/>
                  </a:lnTo>
                  <a:lnTo>
                    <a:pt x="11862" y="9557"/>
                  </a:lnTo>
                  <a:lnTo>
                    <a:pt x="11622" y="8405"/>
                  </a:lnTo>
                  <a:lnTo>
                    <a:pt x="11382" y="7204"/>
                  </a:lnTo>
                  <a:lnTo>
                    <a:pt x="11094" y="6051"/>
                  </a:lnTo>
                  <a:lnTo>
                    <a:pt x="10806" y="4899"/>
                  </a:lnTo>
                  <a:lnTo>
                    <a:pt x="10422" y="3794"/>
                  </a:lnTo>
                  <a:lnTo>
                    <a:pt x="9989" y="2786"/>
                  </a:lnTo>
                  <a:lnTo>
                    <a:pt x="9749" y="2305"/>
                  </a:lnTo>
                  <a:lnTo>
                    <a:pt x="9461" y="1873"/>
                  </a:lnTo>
                  <a:lnTo>
                    <a:pt x="9221" y="1441"/>
                  </a:lnTo>
                  <a:lnTo>
                    <a:pt x="8885" y="1057"/>
                  </a:lnTo>
                  <a:lnTo>
                    <a:pt x="8885" y="1057"/>
                  </a:lnTo>
                  <a:lnTo>
                    <a:pt x="8693" y="865"/>
                  </a:lnTo>
                  <a:lnTo>
                    <a:pt x="8453" y="673"/>
                  </a:lnTo>
                  <a:lnTo>
                    <a:pt x="8117" y="529"/>
                  </a:lnTo>
                  <a:lnTo>
                    <a:pt x="7780" y="384"/>
                  </a:lnTo>
                  <a:lnTo>
                    <a:pt x="6916" y="192"/>
                  </a:lnTo>
                  <a:lnTo>
                    <a:pt x="5955" y="48"/>
                  </a:lnTo>
                  <a:lnTo>
                    <a:pt x="4947" y="0"/>
                  </a:lnTo>
                  <a:lnTo>
                    <a:pt x="3986" y="48"/>
                  </a:lnTo>
                  <a:lnTo>
                    <a:pt x="3506" y="144"/>
                  </a:lnTo>
                  <a:lnTo>
                    <a:pt x="3074" y="240"/>
                  </a:lnTo>
                  <a:lnTo>
                    <a:pt x="2690" y="384"/>
                  </a:lnTo>
                  <a:lnTo>
                    <a:pt x="2353" y="529"/>
                  </a:lnTo>
                  <a:lnTo>
                    <a:pt x="2353" y="529"/>
                  </a:lnTo>
                  <a:lnTo>
                    <a:pt x="2113" y="673"/>
                  </a:lnTo>
                  <a:lnTo>
                    <a:pt x="1873" y="913"/>
                  </a:lnTo>
                  <a:lnTo>
                    <a:pt x="1681" y="1201"/>
                  </a:lnTo>
                  <a:lnTo>
                    <a:pt x="1489" y="1537"/>
                  </a:lnTo>
                  <a:lnTo>
                    <a:pt x="1297" y="1921"/>
                  </a:lnTo>
                  <a:lnTo>
                    <a:pt x="1105" y="2401"/>
                  </a:lnTo>
                  <a:lnTo>
                    <a:pt x="817" y="3362"/>
                  </a:lnTo>
                  <a:lnTo>
                    <a:pt x="529" y="4515"/>
                  </a:lnTo>
                  <a:lnTo>
                    <a:pt x="336" y="5763"/>
                  </a:lnTo>
                  <a:lnTo>
                    <a:pt x="192" y="7060"/>
                  </a:lnTo>
                  <a:lnTo>
                    <a:pt x="48" y="8357"/>
                  </a:lnTo>
                  <a:lnTo>
                    <a:pt x="0" y="9701"/>
                  </a:lnTo>
                  <a:lnTo>
                    <a:pt x="0" y="10950"/>
                  </a:lnTo>
                  <a:lnTo>
                    <a:pt x="48" y="12151"/>
                  </a:lnTo>
                  <a:lnTo>
                    <a:pt x="144" y="13255"/>
                  </a:lnTo>
                  <a:lnTo>
                    <a:pt x="240" y="14216"/>
                  </a:lnTo>
                  <a:lnTo>
                    <a:pt x="432" y="14984"/>
                  </a:lnTo>
                  <a:lnTo>
                    <a:pt x="577" y="15272"/>
                  </a:lnTo>
                  <a:lnTo>
                    <a:pt x="673" y="15512"/>
                  </a:lnTo>
                  <a:lnTo>
                    <a:pt x="817" y="15704"/>
                  </a:lnTo>
                  <a:lnTo>
                    <a:pt x="961" y="15849"/>
                  </a:lnTo>
                  <a:lnTo>
                    <a:pt x="13399" y="15752"/>
                  </a:lnTo>
                </a:path>
              </a:pathLst>
            </a:custGeom>
            <a:no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582" name="Google Shape;2582;p41"/>
            <p:cNvSpPr/>
            <p:nvPr/>
          </p:nvSpPr>
          <p:spPr>
            <a:xfrm>
              <a:off x="2297200" y="3032775"/>
              <a:ext cx="54050" cy="106875"/>
            </a:xfrm>
            <a:custGeom>
              <a:avLst/>
              <a:gdLst/>
              <a:ahLst/>
              <a:cxnLst/>
              <a:rect l="l" t="t" r="r" b="b"/>
              <a:pathLst>
                <a:path w="2162" h="4275" extrusionOk="0">
                  <a:moveTo>
                    <a:pt x="961" y="0"/>
                  </a:moveTo>
                  <a:lnTo>
                    <a:pt x="0" y="96"/>
                  </a:lnTo>
                  <a:lnTo>
                    <a:pt x="480" y="1009"/>
                  </a:lnTo>
                  <a:lnTo>
                    <a:pt x="913" y="2017"/>
                  </a:lnTo>
                  <a:lnTo>
                    <a:pt x="1297" y="3122"/>
                  </a:lnTo>
                  <a:lnTo>
                    <a:pt x="1633" y="4274"/>
                  </a:lnTo>
                  <a:lnTo>
                    <a:pt x="1921" y="3890"/>
                  </a:lnTo>
                  <a:lnTo>
                    <a:pt x="2161" y="3458"/>
                  </a:lnTo>
                  <a:lnTo>
                    <a:pt x="1921" y="2546"/>
                  </a:lnTo>
                  <a:lnTo>
                    <a:pt x="1633" y="1681"/>
                  </a:lnTo>
                  <a:lnTo>
                    <a:pt x="1297" y="817"/>
                  </a:lnTo>
                  <a:lnTo>
                    <a:pt x="961" y="0"/>
                  </a:lnTo>
                  <a:close/>
                </a:path>
              </a:pathLst>
            </a:custGeom>
            <a:solidFill>
              <a:srgbClr val="46322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583" name="Google Shape;2583;p41"/>
            <p:cNvSpPr/>
            <p:nvPr/>
          </p:nvSpPr>
          <p:spPr>
            <a:xfrm>
              <a:off x="2297200" y="3032775"/>
              <a:ext cx="54050" cy="106875"/>
            </a:xfrm>
            <a:custGeom>
              <a:avLst/>
              <a:gdLst/>
              <a:ahLst/>
              <a:cxnLst/>
              <a:rect l="l" t="t" r="r" b="b"/>
              <a:pathLst>
                <a:path w="2162" h="4275" fill="none" extrusionOk="0">
                  <a:moveTo>
                    <a:pt x="961" y="0"/>
                  </a:moveTo>
                  <a:lnTo>
                    <a:pt x="0" y="96"/>
                  </a:lnTo>
                  <a:lnTo>
                    <a:pt x="0" y="96"/>
                  </a:lnTo>
                  <a:lnTo>
                    <a:pt x="480" y="1009"/>
                  </a:lnTo>
                  <a:lnTo>
                    <a:pt x="913" y="2017"/>
                  </a:lnTo>
                  <a:lnTo>
                    <a:pt x="1297" y="3122"/>
                  </a:lnTo>
                  <a:lnTo>
                    <a:pt x="1633" y="4274"/>
                  </a:lnTo>
                  <a:lnTo>
                    <a:pt x="1633" y="4274"/>
                  </a:lnTo>
                  <a:lnTo>
                    <a:pt x="1921" y="3890"/>
                  </a:lnTo>
                  <a:lnTo>
                    <a:pt x="2161" y="3458"/>
                  </a:lnTo>
                  <a:lnTo>
                    <a:pt x="2161" y="3458"/>
                  </a:lnTo>
                  <a:lnTo>
                    <a:pt x="1921" y="2546"/>
                  </a:lnTo>
                  <a:lnTo>
                    <a:pt x="1633" y="1681"/>
                  </a:lnTo>
                  <a:lnTo>
                    <a:pt x="1297" y="817"/>
                  </a:lnTo>
                  <a:lnTo>
                    <a:pt x="961" y="0"/>
                  </a:lnTo>
                </a:path>
              </a:pathLst>
            </a:custGeom>
            <a:no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584" name="Google Shape;2584;p41"/>
            <p:cNvSpPr/>
            <p:nvPr/>
          </p:nvSpPr>
          <p:spPr>
            <a:xfrm>
              <a:off x="2039050" y="3109600"/>
              <a:ext cx="24050" cy="36050"/>
            </a:xfrm>
            <a:custGeom>
              <a:avLst/>
              <a:gdLst/>
              <a:ahLst/>
              <a:cxnLst/>
              <a:rect l="l" t="t" r="r" b="b"/>
              <a:pathLst>
                <a:path w="962" h="1442" extrusionOk="0">
                  <a:moveTo>
                    <a:pt x="97" y="1"/>
                  </a:moveTo>
                  <a:lnTo>
                    <a:pt x="1" y="1057"/>
                  </a:lnTo>
                  <a:lnTo>
                    <a:pt x="865" y="1442"/>
                  </a:lnTo>
                  <a:lnTo>
                    <a:pt x="961" y="433"/>
                  </a:lnTo>
                  <a:lnTo>
                    <a:pt x="97" y="1"/>
                  </a:lnTo>
                  <a:close/>
                </a:path>
              </a:pathLst>
            </a:custGeom>
            <a:solidFill>
              <a:srgbClr val="FA818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585" name="Google Shape;2585;p41"/>
            <p:cNvSpPr/>
            <p:nvPr/>
          </p:nvSpPr>
          <p:spPr>
            <a:xfrm>
              <a:off x="2039050" y="3109600"/>
              <a:ext cx="24050" cy="36050"/>
            </a:xfrm>
            <a:custGeom>
              <a:avLst/>
              <a:gdLst/>
              <a:ahLst/>
              <a:cxnLst/>
              <a:rect l="l" t="t" r="r" b="b"/>
              <a:pathLst>
                <a:path w="962" h="1442" fill="none" extrusionOk="0">
                  <a:moveTo>
                    <a:pt x="97" y="1"/>
                  </a:moveTo>
                  <a:lnTo>
                    <a:pt x="97" y="1"/>
                  </a:lnTo>
                  <a:lnTo>
                    <a:pt x="1" y="1057"/>
                  </a:lnTo>
                  <a:lnTo>
                    <a:pt x="1" y="1057"/>
                  </a:lnTo>
                  <a:lnTo>
                    <a:pt x="865" y="1442"/>
                  </a:lnTo>
                  <a:lnTo>
                    <a:pt x="865" y="1442"/>
                  </a:lnTo>
                  <a:lnTo>
                    <a:pt x="961" y="433"/>
                  </a:lnTo>
                  <a:lnTo>
                    <a:pt x="961" y="433"/>
                  </a:lnTo>
                  <a:lnTo>
                    <a:pt x="97" y="1"/>
                  </a:lnTo>
                </a:path>
              </a:pathLst>
            </a:custGeom>
            <a:no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586" name="Google Shape;2586;p41"/>
            <p:cNvSpPr/>
            <p:nvPr/>
          </p:nvSpPr>
          <p:spPr>
            <a:xfrm>
              <a:off x="2060675" y="3120425"/>
              <a:ext cx="8425" cy="27625"/>
            </a:xfrm>
            <a:custGeom>
              <a:avLst/>
              <a:gdLst/>
              <a:ahLst/>
              <a:cxnLst/>
              <a:rect l="l" t="t" r="r" b="b"/>
              <a:pathLst>
                <a:path w="337" h="1105" extrusionOk="0">
                  <a:moveTo>
                    <a:pt x="96" y="0"/>
                  </a:moveTo>
                  <a:lnTo>
                    <a:pt x="0" y="1009"/>
                  </a:lnTo>
                  <a:lnTo>
                    <a:pt x="192" y="1105"/>
                  </a:lnTo>
                  <a:lnTo>
                    <a:pt x="336" y="96"/>
                  </a:lnTo>
                  <a:lnTo>
                    <a:pt x="96" y="0"/>
                  </a:lnTo>
                  <a:close/>
                </a:path>
              </a:pathLst>
            </a:custGeom>
            <a:solidFill>
              <a:srgbClr val="F7919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587" name="Google Shape;2587;p41"/>
            <p:cNvSpPr/>
            <p:nvPr/>
          </p:nvSpPr>
          <p:spPr>
            <a:xfrm>
              <a:off x="2060675" y="3120425"/>
              <a:ext cx="8425" cy="27625"/>
            </a:xfrm>
            <a:custGeom>
              <a:avLst/>
              <a:gdLst/>
              <a:ahLst/>
              <a:cxnLst/>
              <a:rect l="l" t="t" r="r" b="b"/>
              <a:pathLst>
                <a:path w="337" h="1105" fill="none" extrusionOk="0">
                  <a:moveTo>
                    <a:pt x="96" y="0"/>
                  </a:moveTo>
                  <a:lnTo>
                    <a:pt x="96" y="0"/>
                  </a:lnTo>
                  <a:lnTo>
                    <a:pt x="0" y="1009"/>
                  </a:lnTo>
                  <a:lnTo>
                    <a:pt x="0" y="1009"/>
                  </a:lnTo>
                  <a:lnTo>
                    <a:pt x="192" y="1105"/>
                  </a:lnTo>
                  <a:lnTo>
                    <a:pt x="192" y="1105"/>
                  </a:lnTo>
                  <a:lnTo>
                    <a:pt x="336" y="96"/>
                  </a:lnTo>
                  <a:lnTo>
                    <a:pt x="336" y="96"/>
                  </a:lnTo>
                  <a:lnTo>
                    <a:pt x="96" y="0"/>
                  </a:lnTo>
                </a:path>
              </a:pathLst>
            </a:custGeom>
            <a:no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588" name="Google Shape;2588;p41"/>
            <p:cNvSpPr/>
            <p:nvPr/>
          </p:nvSpPr>
          <p:spPr>
            <a:xfrm>
              <a:off x="2065475" y="3035175"/>
              <a:ext cx="272575" cy="153700"/>
            </a:xfrm>
            <a:custGeom>
              <a:avLst/>
              <a:gdLst/>
              <a:ahLst/>
              <a:cxnLst/>
              <a:rect l="l" t="t" r="r" b="b"/>
              <a:pathLst>
                <a:path w="10903" h="6148" extrusionOk="0">
                  <a:moveTo>
                    <a:pt x="9269" y="0"/>
                  </a:moveTo>
                  <a:lnTo>
                    <a:pt x="7396" y="192"/>
                  </a:lnTo>
                  <a:lnTo>
                    <a:pt x="7684" y="240"/>
                  </a:lnTo>
                  <a:lnTo>
                    <a:pt x="7973" y="384"/>
                  </a:lnTo>
                  <a:lnTo>
                    <a:pt x="8213" y="577"/>
                  </a:lnTo>
                  <a:lnTo>
                    <a:pt x="8501" y="769"/>
                  </a:lnTo>
                  <a:lnTo>
                    <a:pt x="8693" y="961"/>
                  </a:lnTo>
                  <a:lnTo>
                    <a:pt x="8933" y="1201"/>
                  </a:lnTo>
                  <a:lnTo>
                    <a:pt x="9077" y="1489"/>
                  </a:lnTo>
                  <a:lnTo>
                    <a:pt x="9221" y="1777"/>
                  </a:lnTo>
                  <a:lnTo>
                    <a:pt x="9749" y="3026"/>
                  </a:lnTo>
                  <a:lnTo>
                    <a:pt x="9798" y="3314"/>
                  </a:lnTo>
                  <a:lnTo>
                    <a:pt x="9846" y="3554"/>
                  </a:lnTo>
                  <a:lnTo>
                    <a:pt x="9798" y="3842"/>
                  </a:lnTo>
                  <a:lnTo>
                    <a:pt x="9701" y="4082"/>
                  </a:lnTo>
                  <a:lnTo>
                    <a:pt x="9557" y="4274"/>
                  </a:lnTo>
                  <a:lnTo>
                    <a:pt x="9365" y="4467"/>
                  </a:lnTo>
                  <a:lnTo>
                    <a:pt x="9125" y="4611"/>
                  </a:lnTo>
                  <a:lnTo>
                    <a:pt x="8885" y="4707"/>
                  </a:lnTo>
                  <a:lnTo>
                    <a:pt x="8213" y="4803"/>
                  </a:lnTo>
                  <a:lnTo>
                    <a:pt x="7588" y="4899"/>
                  </a:lnTo>
                  <a:lnTo>
                    <a:pt x="6964" y="4947"/>
                  </a:lnTo>
                  <a:lnTo>
                    <a:pt x="5475" y="4947"/>
                  </a:lnTo>
                  <a:lnTo>
                    <a:pt x="4707" y="4851"/>
                  </a:lnTo>
                  <a:lnTo>
                    <a:pt x="3890" y="4707"/>
                  </a:lnTo>
                  <a:lnTo>
                    <a:pt x="3122" y="4563"/>
                  </a:lnTo>
                  <a:lnTo>
                    <a:pt x="2354" y="4371"/>
                  </a:lnTo>
                  <a:lnTo>
                    <a:pt x="1585" y="4082"/>
                  </a:lnTo>
                  <a:lnTo>
                    <a:pt x="865" y="3842"/>
                  </a:lnTo>
                  <a:lnTo>
                    <a:pt x="144" y="3506"/>
                  </a:lnTo>
                  <a:lnTo>
                    <a:pt x="0" y="4515"/>
                  </a:lnTo>
                  <a:lnTo>
                    <a:pt x="1489" y="5139"/>
                  </a:lnTo>
                  <a:lnTo>
                    <a:pt x="2258" y="5427"/>
                  </a:lnTo>
                  <a:lnTo>
                    <a:pt x="3074" y="5667"/>
                  </a:lnTo>
                  <a:lnTo>
                    <a:pt x="3890" y="5859"/>
                  </a:lnTo>
                  <a:lnTo>
                    <a:pt x="4707" y="6003"/>
                  </a:lnTo>
                  <a:lnTo>
                    <a:pt x="5523" y="6147"/>
                  </a:lnTo>
                  <a:lnTo>
                    <a:pt x="7012" y="6147"/>
                  </a:lnTo>
                  <a:lnTo>
                    <a:pt x="7636" y="6051"/>
                  </a:lnTo>
                  <a:lnTo>
                    <a:pt x="8261" y="5907"/>
                  </a:lnTo>
                  <a:lnTo>
                    <a:pt x="8837" y="5715"/>
                  </a:lnTo>
                  <a:lnTo>
                    <a:pt x="9413" y="5427"/>
                  </a:lnTo>
                  <a:lnTo>
                    <a:pt x="9942" y="5091"/>
                  </a:lnTo>
                  <a:lnTo>
                    <a:pt x="10422" y="4659"/>
                  </a:lnTo>
                  <a:lnTo>
                    <a:pt x="10902" y="4178"/>
                  </a:lnTo>
                  <a:lnTo>
                    <a:pt x="10566" y="3026"/>
                  </a:lnTo>
                  <a:lnTo>
                    <a:pt x="10182" y="1921"/>
                  </a:lnTo>
                  <a:lnTo>
                    <a:pt x="9749" y="913"/>
                  </a:lnTo>
                  <a:lnTo>
                    <a:pt x="9269" y="0"/>
                  </a:lnTo>
                  <a:close/>
                </a:path>
              </a:pathLst>
            </a:custGeom>
            <a:solidFill>
              <a:srgbClr val="F8F8F8"/>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589" name="Google Shape;2589;p41"/>
            <p:cNvSpPr/>
            <p:nvPr/>
          </p:nvSpPr>
          <p:spPr>
            <a:xfrm>
              <a:off x="2065475" y="3035175"/>
              <a:ext cx="272575" cy="153700"/>
            </a:xfrm>
            <a:custGeom>
              <a:avLst/>
              <a:gdLst/>
              <a:ahLst/>
              <a:cxnLst/>
              <a:rect l="l" t="t" r="r" b="b"/>
              <a:pathLst>
                <a:path w="10903" h="6148" fill="none" extrusionOk="0">
                  <a:moveTo>
                    <a:pt x="9269" y="0"/>
                  </a:moveTo>
                  <a:lnTo>
                    <a:pt x="7396" y="192"/>
                  </a:lnTo>
                  <a:lnTo>
                    <a:pt x="7396" y="192"/>
                  </a:lnTo>
                  <a:lnTo>
                    <a:pt x="7684" y="240"/>
                  </a:lnTo>
                  <a:lnTo>
                    <a:pt x="7973" y="384"/>
                  </a:lnTo>
                  <a:lnTo>
                    <a:pt x="8213" y="577"/>
                  </a:lnTo>
                  <a:lnTo>
                    <a:pt x="8501" y="769"/>
                  </a:lnTo>
                  <a:lnTo>
                    <a:pt x="8693" y="961"/>
                  </a:lnTo>
                  <a:lnTo>
                    <a:pt x="8933" y="1201"/>
                  </a:lnTo>
                  <a:lnTo>
                    <a:pt x="9077" y="1489"/>
                  </a:lnTo>
                  <a:lnTo>
                    <a:pt x="9221" y="1777"/>
                  </a:lnTo>
                  <a:lnTo>
                    <a:pt x="9749" y="3026"/>
                  </a:lnTo>
                  <a:lnTo>
                    <a:pt x="9749" y="3026"/>
                  </a:lnTo>
                  <a:lnTo>
                    <a:pt x="9798" y="3314"/>
                  </a:lnTo>
                  <a:lnTo>
                    <a:pt x="9846" y="3554"/>
                  </a:lnTo>
                  <a:lnTo>
                    <a:pt x="9798" y="3842"/>
                  </a:lnTo>
                  <a:lnTo>
                    <a:pt x="9701" y="4082"/>
                  </a:lnTo>
                  <a:lnTo>
                    <a:pt x="9557" y="4274"/>
                  </a:lnTo>
                  <a:lnTo>
                    <a:pt x="9365" y="4467"/>
                  </a:lnTo>
                  <a:lnTo>
                    <a:pt x="9125" y="4611"/>
                  </a:lnTo>
                  <a:lnTo>
                    <a:pt x="8885" y="4707"/>
                  </a:lnTo>
                  <a:lnTo>
                    <a:pt x="8885" y="4707"/>
                  </a:lnTo>
                  <a:lnTo>
                    <a:pt x="8213" y="4803"/>
                  </a:lnTo>
                  <a:lnTo>
                    <a:pt x="7588" y="4899"/>
                  </a:lnTo>
                  <a:lnTo>
                    <a:pt x="6964" y="4947"/>
                  </a:lnTo>
                  <a:lnTo>
                    <a:pt x="6340" y="4947"/>
                  </a:lnTo>
                  <a:lnTo>
                    <a:pt x="6340" y="4947"/>
                  </a:lnTo>
                  <a:lnTo>
                    <a:pt x="5475" y="4947"/>
                  </a:lnTo>
                  <a:lnTo>
                    <a:pt x="4707" y="4851"/>
                  </a:lnTo>
                  <a:lnTo>
                    <a:pt x="3890" y="4707"/>
                  </a:lnTo>
                  <a:lnTo>
                    <a:pt x="3122" y="4563"/>
                  </a:lnTo>
                  <a:lnTo>
                    <a:pt x="2354" y="4371"/>
                  </a:lnTo>
                  <a:lnTo>
                    <a:pt x="1585" y="4082"/>
                  </a:lnTo>
                  <a:lnTo>
                    <a:pt x="865" y="3842"/>
                  </a:lnTo>
                  <a:lnTo>
                    <a:pt x="144" y="3506"/>
                  </a:lnTo>
                  <a:lnTo>
                    <a:pt x="144" y="3506"/>
                  </a:lnTo>
                  <a:lnTo>
                    <a:pt x="0" y="4515"/>
                  </a:lnTo>
                  <a:lnTo>
                    <a:pt x="0" y="4515"/>
                  </a:lnTo>
                  <a:lnTo>
                    <a:pt x="1489" y="5139"/>
                  </a:lnTo>
                  <a:lnTo>
                    <a:pt x="2258" y="5427"/>
                  </a:lnTo>
                  <a:lnTo>
                    <a:pt x="3074" y="5667"/>
                  </a:lnTo>
                  <a:lnTo>
                    <a:pt x="3890" y="5859"/>
                  </a:lnTo>
                  <a:lnTo>
                    <a:pt x="4707" y="6003"/>
                  </a:lnTo>
                  <a:lnTo>
                    <a:pt x="5523" y="6147"/>
                  </a:lnTo>
                  <a:lnTo>
                    <a:pt x="6340" y="6147"/>
                  </a:lnTo>
                  <a:lnTo>
                    <a:pt x="6340" y="6147"/>
                  </a:lnTo>
                  <a:lnTo>
                    <a:pt x="7012" y="6147"/>
                  </a:lnTo>
                  <a:lnTo>
                    <a:pt x="7636" y="6051"/>
                  </a:lnTo>
                  <a:lnTo>
                    <a:pt x="8261" y="5907"/>
                  </a:lnTo>
                  <a:lnTo>
                    <a:pt x="8837" y="5715"/>
                  </a:lnTo>
                  <a:lnTo>
                    <a:pt x="9413" y="5427"/>
                  </a:lnTo>
                  <a:lnTo>
                    <a:pt x="9942" y="5091"/>
                  </a:lnTo>
                  <a:lnTo>
                    <a:pt x="10422" y="4659"/>
                  </a:lnTo>
                  <a:lnTo>
                    <a:pt x="10902" y="4178"/>
                  </a:lnTo>
                  <a:lnTo>
                    <a:pt x="10902" y="4178"/>
                  </a:lnTo>
                  <a:lnTo>
                    <a:pt x="10566" y="3026"/>
                  </a:lnTo>
                  <a:lnTo>
                    <a:pt x="10182" y="1921"/>
                  </a:lnTo>
                  <a:lnTo>
                    <a:pt x="9749" y="913"/>
                  </a:lnTo>
                  <a:lnTo>
                    <a:pt x="9269" y="0"/>
                  </a:lnTo>
                </a:path>
              </a:pathLst>
            </a:custGeom>
            <a:no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590" name="Google Shape;2590;p41"/>
            <p:cNvSpPr/>
            <p:nvPr/>
          </p:nvSpPr>
          <p:spPr>
            <a:xfrm>
              <a:off x="2155525" y="2987150"/>
              <a:ext cx="87675" cy="55250"/>
            </a:xfrm>
            <a:custGeom>
              <a:avLst/>
              <a:gdLst/>
              <a:ahLst/>
              <a:cxnLst/>
              <a:rect l="l" t="t" r="r" b="b"/>
              <a:pathLst>
                <a:path w="3507" h="2210" extrusionOk="0">
                  <a:moveTo>
                    <a:pt x="1009" y="0"/>
                  </a:moveTo>
                  <a:lnTo>
                    <a:pt x="192" y="48"/>
                  </a:lnTo>
                  <a:lnTo>
                    <a:pt x="48" y="384"/>
                  </a:lnTo>
                  <a:lnTo>
                    <a:pt x="0" y="721"/>
                  </a:lnTo>
                  <a:lnTo>
                    <a:pt x="0" y="1009"/>
                  </a:lnTo>
                  <a:lnTo>
                    <a:pt x="96" y="1297"/>
                  </a:lnTo>
                  <a:lnTo>
                    <a:pt x="240" y="1537"/>
                  </a:lnTo>
                  <a:lnTo>
                    <a:pt x="481" y="1777"/>
                  </a:lnTo>
                  <a:lnTo>
                    <a:pt x="721" y="1921"/>
                  </a:lnTo>
                  <a:lnTo>
                    <a:pt x="1009" y="2065"/>
                  </a:lnTo>
                  <a:lnTo>
                    <a:pt x="1345" y="2161"/>
                  </a:lnTo>
                  <a:lnTo>
                    <a:pt x="1681" y="2209"/>
                  </a:lnTo>
                  <a:lnTo>
                    <a:pt x="2065" y="2209"/>
                  </a:lnTo>
                  <a:lnTo>
                    <a:pt x="2402" y="2113"/>
                  </a:lnTo>
                  <a:lnTo>
                    <a:pt x="2690" y="2017"/>
                  </a:lnTo>
                  <a:lnTo>
                    <a:pt x="2978" y="1825"/>
                  </a:lnTo>
                  <a:lnTo>
                    <a:pt x="3170" y="1633"/>
                  </a:lnTo>
                  <a:lnTo>
                    <a:pt x="3362" y="1393"/>
                  </a:lnTo>
                  <a:lnTo>
                    <a:pt x="3458" y="1153"/>
                  </a:lnTo>
                  <a:lnTo>
                    <a:pt x="3506" y="865"/>
                  </a:lnTo>
                  <a:lnTo>
                    <a:pt x="3506" y="529"/>
                  </a:lnTo>
                  <a:lnTo>
                    <a:pt x="3362" y="240"/>
                  </a:lnTo>
                  <a:lnTo>
                    <a:pt x="2642" y="96"/>
                  </a:lnTo>
                  <a:lnTo>
                    <a:pt x="1825" y="48"/>
                  </a:lnTo>
                  <a:lnTo>
                    <a:pt x="1009" y="0"/>
                  </a:lnTo>
                  <a:close/>
                </a:path>
              </a:pathLst>
            </a:custGeom>
            <a:solidFill>
              <a:srgbClr val="FF6B6B"/>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591" name="Google Shape;2591;p41"/>
            <p:cNvSpPr/>
            <p:nvPr/>
          </p:nvSpPr>
          <p:spPr>
            <a:xfrm>
              <a:off x="2155525" y="2987150"/>
              <a:ext cx="87675" cy="55250"/>
            </a:xfrm>
            <a:custGeom>
              <a:avLst/>
              <a:gdLst/>
              <a:ahLst/>
              <a:cxnLst/>
              <a:rect l="l" t="t" r="r" b="b"/>
              <a:pathLst>
                <a:path w="3507" h="2210" fill="none" extrusionOk="0">
                  <a:moveTo>
                    <a:pt x="1681" y="2209"/>
                  </a:moveTo>
                  <a:lnTo>
                    <a:pt x="1681" y="2209"/>
                  </a:lnTo>
                  <a:lnTo>
                    <a:pt x="2065" y="2209"/>
                  </a:lnTo>
                  <a:lnTo>
                    <a:pt x="2402" y="2113"/>
                  </a:lnTo>
                  <a:lnTo>
                    <a:pt x="2690" y="2017"/>
                  </a:lnTo>
                  <a:lnTo>
                    <a:pt x="2978" y="1825"/>
                  </a:lnTo>
                  <a:lnTo>
                    <a:pt x="3170" y="1633"/>
                  </a:lnTo>
                  <a:lnTo>
                    <a:pt x="3362" y="1393"/>
                  </a:lnTo>
                  <a:lnTo>
                    <a:pt x="3458" y="1153"/>
                  </a:lnTo>
                  <a:lnTo>
                    <a:pt x="3506" y="865"/>
                  </a:lnTo>
                  <a:lnTo>
                    <a:pt x="3506" y="865"/>
                  </a:lnTo>
                  <a:lnTo>
                    <a:pt x="3506" y="529"/>
                  </a:lnTo>
                  <a:lnTo>
                    <a:pt x="3362" y="240"/>
                  </a:lnTo>
                  <a:lnTo>
                    <a:pt x="3362" y="240"/>
                  </a:lnTo>
                  <a:lnTo>
                    <a:pt x="2642" y="96"/>
                  </a:lnTo>
                  <a:lnTo>
                    <a:pt x="1825" y="48"/>
                  </a:lnTo>
                  <a:lnTo>
                    <a:pt x="1009" y="0"/>
                  </a:lnTo>
                  <a:lnTo>
                    <a:pt x="192" y="48"/>
                  </a:lnTo>
                  <a:lnTo>
                    <a:pt x="192" y="48"/>
                  </a:lnTo>
                  <a:lnTo>
                    <a:pt x="48" y="384"/>
                  </a:lnTo>
                  <a:lnTo>
                    <a:pt x="0" y="721"/>
                  </a:lnTo>
                  <a:lnTo>
                    <a:pt x="0" y="721"/>
                  </a:lnTo>
                  <a:lnTo>
                    <a:pt x="0" y="1009"/>
                  </a:lnTo>
                  <a:lnTo>
                    <a:pt x="96" y="1297"/>
                  </a:lnTo>
                  <a:lnTo>
                    <a:pt x="240" y="1537"/>
                  </a:lnTo>
                  <a:lnTo>
                    <a:pt x="481" y="1777"/>
                  </a:lnTo>
                  <a:lnTo>
                    <a:pt x="721" y="1921"/>
                  </a:lnTo>
                  <a:lnTo>
                    <a:pt x="1009" y="2065"/>
                  </a:lnTo>
                  <a:lnTo>
                    <a:pt x="1345" y="2161"/>
                  </a:lnTo>
                  <a:lnTo>
                    <a:pt x="1681" y="2209"/>
                  </a:lnTo>
                </a:path>
              </a:pathLst>
            </a:custGeom>
            <a:no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592" name="Google Shape;2592;p41"/>
            <p:cNvSpPr/>
            <p:nvPr/>
          </p:nvSpPr>
          <p:spPr>
            <a:xfrm>
              <a:off x="2155525" y="2988350"/>
              <a:ext cx="87675" cy="50450"/>
            </a:xfrm>
            <a:custGeom>
              <a:avLst/>
              <a:gdLst/>
              <a:ahLst/>
              <a:cxnLst/>
              <a:rect l="l" t="t" r="r" b="b"/>
              <a:pathLst>
                <a:path w="3507" h="2018" extrusionOk="0">
                  <a:moveTo>
                    <a:pt x="192" y="0"/>
                  </a:moveTo>
                  <a:lnTo>
                    <a:pt x="48" y="336"/>
                  </a:lnTo>
                  <a:lnTo>
                    <a:pt x="0" y="673"/>
                  </a:lnTo>
                  <a:lnTo>
                    <a:pt x="0" y="721"/>
                  </a:lnTo>
                  <a:lnTo>
                    <a:pt x="0" y="913"/>
                  </a:lnTo>
                  <a:lnTo>
                    <a:pt x="48" y="1105"/>
                  </a:lnTo>
                  <a:lnTo>
                    <a:pt x="144" y="1297"/>
                  </a:lnTo>
                  <a:lnTo>
                    <a:pt x="240" y="1489"/>
                  </a:lnTo>
                  <a:lnTo>
                    <a:pt x="529" y="1777"/>
                  </a:lnTo>
                  <a:lnTo>
                    <a:pt x="913" y="2017"/>
                  </a:lnTo>
                  <a:lnTo>
                    <a:pt x="1441" y="2017"/>
                  </a:lnTo>
                  <a:lnTo>
                    <a:pt x="2690" y="1969"/>
                  </a:lnTo>
                  <a:lnTo>
                    <a:pt x="3026" y="1777"/>
                  </a:lnTo>
                  <a:lnTo>
                    <a:pt x="3266" y="1489"/>
                  </a:lnTo>
                  <a:lnTo>
                    <a:pt x="3458" y="1153"/>
                  </a:lnTo>
                  <a:lnTo>
                    <a:pt x="3506" y="1009"/>
                  </a:lnTo>
                  <a:lnTo>
                    <a:pt x="3506" y="817"/>
                  </a:lnTo>
                  <a:lnTo>
                    <a:pt x="3506" y="769"/>
                  </a:lnTo>
                  <a:lnTo>
                    <a:pt x="3506" y="529"/>
                  </a:lnTo>
                  <a:lnTo>
                    <a:pt x="3410" y="288"/>
                  </a:lnTo>
                  <a:lnTo>
                    <a:pt x="2642" y="336"/>
                  </a:lnTo>
                  <a:lnTo>
                    <a:pt x="2498" y="336"/>
                  </a:lnTo>
                  <a:lnTo>
                    <a:pt x="2498" y="1105"/>
                  </a:lnTo>
                  <a:lnTo>
                    <a:pt x="913" y="913"/>
                  </a:lnTo>
                  <a:lnTo>
                    <a:pt x="961" y="144"/>
                  </a:lnTo>
                  <a:lnTo>
                    <a:pt x="240" y="0"/>
                  </a:lnTo>
                  <a:close/>
                </a:path>
              </a:pathLst>
            </a:custGeom>
            <a:solidFill>
              <a:srgbClr val="FA818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593" name="Google Shape;2593;p41"/>
            <p:cNvSpPr/>
            <p:nvPr/>
          </p:nvSpPr>
          <p:spPr>
            <a:xfrm>
              <a:off x="2155525" y="2988350"/>
              <a:ext cx="87675" cy="50450"/>
            </a:xfrm>
            <a:custGeom>
              <a:avLst/>
              <a:gdLst/>
              <a:ahLst/>
              <a:cxnLst/>
              <a:rect l="l" t="t" r="r" b="b"/>
              <a:pathLst>
                <a:path w="3507" h="2018" fill="none" extrusionOk="0">
                  <a:moveTo>
                    <a:pt x="240" y="0"/>
                  </a:moveTo>
                  <a:lnTo>
                    <a:pt x="240" y="0"/>
                  </a:lnTo>
                  <a:lnTo>
                    <a:pt x="192" y="0"/>
                  </a:lnTo>
                  <a:lnTo>
                    <a:pt x="192" y="0"/>
                  </a:lnTo>
                  <a:lnTo>
                    <a:pt x="48" y="336"/>
                  </a:lnTo>
                  <a:lnTo>
                    <a:pt x="0" y="673"/>
                  </a:lnTo>
                  <a:lnTo>
                    <a:pt x="0" y="673"/>
                  </a:lnTo>
                  <a:lnTo>
                    <a:pt x="0" y="721"/>
                  </a:lnTo>
                  <a:lnTo>
                    <a:pt x="0" y="721"/>
                  </a:lnTo>
                  <a:lnTo>
                    <a:pt x="0" y="913"/>
                  </a:lnTo>
                  <a:lnTo>
                    <a:pt x="48" y="1105"/>
                  </a:lnTo>
                  <a:lnTo>
                    <a:pt x="144" y="1297"/>
                  </a:lnTo>
                  <a:lnTo>
                    <a:pt x="240" y="1489"/>
                  </a:lnTo>
                  <a:lnTo>
                    <a:pt x="529" y="1777"/>
                  </a:lnTo>
                  <a:lnTo>
                    <a:pt x="913" y="2017"/>
                  </a:lnTo>
                  <a:lnTo>
                    <a:pt x="913" y="2017"/>
                  </a:lnTo>
                  <a:lnTo>
                    <a:pt x="1249" y="2017"/>
                  </a:lnTo>
                  <a:lnTo>
                    <a:pt x="1249" y="2017"/>
                  </a:lnTo>
                  <a:lnTo>
                    <a:pt x="1249" y="2017"/>
                  </a:lnTo>
                  <a:lnTo>
                    <a:pt x="1441" y="2017"/>
                  </a:lnTo>
                  <a:lnTo>
                    <a:pt x="1441" y="2017"/>
                  </a:lnTo>
                  <a:lnTo>
                    <a:pt x="2690" y="1969"/>
                  </a:lnTo>
                  <a:lnTo>
                    <a:pt x="2690" y="1969"/>
                  </a:lnTo>
                  <a:lnTo>
                    <a:pt x="3026" y="1777"/>
                  </a:lnTo>
                  <a:lnTo>
                    <a:pt x="3266" y="1489"/>
                  </a:lnTo>
                  <a:lnTo>
                    <a:pt x="3458" y="1153"/>
                  </a:lnTo>
                  <a:lnTo>
                    <a:pt x="3506" y="1009"/>
                  </a:lnTo>
                  <a:lnTo>
                    <a:pt x="3506" y="817"/>
                  </a:lnTo>
                  <a:lnTo>
                    <a:pt x="3506" y="817"/>
                  </a:lnTo>
                  <a:lnTo>
                    <a:pt x="3506" y="769"/>
                  </a:lnTo>
                  <a:lnTo>
                    <a:pt x="3506" y="769"/>
                  </a:lnTo>
                  <a:lnTo>
                    <a:pt x="3506" y="529"/>
                  </a:lnTo>
                  <a:lnTo>
                    <a:pt x="3410" y="288"/>
                  </a:lnTo>
                  <a:lnTo>
                    <a:pt x="3410" y="288"/>
                  </a:lnTo>
                  <a:lnTo>
                    <a:pt x="2642" y="336"/>
                  </a:lnTo>
                  <a:lnTo>
                    <a:pt x="2642" y="336"/>
                  </a:lnTo>
                  <a:lnTo>
                    <a:pt x="2498" y="336"/>
                  </a:lnTo>
                  <a:lnTo>
                    <a:pt x="2498" y="1105"/>
                  </a:lnTo>
                  <a:lnTo>
                    <a:pt x="913" y="913"/>
                  </a:lnTo>
                  <a:lnTo>
                    <a:pt x="961" y="144"/>
                  </a:lnTo>
                  <a:lnTo>
                    <a:pt x="961" y="144"/>
                  </a:lnTo>
                  <a:lnTo>
                    <a:pt x="240" y="0"/>
                  </a:lnTo>
                </a:path>
              </a:pathLst>
            </a:custGeom>
            <a:no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594" name="Google Shape;2594;p41"/>
            <p:cNvSpPr/>
            <p:nvPr/>
          </p:nvSpPr>
          <p:spPr>
            <a:xfrm>
              <a:off x="2178325" y="2971525"/>
              <a:ext cx="39650" cy="44450"/>
            </a:xfrm>
            <a:custGeom>
              <a:avLst/>
              <a:gdLst/>
              <a:ahLst/>
              <a:cxnLst/>
              <a:rect l="l" t="t" r="r" b="b"/>
              <a:pathLst>
                <a:path w="1586" h="1778" extrusionOk="0">
                  <a:moveTo>
                    <a:pt x="97" y="1"/>
                  </a:moveTo>
                  <a:lnTo>
                    <a:pt x="1" y="1586"/>
                  </a:lnTo>
                  <a:lnTo>
                    <a:pt x="1586" y="1778"/>
                  </a:lnTo>
                  <a:lnTo>
                    <a:pt x="1586" y="1778"/>
                  </a:lnTo>
                  <a:lnTo>
                    <a:pt x="1538" y="97"/>
                  </a:lnTo>
                  <a:lnTo>
                    <a:pt x="97" y="1"/>
                  </a:lnTo>
                  <a:close/>
                </a:path>
              </a:pathLst>
            </a:custGeom>
            <a:solidFill>
              <a:srgbClr val="FDC59D"/>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595" name="Google Shape;2595;p41"/>
            <p:cNvSpPr/>
            <p:nvPr/>
          </p:nvSpPr>
          <p:spPr>
            <a:xfrm>
              <a:off x="2178325" y="2971525"/>
              <a:ext cx="39650" cy="44450"/>
            </a:xfrm>
            <a:custGeom>
              <a:avLst/>
              <a:gdLst/>
              <a:ahLst/>
              <a:cxnLst/>
              <a:rect l="l" t="t" r="r" b="b"/>
              <a:pathLst>
                <a:path w="1586" h="1778" fill="none" extrusionOk="0">
                  <a:moveTo>
                    <a:pt x="97" y="1"/>
                  </a:moveTo>
                  <a:lnTo>
                    <a:pt x="1" y="1586"/>
                  </a:lnTo>
                  <a:lnTo>
                    <a:pt x="1586" y="1778"/>
                  </a:lnTo>
                  <a:lnTo>
                    <a:pt x="1538" y="97"/>
                  </a:lnTo>
                  <a:lnTo>
                    <a:pt x="97" y="1"/>
                  </a:lnTo>
                </a:path>
              </a:pathLst>
            </a:custGeom>
            <a:no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596" name="Google Shape;2596;p41"/>
            <p:cNvSpPr/>
            <p:nvPr/>
          </p:nvSpPr>
          <p:spPr>
            <a:xfrm>
              <a:off x="2178325" y="2991950"/>
              <a:ext cx="39650" cy="24025"/>
            </a:xfrm>
            <a:custGeom>
              <a:avLst/>
              <a:gdLst/>
              <a:ahLst/>
              <a:cxnLst/>
              <a:rect l="l" t="t" r="r" b="b"/>
              <a:pathLst>
                <a:path w="1586" h="961" extrusionOk="0">
                  <a:moveTo>
                    <a:pt x="49" y="0"/>
                  </a:moveTo>
                  <a:lnTo>
                    <a:pt x="1" y="769"/>
                  </a:lnTo>
                  <a:lnTo>
                    <a:pt x="1586" y="961"/>
                  </a:lnTo>
                  <a:lnTo>
                    <a:pt x="1586" y="192"/>
                  </a:lnTo>
                  <a:lnTo>
                    <a:pt x="769" y="144"/>
                  </a:lnTo>
                  <a:lnTo>
                    <a:pt x="49" y="0"/>
                  </a:lnTo>
                  <a:close/>
                </a:path>
              </a:pathLst>
            </a:custGeom>
            <a:solidFill>
              <a:srgbClr val="FEA68C"/>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597" name="Google Shape;2597;p41"/>
            <p:cNvSpPr/>
            <p:nvPr/>
          </p:nvSpPr>
          <p:spPr>
            <a:xfrm>
              <a:off x="2178325" y="2991950"/>
              <a:ext cx="39650" cy="24025"/>
            </a:xfrm>
            <a:custGeom>
              <a:avLst/>
              <a:gdLst/>
              <a:ahLst/>
              <a:cxnLst/>
              <a:rect l="l" t="t" r="r" b="b"/>
              <a:pathLst>
                <a:path w="1586" h="961" fill="none" extrusionOk="0">
                  <a:moveTo>
                    <a:pt x="49" y="0"/>
                  </a:moveTo>
                  <a:lnTo>
                    <a:pt x="1" y="769"/>
                  </a:lnTo>
                  <a:lnTo>
                    <a:pt x="1586" y="961"/>
                  </a:lnTo>
                  <a:lnTo>
                    <a:pt x="1586" y="192"/>
                  </a:lnTo>
                  <a:lnTo>
                    <a:pt x="1586" y="192"/>
                  </a:lnTo>
                  <a:lnTo>
                    <a:pt x="769" y="144"/>
                  </a:lnTo>
                  <a:lnTo>
                    <a:pt x="49" y="0"/>
                  </a:lnTo>
                </a:path>
              </a:pathLst>
            </a:custGeom>
            <a:no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598" name="Google Shape;2598;p41"/>
            <p:cNvSpPr/>
            <p:nvPr/>
          </p:nvSpPr>
          <p:spPr>
            <a:xfrm>
              <a:off x="1874575" y="2642550"/>
              <a:ext cx="144100" cy="154925"/>
            </a:xfrm>
            <a:custGeom>
              <a:avLst/>
              <a:gdLst/>
              <a:ahLst/>
              <a:cxnLst/>
              <a:rect l="l" t="t" r="r" b="b"/>
              <a:pathLst>
                <a:path w="5764" h="6197" extrusionOk="0">
                  <a:moveTo>
                    <a:pt x="2642" y="1"/>
                  </a:moveTo>
                  <a:lnTo>
                    <a:pt x="2354" y="97"/>
                  </a:lnTo>
                  <a:lnTo>
                    <a:pt x="2065" y="145"/>
                  </a:lnTo>
                  <a:lnTo>
                    <a:pt x="1585" y="385"/>
                  </a:lnTo>
                  <a:lnTo>
                    <a:pt x="1105" y="721"/>
                  </a:lnTo>
                  <a:lnTo>
                    <a:pt x="673" y="1154"/>
                  </a:lnTo>
                  <a:lnTo>
                    <a:pt x="385" y="1682"/>
                  </a:lnTo>
                  <a:lnTo>
                    <a:pt x="240" y="1970"/>
                  </a:lnTo>
                  <a:lnTo>
                    <a:pt x="144" y="2258"/>
                  </a:lnTo>
                  <a:lnTo>
                    <a:pt x="48" y="2594"/>
                  </a:lnTo>
                  <a:lnTo>
                    <a:pt x="0" y="2883"/>
                  </a:lnTo>
                  <a:lnTo>
                    <a:pt x="0" y="3507"/>
                  </a:lnTo>
                  <a:lnTo>
                    <a:pt x="96" y="4083"/>
                  </a:lnTo>
                  <a:lnTo>
                    <a:pt x="289" y="4659"/>
                  </a:lnTo>
                  <a:lnTo>
                    <a:pt x="577" y="5140"/>
                  </a:lnTo>
                  <a:lnTo>
                    <a:pt x="769" y="5332"/>
                  </a:lnTo>
                  <a:lnTo>
                    <a:pt x="961" y="5524"/>
                  </a:lnTo>
                  <a:lnTo>
                    <a:pt x="1201" y="5716"/>
                  </a:lnTo>
                  <a:lnTo>
                    <a:pt x="1441" y="5860"/>
                  </a:lnTo>
                  <a:lnTo>
                    <a:pt x="1681" y="6004"/>
                  </a:lnTo>
                  <a:lnTo>
                    <a:pt x="1969" y="6100"/>
                  </a:lnTo>
                  <a:lnTo>
                    <a:pt x="2258" y="6196"/>
                  </a:lnTo>
                  <a:lnTo>
                    <a:pt x="3122" y="6196"/>
                  </a:lnTo>
                  <a:lnTo>
                    <a:pt x="3362" y="6148"/>
                  </a:lnTo>
                  <a:lnTo>
                    <a:pt x="3650" y="6052"/>
                  </a:lnTo>
                  <a:lnTo>
                    <a:pt x="4179" y="5812"/>
                  </a:lnTo>
                  <a:lnTo>
                    <a:pt x="4659" y="5476"/>
                  </a:lnTo>
                  <a:lnTo>
                    <a:pt x="5043" y="5044"/>
                  </a:lnTo>
                  <a:lnTo>
                    <a:pt x="5379" y="4515"/>
                  </a:lnTo>
                  <a:lnTo>
                    <a:pt x="5523" y="4227"/>
                  </a:lnTo>
                  <a:lnTo>
                    <a:pt x="5619" y="3939"/>
                  </a:lnTo>
                  <a:lnTo>
                    <a:pt x="5715" y="3651"/>
                  </a:lnTo>
                  <a:lnTo>
                    <a:pt x="5763" y="3315"/>
                  </a:lnTo>
                  <a:lnTo>
                    <a:pt x="5763" y="2690"/>
                  </a:lnTo>
                  <a:lnTo>
                    <a:pt x="5667" y="2114"/>
                  </a:lnTo>
                  <a:lnTo>
                    <a:pt x="5475" y="1586"/>
                  </a:lnTo>
                  <a:lnTo>
                    <a:pt x="5139" y="1106"/>
                  </a:lnTo>
                  <a:lnTo>
                    <a:pt x="4995" y="865"/>
                  </a:lnTo>
                  <a:lnTo>
                    <a:pt x="4803" y="673"/>
                  </a:lnTo>
                  <a:lnTo>
                    <a:pt x="4563" y="481"/>
                  </a:lnTo>
                  <a:lnTo>
                    <a:pt x="4323" y="337"/>
                  </a:lnTo>
                  <a:lnTo>
                    <a:pt x="4034" y="193"/>
                  </a:lnTo>
                  <a:lnTo>
                    <a:pt x="3794" y="97"/>
                  </a:lnTo>
                  <a:lnTo>
                    <a:pt x="3506" y="49"/>
                  </a:lnTo>
                  <a:lnTo>
                    <a:pt x="3218" y="1"/>
                  </a:lnTo>
                  <a:close/>
                </a:path>
              </a:pathLst>
            </a:custGeom>
            <a:solidFill>
              <a:srgbClr val="FDC59D"/>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599" name="Google Shape;2599;p41"/>
            <p:cNvSpPr/>
            <p:nvPr/>
          </p:nvSpPr>
          <p:spPr>
            <a:xfrm>
              <a:off x="1874575" y="2642550"/>
              <a:ext cx="144100" cy="154925"/>
            </a:xfrm>
            <a:custGeom>
              <a:avLst/>
              <a:gdLst/>
              <a:ahLst/>
              <a:cxnLst/>
              <a:rect l="l" t="t" r="r" b="b"/>
              <a:pathLst>
                <a:path w="5764" h="6197" fill="none" extrusionOk="0">
                  <a:moveTo>
                    <a:pt x="144" y="2258"/>
                  </a:moveTo>
                  <a:lnTo>
                    <a:pt x="144" y="2258"/>
                  </a:lnTo>
                  <a:lnTo>
                    <a:pt x="48" y="2594"/>
                  </a:lnTo>
                  <a:lnTo>
                    <a:pt x="0" y="2883"/>
                  </a:lnTo>
                  <a:lnTo>
                    <a:pt x="0" y="3507"/>
                  </a:lnTo>
                  <a:lnTo>
                    <a:pt x="96" y="4083"/>
                  </a:lnTo>
                  <a:lnTo>
                    <a:pt x="289" y="4659"/>
                  </a:lnTo>
                  <a:lnTo>
                    <a:pt x="577" y="5140"/>
                  </a:lnTo>
                  <a:lnTo>
                    <a:pt x="769" y="5332"/>
                  </a:lnTo>
                  <a:lnTo>
                    <a:pt x="961" y="5524"/>
                  </a:lnTo>
                  <a:lnTo>
                    <a:pt x="1201" y="5716"/>
                  </a:lnTo>
                  <a:lnTo>
                    <a:pt x="1441" y="5860"/>
                  </a:lnTo>
                  <a:lnTo>
                    <a:pt x="1681" y="6004"/>
                  </a:lnTo>
                  <a:lnTo>
                    <a:pt x="1969" y="6100"/>
                  </a:lnTo>
                  <a:lnTo>
                    <a:pt x="1969" y="6100"/>
                  </a:lnTo>
                  <a:lnTo>
                    <a:pt x="2258" y="6196"/>
                  </a:lnTo>
                  <a:lnTo>
                    <a:pt x="2546" y="6196"/>
                  </a:lnTo>
                  <a:lnTo>
                    <a:pt x="2834" y="6196"/>
                  </a:lnTo>
                  <a:lnTo>
                    <a:pt x="3122" y="6196"/>
                  </a:lnTo>
                  <a:lnTo>
                    <a:pt x="3362" y="6148"/>
                  </a:lnTo>
                  <a:lnTo>
                    <a:pt x="3650" y="6052"/>
                  </a:lnTo>
                  <a:lnTo>
                    <a:pt x="4179" y="5812"/>
                  </a:lnTo>
                  <a:lnTo>
                    <a:pt x="4659" y="5476"/>
                  </a:lnTo>
                  <a:lnTo>
                    <a:pt x="5043" y="5044"/>
                  </a:lnTo>
                  <a:lnTo>
                    <a:pt x="5379" y="4515"/>
                  </a:lnTo>
                  <a:lnTo>
                    <a:pt x="5523" y="4227"/>
                  </a:lnTo>
                  <a:lnTo>
                    <a:pt x="5619" y="3939"/>
                  </a:lnTo>
                  <a:lnTo>
                    <a:pt x="5619" y="3939"/>
                  </a:lnTo>
                  <a:lnTo>
                    <a:pt x="5715" y="3651"/>
                  </a:lnTo>
                  <a:lnTo>
                    <a:pt x="5763" y="3315"/>
                  </a:lnTo>
                  <a:lnTo>
                    <a:pt x="5763" y="2690"/>
                  </a:lnTo>
                  <a:lnTo>
                    <a:pt x="5667" y="2114"/>
                  </a:lnTo>
                  <a:lnTo>
                    <a:pt x="5475" y="1586"/>
                  </a:lnTo>
                  <a:lnTo>
                    <a:pt x="5139" y="1106"/>
                  </a:lnTo>
                  <a:lnTo>
                    <a:pt x="4995" y="865"/>
                  </a:lnTo>
                  <a:lnTo>
                    <a:pt x="4803" y="673"/>
                  </a:lnTo>
                  <a:lnTo>
                    <a:pt x="4563" y="481"/>
                  </a:lnTo>
                  <a:lnTo>
                    <a:pt x="4323" y="337"/>
                  </a:lnTo>
                  <a:lnTo>
                    <a:pt x="4034" y="193"/>
                  </a:lnTo>
                  <a:lnTo>
                    <a:pt x="3794" y="97"/>
                  </a:lnTo>
                  <a:lnTo>
                    <a:pt x="3794" y="97"/>
                  </a:lnTo>
                  <a:lnTo>
                    <a:pt x="3506" y="49"/>
                  </a:lnTo>
                  <a:lnTo>
                    <a:pt x="3218" y="1"/>
                  </a:lnTo>
                  <a:lnTo>
                    <a:pt x="2930" y="1"/>
                  </a:lnTo>
                  <a:lnTo>
                    <a:pt x="2642" y="1"/>
                  </a:lnTo>
                  <a:lnTo>
                    <a:pt x="2354" y="97"/>
                  </a:lnTo>
                  <a:lnTo>
                    <a:pt x="2065" y="145"/>
                  </a:lnTo>
                  <a:lnTo>
                    <a:pt x="1585" y="385"/>
                  </a:lnTo>
                  <a:lnTo>
                    <a:pt x="1105" y="721"/>
                  </a:lnTo>
                  <a:lnTo>
                    <a:pt x="673" y="1154"/>
                  </a:lnTo>
                  <a:lnTo>
                    <a:pt x="385" y="1682"/>
                  </a:lnTo>
                  <a:lnTo>
                    <a:pt x="240" y="1970"/>
                  </a:lnTo>
                  <a:lnTo>
                    <a:pt x="144" y="2258"/>
                  </a:lnTo>
                </a:path>
              </a:pathLst>
            </a:custGeom>
            <a:no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600" name="Google Shape;2600;p41"/>
            <p:cNvSpPr/>
            <p:nvPr/>
          </p:nvSpPr>
          <p:spPr>
            <a:xfrm>
              <a:off x="1892575" y="2676175"/>
              <a:ext cx="51650" cy="86475"/>
            </a:xfrm>
            <a:custGeom>
              <a:avLst/>
              <a:gdLst/>
              <a:ahLst/>
              <a:cxnLst/>
              <a:rect l="l" t="t" r="r" b="b"/>
              <a:pathLst>
                <a:path w="2066" h="3459" extrusionOk="0">
                  <a:moveTo>
                    <a:pt x="1009" y="1"/>
                  </a:moveTo>
                  <a:lnTo>
                    <a:pt x="721" y="193"/>
                  </a:lnTo>
                  <a:lnTo>
                    <a:pt x="433" y="481"/>
                  </a:lnTo>
                  <a:lnTo>
                    <a:pt x="241" y="769"/>
                  </a:lnTo>
                  <a:lnTo>
                    <a:pt x="97" y="1153"/>
                  </a:lnTo>
                  <a:lnTo>
                    <a:pt x="1" y="1489"/>
                  </a:lnTo>
                  <a:lnTo>
                    <a:pt x="1" y="1874"/>
                  </a:lnTo>
                  <a:lnTo>
                    <a:pt x="49" y="2210"/>
                  </a:lnTo>
                  <a:lnTo>
                    <a:pt x="193" y="2546"/>
                  </a:lnTo>
                  <a:lnTo>
                    <a:pt x="337" y="2834"/>
                  </a:lnTo>
                  <a:lnTo>
                    <a:pt x="577" y="3074"/>
                  </a:lnTo>
                  <a:lnTo>
                    <a:pt x="865" y="3266"/>
                  </a:lnTo>
                  <a:lnTo>
                    <a:pt x="1153" y="3410"/>
                  </a:lnTo>
                  <a:lnTo>
                    <a:pt x="1393" y="3459"/>
                  </a:lnTo>
                  <a:lnTo>
                    <a:pt x="1634" y="3459"/>
                  </a:lnTo>
                  <a:lnTo>
                    <a:pt x="1970" y="3410"/>
                  </a:lnTo>
                  <a:lnTo>
                    <a:pt x="2066" y="2978"/>
                  </a:lnTo>
                  <a:lnTo>
                    <a:pt x="1682" y="2210"/>
                  </a:lnTo>
                  <a:lnTo>
                    <a:pt x="1393" y="1441"/>
                  </a:lnTo>
                  <a:lnTo>
                    <a:pt x="1201" y="721"/>
                  </a:lnTo>
                  <a:lnTo>
                    <a:pt x="1009" y="1"/>
                  </a:lnTo>
                  <a:close/>
                </a:path>
              </a:pathLst>
            </a:custGeom>
            <a:solidFill>
              <a:srgbClr val="FEA68C"/>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601" name="Google Shape;2601;p41"/>
            <p:cNvSpPr/>
            <p:nvPr/>
          </p:nvSpPr>
          <p:spPr>
            <a:xfrm>
              <a:off x="1892575" y="2676175"/>
              <a:ext cx="51650" cy="86475"/>
            </a:xfrm>
            <a:custGeom>
              <a:avLst/>
              <a:gdLst/>
              <a:ahLst/>
              <a:cxnLst/>
              <a:rect l="l" t="t" r="r" b="b"/>
              <a:pathLst>
                <a:path w="2066" h="3459" fill="none" extrusionOk="0">
                  <a:moveTo>
                    <a:pt x="1009" y="1"/>
                  </a:moveTo>
                  <a:lnTo>
                    <a:pt x="1009" y="1"/>
                  </a:lnTo>
                  <a:lnTo>
                    <a:pt x="721" y="193"/>
                  </a:lnTo>
                  <a:lnTo>
                    <a:pt x="433" y="481"/>
                  </a:lnTo>
                  <a:lnTo>
                    <a:pt x="241" y="769"/>
                  </a:lnTo>
                  <a:lnTo>
                    <a:pt x="97" y="1153"/>
                  </a:lnTo>
                  <a:lnTo>
                    <a:pt x="97" y="1153"/>
                  </a:lnTo>
                  <a:lnTo>
                    <a:pt x="1" y="1489"/>
                  </a:lnTo>
                  <a:lnTo>
                    <a:pt x="1" y="1874"/>
                  </a:lnTo>
                  <a:lnTo>
                    <a:pt x="49" y="2210"/>
                  </a:lnTo>
                  <a:lnTo>
                    <a:pt x="193" y="2546"/>
                  </a:lnTo>
                  <a:lnTo>
                    <a:pt x="337" y="2834"/>
                  </a:lnTo>
                  <a:lnTo>
                    <a:pt x="577" y="3074"/>
                  </a:lnTo>
                  <a:lnTo>
                    <a:pt x="865" y="3266"/>
                  </a:lnTo>
                  <a:lnTo>
                    <a:pt x="1153" y="3410"/>
                  </a:lnTo>
                  <a:lnTo>
                    <a:pt x="1153" y="3410"/>
                  </a:lnTo>
                  <a:lnTo>
                    <a:pt x="1393" y="3459"/>
                  </a:lnTo>
                  <a:lnTo>
                    <a:pt x="1634" y="3459"/>
                  </a:lnTo>
                  <a:lnTo>
                    <a:pt x="1634" y="3459"/>
                  </a:lnTo>
                  <a:lnTo>
                    <a:pt x="1970" y="3410"/>
                  </a:lnTo>
                  <a:lnTo>
                    <a:pt x="1970" y="3410"/>
                  </a:lnTo>
                  <a:lnTo>
                    <a:pt x="2066" y="2978"/>
                  </a:lnTo>
                  <a:lnTo>
                    <a:pt x="2066" y="2978"/>
                  </a:lnTo>
                  <a:lnTo>
                    <a:pt x="1682" y="2210"/>
                  </a:lnTo>
                  <a:lnTo>
                    <a:pt x="1393" y="1441"/>
                  </a:lnTo>
                  <a:lnTo>
                    <a:pt x="1201" y="721"/>
                  </a:lnTo>
                  <a:lnTo>
                    <a:pt x="1009" y="1"/>
                  </a:lnTo>
                </a:path>
              </a:pathLst>
            </a:custGeom>
            <a:no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602" name="Google Shape;2602;p41"/>
            <p:cNvSpPr/>
            <p:nvPr/>
          </p:nvSpPr>
          <p:spPr>
            <a:xfrm>
              <a:off x="1941800" y="2540500"/>
              <a:ext cx="475475" cy="456275"/>
            </a:xfrm>
            <a:custGeom>
              <a:avLst/>
              <a:gdLst/>
              <a:ahLst/>
              <a:cxnLst/>
              <a:rect l="l" t="t" r="r" b="b"/>
              <a:pathLst>
                <a:path w="19019" h="18251" extrusionOk="0">
                  <a:moveTo>
                    <a:pt x="8117" y="1"/>
                  </a:moveTo>
                  <a:lnTo>
                    <a:pt x="7349" y="97"/>
                  </a:lnTo>
                  <a:lnTo>
                    <a:pt x="6580" y="289"/>
                  </a:lnTo>
                  <a:lnTo>
                    <a:pt x="5860" y="529"/>
                  </a:lnTo>
                  <a:lnTo>
                    <a:pt x="5139" y="865"/>
                  </a:lnTo>
                  <a:lnTo>
                    <a:pt x="4467" y="1250"/>
                  </a:lnTo>
                  <a:lnTo>
                    <a:pt x="3843" y="1682"/>
                  </a:lnTo>
                  <a:lnTo>
                    <a:pt x="3218" y="2162"/>
                  </a:lnTo>
                  <a:lnTo>
                    <a:pt x="2642" y="2738"/>
                  </a:lnTo>
                  <a:lnTo>
                    <a:pt x="2162" y="3363"/>
                  </a:lnTo>
                  <a:lnTo>
                    <a:pt x="1682" y="3987"/>
                  </a:lnTo>
                  <a:lnTo>
                    <a:pt x="1297" y="4659"/>
                  </a:lnTo>
                  <a:lnTo>
                    <a:pt x="961" y="5380"/>
                  </a:lnTo>
                  <a:lnTo>
                    <a:pt x="673" y="6148"/>
                  </a:lnTo>
                  <a:lnTo>
                    <a:pt x="337" y="7349"/>
                  </a:lnTo>
                  <a:lnTo>
                    <a:pt x="145" y="8117"/>
                  </a:lnTo>
                  <a:lnTo>
                    <a:pt x="1" y="8886"/>
                  </a:lnTo>
                  <a:lnTo>
                    <a:pt x="1" y="9606"/>
                  </a:lnTo>
                  <a:lnTo>
                    <a:pt x="49" y="10374"/>
                  </a:lnTo>
                  <a:lnTo>
                    <a:pt x="145" y="11095"/>
                  </a:lnTo>
                  <a:lnTo>
                    <a:pt x="337" y="11815"/>
                  </a:lnTo>
                  <a:lnTo>
                    <a:pt x="577" y="12535"/>
                  </a:lnTo>
                  <a:lnTo>
                    <a:pt x="865" y="13160"/>
                  </a:lnTo>
                  <a:lnTo>
                    <a:pt x="1249" y="13832"/>
                  </a:lnTo>
                  <a:lnTo>
                    <a:pt x="1682" y="14408"/>
                  </a:lnTo>
                  <a:lnTo>
                    <a:pt x="2210" y="14937"/>
                  </a:lnTo>
                  <a:lnTo>
                    <a:pt x="2738" y="15465"/>
                  </a:lnTo>
                  <a:lnTo>
                    <a:pt x="3315" y="15897"/>
                  </a:lnTo>
                  <a:lnTo>
                    <a:pt x="3987" y="16281"/>
                  </a:lnTo>
                  <a:lnTo>
                    <a:pt x="4659" y="16618"/>
                  </a:lnTo>
                  <a:lnTo>
                    <a:pt x="5428" y="16906"/>
                  </a:lnTo>
                  <a:lnTo>
                    <a:pt x="8549" y="17866"/>
                  </a:lnTo>
                  <a:lnTo>
                    <a:pt x="9318" y="18058"/>
                  </a:lnTo>
                  <a:lnTo>
                    <a:pt x="10134" y="18154"/>
                  </a:lnTo>
                  <a:lnTo>
                    <a:pt x="10951" y="18250"/>
                  </a:lnTo>
                  <a:lnTo>
                    <a:pt x="11767" y="18202"/>
                  </a:lnTo>
                  <a:lnTo>
                    <a:pt x="12583" y="18154"/>
                  </a:lnTo>
                  <a:lnTo>
                    <a:pt x="13352" y="17962"/>
                  </a:lnTo>
                  <a:lnTo>
                    <a:pt x="14168" y="17770"/>
                  </a:lnTo>
                  <a:lnTo>
                    <a:pt x="14889" y="17482"/>
                  </a:lnTo>
                  <a:lnTo>
                    <a:pt x="15561" y="17098"/>
                  </a:lnTo>
                  <a:lnTo>
                    <a:pt x="16185" y="16714"/>
                  </a:lnTo>
                  <a:lnTo>
                    <a:pt x="16762" y="16185"/>
                  </a:lnTo>
                  <a:lnTo>
                    <a:pt x="17194" y="15657"/>
                  </a:lnTo>
                  <a:lnTo>
                    <a:pt x="17434" y="15321"/>
                  </a:lnTo>
                  <a:lnTo>
                    <a:pt x="17578" y="15033"/>
                  </a:lnTo>
                  <a:lnTo>
                    <a:pt x="17770" y="14697"/>
                  </a:lnTo>
                  <a:lnTo>
                    <a:pt x="17866" y="14312"/>
                  </a:lnTo>
                  <a:lnTo>
                    <a:pt x="17962" y="13976"/>
                  </a:lnTo>
                  <a:lnTo>
                    <a:pt x="18058" y="13592"/>
                  </a:lnTo>
                  <a:lnTo>
                    <a:pt x="18106" y="13160"/>
                  </a:lnTo>
                  <a:lnTo>
                    <a:pt x="18106" y="12728"/>
                  </a:lnTo>
                  <a:lnTo>
                    <a:pt x="18490" y="11527"/>
                  </a:lnTo>
                  <a:lnTo>
                    <a:pt x="18683" y="10758"/>
                  </a:lnTo>
                  <a:lnTo>
                    <a:pt x="18827" y="9990"/>
                  </a:lnTo>
                  <a:lnTo>
                    <a:pt x="18971" y="9222"/>
                  </a:lnTo>
                  <a:lnTo>
                    <a:pt x="19019" y="8453"/>
                  </a:lnTo>
                  <a:lnTo>
                    <a:pt x="19019" y="7685"/>
                  </a:lnTo>
                  <a:lnTo>
                    <a:pt x="18971" y="6916"/>
                  </a:lnTo>
                  <a:lnTo>
                    <a:pt x="18875" y="6196"/>
                  </a:lnTo>
                  <a:lnTo>
                    <a:pt x="18683" y="5476"/>
                  </a:lnTo>
                  <a:lnTo>
                    <a:pt x="18442" y="4803"/>
                  </a:lnTo>
                  <a:lnTo>
                    <a:pt x="18106" y="4179"/>
                  </a:lnTo>
                  <a:lnTo>
                    <a:pt x="17674" y="3603"/>
                  </a:lnTo>
                  <a:lnTo>
                    <a:pt x="17146" y="3074"/>
                  </a:lnTo>
                  <a:lnTo>
                    <a:pt x="16569" y="2642"/>
                  </a:lnTo>
                  <a:lnTo>
                    <a:pt x="15897" y="2258"/>
                  </a:lnTo>
                  <a:lnTo>
                    <a:pt x="15081" y="1922"/>
                  </a:lnTo>
                  <a:lnTo>
                    <a:pt x="14216" y="1682"/>
                  </a:lnTo>
                  <a:lnTo>
                    <a:pt x="10374" y="289"/>
                  </a:lnTo>
                  <a:lnTo>
                    <a:pt x="9654" y="97"/>
                  </a:lnTo>
                  <a:lnTo>
                    <a:pt x="8885" y="1"/>
                  </a:lnTo>
                  <a:close/>
                </a:path>
              </a:pathLst>
            </a:custGeom>
            <a:solidFill>
              <a:srgbClr val="FDC59D"/>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603" name="Google Shape;2603;p41"/>
            <p:cNvSpPr/>
            <p:nvPr/>
          </p:nvSpPr>
          <p:spPr>
            <a:xfrm>
              <a:off x="1941800" y="2540500"/>
              <a:ext cx="475475" cy="456275"/>
            </a:xfrm>
            <a:custGeom>
              <a:avLst/>
              <a:gdLst/>
              <a:ahLst/>
              <a:cxnLst/>
              <a:rect l="l" t="t" r="r" b="b"/>
              <a:pathLst>
                <a:path w="19019" h="18251" fill="none" extrusionOk="0">
                  <a:moveTo>
                    <a:pt x="10374" y="289"/>
                  </a:moveTo>
                  <a:lnTo>
                    <a:pt x="14216" y="1682"/>
                  </a:lnTo>
                  <a:lnTo>
                    <a:pt x="14216" y="1682"/>
                  </a:lnTo>
                  <a:lnTo>
                    <a:pt x="15081" y="1922"/>
                  </a:lnTo>
                  <a:lnTo>
                    <a:pt x="15897" y="2258"/>
                  </a:lnTo>
                  <a:lnTo>
                    <a:pt x="16569" y="2642"/>
                  </a:lnTo>
                  <a:lnTo>
                    <a:pt x="17146" y="3074"/>
                  </a:lnTo>
                  <a:lnTo>
                    <a:pt x="17674" y="3603"/>
                  </a:lnTo>
                  <a:lnTo>
                    <a:pt x="18106" y="4179"/>
                  </a:lnTo>
                  <a:lnTo>
                    <a:pt x="18442" y="4803"/>
                  </a:lnTo>
                  <a:lnTo>
                    <a:pt x="18683" y="5476"/>
                  </a:lnTo>
                  <a:lnTo>
                    <a:pt x="18875" y="6196"/>
                  </a:lnTo>
                  <a:lnTo>
                    <a:pt x="18971" y="6916"/>
                  </a:lnTo>
                  <a:lnTo>
                    <a:pt x="19019" y="7685"/>
                  </a:lnTo>
                  <a:lnTo>
                    <a:pt x="19019" y="8453"/>
                  </a:lnTo>
                  <a:lnTo>
                    <a:pt x="18971" y="9222"/>
                  </a:lnTo>
                  <a:lnTo>
                    <a:pt x="18827" y="9990"/>
                  </a:lnTo>
                  <a:lnTo>
                    <a:pt x="18683" y="10758"/>
                  </a:lnTo>
                  <a:lnTo>
                    <a:pt x="18490" y="11527"/>
                  </a:lnTo>
                  <a:lnTo>
                    <a:pt x="18106" y="12728"/>
                  </a:lnTo>
                  <a:lnTo>
                    <a:pt x="18106" y="12728"/>
                  </a:lnTo>
                  <a:lnTo>
                    <a:pt x="18106" y="13160"/>
                  </a:lnTo>
                  <a:lnTo>
                    <a:pt x="18058" y="13592"/>
                  </a:lnTo>
                  <a:lnTo>
                    <a:pt x="17962" y="13976"/>
                  </a:lnTo>
                  <a:lnTo>
                    <a:pt x="17866" y="14312"/>
                  </a:lnTo>
                  <a:lnTo>
                    <a:pt x="17770" y="14697"/>
                  </a:lnTo>
                  <a:lnTo>
                    <a:pt x="17578" y="15033"/>
                  </a:lnTo>
                  <a:lnTo>
                    <a:pt x="17434" y="15321"/>
                  </a:lnTo>
                  <a:lnTo>
                    <a:pt x="17194" y="15657"/>
                  </a:lnTo>
                  <a:lnTo>
                    <a:pt x="16762" y="16185"/>
                  </a:lnTo>
                  <a:lnTo>
                    <a:pt x="16185" y="16714"/>
                  </a:lnTo>
                  <a:lnTo>
                    <a:pt x="15561" y="17098"/>
                  </a:lnTo>
                  <a:lnTo>
                    <a:pt x="14889" y="17482"/>
                  </a:lnTo>
                  <a:lnTo>
                    <a:pt x="14168" y="17770"/>
                  </a:lnTo>
                  <a:lnTo>
                    <a:pt x="13352" y="17962"/>
                  </a:lnTo>
                  <a:lnTo>
                    <a:pt x="12583" y="18154"/>
                  </a:lnTo>
                  <a:lnTo>
                    <a:pt x="11767" y="18202"/>
                  </a:lnTo>
                  <a:lnTo>
                    <a:pt x="10951" y="18250"/>
                  </a:lnTo>
                  <a:lnTo>
                    <a:pt x="10134" y="18154"/>
                  </a:lnTo>
                  <a:lnTo>
                    <a:pt x="9318" y="18058"/>
                  </a:lnTo>
                  <a:lnTo>
                    <a:pt x="8549" y="17866"/>
                  </a:lnTo>
                  <a:lnTo>
                    <a:pt x="5428" y="16906"/>
                  </a:lnTo>
                  <a:lnTo>
                    <a:pt x="5428" y="16906"/>
                  </a:lnTo>
                  <a:lnTo>
                    <a:pt x="4659" y="16618"/>
                  </a:lnTo>
                  <a:lnTo>
                    <a:pt x="3987" y="16281"/>
                  </a:lnTo>
                  <a:lnTo>
                    <a:pt x="3315" y="15897"/>
                  </a:lnTo>
                  <a:lnTo>
                    <a:pt x="2738" y="15465"/>
                  </a:lnTo>
                  <a:lnTo>
                    <a:pt x="2210" y="14937"/>
                  </a:lnTo>
                  <a:lnTo>
                    <a:pt x="1682" y="14408"/>
                  </a:lnTo>
                  <a:lnTo>
                    <a:pt x="1249" y="13832"/>
                  </a:lnTo>
                  <a:lnTo>
                    <a:pt x="865" y="13160"/>
                  </a:lnTo>
                  <a:lnTo>
                    <a:pt x="577" y="12535"/>
                  </a:lnTo>
                  <a:lnTo>
                    <a:pt x="337" y="11815"/>
                  </a:lnTo>
                  <a:lnTo>
                    <a:pt x="145" y="11095"/>
                  </a:lnTo>
                  <a:lnTo>
                    <a:pt x="49" y="10374"/>
                  </a:lnTo>
                  <a:lnTo>
                    <a:pt x="1" y="9606"/>
                  </a:lnTo>
                  <a:lnTo>
                    <a:pt x="1" y="8886"/>
                  </a:lnTo>
                  <a:lnTo>
                    <a:pt x="145" y="8117"/>
                  </a:lnTo>
                  <a:lnTo>
                    <a:pt x="337" y="7349"/>
                  </a:lnTo>
                  <a:lnTo>
                    <a:pt x="673" y="6148"/>
                  </a:lnTo>
                  <a:lnTo>
                    <a:pt x="673" y="6148"/>
                  </a:lnTo>
                  <a:lnTo>
                    <a:pt x="961" y="5380"/>
                  </a:lnTo>
                  <a:lnTo>
                    <a:pt x="1297" y="4659"/>
                  </a:lnTo>
                  <a:lnTo>
                    <a:pt x="1682" y="3987"/>
                  </a:lnTo>
                  <a:lnTo>
                    <a:pt x="2162" y="3363"/>
                  </a:lnTo>
                  <a:lnTo>
                    <a:pt x="2642" y="2738"/>
                  </a:lnTo>
                  <a:lnTo>
                    <a:pt x="3218" y="2162"/>
                  </a:lnTo>
                  <a:lnTo>
                    <a:pt x="3843" y="1682"/>
                  </a:lnTo>
                  <a:lnTo>
                    <a:pt x="4467" y="1250"/>
                  </a:lnTo>
                  <a:lnTo>
                    <a:pt x="5139" y="865"/>
                  </a:lnTo>
                  <a:lnTo>
                    <a:pt x="5860" y="529"/>
                  </a:lnTo>
                  <a:lnTo>
                    <a:pt x="6580" y="289"/>
                  </a:lnTo>
                  <a:lnTo>
                    <a:pt x="7349" y="97"/>
                  </a:lnTo>
                  <a:lnTo>
                    <a:pt x="8117" y="1"/>
                  </a:lnTo>
                  <a:lnTo>
                    <a:pt x="8885" y="1"/>
                  </a:lnTo>
                  <a:lnTo>
                    <a:pt x="9654" y="97"/>
                  </a:lnTo>
                  <a:lnTo>
                    <a:pt x="10374" y="289"/>
                  </a:lnTo>
                </a:path>
              </a:pathLst>
            </a:custGeom>
            <a:no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604" name="Google Shape;2604;p41"/>
            <p:cNvSpPr/>
            <p:nvPr/>
          </p:nvSpPr>
          <p:spPr>
            <a:xfrm>
              <a:off x="2126700" y="2775825"/>
              <a:ext cx="93675" cy="38450"/>
            </a:xfrm>
            <a:custGeom>
              <a:avLst/>
              <a:gdLst/>
              <a:ahLst/>
              <a:cxnLst/>
              <a:rect l="l" t="t" r="r" b="b"/>
              <a:pathLst>
                <a:path w="3747" h="1538" extrusionOk="0">
                  <a:moveTo>
                    <a:pt x="97" y="1"/>
                  </a:moveTo>
                  <a:lnTo>
                    <a:pt x="49" y="49"/>
                  </a:lnTo>
                  <a:lnTo>
                    <a:pt x="1" y="97"/>
                  </a:lnTo>
                  <a:lnTo>
                    <a:pt x="49" y="385"/>
                  </a:lnTo>
                  <a:lnTo>
                    <a:pt x="193" y="673"/>
                  </a:lnTo>
                  <a:lnTo>
                    <a:pt x="385" y="913"/>
                  </a:lnTo>
                  <a:lnTo>
                    <a:pt x="577" y="1105"/>
                  </a:lnTo>
                  <a:lnTo>
                    <a:pt x="817" y="1249"/>
                  </a:lnTo>
                  <a:lnTo>
                    <a:pt x="1105" y="1394"/>
                  </a:lnTo>
                  <a:lnTo>
                    <a:pt x="1393" y="1490"/>
                  </a:lnTo>
                  <a:lnTo>
                    <a:pt x="1682" y="1538"/>
                  </a:lnTo>
                  <a:lnTo>
                    <a:pt x="2594" y="1538"/>
                  </a:lnTo>
                  <a:lnTo>
                    <a:pt x="2882" y="1442"/>
                  </a:lnTo>
                  <a:lnTo>
                    <a:pt x="3170" y="1345"/>
                  </a:lnTo>
                  <a:lnTo>
                    <a:pt x="3410" y="1153"/>
                  </a:lnTo>
                  <a:lnTo>
                    <a:pt x="3603" y="961"/>
                  </a:lnTo>
                  <a:lnTo>
                    <a:pt x="3747" y="673"/>
                  </a:lnTo>
                  <a:lnTo>
                    <a:pt x="3747" y="625"/>
                  </a:lnTo>
                  <a:lnTo>
                    <a:pt x="3699" y="577"/>
                  </a:lnTo>
                  <a:lnTo>
                    <a:pt x="3651" y="625"/>
                  </a:lnTo>
                  <a:lnTo>
                    <a:pt x="3506" y="865"/>
                  </a:lnTo>
                  <a:lnTo>
                    <a:pt x="3314" y="1057"/>
                  </a:lnTo>
                  <a:lnTo>
                    <a:pt x="3074" y="1201"/>
                  </a:lnTo>
                  <a:lnTo>
                    <a:pt x="2786" y="1297"/>
                  </a:lnTo>
                  <a:lnTo>
                    <a:pt x="2498" y="1345"/>
                  </a:lnTo>
                  <a:lnTo>
                    <a:pt x="2210" y="1394"/>
                  </a:lnTo>
                  <a:lnTo>
                    <a:pt x="1634" y="1345"/>
                  </a:lnTo>
                  <a:lnTo>
                    <a:pt x="1153" y="1201"/>
                  </a:lnTo>
                  <a:lnTo>
                    <a:pt x="913" y="1057"/>
                  </a:lnTo>
                  <a:lnTo>
                    <a:pt x="673" y="913"/>
                  </a:lnTo>
                  <a:lnTo>
                    <a:pt x="481" y="769"/>
                  </a:lnTo>
                  <a:lnTo>
                    <a:pt x="337" y="577"/>
                  </a:lnTo>
                  <a:lnTo>
                    <a:pt x="241" y="337"/>
                  </a:lnTo>
                  <a:lnTo>
                    <a:pt x="145" y="49"/>
                  </a:lnTo>
                  <a:lnTo>
                    <a:pt x="97" y="1"/>
                  </a:lnTo>
                  <a:close/>
                </a:path>
              </a:pathLst>
            </a:custGeom>
            <a:solidFill>
              <a:srgbClr val="4D2A2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605" name="Google Shape;2605;p41"/>
            <p:cNvSpPr/>
            <p:nvPr/>
          </p:nvSpPr>
          <p:spPr>
            <a:xfrm>
              <a:off x="2211950" y="2787850"/>
              <a:ext cx="12025" cy="13225"/>
            </a:xfrm>
            <a:custGeom>
              <a:avLst/>
              <a:gdLst/>
              <a:ahLst/>
              <a:cxnLst/>
              <a:rect l="l" t="t" r="r" b="b"/>
              <a:pathLst>
                <a:path w="481" h="529" extrusionOk="0">
                  <a:moveTo>
                    <a:pt x="193" y="0"/>
                  </a:moveTo>
                  <a:lnTo>
                    <a:pt x="193" y="48"/>
                  </a:lnTo>
                  <a:lnTo>
                    <a:pt x="48" y="48"/>
                  </a:lnTo>
                  <a:lnTo>
                    <a:pt x="0" y="96"/>
                  </a:lnTo>
                  <a:lnTo>
                    <a:pt x="0" y="144"/>
                  </a:lnTo>
                  <a:lnTo>
                    <a:pt x="48" y="144"/>
                  </a:lnTo>
                  <a:lnTo>
                    <a:pt x="96" y="192"/>
                  </a:lnTo>
                  <a:lnTo>
                    <a:pt x="96" y="144"/>
                  </a:lnTo>
                  <a:lnTo>
                    <a:pt x="145" y="144"/>
                  </a:lnTo>
                  <a:lnTo>
                    <a:pt x="193" y="192"/>
                  </a:lnTo>
                  <a:lnTo>
                    <a:pt x="241" y="192"/>
                  </a:lnTo>
                  <a:lnTo>
                    <a:pt x="289" y="240"/>
                  </a:lnTo>
                  <a:lnTo>
                    <a:pt x="337" y="240"/>
                  </a:lnTo>
                  <a:lnTo>
                    <a:pt x="337" y="288"/>
                  </a:lnTo>
                  <a:lnTo>
                    <a:pt x="337" y="336"/>
                  </a:lnTo>
                  <a:lnTo>
                    <a:pt x="385" y="384"/>
                  </a:lnTo>
                  <a:lnTo>
                    <a:pt x="385" y="432"/>
                  </a:lnTo>
                  <a:lnTo>
                    <a:pt x="337" y="480"/>
                  </a:lnTo>
                  <a:lnTo>
                    <a:pt x="337" y="528"/>
                  </a:lnTo>
                  <a:lnTo>
                    <a:pt x="433" y="528"/>
                  </a:lnTo>
                  <a:lnTo>
                    <a:pt x="481" y="336"/>
                  </a:lnTo>
                  <a:lnTo>
                    <a:pt x="481" y="192"/>
                  </a:lnTo>
                  <a:lnTo>
                    <a:pt x="337" y="48"/>
                  </a:lnTo>
                  <a:lnTo>
                    <a:pt x="289" y="48"/>
                  </a:lnTo>
                  <a:lnTo>
                    <a:pt x="241" y="0"/>
                  </a:lnTo>
                  <a:close/>
                </a:path>
              </a:pathLst>
            </a:custGeom>
            <a:solidFill>
              <a:srgbClr val="4D2A2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606" name="Google Shape;2606;p41"/>
            <p:cNvSpPr/>
            <p:nvPr/>
          </p:nvSpPr>
          <p:spPr>
            <a:xfrm>
              <a:off x="2120700" y="2774625"/>
              <a:ext cx="18025" cy="8425"/>
            </a:xfrm>
            <a:custGeom>
              <a:avLst/>
              <a:gdLst/>
              <a:ahLst/>
              <a:cxnLst/>
              <a:rect l="l" t="t" r="r" b="b"/>
              <a:pathLst>
                <a:path w="721" h="337" extrusionOk="0">
                  <a:moveTo>
                    <a:pt x="385" y="1"/>
                  </a:moveTo>
                  <a:lnTo>
                    <a:pt x="145" y="49"/>
                  </a:lnTo>
                  <a:lnTo>
                    <a:pt x="49" y="241"/>
                  </a:lnTo>
                  <a:lnTo>
                    <a:pt x="1" y="289"/>
                  </a:lnTo>
                  <a:lnTo>
                    <a:pt x="49" y="337"/>
                  </a:lnTo>
                  <a:lnTo>
                    <a:pt x="97" y="337"/>
                  </a:lnTo>
                  <a:lnTo>
                    <a:pt x="193" y="289"/>
                  </a:lnTo>
                  <a:lnTo>
                    <a:pt x="193" y="241"/>
                  </a:lnTo>
                  <a:lnTo>
                    <a:pt x="241" y="241"/>
                  </a:lnTo>
                  <a:lnTo>
                    <a:pt x="289" y="193"/>
                  </a:lnTo>
                  <a:lnTo>
                    <a:pt x="481" y="193"/>
                  </a:lnTo>
                  <a:lnTo>
                    <a:pt x="577" y="241"/>
                  </a:lnTo>
                  <a:lnTo>
                    <a:pt x="625" y="289"/>
                  </a:lnTo>
                  <a:lnTo>
                    <a:pt x="673" y="289"/>
                  </a:lnTo>
                  <a:lnTo>
                    <a:pt x="721" y="241"/>
                  </a:lnTo>
                  <a:lnTo>
                    <a:pt x="721" y="193"/>
                  </a:lnTo>
                  <a:lnTo>
                    <a:pt x="577" y="49"/>
                  </a:lnTo>
                  <a:lnTo>
                    <a:pt x="481" y="1"/>
                  </a:lnTo>
                  <a:close/>
                </a:path>
              </a:pathLst>
            </a:custGeom>
            <a:solidFill>
              <a:srgbClr val="4D2A2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607" name="Google Shape;2607;p41"/>
            <p:cNvSpPr/>
            <p:nvPr/>
          </p:nvSpPr>
          <p:spPr>
            <a:xfrm>
              <a:off x="2334425" y="2762625"/>
              <a:ext cx="144100" cy="156100"/>
            </a:xfrm>
            <a:custGeom>
              <a:avLst/>
              <a:gdLst/>
              <a:ahLst/>
              <a:cxnLst/>
              <a:rect l="l" t="t" r="r" b="b"/>
              <a:pathLst>
                <a:path w="5764" h="6244" extrusionOk="0">
                  <a:moveTo>
                    <a:pt x="2930" y="1"/>
                  </a:moveTo>
                  <a:lnTo>
                    <a:pt x="2641" y="49"/>
                  </a:lnTo>
                  <a:lnTo>
                    <a:pt x="2401" y="97"/>
                  </a:lnTo>
                  <a:lnTo>
                    <a:pt x="2113" y="145"/>
                  </a:lnTo>
                  <a:lnTo>
                    <a:pt x="1585" y="433"/>
                  </a:lnTo>
                  <a:lnTo>
                    <a:pt x="1105" y="769"/>
                  </a:lnTo>
                  <a:lnTo>
                    <a:pt x="720" y="1201"/>
                  </a:lnTo>
                  <a:lnTo>
                    <a:pt x="384" y="1681"/>
                  </a:lnTo>
                  <a:lnTo>
                    <a:pt x="240" y="1970"/>
                  </a:lnTo>
                  <a:lnTo>
                    <a:pt x="144" y="2306"/>
                  </a:lnTo>
                  <a:lnTo>
                    <a:pt x="48" y="2594"/>
                  </a:lnTo>
                  <a:lnTo>
                    <a:pt x="0" y="2930"/>
                  </a:lnTo>
                  <a:lnTo>
                    <a:pt x="0" y="3506"/>
                  </a:lnTo>
                  <a:lnTo>
                    <a:pt x="96" y="4083"/>
                  </a:lnTo>
                  <a:lnTo>
                    <a:pt x="288" y="4659"/>
                  </a:lnTo>
                  <a:lnTo>
                    <a:pt x="576" y="5139"/>
                  </a:lnTo>
                  <a:lnTo>
                    <a:pt x="768" y="5379"/>
                  </a:lnTo>
                  <a:lnTo>
                    <a:pt x="961" y="5571"/>
                  </a:lnTo>
                  <a:lnTo>
                    <a:pt x="1201" y="5716"/>
                  </a:lnTo>
                  <a:lnTo>
                    <a:pt x="1441" y="5908"/>
                  </a:lnTo>
                  <a:lnTo>
                    <a:pt x="1681" y="6004"/>
                  </a:lnTo>
                  <a:lnTo>
                    <a:pt x="1969" y="6100"/>
                  </a:lnTo>
                  <a:lnTo>
                    <a:pt x="2257" y="6196"/>
                  </a:lnTo>
                  <a:lnTo>
                    <a:pt x="2545" y="6244"/>
                  </a:lnTo>
                  <a:lnTo>
                    <a:pt x="2834" y="6244"/>
                  </a:lnTo>
                  <a:lnTo>
                    <a:pt x="3122" y="6196"/>
                  </a:lnTo>
                  <a:lnTo>
                    <a:pt x="3410" y="6148"/>
                  </a:lnTo>
                  <a:lnTo>
                    <a:pt x="3650" y="6052"/>
                  </a:lnTo>
                  <a:lnTo>
                    <a:pt x="4178" y="5812"/>
                  </a:lnTo>
                  <a:lnTo>
                    <a:pt x="4658" y="5475"/>
                  </a:lnTo>
                  <a:lnTo>
                    <a:pt x="5043" y="5043"/>
                  </a:lnTo>
                  <a:lnTo>
                    <a:pt x="5379" y="4563"/>
                  </a:lnTo>
                  <a:lnTo>
                    <a:pt x="5523" y="4275"/>
                  </a:lnTo>
                  <a:lnTo>
                    <a:pt x="5619" y="3939"/>
                  </a:lnTo>
                  <a:lnTo>
                    <a:pt x="5715" y="3650"/>
                  </a:lnTo>
                  <a:lnTo>
                    <a:pt x="5763" y="3314"/>
                  </a:lnTo>
                  <a:lnTo>
                    <a:pt x="5763" y="2738"/>
                  </a:lnTo>
                  <a:lnTo>
                    <a:pt x="5667" y="2114"/>
                  </a:lnTo>
                  <a:lnTo>
                    <a:pt x="5475" y="1585"/>
                  </a:lnTo>
                  <a:lnTo>
                    <a:pt x="5187" y="1105"/>
                  </a:lnTo>
                  <a:lnTo>
                    <a:pt x="4995" y="865"/>
                  </a:lnTo>
                  <a:lnTo>
                    <a:pt x="4803" y="673"/>
                  </a:lnTo>
                  <a:lnTo>
                    <a:pt x="4562" y="481"/>
                  </a:lnTo>
                  <a:lnTo>
                    <a:pt x="4322" y="337"/>
                  </a:lnTo>
                  <a:lnTo>
                    <a:pt x="4082" y="241"/>
                  </a:lnTo>
                  <a:lnTo>
                    <a:pt x="3794" y="145"/>
                  </a:lnTo>
                  <a:lnTo>
                    <a:pt x="3506" y="49"/>
                  </a:lnTo>
                  <a:lnTo>
                    <a:pt x="3218" y="1"/>
                  </a:lnTo>
                  <a:close/>
                </a:path>
              </a:pathLst>
            </a:custGeom>
            <a:solidFill>
              <a:srgbClr val="FDC59D"/>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608" name="Google Shape;2608;p41"/>
            <p:cNvSpPr/>
            <p:nvPr/>
          </p:nvSpPr>
          <p:spPr>
            <a:xfrm>
              <a:off x="2334425" y="2762625"/>
              <a:ext cx="144100" cy="156100"/>
            </a:xfrm>
            <a:custGeom>
              <a:avLst/>
              <a:gdLst/>
              <a:ahLst/>
              <a:cxnLst/>
              <a:rect l="l" t="t" r="r" b="b"/>
              <a:pathLst>
                <a:path w="5764" h="6244" fill="none" extrusionOk="0">
                  <a:moveTo>
                    <a:pt x="144" y="2306"/>
                  </a:moveTo>
                  <a:lnTo>
                    <a:pt x="144" y="2306"/>
                  </a:lnTo>
                  <a:lnTo>
                    <a:pt x="48" y="2594"/>
                  </a:lnTo>
                  <a:lnTo>
                    <a:pt x="0" y="2930"/>
                  </a:lnTo>
                  <a:lnTo>
                    <a:pt x="0" y="3506"/>
                  </a:lnTo>
                  <a:lnTo>
                    <a:pt x="96" y="4083"/>
                  </a:lnTo>
                  <a:lnTo>
                    <a:pt x="288" y="4659"/>
                  </a:lnTo>
                  <a:lnTo>
                    <a:pt x="576" y="5139"/>
                  </a:lnTo>
                  <a:lnTo>
                    <a:pt x="768" y="5379"/>
                  </a:lnTo>
                  <a:lnTo>
                    <a:pt x="961" y="5571"/>
                  </a:lnTo>
                  <a:lnTo>
                    <a:pt x="1201" y="5716"/>
                  </a:lnTo>
                  <a:lnTo>
                    <a:pt x="1441" y="5908"/>
                  </a:lnTo>
                  <a:lnTo>
                    <a:pt x="1681" y="6004"/>
                  </a:lnTo>
                  <a:lnTo>
                    <a:pt x="1969" y="6100"/>
                  </a:lnTo>
                  <a:lnTo>
                    <a:pt x="1969" y="6100"/>
                  </a:lnTo>
                  <a:lnTo>
                    <a:pt x="2257" y="6196"/>
                  </a:lnTo>
                  <a:lnTo>
                    <a:pt x="2545" y="6244"/>
                  </a:lnTo>
                  <a:lnTo>
                    <a:pt x="2834" y="6244"/>
                  </a:lnTo>
                  <a:lnTo>
                    <a:pt x="3122" y="6196"/>
                  </a:lnTo>
                  <a:lnTo>
                    <a:pt x="3410" y="6148"/>
                  </a:lnTo>
                  <a:lnTo>
                    <a:pt x="3650" y="6052"/>
                  </a:lnTo>
                  <a:lnTo>
                    <a:pt x="4178" y="5812"/>
                  </a:lnTo>
                  <a:lnTo>
                    <a:pt x="4658" y="5475"/>
                  </a:lnTo>
                  <a:lnTo>
                    <a:pt x="5043" y="5043"/>
                  </a:lnTo>
                  <a:lnTo>
                    <a:pt x="5379" y="4563"/>
                  </a:lnTo>
                  <a:lnTo>
                    <a:pt x="5523" y="4275"/>
                  </a:lnTo>
                  <a:lnTo>
                    <a:pt x="5619" y="3939"/>
                  </a:lnTo>
                  <a:lnTo>
                    <a:pt x="5619" y="3939"/>
                  </a:lnTo>
                  <a:lnTo>
                    <a:pt x="5715" y="3650"/>
                  </a:lnTo>
                  <a:lnTo>
                    <a:pt x="5763" y="3314"/>
                  </a:lnTo>
                  <a:lnTo>
                    <a:pt x="5763" y="2738"/>
                  </a:lnTo>
                  <a:lnTo>
                    <a:pt x="5667" y="2114"/>
                  </a:lnTo>
                  <a:lnTo>
                    <a:pt x="5475" y="1585"/>
                  </a:lnTo>
                  <a:lnTo>
                    <a:pt x="5187" y="1105"/>
                  </a:lnTo>
                  <a:lnTo>
                    <a:pt x="4995" y="865"/>
                  </a:lnTo>
                  <a:lnTo>
                    <a:pt x="4803" y="673"/>
                  </a:lnTo>
                  <a:lnTo>
                    <a:pt x="4562" y="481"/>
                  </a:lnTo>
                  <a:lnTo>
                    <a:pt x="4322" y="337"/>
                  </a:lnTo>
                  <a:lnTo>
                    <a:pt x="4082" y="241"/>
                  </a:lnTo>
                  <a:lnTo>
                    <a:pt x="3794" y="145"/>
                  </a:lnTo>
                  <a:lnTo>
                    <a:pt x="3794" y="145"/>
                  </a:lnTo>
                  <a:lnTo>
                    <a:pt x="3506" y="49"/>
                  </a:lnTo>
                  <a:lnTo>
                    <a:pt x="3218" y="1"/>
                  </a:lnTo>
                  <a:lnTo>
                    <a:pt x="2930" y="1"/>
                  </a:lnTo>
                  <a:lnTo>
                    <a:pt x="2641" y="49"/>
                  </a:lnTo>
                  <a:lnTo>
                    <a:pt x="2401" y="97"/>
                  </a:lnTo>
                  <a:lnTo>
                    <a:pt x="2113" y="145"/>
                  </a:lnTo>
                  <a:lnTo>
                    <a:pt x="1585" y="433"/>
                  </a:lnTo>
                  <a:lnTo>
                    <a:pt x="1105" y="769"/>
                  </a:lnTo>
                  <a:lnTo>
                    <a:pt x="720" y="1201"/>
                  </a:lnTo>
                  <a:lnTo>
                    <a:pt x="384" y="1681"/>
                  </a:lnTo>
                  <a:lnTo>
                    <a:pt x="240" y="1970"/>
                  </a:lnTo>
                  <a:lnTo>
                    <a:pt x="144" y="2306"/>
                  </a:lnTo>
                </a:path>
              </a:pathLst>
            </a:custGeom>
            <a:no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609" name="Google Shape;2609;p41"/>
            <p:cNvSpPr/>
            <p:nvPr/>
          </p:nvSpPr>
          <p:spPr>
            <a:xfrm>
              <a:off x="2368025" y="2795050"/>
              <a:ext cx="84075" cy="92475"/>
            </a:xfrm>
            <a:custGeom>
              <a:avLst/>
              <a:gdLst/>
              <a:ahLst/>
              <a:cxnLst/>
              <a:rect l="l" t="t" r="r" b="b"/>
              <a:pathLst>
                <a:path w="3363" h="3699" extrusionOk="0">
                  <a:moveTo>
                    <a:pt x="1778" y="0"/>
                  </a:moveTo>
                  <a:lnTo>
                    <a:pt x="1490" y="48"/>
                  </a:lnTo>
                  <a:lnTo>
                    <a:pt x="1201" y="96"/>
                  </a:lnTo>
                  <a:lnTo>
                    <a:pt x="961" y="192"/>
                  </a:lnTo>
                  <a:lnTo>
                    <a:pt x="721" y="384"/>
                  </a:lnTo>
                  <a:lnTo>
                    <a:pt x="529" y="576"/>
                  </a:lnTo>
                  <a:lnTo>
                    <a:pt x="337" y="817"/>
                  </a:lnTo>
                  <a:lnTo>
                    <a:pt x="193" y="1057"/>
                  </a:lnTo>
                  <a:lnTo>
                    <a:pt x="49" y="1345"/>
                  </a:lnTo>
                  <a:lnTo>
                    <a:pt x="1" y="1729"/>
                  </a:lnTo>
                  <a:lnTo>
                    <a:pt x="1" y="2065"/>
                  </a:lnTo>
                  <a:lnTo>
                    <a:pt x="49" y="2401"/>
                  </a:lnTo>
                  <a:lnTo>
                    <a:pt x="145" y="2738"/>
                  </a:lnTo>
                  <a:lnTo>
                    <a:pt x="337" y="3026"/>
                  </a:lnTo>
                  <a:lnTo>
                    <a:pt x="577" y="3266"/>
                  </a:lnTo>
                  <a:lnTo>
                    <a:pt x="817" y="3458"/>
                  </a:lnTo>
                  <a:lnTo>
                    <a:pt x="1153" y="3602"/>
                  </a:lnTo>
                  <a:lnTo>
                    <a:pt x="1393" y="3650"/>
                  </a:lnTo>
                  <a:lnTo>
                    <a:pt x="1586" y="3698"/>
                  </a:lnTo>
                  <a:lnTo>
                    <a:pt x="1874" y="3650"/>
                  </a:lnTo>
                  <a:lnTo>
                    <a:pt x="2162" y="3602"/>
                  </a:lnTo>
                  <a:lnTo>
                    <a:pt x="2402" y="3458"/>
                  </a:lnTo>
                  <a:lnTo>
                    <a:pt x="2642" y="3314"/>
                  </a:lnTo>
                  <a:lnTo>
                    <a:pt x="2834" y="3122"/>
                  </a:lnTo>
                  <a:lnTo>
                    <a:pt x="3026" y="2882"/>
                  </a:lnTo>
                  <a:lnTo>
                    <a:pt x="3170" y="2642"/>
                  </a:lnTo>
                  <a:lnTo>
                    <a:pt x="3314" y="2353"/>
                  </a:lnTo>
                  <a:lnTo>
                    <a:pt x="3362" y="1969"/>
                  </a:lnTo>
                  <a:lnTo>
                    <a:pt x="3362" y="1585"/>
                  </a:lnTo>
                  <a:lnTo>
                    <a:pt x="3314" y="1249"/>
                  </a:lnTo>
                  <a:lnTo>
                    <a:pt x="3218" y="961"/>
                  </a:lnTo>
                  <a:lnTo>
                    <a:pt x="3026" y="673"/>
                  </a:lnTo>
                  <a:lnTo>
                    <a:pt x="2786" y="384"/>
                  </a:lnTo>
                  <a:lnTo>
                    <a:pt x="2546" y="192"/>
                  </a:lnTo>
                  <a:lnTo>
                    <a:pt x="2210" y="96"/>
                  </a:lnTo>
                  <a:lnTo>
                    <a:pt x="1970" y="0"/>
                  </a:lnTo>
                  <a:close/>
                </a:path>
              </a:pathLst>
            </a:custGeom>
            <a:solidFill>
              <a:srgbClr val="FEA68C"/>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610" name="Google Shape;2610;p41"/>
            <p:cNvSpPr/>
            <p:nvPr/>
          </p:nvSpPr>
          <p:spPr>
            <a:xfrm>
              <a:off x="2368025" y="2795050"/>
              <a:ext cx="84075" cy="92475"/>
            </a:xfrm>
            <a:custGeom>
              <a:avLst/>
              <a:gdLst/>
              <a:ahLst/>
              <a:cxnLst/>
              <a:rect l="l" t="t" r="r" b="b"/>
              <a:pathLst>
                <a:path w="3363" h="3699" fill="none" extrusionOk="0">
                  <a:moveTo>
                    <a:pt x="1778" y="0"/>
                  </a:moveTo>
                  <a:lnTo>
                    <a:pt x="1778" y="0"/>
                  </a:lnTo>
                  <a:lnTo>
                    <a:pt x="1490" y="48"/>
                  </a:lnTo>
                  <a:lnTo>
                    <a:pt x="1201" y="96"/>
                  </a:lnTo>
                  <a:lnTo>
                    <a:pt x="961" y="192"/>
                  </a:lnTo>
                  <a:lnTo>
                    <a:pt x="721" y="384"/>
                  </a:lnTo>
                  <a:lnTo>
                    <a:pt x="529" y="576"/>
                  </a:lnTo>
                  <a:lnTo>
                    <a:pt x="337" y="817"/>
                  </a:lnTo>
                  <a:lnTo>
                    <a:pt x="193" y="1057"/>
                  </a:lnTo>
                  <a:lnTo>
                    <a:pt x="49" y="1345"/>
                  </a:lnTo>
                  <a:lnTo>
                    <a:pt x="49" y="1345"/>
                  </a:lnTo>
                  <a:lnTo>
                    <a:pt x="1" y="1729"/>
                  </a:lnTo>
                  <a:lnTo>
                    <a:pt x="1" y="2065"/>
                  </a:lnTo>
                  <a:lnTo>
                    <a:pt x="49" y="2401"/>
                  </a:lnTo>
                  <a:lnTo>
                    <a:pt x="145" y="2738"/>
                  </a:lnTo>
                  <a:lnTo>
                    <a:pt x="337" y="3026"/>
                  </a:lnTo>
                  <a:lnTo>
                    <a:pt x="577" y="3266"/>
                  </a:lnTo>
                  <a:lnTo>
                    <a:pt x="817" y="3458"/>
                  </a:lnTo>
                  <a:lnTo>
                    <a:pt x="1153" y="3602"/>
                  </a:lnTo>
                  <a:lnTo>
                    <a:pt x="1153" y="3602"/>
                  </a:lnTo>
                  <a:lnTo>
                    <a:pt x="1393" y="3650"/>
                  </a:lnTo>
                  <a:lnTo>
                    <a:pt x="1586" y="3698"/>
                  </a:lnTo>
                  <a:lnTo>
                    <a:pt x="1586" y="3698"/>
                  </a:lnTo>
                  <a:lnTo>
                    <a:pt x="1874" y="3650"/>
                  </a:lnTo>
                  <a:lnTo>
                    <a:pt x="2162" y="3602"/>
                  </a:lnTo>
                  <a:lnTo>
                    <a:pt x="2402" y="3458"/>
                  </a:lnTo>
                  <a:lnTo>
                    <a:pt x="2642" y="3314"/>
                  </a:lnTo>
                  <a:lnTo>
                    <a:pt x="2834" y="3122"/>
                  </a:lnTo>
                  <a:lnTo>
                    <a:pt x="3026" y="2882"/>
                  </a:lnTo>
                  <a:lnTo>
                    <a:pt x="3170" y="2642"/>
                  </a:lnTo>
                  <a:lnTo>
                    <a:pt x="3314" y="2353"/>
                  </a:lnTo>
                  <a:lnTo>
                    <a:pt x="3314" y="2353"/>
                  </a:lnTo>
                  <a:lnTo>
                    <a:pt x="3362" y="1969"/>
                  </a:lnTo>
                  <a:lnTo>
                    <a:pt x="3362" y="1585"/>
                  </a:lnTo>
                  <a:lnTo>
                    <a:pt x="3314" y="1249"/>
                  </a:lnTo>
                  <a:lnTo>
                    <a:pt x="3218" y="961"/>
                  </a:lnTo>
                  <a:lnTo>
                    <a:pt x="3026" y="673"/>
                  </a:lnTo>
                  <a:lnTo>
                    <a:pt x="2786" y="384"/>
                  </a:lnTo>
                  <a:lnTo>
                    <a:pt x="2546" y="192"/>
                  </a:lnTo>
                  <a:lnTo>
                    <a:pt x="2210" y="96"/>
                  </a:lnTo>
                  <a:lnTo>
                    <a:pt x="2210" y="96"/>
                  </a:lnTo>
                  <a:lnTo>
                    <a:pt x="1970" y="0"/>
                  </a:lnTo>
                  <a:lnTo>
                    <a:pt x="1778" y="0"/>
                  </a:lnTo>
                </a:path>
              </a:pathLst>
            </a:custGeom>
            <a:no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611" name="Google Shape;2611;p41"/>
            <p:cNvSpPr/>
            <p:nvPr/>
          </p:nvSpPr>
          <p:spPr>
            <a:xfrm>
              <a:off x="2467675" y="2816650"/>
              <a:ext cx="25" cy="1225"/>
            </a:xfrm>
            <a:custGeom>
              <a:avLst/>
              <a:gdLst/>
              <a:ahLst/>
              <a:cxnLst/>
              <a:rect l="l" t="t" r="r" b="b"/>
              <a:pathLst>
                <a:path w="1" h="49" extrusionOk="0">
                  <a:moveTo>
                    <a:pt x="1" y="49"/>
                  </a:moveTo>
                  <a:lnTo>
                    <a:pt x="1" y="1"/>
                  </a:lnTo>
                  <a:lnTo>
                    <a:pt x="1" y="49"/>
                  </a:lnTo>
                  <a:close/>
                </a:path>
              </a:pathLst>
            </a:custGeom>
            <a:solidFill>
              <a:srgbClr val="210A0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612" name="Google Shape;2612;p41"/>
            <p:cNvSpPr/>
            <p:nvPr/>
          </p:nvSpPr>
          <p:spPr>
            <a:xfrm>
              <a:off x="2477300" y="2808250"/>
              <a:ext cx="1225" cy="25"/>
            </a:xfrm>
            <a:custGeom>
              <a:avLst/>
              <a:gdLst/>
              <a:ahLst/>
              <a:cxnLst/>
              <a:rect l="l" t="t" r="r" b="b"/>
              <a:pathLst>
                <a:path w="49" h="1" extrusionOk="0">
                  <a:moveTo>
                    <a:pt x="0" y="0"/>
                  </a:moveTo>
                  <a:lnTo>
                    <a:pt x="48" y="0"/>
                  </a:lnTo>
                  <a:lnTo>
                    <a:pt x="0" y="0"/>
                  </a:lnTo>
                  <a:close/>
                </a:path>
              </a:pathLst>
            </a:custGeom>
            <a:solidFill>
              <a:srgbClr val="210A0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613" name="Google Shape;2613;p41"/>
            <p:cNvSpPr/>
            <p:nvPr/>
          </p:nvSpPr>
          <p:spPr>
            <a:xfrm>
              <a:off x="2262375" y="2826250"/>
              <a:ext cx="79275" cy="66075"/>
            </a:xfrm>
            <a:custGeom>
              <a:avLst/>
              <a:gdLst/>
              <a:ahLst/>
              <a:cxnLst/>
              <a:rect l="l" t="t" r="r" b="b"/>
              <a:pathLst>
                <a:path w="3171" h="2643" extrusionOk="0">
                  <a:moveTo>
                    <a:pt x="1681" y="1"/>
                  </a:moveTo>
                  <a:lnTo>
                    <a:pt x="1345" y="49"/>
                  </a:lnTo>
                  <a:lnTo>
                    <a:pt x="1009" y="97"/>
                  </a:lnTo>
                  <a:lnTo>
                    <a:pt x="721" y="241"/>
                  </a:lnTo>
                  <a:lnTo>
                    <a:pt x="481" y="433"/>
                  </a:lnTo>
                  <a:lnTo>
                    <a:pt x="289" y="625"/>
                  </a:lnTo>
                  <a:lnTo>
                    <a:pt x="97" y="865"/>
                  </a:lnTo>
                  <a:lnTo>
                    <a:pt x="49" y="1105"/>
                  </a:lnTo>
                  <a:lnTo>
                    <a:pt x="1" y="1346"/>
                  </a:lnTo>
                  <a:lnTo>
                    <a:pt x="49" y="1634"/>
                  </a:lnTo>
                  <a:lnTo>
                    <a:pt x="145" y="1874"/>
                  </a:lnTo>
                  <a:lnTo>
                    <a:pt x="289" y="2066"/>
                  </a:lnTo>
                  <a:lnTo>
                    <a:pt x="529" y="2258"/>
                  </a:lnTo>
                  <a:lnTo>
                    <a:pt x="769" y="2402"/>
                  </a:lnTo>
                  <a:lnTo>
                    <a:pt x="1057" y="2546"/>
                  </a:lnTo>
                  <a:lnTo>
                    <a:pt x="1345" y="2594"/>
                  </a:lnTo>
                  <a:lnTo>
                    <a:pt x="1681" y="2642"/>
                  </a:lnTo>
                  <a:lnTo>
                    <a:pt x="1777" y="2642"/>
                  </a:lnTo>
                  <a:lnTo>
                    <a:pt x="2162" y="2546"/>
                  </a:lnTo>
                  <a:lnTo>
                    <a:pt x="2546" y="2450"/>
                  </a:lnTo>
                  <a:lnTo>
                    <a:pt x="2882" y="2258"/>
                  </a:lnTo>
                  <a:lnTo>
                    <a:pt x="3170" y="2018"/>
                  </a:lnTo>
                  <a:lnTo>
                    <a:pt x="2978" y="1634"/>
                  </a:lnTo>
                  <a:lnTo>
                    <a:pt x="2930" y="1201"/>
                  </a:lnTo>
                  <a:lnTo>
                    <a:pt x="2882" y="769"/>
                  </a:lnTo>
                  <a:lnTo>
                    <a:pt x="2882" y="337"/>
                  </a:lnTo>
                  <a:lnTo>
                    <a:pt x="2642" y="193"/>
                  </a:lnTo>
                  <a:lnTo>
                    <a:pt x="2402" y="97"/>
                  </a:lnTo>
                  <a:lnTo>
                    <a:pt x="2066" y="1"/>
                  </a:lnTo>
                  <a:close/>
                </a:path>
              </a:pathLst>
            </a:custGeom>
            <a:solidFill>
              <a:srgbClr val="FEA68C"/>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614" name="Google Shape;2614;p41"/>
            <p:cNvSpPr/>
            <p:nvPr/>
          </p:nvSpPr>
          <p:spPr>
            <a:xfrm>
              <a:off x="2262375" y="2826250"/>
              <a:ext cx="79275" cy="66075"/>
            </a:xfrm>
            <a:custGeom>
              <a:avLst/>
              <a:gdLst/>
              <a:ahLst/>
              <a:cxnLst/>
              <a:rect l="l" t="t" r="r" b="b"/>
              <a:pathLst>
                <a:path w="3171" h="2643" fill="none" extrusionOk="0">
                  <a:moveTo>
                    <a:pt x="1777" y="1"/>
                  </a:moveTo>
                  <a:lnTo>
                    <a:pt x="1777" y="1"/>
                  </a:lnTo>
                  <a:lnTo>
                    <a:pt x="1681" y="1"/>
                  </a:lnTo>
                  <a:lnTo>
                    <a:pt x="1681" y="1"/>
                  </a:lnTo>
                  <a:lnTo>
                    <a:pt x="1345" y="49"/>
                  </a:lnTo>
                  <a:lnTo>
                    <a:pt x="1009" y="97"/>
                  </a:lnTo>
                  <a:lnTo>
                    <a:pt x="721" y="241"/>
                  </a:lnTo>
                  <a:lnTo>
                    <a:pt x="481" y="433"/>
                  </a:lnTo>
                  <a:lnTo>
                    <a:pt x="289" y="625"/>
                  </a:lnTo>
                  <a:lnTo>
                    <a:pt x="97" y="865"/>
                  </a:lnTo>
                  <a:lnTo>
                    <a:pt x="49" y="1105"/>
                  </a:lnTo>
                  <a:lnTo>
                    <a:pt x="1" y="1346"/>
                  </a:lnTo>
                  <a:lnTo>
                    <a:pt x="1" y="1346"/>
                  </a:lnTo>
                  <a:lnTo>
                    <a:pt x="49" y="1634"/>
                  </a:lnTo>
                  <a:lnTo>
                    <a:pt x="145" y="1874"/>
                  </a:lnTo>
                  <a:lnTo>
                    <a:pt x="289" y="2066"/>
                  </a:lnTo>
                  <a:lnTo>
                    <a:pt x="529" y="2258"/>
                  </a:lnTo>
                  <a:lnTo>
                    <a:pt x="769" y="2402"/>
                  </a:lnTo>
                  <a:lnTo>
                    <a:pt x="1057" y="2546"/>
                  </a:lnTo>
                  <a:lnTo>
                    <a:pt x="1345" y="2594"/>
                  </a:lnTo>
                  <a:lnTo>
                    <a:pt x="1681" y="2642"/>
                  </a:lnTo>
                  <a:lnTo>
                    <a:pt x="1681" y="2642"/>
                  </a:lnTo>
                  <a:lnTo>
                    <a:pt x="1777" y="2642"/>
                  </a:lnTo>
                  <a:lnTo>
                    <a:pt x="1777" y="2642"/>
                  </a:lnTo>
                  <a:lnTo>
                    <a:pt x="2162" y="2546"/>
                  </a:lnTo>
                  <a:lnTo>
                    <a:pt x="2546" y="2450"/>
                  </a:lnTo>
                  <a:lnTo>
                    <a:pt x="2882" y="2258"/>
                  </a:lnTo>
                  <a:lnTo>
                    <a:pt x="3170" y="2018"/>
                  </a:lnTo>
                  <a:lnTo>
                    <a:pt x="3170" y="2018"/>
                  </a:lnTo>
                  <a:lnTo>
                    <a:pt x="2978" y="1634"/>
                  </a:lnTo>
                  <a:lnTo>
                    <a:pt x="2930" y="1201"/>
                  </a:lnTo>
                  <a:lnTo>
                    <a:pt x="2882" y="769"/>
                  </a:lnTo>
                  <a:lnTo>
                    <a:pt x="2882" y="337"/>
                  </a:lnTo>
                  <a:lnTo>
                    <a:pt x="2882" y="337"/>
                  </a:lnTo>
                  <a:lnTo>
                    <a:pt x="2642" y="193"/>
                  </a:lnTo>
                  <a:lnTo>
                    <a:pt x="2402" y="97"/>
                  </a:lnTo>
                  <a:lnTo>
                    <a:pt x="2066" y="1"/>
                  </a:lnTo>
                  <a:lnTo>
                    <a:pt x="1777" y="1"/>
                  </a:lnTo>
                </a:path>
              </a:pathLst>
            </a:custGeom>
            <a:no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615" name="Google Shape;2615;p41"/>
            <p:cNvSpPr/>
            <p:nvPr/>
          </p:nvSpPr>
          <p:spPr>
            <a:xfrm>
              <a:off x="2334425" y="2834675"/>
              <a:ext cx="14425" cy="42025"/>
            </a:xfrm>
            <a:custGeom>
              <a:avLst/>
              <a:gdLst/>
              <a:ahLst/>
              <a:cxnLst/>
              <a:rect l="l" t="t" r="r" b="b"/>
              <a:pathLst>
                <a:path w="577" h="1681" extrusionOk="0">
                  <a:moveTo>
                    <a:pt x="0" y="0"/>
                  </a:moveTo>
                  <a:lnTo>
                    <a:pt x="0" y="432"/>
                  </a:lnTo>
                  <a:lnTo>
                    <a:pt x="48" y="864"/>
                  </a:lnTo>
                  <a:lnTo>
                    <a:pt x="96" y="1297"/>
                  </a:lnTo>
                  <a:lnTo>
                    <a:pt x="288" y="1681"/>
                  </a:lnTo>
                  <a:lnTo>
                    <a:pt x="384" y="1537"/>
                  </a:lnTo>
                  <a:lnTo>
                    <a:pt x="480" y="1345"/>
                  </a:lnTo>
                  <a:lnTo>
                    <a:pt x="576" y="1105"/>
                  </a:lnTo>
                  <a:lnTo>
                    <a:pt x="576" y="913"/>
                  </a:lnTo>
                  <a:lnTo>
                    <a:pt x="528" y="624"/>
                  </a:lnTo>
                  <a:lnTo>
                    <a:pt x="432" y="384"/>
                  </a:lnTo>
                  <a:lnTo>
                    <a:pt x="240" y="192"/>
                  </a:lnTo>
                  <a:lnTo>
                    <a:pt x="0" y="0"/>
                  </a:lnTo>
                  <a:close/>
                </a:path>
              </a:pathLst>
            </a:custGeom>
            <a:solidFill>
              <a:srgbClr val="FEA68C"/>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616" name="Google Shape;2616;p41"/>
            <p:cNvSpPr/>
            <p:nvPr/>
          </p:nvSpPr>
          <p:spPr>
            <a:xfrm>
              <a:off x="2334425" y="2834675"/>
              <a:ext cx="14425" cy="42025"/>
            </a:xfrm>
            <a:custGeom>
              <a:avLst/>
              <a:gdLst/>
              <a:ahLst/>
              <a:cxnLst/>
              <a:rect l="l" t="t" r="r" b="b"/>
              <a:pathLst>
                <a:path w="577" h="1681" fill="none" extrusionOk="0">
                  <a:moveTo>
                    <a:pt x="0" y="0"/>
                  </a:moveTo>
                  <a:lnTo>
                    <a:pt x="0" y="0"/>
                  </a:lnTo>
                  <a:lnTo>
                    <a:pt x="0" y="432"/>
                  </a:lnTo>
                  <a:lnTo>
                    <a:pt x="48" y="864"/>
                  </a:lnTo>
                  <a:lnTo>
                    <a:pt x="96" y="1297"/>
                  </a:lnTo>
                  <a:lnTo>
                    <a:pt x="288" y="1681"/>
                  </a:lnTo>
                  <a:lnTo>
                    <a:pt x="288" y="1681"/>
                  </a:lnTo>
                  <a:lnTo>
                    <a:pt x="384" y="1537"/>
                  </a:lnTo>
                  <a:lnTo>
                    <a:pt x="480" y="1345"/>
                  </a:lnTo>
                  <a:lnTo>
                    <a:pt x="576" y="1105"/>
                  </a:lnTo>
                  <a:lnTo>
                    <a:pt x="576" y="913"/>
                  </a:lnTo>
                  <a:lnTo>
                    <a:pt x="576" y="913"/>
                  </a:lnTo>
                  <a:lnTo>
                    <a:pt x="528" y="624"/>
                  </a:lnTo>
                  <a:lnTo>
                    <a:pt x="432" y="384"/>
                  </a:lnTo>
                  <a:lnTo>
                    <a:pt x="240" y="192"/>
                  </a:lnTo>
                  <a:lnTo>
                    <a:pt x="0" y="0"/>
                  </a:lnTo>
                </a:path>
              </a:pathLst>
            </a:custGeom>
            <a:no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617" name="Google Shape;2617;p41"/>
            <p:cNvSpPr/>
            <p:nvPr/>
          </p:nvSpPr>
          <p:spPr>
            <a:xfrm>
              <a:off x="2053475" y="2612550"/>
              <a:ext cx="84050" cy="37250"/>
            </a:xfrm>
            <a:custGeom>
              <a:avLst/>
              <a:gdLst/>
              <a:ahLst/>
              <a:cxnLst/>
              <a:rect l="l" t="t" r="r" b="b"/>
              <a:pathLst>
                <a:path w="3362" h="1490" extrusionOk="0">
                  <a:moveTo>
                    <a:pt x="1825" y="0"/>
                  </a:moveTo>
                  <a:lnTo>
                    <a:pt x="1585" y="48"/>
                  </a:lnTo>
                  <a:lnTo>
                    <a:pt x="1345" y="96"/>
                  </a:lnTo>
                  <a:lnTo>
                    <a:pt x="1057" y="192"/>
                  </a:lnTo>
                  <a:lnTo>
                    <a:pt x="865" y="289"/>
                  </a:lnTo>
                  <a:lnTo>
                    <a:pt x="624" y="433"/>
                  </a:lnTo>
                  <a:lnTo>
                    <a:pt x="432" y="625"/>
                  </a:lnTo>
                  <a:lnTo>
                    <a:pt x="288" y="817"/>
                  </a:lnTo>
                  <a:lnTo>
                    <a:pt x="144" y="1057"/>
                  </a:lnTo>
                  <a:lnTo>
                    <a:pt x="0" y="1297"/>
                  </a:lnTo>
                  <a:lnTo>
                    <a:pt x="0" y="1393"/>
                  </a:lnTo>
                  <a:lnTo>
                    <a:pt x="96" y="1441"/>
                  </a:lnTo>
                  <a:lnTo>
                    <a:pt x="192" y="1489"/>
                  </a:lnTo>
                  <a:lnTo>
                    <a:pt x="288" y="1393"/>
                  </a:lnTo>
                  <a:lnTo>
                    <a:pt x="384" y="1201"/>
                  </a:lnTo>
                  <a:lnTo>
                    <a:pt x="528" y="1057"/>
                  </a:lnTo>
                  <a:lnTo>
                    <a:pt x="817" y="769"/>
                  </a:lnTo>
                  <a:lnTo>
                    <a:pt x="1201" y="529"/>
                  </a:lnTo>
                  <a:lnTo>
                    <a:pt x="1633" y="433"/>
                  </a:lnTo>
                  <a:lnTo>
                    <a:pt x="2017" y="385"/>
                  </a:lnTo>
                  <a:lnTo>
                    <a:pt x="2209" y="433"/>
                  </a:lnTo>
                  <a:lnTo>
                    <a:pt x="2449" y="481"/>
                  </a:lnTo>
                  <a:lnTo>
                    <a:pt x="2642" y="625"/>
                  </a:lnTo>
                  <a:lnTo>
                    <a:pt x="2786" y="817"/>
                  </a:lnTo>
                  <a:lnTo>
                    <a:pt x="2930" y="1009"/>
                  </a:lnTo>
                  <a:lnTo>
                    <a:pt x="3074" y="1201"/>
                  </a:lnTo>
                  <a:lnTo>
                    <a:pt x="3122" y="1297"/>
                  </a:lnTo>
                  <a:lnTo>
                    <a:pt x="3266" y="1297"/>
                  </a:lnTo>
                  <a:lnTo>
                    <a:pt x="3362" y="1201"/>
                  </a:lnTo>
                  <a:lnTo>
                    <a:pt x="3362" y="1105"/>
                  </a:lnTo>
                  <a:lnTo>
                    <a:pt x="3362" y="1057"/>
                  </a:lnTo>
                  <a:lnTo>
                    <a:pt x="3218" y="817"/>
                  </a:lnTo>
                  <a:lnTo>
                    <a:pt x="3026" y="577"/>
                  </a:lnTo>
                  <a:lnTo>
                    <a:pt x="2834" y="385"/>
                  </a:lnTo>
                  <a:lnTo>
                    <a:pt x="2593" y="240"/>
                  </a:lnTo>
                  <a:lnTo>
                    <a:pt x="2353" y="144"/>
                  </a:lnTo>
                  <a:lnTo>
                    <a:pt x="2113" y="48"/>
                  </a:lnTo>
                  <a:lnTo>
                    <a:pt x="1825" y="0"/>
                  </a:lnTo>
                  <a:close/>
                </a:path>
              </a:pathLst>
            </a:custGeom>
            <a:solidFill>
              <a:srgbClr val="4D2A2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618" name="Google Shape;2618;p41"/>
            <p:cNvSpPr/>
            <p:nvPr/>
          </p:nvSpPr>
          <p:spPr>
            <a:xfrm>
              <a:off x="2257575" y="2640150"/>
              <a:ext cx="79275" cy="45650"/>
            </a:xfrm>
            <a:custGeom>
              <a:avLst/>
              <a:gdLst/>
              <a:ahLst/>
              <a:cxnLst/>
              <a:rect l="l" t="t" r="r" b="b"/>
              <a:pathLst>
                <a:path w="3171" h="1826" extrusionOk="0">
                  <a:moveTo>
                    <a:pt x="1009" y="1"/>
                  </a:moveTo>
                  <a:lnTo>
                    <a:pt x="769" y="49"/>
                  </a:lnTo>
                  <a:lnTo>
                    <a:pt x="529" y="145"/>
                  </a:lnTo>
                  <a:lnTo>
                    <a:pt x="289" y="289"/>
                  </a:lnTo>
                  <a:lnTo>
                    <a:pt x="48" y="433"/>
                  </a:lnTo>
                  <a:lnTo>
                    <a:pt x="48" y="529"/>
                  </a:lnTo>
                  <a:lnTo>
                    <a:pt x="0" y="577"/>
                  </a:lnTo>
                  <a:lnTo>
                    <a:pt x="48" y="673"/>
                  </a:lnTo>
                  <a:lnTo>
                    <a:pt x="193" y="721"/>
                  </a:lnTo>
                  <a:lnTo>
                    <a:pt x="241" y="721"/>
                  </a:lnTo>
                  <a:lnTo>
                    <a:pt x="289" y="673"/>
                  </a:lnTo>
                  <a:lnTo>
                    <a:pt x="481" y="529"/>
                  </a:lnTo>
                  <a:lnTo>
                    <a:pt x="673" y="433"/>
                  </a:lnTo>
                  <a:lnTo>
                    <a:pt x="865" y="385"/>
                  </a:lnTo>
                  <a:lnTo>
                    <a:pt x="1057" y="337"/>
                  </a:lnTo>
                  <a:lnTo>
                    <a:pt x="1297" y="337"/>
                  </a:lnTo>
                  <a:lnTo>
                    <a:pt x="1489" y="385"/>
                  </a:lnTo>
                  <a:lnTo>
                    <a:pt x="1873" y="529"/>
                  </a:lnTo>
                  <a:lnTo>
                    <a:pt x="2210" y="721"/>
                  </a:lnTo>
                  <a:lnTo>
                    <a:pt x="2546" y="1009"/>
                  </a:lnTo>
                  <a:lnTo>
                    <a:pt x="2786" y="1346"/>
                  </a:lnTo>
                  <a:lnTo>
                    <a:pt x="2834" y="1538"/>
                  </a:lnTo>
                  <a:lnTo>
                    <a:pt x="2882" y="1730"/>
                  </a:lnTo>
                  <a:lnTo>
                    <a:pt x="2978" y="1826"/>
                  </a:lnTo>
                  <a:lnTo>
                    <a:pt x="3074" y="1826"/>
                  </a:lnTo>
                  <a:lnTo>
                    <a:pt x="3170" y="1730"/>
                  </a:lnTo>
                  <a:lnTo>
                    <a:pt x="3170" y="1634"/>
                  </a:lnTo>
                  <a:lnTo>
                    <a:pt x="3122" y="1394"/>
                  </a:lnTo>
                  <a:lnTo>
                    <a:pt x="3026" y="1154"/>
                  </a:lnTo>
                  <a:lnTo>
                    <a:pt x="2930" y="961"/>
                  </a:lnTo>
                  <a:lnTo>
                    <a:pt x="2786" y="769"/>
                  </a:lnTo>
                  <a:lnTo>
                    <a:pt x="2642" y="577"/>
                  </a:lnTo>
                  <a:lnTo>
                    <a:pt x="2450" y="385"/>
                  </a:lnTo>
                  <a:lnTo>
                    <a:pt x="2017" y="145"/>
                  </a:lnTo>
                  <a:lnTo>
                    <a:pt x="1777" y="49"/>
                  </a:lnTo>
                  <a:lnTo>
                    <a:pt x="1489" y="49"/>
                  </a:lnTo>
                  <a:lnTo>
                    <a:pt x="1249" y="1"/>
                  </a:lnTo>
                  <a:close/>
                </a:path>
              </a:pathLst>
            </a:custGeom>
            <a:solidFill>
              <a:srgbClr val="4D2A2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619" name="Google Shape;2619;p41"/>
            <p:cNvSpPr/>
            <p:nvPr/>
          </p:nvSpPr>
          <p:spPr>
            <a:xfrm>
              <a:off x="1988625" y="2762625"/>
              <a:ext cx="85275" cy="67250"/>
            </a:xfrm>
            <a:custGeom>
              <a:avLst/>
              <a:gdLst/>
              <a:ahLst/>
              <a:cxnLst/>
              <a:rect l="l" t="t" r="r" b="b"/>
              <a:pathLst>
                <a:path w="3411" h="2690" extrusionOk="0">
                  <a:moveTo>
                    <a:pt x="1201" y="1"/>
                  </a:moveTo>
                  <a:lnTo>
                    <a:pt x="961" y="49"/>
                  </a:lnTo>
                  <a:lnTo>
                    <a:pt x="721" y="97"/>
                  </a:lnTo>
                  <a:lnTo>
                    <a:pt x="529" y="241"/>
                  </a:lnTo>
                  <a:lnTo>
                    <a:pt x="385" y="337"/>
                  </a:lnTo>
                  <a:lnTo>
                    <a:pt x="193" y="481"/>
                  </a:lnTo>
                  <a:lnTo>
                    <a:pt x="97" y="673"/>
                  </a:lnTo>
                  <a:lnTo>
                    <a:pt x="49" y="865"/>
                  </a:lnTo>
                  <a:lnTo>
                    <a:pt x="1" y="1153"/>
                  </a:lnTo>
                  <a:lnTo>
                    <a:pt x="1" y="1393"/>
                  </a:lnTo>
                  <a:lnTo>
                    <a:pt x="97" y="1681"/>
                  </a:lnTo>
                  <a:lnTo>
                    <a:pt x="289" y="1922"/>
                  </a:lnTo>
                  <a:lnTo>
                    <a:pt x="481" y="2114"/>
                  </a:lnTo>
                  <a:lnTo>
                    <a:pt x="721" y="2306"/>
                  </a:lnTo>
                  <a:lnTo>
                    <a:pt x="1009" y="2450"/>
                  </a:lnTo>
                  <a:lnTo>
                    <a:pt x="1345" y="2594"/>
                  </a:lnTo>
                  <a:lnTo>
                    <a:pt x="1634" y="2642"/>
                  </a:lnTo>
                  <a:lnTo>
                    <a:pt x="1922" y="2690"/>
                  </a:lnTo>
                  <a:lnTo>
                    <a:pt x="2162" y="2642"/>
                  </a:lnTo>
                  <a:lnTo>
                    <a:pt x="2402" y="2594"/>
                  </a:lnTo>
                  <a:lnTo>
                    <a:pt x="2642" y="2546"/>
                  </a:lnTo>
                  <a:lnTo>
                    <a:pt x="2834" y="2402"/>
                  </a:lnTo>
                  <a:lnTo>
                    <a:pt x="3026" y="2306"/>
                  </a:lnTo>
                  <a:lnTo>
                    <a:pt x="3170" y="2162"/>
                  </a:lnTo>
                  <a:lnTo>
                    <a:pt x="3266" y="1970"/>
                  </a:lnTo>
                  <a:lnTo>
                    <a:pt x="3363" y="1777"/>
                  </a:lnTo>
                  <a:lnTo>
                    <a:pt x="3411" y="1489"/>
                  </a:lnTo>
                  <a:lnTo>
                    <a:pt x="3363" y="1249"/>
                  </a:lnTo>
                  <a:lnTo>
                    <a:pt x="3266" y="1009"/>
                  </a:lnTo>
                  <a:lnTo>
                    <a:pt x="3122" y="721"/>
                  </a:lnTo>
                  <a:lnTo>
                    <a:pt x="2882" y="529"/>
                  </a:lnTo>
                  <a:lnTo>
                    <a:pt x="2642" y="337"/>
                  </a:lnTo>
                  <a:lnTo>
                    <a:pt x="2354" y="193"/>
                  </a:lnTo>
                  <a:lnTo>
                    <a:pt x="2018" y="49"/>
                  </a:lnTo>
                  <a:lnTo>
                    <a:pt x="1730" y="1"/>
                  </a:lnTo>
                  <a:close/>
                </a:path>
              </a:pathLst>
            </a:custGeom>
            <a:solidFill>
              <a:srgbClr val="FEA68C"/>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620" name="Google Shape;2620;p41"/>
            <p:cNvSpPr/>
            <p:nvPr/>
          </p:nvSpPr>
          <p:spPr>
            <a:xfrm>
              <a:off x="1988625" y="2762625"/>
              <a:ext cx="85275" cy="67250"/>
            </a:xfrm>
            <a:custGeom>
              <a:avLst/>
              <a:gdLst/>
              <a:ahLst/>
              <a:cxnLst/>
              <a:rect l="l" t="t" r="r" b="b"/>
              <a:pathLst>
                <a:path w="3411" h="2690" fill="none" extrusionOk="0">
                  <a:moveTo>
                    <a:pt x="1442" y="1"/>
                  </a:moveTo>
                  <a:lnTo>
                    <a:pt x="1442" y="1"/>
                  </a:lnTo>
                  <a:lnTo>
                    <a:pt x="1201" y="1"/>
                  </a:lnTo>
                  <a:lnTo>
                    <a:pt x="961" y="49"/>
                  </a:lnTo>
                  <a:lnTo>
                    <a:pt x="721" y="97"/>
                  </a:lnTo>
                  <a:lnTo>
                    <a:pt x="529" y="241"/>
                  </a:lnTo>
                  <a:lnTo>
                    <a:pt x="385" y="337"/>
                  </a:lnTo>
                  <a:lnTo>
                    <a:pt x="193" y="481"/>
                  </a:lnTo>
                  <a:lnTo>
                    <a:pt x="97" y="673"/>
                  </a:lnTo>
                  <a:lnTo>
                    <a:pt x="49" y="865"/>
                  </a:lnTo>
                  <a:lnTo>
                    <a:pt x="49" y="865"/>
                  </a:lnTo>
                  <a:lnTo>
                    <a:pt x="1" y="1153"/>
                  </a:lnTo>
                  <a:lnTo>
                    <a:pt x="1" y="1393"/>
                  </a:lnTo>
                  <a:lnTo>
                    <a:pt x="97" y="1681"/>
                  </a:lnTo>
                  <a:lnTo>
                    <a:pt x="289" y="1922"/>
                  </a:lnTo>
                  <a:lnTo>
                    <a:pt x="481" y="2114"/>
                  </a:lnTo>
                  <a:lnTo>
                    <a:pt x="721" y="2306"/>
                  </a:lnTo>
                  <a:lnTo>
                    <a:pt x="1009" y="2450"/>
                  </a:lnTo>
                  <a:lnTo>
                    <a:pt x="1345" y="2594"/>
                  </a:lnTo>
                  <a:lnTo>
                    <a:pt x="1345" y="2594"/>
                  </a:lnTo>
                  <a:lnTo>
                    <a:pt x="1634" y="2642"/>
                  </a:lnTo>
                  <a:lnTo>
                    <a:pt x="1922" y="2690"/>
                  </a:lnTo>
                  <a:lnTo>
                    <a:pt x="1922" y="2690"/>
                  </a:lnTo>
                  <a:lnTo>
                    <a:pt x="2162" y="2642"/>
                  </a:lnTo>
                  <a:lnTo>
                    <a:pt x="2402" y="2594"/>
                  </a:lnTo>
                  <a:lnTo>
                    <a:pt x="2642" y="2546"/>
                  </a:lnTo>
                  <a:lnTo>
                    <a:pt x="2834" y="2402"/>
                  </a:lnTo>
                  <a:lnTo>
                    <a:pt x="3026" y="2306"/>
                  </a:lnTo>
                  <a:lnTo>
                    <a:pt x="3170" y="2162"/>
                  </a:lnTo>
                  <a:lnTo>
                    <a:pt x="3266" y="1970"/>
                  </a:lnTo>
                  <a:lnTo>
                    <a:pt x="3363" y="1777"/>
                  </a:lnTo>
                  <a:lnTo>
                    <a:pt x="3363" y="1777"/>
                  </a:lnTo>
                  <a:lnTo>
                    <a:pt x="3411" y="1489"/>
                  </a:lnTo>
                  <a:lnTo>
                    <a:pt x="3363" y="1249"/>
                  </a:lnTo>
                  <a:lnTo>
                    <a:pt x="3266" y="1009"/>
                  </a:lnTo>
                  <a:lnTo>
                    <a:pt x="3122" y="721"/>
                  </a:lnTo>
                  <a:lnTo>
                    <a:pt x="2882" y="529"/>
                  </a:lnTo>
                  <a:lnTo>
                    <a:pt x="2642" y="337"/>
                  </a:lnTo>
                  <a:lnTo>
                    <a:pt x="2354" y="193"/>
                  </a:lnTo>
                  <a:lnTo>
                    <a:pt x="2018" y="49"/>
                  </a:lnTo>
                  <a:lnTo>
                    <a:pt x="2018" y="49"/>
                  </a:lnTo>
                  <a:lnTo>
                    <a:pt x="1730" y="1"/>
                  </a:lnTo>
                  <a:lnTo>
                    <a:pt x="1442" y="1"/>
                  </a:lnTo>
                </a:path>
              </a:pathLst>
            </a:custGeom>
            <a:no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621" name="Google Shape;2621;p41"/>
            <p:cNvSpPr/>
            <p:nvPr/>
          </p:nvSpPr>
          <p:spPr>
            <a:xfrm>
              <a:off x="2229950" y="2694200"/>
              <a:ext cx="100875" cy="121275"/>
            </a:xfrm>
            <a:custGeom>
              <a:avLst/>
              <a:gdLst/>
              <a:ahLst/>
              <a:cxnLst/>
              <a:rect l="l" t="t" r="r" b="b"/>
              <a:pathLst>
                <a:path w="4035" h="4851" extrusionOk="0">
                  <a:moveTo>
                    <a:pt x="2018" y="0"/>
                  </a:moveTo>
                  <a:lnTo>
                    <a:pt x="1634" y="96"/>
                  </a:lnTo>
                  <a:lnTo>
                    <a:pt x="1298" y="192"/>
                  </a:lnTo>
                  <a:lnTo>
                    <a:pt x="961" y="384"/>
                  </a:lnTo>
                  <a:lnTo>
                    <a:pt x="721" y="624"/>
                  </a:lnTo>
                  <a:lnTo>
                    <a:pt x="481" y="913"/>
                  </a:lnTo>
                  <a:lnTo>
                    <a:pt x="289" y="1249"/>
                  </a:lnTo>
                  <a:lnTo>
                    <a:pt x="193" y="1633"/>
                  </a:lnTo>
                  <a:lnTo>
                    <a:pt x="49" y="2641"/>
                  </a:lnTo>
                  <a:lnTo>
                    <a:pt x="1" y="3026"/>
                  </a:lnTo>
                  <a:lnTo>
                    <a:pt x="49" y="3410"/>
                  </a:lnTo>
                  <a:lnTo>
                    <a:pt x="193" y="3746"/>
                  </a:lnTo>
                  <a:lnTo>
                    <a:pt x="385" y="4082"/>
                  </a:lnTo>
                  <a:lnTo>
                    <a:pt x="625" y="4370"/>
                  </a:lnTo>
                  <a:lnTo>
                    <a:pt x="913" y="4562"/>
                  </a:lnTo>
                  <a:lnTo>
                    <a:pt x="1249" y="4755"/>
                  </a:lnTo>
                  <a:lnTo>
                    <a:pt x="1634" y="4851"/>
                  </a:lnTo>
                  <a:lnTo>
                    <a:pt x="2018" y="4851"/>
                  </a:lnTo>
                  <a:lnTo>
                    <a:pt x="2402" y="4803"/>
                  </a:lnTo>
                  <a:lnTo>
                    <a:pt x="2738" y="4707"/>
                  </a:lnTo>
                  <a:lnTo>
                    <a:pt x="3074" y="4514"/>
                  </a:lnTo>
                  <a:lnTo>
                    <a:pt x="3315" y="4274"/>
                  </a:lnTo>
                  <a:lnTo>
                    <a:pt x="3555" y="3986"/>
                  </a:lnTo>
                  <a:lnTo>
                    <a:pt x="3747" y="3650"/>
                  </a:lnTo>
                  <a:lnTo>
                    <a:pt x="3843" y="3266"/>
                  </a:lnTo>
                  <a:lnTo>
                    <a:pt x="3987" y="2257"/>
                  </a:lnTo>
                  <a:lnTo>
                    <a:pt x="4035" y="1873"/>
                  </a:lnTo>
                  <a:lnTo>
                    <a:pt x="3987" y="1489"/>
                  </a:lnTo>
                  <a:lnTo>
                    <a:pt x="3843" y="1153"/>
                  </a:lnTo>
                  <a:lnTo>
                    <a:pt x="3651" y="817"/>
                  </a:lnTo>
                  <a:lnTo>
                    <a:pt x="3411" y="528"/>
                  </a:lnTo>
                  <a:lnTo>
                    <a:pt x="3122" y="336"/>
                  </a:lnTo>
                  <a:lnTo>
                    <a:pt x="2786" y="144"/>
                  </a:lnTo>
                  <a:lnTo>
                    <a:pt x="2402" y="48"/>
                  </a:lnTo>
                  <a:lnTo>
                    <a:pt x="2018" y="0"/>
                  </a:lnTo>
                  <a:close/>
                </a:path>
              </a:pathLst>
            </a:custGeom>
            <a:solidFill>
              <a:srgbClr val="FDFDFD"/>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622" name="Google Shape;2622;p41"/>
            <p:cNvSpPr/>
            <p:nvPr/>
          </p:nvSpPr>
          <p:spPr>
            <a:xfrm>
              <a:off x="2229950" y="2701400"/>
              <a:ext cx="73275" cy="104475"/>
            </a:xfrm>
            <a:custGeom>
              <a:avLst/>
              <a:gdLst/>
              <a:ahLst/>
              <a:cxnLst/>
              <a:rect l="l" t="t" r="r" b="b"/>
              <a:pathLst>
                <a:path w="2931" h="4179" extrusionOk="0">
                  <a:moveTo>
                    <a:pt x="1298" y="0"/>
                  </a:moveTo>
                  <a:lnTo>
                    <a:pt x="1057" y="48"/>
                  </a:lnTo>
                  <a:lnTo>
                    <a:pt x="769" y="288"/>
                  </a:lnTo>
                  <a:lnTo>
                    <a:pt x="481" y="577"/>
                  </a:lnTo>
                  <a:lnTo>
                    <a:pt x="289" y="961"/>
                  </a:lnTo>
                  <a:lnTo>
                    <a:pt x="193" y="1345"/>
                  </a:lnTo>
                  <a:lnTo>
                    <a:pt x="49" y="2353"/>
                  </a:lnTo>
                  <a:lnTo>
                    <a:pt x="1" y="2594"/>
                  </a:lnTo>
                  <a:lnTo>
                    <a:pt x="1" y="2834"/>
                  </a:lnTo>
                  <a:lnTo>
                    <a:pt x="49" y="3074"/>
                  </a:lnTo>
                  <a:lnTo>
                    <a:pt x="145" y="3314"/>
                  </a:lnTo>
                  <a:lnTo>
                    <a:pt x="193" y="3554"/>
                  </a:lnTo>
                  <a:lnTo>
                    <a:pt x="337" y="3746"/>
                  </a:lnTo>
                  <a:lnTo>
                    <a:pt x="625" y="4082"/>
                  </a:lnTo>
                  <a:lnTo>
                    <a:pt x="865" y="4178"/>
                  </a:lnTo>
                  <a:lnTo>
                    <a:pt x="1249" y="4178"/>
                  </a:lnTo>
                  <a:lnTo>
                    <a:pt x="1586" y="4082"/>
                  </a:lnTo>
                  <a:lnTo>
                    <a:pt x="1874" y="3938"/>
                  </a:lnTo>
                  <a:lnTo>
                    <a:pt x="2162" y="3746"/>
                  </a:lnTo>
                  <a:lnTo>
                    <a:pt x="2402" y="3458"/>
                  </a:lnTo>
                  <a:lnTo>
                    <a:pt x="2642" y="3122"/>
                  </a:lnTo>
                  <a:lnTo>
                    <a:pt x="2786" y="2786"/>
                  </a:lnTo>
                  <a:lnTo>
                    <a:pt x="2882" y="2353"/>
                  </a:lnTo>
                  <a:lnTo>
                    <a:pt x="2930" y="1921"/>
                  </a:lnTo>
                  <a:lnTo>
                    <a:pt x="2882" y="1537"/>
                  </a:lnTo>
                  <a:lnTo>
                    <a:pt x="2786" y="1153"/>
                  </a:lnTo>
                  <a:lnTo>
                    <a:pt x="2642" y="817"/>
                  </a:lnTo>
                  <a:lnTo>
                    <a:pt x="2450" y="529"/>
                  </a:lnTo>
                  <a:lnTo>
                    <a:pt x="2210" y="288"/>
                  </a:lnTo>
                  <a:lnTo>
                    <a:pt x="1874" y="96"/>
                  </a:lnTo>
                  <a:lnTo>
                    <a:pt x="1586" y="0"/>
                  </a:lnTo>
                  <a:close/>
                </a:path>
              </a:pathLst>
            </a:custGeom>
            <a:solidFill>
              <a:srgbClr val="210A0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623" name="Google Shape;2623;p41"/>
            <p:cNvSpPr/>
            <p:nvPr/>
          </p:nvSpPr>
          <p:spPr>
            <a:xfrm>
              <a:off x="2161525" y="2737400"/>
              <a:ext cx="22825" cy="22850"/>
            </a:xfrm>
            <a:custGeom>
              <a:avLst/>
              <a:gdLst/>
              <a:ahLst/>
              <a:cxnLst/>
              <a:rect l="l" t="t" r="r" b="b"/>
              <a:pathLst>
                <a:path w="913" h="914" extrusionOk="0">
                  <a:moveTo>
                    <a:pt x="144" y="1"/>
                  </a:moveTo>
                  <a:lnTo>
                    <a:pt x="96" y="49"/>
                  </a:lnTo>
                  <a:lnTo>
                    <a:pt x="0" y="433"/>
                  </a:lnTo>
                  <a:lnTo>
                    <a:pt x="0" y="625"/>
                  </a:lnTo>
                  <a:lnTo>
                    <a:pt x="0" y="769"/>
                  </a:lnTo>
                  <a:lnTo>
                    <a:pt x="0" y="865"/>
                  </a:lnTo>
                  <a:lnTo>
                    <a:pt x="48" y="913"/>
                  </a:lnTo>
                  <a:lnTo>
                    <a:pt x="144" y="865"/>
                  </a:lnTo>
                  <a:lnTo>
                    <a:pt x="144" y="769"/>
                  </a:lnTo>
                  <a:lnTo>
                    <a:pt x="144" y="673"/>
                  </a:lnTo>
                  <a:lnTo>
                    <a:pt x="192" y="481"/>
                  </a:lnTo>
                  <a:lnTo>
                    <a:pt x="213" y="319"/>
                  </a:lnTo>
                  <a:lnTo>
                    <a:pt x="289" y="433"/>
                  </a:lnTo>
                  <a:lnTo>
                    <a:pt x="433" y="673"/>
                  </a:lnTo>
                  <a:lnTo>
                    <a:pt x="481" y="721"/>
                  </a:lnTo>
                  <a:lnTo>
                    <a:pt x="529" y="721"/>
                  </a:lnTo>
                  <a:lnTo>
                    <a:pt x="625" y="673"/>
                  </a:lnTo>
                  <a:lnTo>
                    <a:pt x="913" y="241"/>
                  </a:lnTo>
                  <a:lnTo>
                    <a:pt x="913" y="193"/>
                  </a:lnTo>
                  <a:lnTo>
                    <a:pt x="865" y="145"/>
                  </a:lnTo>
                  <a:lnTo>
                    <a:pt x="769" y="97"/>
                  </a:lnTo>
                  <a:lnTo>
                    <a:pt x="721" y="145"/>
                  </a:lnTo>
                  <a:lnTo>
                    <a:pt x="520" y="446"/>
                  </a:lnTo>
                  <a:lnTo>
                    <a:pt x="520" y="446"/>
                  </a:lnTo>
                  <a:lnTo>
                    <a:pt x="433" y="337"/>
                  </a:lnTo>
                  <a:lnTo>
                    <a:pt x="337" y="193"/>
                  </a:lnTo>
                  <a:lnTo>
                    <a:pt x="241" y="49"/>
                  </a:lnTo>
                  <a:lnTo>
                    <a:pt x="192" y="49"/>
                  </a:lnTo>
                  <a:lnTo>
                    <a:pt x="144" y="1"/>
                  </a:lnTo>
                  <a:close/>
                </a:path>
              </a:pathLst>
            </a:custGeom>
            <a:solidFill>
              <a:srgbClr val="4D2A2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624" name="Google Shape;2624;p41"/>
            <p:cNvSpPr/>
            <p:nvPr/>
          </p:nvSpPr>
          <p:spPr>
            <a:xfrm>
              <a:off x="2046250" y="2656975"/>
              <a:ext cx="102100" cy="121275"/>
            </a:xfrm>
            <a:custGeom>
              <a:avLst/>
              <a:gdLst/>
              <a:ahLst/>
              <a:cxnLst/>
              <a:rect l="l" t="t" r="r" b="b"/>
              <a:pathLst>
                <a:path w="4084" h="4851" extrusionOk="0">
                  <a:moveTo>
                    <a:pt x="2162" y="0"/>
                  </a:moveTo>
                  <a:lnTo>
                    <a:pt x="1826" y="48"/>
                  </a:lnTo>
                  <a:lnTo>
                    <a:pt x="1442" y="144"/>
                  </a:lnTo>
                  <a:lnTo>
                    <a:pt x="1106" y="288"/>
                  </a:lnTo>
                  <a:lnTo>
                    <a:pt x="817" y="529"/>
                  </a:lnTo>
                  <a:lnTo>
                    <a:pt x="577" y="817"/>
                  </a:lnTo>
                  <a:lnTo>
                    <a:pt x="385" y="1153"/>
                  </a:lnTo>
                  <a:lnTo>
                    <a:pt x="289" y="1489"/>
                  </a:lnTo>
                  <a:lnTo>
                    <a:pt x="49" y="2498"/>
                  </a:lnTo>
                  <a:lnTo>
                    <a:pt x="1" y="2882"/>
                  </a:lnTo>
                  <a:lnTo>
                    <a:pt x="49" y="3266"/>
                  </a:lnTo>
                  <a:lnTo>
                    <a:pt x="145" y="3650"/>
                  </a:lnTo>
                  <a:lnTo>
                    <a:pt x="337" y="3938"/>
                  </a:lnTo>
                  <a:lnTo>
                    <a:pt x="577" y="4227"/>
                  </a:lnTo>
                  <a:lnTo>
                    <a:pt x="817" y="4467"/>
                  </a:lnTo>
                  <a:lnTo>
                    <a:pt x="1154" y="4659"/>
                  </a:lnTo>
                  <a:lnTo>
                    <a:pt x="1538" y="4803"/>
                  </a:lnTo>
                  <a:lnTo>
                    <a:pt x="1922" y="4851"/>
                  </a:lnTo>
                  <a:lnTo>
                    <a:pt x="2306" y="4803"/>
                  </a:lnTo>
                  <a:lnTo>
                    <a:pt x="2642" y="4707"/>
                  </a:lnTo>
                  <a:lnTo>
                    <a:pt x="2979" y="4515"/>
                  </a:lnTo>
                  <a:lnTo>
                    <a:pt x="3267" y="4323"/>
                  </a:lnTo>
                  <a:lnTo>
                    <a:pt x="3507" y="4034"/>
                  </a:lnTo>
                  <a:lnTo>
                    <a:pt x="3699" y="3698"/>
                  </a:lnTo>
                  <a:lnTo>
                    <a:pt x="3843" y="3314"/>
                  </a:lnTo>
                  <a:lnTo>
                    <a:pt x="4035" y="2306"/>
                  </a:lnTo>
                  <a:lnTo>
                    <a:pt x="4083" y="1921"/>
                  </a:lnTo>
                  <a:lnTo>
                    <a:pt x="4035" y="1537"/>
                  </a:lnTo>
                  <a:lnTo>
                    <a:pt x="3939" y="1201"/>
                  </a:lnTo>
                  <a:lnTo>
                    <a:pt x="3795" y="865"/>
                  </a:lnTo>
                  <a:lnTo>
                    <a:pt x="3555" y="577"/>
                  </a:lnTo>
                  <a:lnTo>
                    <a:pt x="3267" y="336"/>
                  </a:lnTo>
                  <a:lnTo>
                    <a:pt x="2931" y="144"/>
                  </a:lnTo>
                  <a:lnTo>
                    <a:pt x="2594" y="48"/>
                  </a:lnTo>
                  <a:lnTo>
                    <a:pt x="2162" y="0"/>
                  </a:lnTo>
                  <a:close/>
                </a:path>
              </a:pathLst>
            </a:custGeom>
            <a:solidFill>
              <a:srgbClr val="FDFDFD"/>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625" name="Google Shape;2625;p41"/>
            <p:cNvSpPr/>
            <p:nvPr/>
          </p:nvSpPr>
          <p:spPr>
            <a:xfrm>
              <a:off x="2046250" y="2656975"/>
              <a:ext cx="102100" cy="121275"/>
            </a:xfrm>
            <a:custGeom>
              <a:avLst/>
              <a:gdLst/>
              <a:ahLst/>
              <a:cxnLst/>
              <a:rect l="l" t="t" r="r" b="b"/>
              <a:pathLst>
                <a:path w="4084" h="4851" fill="none" extrusionOk="0">
                  <a:moveTo>
                    <a:pt x="1538" y="4803"/>
                  </a:moveTo>
                  <a:lnTo>
                    <a:pt x="1538" y="4803"/>
                  </a:lnTo>
                  <a:lnTo>
                    <a:pt x="1538" y="4803"/>
                  </a:lnTo>
                  <a:lnTo>
                    <a:pt x="1154" y="4659"/>
                  </a:lnTo>
                  <a:lnTo>
                    <a:pt x="817" y="4467"/>
                  </a:lnTo>
                  <a:lnTo>
                    <a:pt x="577" y="4227"/>
                  </a:lnTo>
                  <a:lnTo>
                    <a:pt x="337" y="3938"/>
                  </a:lnTo>
                  <a:lnTo>
                    <a:pt x="145" y="3650"/>
                  </a:lnTo>
                  <a:lnTo>
                    <a:pt x="49" y="3266"/>
                  </a:lnTo>
                  <a:lnTo>
                    <a:pt x="1" y="2882"/>
                  </a:lnTo>
                  <a:lnTo>
                    <a:pt x="49" y="2498"/>
                  </a:lnTo>
                  <a:lnTo>
                    <a:pt x="289" y="1489"/>
                  </a:lnTo>
                  <a:lnTo>
                    <a:pt x="289" y="1489"/>
                  </a:lnTo>
                  <a:lnTo>
                    <a:pt x="385" y="1153"/>
                  </a:lnTo>
                  <a:lnTo>
                    <a:pt x="577" y="817"/>
                  </a:lnTo>
                  <a:lnTo>
                    <a:pt x="817" y="529"/>
                  </a:lnTo>
                  <a:lnTo>
                    <a:pt x="1106" y="288"/>
                  </a:lnTo>
                  <a:lnTo>
                    <a:pt x="1442" y="144"/>
                  </a:lnTo>
                  <a:lnTo>
                    <a:pt x="1826" y="48"/>
                  </a:lnTo>
                  <a:lnTo>
                    <a:pt x="2162" y="0"/>
                  </a:lnTo>
                  <a:lnTo>
                    <a:pt x="2594" y="48"/>
                  </a:lnTo>
                  <a:lnTo>
                    <a:pt x="2594" y="48"/>
                  </a:lnTo>
                  <a:lnTo>
                    <a:pt x="2931" y="144"/>
                  </a:lnTo>
                  <a:lnTo>
                    <a:pt x="3267" y="336"/>
                  </a:lnTo>
                  <a:lnTo>
                    <a:pt x="3555" y="577"/>
                  </a:lnTo>
                  <a:lnTo>
                    <a:pt x="3795" y="865"/>
                  </a:lnTo>
                  <a:lnTo>
                    <a:pt x="3939" y="1201"/>
                  </a:lnTo>
                  <a:lnTo>
                    <a:pt x="4035" y="1537"/>
                  </a:lnTo>
                  <a:lnTo>
                    <a:pt x="4083" y="1921"/>
                  </a:lnTo>
                  <a:lnTo>
                    <a:pt x="4035" y="2306"/>
                  </a:lnTo>
                  <a:lnTo>
                    <a:pt x="3843" y="3314"/>
                  </a:lnTo>
                  <a:lnTo>
                    <a:pt x="3843" y="3314"/>
                  </a:lnTo>
                  <a:lnTo>
                    <a:pt x="3699" y="3698"/>
                  </a:lnTo>
                  <a:lnTo>
                    <a:pt x="3507" y="4034"/>
                  </a:lnTo>
                  <a:lnTo>
                    <a:pt x="3267" y="4323"/>
                  </a:lnTo>
                  <a:lnTo>
                    <a:pt x="2979" y="4515"/>
                  </a:lnTo>
                  <a:lnTo>
                    <a:pt x="2642" y="4707"/>
                  </a:lnTo>
                  <a:lnTo>
                    <a:pt x="2306" y="4803"/>
                  </a:lnTo>
                  <a:lnTo>
                    <a:pt x="1922" y="4851"/>
                  </a:lnTo>
                  <a:lnTo>
                    <a:pt x="1538" y="4803"/>
                  </a:lnTo>
                </a:path>
              </a:pathLst>
            </a:custGeom>
            <a:no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626" name="Google Shape;2626;p41"/>
            <p:cNvSpPr/>
            <p:nvPr/>
          </p:nvSpPr>
          <p:spPr>
            <a:xfrm>
              <a:off x="2073875" y="2671375"/>
              <a:ext cx="74475" cy="103275"/>
            </a:xfrm>
            <a:custGeom>
              <a:avLst/>
              <a:gdLst/>
              <a:ahLst/>
              <a:cxnLst/>
              <a:rect l="l" t="t" r="r" b="b"/>
              <a:pathLst>
                <a:path w="2979" h="4131" extrusionOk="0">
                  <a:moveTo>
                    <a:pt x="1826" y="1"/>
                  </a:moveTo>
                  <a:lnTo>
                    <a:pt x="1489" y="49"/>
                  </a:lnTo>
                  <a:lnTo>
                    <a:pt x="1153" y="145"/>
                  </a:lnTo>
                  <a:lnTo>
                    <a:pt x="865" y="385"/>
                  </a:lnTo>
                  <a:lnTo>
                    <a:pt x="577" y="625"/>
                  </a:lnTo>
                  <a:lnTo>
                    <a:pt x="337" y="913"/>
                  </a:lnTo>
                  <a:lnTo>
                    <a:pt x="193" y="1297"/>
                  </a:lnTo>
                  <a:lnTo>
                    <a:pt x="49" y="1681"/>
                  </a:lnTo>
                  <a:lnTo>
                    <a:pt x="1" y="2114"/>
                  </a:lnTo>
                  <a:lnTo>
                    <a:pt x="1" y="2546"/>
                  </a:lnTo>
                  <a:lnTo>
                    <a:pt x="97" y="2930"/>
                  </a:lnTo>
                  <a:lnTo>
                    <a:pt x="241" y="3266"/>
                  </a:lnTo>
                  <a:lnTo>
                    <a:pt x="433" y="3554"/>
                  </a:lnTo>
                  <a:lnTo>
                    <a:pt x="673" y="3795"/>
                  </a:lnTo>
                  <a:lnTo>
                    <a:pt x="961" y="3987"/>
                  </a:lnTo>
                  <a:lnTo>
                    <a:pt x="1249" y="4131"/>
                  </a:lnTo>
                  <a:lnTo>
                    <a:pt x="1537" y="4131"/>
                  </a:lnTo>
                  <a:lnTo>
                    <a:pt x="1922" y="3939"/>
                  </a:lnTo>
                  <a:lnTo>
                    <a:pt x="2114" y="3795"/>
                  </a:lnTo>
                  <a:lnTo>
                    <a:pt x="2306" y="3602"/>
                  </a:lnTo>
                  <a:lnTo>
                    <a:pt x="2450" y="3410"/>
                  </a:lnTo>
                  <a:lnTo>
                    <a:pt x="2546" y="3218"/>
                  </a:lnTo>
                  <a:lnTo>
                    <a:pt x="2642" y="2978"/>
                  </a:lnTo>
                  <a:lnTo>
                    <a:pt x="2738" y="2738"/>
                  </a:lnTo>
                  <a:lnTo>
                    <a:pt x="2930" y="1730"/>
                  </a:lnTo>
                  <a:lnTo>
                    <a:pt x="2978" y="1345"/>
                  </a:lnTo>
                  <a:lnTo>
                    <a:pt x="2930" y="913"/>
                  </a:lnTo>
                  <a:lnTo>
                    <a:pt x="2786" y="529"/>
                  </a:lnTo>
                  <a:lnTo>
                    <a:pt x="2594" y="193"/>
                  </a:lnTo>
                  <a:lnTo>
                    <a:pt x="2402" y="97"/>
                  </a:lnTo>
                  <a:lnTo>
                    <a:pt x="2162" y="1"/>
                  </a:lnTo>
                  <a:close/>
                </a:path>
              </a:pathLst>
            </a:custGeom>
            <a:solidFill>
              <a:srgbClr val="210A0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627" name="Google Shape;2627;p41"/>
            <p:cNvSpPr/>
            <p:nvPr/>
          </p:nvSpPr>
          <p:spPr>
            <a:xfrm>
              <a:off x="1915400" y="2386825"/>
              <a:ext cx="641150" cy="595550"/>
            </a:xfrm>
            <a:custGeom>
              <a:avLst/>
              <a:gdLst/>
              <a:ahLst/>
              <a:cxnLst/>
              <a:rect l="l" t="t" r="r" b="b"/>
              <a:pathLst>
                <a:path w="25646" h="23822" extrusionOk="0">
                  <a:moveTo>
                    <a:pt x="11094" y="1"/>
                  </a:moveTo>
                  <a:lnTo>
                    <a:pt x="9941" y="97"/>
                  </a:lnTo>
                  <a:lnTo>
                    <a:pt x="8837" y="241"/>
                  </a:lnTo>
                  <a:lnTo>
                    <a:pt x="8309" y="385"/>
                  </a:lnTo>
                  <a:lnTo>
                    <a:pt x="7732" y="529"/>
                  </a:lnTo>
                  <a:lnTo>
                    <a:pt x="6628" y="961"/>
                  </a:lnTo>
                  <a:lnTo>
                    <a:pt x="5571" y="1441"/>
                  </a:lnTo>
                  <a:lnTo>
                    <a:pt x="4563" y="2066"/>
                  </a:lnTo>
                  <a:lnTo>
                    <a:pt x="3650" y="2738"/>
                  </a:lnTo>
                  <a:lnTo>
                    <a:pt x="3218" y="3122"/>
                  </a:lnTo>
                  <a:lnTo>
                    <a:pt x="2786" y="3506"/>
                  </a:lnTo>
                  <a:lnTo>
                    <a:pt x="2401" y="3939"/>
                  </a:lnTo>
                  <a:lnTo>
                    <a:pt x="2017" y="4371"/>
                  </a:lnTo>
                  <a:lnTo>
                    <a:pt x="1681" y="4851"/>
                  </a:lnTo>
                  <a:lnTo>
                    <a:pt x="1393" y="5331"/>
                  </a:lnTo>
                  <a:lnTo>
                    <a:pt x="1105" y="5812"/>
                  </a:lnTo>
                  <a:lnTo>
                    <a:pt x="817" y="6292"/>
                  </a:lnTo>
                  <a:lnTo>
                    <a:pt x="625" y="6820"/>
                  </a:lnTo>
                  <a:lnTo>
                    <a:pt x="432" y="7348"/>
                  </a:lnTo>
                  <a:lnTo>
                    <a:pt x="240" y="7925"/>
                  </a:lnTo>
                  <a:lnTo>
                    <a:pt x="144" y="8453"/>
                  </a:lnTo>
                  <a:lnTo>
                    <a:pt x="48" y="9029"/>
                  </a:lnTo>
                  <a:lnTo>
                    <a:pt x="0" y="9606"/>
                  </a:lnTo>
                  <a:lnTo>
                    <a:pt x="0" y="10230"/>
                  </a:lnTo>
                  <a:lnTo>
                    <a:pt x="0" y="10806"/>
                  </a:lnTo>
                  <a:lnTo>
                    <a:pt x="96" y="11431"/>
                  </a:lnTo>
                  <a:lnTo>
                    <a:pt x="192" y="12055"/>
                  </a:lnTo>
                  <a:lnTo>
                    <a:pt x="384" y="12631"/>
                  </a:lnTo>
                  <a:lnTo>
                    <a:pt x="577" y="13304"/>
                  </a:lnTo>
                  <a:lnTo>
                    <a:pt x="817" y="13928"/>
                  </a:lnTo>
                  <a:lnTo>
                    <a:pt x="1153" y="14552"/>
                  </a:lnTo>
                  <a:lnTo>
                    <a:pt x="1201" y="14312"/>
                  </a:lnTo>
                  <a:lnTo>
                    <a:pt x="1345" y="13688"/>
                  </a:lnTo>
                  <a:lnTo>
                    <a:pt x="1633" y="12775"/>
                  </a:lnTo>
                  <a:lnTo>
                    <a:pt x="1825" y="12247"/>
                  </a:lnTo>
                  <a:lnTo>
                    <a:pt x="2065" y="11671"/>
                  </a:lnTo>
                  <a:lnTo>
                    <a:pt x="2401" y="11046"/>
                  </a:lnTo>
                  <a:lnTo>
                    <a:pt x="2738" y="10422"/>
                  </a:lnTo>
                  <a:lnTo>
                    <a:pt x="3122" y="9846"/>
                  </a:lnTo>
                  <a:lnTo>
                    <a:pt x="3602" y="9221"/>
                  </a:lnTo>
                  <a:lnTo>
                    <a:pt x="4130" y="8645"/>
                  </a:lnTo>
                  <a:lnTo>
                    <a:pt x="4707" y="8117"/>
                  </a:lnTo>
                  <a:lnTo>
                    <a:pt x="5331" y="7637"/>
                  </a:lnTo>
                  <a:lnTo>
                    <a:pt x="6051" y="7204"/>
                  </a:lnTo>
                  <a:lnTo>
                    <a:pt x="5907" y="7589"/>
                  </a:lnTo>
                  <a:lnTo>
                    <a:pt x="5715" y="7973"/>
                  </a:lnTo>
                  <a:lnTo>
                    <a:pt x="5475" y="8789"/>
                  </a:lnTo>
                  <a:lnTo>
                    <a:pt x="5283" y="9654"/>
                  </a:lnTo>
                  <a:lnTo>
                    <a:pt x="8357" y="10422"/>
                  </a:lnTo>
                  <a:lnTo>
                    <a:pt x="8453" y="9462"/>
                  </a:lnTo>
                  <a:lnTo>
                    <a:pt x="8549" y="8933"/>
                  </a:lnTo>
                  <a:lnTo>
                    <a:pt x="8645" y="8405"/>
                  </a:lnTo>
                  <a:lnTo>
                    <a:pt x="8837" y="7877"/>
                  </a:lnTo>
                  <a:lnTo>
                    <a:pt x="9077" y="7397"/>
                  </a:lnTo>
                  <a:lnTo>
                    <a:pt x="9365" y="6964"/>
                  </a:lnTo>
                  <a:lnTo>
                    <a:pt x="9509" y="6772"/>
                  </a:lnTo>
                  <a:lnTo>
                    <a:pt x="9701" y="6676"/>
                  </a:lnTo>
                  <a:lnTo>
                    <a:pt x="9605" y="7060"/>
                  </a:lnTo>
                  <a:lnTo>
                    <a:pt x="9317" y="8069"/>
                  </a:lnTo>
                  <a:lnTo>
                    <a:pt x="9221" y="8693"/>
                  </a:lnTo>
                  <a:lnTo>
                    <a:pt x="9125" y="9366"/>
                  </a:lnTo>
                  <a:lnTo>
                    <a:pt x="9077" y="9990"/>
                  </a:lnTo>
                  <a:lnTo>
                    <a:pt x="9077" y="10566"/>
                  </a:lnTo>
                  <a:lnTo>
                    <a:pt x="13303" y="11623"/>
                  </a:lnTo>
                  <a:lnTo>
                    <a:pt x="13159" y="11431"/>
                  </a:lnTo>
                  <a:lnTo>
                    <a:pt x="13063" y="11239"/>
                  </a:lnTo>
                  <a:lnTo>
                    <a:pt x="13015" y="10998"/>
                  </a:lnTo>
                  <a:lnTo>
                    <a:pt x="13015" y="10758"/>
                  </a:lnTo>
                  <a:lnTo>
                    <a:pt x="13063" y="10182"/>
                  </a:lnTo>
                  <a:lnTo>
                    <a:pt x="13159" y="9558"/>
                  </a:lnTo>
                  <a:lnTo>
                    <a:pt x="13447" y="8261"/>
                  </a:lnTo>
                  <a:lnTo>
                    <a:pt x="13591" y="7685"/>
                  </a:lnTo>
                  <a:lnTo>
                    <a:pt x="13591" y="7108"/>
                  </a:lnTo>
                  <a:lnTo>
                    <a:pt x="13783" y="8069"/>
                  </a:lnTo>
                  <a:lnTo>
                    <a:pt x="14072" y="8933"/>
                  </a:lnTo>
                  <a:lnTo>
                    <a:pt x="14312" y="9798"/>
                  </a:lnTo>
                  <a:lnTo>
                    <a:pt x="14600" y="10566"/>
                  </a:lnTo>
                  <a:lnTo>
                    <a:pt x="15032" y="11719"/>
                  </a:lnTo>
                  <a:lnTo>
                    <a:pt x="15224" y="12151"/>
                  </a:lnTo>
                  <a:lnTo>
                    <a:pt x="20363" y="15225"/>
                  </a:lnTo>
                  <a:lnTo>
                    <a:pt x="20747" y="15369"/>
                  </a:lnTo>
                  <a:lnTo>
                    <a:pt x="21227" y="15657"/>
                  </a:lnTo>
                  <a:lnTo>
                    <a:pt x="21660" y="16041"/>
                  </a:lnTo>
                  <a:lnTo>
                    <a:pt x="21900" y="16233"/>
                  </a:lnTo>
                  <a:lnTo>
                    <a:pt x="22092" y="16521"/>
                  </a:lnTo>
                  <a:lnTo>
                    <a:pt x="22236" y="16761"/>
                  </a:lnTo>
                  <a:lnTo>
                    <a:pt x="22380" y="17098"/>
                  </a:lnTo>
                  <a:lnTo>
                    <a:pt x="22476" y="17434"/>
                  </a:lnTo>
                  <a:lnTo>
                    <a:pt x="22476" y="17818"/>
                  </a:lnTo>
                  <a:lnTo>
                    <a:pt x="22476" y="18202"/>
                  </a:lnTo>
                  <a:lnTo>
                    <a:pt x="22428" y="18634"/>
                  </a:lnTo>
                  <a:lnTo>
                    <a:pt x="22236" y="19115"/>
                  </a:lnTo>
                  <a:lnTo>
                    <a:pt x="22044" y="19643"/>
                  </a:lnTo>
                  <a:lnTo>
                    <a:pt x="21804" y="19979"/>
                  </a:lnTo>
                  <a:lnTo>
                    <a:pt x="21612" y="20315"/>
                  </a:lnTo>
                  <a:lnTo>
                    <a:pt x="21323" y="20555"/>
                  </a:lnTo>
                  <a:lnTo>
                    <a:pt x="21083" y="20748"/>
                  </a:lnTo>
                  <a:lnTo>
                    <a:pt x="20795" y="20940"/>
                  </a:lnTo>
                  <a:lnTo>
                    <a:pt x="20507" y="21036"/>
                  </a:lnTo>
                  <a:lnTo>
                    <a:pt x="19979" y="21180"/>
                  </a:lnTo>
                  <a:lnTo>
                    <a:pt x="19498" y="21228"/>
                  </a:lnTo>
                  <a:lnTo>
                    <a:pt x="19114" y="21228"/>
                  </a:lnTo>
                  <a:lnTo>
                    <a:pt x="18730" y="21132"/>
                  </a:lnTo>
                  <a:lnTo>
                    <a:pt x="18490" y="21516"/>
                  </a:lnTo>
                  <a:lnTo>
                    <a:pt x="18202" y="21948"/>
                  </a:lnTo>
                  <a:lnTo>
                    <a:pt x="17818" y="22428"/>
                  </a:lnTo>
                  <a:lnTo>
                    <a:pt x="17337" y="22909"/>
                  </a:lnTo>
                  <a:lnTo>
                    <a:pt x="17049" y="23101"/>
                  </a:lnTo>
                  <a:lnTo>
                    <a:pt x="16761" y="23341"/>
                  </a:lnTo>
                  <a:lnTo>
                    <a:pt x="16425" y="23485"/>
                  </a:lnTo>
                  <a:lnTo>
                    <a:pt x="16089" y="23629"/>
                  </a:lnTo>
                  <a:lnTo>
                    <a:pt x="15781" y="23744"/>
                  </a:lnTo>
                  <a:lnTo>
                    <a:pt x="15781" y="23744"/>
                  </a:lnTo>
                  <a:lnTo>
                    <a:pt x="15897" y="23725"/>
                  </a:lnTo>
                  <a:lnTo>
                    <a:pt x="16569" y="23629"/>
                  </a:lnTo>
                  <a:lnTo>
                    <a:pt x="17433" y="23437"/>
                  </a:lnTo>
                  <a:lnTo>
                    <a:pt x="18394" y="23149"/>
                  </a:lnTo>
                  <a:lnTo>
                    <a:pt x="19450" y="22765"/>
                  </a:lnTo>
                  <a:lnTo>
                    <a:pt x="20027" y="22476"/>
                  </a:lnTo>
                  <a:lnTo>
                    <a:pt x="20603" y="22188"/>
                  </a:lnTo>
                  <a:lnTo>
                    <a:pt x="21131" y="21900"/>
                  </a:lnTo>
                  <a:lnTo>
                    <a:pt x="21708" y="21516"/>
                  </a:lnTo>
                  <a:lnTo>
                    <a:pt x="22236" y="21132"/>
                  </a:lnTo>
                  <a:lnTo>
                    <a:pt x="22764" y="20699"/>
                  </a:lnTo>
                  <a:lnTo>
                    <a:pt x="23244" y="20171"/>
                  </a:lnTo>
                  <a:lnTo>
                    <a:pt x="23725" y="19643"/>
                  </a:lnTo>
                  <a:lnTo>
                    <a:pt x="24157" y="19067"/>
                  </a:lnTo>
                  <a:lnTo>
                    <a:pt x="24541" y="18394"/>
                  </a:lnTo>
                  <a:lnTo>
                    <a:pt x="24877" y="17722"/>
                  </a:lnTo>
                  <a:lnTo>
                    <a:pt x="25165" y="16954"/>
                  </a:lnTo>
                  <a:lnTo>
                    <a:pt x="25406" y="16137"/>
                  </a:lnTo>
                  <a:lnTo>
                    <a:pt x="25550" y="15273"/>
                  </a:lnTo>
                  <a:lnTo>
                    <a:pt x="25646" y="14312"/>
                  </a:lnTo>
                  <a:lnTo>
                    <a:pt x="25646" y="13352"/>
                  </a:lnTo>
                  <a:lnTo>
                    <a:pt x="25598" y="12247"/>
                  </a:lnTo>
                  <a:lnTo>
                    <a:pt x="25406" y="11094"/>
                  </a:lnTo>
                  <a:lnTo>
                    <a:pt x="25165" y="9894"/>
                  </a:lnTo>
                  <a:lnTo>
                    <a:pt x="24781" y="8597"/>
                  </a:lnTo>
                  <a:lnTo>
                    <a:pt x="24589" y="7973"/>
                  </a:lnTo>
                  <a:lnTo>
                    <a:pt x="24349" y="7397"/>
                  </a:lnTo>
                  <a:lnTo>
                    <a:pt x="24061" y="6820"/>
                  </a:lnTo>
                  <a:lnTo>
                    <a:pt x="23725" y="6244"/>
                  </a:lnTo>
                  <a:lnTo>
                    <a:pt x="23388" y="5716"/>
                  </a:lnTo>
                  <a:lnTo>
                    <a:pt x="23004" y="5187"/>
                  </a:lnTo>
                  <a:lnTo>
                    <a:pt x="22620" y="4707"/>
                  </a:lnTo>
                  <a:lnTo>
                    <a:pt x="22188" y="4275"/>
                  </a:lnTo>
                  <a:lnTo>
                    <a:pt x="21756" y="3843"/>
                  </a:lnTo>
                  <a:lnTo>
                    <a:pt x="21323" y="3410"/>
                  </a:lnTo>
                  <a:lnTo>
                    <a:pt x="20843" y="3026"/>
                  </a:lnTo>
                  <a:lnTo>
                    <a:pt x="20315" y="2642"/>
                  </a:lnTo>
                  <a:lnTo>
                    <a:pt x="19258" y="2018"/>
                  </a:lnTo>
                  <a:lnTo>
                    <a:pt x="18154" y="1441"/>
                  </a:lnTo>
                  <a:lnTo>
                    <a:pt x="17001" y="961"/>
                  </a:lnTo>
                  <a:lnTo>
                    <a:pt x="15849" y="577"/>
                  </a:lnTo>
                  <a:lnTo>
                    <a:pt x="14648" y="289"/>
                  </a:lnTo>
                  <a:lnTo>
                    <a:pt x="13447" y="97"/>
                  </a:lnTo>
                  <a:lnTo>
                    <a:pt x="12247" y="1"/>
                  </a:lnTo>
                  <a:close/>
                  <a:moveTo>
                    <a:pt x="15781" y="23744"/>
                  </a:moveTo>
                  <a:lnTo>
                    <a:pt x="15320" y="23821"/>
                  </a:lnTo>
                  <a:lnTo>
                    <a:pt x="15320" y="23821"/>
                  </a:lnTo>
                  <a:lnTo>
                    <a:pt x="15704" y="23773"/>
                  </a:lnTo>
                  <a:lnTo>
                    <a:pt x="15781" y="23744"/>
                  </a:lnTo>
                  <a:close/>
                </a:path>
              </a:pathLst>
            </a:custGeom>
            <a:solidFill>
              <a:srgbClr val="210A0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628" name="Google Shape;2628;p41"/>
            <p:cNvSpPr/>
            <p:nvPr/>
          </p:nvSpPr>
          <p:spPr>
            <a:xfrm>
              <a:off x="1915400" y="2386825"/>
              <a:ext cx="641150" cy="595550"/>
            </a:xfrm>
            <a:custGeom>
              <a:avLst/>
              <a:gdLst/>
              <a:ahLst/>
              <a:cxnLst/>
              <a:rect l="l" t="t" r="r" b="b"/>
              <a:pathLst>
                <a:path w="25646" h="23822" fill="none" extrusionOk="0">
                  <a:moveTo>
                    <a:pt x="8837" y="241"/>
                  </a:moveTo>
                  <a:lnTo>
                    <a:pt x="8837" y="241"/>
                  </a:lnTo>
                  <a:lnTo>
                    <a:pt x="9941" y="97"/>
                  </a:lnTo>
                  <a:lnTo>
                    <a:pt x="11094" y="1"/>
                  </a:lnTo>
                  <a:lnTo>
                    <a:pt x="12247" y="1"/>
                  </a:lnTo>
                  <a:lnTo>
                    <a:pt x="13447" y="97"/>
                  </a:lnTo>
                  <a:lnTo>
                    <a:pt x="14648" y="289"/>
                  </a:lnTo>
                  <a:lnTo>
                    <a:pt x="15849" y="577"/>
                  </a:lnTo>
                  <a:lnTo>
                    <a:pt x="17001" y="961"/>
                  </a:lnTo>
                  <a:lnTo>
                    <a:pt x="18154" y="1441"/>
                  </a:lnTo>
                  <a:lnTo>
                    <a:pt x="19258" y="2018"/>
                  </a:lnTo>
                  <a:lnTo>
                    <a:pt x="20315" y="2642"/>
                  </a:lnTo>
                  <a:lnTo>
                    <a:pt x="20843" y="3026"/>
                  </a:lnTo>
                  <a:lnTo>
                    <a:pt x="21323" y="3410"/>
                  </a:lnTo>
                  <a:lnTo>
                    <a:pt x="21756" y="3843"/>
                  </a:lnTo>
                  <a:lnTo>
                    <a:pt x="22188" y="4275"/>
                  </a:lnTo>
                  <a:lnTo>
                    <a:pt x="22620" y="4707"/>
                  </a:lnTo>
                  <a:lnTo>
                    <a:pt x="23004" y="5187"/>
                  </a:lnTo>
                  <a:lnTo>
                    <a:pt x="23388" y="5716"/>
                  </a:lnTo>
                  <a:lnTo>
                    <a:pt x="23725" y="6244"/>
                  </a:lnTo>
                  <a:lnTo>
                    <a:pt x="24061" y="6820"/>
                  </a:lnTo>
                  <a:lnTo>
                    <a:pt x="24349" y="7397"/>
                  </a:lnTo>
                  <a:lnTo>
                    <a:pt x="24589" y="7973"/>
                  </a:lnTo>
                  <a:lnTo>
                    <a:pt x="24781" y="8597"/>
                  </a:lnTo>
                  <a:lnTo>
                    <a:pt x="24781" y="8597"/>
                  </a:lnTo>
                  <a:lnTo>
                    <a:pt x="25165" y="9894"/>
                  </a:lnTo>
                  <a:lnTo>
                    <a:pt x="25406" y="11094"/>
                  </a:lnTo>
                  <a:lnTo>
                    <a:pt x="25598" y="12247"/>
                  </a:lnTo>
                  <a:lnTo>
                    <a:pt x="25646" y="13352"/>
                  </a:lnTo>
                  <a:lnTo>
                    <a:pt x="25646" y="14312"/>
                  </a:lnTo>
                  <a:lnTo>
                    <a:pt x="25550" y="15273"/>
                  </a:lnTo>
                  <a:lnTo>
                    <a:pt x="25406" y="16137"/>
                  </a:lnTo>
                  <a:lnTo>
                    <a:pt x="25165" y="16954"/>
                  </a:lnTo>
                  <a:lnTo>
                    <a:pt x="24877" y="17722"/>
                  </a:lnTo>
                  <a:lnTo>
                    <a:pt x="24541" y="18394"/>
                  </a:lnTo>
                  <a:lnTo>
                    <a:pt x="24157" y="19067"/>
                  </a:lnTo>
                  <a:lnTo>
                    <a:pt x="23725" y="19643"/>
                  </a:lnTo>
                  <a:lnTo>
                    <a:pt x="23244" y="20171"/>
                  </a:lnTo>
                  <a:lnTo>
                    <a:pt x="22764" y="20699"/>
                  </a:lnTo>
                  <a:lnTo>
                    <a:pt x="22236" y="21132"/>
                  </a:lnTo>
                  <a:lnTo>
                    <a:pt x="21708" y="21516"/>
                  </a:lnTo>
                  <a:lnTo>
                    <a:pt x="21131" y="21900"/>
                  </a:lnTo>
                  <a:lnTo>
                    <a:pt x="20603" y="22188"/>
                  </a:lnTo>
                  <a:lnTo>
                    <a:pt x="20027" y="22476"/>
                  </a:lnTo>
                  <a:lnTo>
                    <a:pt x="19450" y="22765"/>
                  </a:lnTo>
                  <a:lnTo>
                    <a:pt x="18394" y="23149"/>
                  </a:lnTo>
                  <a:lnTo>
                    <a:pt x="17433" y="23437"/>
                  </a:lnTo>
                  <a:lnTo>
                    <a:pt x="16569" y="23629"/>
                  </a:lnTo>
                  <a:lnTo>
                    <a:pt x="15897" y="23725"/>
                  </a:lnTo>
                  <a:lnTo>
                    <a:pt x="15320" y="23821"/>
                  </a:lnTo>
                  <a:lnTo>
                    <a:pt x="15320" y="23821"/>
                  </a:lnTo>
                  <a:lnTo>
                    <a:pt x="15704" y="23773"/>
                  </a:lnTo>
                  <a:lnTo>
                    <a:pt x="16089" y="23629"/>
                  </a:lnTo>
                  <a:lnTo>
                    <a:pt x="16425" y="23485"/>
                  </a:lnTo>
                  <a:lnTo>
                    <a:pt x="16761" y="23341"/>
                  </a:lnTo>
                  <a:lnTo>
                    <a:pt x="17049" y="23101"/>
                  </a:lnTo>
                  <a:lnTo>
                    <a:pt x="17337" y="22909"/>
                  </a:lnTo>
                  <a:lnTo>
                    <a:pt x="17818" y="22428"/>
                  </a:lnTo>
                  <a:lnTo>
                    <a:pt x="18202" y="21948"/>
                  </a:lnTo>
                  <a:lnTo>
                    <a:pt x="18490" y="21516"/>
                  </a:lnTo>
                  <a:lnTo>
                    <a:pt x="18730" y="21132"/>
                  </a:lnTo>
                  <a:lnTo>
                    <a:pt x="18730" y="21132"/>
                  </a:lnTo>
                  <a:lnTo>
                    <a:pt x="19114" y="21228"/>
                  </a:lnTo>
                  <a:lnTo>
                    <a:pt x="19498" y="21228"/>
                  </a:lnTo>
                  <a:lnTo>
                    <a:pt x="19979" y="21180"/>
                  </a:lnTo>
                  <a:lnTo>
                    <a:pt x="20507" y="21036"/>
                  </a:lnTo>
                  <a:lnTo>
                    <a:pt x="20795" y="20940"/>
                  </a:lnTo>
                  <a:lnTo>
                    <a:pt x="21083" y="20748"/>
                  </a:lnTo>
                  <a:lnTo>
                    <a:pt x="21323" y="20555"/>
                  </a:lnTo>
                  <a:lnTo>
                    <a:pt x="21612" y="20315"/>
                  </a:lnTo>
                  <a:lnTo>
                    <a:pt x="21804" y="19979"/>
                  </a:lnTo>
                  <a:lnTo>
                    <a:pt x="22044" y="19643"/>
                  </a:lnTo>
                  <a:lnTo>
                    <a:pt x="22044" y="19643"/>
                  </a:lnTo>
                  <a:lnTo>
                    <a:pt x="22236" y="19115"/>
                  </a:lnTo>
                  <a:lnTo>
                    <a:pt x="22428" y="18634"/>
                  </a:lnTo>
                  <a:lnTo>
                    <a:pt x="22476" y="18202"/>
                  </a:lnTo>
                  <a:lnTo>
                    <a:pt x="22476" y="17818"/>
                  </a:lnTo>
                  <a:lnTo>
                    <a:pt x="22476" y="17434"/>
                  </a:lnTo>
                  <a:lnTo>
                    <a:pt x="22380" y="17098"/>
                  </a:lnTo>
                  <a:lnTo>
                    <a:pt x="22236" y="16761"/>
                  </a:lnTo>
                  <a:lnTo>
                    <a:pt x="22092" y="16521"/>
                  </a:lnTo>
                  <a:lnTo>
                    <a:pt x="21900" y="16233"/>
                  </a:lnTo>
                  <a:lnTo>
                    <a:pt x="21660" y="16041"/>
                  </a:lnTo>
                  <a:lnTo>
                    <a:pt x="21227" y="15657"/>
                  </a:lnTo>
                  <a:lnTo>
                    <a:pt x="20747" y="15369"/>
                  </a:lnTo>
                  <a:lnTo>
                    <a:pt x="20363" y="15225"/>
                  </a:lnTo>
                  <a:lnTo>
                    <a:pt x="15224" y="12151"/>
                  </a:lnTo>
                  <a:lnTo>
                    <a:pt x="15224" y="12151"/>
                  </a:lnTo>
                  <a:lnTo>
                    <a:pt x="15032" y="11719"/>
                  </a:lnTo>
                  <a:lnTo>
                    <a:pt x="14600" y="10566"/>
                  </a:lnTo>
                  <a:lnTo>
                    <a:pt x="14312" y="9798"/>
                  </a:lnTo>
                  <a:lnTo>
                    <a:pt x="14072" y="8933"/>
                  </a:lnTo>
                  <a:lnTo>
                    <a:pt x="13783" y="8069"/>
                  </a:lnTo>
                  <a:lnTo>
                    <a:pt x="13591" y="7108"/>
                  </a:lnTo>
                  <a:lnTo>
                    <a:pt x="13591" y="7108"/>
                  </a:lnTo>
                  <a:lnTo>
                    <a:pt x="13591" y="7685"/>
                  </a:lnTo>
                  <a:lnTo>
                    <a:pt x="13447" y="8261"/>
                  </a:lnTo>
                  <a:lnTo>
                    <a:pt x="13159" y="9558"/>
                  </a:lnTo>
                  <a:lnTo>
                    <a:pt x="13063" y="10182"/>
                  </a:lnTo>
                  <a:lnTo>
                    <a:pt x="13015" y="10758"/>
                  </a:lnTo>
                  <a:lnTo>
                    <a:pt x="13015" y="10998"/>
                  </a:lnTo>
                  <a:lnTo>
                    <a:pt x="13063" y="11239"/>
                  </a:lnTo>
                  <a:lnTo>
                    <a:pt x="13159" y="11431"/>
                  </a:lnTo>
                  <a:lnTo>
                    <a:pt x="13303" y="11623"/>
                  </a:lnTo>
                  <a:lnTo>
                    <a:pt x="9077" y="10566"/>
                  </a:lnTo>
                  <a:lnTo>
                    <a:pt x="9077" y="10566"/>
                  </a:lnTo>
                  <a:lnTo>
                    <a:pt x="9077" y="9990"/>
                  </a:lnTo>
                  <a:lnTo>
                    <a:pt x="9125" y="9366"/>
                  </a:lnTo>
                  <a:lnTo>
                    <a:pt x="9221" y="8693"/>
                  </a:lnTo>
                  <a:lnTo>
                    <a:pt x="9317" y="8069"/>
                  </a:lnTo>
                  <a:lnTo>
                    <a:pt x="9605" y="7060"/>
                  </a:lnTo>
                  <a:lnTo>
                    <a:pt x="9701" y="6676"/>
                  </a:lnTo>
                  <a:lnTo>
                    <a:pt x="9701" y="6676"/>
                  </a:lnTo>
                  <a:lnTo>
                    <a:pt x="9509" y="6772"/>
                  </a:lnTo>
                  <a:lnTo>
                    <a:pt x="9365" y="6964"/>
                  </a:lnTo>
                  <a:lnTo>
                    <a:pt x="9077" y="7397"/>
                  </a:lnTo>
                  <a:lnTo>
                    <a:pt x="8837" y="7877"/>
                  </a:lnTo>
                  <a:lnTo>
                    <a:pt x="8645" y="8405"/>
                  </a:lnTo>
                  <a:lnTo>
                    <a:pt x="8549" y="8933"/>
                  </a:lnTo>
                  <a:lnTo>
                    <a:pt x="8453" y="9462"/>
                  </a:lnTo>
                  <a:lnTo>
                    <a:pt x="8357" y="10422"/>
                  </a:lnTo>
                  <a:lnTo>
                    <a:pt x="5283" y="9654"/>
                  </a:lnTo>
                  <a:lnTo>
                    <a:pt x="5283" y="9654"/>
                  </a:lnTo>
                  <a:lnTo>
                    <a:pt x="5475" y="8789"/>
                  </a:lnTo>
                  <a:lnTo>
                    <a:pt x="5715" y="7973"/>
                  </a:lnTo>
                  <a:lnTo>
                    <a:pt x="5907" y="7589"/>
                  </a:lnTo>
                  <a:lnTo>
                    <a:pt x="6051" y="7204"/>
                  </a:lnTo>
                  <a:lnTo>
                    <a:pt x="6051" y="7204"/>
                  </a:lnTo>
                  <a:lnTo>
                    <a:pt x="5331" y="7637"/>
                  </a:lnTo>
                  <a:lnTo>
                    <a:pt x="4707" y="8117"/>
                  </a:lnTo>
                  <a:lnTo>
                    <a:pt x="4130" y="8645"/>
                  </a:lnTo>
                  <a:lnTo>
                    <a:pt x="3602" y="9221"/>
                  </a:lnTo>
                  <a:lnTo>
                    <a:pt x="3122" y="9846"/>
                  </a:lnTo>
                  <a:lnTo>
                    <a:pt x="2738" y="10422"/>
                  </a:lnTo>
                  <a:lnTo>
                    <a:pt x="2401" y="11046"/>
                  </a:lnTo>
                  <a:lnTo>
                    <a:pt x="2065" y="11671"/>
                  </a:lnTo>
                  <a:lnTo>
                    <a:pt x="1825" y="12247"/>
                  </a:lnTo>
                  <a:lnTo>
                    <a:pt x="1633" y="12775"/>
                  </a:lnTo>
                  <a:lnTo>
                    <a:pt x="1345" y="13688"/>
                  </a:lnTo>
                  <a:lnTo>
                    <a:pt x="1201" y="14312"/>
                  </a:lnTo>
                  <a:lnTo>
                    <a:pt x="1153" y="14552"/>
                  </a:lnTo>
                  <a:lnTo>
                    <a:pt x="1153" y="14552"/>
                  </a:lnTo>
                  <a:lnTo>
                    <a:pt x="817" y="13928"/>
                  </a:lnTo>
                  <a:lnTo>
                    <a:pt x="577" y="13304"/>
                  </a:lnTo>
                  <a:lnTo>
                    <a:pt x="384" y="12631"/>
                  </a:lnTo>
                  <a:lnTo>
                    <a:pt x="192" y="12055"/>
                  </a:lnTo>
                  <a:lnTo>
                    <a:pt x="96" y="11431"/>
                  </a:lnTo>
                  <a:lnTo>
                    <a:pt x="0" y="10806"/>
                  </a:lnTo>
                  <a:lnTo>
                    <a:pt x="0" y="10230"/>
                  </a:lnTo>
                  <a:lnTo>
                    <a:pt x="0" y="9606"/>
                  </a:lnTo>
                  <a:lnTo>
                    <a:pt x="48" y="9029"/>
                  </a:lnTo>
                  <a:lnTo>
                    <a:pt x="144" y="8453"/>
                  </a:lnTo>
                  <a:lnTo>
                    <a:pt x="240" y="7925"/>
                  </a:lnTo>
                  <a:lnTo>
                    <a:pt x="432" y="7348"/>
                  </a:lnTo>
                  <a:lnTo>
                    <a:pt x="625" y="6820"/>
                  </a:lnTo>
                  <a:lnTo>
                    <a:pt x="817" y="6292"/>
                  </a:lnTo>
                  <a:lnTo>
                    <a:pt x="1105" y="5812"/>
                  </a:lnTo>
                  <a:lnTo>
                    <a:pt x="1393" y="5331"/>
                  </a:lnTo>
                  <a:lnTo>
                    <a:pt x="1681" y="4851"/>
                  </a:lnTo>
                  <a:lnTo>
                    <a:pt x="2017" y="4371"/>
                  </a:lnTo>
                  <a:lnTo>
                    <a:pt x="2401" y="3939"/>
                  </a:lnTo>
                  <a:lnTo>
                    <a:pt x="2786" y="3506"/>
                  </a:lnTo>
                  <a:lnTo>
                    <a:pt x="3218" y="3122"/>
                  </a:lnTo>
                  <a:lnTo>
                    <a:pt x="3650" y="2738"/>
                  </a:lnTo>
                  <a:lnTo>
                    <a:pt x="4563" y="2066"/>
                  </a:lnTo>
                  <a:lnTo>
                    <a:pt x="5571" y="1441"/>
                  </a:lnTo>
                  <a:lnTo>
                    <a:pt x="6628" y="961"/>
                  </a:lnTo>
                  <a:lnTo>
                    <a:pt x="7732" y="529"/>
                  </a:lnTo>
                  <a:lnTo>
                    <a:pt x="8309" y="385"/>
                  </a:lnTo>
                  <a:lnTo>
                    <a:pt x="8837" y="241"/>
                  </a:lnTo>
                </a:path>
              </a:pathLst>
            </a:custGeom>
            <a:no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629" name="Google Shape;2629;p41"/>
            <p:cNvSpPr/>
            <p:nvPr/>
          </p:nvSpPr>
          <p:spPr>
            <a:xfrm>
              <a:off x="2048675" y="2421650"/>
              <a:ext cx="92450" cy="37250"/>
            </a:xfrm>
            <a:custGeom>
              <a:avLst/>
              <a:gdLst/>
              <a:ahLst/>
              <a:cxnLst/>
              <a:rect l="l" t="t" r="r" b="b"/>
              <a:pathLst>
                <a:path w="3698" h="1490" extrusionOk="0">
                  <a:moveTo>
                    <a:pt x="1969" y="0"/>
                  </a:moveTo>
                  <a:lnTo>
                    <a:pt x="1489" y="48"/>
                  </a:lnTo>
                  <a:lnTo>
                    <a:pt x="1009" y="144"/>
                  </a:lnTo>
                  <a:lnTo>
                    <a:pt x="624" y="289"/>
                  </a:lnTo>
                  <a:lnTo>
                    <a:pt x="288" y="433"/>
                  </a:lnTo>
                  <a:lnTo>
                    <a:pt x="48" y="625"/>
                  </a:lnTo>
                  <a:lnTo>
                    <a:pt x="0" y="721"/>
                  </a:lnTo>
                  <a:lnTo>
                    <a:pt x="0" y="865"/>
                  </a:lnTo>
                  <a:lnTo>
                    <a:pt x="0" y="961"/>
                  </a:lnTo>
                  <a:lnTo>
                    <a:pt x="96" y="1057"/>
                  </a:lnTo>
                  <a:lnTo>
                    <a:pt x="288" y="1249"/>
                  </a:lnTo>
                  <a:lnTo>
                    <a:pt x="576" y="1393"/>
                  </a:lnTo>
                  <a:lnTo>
                    <a:pt x="864" y="1441"/>
                  </a:lnTo>
                  <a:lnTo>
                    <a:pt x="1249" y="1489"/>
                  </a:lnTo>
                  <a:lnTo>
                    <a:pt x="1681" y="1441"/>
                  </a:lnTo>
                  <a:lnTo>
                    <a:pt x="2161" y="1393"/>
                  </a:lnTo>
                  <a:lnTo>
                    <a:pt x="2593" y="1249"/>
                  </a:lnTo>
                  <a:lnTo>
                    <a:pt x="2978" y="1105"/>
                  </a:lnTo>
                  <a:lnTo>
                    <a:pt x="3314" y="913"/>
                  </a:lnTo>
                  <a:lnTo>
                    <a:pt x="3554" y="721"/>
                  </a:lnTo>
                  <a:lnTo>
                    <a:pt x="3698" y="529"/>
                  </a:lnTo>
                  <a:lnTo>
                    <a:pt x="3698" y="433"/>
                  </a:lnTo>
                  <a:lnTo>
                    <a:pt x="3650" y="337"/>
                  </a:lnTo>
                  <a:lnTo>
                    <a:pt x="3602" y="240"/>
                  </a:lnTo>
                  <a:lnTo>
                    <a:pt x="3506" y="192"/>
                  </a:lnTo>
                  <a:lnTo>
                    <a:pt x="3266" y="96"/>
                  </a:lnTo>
                  <a:lnTo>
                    <a:pt x="2882" y="0"/>
                  </a:lnTo>
                  <a:close/>
                </a:path>
              </a:pathLst>
            </a:custGeom>
            <a:solidFill>
              <a:srgbClr val="422D2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630" name="Google Shape;2630;p41"/>
            <p:cNvSpPr/>
            <p:nvPr/>
          </p:nvSpPr>
          <p:spPr>
            <a:xfrm>
              <a:off x="2048675" y="2421650"/>
              <a:ext cx="92450" cy="37250"/>
            </a:xfrm>
            <a:custGeom>
              <a:avLst/>
              <a:gdLst/>
              <a:ahLst/>
              <a:cxnLst/>
              <a:rect l="l" t="t" r="r" b="b"/>
              <a:pathLst>
                <a:path w="3698" h="1490" fill="none" extrusionOk="0">
                  <a:moveTo>
                    <a:pt x="2449" y="0"/>
                  </a:moveTo>
                  <a:lnTo>
                    <a:pt x="2449" y="0"/>
                  </a:lnTo>
                  <a:lnTo>
                    <a:pt x="1969" y="0"/>
                  </a:lnTo>
                  <a:lnTo>
                    <a:pt x="1489" y="48"/>
                  </a:lnTo>
                  <a:lnTo>
                    <a:pt x="1009" y="144"/>
                  </a:lnTo>
                  <a:lnTo>
                    <a:pt x="624" y="289"/>
                  </a:lnTo>
                  <a:lnTo>
                    <a:pt x="288" y="433"/>
                  </a:lnTo>
                  <a:lnTo>
                    <a:pt x="48" y="625"/>
                  </a:lnTo>
                  <a:lnTo>
                    <a:pt x="0" y="721"/>
                  </a:lnTo>
                  <a:lnTo>
                    <a:pt x="0" y="865"/>
                  </a:lnTo>
                  <a:lnTo>
                    <a:pt x="0" y="961"/>
                  </a:lnTo>
                  <a:lnTo>
                    <a:pt x="96" y="1057"/>
                  </a:lnTo>
                  <a:lnTo>
                    <a:pt x="96" y="1057"/>
                  </a:lnTo>
                  <a:lnTo>
                    <a:pt x="288" y="1249"/>
                  </a:lnTo>
                  <a:lnTo>
                    <a:pt x="576" y="1393"/>
                  </a:lnTo>
                  <a:lnTo>
                    <a:pt x="864" y="1441"/>
                  </a:lnTo>
                  <a:lnTo>
                    <a:pt x="1249" y="1489"/>
                  </a:lnTo>
                  <a:lnTo>
                    <a:pt x="1249" y="1489"/>
                  </a:lnTo>
                  <a:lnTo>
                    <a:pt x="1681" y="1441"/>
                  </a:lnTo>
                  <a:lnTo>
                    <a:pt x="2161" y="1393"/>
                  </a:lnTo>
                  <a:lnTo>
                    <a:pt x="2593" y="1249"/>
                  </a:lnTo>
                  <a:lnTo>
                    <a:pt x="2978" y="1105"/>
                  </a:lnTo>
                  <a:lnTo>
                    <a:pt x="3314" y="913"/>
                  </a:lnTo>
                  <a:lnTo>
                    <a:pt x="3554" y="721"/>
                  </a:lnTo>
                  <a:lnTo>
                    <a:pt x="3698" y="529"/>
                  </a:lnTo>
                  <a:lnTo>
                    <a:pt x="3698" y="433"/>
                  </a:lnTo>
                  <a:lnTo>
                    <a:pt x="3650" y="337"/>
                  </a:lnTo>
                  <a:lnTo>
                    <a:pt x="3650" y="337"/>
                  </a:lnTo>
                  <a:lnTo>
                    <a:pt x="3602" y="240"/>
                  </a:lnTo>
                  <a:lnTo>
                    <a:pt x="3506" y="192"/>
                  </a:lnTo>
                  <a:lnTo>
                    <a:pt x="3266" y="96"/>
                  </a:lnTo>
                  <a:lnTo>
                    <a:pt x="2882" y="0"/>
                  </a:lnTo>
                  <a:lnTo>
                    <a:pt x="2449" y="0"/>
                  </a:lnTo>
                </a:path>
              </a:pathLst>
            </a:custGeom>
            <a:no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631" name="Google Shape;2631;p41"/>
            <p:cNvSpPr/>
            <p:nvPr/>
          </p:nvSpPr>
          <p:spPr>
            <a:xfrm>
              <a:off x="2099100" y="2457675"/>
              <a:ext cx="51650" cy="33625"/>
            </a:xfrm>
            <a:custGeom>
              <a:avLst/>
              <a:gdLst/>
              <a:ahLst/>
              <a:cxnLst/>
              <a:rect l="l" t="t" r="r" b="b"/>
              <a:pathLst>
                <a:path w="2066" h="1345" extrusionOk="0">
                  <a:moveTo>
                    <a:pt x="1585" y="0"/>
                  </a:moveTo>
                  <a:lnTo>
                    <a:pt x="1249" y="48"/>
                  </a:lnTo>
                  <a:lnTo>
                    <a:pt x="961" y="144"/>
                  </a:lnTo>
                  <a:lnTo>
                    <a:pt x="624" y="336"/>
                  </a:lnTo>
                  <a:lnTo>
                    <a:pt x="336" y="528"/>
                  </a:lnTo>
                  <a:lnTo>
                    <a:pt x="144" y="720"/>
                  </a:lnTo>
                  <a:lnTo>
                    <a:pt x="0" y="913"/>
                  </a:lnTo>
                  <a:lnTo>
                    <a:pt x="0" y="1009"/>
                  </a:lnTo>
                  <a:lnTo>
                    <a:pt x="48" y="1105"/>
                  </a:lnTo>
                  <a:lnTo>
                    <a:pt x="96" y="1201"/>
                  </a:lnTo>
                  <a:lnTo>
                    <a:pt x="192" y="1249"/>
                  </a:lnTo>
                  <a:lnTo>
                    <a:pt x="432" y="1345"/>
                  </a:lnTo>
                  <a:lnTo>
                    <a:pt x="672" y="1345"/>
                  </a:lnTo>
                  <a:lnTo>
                    <a:pt x="961" y="1297"/>
                  </a:lnTo>
                  <a:lnTo>
                    <a:pt x="1249" y="1249"/>
                  </a:lnTo>
                  <a:lnTo>
                    <a:pt x="1537" y="1105"/>
                  </a:lnTo>
                  <a:lnTo>
                    <a:pt x="1777" y="913"/>
                  </a:lnTo>
                  <a:lnTo>
                    <a:pt x="1921" y="720"/>
                  </a:lnTo>
                  <a:lnTo>
                    <a:pt x="2065" y="528"/>
                  </a:lnTo>
                  <a:lnTo>
                    <a:pt x="2065" y="336"/>
                  </a:lnTo>
                  <a:lnTo>
                    <a:pt x="2017" y="240"/>
                  </a:lnTo>
                  <a:lnTo>
                    <a:pt x="1969" y="144"/>
                  </a:lnTo>
                  <a:lnTo>
                    <a:pt x="1777" y="48"/>
                  </a:lnTo>
                  <a:lnTo>
                    <a:pt x="1585" y="0"/>
                  </a:lnTo>
                  <a:close/>
                </a:path>
              </a:pathLst>
            </a:custGeom>
            <a:solidFill>
              <a:srgbClr val="422D2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632" name="Google Shape;2632;p41"/>
            <p:cNvSpPr/>
            <p:nvPr/>
          </p:nvSpPr>
          <p:spPr>
            <a:xfrm>
              <a:off x="2099100" y="2457675"/>
              <a:ext cx="51650" cy="33625"/>
            </a:xfrm>
            <a:custGeom>
              <a:avLst/>
              <a:gdLst/>
              <a:ahLst/>
              <a:cxnLst/>
              <a:rect l="l" t="t" r="r" b="b"/>
              <a:pathLst>
                <a:path w="2066" h="1345" fill="none" extrusionOk="0">
                  <a:moveTo>
                    <a:pt x="1585" y="0"/>
                  </a:moveTo>
                  <a:lnTo>
                    <a:pt x="1585" y="0"/>
                  </a:lnTo>
                  <a:lnTo>
                    <a:pt x="1249" y="48"/>
                  </a:lnTo>
                  <a:lnTo>
                    <a:pt x="961" y="144"/>
                  </a:lnTo>
                  <a:lnTo>
                    <a:pt x="624" y="336"/>
                  </a:lnTo>
                  <a:lnTo>
                    <a:pt x="336" y="528"/>
                  </a:lnTo>
                  <a:lnTo>
                    <a:pt x="144" y="720"/>
                  </a:lnTo>
                  <a:lnTo>
                    <a:pt x="0" y="913"/>
                  </a:lnTo>
                  <a:lnTo>
                    <a:pt x="0" y="1009"/>
                  </a:lnTo>
                  <a:lnTo>
                    <a:pt x="48" y="1105"/>
                  </a:lnTo>
                  <a:lnTo>
                    <a:pt x="96" y="1201"/>
                  </a:lnTo>
                  <a:lnTo>
                    <a:pt x="192" y="1249"/>
                  </a:lnTo>
                  <a:lnTo>
                    <a:pt x="192" y="1249"/>
                  </a:lnTo>
                  <a:lnTo>
                    <a:pt x="432" y="1345"/>
                  </a:lnTo>
                  <a:lnTo>
                    <a:pt x="672" y="1345"/>
                  </a:lnTo>
                  <a:lnTo>
                    <a:pt x="672" y="1345"/>
                  </a:lnTo>
                  <a:lnTo>
                    <a:pt x="961" y="1297"/>
                  </a:lnTo>
                  <a:lnTo>
                    <a:pt x="1249" y="1249"/>
                  </a:lnTo>
                  <a:lnTo>
                    <a:pt x="1537" y="1105"/>
                  </a:lnTo>
                  <a:lnTo>
                    <a:pt x="1777" y="913"/>
                  </a:lnTo>
                  <a:lnTo>
                    <a:pt x="1921" y="720"/>
                  </a:lnTo>
                  <a:lnTo>
                    <a:pt x="2065" y="528"/>
                  </a:lnTo>
                  <a:lnTo>
                    <a:pt x="2065" y="336"/>
                  </a:lnTo>
                  <a:lnTo>
                    <a:pt x="2017" y="240"/>
                  </a:lnTo>
                  <a:lnTo>
                    <a:pt x="1969" y="144"/>
                  </a:lnTo>
                  <a:lnTo>
                    <a:pt x="1969" y="144"/>
                  </a:lnTo>
                  <a:lnTo>
                    <a:pt x="1777" y="48"/>
                  </a:lnTo>
                  <a:lnTo>
                    <a:pt x="1585" y="0"/>
                  </a:lnTo>
                </a:path>
              </a:pathLst>
            </a:custGeom>
            <a:no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633" name="Google Shape;2633;p41"/>
            <p:cNvSpPr/>
            <p:nvPr/>
          </p:nvSpPr>
          <p:spPr>
            <a:xfrm>
              <a:off x="2449675" y="2594525"/>
              <a:ext cx="37250" cy="61275"/>
            </a:xfrm>
            <a:custGeom>
              <a:avLst/>
              <a:gdLst/>
              <a:ahLst/>
              <a:cxnLst/>
              <a:rect l="l" t="t" r="r" b="b"/>
              <a:pathLst>
                <a:path w="1490" h="2451" extrusionOk="0">
                  <a:moveTo>
                    <a:pt x="385" y="1"/>
                  </a:moveTo>
                  <a:lnTo>
                    <a:pt x="241" y="49"/>
                  </a:lnTo>
                  <a:lnTo>
                    <a:pt x="145" y="97"/>
                  </a:lnTo>
                  <a:lnTo>
                    <a:pt x="96" y="241"/>
                  </a:lnTo>
                  <a:lnTo>
                    <a:pt x="48" y="385"/>
                  </a:lnTo>
                  <a:lnTo>
                    <a:pt x="0" y="769"/>
                  </a:lnTo>
                  <a:lnTo>
                    <a:pt x="0" y="1202"/>
                  </a:lnTo>
                  <a:lnTo>
                    <a:pt x="145" y="1682"/>
                  </a:lnTo>
                  <a:lnTo>
                    <a:pt x="337" y="2066"/>
                  </a:lnTo>
                  <a:lnTo>
                    <a:pt x="433" y="2210"/>
                  </a:lnTo>
                  <a:lnTo>
                    <a:pt x="577" y="2354"/>
                  </a:lnTo>
                  <a:lnTo>
                    <a:pt x="721" y="2402"/>
                  </a:lnTo>
                  <a:lnTo>
                    <a:pt x="913" y="2450"/>
                  </a:lnTo>
                  <a:lnTo>
                    <a:pt x="961" y="2450"/>
                  </a:lnTo>
                  <a:lnTo>
                    <a:pt x="1105" y="2402"/>
                  </a:lnTo>
                  <a:lnTo>
                    <a:pt x="1249" y="2306"/>
                  </a:lnTo>
                  <a:lnTo>
                    <a:pt x="1393" y="2210"/>
                  </a:lnTo>
                  <a:lnTo>
                    <a:pt x="1441" y="2066"/>
                  </a:lnTo>
                  <a:lnTo>
                    <a:pt x="1489" y="1922"/>
                  </a:lnTo>
                  <a:lnTo>
                    <a:pt x="1489" y="1730"/>
                  </a:lnTo>
                  <a:lnTo>
                    <a:pt x="1441" y="1346"/>
                  </a:lnTo>
                  <a:lnTo>
                    <a:pt x="1345" y="913"/>
                  </a:lnTo>
                  <a:lnTo>
                    <a:pt x="1105" y="529"/>
                  </a:lnTo>
                  <a:lnTo>
                    <a:pt x="865" y="241"/>
                  </a:lnTo>
                  <a:lnTo>
                    <a:pt x="673" y="97"/>
                  </a:lnTo>
                  <a:lnTo>
                    <a:pt x="529" y="49"/>
                  </a:lnTo>
                  <a:lnTo>
                    <a:pt x="385" y="1"/>
                  </a:lnTo>
                  <a:close/>
                </a:path>
              </a:pathLst>
            </a:custGeom>
            <a:solidFill>
              <a:srgbClr val="422D2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634" name="Google Shape;2634;p41"/>
            <p:cNvSpPr/>
            <p:nvPr/>
          </p:nvSpPr>
          <p:spPr>
            <a:xfrm>
              <a:off x="2449675" y="2594525"/>
              <a:ext cx="37250" cy="61275"/>
            </a:xfrm>
            <a:custGeom>
              <a:avLst/>
              <a:gdLst/>
              <a:ahLst/>
              <a:cxnLst/>
              <a:rect l="l" t="t" r="r" b="b"/>
              <a:pathLst>
                <a:path w="1490" h="2451" fill="none" extrusionOk="0">
                  <a:moveTo>
                    <a:pt x="385" y="1"/>
                  </a:moveTo>
                  <a:lnTo>
                    <a:pt x="385" y="1"/>
                  </a:lnTo>
                  <a:lnTo>
                    <a:pt x="241" y="49"/>
                  </a:lnTo>
                  <a:lnTo>
                    <a:pt x="145" y="97"/>
                  </a:lnTo>
                  <a:lnTo>
                    <a:pt x="96" y="241"/>
                  </a:lnTo>
                  <a:lnTo>
                    <a:pt x="48" y="385"/>
                  </a:lnTo>
                  <a:lnTo>
                    <a:pt x="0" y="769"/>
                  </a:lnTo>
                  <a:lnTo>
                    <a:pt x="0" y="1202"/>
                  </a:lnTo>
                  <a:lnTo>
                    <a:pt x="0" y="1202"/>
                  </a:lnTo>
                  <a:lnTo>
                    <a:pt x="145" y="1682"/>
                  </a:lnTo>
                  <a:lnTo>
                    <a:pt x="337" y="2066"/>
                  </a:lnTo>
                  <a:lnTo>
                    <a:pt x="433" y="2210"/>
                  </a:lnTo>
                  <a:lnTo>
                    <a:pt x="577" y="2354"/>
                  </a:lnTo>
                  <a:lnTo>
                    <a:pt x="721" y="2402"/>
                  </a:lnTo>
                  <a:lnTo>
                    <a:pt x="913" y="2450"/>
                  </a:lnTo>
                  <a:lnTo>
                    <a:pt x="913" y="2450"/>
                  </a:lnTo>
                  <a:lnTo>
                    <a:pt x="961" y="2450"/>
                  </a:lnTo>
                  <a:lnTo>
                    <a:pt x="961" y="2450"/>
                  </a:lnTo>
                  <a:lnTo>
                    <a:pt x="1105" y="2402"/>
                  </a:lnTo>
                  <a:lnTo>
                    <a:pt x="1249" y="2306"/>
                  </a:lnTo>
                  <a:lnTo>
                    <a:pt x="1393" y="2210"/>
                  </a:lnTo>
                  <a:lnTo>
                    <a:pt x="1441" y="2066"/>
                  </a:lnTo>
                  <a:lnTo>
                    <a:pt x="1489" y="1922"/>
                  </a:lnTo>
                  <a:lnTo>
                    <a:pt x="1489" y="1730"/>
                  </a:lnTo>
                  <a:lnTo>
                    <a:pt x="1441" y="1346"/>
                  </a:lnTo>
                  <a:lnTo>
                    <a:pt x="1345" y="913"/>
                  </a:lnTo>
                  <a:lnTo>
                    <a:pt x="1105" y="529"/>
                  </a:lnTo>
                  <a:lnTo>
                    <a:pt x="865" y="241"/>
                  </a:lnTo>
                  <a:lnTo>
                    <a:pt x="673" y="97"/>
                  </a:lnTo>
                  <a:lnTo>
                    <a:pt x="529" y="49"/>
                  </a:lnTo>
                  <a:lnTo>
                    <a:pt x="529" y="49"/>
                  </a:lnTo>
                  <a:lnTo>
                    <a:pt x="385" y="1"/>
                  </a:lnTo>
                </a:path>
              </a:pathLst>
            </a:custGeom>
            <a:no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635" name="Google Shape;2635;p41"/>
            <p:cNvSpPr/>
            <p:nvPr/>
          </p:nvSpPr>
          <p:spPr>
            <a:xfrm>
              <a:off x="2412450" y="2611350"/>
              <a:ext cx="26450" cy="43250"/>
            </a:xfrm>
            <a:custGeom>
              <a:avLst/>
              <a:gdLst/>
              <a:ahLst/>
              <a:cxnLst/>
              <a:rect l="l" t="t" r="r" b="b"/>
              <a:pathLst>
                <a:path w="1058" h="1730" extrusionOk="0">
                  <a:moveTo>
                    <a:pt x="289" y="0"/>
                  </a:moveTo>
                  <a:lnTo>
                    <a:pt x="193" y="48"/>
                  </a:lnTo>
                  <a:lnTo>
                    <a:pt x="97" y="96"/>
                  </a:lnTo>
                  <a:lnTo>
                    <a:pt x="1" y="288"/>
                  </a:lnTo>
                  <a:lnTo>
                    <a:pt x="1" y="577"/>
                  </a:lnTo>
                  <a:lnTo>
                    <a:pt x="1" y="865"/>
                  </a:lnTo>
                  <a:lnTo>
                    <a:pt x="97" y="1201"/>
                  </a:lnTo>
                  <a:lnTo>
                    <a:pt x="241" y="1441"/>
                  </a:lnTo>
                  <a:lnTo>
                    <a:pt x="385" y="1633"/>
                  </a:lnTo>
                  <a:lnTo>
                    <a:pt x="529" y="1681"/>
                  </a:lnTo>
                  <a:lnTo>
                    <a:pt x="625" y="1729"/>
                  </a:lnTo>
                  <a:lnTo>
                    <a:pt x="673" y="1729"/>
                  </a:lnTo>
                  <a:lnTo>
                    <a:pt x="769" y="1681"/>
                  </a:lnTo>
                  <a:lnTo>
                    <a:pt x="865" y="1633"/>
                  </a:lnTo>
                  <a:lnTo>
                    <a:pt x="961" y="1537"/>
                  </a:lnTo>
                  <a:lnTo>
                    <a:pt x="1009" y="1441"/>
                  </a:lnTo>
                  <a:lnTo>
                    <a:pt x="1057" y="1201"/>
                  </a:lnTo>
                  <a:lnTo>
                    <a:pt x="1009" y="961"/>
                  </a:lnTo>
                  <a:lnTo>
                    <a:pt x="913" y="673"/>
                  </a:lnTo>
                  <a:lnTo>
                    <a:pt x="769" y="385"/>
                  </a:lnTo>
                  <a:lnTo>
                    <a:pt x="577" y="192"/>
                  </a:lnTo>
                  <a:lnTo>
                    <a:pt x="385" y="48"/>
                  </a:lnTo>
                  <a:lnTo>
                    <a:pt x="289" y="0"/>
                  </a:lnTo>
                  <a:close/>
                </a:path>
              </a:pathLst>
            </a:custGeom>
            <a:solidFill>
              <a:srgbClr val="422D2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636" name="Google Shape;2636;p41"/>
            <p:cNvSpPr/>
            <p:nvPr/>
          </p:nvSpPr>
          <p:spPr>
            <a:xfrm>
              <a:off x="2412450" y="2611350"/>
              <a:ext cx="26450" cy="43250"/>
            </a:xfrm>
            <a:custGeom>
              <a:avLst/>
              <a:gdLst/>
              <a:ahLst/>
              <a:cxnLst/>
              <a:rect l="l" t="t" r="r" b="b"/>
              <a:pathLst>
                <a:path w="1058" h="1730" fill="none" extrusionOk="0">
                  <a:moveTo>
                    <a:pt x="289" y="0"/>
                  </a:moveTo>
                  <a:lnTo>
                    <a:pt x="289" y="0"/>
                  </a:lnTo>
                  <a:lnTo>
                    <a:pt x="193" y="48"/>
                  </a:lnTo>
                  <a:lnTo>
                    <a:pt x="97" y="96"/>
                  </a:lnTo>
                  <a:lnTo>
                    <a:pt x="1" y="288"/>
                  </a:lnTo>
                  <a:lnTo>
                    <a:pt x="1" y="577"/>
                  </a:lnTo>
                  <a:lnTo>
                    <a:pt x="1" y="865"/>
                  </a:lnTo>
                  <a:lnTo>
                    <a:pt x="1" y="865"/>
                  </a:lnTo>
                  <a:lnTo>
                    <a:pt x="97" y="1201"/>
                  </a:lnTo>
                  <a:lnTo>
                    <a:pt x="241" y="1441"/>
                  </a:lnTo>
                  <a:lnTo>
                    <a:pt x="385" y="1633"/>
                  </a:lnTo>
                  <a:lnTo>
                    <a:pt x="529" y="1681"/>
                  </a:lnTo>
                  <a:lnTo>
                    <a:pt x="625" y="1729"/>
                  </a:lnTo>
                  <a:lnTo>
                    <a:pt x="625" y="1729"/>
                  </a:lnTo>
                  <a:lnTo>
                    <a:pt x="673" y="1729"/>
                  </a:lnTo>
                  <a:lnTo>
                    <a:pt x="673" y="1729"/>
                  </a:lnTo>
                  <a:lnTo>
                    <a:pt x="769" y="1681"/>
                  </a:lnTo>
                  <a:lnTo>
                    <a:pt x="865" y="1633"/>
                  </a:lnTo>
                  <a:lnTo>
                    <a:pt x="961" y="1537"/>
                  </a:lnTo>
                  <a:lnTo>
                    <a:pt x="1009" y="1441"/>
                  </a:lnTo>
                  <a:lnTo>
                    <a:pt x="1057" y="1201"/>
                  </a:lnTo>
                  <a:lnTo>
                    <a:pt x="1009" y="961"/>
                  </a:lnTo>
                  <a:lnTo>
                    <a:pt x="913" y="673"/>
                  </a:lnTo>
                  <a:lnTo>
                    <a:pt x="769" y="385"/>
                  </a:lnTo>
                  <a:lnTo>
                    <a:pt x="577" y="192"/>
                  </a:lnTo>
                  <a:lnTo>
                    <a:pt x="385" y="48"/>
                  </a:lnTo>
                  <a:lnTo>
                    <a:pt x="385" y="48"/>
                  </a:lnTo>
                  <a:lnTo>
                    <a:pt x="289" y="0"/>
                  </a:lnTo>
                </a:path>
              </a:pathLst>
            </a:custGeom>
            <a:no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637" name="Google Shape;2637;p41"/>
            <p:cNvSpPr/>
            <p:nvPr/>
          </p:nvSpPr>
          <p:spPr>
            <a:xfrm>
              <a:off x="1849350" y="2905500"/>
              <a:ext cx="462275" cy="253350"/>
            </a:xfrm>
            <a:custGeom>
              <a:avLst/>
              <a:gdLst/>
              <a:ahLst/>
              <a:cxnLst/>
              <a:rect l="l" t="t" r="r" b="b"/>
              <a:pathLst>
                <a:path w="18491" h="10134" extrusionOk="0">
                  <a:moveTo>
                    <a:pt x="1586" y="1"/>
                  </a:moveTo>
                  <a:lnTo>
                    <a:pt x="1" y="1777"/>
                  </a:lnTo>
                  <a:lnTo>
                    <a:pt x="337" y="2210"/>
                  </a:lnTo>
                  <a:lnTo>
                    <a:pt x="1394" y="3362"/>
                  </a:lnTo>
                  <a:lnTo>
                    <a:pt x="2114" y="4083"/>
                  </a:lnTo>
                  <a:lnTo>
                    <a:pt x="3026" y="4899"/>
                  </a:lnTo>
                  <a:lnTo>
                    <a:pt x="4035" y="5716"/>
                  </a:lnTo>
                  <a:lnTo>
                    <a:pt x="5188" y="6580"/>
                  </a:lnTo>
                  <a:lnTo>
                    <a:pt x="6436" y="7444"/>
                  </a:lnTo>
                  <a:lnTo>
                    <a:pt x="7109" y="7829"/>
                  </a:lnTo>
                  <a:lnTo>
                    <a:pt x="7781" y="8213"/>
                  </a:lnTo>
                  <a:lnTo>
                    <a:pt x="8501" y="8549"/>
                  </a:lnTo>
                  <a:lnTo>
                    <a:pt x="9222" y="8885"/>
                  </a:lnTo>
                  <a:lnTo>
                    <a:pt x="9990" y="9221"/>
                  </a:lnTo>
                  <a:lnTo>
                    <a:pt x="10758" y="9461"/>
                  </a:lnTo>
                  <a:lnTo>
                    <a:pt x="11527" y="9702"/>
                  </a:lnTo>
                  <a:lnTo>
                    <a:pt x="12343" y="9894"/>
                  </a:lnTo>
                  <a:lnTo>
                    <a:pt x="13208" y="10038"/>
                  </a:lnTo>
                  <a:lnTo>
                    <a:pt x="14024" y="10086"/>
                  </a:lnTo>
                  <a:lnTo>
                    <a:pt x="14889" y="10134"/>
                  </a:lnTo>
                  <a:lnTo>
                    <a:pt x="15753" y="10134"/>
                  </a:lnTo>
                  <a:lnTo>
                    <a:pt x="16618" y="10038"/>
                  </a:lnTo>
                  <a:lnTo>
                    <a:pt x="17530" y="9894"/>
                  </a:lnTo>
                  <a:lnTo>
                    <a:pt x="17770" y="9798"/>
                  </a:lnTo>
                  <a:lnTo>
                    <a:pt x="18010" y="9654"/>
                  </a:lnTo>
                  <a:lnTo>
                    <a:pt x="18202" y="9461"/>
                  </a:lnTo>
                  <a:lnTo>
                    <a:pt x="18346" y="9269"/>
                  </a:lnTo>
                  <a:lnTo>
                    <a:pt x="18443" y="9029"/>
                  </a:lnTo>
                  <a:lnTo>
                    <a:pt x="18491" y="8741"/>
                  </a:lnTo>
                  <a:lnTo>
                    <a:pt x="18443" y="8501"/>
                  </a:lnTo>
                  <a:lnTo>
                    <a:pt x="18394" y="8213"/>
                  </a:lnTo>
                  <a:lnTo>
                    <a:pt x="17866" y="6964"/>
                  </a:lnTo>
                  <a:lnTo>
                    <a:pt x="17674" y="6580"/>
                  </a:lnTo>
                  <a:lnTo>
                    <a:pt x="17434" y="6244"/>
                  </a:lnTo>
                  <a:lnTo>
                    <a:pt x="17146" y="5956"/>
                  </a:lnTo>
                  <a:lnTo>
                    <a:pt x="16858" y="5716"/>
                  </a:lnTo>
                  <a:lnTo>
                    <a:pt x="16473" y="5523"/>
                  </a:lnTo>
                  <a:lnTo>
                    <a:pt x="16137" y="5379"/>
                  </a:lnTo>
                  <a:lnTo>
                    <a:pt x="15705" y="5283"/>
                  </a:lnTo>
                  <a:lnTo>
                    <a:pt x="15321" y="5283"/>
                  </a:lnTo>
                  <a:lnTo>
                    <a:pt x="14264" y="5331"/>
                  </a:lnTo>
                  <a:lnTo>
                    <a:pt x="13112" y="5331"/>
                  </a:lnTo>
                  <a:lnTo>
                    <a:pt x="12439" y="5283"/>
                  </a:lnTo>
                  <a:lnTo>
                    <a:pt x="11767" y="5187"/>
                  </a:lnTo>
                  <a:lnTo>
                    <a:pt x="11047" y="5043"/>
                  </a:lnTo>
                  <a:lnTo>
                    <a:pt x="10230" y="4851"/>
                  </a:lnTo>
                  <a:lnTo>
                    <a:pt x="9414" y="4611"/>
                  </a:lnTo>
                  <a:lnTo>
                    <a:pt x="8501" y="4275"/>
                  </a:lnTo>
                  <a:lnTo>
                    <a:pt x="7541" y="3843"/>
                  </a:lnTo>
                  <a:lnTo>
                    <a:pt x="6484" y="3314"/>
                  </a:lnTo>
                  <a:lnTo>
                    <a:pt x="5380" y="2690"/>
                  </a:lnTo>
                  <a:lnTo>
                    <a:pt x="4179" y="1922"/>
                  </a:lnTo>
                  <a:lnTo>
                    <a:pt x="2930" y="1009"/>
                  </a:lnTo>
                  <a:lnTo>
                    <a:pt x="1586" y="1"/>
                  </a:lnTo>
                  <a:close/>
                </a:path>
              </a:pathLst>
            </a:custGeom>
            <a:solidFill>
              <a:srgbClr val="FDC59D"/>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638" name="Google Shape;2638;p41"/>
            <p:cNvSpPr/>
            <p:nvPr/>
          </p:nvSpPr>
          <p:spPr>
            <a:xfrm>
              <a:off x="1849350" y="2905500"/>
              <a:ext cx="462275" cy="253350"/>
            </a:xfrm>
            <a:custGeom>
              <a:avLst/>
              <a:gdLst/>
              <a:ahLst/>
              <a:cxnLst/>
              <a:rect l="l" t="t" r="r" b="b"/>
              <a:pathLst>
                <a:path w="18491" h="10134" fill="none" extrusionOk="0">
                  <a:moveTo>
                    <a:pt x="15321" y="5283"/>
                  </a:moveTo>
                  <a:lnTo>
                    <a:pt x="15321" y="5283"/>
                  </a:lnTo>
                  <a:lnTo>
                    <a:pt x="14264" y="5331"/>
                  </a:lnTo>
                  <a:lnTo>
                    <a:pt x="13112" y="5331"/>
                  </a:lnTo>
                  <a:lnTo>
                    <a:pt x="12439" y="5283"/>
                  </a:lnTo>
                  <a:lnTo>
                    <a:pt x="11767" y="5187"/>
                  </a:lnTo>
                  <a:lnTo>
                    <a:pt x="11047" y="5043"/>
                  </a:lnTo>
                  <a:lnTo>
                    <a:pt x="10230" y="4851"/>
                  </a:lnTo>
                  <a:lnTo>
                    <a:pt x="9414" y="4611"/>
                  </a:lnTo>
                  <a:lnTo>
                    <a:pt x="8501" y="4275"/>
                  </a:lnTo>
                  <a:lnTo>
                    <a:pt x="7541" y="3843"/>
                  </a:lnTo>
                  <a:lnTo>
                    <a:pt x="6484" y="3314"/>
                  </a:lnTo>
                  <a:lnTo>
                    <a:pt x="5380" y="2690"/>
                  </a:lnTo>
                  <a:lnTo>
                    <a:pt x="4179" y="1922"/>
                  </a:lnTo>
                  <a:lnTo>
                    <a:pt x="2930" y="1009"/>
                  </a:lnTo>
                  <a:lnTo>
                    <a:pt x="1586" y="1"/>
                  </a:lnTo>
                  <a:lnTo>
                    <a:pt x="1" y="1777"/>
                  </a:lnTo>
                  <a:lnTo>
                    <a:pt x="1" y="1777"/>
                  </a:lnTo>
                  <a:lnTo>
                    <a:pt x="337" y="2210"/>
                  </a:lnTo>
                  <a:lnTo>
                    <a:pt x="1394" y="3362"/>
                  </a:lnTo>
                  <a:lnTo>
                    <a:pt x="2114" y="4083"/>
                  </a:lnTo>
                  <a:lnTo>
                    <a:pt x="3026" y="4899"/>
                  </a:lnTo>
                  <a:lnTo>
                    <a:pt x="4035" y="5716"/>
                  </a:lnTo>
                  <a:lnTo>
                    <a:pt x="5188" y="6580"/>
                  </a:lnTo>
                  <a:lnTo>
                    <a:pt x="6436" y="7444"/>
                  </a:lnTo>
                  <a:lnTo>
                    <a:pt x="7109" y="7829"/>
                  </a:lnTo>
                  <a:lnTo>
                    <a:pt x="7781" y="8213"/>
                  </a:lnTo>
                  <a:lnTo>
                    <a:pt x="8501" y="8549"/>
                  </a:lnTo>
                  <a:lnTo>
                    <a:pt x="9222" y="8885"/>
                  </a:lnTo>
                  <a:lnTo>
                    <a:pt x="9990" y="9221"/>
                  </a:lnTo>
                  <a:lnTo>
                    <a:pt x="10758" y="9461"/>
                  </a:lnTo>
                  <a:lnTo>
                    <a:pt x="11527" y="9702"/>
                  </a:lnTo>
                  <a:lnTo>
                    <a:pt x="12343" y="9894"/>
                  </a:lnTo>
                  <a:lnTo>
                    <a:pt x="13208" y="10038"/>
                  </a:lnTo>
                  <a:lnTo>
                    <a:pt x="14024" y="10086"/>
                  </a:lnTo>
                  <a:lnTo>
                    <a:pt x="14889" y="10134"/>
                  </a:lnTo>
                  <a:lnTo>
                    <a:pt x="15753" y="10134"/>
                  </a:lnTo>
                  <a:lnTo>
                    <a:pt x="16618" y="10038"/>
                  </a:lnTo>
                  <a:lnTo>
                    <a:pt x="17530" y="9894"/>
                  </a:lnTo>
                  <a:lnTo>
                    <a:pt x="17530" y="9894"/>
                  </a:lnTo>
                  <a:lnTo>
                    <a:pt x="17770" y="9798"/>
                  </a:lnTo>
                  <a:lnTo>
                    <a:pt x="18010" y="9654"/>
                  </a:lnTo>
                  <a:lnTo>
                    <a:pt x="18202" y="9461"/>
                  </a:lnTo>
                  <a:lnTo>
                    <a:pt x="18346" y="9269"/>
                  </a:lnTo>
                  <a:lnTo>
                    <a:pt x="18443" y="9029"/>
                  </a:lnTo>
                  <a:lnTo>
                    <a:pt x="18491" y="8741"/>
                  </a:lnTo>
                  <a:lnTo>
                    <a:pt x="18443" y="8501"/>
                  </a:lnTo>
                  <a:lnTo>
                    <a:pt x="18394" y="8213"/>
                  </a:lnTo>
                  <a:lnTo>
                    <a:pt x="17866" y="6964"/>
                  </a:lnTo>
                  <a:lnTo>
                    <a:pt x="17866" y="6964"/>
                  </a:lnTo>
                  <a:lnTo>
                    <a:pt x="17674" y="6580"/>
                  </a:lnTo>
                  <a:lnTo>
                    <a:pt x="17434" y="6244"/>
                  </a:lnTo>
                  <a:lnTo>
                    <a:pt x="17146" y="5956"/>
                  </a:lnTo>
                  <a:lnTo>
                    <a:pt x="16858" y="5716"/>
                  </a:lnTo>
                  <a:lnTo>
                    <a:pt x="16473" y="5523"/>
                  </a:lnTo>
                  <a:lnTo>
                    <a:pt x="16137" y="5379"/>
                  </a:lnTo>
                  <a:lnTo>
                    <a:pt x="15705" y="5283"/>
                  </a:lnTo>
                  <a:lnTo>
                    <a:pt x="15321" y="5283"/>
                  </a:lnTo>
                </a:path>
              </a:pathLst>
            </a:custGeom>
            <a:no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639" name="Google Shape;2639;p41"/>
            <p:cNvSpPr/>
            <p:nvPr/>
          </p:nvSpPr>
          <p:spPr>
            <a:xfrm>
              <a:off x="2111100" y="3029175"/>
              <a:ext cx="67250" cy="9625"/>
            </a:xfrm>
            <a:custGeom>
              <a:avLst/>
              <a:gdLst/>
              <a:ahLst/>
              <a:cxnLst/>
              <a:rect l="l" t="t" r="r" b="b"/>
              <a:pathLst>
                <a:path w="2690" h="385" extrusionOk="0">
                  <a:moveTo>
                    <a:pt x="0" y="0"/>
                  </a:moveTo>
                  <a:lnTo>
                    <a:pt x="0" y="0"/>
                  </a:lnTo>
                  <a:lnTo>
                    <a:pt x="0" y="0"/>
                  </a:lnTo>
                  <a:lnTo>
                    <a:pt x="769" y="144"/>
                  </a:lnTo>
                  <a:lnTo>
                    <a:pt x="1441" y="240"/>
                  </a:lnTo>
                  <a:lnTo>
                    <a:pt x="2065" y="336"/>
                  </a:lnTo>
                  <a:lnTo>
                    <a:pt x="2690" y="384"/>
                  </a:lnTo>
                  <a:lnTo>
                    <a:pt x="2690" y="384"/>
                  </a:lnTo>
                  <a:lnTo>
                    <a:pt x="2690" y="384"/>
                  </a:lnTo>
                  <a:lnTo>
                    <a:pt x="2690" y="384"/>
                  </a:lnTo>
                  <a:lnTo>
                    <a:pt x="2065" y="336"/>
                  </a:lnTo>
                  <a:lnTo>
                    <a:pt x="1441" y="240"/>
                  </a:lnTo>
                  <a:lnTo>
                    <a:pt x="769" y="144"/>
                  </a:lnTo>
                  <a:lnTo>
                    <a:pt x="0" y="0"/>
                  </a:lnTo>
                  <a:close/>
                </a:path>
              </a:pathLst>
            </a:custGeom>
            <a:solidFill>
              <a:srgbClr val="FECACA"/>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640" name="Google Shape;2640;p41"/>
            <p:cNvSpPr/>
            <p:nvPr/>
          </p:nvSpPr>
          <p:spPr>
            <a:xfrm>
              <a:off x="2111100" y="3029175"/>
              <a:ext cx="67250" cy="9625"/>
            </a:xfrm>
            <a:custGeom>
              <a:avLst/>
              <a:gdLst/>
              <a:ahLst/>
              <a:cxnLst/>
              <a:rect l="l" t="t" r="r" b="b"/>
              <a:pathLst>
                <a:path w="2690" h="385" fill="none" extrusionOk="0">
                  <a:moveTo>
                    <a:pt x="0" y="0"/>
                  </a:moveTo>
                  <a:lnTo>
                    <a:pt x="0" y="0"/>
                  </a:lnTo>
                  <a:lnTo>
                    <a:pt x="0" y="0"/>
                  </a:lnTo>
                  <a:lnTo>
                    <a:pt x="769" y="144"/>
                  </a:lnTo>
                  <a:lnTo>
                    <a:pt x="1441" y="240"/>
                  </a:lnTo>
                  <a:lnTo>
                    <a:pt x="2065" y="336"/>
                  </a:lnTo>
                  <a:lnTo>
                    <a:pt x="2690" y="384"/>
                  </a:lnTo>
                  <a:lnTo>
                    <a:pt x="2690" y="384"/>
                  </a:lnTo>
                  <a:lnTo>
                    <a:pt x="2690" y="384"/>
                  </a:lnTo>
                  <a:lnTo>
                    <a:pt x="2690" y="384"/>
                  </a:lnTo>
                  <a:lnTo>
                    <a:pt x="2065" y="336"/>
                  </a:lnTo>
                  <a:lnTo>
                    <a:pt x="1441" y="240"/>
                  </a:lnTo>
                  <a:lnTo>
                    <a:pt x="769" y="144"/>
                  </a:lnTo>
                  <a:lnTo>
                    <a:pt x="0" y="0"/>
                  </a:lnTo>
                </a:path>
              </a:pathLst>
            </a:custGeom>
            <a:no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641" name="Google Shape;2641;p41"/>
            <p:cNvSpPr/>
            <p:nvPr/>
          </p:nvSpPr>
          <p:spPr>
            <a:xfrm>
              <a:off x="2178325" y="3038775"/>
              <a:ext cx="8425" cy="25"/>
            </a:xfrm>
            <a:custGeom>
              <a:avLst/>
              <a:gdLst/>
              <a:ahLst/>
              <a:cxnLst/>
              <a:rect l="l" t="t" r="r" b="b"/>
              <a:pathLst>
                <a:path w="337" h="1" extrusionOk="0">
                  <a:moveTo>
                    <a:pt x="1" y="0"/>
                  </a:moveTo>
                  <a:lnTo>
                    <a:pt x="1" y="0"/>
                  </a:lnTo>
                  <a:lnTo>
                    <a:pt x="1" y="0"/>
                  </a:lnTo>
                  <a:lnTo>
                    <a:pt x="1" y="0"/>
                  </a:lnTo>
                  <a:lnTo>
                    <a:pt x="337" y="0"/>
                  </a:lnTo>
                  <a:lnTo>
                    <a:pt x="337" y="0"/>
                  </a:lnTo>
                  <a:lnTo>
                    <a:pt x="337" y="0"/>
                  </a:lnTo>
                  <a:lnTo>
                    <a:pt x="1" y="0"/>
                  </a:lnTo>
                  <a:close/>
                </a:path>
              </a:pathLst>
            </a:custGeom>
            <a:solidFill>
              <a:srgbClr val="FC797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642" name="Google Shape;2642;p41"/>
            <p:cNvSpPr/>
            <p:nvPr/>
          </p:nvSpPr>
          <p:spPr>
            <a:xfrm>
              <a:off x="2178325" y="3038775"/>
              <a:ext cx="8425" cy="25"/>
            </a:xfrm>
            <a:custGeom>
              <a:avLst/>
              <a:gdLst/>
              <a:ahLst/>
              <a:cxnLst/>
              <a:rect l="l" t="t" r="r" b="b"/>
              <a:pathLst>
                <a:path w="337" h="1" fill="none" extrusionOk="0">
                  <a:moveTo>
                    <a:pt x="1" y="0"/>
                  </a:moveTo>
                  <a:lnTo>
                    <a:pt x="1" y="0"/>
                  </a:lnTo>
                  <a:lnTo>
                    <a:pt x="1" y="0"/>
                  </a:lnTo>
                  <a:lnTo>
                    <a:pt x="1" y="0"/>
                  </a:lnTo>
                  <a:lnTo>
                    <a:pt x="337" y="0"/>
                  </a:lnTo>
                  <a:lnTo>
                    <a:pt x="337" y="0"/>
                  </a:lnTo>
                  <a:lnTo>
                    <a:pt x="337" y="0"/>
                  </a:lnTo>
                  <a:lnTo>
                    <a:pt x="1" y="0"/>
                  </a:lnTo>
                </a:path>
              </a:pathLst>
            </a:custGeom>
            <a:no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643" name="Google Shape;2643;p41"/>
            <p:cNvSpPr/>
            <p:nvPr/>
          </p:nvSpPr>
          <p:spPr>
            <a:xfrm>
              <a:off x="2099100" y="3029175"/>
              <a:ext cx="87650" cy="123675"/>
            </a:xfrm>
            <a:custGeom>
              <a:avLst/>
              <a:gdLst/>
              <a:ahLst/>
              <a:cxnLst/>
              <a:rect l="l" t="t" r="r" b="b"/>
              <a:pathLst>
                <a:path w="3506" h="4947" extrusionOk="0">
                  <a:moveTo>
                    <a:pt x="480" y="0"/>
                  </a:moveTo>
                  <a:lnTo>
                    <a:pt x="0" y="4226"/>
                  </a:lnTo>
                  <a:lnTo>
                    <a:pt x="1201" y="4659"/>
                  </a:lnTo>
                  <a:lnTo>
                    <a:pt x="1825" y="4803"/>
                  </a:lnTo>
                  <a:lnTo>
                    <a:pt x="2497" y="4947"/>
                  </a:lnTo>
                  <a:lnTo>
                    <a:pt x="3170" y="3410"/>
                  </a:lnTo>
                  <a:lnTo>
                    <a:pt x="3506" y="384"/>
                  </a:lnTo>
                  <a:lnTo>
                    <a:pt x="3170" y="384"/>
                  </a:lnTo>
                  <a:lnTo>
                    <a:pt x="2545" y="336"/>
                  </a:lnTo>
                  <a:lnTo>
                    <a:pt x="1921" y="240"/>
                  </a:lnTo>
                  <a:lnTo>
                    <a:pt x="1249" y="144"/>
                  </a:lnTo>
                  <a:lnTo>
                    <a:pt x="480" y="0"/>
                  </a:lnTo>
                  <a:close/>
                </a:path>
              </a:pathLst>
            </a:custGeom>
            <a:solidFill>
              <a:srgbClr val="FEA68C"/>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644" name="Google Shape;2644;p41"/>
            <p:cNvSpPr/>
            <p:nvPr/>
          </p:nvSpPr>
          <p:spPr>
            <a:xfrm>
              <a:off x="2099100" y="3029175"/>
              <a:ext cx="87650" cy="123675"/>
            </a:xfrm>
            <a:custGeom>
              <a:avLst/>
              <a:gdLst/>
              <a:ahLst/>
              <a:cxnLst/>
              <a:rect l="l" t="t" r="r" b="b"/>
              <a:pathLst>
                <a:path w="3506" h="4947" fill="none" extrusionOk="0">
                  <a:moveTo>
                    <a:pt x="480" y="0"/>
                  </a:moveTo>
                  <a:lnTo>
                    <a:pt x="0" y="4226"/>
                  </a:lnTo>
                  <a:lnTo>
                    <a:pt x="0" y="4226"/>
                  </a:lnTo>
                  <a:lnTo>
                    <a:pt x="1201" y="4659"/>
                  </a:lnTo>
                  <a:lnTo>
                    <a:pt x="1825" y="4803"/>
                  </a:lnTo>
                  <a:lnTo>
                    <a:pt x="2497" y="4947"/>
                  </a:lnTo>
                  <a:lnTo>
                    <a:pt x="3170" y="3410"/>
                  </a:lnTo>
                  <a:lnTo>
                    <a:pt x="3506" y="384"/>
                  </a:lnTo>
                  <a:lnTo>
                    <a:pt x="3506" y="384"/>
                  </a:lnTo>
                  <a:lnTo>
                    <a:pt x="3170" y="384"/>
                  </a:lnTo>
                  <a:lnTo>
                    <a:pt x="3170" y="384"/>
                  </a:lnTo>
                  <a:lnTo>
                    <a:pt x="3170" y="384"/>
                  </a:lnTo>
                  <a:lnTo>
                    <a:pt x="2545" y="336"/>
                  </a:lnTo>
                  <a:lnTo>
                    <a:pt x="1921" y="240"/>
                  </a:lnTo>
                  <a:lnTo>
                    <a:pt x="1249" y="144"/>
                  </a:lnTo>
                  <a:lnTo>
                    <a:pt x="480" y="0"/>
                  </a:lnTo>
                </a:path>
              </a:pathLst>
            </a:custGeom>
            <a:no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645" name="Google Shape;2645;p41"/>
            <p:cNvSpPr/>
            <p:nvPr/>
          </p:nvSpPr>
          <p:spPr>
            <a:xfrm>
              <a:off x="2123100" y="3012350"/>
              <a:ext cx="202925" cy="156125"/>
            </a:xfrm>
            <a:custGeom>
              <a:avLst/>
              <a:gdLst/>
              <a:ahLst/>
              <a:cxnLst/>
              <a:rect l="l" t="t" r="r" b="b"/>
              <a:pathLst>
                <a:path w="8117" h="6245" extrusionOk="0">
                  <a:moveTo>
                    <a:pt x="241" y="1"/>
                  </a:moveTo>
                  <a:lnTo>
                    <a:pt x="1" y="5716"/>
                  </a:lnTo>
                  <a:lnTo>
                    <a:pt x="1057" y="5908"/>
                  </a:lnTo>
                  <a:lnTo>
                    <a:pt x="2114" y="6052"/>
                  </a:lnTo>
                  <a:lnTo>
                    <a:pt x="3410" y="6196"/>
                  </a:lnTo>
                  <a:lnTo>
                    <a:pt x="4755" y="6244"/>
                  </a:lnTo>
                  <a:lnTo>
                    <a:pt x="5379" y="6244"/>
                  </a:lnTo>
                  <a:lnTo>
                    <a:pt x="6004" y="6196"/>
                  </a:lnTo>
                  <a:lnTo>
                    <a:pt x="6532" y="6100"/>
                  </a:lnTo>
                  <a:lnTo>
                    <a:pt x="7012" y="5956"/>
                  </a:lnTo>
                  <a:lnTo>
                    <a:pt x="7444" y="5764"/>
                  </a:lnTo>
                  <a:lnTo>
                    <a:pt x="7589" y="5620"/>
                  </a:lnTo>
                  <a:lnTo>
                    <a:pt x="7685" y="5476"/>
                  </a:lnTo>
                  <a:lnTo>
                    <a:pt x="7925" y="5187"/>
                  </a:lnTo>
                  <a:lnTo>
                    <a:pt x="8021" y="4851"/>
                  </a:lnTo>
                  <a:lnTo>
                    <a:pt x="8117" y="4467"/>
                  </a:lnTo>
                  <a:lnTo>
                    <a:pt x="8117" y="4083"/>
                  </a:lnTo>
                  <a:lnTo>
                    <a:pt x="8069" y="3699"/>
                  </a:lnTo>
                  <a:lnTo>
                    <a:pt x="7973" y="3314"/>
                  </a:lnTo>
                  <a:lnTo>
                    <a:pt x="7829" y="2930"/>
                  </a:lnTo>
                  <a:lnTo>
                    <a:pt x="7685" y="2546"/>
                  </a:lnTo>
                  <a:lnTo>
                    <a:pt x="7444" y="2210"/>
                  </a:lnTo>
                  <a:lnTo>
                    <a:pt x="7252" y="1874"/>
                  </a:lnTo>
                  <a:lnTo>
                    <a:pt x="6964" y="1586"/>
                  </a:lnTo>
                  <a:lnTo>
                    <a:pt x="6724" y="1345"/>
                  </a:lnTo>
                  <a:lnTo>
                    <a:pt x="6436" y="1105"/>
                  </a:lnTo>
                  <a:lnTo>
                    <a:pt x="6148" y="961"/>
                  </a:lnTo>
                  <a:lnTo>
                    <a:pt x="5812" y="865"/>
                  </a:lnTo>
                  <a:lnTo>
                    <a:pt x="5523" y="865"/>
                  </a:lnTo>
                  <a:lnTo>
                    <a:pt x="4851" y="817"/>
                  </a:lnTo>
                  <a:lnTo>
                    <a:pt x="4035" y="721"/>
                  </a:lnTo>
                  <a:lnTo>
                    <a:pt x="2306" y="433"/>
                  </a:lnTo>
                  <a:lnTo>
                    <a:pt x="865" y="145"/>
                  </a:lnTo>
                  <a:lnTo>
                    <a:pt x="241" y="1"/>
                  </a:lnTo>
                  <a:close/>
                </a:path>
              </a:pathLst>
            </a:custGeom>
            <a:solidFill>
              <a:srgbClr val="FF6B6B"/>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646" name="Google Shape;2646;p41"/>
            <p:cNvSpPr/>
            <p:nvPr/>
          </p:nvSpPr>
          <p:spPr>
            <a:xfrm>
              <a:off x="1758100" y="2821450"/>
              <a:ext cx="142900" cy="145300"/>
            </a:xfrm>
            <a:custGeom>
              <a:avLst/>
              <a:gdLst/>
              <a:ahLst/>
              <a:cxnLst/>
              <a:rect l="l" t="t" r="r" b="b"/>
              <a:pathLst>
                <a:path w="5716" h="5812" extrusionOk="0">
                  <a:moveTo>
                    <a:pt x="1730" y="1"/>
                  </a:moveTo>
                  <a:lnTo>
                    <a:pt x="1682" y="49"/>
                  </a:lnTo>
                  <a:lnTo>
                    <a:pt x="1634" y="97"/>
                  </a:lnTo>
                  <a:lnTo>
                    <a:pt x="1634" y="289"/>
                  </a:lnTo>
                  <a:lnTo>
                    <a:pt x="1778" y="529"/>
                  </a:lnTo>
                  <a:lnTo>
                    <a:pt x="1922" y="817"/>
                  </a:lnTo>
                  <a:lnTo>
                    <a:pt x="2114" y="1153"/>
                  </a:lnTo>
                  <a:lnTo>
                    <a:pt x="2594" y="1730"/>
                  </a:lnTo>
                  <a:lnTo>
                    <a:pt x="2882" y="2066"/>
                  </a:lnTo>
                  <a:lnTo>
                    <a:pt x="2354" y="1730"/>
                  </a:lnTo>
                  <a:lnTo>
                    <a:pt x="1586" y="1297"/>
                  </a:lnTo>
                  <a:lnTo>
                    <a:pt x="1202" y="1057"/>
                  </a:lnTo>
                  <a:lnTo>
                    <a:pt x="865" y="961"/>
                  </a:lnTo>
                  <a:lnTo>
                    <a:pt x="577" y="913"/>
                  </a:lnTo>
                  <a:lnTo>
                    <a:pt x="529" y="961"/>
                  </a:lnTo>
                  <a:lnTo>
                    <a:pt x="481" y="1009"/>
                  </a:lnTo>
                  <a:lnTo>
                    <a:pt x="481" y="1105"/>
                  </a:lnTo>
                  <a:lnTo>
                    <a:pt x="481" y="1249"/>
                  </a:lnTo>
                  <a:lnTo>
                    <a:pt x="673" y="1538"/>
                  </a:lnTo>
                  <a:lnTo>
                    <a:pt x="913" y="1874"/>
                  </a:lnTo>
                  <a:lnTo>
                    <a:pt x="1250" y="2162"/>
                  </a:lnTo>
                  <a:lnTo>
                    <a:pt x="1826" y="2738"/>
                  </a:lnTo>
                  <a:lnTo>
                    <a:pt x="2066" y="2930"/>
                  </a:lnTo>
                  <a:lnTo>
                    <a:pt x="2066" y="2930"/>
                  </a:lnTo>
                  <a:lnTo>
                    <a:pt x="1778" y="2786"/>
                  </a:lnTo>
                  <a:lnTo>
                    <a:pt x="1057" y="2498"/>
                  </a:lnTo>
                  <a:lnTo>
                    <a:pt x="673" y="2354"/>
                  </a:lnTo>
                  <a:lnTo>
                    <a:pt x="337" y="2258"/>
                  </a:lnTo>
                  <a:lnTo>
                    <a:pt x="49" y="2258"/>
                  </a:lnTo>
                  <a:lnTo>
                    <a:pt x="1" y="2354"/>
                  </a:lnTo>
                  <a:lnTo>
                    <a:pt x="1" y="2402"/>
                  </a:lnTo>
                  <a:lnTo>
                    <a:pt x="49" y="2498"/>
                  </a:lnTo>
                  <a:lnTo>
                    <a:pt x="241" y="2690"/>
                  </a:lnTo>
                  <a:lnTo>
                    <a:pt x="481" y="2882"/>
                  </a:lnTo>
                  <a:lnTo>
                    <a:pt x="769" y="3074"/>
                  </a:lnTo>
                  <a:lnTo>
                    <a:pt x="1394" y="3411"/>
                  </a:lnTo>
                  <a:lnTo>
                    <a:pt x="1730" y="3603"/>
                  </a:lnTo>
                  <a:lnTo>
                    <a:pt x="1730" y="3603"/>
                  </a:lnTo>
                  <a:lnTo>
                    <a:pt x="1394" y="3555"/>
                  </a:lnTo>
                  <a:lnTo>
                    <a:pt x="529" y="3555"/>
                  </a:lnTo>
                  <a:lnTo>
                    <a:pt x="289" y="3603"/>
                  </a:lnTo>
                  <a:lnTo>
                    <a:pt x="145" y="3651"/>
                  </a:lnTo>
                  <a:lnTo>
                    <a:pt x="97" y="3699"/>
                  </a:lnTo>
                  <a:lnTo>
                    <a:pt x="49" y="3747"/>
                  </a:lnTo>
                  <a:lnTo>
                    <a:pt x="97" y="3843"/>
                  </a:lnTo>
                  <a:lnTo>
                    <a:pt x="241" y="3939"/>
                  </a:lnTo>
                  <a:lnTo>
                    <a:pt x="625" y="4179"/>
                  </a:lnTo>
                  <a:lnTo>
                    <a:pt x="1202" y="4371"/>
                  </a:lnTo>
                  <a:lnTo>
                    <a:pt x="1730" y="4515"/>
                  </a:lnTo>
                  <a:lnTo>
                    <a:pt x="1826" y="4755"/>
                  </a:lnTo>
                  <a:lnTo>
                    <a:pt x="1970" y="4995"/>
                  </a:lnTo>
                  <a:lnTo>
                    <a:pt x="2114" y="5187"/>
                  </a:lnTo>
                  <a:lnTo>
                    <a:pt x="2306" y="5380"/>
                  </a:lnTo>
                  <a:lnTo>
                    <a:pt x="2594" y="5572"/>
                  </a:lnTo>
                  <a:lnTo>
                    <a:pt x="2882" y="5716"/>
                  </a:lnTo>
                  <a:lnTo>
                    <a:pt x="3219" y="5812"/>
                  </a:lnTo>
                  <a:lnTo>
                    <a:pt x="3555" y="5812"/>
                  </a:lnTo>
                  <a:lnTo>
                    <a:pt x="3891" y="5716"/>
                  </a:lnTo>
                  <a:lnTo>
                    <a:pt x="4227" y="5620"/>
                  </a:lnTo>
                  <a:lnTo>
                    <a:pt x="4515" y="5428"/>
                  </a:lnTo>
                  <a:lnTo>
                    <a:pt x="4755" y="5187"/>
                  </a:lnTo>
                  <a:lnTo>
                    <a:pt x="5284" y="4515"/>
                  </a:lnTo>
                  <a:lnTo>
                    <a:pt x="5476" y="4275"/>
                  </a:lnTo>
                  <a:lnTo>
                    <a:pt x="5620" y="3987"/>
                  </a:lnTo>
                  <a:lnTo>
                    <a:pt x="5668" y="3699"/>
                  </a:lnTo>
                  <a:lnTo>
                    <a:pt x="5716" y="3411"/>
                  </a:lnTo>
                  <a:lnTo>
                    <a:pt x="5668" y="3122"/>
                  </a:lnTo>
                  <a:lnTo>
                    <a:pt x="5620" y="2834"/>
                  </a:lnTo>
                  <a:lnTo>
                    <a:pt x="5476" y="2546"/>
                  </a:lnTo>
                  <a:lnTo>
                    <a:pt x="5332" y="2306"/>
                  </a:lnTo>
                  <a:lnTo>
                    <a:pt x="5188" y="1730"/>
                  </a:lnTo>
                  <a:lnTo>
                    <a:pt x="4996" y="913"/>
                  </a:lnTo>
                  <a:lnTo>
                    <a:pt x="4851" y="529"/>
                  </a:lnTo>
                  <a:lnTo>
                    <a:pt x="4707" y="241"/>
                  </a:lnTo>
                  <a:lnTo>
                    <a:pt x="4563" y="49"/>
                  </a:lnTo>
                  <a:lnTo>
                    <a:pt x="4467" y="1"/>
                  </a:lnTo>
                  <a:lnTo>
                    <a:pt x="4419" y="49"/>
                  </a:lnTo>
                  <a:lnTo>
                    <a:pt x="4275" y="145"/>
                  </a:lnTo>
                  <a:lnTo>
                    <a:pt x="4179" y="289"/>
                  </a:lnTo>
                  <a:lnTo>
                    <a:pt x="4131" y="481"/>
                  </a:lnTo>
                  <a:lnTo>
                    <a:pt x="4131" y="721"/>
                  </a:lnTo>
                  <a:lnTo>
                    <a:pt x="4131" y="1249"/>
                  </a:lnTo>
                  <a:lnTo>
                    <a:pt x="4179" y="1682"/>
                  </a:lnTo>
                  <a:lnTo>
                    <a:pt x="3699" y="1682"/>
                  </a:lnTo>
                  <a:lnTo>
                    <a:pt x="3171" y="1153"/>
                  </a:lnTo>
                  <a:lnTo>
                    <a:pt x="2498" y="529"/>
                  </a:lnTo>
                  <a:lnTo>
                    <a:pt x="2210" y="289"/>
                  </a:lnTo>
                  <a:lnTo>
                    <a:pt x="1922" y="97"/>
                  </a:lnTo>
                  <a:lnTo>
                    <a:pt x="1730" y="1"/>
                  </a:lnTo>
                  <a:close/>
                </a:path>
              </a:pathLst>
            </a:custGeom>
            <a:solidFill>
              <a:srgbClr val="FDC59D"/>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grpSp>
        <p:nvGrpSpPr>
          <p:cNvPr id="2647" name="Google Shape;2647;p41"/>
          <p:cNvGrpSpPr/>
          <p:nvPr/>
        </p:nvGrpSpPr>
        <p:grpSpPr>
          <a:xfrm flipH="1">
            <a:off x="86524" y="2178311"/>
            <a:ext cx="3426021" cy="4070811"/>
            <a:chOff x="1856550" y="593100"/>
            <a:chExt cx="1159850" cy="1401150"/>
          </a:xfrm>
          <a:effectLst>
            <a:outerShdw blurRad="76200" dir="18900000" sy="23000" kx="-1200000" algn="bl" rotWithShape="0">
              <a:prstClr val="black">
                <a:alpha val="20000"/>
              </a:prstClr>
            </a:outerShdw>
          </a:effectLst>
        </p:grpSpPr>
        <p:sp>
          <p:nvSpPr>
            <p:cNvPr id="2648" name="Google Shape;2648;p41"/>
            <p:cNvSpPr/>
            <p:nvPr/>
          </p:nvSpPr>
          <p:spPr>
            <a:xfrm>
              <a:off x="2866300" y="1556000"/>
              <a:ext cx="150100" cy="141700"/>
            </a:xfrm>
            <a:custGeom>
              <a:avLst/>
              <a:gdLst/>
              <a:ahLst/>
              <a:cxnLst/>
              <a:rect l="l" t="t" r="r" b="b"/>
              <a:pathLst>
                <a:path w="6004" h="5668" extrusionOk="0">
                  <a:moveTo>
                    <a:pt x="2305" y="0"/>
                  </a:moveTo>
                  <a:lnTo>
                    <a:pt x="2017" y="48"/>
                  </a:lnTo>
                  <a:lnTo>
                    <a:pt x="1729" y="96"/>
                  </a:lnTo>
                  <a:lnTo>
                    <a:pt x="1489" y="240"/>
                  </a:lnTo>
                  <a:lnTo>
                    <a:pt x="1201" y="384"/>
                  </a:lnTo>
                  <a:lnTo>
                    <a:pt x="1009" y="625"/>
                  </a:lnTo>
                  <a:lnTo>
                    <a:pt x="432" y="1249"/>
                  </a:lnTo>
                  <a:lnTo>
                    <a:pt x="240" y="1537"/>
                  </a:lnTo>
                  <a:lnTo>
                    <a:pt x="96" y="1825"/>
                  </a:lnTo>
                  <a:lnTo>
                    <a:pt x="0" y="2161"/>
                  </a:lnTo>
                  <a:lnTo>
                    <a:pt x="0" y="2498"/>
                  </a:lnTo>
                  <a:lnTo>
                    <a:pt x="48" y="2834"/>
                  </a:lnTo>
                  <a:lnTo>
                    <a:pt x="192" y="3122"/>
                  </a:lnTo>
                  <a:lnTo>
                    <a:pt x="336" y="3458"/>
                  </a:lnTo>
                  <a:lnTo>
                    <a:pt x="576" y="3698"/>
                  </a:lnTo>
                  <a:lnTo>
                    <a:pt x="817" y="3842"/>
                  </a:lnTo>
                  <a:lnTo>
                    <a:pt x="1057" y="3986"/>
                  </a:lnTo>
                  <a:lnTo>
                    <a:pt x="1297" y="4082"/>
                  </a:lnTo>
                  <a:lnTo>
                    <a:pt x="1537" y="4130"/>
                  </a:lnTo>
                  <a:lnTo>
                    <a:pt x="1777" y="4611"/>
                  </a:lnTo>
                  <a:lnTo>
                    <a:pt x="2065" y="5139"/>
                  </a:lnTo>
                  <a:lnTo>
                    <a:pt x="2305" y="5523"/>
                  </a:lnTo>
                  <a:lnTo>
                    <a:pt x="2449" y="5619"/>
                  </a:lnTo>
                  <a:lnTo>
                    <a:pt x="2546" y="5667"/>
                  </a:lnTo>
                  <a:lnTo>
                    <a:pt x="2594" y="5619"/>
                  </a:lnTo>
                  <a:lnTo>
                    <a:pt x="2642" y="5571"/>
                  </a:lnTo>
                  <a:lnTo>
                    <a:pt x="2690" y="5379"/>
                  </a:lnTo>
                  <a:lnTo>
                    <a:pt x="2690" y="5139"/>
                  </a:lnTo>
                  <a:lnTo>
                    <a:pt x="2642" y="4851"/>
                  </a:lnTo>
                  <a:lnTo>
                    <a:pt x="2546" y="4322"/>
                  </a:lnTo>
                  <a:lnTo>
                    <a:pt x="2449" y="3986"/>
                  </a:lnTo>
                  <a:lnTo>
                    <a:pt x="2690" y="4322"/>
                  </a:lnTo>
                  <a:lnTo>
                    <a:pt x="3074" y="4851"/>
                  </a:lnTo>
                  <a:lnTo>
                    <a:pt x="3314" y="5091"/>
                  </a:lnTo>
                  <a:lnTo>
                    <a:pt x="3554" y="5331"/>
                  </a:lnTo>
                  <a:lnTo>
                    <a:pt x="3794" y="5475"/>
                  </a:lnTo>
                  <a:lnTo>
                    <a:pt x="4034" y="5475"/>
                  </a:lnTo>
                  <a:lnTo>
                    <a:pt x="4034" y="5379"/>
                  </a:lnTo>
                  <a:lnTo>
                    <a:pt x="3986" y="5139"/>
                  </a:lnTo>
                  <a:lnTo>
                    <a:pt x="3842" y="4851"/>
                  </a:lnTo>
                  <a:lnTo>
                    <a:pt x="3650" y="4467"/>
                  </a:lnTo>
                  <a:lnTo>
                    <a:pt x="3266" y="3842"/>
                  </a:lnTo>
                  <a:lnTo>
                    <a:pt x="3026" y="3554"/>
                  </a:lnTo>
                  <a:lnTo>
                    <a:pt x="3314" y="3746"/>
                  </a:lnTo>
                  <a:lnTo>
                    <a:pt x="3938" y="4274"/>
                  </a:lnTo>
                  <a:lnTo>
                    <a:pt x="4274" y="4515"/>
                  </a:lnTo>
                  <a:lnTo>
                    <a:pt x="4659" y="4707"/>
                  </a:lnTo>
                  <a:lnTo>
                    <a:pt x="4947" y="4851"/>
                  </a:lnTo>
                  <a:lnTo>
                    <a:pt x="5187" y="4851"/>
                  </a:lnTo>
                  <a:lnTo>
                    <a:pt x="5235" y="4803"/>
                  </a:lnTo>
                  <a:lnTo>
                    <a:pt x="5283" y="4707"/>
                  </a:lnTo>
                  <a:lnTo>
                    <a:pt x="5187" y="4467"/>
                  </a:lnTo>
                  <a:lnTo>
                    <a:pt x="5043" y="4130"/>
                  </a:lnTo>
                  <a:lnTo>
                    <a:pt x="4755" y="3794"/>
                  </a:lnTo>
                  <a:lnTo>
                    <a:pt x="4178" y="3074"/>
                  </a:lnTo>
                  <a:lnTo>
                    <a:pt x="3794" y="2642"/>
                  </a:lnTo>
                  <a:lnTo>
                    <a:pt x="4178" y="2882"/>
                  </a:lnTo>
                  <a:lnTo>
                    <a:pt x="4803" y="3218"/>
                  </a:lnTo>
                  <a:lnTo>
                    <a:pt x="5139" y="3362"/>
                  </a:lnTo>
                  <a:lnTo>
                    <a:pt x="5475" y="3506"/>
                  </a:lnTo>
                  <a:lnTo>
                    <a:pt x="5715" y="3554"/>
                  </a:lnTo>
                  <a:lnTo>
                    <a:pt x="5955" y="3554"/>
                  </a:lnTo>
                  <a:lnTo>
                    <a:pt x="6003" y="3506"/>
                  </a:lnTo>
                  <a:lnTo>
                    <a:pt x="6003" y="3458"/>
                  </a:lnTo>
                  <a:lnTo>
                    <a:pt x="5859" y="3266"/>
                  </a:lnTo>
                  <a:lnTo>
                    <a:pt x="5667" y="3026"/>
                  </a:lnTo>
                  <a:lnTo>
                    <a:pt x="5331" y="2738"/>
                  </a:lnTo>
                  <a:lnTo>
                    <a:pt x="4611" y="2209"/>
                  </a:lnTo>
                  <a:lnTo>
                    <a:pt x="4034" y="1777"/>
                  </a:lnTo>
                  <a:lnTo>
                    <a:pt x="4034" y="1537"/>
                  </a:lnTo>
                  <a:lnTo>
                    <a:pt x="3986" y="1297"/>
                  </a:lnTo>
                  <a:lnTo>
                    <a:pt x="4419" y="1297"/>
                  </a:lnTo>
                  <a:lnTo>
                    <a:pt x="4899" y="1201"/>
                  </a:lnTo>
                  <a:lnTo>
                    <a:pt x="5139" y="1153"/>
                  </a:lnTo>
                  <a:lnTo>
                    <a:pt x="5331" y="1057"/>
                  </a:lnTo>
                  <a:lnTo>
                    <a:pt x="5475" y="961"/>
                  </a:lnTo>
                  <a:lnTo>
                    <a:pt x="5571" y="817"/>
                  </a:lnTo>
                  <a:lnTo>
                    <a:pt x="5571" y="721"/>
                  </a:lnTo>
                  <a:lnTo>
                    <a:pt x="5523" y="673"/>
                  </a:lnTo>
                  <a:lnTo>
                    <a:pt x="5331" y="528"/>
                  </a:lnTo>
                  <a:lnTo>
                    <a:pt x="4995" y="432"/>
                  </a:lnTo>
                  <a:lnTo>
                    <a:pt x="4611" y="336"/>
                  </a:lnTo>
                  <a:lnTo>
                    <a:pt x="3794" y="288"/>
                  </a:lnTo>
                  <a:lnTo>
                    <a:pt x="3170" y="240"/>
                  </a:lnTo>
                  <a:lnTo>
                    <a:pt x="2882" y="144"/>
                  </a:lnTo>
                  <a:lnTo>
                    <a:pt x="2594" y="48"/>
                  </a:lnTo>
                  <a:lnTo>
                    <a:pt x="2305" y="0"/>
                  </a:lnTo>
                  <a:close/>
                </a:path>
              </a:pathLst>
            </a:custGeom>
            <a:solidFill>
              <a:srgbClr val="D3641A"/>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649" name="Google Shape;2649;p41"/>
            <p:cNvSpPr/>
            <p:nvPr/>
          </p:nvSpPr>
          <p:spPr>
            <a:xfrm>
              <a:off x="2486900" y="1272650"/>
              <a:ext cx="438250" cy="350600"/>
            </a:xfrm>
            <a:custGeom>
              <a:avLst/>
              <a:gdLst/>
              <a:ahLst/>
              <a:cxnLst/>
              <a:rect l="l" t="t" r="r" b="b"/>
              <a:pathLst>
                <a:path w="17530" h="14024" extrusionOk="0">
                  <a:moveTo>
                    <a:pt x="384" y="0"/>
                  </a:moveTo>
                  <a:lnTo>
                    <a:pt x="0" y="4851"/>
                  </a:lnTo>
                  <a:lnTo>
                    <a:pt x="16089" y="14024"/>
                  </a:lnTo>
                  <a:lnTo>
                    <a:pt x="17529" y="12055"/>
                  </a:lnTo>
                  <a:lnTo>
                    <a:pt x="17193" y="11622"/>
                  </a:lnTo>
                  <a:lnTo>
                    <a:pt x="16761" y="11190"/>
                  </a:lnTo>
                  <a:lnTo>
                    <a:pt x="15752" y="10230"/>
                  </a:lnTo>
                  <a:lnTo>
                    <a:pt x="14648" y="9221"/>
                  </a:lnTo>
                  <a:lnTo>
                    <a:pt x="13351" y="8213"/>
                  </a:lnTo>
                  <a:lnTo>
                    <a:pt x="11958" y="7204"/>
                  </a:lnTo>
                  <a:lnTo>
                    <a:pt x="10566" y="6244"/>
                  </a:lnTo>
                  <a:lnTo>
                    <a:pt x="9077" y="5235"/>
                  </a:lnTo>
                  <a:lnTo>
                    <a:pt x="7636" y="4323"/>
                  </a:lnTo>
                  <a:lnTo>
                    <a:pt x="4899" y="2594"/>
                  </a:lnTo>
                  <a:lnTo>
                    <a:pt x="2594" y="1249"/>
                  </a:lnTo>
                  <a:lnTo>
                    <a:pt x="384" y="0"/>
                  </a:lnTo>
                  <a:close/>
                </a:path>
              </a:pathLst>
            </a:custGeom>
            <a:solidFill>
              <a:srgbClr val="D3641A"/>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650" name="Google Shape;2650;p41"/>
            <p:cNvSpPr/>
            <p:nvPr/>
          </p:nvSpPr>
          <p:spPr>
            <a:xfrm>
              <a:off x="2486900" y="1272650"/>
              <a:ext cx="438250" cy="350600"/>
            </a:xfrm>
            <a:custGeom>
              <a:avLst/>
              <a:gdLst/>
              <a:ahLst/>
              <a:cxnLst/>
              <a:rect l="l" t="t" r="r" b="b"/>
              <a:pathLst>
                <a:path w="17530" h="14024" fill="none" extrusionOk="0">
                  <a:moveTo>
                    <a:pt x="384" y="0"/>
                  </a:moveTo>
                  <a:lnTo>
                    <a:pt x="384" y="0"/>
                  </a:lnTo>
                  <a:lnTo>
                    <a:pt x="2594" y="1249"/>
                  </a:lnTo>
                  <a:lnTo>
                    <a:pt x="4899" y="2594"/>
                  </a:lnTo>
                  <a:lnTo>
                    <a:pt x="7636" y="4323"/>
                  </a:lnTo>
                  <a:lnTo>
                    <a:pt x="9077" y="5235"/>
                  </a:lnTo>
                  <a:lnTo>
                    <a:pt x="10566" y="6244"/>
                  </a:lnTo>
                  <a:lnTo>
                    <a:pt x="11958" y="7204"/>
                  </a:lnTo>
                  <a:lnTo>
                    <a:pt x="13351" y="8213"/>
                  </a:lnTo>
                  <a:lnTo>
                    <a:pt x="14648" y="9221"/>
                  </a:lnTo>
                  <a:lnTo>
                    <a:pt x="15752" y="10230"/>
                  </a:lnTo>
                  <a:lnTo>
                    <a:pt x="16761" y="11190"/>
                  </a:lnTo>
                  <a:lnTo>
                    <a:pt x="17193" y="11622"/>
                  </a:lnTo>
                  <a:lnTo>
                    <a:pt x="17529" y="12055"/>
                  </a:lnTo>
                  <a:lnTo>
                    <a:pt x="16089" y="14024"/>
                  </a:lnTo>
                  <a:lnTo>
                    <a:pt x="0" y="4851"/>
                  </a:lnTo>
                  <a:lnTo>
                    <a:pt x="384" y="0"/>
                  </a:lnTo>
                </a:path>
              </a:pathLst>
            </a:custGeom>
            <a:no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651" name="Google Shape;2651;p41"/>
            <p:cNvSpPr/>
            <p:nvPr/>
          </p:nvSpPr>
          <p:spPr>
            <a:xfrm>
              <a:off x="2624975" y="1353075"/>
              <a:ext cx="283375" cy="265375"/>
            </a:xfrm>
            <a:custGeom>
              <a:avLst/>
              <a:gdLst/>
              <a:ahLst/>
              <a:cxnLst/>
              <a:rect l="l" t="t" r="r" b="b"/>
              <a:pathLst>
                <a:path w="11335" h="10615" extrusionOk="0">
                  <a:moveTo>
                    <a:pt x="961" y="1"/>
                  </a:moveTo>
                  <a:lnTo>
                    <a:pt x="480" y="2354"/>
                  </a:lnTo>
                  <a:lnTo>
                    <a:pt x="144" y="4083"/>
                  </a:lnTo>
                  <a:lnTo>
                    <a:pt x="0" y="5092"/>
                  </a:lnTo>
                  <a:lnTo>
                    <a:pt x="48" y="5188"/>
                  </a:lnTo>
                  <a:lnTo>
                    <a:pt x="240" y="5380"/>
                  </a:lnTo>
                  <a:lnTo>
                    <a:pt x="865" y="5812"/>
                  </a:lnTo>
                  <a:lnTo>
                    <a:pt x="1777" y="6388"/>
                  </a:lnTo>
                  <a:lnTo>
                    <a:pt x="2786" y="6965"/>
                  </a:lnTo>
                  <a:lnTo>
                    <a:pt x="4755" y="8021"/>
                  </a:lnTo>
                  <a:lnTo>
                    <a:pt x="5619" y="8501"/>
                  </a:lnTo>
                  <a:lnTo>
                    <a:pt x="6291" y="9606"/>
                  </a:lnTo>
                  <a:lnTo>
                    <a:pt x="6435" y="9750"/>
                  </a:lnTo>
                  <a:lnTo>
                    <a:pt x="6676" y="9846"/>
                  </a:lnTo>
                  <a:lnTo>
                    <a:pt x="7012" y="9942"/>
                  </a:lnTo>
                  <a:lnTo>
                    <a:pt x="7300" y="9990"/>
                  </a:lnTo>
                  <a:lnTo>
                    <a:pt x="7876" y="10038"/>
                  </a:lnTo>
                  <a:lnTo>
                    <a:pt x="8116" y="10038"/>
                  </a:lnTo>
                  <a:lnTo>
                    <a:pt x="8164" y="10086"/>
                  </a:lnTo>
                  <a:lnTo>
                    <a:pt x="8357" y="10278"/>
                  </a:lnTo>
                  <a:lnTo>
                    <a:pt x="8645" y="10470"/>
                  </a:lnTo>
                  <a:lnTo>
                    <a:pt x="8837" y="10566"/>
                  </a:lnTo>
                  <a:lnTo>
                    <a:pt x="9125" y="10615"/>
                  </a:lnTo>
                  <a:lnTo>
                    <a:pt x="9269" y="10615"/>
                  </a:lnTo>
                  <a:lnTo>
                    <a:pt x="9413" y="10566"/>
                  </a:lnTo>
                  <a:lnTo>
                    <a:pt x="9605" y="10422"/>
                  </a:lnTo>
                  <a:lnTo>
                    <a:pt x="9749" y="10230"/>
                  </a:lnTo>
                  <a:lnTo>
                    <a:pt x="10085" y="9798"/>
                  </a:lnTo>
                  <a:lnTo>
                    <a:pt x="10470" y="9222"/>
                  </a:lnTo>
                  <a:lnTo>
                    <a:pt x="10758" y="8645"/>
                  </a:lnTo>
                  <a:lnTo>
                    <a:pt x="11046" y="8069"/>
                  </a:lnTo>
                  <a:lnTo>
                    <a:pt x="11334" y="7349"/>
                  </a:lnTo>
                  <a:lnTo>
                    <a:pt x="11334" y="7205"/>
                  </a:lnTo>
                  <a:lnTo>
                    <a:pt x="11286" y="7109"/>
                  </a:lnTo>
                  <a:lnTo>
                    <a:pt x="11190" y="7061"/>
                  </a:lnTo>
                  <a:lnTo>
                    <a:pt x="10806" y="7061"/>
                  </a:lnTo>
                  <a:lnTo>
                    <a:pt x="10662" y="7109"/>
                  </a:lnTo>
                  <a:lnTo>
                    <a:pt x="10614" y="6580"/>
                  </a:lnTo>
                  <a:lnTo>
                    <a:pt x="10470" y="6148"/>
                  </a:lnTo>
                  <a:lnTo>
                    <a:pt x="10374" y="5908"/>
                  </a:lnTo>
                  <a:lnTo>
                    <a:pt x="10278" y="5716"/>
                  </a:lnTo>
                  <a:lnTo>
                    <a:pt x="10085" y="5524"/>
                  </a:lnTo>
                  <a:lnTo>
                    <a:pt x="9941" y="5476"/>
                  </a:lnTo>
                  <a:lnTo>
                    <a:pt x="9749" y="5428"/>
                  </a:lnTo>
                  <a:lnTo>
                    <a:pt x="9605" y="5428"/>
                  </a:lnTo>
                  <a:lnTo>
                    <a:pt x="9317" y="5524"/>
                  </a:lnTo>
                  <a:lnTo>
                    <a:pt x="9173" y="5572"/>
                  </a:lnTo>
                  <a:lnTo>
                    <a:pt x="9077" y="5476"/>
                  </a:lnTo>
                  <a:lnTo>
                    <a:pt x="8789" y="5092"/>
                  </a:lnTo>
                  <a:lnTo>
                    <a:pt x="8164" y="4563"/>
                  </a:lnTo>
                  <a:lnTo>
                    <a:pt x="7732" y="4227"/>
                  </a:lnTo>
                  <a:lnTo>
                    <a:pt x="7156" y="3843"/>
                  </a:lnTo>
                  <a:lnTo>
                    <a:pt x="3458" y="1538"/>
                  </a:lnTo>
                  <a:lnTo>
                    <a:pt x="961" y="1"/>
                  </a:lnTo>
                  <a:close/>
                </a:path>
              </a:pathLst>
            </a:custGeom>
            <a:solidFill>
              <a:srgbClr val="4D6D8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652" name="Google Shape;2652;p41"/>
            <p:cNvSpPr/>
            <p:nvPr/>
          </p:nvSpPr>
          <p:spPr>
            <a:xfrm>
              <a:off x="2624975" y="1353075"/>
              <a:ext cx="283375" cy="265375"/>
            </a:xfrm>
            <a:custGeom>
              <a:avLst/>
              <a:gdLst/>
              <a:ahLst/>
              <a:cxnLst/>
              <a:rect l="l" t="t" r="r" b="b"/>
              <a:pathLst>
                <a:path w="11335" h="10615" fill="none" extrusionOk="0">
                  <a:moveTo>
                    <a:pt x="961" y="1"/>
                  </a:moveTo>
                  <a:lnTo>
                    <a:pt x="961" y="1"/>
                  </a:lnTo>
                  <a:lnTo>
                    <a:pt x="3458" y="1538"/>
                  </a:lnTo>
                  <a:lnTo>
                    <a:pt x="7156" y="3843"/>
                  </a:lnTo>
                  <a:lnTo>
                    <a:pt x="7156" y="3843"/>
                  </a:lnTo>
                  <a:lnTo>
                    <a:pt x="7732" y="4227"/>
                  </a:lnTo>
                  <a:lnTo>
                    <a:pt x="8164" y="4563"/>
                  </a:lnTo>
                  <a:lnTo>
                    <a:pt x="8789" y="5092"/>
                  </a:lnTo>
                  <a:lnTo>
                    <a:pt x="9077" y="5476"/>
                  </a:lnTo>
                  <a:lnTo>
                    <a:pt x="9173" y="5572"/>
                  </a:lnTo>
                  <a:lnTo>
                    <a:pt x="9173" y="5572"/>
                  </a:lnTo>
                  <a:lnTo>
                    <a:pt x="9317" y="5524"/>
                  </a:lnTo>
                  <a:lnTo>
                    <a:pt x="9605" y="5428"/>
                  </a:lnTo>
                  <a:lnTo>
                    <a:pt x="9749" y="5428"/>
                  </a:lnTo>
                  <a:lnTo>
                    <a:pt x="9941" y="5476"/>
                  </a:lnTo>
                  <a:lnTo>
                    <a:pt x="10085" y="5524"/>
                  </a:lnTo>
                  <a:lnTo>
                    <a:pt x="10278" y="5716"/>
                  </a:lnTo>
                  <a:lnTo>
                    <a:pt x="10278" y="5716"/>
                  </a:lnTo>
                  <a:lnTo>
                    <a:pt x="10374" y="5908"/>
                  </a:lnTo>
                  <a:lnTo>
                    <a:pt x="10470" y="6148"/>
                  </a:lnTo>
                  <a:lnTo>
                    <a:pt x="10614" y="6580"/>
                  </a:lnTo>
                  <a:lnTo>
                    <a:pt x="10662" y="7109"/>
                  </a:lnTo>
                  <a:lnTo>
                    <a:pt x="10662" y="7109"/>
                  </a:lnTo>
                  <a:lnTo>
                    <a:pt x="10806" y="7061"/>
                  </a:lnTo>
                  <a:lnTo>
                    <a:pt x="11046" y="7061"/>
                  </a:lnTo>
                  <a:lnTo>
                    <a:pt x="11190" y="7061"/>
                  </a:lnTo>
                  <a:lnTo>
                    <a:pt x="11286" y="7109"/>
                  </a:lnTo>
                  <a:lnTo>
                    <a:pt x="11334" y="7205"/>
                  </a:lnTo>
                  <a:lnTo>
                    <a:pt x="11334" y="7349"/>
                  </a:lnTo>
                  <a:lnTo>
                    <a:pt x="11334" y="7349"/>
                  </a:lnTo>
                  <a:lnTo>
                    <a:pt x="11046" y="8069"/>
                  </a:lnTo>
                  <a:lnTo>
                    <a:pt x="10758" y="8645"/>
                  </a:lnTo>
                  <a:lnTo>
                    <a:pt x="10470" y="9222"/>
                  </a:lnTo>
                  <a:lnTo>
                    <a:pt x="10085" y="9798"/>
                  </a:lnTo>
                  <a:lnTo>
                    <a:pt x="9749" y="10230"/>
                  </a:lnTo>
                  <a:lnTo>
                    <a:pt x="9605" y="10422"/>
                  </a:lnTo>
                  <a:lnTo>
                    <a:pt x="9413" y="10566"/>
                  </a:lnTo>
                  <a:lnTo>
                    <a:pt x="9269" y="10615"/>
                  </a:lnTo>
                  <a:lnTo>
                    <a:pt x="9125" y="10615"/>
                  </a:lnTo>
                  <a:lnTo>
                    <a:pt x="9125" y="10615"/>
                  </a:lnTo>
                  <a:lnTo>
                    <a:pt x="8837" y="10566"/>
                  </a:lnTo>
                  <a:lnTo>
                    <a:pt x="8645" y="10470"/>
                  </a:lnTo>
                  <a:lnTo>
                    <a:pt x="8357" y="10278"/>
                  </a:lnTo>
                  <a:lnTo>
                    <a:pt x="8164" y="10086"/>
                  </a:lnTo>
                  <a:lnTo>
                    <a:pt x="8116" y="10038"/>
                  </a:lnTo>
                  <a:lnTo>
                    <a:pt x="8116" y="10038"/>
                  </a:lnTo>
                  <a:lnTo>
                    <a:pt x="7876" y="10038"/>
                  </a:lnTo>
                  <a:lnTo>
                    <a:pt x="7300" y="9990"/>
                  </a:lnTo>
                  <a:lnTo>
                    <a:pt x="7012" y="9942"/>
                  </a:lnTo>
                  <a:lnTo>
                    <a:pt x="6676" y="9846"/>
                  </a:lnTo>
                  <a:lnTo>
                    <a:pt x="6435" y="9750"/>
                  </a:lnTo>
                  <a:lnTo>
                    <a:pt x="6291" y="9606"/>
                  </a:lnTo>
                  <a:lnTo>
                    <a:pt x="6291" y="9606"/>
                  </a:lnTo>
                  <a:lnTo>
                    <a:pt x="5619" y="8501"/>
                  </a:lnTo>
                  <a:lnTo>
                    <a:pt x="5619" y="8501"/>
                  </a:lnTo>
                  <a:lnTo>
                    <a:pt x="4755" y="8021"/>
                  </a:lnTo>
                  <a:lnTo>
                    <a:pt x="2786" y="6965"/>
                  </a:lnTo>
                  <a:lnTo>
                    <a:pt x="1777" y="6388"/>
                  </a:lnTo>
                  <a:lnTo>
                    <a:pt x="865" y="5812"/>
                  </a:lnTo>
                  <a:lnTo>
                    <a:pt x="240" y="5380"/>
                  </a:lnTo>
                  <a:lnTo>
                    <a:pt x="48" y="5188"/>
                  </a:lnTo>
                  <a:lnTo>
                    <a:pt x="0" y="5092"/>
                  </a:lnTo>
                  <a:lnTo>
                    <a:pt x="0" y="5092"/>
                  </a:lnTo>
                  <a:lnTo>
                    <a:pt x="144" y="4083"/>
                  </a:lnTo>
                  <a:lnTo>
                    <a:pt x="480" y="2354"/>
                  </a:lnTo>
                  <a:lnTo>
                    <a:pt x="961" y="1"/>
                  </a:lnTo>
                </a:path>
              </a:pathLst>
            </a:custGeom>
            <a:no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653" name="Google Shape;2653;p41"/>
            <p:cNvSpPr/>
            <p:nvPr/>
          </p:nvSpPr>
          <p:spPr>
            <a:xfrm>
              <a:off x="2638175" y="1369900"/>
              <a:ext cx="62450" cy="134500"/>
            </a:xfrm>
            <a:custGeom>
              <a:avLst/>
              <a:gdLst/>
              <a:ahLst/>
              <a:cxnLst/>
              <a:rect l="l" t="t" r="r" b="b"/>
              <a:pathLst>
                <a:path w="2498" h="5380" extrusionOk="0">
                  <a:moveTo>
                    <a:pt x="1537" y="0"/>
                  </a:moveTo>
                  <a:lnTo>
                    <a:pt x="1201" y="1105"/>
                  </a:lnTo>
                  <a:lnTo>
                    <a:pt x="769" y="2546"/>
                  </a:lnTo>
                  <a:lnTo>
                    <a:pt x="0" y="4899"/>
                  </a:lnTo>
                  <a:lnTo>
                    <a:pt x="673" y="5379"/>
                  </a:lnTo>
                  <a:lnTo>
                    <a:pt x="2498" y="577"/>
                  </a:lnTo>
                  <a:lnTo>
                    <a:pt x="1537" y="0"/>
                  </a:lnTo>
                  <a:close/>
                </a:path>
              </a:pathLst>
            </a:custGeom>
            <a:solidFill>
              <a:srgbClr val="4A687C"/>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654" name="Google Shape;2654;p41"/>
            <p:cNvSpPr/>
            <p:nvPr/>
          </p:nvSpPr>
          <p:spPr>
            <a:xfrm>
              <a:off x="2638175" y="1369900"/>
              <a:ext cx="62450" cy="134500"/>
            </a:xfrm>
            <a:custGeom>
              <a:avLst/>
              <a:gdLst/>
              <a:ahLst/>
              <a:cxnLst/>
              <a:rect l="l" t="t" r="r" b="b"/>
              <a:pathLst>
                <a:path w="2498" h="5380" fill="none" extrusionOk="0">
                  <a:moveTo>
                    <a:pt x="1537" y="0"/>
                  </a:moveTo>
                  <a:lnTo>
                    <a:pt x="1537" y="0"/>
                  </a:lnTo>
                  <a:lnTo>
                    <a:pt x="1201" y="1105"/>
                  </a:lnTo>
                  <a:lnTo>
                    <a:pt x="769" y="2546"/>
                  </a:lnTo>
                  <a:lnTo>
                    <a:pt x="0" y="4899"/>
                  </a:lnTo>
                  <a:lnTo>
                    <a:pt x="0" y="4899"/>
                  </a:lnTo>
                  <a:lnTo>
                    <a:pt x="673" y="5379"/>
                  </a:lnTo>
                  <a:lnTo>
                    <a:pt x="2498" y="577"/>
                  </a:lnTo>
                  <a:lnTo>
                    <a:pt x="2498" y="577"/>
                  </a:lnTo>
                  <a:lnTo>
                    <a:pt x="1537" y="0"/>
                  </a:lnTo>
                </a:path>
              </a:pathLst>
            </a:custGeom>
            <a:no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655" name="Google Shape;2655;p41"/>
            <p:cNvSpPr/>
            <p:nvPr/>
          </p:nvSpPr>
          <p:spPr>
            <a:xfrm>
              <a:off x="2496500" y="1272650"/>
              <a:ext cx="182525" cy="228150"/>
            </a:xfrm>
            <a:custGeom>
              <a:avLst/>
              <a:gdLst/>
              <a:ahLst/>
              <a:cxnLst/>
              <a:rect l="l" t="t" r="r" b="b"/>
              <a:pathLst>
                <a:path w="7301" h="9126" extrusionOk="0">
                  <a:moveTo>
                    <a:pt x="0" y="0"/>
                  </a:moveTo>
                  <a:lnTo>
                    <a:pt x="721" y="6484"/>
                  </a:lnTo>
                  <a:lnTo>
                    <a:pt x="5571" y="9125"/>
                  </a:lnTo>
                  <a:lnTo>
                    <a:pt x="6340" y="6580"/>
                  </a:lnTo>
                  <a:lnTo>
                    <a:pt x="6964" y="4707"/>
                  </a:lnTo>
                  <a:lnTo>
                    <a:pt x="7156" y="3938"/>
                  </a:lnTo>
                  <a:lnTo>
                    <a:pt x="7300" y="3458"/>
                  </a:lnTo>
                  <a:lnTo>
                    <a:pt x="7252" y="3362"/>
                  </a:lnTo>
                  <a:lnTo>
                    <a:pt x="7204" y="3266"/>
                  </a:lnTo>
                  <a:lnTo>
                    <a:pt x="7012" y="3074"/>
                  </a:lnTo>
                  <a:lnTo>
                    <a:pt x="6676" y="2834"/>
                  </a:lnTo>
                  <a:lnTo>
                    <a:pt x="6196" y="2546"/>
                  </a:lnTo>
                  <a:lnTo>
                    <a:pt x="5043" y="1969"/>
                  </a:lnTo>
                  <a:lnTo>
                    <a:pt x="3698" y="1393"/>
                  </a:lnTo>
                  <a:lnTo>
                    <a:pt x="1153" y="432"/>
                  </a:lnTo>
                  <a:lnTo>
                    <a:pt x="0" y="0"/>
                  </a:lnTo>
                  <a:close/>
                </a:path>
              </a:pathLst>
            </a:custGeom>
            <a:solidFill>
              <a:srgbClr val="FFDA7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656" name="Google Shape;2656;p41"/>
            <p:cNvSpPr/>
            <p:nvPr/>
          </p:nvSpPr>
          <p:spPr>
            <a:xfrm>
              <a:off x="2496500" y="1272650"/>
              <a:ext cx="182525" cy="228150"/>
            </a:xfrm>
            <a:custGeom>
              <a:avLst/>
              <a:gdLst/>
              <a:ahLst/>
              <a:cxnLst/>
              <a:rect l="l" t="t" r="r" b="b"/>
              <a:pathLst>
                <a:path w="7301" h="9126" fill="none" extrusionOk="0">
                  <a:moveTo>
                    <a:pt x="0" y="0"/>
                  </a:moveTo>
                  <a:lnTo>
                    <a:pt x="0" y="0"/>
                  </a:lnTo>
                  <a:lnTo>
                    <a:pt x="1153" y="432"/>
                  </a:lnTo>
                  <a:lnTo>
                    <a:pt x="3698" y="1393"/>
                  </a:lnTo>
                  <a:lnTo>
                    <a:pt x="5043" y="1969"/>
                  </a:lnTo>
                  <a:lnTo>
                    <a:pt x="6196" y="2546"/>
                  </a:lnTo>
                  <a:lnTo>
                    <a:pt x="6676" y="2834"/>
                  </a:lnTo>
                  <a:lnTo>
                    <a:pt x="7012" y="3074"/>
                  </a:lnTo>
                  <a:lnTo>
                    <a:pt x="7204" y="3266"/>
                  </a:lnTo>
                  <a:lnTo>
                    <a:pt x="7252" y="3362"/>
                  </a:lnTo>
                  <a:lnTo>
                    <a:pt x="7300" y="3458"/>
                  </a:lnTo>
                  <a:lnTo>
                    <a:pt x="7300" y="3458"/>
                  </a:lnTo>
                  <a:lnTo>
                    <a:pt x="7156" y="3938"/>
                  </a:lnTo>
                  <a:lnTo>
                    <a:pt x="6964" y="4707"/>
                  </a:lnTo>
                  <a:lnTo>
                    <a:pt x="6340" y="6580"/>
                  </a:lnTo>
                  <a:lnTo>
                    <a:pt x="5571" y="9125"/>
                  </a:lnTo>
                  <a:lnTo>
                    <a:pt x="721" y="6484"/>
                  </a:lnTo>
                  <a:lnTo>
                    <a:pt x="0" y="0"/>
                  </a:lnTo>
                </a:path>
              </a:pathLst>
            </a:custGeom>
            <a:no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657" name="Google Shape;2657;p41"/>
            <p:cNvSpPr/>
            <p:nvPr/>
          </p:nvSpPr>
          <p:spPr>
            <a:xfrm>
              <a:off x="1856550" y="1399900"/>
              <a:ext cx="153725" cy="141700"/>
            </a:xfrm>
            <a:custGeom>
              <a:avLst/>
              <a:gdLst/>
              <a:ahLst/>
              <a:cxnLst/>
              <a:rect l="l" t="t" r="r" b="b"/>
              <a:pathLst>
                <a:path w="6149" h="5668" extrusionOk="0">
                  <a:moveTo>
                    <a:pt x="1586" y="1"/>
                  </a:moveTo>
                  <a:lnTo>
                    <a:pt x="1250" y="49"/>
                  </a:lnTo>
                  <a:lnTo>
                    <a:pt x="1058" y="145"/>
                  </a:lnTo>
                  <a:lnTo>
                    <a:pt x="1010" y="193"/>
                  </a:lnTo>
                  <a:lnTo>
                    <a:pt x="961" y="289"/>
                  </a:lnTo>
                  <a:lnTo>
                    <a:pt x="1010" y="433"/>
                  </a:lnTo>
                  <a:lnTo>
                    <a:pt x="1154" y="577"/>
                  </a:lnTo>
                  <a:lnTo>
                    <a:pt x="1298" y="673"/>
                  </a:lnTo>
                  <a:lnTo>
                    <a:pt x="1538" y="817"/>
                  </a:lnTo>
                  <a:lnTo>
                    <a:pt x="2018" y="961"/>
                  </a:lnTo>
                  <a:lnTo>
                    <a:pt x="2450" y="1106"/>
                  </a:lnTo>
                  <a:lnTo>
                    <a:pt x="2354" y="1298"/>
                  </a:lnTo>
                  <a:lnTo>
                    <a:pt x="2258" y="1538"/>
                  </a:lnTo>
                  <a:lnTo>
                    <a:pt x="1586" y="1826"/>
                  </a:lnTo>
                  <a:lnTo>
                    <a:pt x="769" y="2210"/>
                  </a:lnTo>
                  <a:lnTo>
                    <a:pt x="433" y="2450"/>
                  </a:lnTo>
                  <a:lnTo>
                    <a:pt x="145" y="2594"/>
                  </a:lnTo>
                  <a:lnTo>
                    <a:pt x="1" y="2786"/>
                  </a:lnTo>
                  <a:lnTo>
                    <a:pt x="1" y="2834"/>
                  </a:lnTo>
                  <a:lnTo>
                    <a:pt x="49" y="2882"/>
                  </a:lnTo>
                  <a:lnTo>
                    <a:pt x="241" y="2930"/>
                  </a:lnTo>
                  <a:lnTo>
                    <a:pt x="529" y="2930"/>
                  </a:lnTo>
                  <a:lnTo>
                    <a:pt x="865" y="2882"/>
                  </a:lnTo>
                  <a:lnTo>
                    <a:pt x="1202" y="2786"/>
                  </a:lnTo>
                  <a:lnTo>
                    <a:pt x="1922" y="2594"/>
                  </a:lnTo>
                  <a:lnTo>
                    <a:pt x="2354" y="2402"/>
                  </a:lnTo>
                  <a:lnTo>
                    <a:pt x="2354" y="2450"/>
                  </a:lnTo>
                  <a:lnTo>
                    <a:pt x="1874" y="2786"/>
                  </a:lnTo>
                  <a:lnTo>
                    <a:pt x="1154" y="3363"/>
                  </a:lnTo>
                  <a:lnTo>
                    <a:pt x="817" y="3651"/>
                  </a:lnTo>
                  <a:lnTo>
                    <a:pt x="577" y="3939"/>
                  </a:lnTo>
                  <a:lnTo>
                    <a:pt x="433" y="4179"/>
                  </a:lnTo>
                  <a:lnTo>
                    <a:pt x="433" y="4227"/>
                  </a:lnTo>
                  <a:lnTo>
                    <a:pt x="529" y="4323"/>
                  </a:lnTo>
                  <a:lnTo>
                    <a:pt x="625" y="4371"/>
                  </a:lnTo>
                  <a:lnTo>
                    <a:pt x="721" y="4371"/>
                  </a:lnTo>
                  <a:lnTo>
                    <a:pt x="1058" y="4323"/>
                  </a:lnTo>
                  <a:lnTo>
                    <a:pt x="1442" y="4179"/>
                  </a:lnTo>
                  <a:lnTo>
                    <a:pt x="1874" y="3987"/>
                  </a:lnTo>
                  <a:lnTo>
                    <a:pt x="2594" y="3651"/>
                  </a:lnTo>
                  <a:lnTo>
                    <a:pt x="2882" y="3459"/>
                  </a:lnTo>
                  <a:lnTo>
                    <a:pt x="2642" y="3699"/>
                  </a:lnTo>
                  <a:lnTo>
                    <a:pt x="2066" y="4275"/>
                  </a:lnTo>
                  <a:lnTo>
                    <a:pt x="1826" y="4563"/>
                  </a:lnTo>
                  <a:lnTo>
                    <a:pt x="1634" y="4851"/>
                  </a:lnTo>
                  <a:lnTo>
                    <a:pt x="1538" y="5092"/>
                  </a:lnTo>
                  <a:lnTo>
                    <a:pt x="1538" y="5140"/>
                  </a:lnTo>
                  <a:lnTo>
                    <a:pt x="1586" y="5188"/>
                  </a:lnTo>
                  <a:lnTo>
                    <a:pt x="1682" y="5236"/>
                  </a:lnTo>
                  <a:lnTo>
                    <a:pt x="1778" y="5188"/>
                  </a:lnTo>
                  <a:lnTo>
                    <a:pt x="2018" y="5092"/>
                  </a:lnTo>
                  <a:lnTo>
                    <a:pt x="2258" y="4948"/>
                  </a:lnTo>
                  <a:lnTo>
                    <a:pt x="2546" y="4755"/>
                  </a:lnTo>
                  <a:lnTo>
                    <a:pt x="3075" y="4323"/>
                  </a:lnTo>
                  <a:lnTo>
                    <a:pt x="3363" y="4035"/>
                  </a:lnTo>
                  <a:lnTo>
                    <a:pt x="3411" y="4035"/>
                  </a:lnTo>
                  <a:lnTo>
                    <a:pt x="3219" y="4323"/>
                  </a:lnTo>
                  <a:lnTo>
                    <a:pt x="2979" y="4851"/>
                  </a:lnTo>
                  <a:lnTo>
                    <a:pt x="2882" y="5140"/>
                  </a:lnTo>
                  <a:lnTo>
                    <a:pt x="2834" y="5380"/>
                  </a:lnTo>
                  <a:lnTo>
                    <a:pt x="2834" y="5524"/>
                  </a:lnTo>
                  <a:lnTo>
                    <a:pt x="2882" y="5620"/>
                  </a:lnTo>
                  <a:lnTo>
                    <a:pt x="2931" y="5668"/>
                  </a:lnTo>
                  <a:lnTo>
                    <a:pt x="3027" y="5620"/>
                  </a:lnTo>
                  <a:lnTo>
                    <a:pt x="3171" y="5572"/>
                  </a:lnTo>
                  <a:lnTo>
                    <a:pt x="3507" y="5236"/>
                  </a:lnTo>
                  <a:lnTo>
                    <a:pt x="3891" y="4803"/>
                  </a:lnTo>
                  <a:lnTo>
                    <a:pt x="4227" y="4323"/>
                  </a:lnTo>
                  <a:lnTo>
                    <a:pt x="4515" y="4371"/>
                  </a:lnTo>
                  <a:lnTo>
                    <a:pt x="4755" y="4323"/>
                  </a:lnTo>
                  <a:lnTo>
                    <a:pt x="4996" y="4227"/>
                  </a:lnTo>
                  <a:lnTo>
                    <a:pt x="5236" y="4131"/>
                  </a:lnTo>
                  <a:lnTo>
                    <a:pt x="5524" y="3939"/>
                  </a:lnTo>
                  <a:lnTo>
                    <a:pt x="5764" y="3699"/>
                  </a:lnTo>
                  <a:lnTo>
                    <a:pt x="5956" y="3411"/>
                  </a:lnTo>
                  <a:lnTo>
                    <a:pt x="6052" y="3075"/>
                  </a:lnTo>
                  <a:lnTo>
                    <a:pt x="6148" y="2738"/>
                  </a:lnTo>
                  <a:lnTo>
                    <a:pt x="6100" y="2402"/>
                  </a:lnTo>
                  <a:lnTo>
                    <a:pt x="6052" y="2066"/>
                  </a:lnTo>
                  <a:lnTo>
                    <a:pt x="5908" y="1778"/>
                  </a:lnTo>
                  <a:lnTo>
                    <a:pt x="5476" y="1009"/>
                  </a:lnTo>
                  <a:lnTo>
                    <a:pt x="5332" y="769"/>
                  </a:lnTo>
                  <a:lnTo>
                    <a:pt x="5092" y="529"/>
                  </a:lnTo>
                  <a:lnTo>
                    <a:pt x="4852" y="385"/>
                  </a:lnTo>
                  <a:lnTo>
                    <a:pt x="4611" y="241"/>
                  </a:lnTo>
                  <a:lnTo>
                    <a:pt x="4323" y="193"/>
                  </a:lnTo>
                  <a:lnTo>
                    <a:pt x="4035" y="145"/>
                  </a:lnTo>
                  <a:lnTo>
                    <a:pt x="3699" y="145"/>
                  </a:lnTo>
                  <a:lnTo>
                    <a:pt x="3411" y="241"/>
                  </a:lnTo>
                  <a:lnTo>
                    <a:pt x="2834" y="145"/>
                  </a:lnTo>
                  <a:lnTo>
                    <a:pt x="2018" y="49"/>
                  </a:lnTo>
                  <a:lnTo>
                    <a:pt x="1586" y="1"/>
                  </a:lnTo>
                  <a:close/>
                </a:path>
              </a:pathLst>
            </a:custGeom>
            <a:solidFill>
              <a:srgbClr val="D3641A"/>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658" name="Google Shape;2658;p41"/>
            <p:cNvSpPr/>
            <p:nvPr/>
          </p:nvSpPr>
          <p:spPr>
            <a:xfrm>
              <a:off x="1959825" y="1248625"/>
              <a:ext cx="467050" cy="228150"/>
            </a:xfrm>
            <a:custGeom>
              <a:avLst/>
              <a:gdLst/>
              <a:ahLst/>
              <a:cxnLst/>
              <a:rect l="l" t="t" r="r" b="b"/>
              <a:pathLst>
                <a:path w="18682" h="9126" extrusionOk="0">
                  <a:moveTo>
                    <a:pt x="15368" y="1"/>
                  </a:moveTo>
                  <a:lnTo>
                    <a:pt x="14984" y="49"/>
                  </a:lnTo>
                  <a:lnTo>
                    <a:pt x="14552" y="193"/>
                  </a:lnTo>
                  <a:lnTo>
                    <a:pt x="12727" y="817"/>
                  </a:lnTo>
                  <a:lnTo>
                    <a:pt x="10710" y="1586"/>
                  </a:lnTo>
                  <a:lnTo>
                    <a:pt x="8645" y="2402"/>
                  </a:lnTo>
                  <a:lnTo>
                    <a:pt x="6580" y="3266"/>
                  </a:lnTo>
                  <a:lnTo>
                    <a:pt x="4611" y="4179"/>
                  </a:lnTo>
                  <a:lnTo>
                    <a:pt x="2786" y="5091"/>
                  </a:lnTo>
                  <a:lnTo>
                    <a:pt x="1969" y="5524"/>
                  </a:lnTo>
                  <a:lnTo>
                    <a:pt x="1249" y="6004"/>
                  </a:lnTo>
                  <a:lnTo>
                    <a:pt x="576" y="6484"/>
                  </a:lnTo>
                  <a:lnTo>
                    <a:pt x="0" y="6916"/>
                  </a:lnTo>
                  <a:lnTo>
                    <a:pt x="1009" y="9126"/>
                  </a:lnTo>
                  <a:lnTo>
                    <a:pt x="18634" y="3459"/>
                  </a:lnTo>
                  <a:lnTo>
                    <a:pt x="18682" y="3074"/>
                  </a:lnTo>
                  <a:lnTo>
                    <a:pt x="18634" y="2642"/>
                  </a:lnTo>
                  <a:lnTo>
                    <a:pt x="18586" y="2258"/>
                  </a:lnTo>
                  <a:lnTo>
                    <a:pt x="18442" y="1874"/>
                  </a:lnTo>
                  <a:lnTo>
                    <a:pt x="18250" y="1538"/>
                  </a:lnTo>
                  <a:lnTo>
                    <a:pt x="18058" y="1249"/>
                  </a:lnTo>
                  <a:lnTo>
                    <a:pt x="17818" y="961"/>
                  </a:lnTo>
                  <a:lnTo>
                    <a:pt x="17529" y="673"/>
                  </a:lnTo>
                  <a:lnTo>
                    <a:pt x="17241" y="481"/>
                  </a:lnTo>
                  <a:lnTo>
                    <a:pt x="16905" y="289"/>
                  </a:lnTo>
                  <a:lnTo>
                    <a:pt x="16521" y="145"/>
                  </a:lnTo>
                  <a:lnTo>
                    <a:pt x="16185" y="49"/>
                  </a:lnTo>
                  <a:lnTo>
                    <a:pt x="15752" y="1"/>
                  </a:lnTo>
                  <a:close/>
                </a:path>
              </a:pathLst>
            </a:custGeom>
            <a:solidFill>
              <a:srgbClr val="D3641A"/>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659" name="Google Shape;2659;p41"/>
            <p:cNvSpPr/>
            <p:nvPr/>
          </p:nvSpPr>
          <p:spPr>
            <a:xfrm>
              <a:off x="1959825" y="1248625"/>
              <a:ext cx="467050" cy="228150"/>
            </a:xfrm>
            <a:custGeom>
              <a:avLst/>
              <a:gdLst/>
              <a:ahLst/>
              <a:cxnLst/>
              <a:rect l="l" t="t" r="r" b="b"/>
              <a:pathLst>
                <a:path w="18682" h="9126" fill="none" extrusionOk="0">
                  <a:moveTo>
                    <a:pt x="14552" y="193"/>
                  </a:moveTo>
                  <a:lnTo>
                    <a:pt x="14552" y="193"/>
                  </a:lnTo>
                  <a:lnTo>
                    <a:pt x="12727" y="817"/>
                  </a:lnTo>
                  <a:lnTo>
                    <a:pt x="10710" y="1586"/>
                  </a:lnTo>
                  <a:lnTo>
                    <a:pt x="8645" y="2402"/>
                  </a:lnTo>
                  <a:lnTo>
                    <a:pt x="6580" y="3266"/>
                  </a:lnTo>
                  <a:lnTo>
                    <a:pt x="4611" y="4179"/>
                  </a:lnTo>
                  <a:lnTo>
                    <a:pt x="2786" y="5091"/>
                  </a:lnTo>
                  <a:lnTo>
                    <a:pt x="1969" y="5524"/>
                  </a:lnTo>
                  <a:lnTo>
                    <a:pt x="1249" y="6004"/>
                  </a:lnTo>
                  <a:lnTo>
                    <a:pt x="576" y="6484"/>
                  </a:lnTo>
                  <a:lnTo>
                    <a:pt x="0" y="6916"/>
                  </a:lnTo>
                  <a:lnTo>
                    <a:pt x="1009" y="9126"/>
                  </a:lnTo>
                  <a:lnTo>
                    <a:pt x="18634" y="3459"/>
                  </a:lnTo>
                  <a:lnTo>
                    <a:pt x="18634" y="3459"/>
                  </a:lnTo>
                  <a:lnTo>
                    <a:pt x="18682" y="3074"/>
                  </a:lnTo>
                  <a:lnTo>
                    <a:pt x="18634" y="2642"/>
                  </a:lnTo>
                  <a:lnTo>
                    <a:pt x="18586" y="2258"/>
                  </a:lnTo>
                  <a:lnTo>
                    <a:pt x="18442" y="1874"/>
                  </a:lnTo>
                  <a:lnTo>
                    <a:pt x="18250" y="1538"/>
                  </a:lnTo>
                  <a:lnTo>
                    <a:pt x="18058" y="1249"/>
                  </a:lnTo>
                  <a:lnTo>
                    <a:pt x="17818" y="961"/>
                  </a:lnTo>
                  <a:lnTo>
                    <a:pt x="17529" y="673"/>
                  </a:lnTo>
                  <a:lnTo>
                    <a:pt x="17241" y="481"/>
                  </a:lnTo>
                  <a:lnTo>
                    <a:pt x="16905" y="289"/>
                  </a:lnTo>
                  <a:lnTo>
                    <a:pt x="16521" y="145"/>
                  </a:lnTo>
                  <a:lnTo>
                    <a:pt x="16185" y="49"/>
                  </a:lnTo>
                  <a:lnTo>
                    <a:pt x="15752" y="1"/>
                  </a:lnTo>
                  <a:lnTo>
                    <a:pt x="15368" y="1"/>
                  </a:lnTo>
                  <a:lnTo>
                    <a:pt x="14984" y="49"/>
                  </a:lnTo>
                  <a:lnTo>
                    <a:pt x="14552" y="193"/>
                  </a:lnTo>
                </a:path>
              </a:pathLst>
            </a:custGeom>
            <a:no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660" name="Google Shape;2660;p41"/>
            <p:cNvSpPr/>
            <p:nvPr/>
          </p:nvSpPr>
          <p:spPr>
            <a:xfrm>
              <a:off x="1987425" y="1284650"/>
              <a:ext cx="225750" cy="190925"/>
            </a:xfrm>
            <a:custGeom>
              <a:avLst/>
              <a:gdLst/>
              <a:ahLst/>
              <a:cxnLst/>
              <a:rect l="l" t="t" r="r" b="b"/>
              <a:pathLst>
                <a:path w="9030" h="7637" extrusionOk="0">
                  <a:moveTo>
                    <a:pt x="9029" y="1"/>
                  </a:moveTo>
                  <a:lnTo>
                    <a:pt x="8405" y="241"/>
                  </a:lnTo>
                  <a:lnTo>
                    <a:pt x="7445" y="625"/>
                  </a:lnTo>
                  <a:lnTo>
                    <a:pt x="5043" y="1633"/>
                  </a:lnTo>
                  <a:lnTo>
                    <a:pt x="1922" y="2978"/>
                  </a:lnTo>
                  <a:lnTo>
                    <a:pt x="1634" y="2834"/>
                  </a:lnTo>
                  <a:lnTo>
                    <a:pt x="1393" y="2786"/>
                  </a:lnTo>
                  <a:lnTo>
                    <a:pt x="1153" y="2738"/>
                  </a:lnTo>
                  <a:lnTo>
                    <a:pt x="1057" y="2786"/>
                  </a:lnTo>
                  <a:lnTo>
                    <a:pt x="1009" y="2882"/>
                  </a:lnTo>
                  <a:lnTo>
                    <a:pt x="1009" y="3122"/>
                  </a:lnTo>
                  <a:lnTo>
                    <a:pt x="1057" y="3362"/>
                  </a:lnTo>
                  <a:lnTo>
                    <a:pt x="1105" y="3458"/>
                  </a:lnTo>
                  <a:lnTo>
                    <a:pt x="1009" y="3458"/>
                  </a:lnTo>
                  <a:lnTo>
                    <a:pt x="721" y="3410"/>
                  </a:lnTo>
                  <a:lnTo>
                    <a:pt x="577" y="3458"/>
                  </a:lnTo>
                  <a:lnTo>
                    <a:pt x="385" y="3506"/>
                  </a:lnTo>
                  <a:lnTo>
                    <a:pt x="241" y="3602"/>
                  </a:lnTo>
                  <a:lnTo>
                    <a:pt x="49" y="3698"/>
                  </a:lnTo>
                  <a:lnTo>
                    <a:pt x="1" y="3843"/>
                  </a:lnTo>
                  <a:lnTo>
                    <a:pt x="1" y="4035"/>
                  </a:lnTo>
                  <a:lnTo>
                    <a:pt x="49" y="4515"/>
                  </a:lnTo>
                  <a:lnTo>
                    <a:pt x="241" y="5139"/>
                  </a:lnTo>
                  <a:lnTo>
                    <a:pt x="481" y="5764"/>
                  </a:lnTo>
                  <a:lnTo>
                    <a:pt x="913" y="6964"/>
                  </a:lnTo>
                  <a:lnTo>
                    <a:pt x="1153" y="7492"/>
                  </a:lnTo>
                  <a:lnTo>
                    <a:pt x="1345" y="7588"/>
                  </a:lnTo>
                  <a:lnTo>
                    <a:pt x="1441" y="7637"/>
                  </a:lnTo>
                  <a:lnTo>
                    <a:pt x="1538" y="7588"/>
                  </a:lnTo>
                  <a:lnTo>
                    <a:pt x="1634" y="7540"/>
                  </a:lnTo>
                  <a:lnTo>
                    <a:pt x="1682" y="7444"/>
                  </a:lnTo>
                  <a:lnTo>
                    <a:pt x="1682" y="7396"/>
                  </a:lnTo>
                  <a:lnTo>
                    <a:pt x="2114" y="7492"/>
                  </a:lnTo>
                  <a:lnTo>
                    <a:pt x="2210" y="7492"/>
                  </a:lnTo>
                  <a:lnTo>
                    <a:pt x="2306" y="7444"/>
                  </a:lnTo>
                  <a:lnTo>
                    <a:pt x="2402" y="7396"/>
                  </a:lnTo>
                  <a:lnTo>
                    <a:pt x="2450" y="7300"/>
                  </a:lnTo>
                  <a:lnTo>
                    <a:pt x="2498" y="7060"/>
                  </a:lnTo>
                  <a:lnTo>
                    <a:pt x="2498" y="6964"/>
                  </a:lnTo>
                  <a:lnTo>
                    <a:pt x="8501" y="5187"/>
                  </a:lnTo>
                  <a:lnTo>
                    <a:pt x="9029" y="1"/>
                  </a:lnTo>
                  <a:close/>
                </a:path>
              </a:pathLst>
            </a:custGeom>
            <a:solidFill>
              <a:srgbClr val="4D6D8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661" name="Google Shape;2661;p41"/>
            <p:cNvSpPr/>
            <p:nvPr/>
          </p:nvSpPr>
          <p:spPr>
            <a:xfrm>
              <a:off x="1987425" y="1284650"/>
              <a:ext cx="225750" cy="190925"/>
            </a:xfrm>
            <a:custGeom>
              <a:avLst/>
              <a:gdLst/>
              <a:ahLst/>
              <a:cxnLst/>
              <a:rect l="l" t="t" r="r" b="b"/>
              <a:pathLst>
                <a:path w="9030" h="7637" fill="none" extrusionOk="0">
                  <a:moveTo>
                    <a:pt x="1153" y="7492"/>
                  </a:moveTo>
                  <a:lnTo>
                    <a:pt x="1153" y="7492"/>
                  </a:lnTo>
                  <a:lnTo>
                    <a:pt x="913" y="6964"/>
                  </a:lnTo>
                  <a:lnTo>
                    <a:pt x="481" y="5764"/>
                  </a:lnTo>
                  <a:lnTo>
                    <a:pt x="241" y="5139"/>
                  </a:lnTo>
                  <a:lnTo>
                    <a:pt x="49" y="4515"/>
                  </a:lnTo>
                  <a:lnTo>
                    <a:pt x="1" y="4035"/>
                  </a:lnTo>
                  <a:lnTo>
                    <a:pt x="1" y="3843"/>
                  </a:lnTo>
                  <a:lnTo>
                    <a:pt x="49" y="3698"/>
                  </a:lnTo>
                  <a:lnTo>
                    <a:pt x="49" y="3698"/>
                  </a:lnTo>
                  <a:lnTo>
                    <a:pt x="241" y="3602"/>
                  </a:lnTo>
                  <a:lnTo>
                    <a:pt x="385" y="3506"/>
                  </a:lnTo>
                  <a:lnTo>
                    <a:pt x="577" y="3458"/>
                  </a:lnTo>
                  <a:lnTo>
                    <a:pt x="721" y="3410"/>
                  </a:lnTo>
                  <a:lnTo>
                    <a:pt x="1009" y="3458"/>
                  </a:lnTo>
                  <a:lnTo>
                    <a:pt x="1105" y="3458"/>
                  </a:lnTo>
                  <a:lnTo>
                    <a:pt x="1105" y="3458"/>
                  </a:lnTo>
                  <a:lnTo>
                    <a:pt x="1057" y="3362"/>
                  </a:lnTo>
                  <a:lnTo>
                    <a:pt x="1009" y="3122"/>
                  </a:lnTo>
                  <a:lnTo>
                    <a:pt x="1009" y="2882"/>
                  </a:lnTo>
                  <a:lnTo>
                    <a:pt x="1057" y="2786"/>
                  </a:lnTo>
                  <a:lnTo>
                    <a:pt x="1153" y="2738"/>
                  </a:lnTo>
                  <a:lnTo>
                    <a:pt x="1153" y="2738"/>
                  </a:lnTo>
                  <a:lnTo>
                    <a:pt x="1393" y="2786"/>
                  </a:lnTo>
                  <a:lnTo>
                    <a:pt x="1634" y="2834"/>
                  </a:lnTo>
                  <a:lnTo>
                    <a:pt x="1922" y="2978"/>
                  </a:lnTo>
                  <a:lnTo>
                    <a:pt x="1922" y="2978"/>
                  </a:lnTo>
                  <a:lnTo>
                    <a:pt x="5043" y="1633"/>
                  </a:lnTo>
                  <a:lnTo>
                    <a:pt x="7445" y="625"/>
                  </a:lnTo>
                  <a:lnTo>
                    <a:pt x="8405" y="241"/>
                  </a:lnTo>
                  <a:lnTo>
                    <a:pt x="9029" y="1"/>
                  </a:lnTo>
                  <a:lnTo>
                    <a:pt x="8501" y="5187"/>
                  </a:lnTo>
                  <a:lnTo>
                    <a:pt x="2498" y="6964"/>
                  </a:lnTo>
                  <a:lnTo>
                    <a:pt x="2498" y="6964"/>
                  </a:lnTo>
                  <a:lnTo>
                    <a:pt x="2498" y="7060"/>
                  </a:lnTo>
                  <a:lnTo>
                    <a:pt x="2450" y="7300"/>
                  </a:lnTo>
                  <a:lnTo>
                    <a:pt x="2402" y="7396"/>
                  </a:lnTo>
                  <a:lnTo>
                    <a:pt x="2306" y="7444"/>
                  </a:lnTo>
                  <a:lnTo>
                    <a:pt x="2210" y="7492"/>
                  </a:lnTo>
                  <a:lnTo>
                    <a:pt x="2114" y="7492"/>
                  </a:lnTo>
                  <a:lnTo>
                    <a:pt x="2114" y="7492"/>
                  </a:lnTo>
                  <a:lnTo>
                    <a:pt x="1682" y="7396"/>
                  </a:lnTo>
                  <a:lnTo>
                    <a:pt x="1682" y="7396"/>
                  </a:lnTo>
                  <a:lnTo>
                    <a:pt x="1682" y="7444"/>
                  </a:lnTo>
                  <a:lnTo>
                    <a:pt x="1634" y="7540"/>
                  </a:lnTo>
                  <a:lnTo>
                    <a:pt x="1538" y="7588"/>
                  </a:lnTo>
                  <a:lnTo>
                    <a:pt x="1441" y="7637"/>
                  </a:lnTo>
                  <a:lnTo>
                    <a:pt x="1345" y="7588"/>
                  </a:lnTo>
                  <a:lnTo>
                    <a:pt x="1153" y="7492"/>
                  </a:lnTo>
                </a:path>
              </a:pathLst>
            </a:custGeom>
            <a:no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662" name="Google Shape;2662;p41"/>
            <p:cNvSpPr/>
            <p:nvPr/>
          </p:nvSpPr>
          <p:spPr>
            <a:xfrm>
              <a:off x="2161525" y="1296650"/>
              <a:ext cx="38450" cy="124900"/>
            </a:xfrm>
            <a:custGeom>
              <a:avLst/>
              <a:gdLst/>
              <a:ahLst/>
              <a:cxnLst/>
              <a:rect l="l" t="t" r="r" b="b"/>
              <a:pathLst>
                <a:path w="1538" h="4996" extrusionOk="0">
                  <a:moveTo>
                    <a:pt x="817" y="1"/>
                  </a:moveTo>
                  <a:lnTo>
                    <a:pt x="0" y="337"/>
                  </a:lnTo>
                  <a:lnTo>
                    <a:pt x="48" y="1490"/>
                  </a:lnTo>
                  <a:lnTo>
                    <a:pt x="144" y="2738"/>
                  </a:lnTo>
                  <a:lnTo>
                    <a:pt x="241" y="3939"/>
                  </a:lnTo>
                  <a:lnTo>
                    <a:pt x="433" y="4995"/>
                  </a:lnTo>
                  <a:lnTo>
                    <a:pt x="1537" y="4707"/>
                  </a:lnTo>
                  <a:lnTo>
                    <a:pt x="1441" y="4659"/>
                  </a:lnTo>
                  <a:lnTo>
                    <a:pt x="1393" y="4563"/>
                  </a:lnTo>
                  <a:lnTo>
                    <a:pt x="1249" y="4179"/>
                  </a:lnTo>
                  <a:lnTo>
                    <a:pt x="1105" y="3603"/>
                  </a:lnTo>
                  <a:lnTo>
                    <a:pt x="1009" y="2882"/>
                  </a:lnTo>
                  <a:lnTo>
                    <a:pt x="865" y="1345"/>
                  </a:lnTo>
                  <a:lnTo>
                    <a:pt x="817" y="1"/>
                  </a:lnTo>
                  <a:close/>
                </a:path>
              </a:pathLst>
            </a:custGeom>
            <a:solidFill>
              <a:srgbClr val="4A687C"/>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663" name="Google Shape;2663;p41"/>
            <p:cNvSpPr/>
            <p:nvPr/>
          </p:nvSpPr>
          <p:spPr>
            <a:xfrm>
              <a:off x="2161525" y="1296650"/>
              <a:ext cx="38450" cy="124900"/>
            </a:xfrm>
            <a:custGeom>
              <a:avLst/>
              <a:gdLst/>
              <a:ahLst/>
              <a:cxnLst/>
              <a:rect l="l" t="t" r="r" b="b"/>
              <a:pathLst>
                <a:path w="1538" h="4996" fill="none" extrusionOk="0">
                  <a:moveTo>
                    <a:pt x="817" y="1"/>
                  </a:moveTo>
                  <a:lnTo>
                    <a:pt x="817" y="1"/>
                  </a:lnTo>
                  <a:lnTo>
                    <a:pt x="0" y="337"/>
                  </a:lnTo>
                  <a:lnTo>
                    <a:pt x="0" y="337"/>
                  </a:lnTo>
                  <a:lnTo>
                    <a:pt x="48" y="1490"/>
                  </a:lnTo>
                  <a:lnTo>
                    <a:pt x="144" y="2738"/>
                  </a:lnTo>
                  <a:lnTo>
                    <a:pt x="241" y="3939"/>
                  </a:lnTo>
                  <a:lnTo>
                    <a:pt x="433" y="4995"/>
                  </a:lnTo>
                  <a:lnTo>
                    <a:pt x="1537" y="4707"/>
                  </a:lnTo>
                  <a:lnTo>
                    <a:pt x="1537" y="4707"/>
                  </a:lnTo>
                  <a:lnTo>
                    <a:pt x="1537" y="4707"/>
                  </a:lnTo>
                  <a:lnTo>
                    <a:pt x="1537" y="4707"/>
                  </a:lnTo>
                  <a:lnTo>
                    <a:pt x="1537" y="4707"/>
                  </a:lnTo>
                  <a:lnTo>
                    <a:pt x="1441" y="4659"/>
                  </a:lnTo>
                  <a:lnTo>
                    <a:pt x="1393" y="4563"/>
                  </a:lnTo>
                  <a:lnTo>
                    <a:pt x="1249" y="4179"/>
                  </a:lnTo>
                  <a:lnTo>
                    <a:pt x="1105" y="3603"/>
                  </a:lnTo>
                  <a:lnTo>
                    <a:pt x="1009" y="2882"/>
                  </a:lnTo>
                  <a:lnTo>
                    <a:pt x="865" y="1345"/>
                  </a:lnTo>
                  <a:lnTo>
                    <a:pt x="817" y="1"/>
                  </a:lnTo>
                </a:path>
              </a:pathLst>
            </a:custGeom>
            <a:no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664" name="Google Shape;2664;p41"/>
            <p:cNvSpPr/>
            <p:nvPr/>
          </p:nvSpPr>
          <p:spPr>
            <a:xfrm>
              <a:off x="2181925" y="1234225"/>
              <a:ext cx="187325" cy="180125"/>
            </a:xfrm>
            <a:custGeom>
              <a:avLst/>
              <a:gdLst/>
              <a:ahLst/>
              <a:cxnLst/>
              <a:rect l="l" t="t" r="r" b="b"/>
              <a:pathLst>
                <a:path w="7493" h="7205" extrusionOk="0">
                  <a:moveTo>
                    <a:pt x="7493" y="0"/>
                  </a:moveTo>
                  <a:lnTo>
                    <a:pt x="6340" y="193"/>
                  </a:lnTo>
                  <a:lnTo>
                    <a:pt x="3891" y="721"/>
                  </a:lnTo>
                  <a:lnTo>
                    <a:pt x="2546" y="1009"/>
                  </a:lnTo>
                  <a:lnTo>
                    <a:pt x="1346" y="1297"/>
                  </a:lnTo>
                  <a:lnTo>
                    <a:pt x="481" y="1537"/>
                  </a:lnTo>
                  <a:lnTo>
                    <a:pt x="193" y="1681"/>
                  </a:lnTo>
                  <a:lnTo>
                    <a:pt x="97" y="1777"/>
                  </a:lnTo>
                  <a:lnTo>
                    <a:pt x="49" y="1873"/>
                  </a:lnTo>
                  <a:lnTo>
                    <a:pt x="1" y="2114"/>
                  </a:lnTo>
                  <a:lnTo>
                    <a:pt x="1" y="2786"/>
                  </a:lnTo>
                  <a:lnTo>
                    <a:pt x="49" y="3698"/>
                  </a:lnTo>
                  <a:lnTo>
                    <a:pt x="97" y="4659"/>
                  </a:lnTo>
                  <a:lnTo>
                    <a:pt x="241" y="5619"/>
                  </a:lnTo>
                  <a:lnTo>
                    <a:pt x="385" y="6436"/>
                  </a:lnTo>
                  <a:lnTo>
                    <a:pt x="529" y="6964"/>
                  </a:lnTo>
                  <a:lnTo>
                    <a:pt x="625" y="7156"/>
                  </a:lnTo>
                  <a:lnTo>
                    <a:pt x="721" y="7204"/>
                  </a:lnTo>
                  <a:lnTo>
                    <a:pt x="1105" y="7108"/>
                  </a:lnTo>
                  <a:lnTo>
                    <a:pt x="1874" y="6916"/>
                  </a:lnTo>
                  <a:lnTo>
                    <a:pt x="3939" y="6292"/>
                  </a:lnTo>
                  <a:lnTo>
                    <a:pt x="6772" y="5427"/>
                  </a:lnTo>
                  <a:lnTo>
                    <a:pt x="7493" y="0"/>
                  </a:lnTo>
                  <a:close/>
                </a:path>
              </a:pathLst>
            </a:custGeom>
            <a:solidFill>
              <a:srgbClr val="FFDA7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665" name="Google Shape;2665;p41"/>
            <p:cNvSpPr/>
            <p:nvPr/>
          </p:nvSpPr>
          <p:spPr>
            <a:xfrm>
              <a:off x="2181925" y="1234225"/>
              <a:ext cx="187325" cy="180125"/>
            </a:xfrm>
            <a:custGeom>
              <a:avLst/>
              <a:gdLst/>
              <a:ahLst/>
              <a:cxnLst/>
              <a:rect l="l" t="t" r="r" b="b"/>
              <a:pathLst>
                <a:path w="7493" h="7205" fill="none" extrusionOk="0">
                  <a:moveTo>
                    <a:pt x="7493" y="0"/>
                  </a:moveTo>
                  <a:lnTo>
                    <a:pt x="7493" y="0"/>
                  </a:lnTo>
                  <a:lnTo>
                    <a:pt x="6340" y="193"/>
                  </a:lnTo>
                  <a:lnTo>
                    <a:pt x="3891" y="721"/>
                  </a:lnTo>
                  <a:lnTo>
                    <a:pt x="2546" y="1009"/>
                  </a:lnTo>
                  <a:lnTo>
                    <a:pt x="1346" y="1297"/>
                  </a:lnTo>
                  <a:lnTo>
                    <a:pt x="481" y="1537"/>
                  </a:lnTo>
                  <a:lnTo>
                    <a:pt x="193" y="1681"/>
                  </a:lnTo>
                  <a:lnTo>
                    <a:pt x="97" y="1777"/>
                  </a:lnTo>
                  <a:lnTo>
                    <a:pt x="97" y="1777"/>
                  </a:lnTo>
                  <a:lnTo>
                    <a:pt x="49" y="1873"/>
                  </a:lnTo>
                  <a:lnTo>
                    <a:pt x="1" y="2114"/>
                  </a:lnTo>
                  <a:lnTo>
                    <a:pt x="1" y="2786"/>
                  </a:lnTo>
                  <a:lnTo>
                    <a:pt x="49" y="3698"/>
                  </a:lnTo>
                  <a:lnTo>
                    <a:pt x="97" y="4659"/>
                  </a:lnTo>
                  <a:lnTo>
                    <a:pt x="241" y="5619"/>
                  </a:lnTo>
                  <a:lnTo>
                    <a:pt x="385" y="6436"/>
                  </a:lnTo>
                  <a:lnTo>
                    <a:pt x="529" y="6964"/>
                  </a:lnTo>
                  <a:lnTo>
                    <a:pt x="625" y="7156"/>
                  </a:lnTo>
                  <a:lnTo>
                    <a:pt x="721" y="7204"/>
                  </a:lnTo>
                  <a:lnTo>
                    <a:pt x="721" y="7204"/>
                  </a:lnTo>
                  <a:lnTo>
                    <a:pt x="1105" y="7108"/>
                  </a:lnTo>
                  <a:lnTo>
                    <a:pt x="1874" y="6916"/>
                  </a:lnTo>
                  <a:lnTo>
                    <a:pt x="3939" y="6292"/>
                  </a:lnTo>
                  <a:lnTo>
                    <a:pt x="6772" y="5427"/>
                  </a:lnTo>
                  <a:lnTo>
                    <a:pt x="7493" y="0"/>
                  </a:lnTo>
                </a:path>
              </a:pathLst>
            </a:custGeom>
            <a:no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666" name="Google Shape;2666;p41"/>
            <p:cNvSpPr/>
            <p:nvPr/>
          </p:nvSpPr>
          <p:spPr>
            <a:xfrm>
              <a:off x="2359625" y="1596825"/>
              <a:ext cx="366225" cy="220925"/>
            </a:xfrm>
            <a:custGeom>
              <a:avLst/>
              <a:gdLst/>
              <a:ahLst/>
              <a:cxnLst/>
              <a:rect l="l" t="t" r="r" b="b"/>
              <a:pathLst>
                <a:path w="14649" h="8837" extrusionOk="0">
                  <a:moveTo>
                    <a:pt x="1" y="0"/>
                  </a:moveTo>
                  <a:lnTo>
                    <a:pt x="577" y="1297"/>
                  </a:lnTo>
                  <a:lnTo>
                    <a:pt x="1153" y="2593"/>
                  </a:lnTo>
                  <a:lnTo>
                    <a:pt x="1970" y="4082"/>
                  </a:lnTo>
                  <a:lnTo>
                    <a:pt x="2402" y="4899"/>
                  </a:lnTo>
                  <a:lnTo>
                    <a:pt x="2882" y="5667"/>
                  </a:lnTo>
                  <a:lnTo>
                    <a:pt x="3362" y="6387"/>
                  </a:lnTo>
                  <a:lnTo>
                    <a:pt x="3843" y="7060"/>
                  </a:lnTo>
                  <a:lnTo>
                    <a:pt x="4371" y="7684"/>
                  </a:lnTo>
                  <a:lnTo>
                    <a:pt x="4851" y="8164"/>
                  </a:lnTo>
                  <a:lnTo>
                    <a:pt x="5379" y="8549"/>
                  </a:lnTo>
                  <a:lnTo>
                    <a:pt x="5619" y="8693"/>
                  </a:lnTo>
                  <a:lnTo>
                    <a:pt x="5860" y="8741"/>
                  </a:lnTo>
                  <a:lnTo>
                    <a:pt x="6100" y="8837"/>
                  </a:lnTo>
                  <a:lnTo>
                    <a:pt x="6340" y="8837"/>
                  </a:lnTo>
                  <a:lnTo>
                    <a:pt x="6916" y="8789"/>
                  </a:lnTo>
                  <a:lnTo>
                    <a:pt x="7444" y="8693"/>
                  </a:lnTo>
                  <a:lnTo>
                    <a:pt x="7973" y="8452"/>
                  </a:lnTo>
                  <a:lnTo>
                    <a:pt x="8549" y="8164"/>
                  </a:lnTo>
                  <a:lnTo>
                    <a:pt x="9125" y="7828"/>
                  </a:lnTo>
                  <a:lnTo>
                    <a:pt x="9654" y="7444"/>
                  </a:lnTo>
                  <a:lnTo>
                    <a:pt x="10134" y="7012"/>
                  </a:lnTo>
                  <a:lnTo>
                    <a:pt x="11094" y="6195"/>
                  </a:lnTo>
                  <a:lnTo>
                    <a:pt x="11815" y="5475"/>
                  </a:lnTo>
                  <a:lnTo>
                    <a:pt x="12487" y="4707"/>
                  </a:lnTo>
                  <a:lnTo>
                    <a:pt x="12823" y="5043"/>
                  </a:lnTo>
                  <a:lnTo>
                    <a:pt x="13496" y="5715"/>
                  </a:lnTo>
                  <a:lnTo>
                    <a:pt x="13880" y="6003"/>
                  </a:lnTo>
                  <a:lnTo>
                    <a:pt x="14216" y="6243"/>
                  </a:lnTo>
                  <a:lnTo>
                    <a:pt x="14360" y="6291"/>
                  </a:lnTo>
                  <a:lnTo>
                    <a:pt x="14504" y="6339"/>
                  </a:lnTo>
                  <a:lnTo>
                    <a:pt x="14600" y="6291"/>
                  </a:lnTo>
                  <a:lnTo>
                    <a:pt x="14648" y="6195"/>
                  </a:lnTo>
                  <a:lnTo>
                    <a:pt x="14648" y="6099"/>
                  </a:lnTo>
                  <a:lnTo>
                    <a:pt x="14600" y="5907"/>
                  </a:lnTo>
                  <a:lnTo>
                    <a:pt x="14360" y="5379"/>
                  </a:lnTo>
                  <a:lnTo>
                    <a:pt x="13976" y="4755"/>
                  </a:lnTo>
                  <a:lnTo>
                    <a:pt x="13544" y="4082"/>
                  </a:lnTo>
                  <a:lnTo>
                    <a:pt x="12727" y="2930"/>
                  </a:lnTo>
                  <a:lnTo>
                    <a:pt x="12343" y="2449"/>
                  </a:lnTo>
                  <a:lnTo>
                    <a:pt x="7685" y="5235"/>
                  </a:lnTo>
                  <a:lnTo>
                    <a:pt x="6052" y="1249"/>
                  </a:lnTo>
                  <a:lnTo>
                    <a:pt x="1" y="0"/>
                  </a:lnTo>
                  <a:close/>
                </a:path>
              </a:pathLst>
            </a:custGeom>
            <a:solidFill>
              <a:srgbClr val="D3641A"/>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667" name="Google Shape;2667;p41"/>
            <p:cNvSpPr/>
            <p:nvPr/>
          </p:nvSpPr>
          <p:spPr>
            <a:xfrm>
              <a:off x="2359625" y="1596825"/>
              <a:ext cx="366225" cy="220925"/>
            </a:xfrm>
            <a:custGeom>
              <a:avLst/>
              <a:gdLst/>
              <a:ahLst/>
              <a:cxnLst/>
              <a:rect l="l" t="t" r="r" b="b"/>
              <a:pathLst>
                <a:path w="14649" h="8837" fill="none" extrusionOk="0">
                  <a:moveTo>
                    <a:pt x="1" y="0"/>
                  </a:moveTo>
                  <a:lnTo>
                    <a:pt x="1" y="0"/>
                  </a:lnTo>
                  <a:lnTo>
                    <a:pt x="577" y="1297"/>
                  </a:lnTo>
                  <a:lnTo>
                    <a:pt x="1153" y="2593"/>
                  </a:lnTo>
                  <a:lnTo>
                    <a:pt x="1970" y="4082"/>
                  </a:lnTo>
                  <a:lnTo>
                    <a:pt x="2402" y="4899"/>
                  </a:lnTo>
                  <a:lnTo>
                    <a:pt x="2882" y="5667"/>
                  </a:lnTo>
                  <a:lnTo>
                    <a:pt x="3362" y="6387"/>
                  </a:lnTo>
                  <a:lnTo>
                    <a:pt x="3843" y="7060"/>
                  </a:lnTo>
                  <a:lnTo>
                    <a:pt x="4371" y="7684"/>
                  </a:lnTo>
                  <a:lnTo>
                    <a:pt x="4851" y="8164"/>
                  </a:lnTo>
                  <a:lnTo>
                    <a:pt x="5379" y="8549"/>
                  </a:lnTo>
                  <a:lnTo>
                    <a:pt x="5619" y="8693"/>
                  </a:lnTo>
                  <a:lnTo>
                    <a:pt x="5860" y="8741"/>
                  </a:lnTo>
                  <a:lnTo>
                    <a:pt x="5860" y="8741"/>
                  </a:lnTo>
                  <a:lnTo>
                    <a:pt x="6100" y="8837"/>
                  </a:lnTo>
                  <a:lnTo>
                    <a:pt x="6340" y="8837"/>
                  </a:lnTo>
                  <a:lnTo>
                    <a:pt x="6916" y="8789"/>
                  </a:lnTo>
                  <a:lnTo>
                    <a:pt x="7444" y="8693"/>
                  </a:lnTo>
                  <a:lnTo>
                    <a:pt x="7973" y="8452"/>
                  </a:lnTo>
                  <a:lnTo>
                    <a:pt x="8549" y="8164"/>
                  </a:lnTo>
                  <a:lnTo>
                    <a:pt x="9125" y="7828"/>
                  </a:lnTo>
                  <a:lnTo>
                    <a:pt x="9654" y="7444"/>
                  </a:lnTo>
                  <a:lnTo>
                    <a:pt x="10134" y="7012"/>
                  </a:lnTo>
                  <a:lnTo>
                    <a:pt x="11094" y="6195"/>
                  </a:lnTo>
                  <a:lnTo>
                    <a:pt x="11815" y="5475"/>
                  </a:lnTo>
                  <a:lnTo>
                    <a:pt x="12487" y="4707"/>
                  </a:lnTo>
                  <a:lnTo>
                    <a:pt x="12487" y="4707"/>
                  </a:lnTo>
                  <a:lnTo>
                    <a:pt x="12823" y="5043"/>
                  </a:lnTo>
                  <a:lnTo>
                    <a:pt x="13496" y="5715"/>
                  </a:lnTo>
                  <a:lnTo>
                    <a:pt x="13880" y="6003"/>
                  </a:lnTo>
                  <a:lnTo>
                    <a:pt x="14216" y="6243"/>
                  </a:lnTo>
                  <a:lnTo>
                    <a:pt x="14360" y="6291"/>
                  </a:lnTo>
                  <a:lnTo>
                    <a:pt x="14504" y="6339"/>
                  </a:lnTo>
                  <a:lnTo>
                    <a:pt x="14600" y="6291"/>
                  </a:lnTo>
                  <a:lnTo>
                    <a:pt x="14648" y="6195"/>
                  </a:lnTo>
                  <a:lnTo>
                    <a:pt x="14648" y="6195"/>
                  </a:lnTo>
                  <a:lnTo>
                    <a:pt x="14648" y="6099"/>
                  </a:lnTo>
                  <a:lnTo>
                    <a:pt x="14600" y="5907"/>
                  </a:lnTo>
                  <a:lnTo>
                    <a:pt x="14360" y="5379"/>
                  </a:lnTo>
                  <a:lnTo>
                    <a:pt x="13976" y="4755"/>
                  </a:lnTo>
                  <a:lnTo>
                    <a:pt x="13544" y="4082"/>
                  </a:lnTo>
                  <a:lnTo>
                    <a:pt x="12727" y="2930"/>
                  </a:lnTo>
                  <a:lnTo>
                    <a:pt x="12343" y="2449"/>
                  </a:lnTo>
                  <a:lnTo>
                    <a:pt x="7685" y="5235"/>
                  </a:lnTo>
                  <a:lnTo>
                    <a:pt x="6052" y="1249"/>
                  </a:lnTo>
                  <a:lnTo>
                    <a:pt x="1" y="0"/>
                  </a:lnTo>
                </a:path>
              </a:pathLst>
            </a:custGeom>
            <a:no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668" name="Google Shape;2668;p41"/>
            <p:cNvSpPr/>
            <p:nvPr/>
          </p:nvSpPr>
          <p:spPr>
            <a:xfrm>
              <a:off x="2240775" y="1553600"/>
              <a:ext cx="252150" cy="421425"/>
            </a:xfrm>
            <a:custGeom>
              <a:avLst/>
              <a:gdLst/>
              <a:ahLst/>
              <a:cxnLst/>
              <a:rect l="l" t="t" r="r" b="b"/>
              <a:pathLst>
                <a:path w="10086" h="16857" extrusionOk="0">
                  <a:moveTo>
                    <a:pt x="720" y="0"/>
                  </a:moveTo>
                  <a:lnTo>
                    <a:pt x="432" y="1729"/>
                  </a:lnTo>
                  <a:lnTo>
                    <a:pt x="240" y="3554"/>
                  </a:lnTo>
                  <a:lnTo>
                    <a:pt x="48" y="5667"/>
                  </a:lnTo>
                  <a:lnTo>
                    <a:pt x="0" y="6772"/>
                  </a:lnTo>
                  <a:lnTo>
                    <a:pt x="0" y="7828"/>
                  </a:lnTo>
                  <a:lnTo>
                    <a:pt x="48" y="8885"/>
                  </a:lnTo>
                  <a:lnTo>
                    <a:pt x="144" y="9845"/>
                  </a:lnTo>
                  <a:lnTo>
                    <a:pt x="288" y="10710"/>
                  </a:lnTo>
                  <a:lnTo>
                    <a:pt x="432" y="11046"/>
                  </a:lnTo>
                  <a:lnTo>
                    <a:pt x="528" y="11382"/>
                  </a:lnTo>
                  <a:lnTo>
                    <a:pt x="672" y="11718"/>
                  </a:lnTo>
                  <a:lnTo>
                    <a:pt x="865" y="11958"/>
                  </a:lnTo>
                  <a:lnTo>
                    <a:pt x="1057" y="12151"/>
                  </a:lnTo>
                  <a:lnTo>
                    <a:pt x="1297" y="12295"/>
                  </a:lnTo>
                  <a:lnTo>
                    <a:pt x="2305" y="12775"/>
                  </a:lnTo>
                  <a:lnTo>
                    <a:pt x="3458" y="13207"/>
                  </a:lnTo>
                  <a:lnTo>
                    <a:pt x="4658" y="13591"/>
                  </a:lnTo>
                  <a:lnTo>
                    <a:pt x="5859" y="13927"/>
                  </a:lnTo>
                  <a:lnTo>
                    <a:pt x="7780" y="14456"/>
                  </a:lnTo>
                  <a:lnTo>
                    <a:pt x="8597" y="14648"/>
                  </a:lnTo>
                  <a:lnTo>
                    <a:pt x="8693" y="15032"/>
                  </a:lnTo>
                  <a:lnTo>
                    <a:pt x="8981" y="15896"/>
                  </a:lnTo>
                  <a:lnTo>
                    <a:pt x="9173" y="16281"/>
                  </a:lnTo>
                  <a:lnTo>
                    <a:pt x="9365" y="16617"/>
                  </a:lnTo>
                  <a:lnTo>
                    <a:pt x="9461" y="16761"/>
                  </a:lnTo>
                  <a:lnTo>
                    <a:pt x="9557" y="16809"/>
                  </a:lnTo>
                  <a:lnTo>
                    <a:pt x="9653" y="16857"/>
                  </a:lnTo>
                  <a:lnTo>
                    <a:pt x="9749" y="16809"/>
                  </a:lnTo>
                  <a:lnTo>
                    <a:pt x="9845" y="16665"/>
                  </a:lnTo>
                  <a:lnTo>
                    <a:pt x="9893" y="16473"/>
                  </a:lnTo>
                  <a:lnTo>
                    <a:pt x="9989" y="15800"/>
                  </a:lnTo>
                  <a:lnTo>
                    <a:pt x="10037" y="14936"/>
                  </a:lnTo>
                  <a:lnTo>
                    <a:pt x="10085" y="14024"/>
                  </a:lnTo>
                  <a:lnTo>
                    <a:pt x="10037" y="12295"/>
                  </a:lnTo>
                  <a:lnTo>
                    <a:pt x="10037" y="11526"/>
                  </a:lnTo>
                  <a:lnTo>
                    <a:pt x="9269" y="11334"/>
                  </a:lnTo>
                  <a:lnTo>
                    <a:pt x="7492" y="10806"/>
                  </a:lnTo>
                  <a:lnTo>
                    <a:pt x="6531" y="10470"/>
                  </a:lnTo>
                  <a:lnTo>
                    <a:pt x="5667" y="10133"/>
                  </a:lnTo>
                  <a:lnTo>
                    <a:pt x="5283" y="9941"/>
                  </a:lnTo>
                  <a:lnTo>
                    <a:pt x="4995" y="9749"/>
                  </a:lnTo>
                  <a:lnTo>
                    <a:pt x="4755" y="9557"/>
                  </a:lnTo>
                  <a:lnTo>
                    <a:pt x="4610" y="9365"/>
                  </a:lnTo>
                  <a:lnTo>
                    <a:pt x="4562" y="9125"/>
                  </a:lnTo>
                  <a:lnTo>
                    <a:pt x="4514" y="8789"/>
                  </a:lnTo>
                  <a:lnTo>
                    <a:pt x="4466" y="7732"/>
                  </a:lnTo>
                  <a:lnTo>
                    <a:pt x="4514" y="6484"/>
                  </a:lnTo>
                  <a:lnTo>
                    <a:pt x="4610" y="5091"/>
                  </a:lnTo>
                  <a:lnTo>
                    <a:pt x="4803" y="2594"/>
                  </a:lnTo>
                  <a:lnTo>
                    <a:pt x="4899" y="1537"/>
                  </a:lnTo>
                  <a:lnTo>
                    <a:pt x="720" y="0"/>
                  </a:lnTo>
                  <a:close/>
                </a:path>
              </a:pathLst>
            </a:custGeom>
            <a:solidFill>
              <a:srgbClr val="D3641A"/>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669" name="Google Shape;2669;p41"/>
            <p:cNvSpPr/>
            <p:nvPr/>
          </p:nvSpPr>
          <p:spPr>
            <a:xfrm>
              <a:off x="2240775" y="1553600"/>
              <a:ext cx="252150" cy="421425"/>
            </a:xfrm>
            <a:custGeom>
              <a:avLst/>
              <a:gdLst/>
              <a:ahLst/>
              <a:cxnLst/>
              <a:rect l="l" t="t" r="r" b="b"/>
              <a:pathLst>
                <a:path w="10086" h="16857" fill="none" extrusionOk="0">
                  <a:moveTo>
                    <a:pt x="720" y="0"/>
                  </a:moveTo>
                  <a:lnTo>
                    <a:pt x="720" y="0"/>
                  </a:lnTo>
                  <a:lnTo>
                    <a:pt x="432" y="1729"/>
                  </a:lnTo>
                  <a:lnTo>
                    <a:pt x="240" y="3554"/>
                  </a:lnTo>
                  <a:lnTo>
                    <a:pt x="48" y="5667"/>
                  </a:lnTo>
                  <a:lnTo>
                    <a:pt x="0" y="6772"/>
                  </a:lnTo>
                  <a:lnTo>
                    <a:pt x="0" y="7828"/>
                  </a:lnTo>
                  <a:lnTo>
                    <a:pt x="48" y="8885"/>
                  </a:lnTo>
                  <a:lnTo>
                    <a:pt x="144" y="9845"/>
                  </a:lnTo>
                  <a:lnTo>
                    <a:pt x="288" y="10710"/>
                  </a:lnTo>
                  <a:lnTo>
                    <a:pt x="432" y="11046"/>
                  </a:lnTo>
                  <a:lnTo>
                    <a:pt x="528" y="11382"/>
                  </a:lnTo>
                  <a:lnTo>
                    <a:pt x="672" y="11718"/>
                  </a:lnTo>
                  <a:lnTo>
                    <a:pt x="865" y="11958"/>
                  </a:lnTo>
                  <a:lnTo>
                    <a:pt x="1057" y="12151"/>
                  </a:lnTo>
                  <a:lnTo>
                    <a:pt x="1297" y="12295"/>
                  </a:lnTo>
                  <a:lnTo>
                    <a:pt x="1297" y="12295"/>
                  </a:lnTo>
                  <a:lnTo>
                    <a:pt x="2305" y="12775"/>
                  </a:lnTo>
                  <a:lnTo>
                    <a:pt x="3458" y="13207"/>
                  </a:lnTo>
                  <a:lnTo>
                    <a:pt x="4658" y="13591"/>
                  </a:lnTo>
                  <a:lnTo>
                    <a:pt x="5859" y="13927"/>
                  </a:lnTo>
                  <a:lnTo>
                    <a:pt x="7780" y="14456"/>
                  </a:lnTo>
                  <a:lnTo>
                    <a:pt x="8597" y="14648"/>
                  </a:lnTo>
                  <a:lnTo>
                    <a:pt x="8597" y="14648"/>
                  </a:lnTo>
                  <a:lnTo>
                    <a:pt x="8693" y="15032"/>
                  </a:lnTo>
                  <a:lnTo>
                    <a:pt x="8981" y="15896"/>
                  </a:lnTo>
                  <a:lnTo>
                    <a:pt x="9173" y="16281"/>
                  </a:lnTo>
                  <a:lnTo>
                    <a:pt x="9365" y="16617"/>
                  </a:lnTo>
                  <a:lnTo>
                    <a:pt x="9461" y="16761"/>
                  </a:lnTo>
                  <a:lnTo>
                    <a:pt x="9557" y="16809"/>
                  </a:lnTo>
                  <a:lnTo>
                    <a:pt x="9653" y="16857"/>
                  </a:lnTo>
                  <a:lnTo>
                    <a:pt x="9749" y="16809"/>
                  </a:lnTo>
                  <a:lnTo>
                    <a:pt x="9749" y="16809"/>
                  </a:lnTo>
                  <a:lnTo>
                    <a:pt x="9845" y="16665"/>
                  </a:lnTo>
                  <a:lnTo>
                    <a:pt x="9893" y="16473"/>
                  </a:lnTo>
                  <a:lnTo>
                    <a:pt x="9989" y="15800"/>
                  </a:lnTo>
                  <a:lnTo>
                    <a:pt x="10037" y="14936"/>
                  </a:lnTo>
                  <a:lnTo>
                    <a:pt x="10085" y="14024"/>
                  </a:lnTo>
                  <a:lnTo>
                    <a:pt x="10037" y="12295"/>
                  </a:lnTo>
                  <a:lnTo>
                    <a:pt x="10037" y="11526"/>
                  </a:lnTo>
                  <a:lnTo>
                    <a:pt x="10037" y="11526"/>
                  </a:lnTo>
                  <a:lnTo>
                    <a:pt x="9269" y="11334"/>
                  </a:lnTo>
                  <a:lnTo>
                    <a:pt x="7492" y="10806"/>
                  </a:lnTo>
                  <a:lnTo>
                    <a:pt x="6531" y="10470"/>
                  </a:lnTo>
                  <a:lnTo>
                    <a:pt x="5667" y="10133"/>
                  </a:lnTo>
                  <a:lnTo>
                    <a:pt x="5283" y="9941"/>
                  </a:lnTo>
                  <a:lnTo>
                    <a:pt x="4995" y="9749"/>
                  </a:lnTo>
                  <a:lnTo>
                    <a:pt x="4755" y="9557"/>
                  </a:lnTo>
                  <a:lnTo>
                    <a:pt x="4610" y="9365"/>
                  </a:lnTo>
                  <a:lnTo>
                    <a:pt x="4610" y="9365"/>
                  </a:lnTo>
                  <a:lnTo>
                    <a:pt x="4562" y="9125"/>
                  </a:lnTo>
                  <a:lnTo>
                    <a:pt x="4514" y="8789"/>
                  </a:lnTo>
                  <a:lnTo>
                    <a:pt x="4466" y="7732"/>
                  </a:lnTo>
                  <a:lnTo>
                    <a:pt x="4514" y="6484"/>
                  </a:lnTo>
                  <a:lnTo>
                    <a:pt x="4610" y="5091"/>
                  </a:lnTo>
                  <a:lnTo>
                    <a:pt x="4803" y="2594"/>
                  </a:lnTo>
                  <a:lnTo>
                    <a:pt x="4899" y="1537"/>
                  </a:lnTo>
                  <a:lnTo>
                    <a:pt x="720" y="0"/>
                  </a:lnTo>
                </a:path>
              </a:pathLst>
            </a:custGeom>
            <a:no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670" name="Google Shape;2670;p41"/>
            <p:cNvSpPr/>
            <p:nvPr/>
          </p:nvSpPr>
          <p:spPr>
            <a:xfrm>
              <a:off x="2231150" y="1574000"/>
              <a:ext cx="432250" cy="345800"/>
            </a:xfrm>
            <a:custGeom>
              <a:avLst/>
              <a:gdLst/>
              <a:ahLst/>
              <a:cxnLst/>
              <a:rect l="l" t="t" r="r" b="b"/>
              <a:pathLst>
                <a:path w="17290" h="13832" extrusionOk="0">
                  <a:moveTo>
                    <a:pt x="673" y="1"/>
                  </a:moveTo>
                  <a:lnTo>
                    <a:pt x="481" y="1585"/>
                  </a:lnTo>
                  <a:lnTo>
                    <a:pt x="289" y="3218"/>
                  </a:lnTo>
                  <a:lnTo>
                    <a:pt x="97" y="5139"/>
                  </a:lnTo>
                  <a:lnTo>
                    <a:pt x="49" y="6148"/>
                  </a:lnTo>
                  <a:lnTo>
                    <a:pt x="1" y="7156"/>
                  </a:lnTo>
                  <a:lnTo>
                    <a:pt x="1" y="8069"/>
                  </a:lnTo>
                  <a:lnTo>
                    <a:pt x="49" y="8981"/>
                  </a:lnTo>
                  <a:lnTo>
                    <a:pt x="145" y="9750"/>
                  </a:lnTo>
                  <a:lnTo>
                    <a:pt x="337" y="10470"/>
                  </a:lnTo>
                  <a:lnTo>
                    <a:pt x="433" y="10758"/>
                  </a:lnTo>
                  <a:lnTo>
                    <a:pt x="529" y="10998"/>
                  </a:lnTo>
                  <a:lnTo>
                    <a:pt x="673" y="11190"/>
                  </a:lnTo>
                  <a:lnTo>
                    <a:pt x="865" y="11335"/>
                  </a:lnTo>
                  <a:lnTo>
                    <a:pt x="1201" y="11623"/>
                  </a:lnTo>
                  <a:lnTo>
                    <a:pt x="1682" y="11863"/>
                  </a:lnTo>
                  <a:lnTo>
                    <a:pt x="2162" y="12103"/>
                  </a:lnTo>
                  <a:lnTo>
                    <a:pt x="2738" y="12343"/>
                  </a:lnTo>
                  <a:lnTo>
                    <a:pt x="3891" y="12775"/>
                  </a:lnTo>
                  <a:lnTo>
                    <a:pt x="5092" y="13111"/>
                  </a:lnTo>
                  <a:lnTo>
                    <a:pt x="6196" y="13448"/>
                  </a:lnTo>
                  <a:lnTo>
                    <a:pt x="7109" y="13640"/>
                  </a:lnTo>
                  <a:lnTo>
                    <a:pt x="7973" y="13832"/>
                  </a:lnTo>
                  <a:lnTo>
                    <a:pt x="8453" y="9894"/>
                  </a:lnTo>
                  <a:lnTo>
                    <a:pt x="7925" y="9750"/>
                  </a:lnTo>
                  <a:lnTo>
                    <a:pt x="6724" y="9269"/>
                  </a:lnTo>
                  <a:lnTo>
                    <a:pt x="6100" y="8981"/>
                  </a:lnTo>
                  <a:lnTo>
                    <a:pt x="5572" y="8645"/>
                  </a:lnTo>
                  <a:lnTo>
                    <a:pt x="5380" y="8453"/>
                  </a:lnTo>
                  <a:lnTo>
                    <a:pt x="5188" y="8309"/>
                  </a:lnTo>
                  <a:lnTo>
                    <a:pt x="5092" y="8117"/>
                  </a:lnTo>
                  <a:lnTo>
                    <a:pt x="5043" y="7973"/>
                  </a:lnTo>
                  <a:lnTo>
                    <a:pt x="5236" y="5043"/>
                  </a:lnTo>
                  <a:lnTo>
                    <a:pt x="5428" y="2786"/>
                  </a:lnTo>
                  <a:lnTo>
                    <a:pt x="5860" y="3891"/>
                  </a:lnTo>
                  <a:lnTo>
                    <a:pt x="6388" y="4995"/>
                  </a:lnTo>
                  <a:lnTo>
                    <a:pt x="7013" y="6292"/>
                  </a:lnTo>
                  <a:lnTo>
                    <a:pt x="7397" y="6964"/>
                  </a:lnTo>
                  <a:lnTo>
                    <a:pt x="7829" y="7589"/>
                  </a:lnTo>
                  <a:lnTo>
                    <a:pt x="8261" y="8213"/>
                  </a:lnTo>
                  <a:lnTo>
                    <a:pt x="8693" y="8789"/>
                  </a:lnTo>
                  <a:lnTo>
                    <a:pt x="9174" y="9269"/>
                  </a:lnTo>
                  <a:lnTo>
                    <a:pt x="9654" y="9654"/>
                  </a:lnTo>
                  <a:lnTo>
                    <a:pt x="9942" y="9798"/>
                  </a:lnTo>
                  <a:lnTo>
                    <a:pt x="10182" y="9894"/>
                  </a:lnTo>
                  <a:lnTo>
                    <a:pt x="10422" y="9990"/>
                  </a:lnTo>
                  <a:lnTo>
                    <a:pt x="10710" y="10038"/>
                  </a:lnTo>
                  <a:lnTo>
                    <a:pt x="11239" y="10086"/>
                  </a:lnTo>
                  <a:lnTo>
                    <a:pt x="11767" y="9990"/>
                  </a:lnTo>
                  <a:lnTo>
                    <a:pt x="12295" y="9846"/>
                  </a:lnTo>
                  <a:lnTo>
                    <a:pt x="12872" y="9654"/>
                  </a:lnTo>
                  <a:lnTo>
                    <a:pt x="13448" y="9414"/>
                  </a:lnTo>
                  <a:lnTo>
                    <a:pt x="13976" y="9125"/>
                  </a:lnTo>
                  <a:lnTo>
                    <a:pt x="15033" y="8501"/>
                  </a:lnTo>
                  <a:lnTo>
                    <a:pt x="15945" y="7829"/>
                  </a:lnTo>
                  <a:lnTo>
                    <a:pt x="16666" y="7252"/>
                  </a:lnTo>
                  <a:lnTo>
                    <a:pt x="17290" y="6676"/>
                  </a:lnTo>
                  <a:lnTo>
                    <a:pt x="16089" y="4035"/>
                  </a:lnTo>
                  <a:lnTo>
                    <a:pt x="12968" y="5764"/>
                  </a:lnTo>
                  <a:lnTo>
                    <a:pt x="11575" y="2978"/>
                  </a:lnTo>
                  <a:lnTo>
                    <a:pt x="673" y="1"/>
                  </a:lnTo>
                  <a:close/>
                </a:path>
              </a:pathLst>
            </a:custGeom>
            <a:solidFill>
              <a:srgbClr val="82B7F8"/>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671" name="Google Shape;2671;p41"/>
            <p:cNvSpPr/>
            <p:nvPr/>
          </p:nvSpPr>
          <p:spPr>
            <a:xfrm>
              <a:off x="2231150" y="1574000"/>
              <a:ext cx="432250" cy="345800"/>
            </a:xfrm>
            <a:custGeom>
              <a:avLst/>
              <a:gdLst/>
              <a:ahLst/>
              <a:cxnLst/>
              <a:rect l="l" t="t" r="r" b="b"/>
              <a:pathLst>
                <a:path w="17290" h="13832" fill="none" extrusionOk="0">
                  <a:moveTo>
                    <a:pt x="673" y="1"/>
                  </a:moveTo>
                  <a:lnTo>
                    <a:pt x="673" y="1"/>
                  </a:lnTo>
                  <a:lnTo>
                    <a:pt x="481" y="1585"/>
                  </a:lnTo>
                  <a:lnTo>
                    <a:pt x="289" y="3218"/>
                  </a:lnTo>
                  <a:lnTo>
                    <a:pt x="97" y="5139"/>
                  </a:lnTo>
                  <a:lnTo>
                    <a:pt x="49" y="6148"/>
                  </a:lnTo>
                  <a:lnTo>
                    <a:pt x="1" y="7156"/>
                  </a:lnTo>
                  <a:lnTo>
                    <a:pt x="1" y="8069"/>
                  </a:lnTo>
                  <a:lnTo>
                    <a:pt x="49" y="8981"/>
                  </a:lnTo>
                  <a:lnTo>
                    <a:pt x="145" y="9750"/>
                  </a:lnTo>
                  <a:lnTo>
                    <a:pt x="337" y="10470"/>
                  </a:lnTo>
                  <a:lnTo>
                    <a:pt x="433" y="10758"/>
                  </a:lnTo>
                  <a:lnTo>
                    <a:pt x="529" y="10998"/>
                  </a:lnTo>
                  <a:lnTo>
                    <a:pt x="673" y="11190"/>
                  </a:lnTo>
                  <a:lnTo>
                    <a:pt x="865" y="11335"/>
                  </a:lnTo>
                  <a:lnTo>
                    <a:pt x="865" y="11335"/>
                  </a:lnTo>
                  <a:lnTo>
                    <a:pt x="1201" y="11623"/>
                  </a:lnTo>
                  <a:lnTo>
                    <a:pt x="1682" y="11863"/>
                  </a:lnTo>
                  <a:lnTo>
                    <a:pt x="2162" y="12103"/>
                  </a:lnTo>
                  <a:lnTo>
                    <a:pt x="2738" y="12343"/>
                  </a:lnTo>
                  <a:lnTo>
                    <a:pt x="3891" y="12775"/>
                  </a:lnTo>
                  <a:lnTo>
                    <a:pt x="5092" y="13111"/>
                  </a:lnTo>
                  <a:lnTo>
                    <a:pt x="6196" y="13448"/>
                  </a:lnTo>
                  <a:lnTo>
                    <a:pt x="7109" y="13640"/>
                  </a:lnTo>
                  <a:lnTo>
                    <a:pt x="7973" y="13832"/>
                  </a:lnTo>
                  <a:lnTo>
                    <a:pt x="8453" y="9894"/>
                  </a:lnTo>
                  <a:lnTo>
                    <a:pt x="8453" y="9894"/>
                  </a:lnTo>
                  <a:lnTo>
                    <a:pt x="7925" y="9750"/>
                  </a:lnTo>
                  <a:lnTo>
                    <a:pt x="6724" y="9269"/>
                  </a:lnTo>
                  <a:lnTo>
                    <a:pt x="6100" y="8981"/>
                  </a:lnTo>
                  <a:lnTo>
                    <a:pt x="5572" y="8645"/>
                  </a:lnTo>
                  <a:lnTo>
                    <a:pt x="5380" y="8453"/>
                  </a:lnTo>
                  <a:lnTo>
                    <a:pt x="5188" y="8309"/>
                  </a:lnTo>
                  <a:lnTo>
                    <a:pt x="5092" y="8117"/>
                  </a:lnTo>
                  <a:lnTo>
                    <a:pt x="5043" y="7973"/>
                  </a:lnTo>
                  <a:lnTo>
                    <a:pt x="5043" y="7973"/>
                  </a:lnTo>
                  <a:lnTo>
                    <a:pt x="5236" y="5043"/>
                  </a:lnTo>
                  <a:lnTo>
                    <a:pt x="5428" y="2786"/>
                  </a:lnTo>
                  <a:lnTo>
                    <a:pt x="5428" y="2786"/>
                  </a:lnTo>
                  <a:lnTo>
                    <a:pt x="5860" y="3891"/>
                  </a:lnTo>
                  <a:lnTo>
                    <a:pt x="6388" y="4995"/>
                  </a:lnTo>
                  <a:lnTo>
                    <a:pt x="7013" y="6292"/>
                  </a:lnTo>
                  <a:lnTo>
                    <a:pt x="7397" y="6964"/>
                  </a:lnTo>
                  <a:lnTo>
                    <a:pt x="7829" y="7589"/>
                  </a:lnTo>
                  <a:lnTo>
                    <a:pt x="8261" y="8213"/>
                  </a:lnTo>
                  <a:lnTo>
                    <a:pt x="8693" y="8789"/>
                  </a:lnTo>
                  <a:lnTo>
                    <a:pt x="9174" y="9269"/>
                  </a:lnTo>
                  <a:lnTo>
                    <a:pt x="9654" y="9654"/>
                  </a:lnTo>
                  <a:lnTo>
                    <a:pt x="9942" y="9798"/>
                  </a:lnTo>
                  <a:lnTo>
                    <a:pt x="10182" y="9894"/>
                  </a:lnTo>
                  <a:lnTo>
                    <a:pt x="10422" y="9990"/>
                  </a:lnTo>
                  <a:lnTo>
                    <a:pt x="10710" y="10038"/>
                  </a:lnTo>
                  <a:lnTo>
                    <a:pt x="10710" y="10038"/>
                  </a:lnTo>
                  <a:lnTo>
                    <a:pt x="11239" y="10086"/>
                  </a:lnTo>
                  <a:lnTo>
                    <a:pt x="11767" y="9990"/>
                  </a:lnTo>
                  <a:lnTo>
                    <a:pt x="12295" y="9846"/>
                  </a:lnTo>
                  <a:lnTo>
                    <a:pt x="12872" y="9654"/>
                  </a:lnTo>
                  <a:lnTo>
                    <a:pt x="13448" y="9414"/>
                  </a:lnTo>
                  <a:lnTo>
                    <a:pt x="13976" y="9125"/>
                  </a:lnTo>
                  <a:lnTo>
                    <a:pt x="15033" y="8501"/>
                  </a:lnTo>
                  <a:lnTo>
                    <a:pt x="15945" y="7829"/>
                  </a:lnTo>
                  <a:lnTo>
                    <a:pt x="16666" y="7252"/>
                  </a:lnTo>
                  <a:lnTo>
                    <a:pt x="17290" y="6676"/>
                  </a:lnTo>
                  <a:lnTo>
                    <a:pt x="16089" y="4035"/>
                  </a:lnTo>
                  <a:lnTo>
                    <a:pt x="12968" y="5764"/>
                  </a:lnTo>
                  <a:lnTo>
                    <a:pt x="11575" y="2978"/>
                  </a:lnTo>
                  <a:lnTo>
                    <a:pt x="673" y="1"/>
                  </a:lnTo>
                </a:path>
              </a:pathLst>
            </a:custGeom>
            <a:no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672" name="Google Shape;2672;p41"/>
            <p:cNvSpPr/>
            <p:nvPr/>
          </p:nvSpPr>
          <p:spPr>
            <a:xfrm>
              <a:off x="2243175" y="1593200"/>
              <a:ext cx="291775" cy="82875"/>
            </a:xfrm>
            <a:custGeom>
              <a:avLst/>
              <a:gdLst/>
              <a:ahLst/>
              <a:cxnLst/>
              <a:rect l="l" t="t" r="r" b="b"/>
              <a:pathLst>
                <a:path w="11671" h="3315" extrusionOk="0">
                  <a:moveTo>
                    <a:pt x="96" y="1"/>
                  </a:moveTo>
                  <a:lnTo>
                    <a:pt x="0" y="769"/>
                  </a:lnTo>
                  <a:lnTo>
                    <a:pt x="11670" y="3315"/>
                  </a:lnTo>
                  <a:lnTo>
                    <a:pt x="11430" y="2882"/>
                  </a:lnTo>
                  <a:lnTo>
                    <a:pt x="144" y="49"/>
                  </a:lnTo>
                  <a:lnTo>
                    <a:pt x="96" y="1"/>
                  </a:lnTo>
                  <a:close/>
                </a:path>
              </a:pathLst>
            </a:custGeom>
            <a:solidFill>
              <a:srgbClr val="95BFF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673" name="Google Shape;2673;p41"/>
            <p:cNvSpPr/>
            <p:nvPr/>
          </p:nvSpPr>
          <p:spPr>
            <a:xfrm>
              <a:off x="2243175" y="1593200"/>
              <a:ext cx="291775" cy="82875"/>
            </a:xfrm>
            <a:custGeom>
              <a:avLst/>
              <a:gdLst/>
              <a:ahLst/>
              <a:cxnLst/>
              <a:rect l="l" t="t" r="r" b="b"/>
              <a:pathLst>
                <a:path w="11671" h="3315" fill="none" extrusionOk="0">
                  <a:moveTo>
                    <a:pt x="96" y="1"/>
                  </a:moveTo>
                  <a:lnTo>
                    <a:pt x="96" y="1"/>
                  </a:lnTo>
                  <a:lnTo>
                    <a:pt x="0" y="769"/>
                  </a:lnTo>
                  <a:lnTo>
                    <a:pt x="11670" y="3315"/>
                  </a:lnTo>
                  <a:lnTo>
                    <a:pt x="11430" y="2882"/>
                  </a:lnTo>
                  <a:lnTo>
                    <a:pt x="144" y="49"/>
                  </a:lnTo>
                  <a:lnTo>
                    <a:pt x="144" y="49"/>
                  </a:lnTo>
                  <a:lnTo>
                    <a:pt x="96" y="1"/>
                  </a:lnTo>
                </a:path>
              </a:pathLst>
            </a:custGeom>
            <a:no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674" name="Google Shape;2674;p41"/>
            <p:cNvSpPr/>
            <p:nvPr/>
          </p:nvSpPr>
          <p:spPr>
            <a:xfrm>
              <a:off x="2428050" y="1828525"/>
              <a:ext cx="82875" cy="165725"/>
            </a:xfrm>
            <a:custGeom>
              <a:avLst/>
              <a:gdLst/>
              <a:ahLst/>
              <a:cxnLst/>
              <a:rect l="l" t="t" r="r" b="b"/>
              <a:pathLst>
                <a:path w="3315" h="6629" extrusionOk="0">
                  <a:moveTo>
                    <a:pt x="1778" y="1"/>
                  </a:moveTo>
                  <a:lnTo>
                    <a:pt x="1730" y="97"/>
                  </a:lnTo>
                  <a:lnTo>
                    <a:pt x="1730" y="193"/>
                  </a:lnTo>
                  <a:lnTo>
                    <a:pt x="1682" y="625"/>
                  </a:lnTo>
                  <a:lnTo>
                    <a:pt x="1682" y="1922"/>
                  </a:lnTo>
                  <a:lnTo>
                    <a:pt x="1730" y="3747"/>
                  </a:lnTo>
                  <a:lnTo>
                    <a:pt x="1682" y="3603"/>
                  </a:lnTo>
                  <a:lnTo>
                    <a:pt x="1586" y="3315"/>
                  </a:lnTo>
                  <a:lnTo>
                    <a:pt x="1394" y="2978"/>
                  </a:lnTo>
                  <a:lnTo>
                    <a:pt x="1250" y="2834"/>
                  </a:lnTo>
                  <a:lnTo>
                    <a:pt x="1106" y="2690"/>
                  </a:lnTo>
                  <a:lnTo>
                    <a:pt x="961" y="2642"/>
                  </a:lnTo>
                  <a:lnTo>
                    <a:pt x="817" y="2642"/>
                  </a:lnTo>
                  <a:lnTo>
                    <a:pt x="625" y="2738"/>
                  </a:lnTo>
                  <a:lnTo>
                    <a:pt x="481" y="2834"/>
                  </a:lnTo>
                  <a:lnTo>
                    <a:pt x="241" y="3123"/>
                  </a:lnTo>
                  <a:lnTo>
                    <a:pt x="1" y="3411"/>
                  </a:lnTo>
                  <a:lnTo>
                    <a:pt x="1" y="3507"/>
                  </a:lnTo>
                  <a:lnTo>
                    <a:pt x="1" y="3603"/>
                  </a:lnTo>
                  <a:lnTo>
                    <a:pt x="49" y="3795"/>
                  </a:lnTo>
                  <a:lnTo>
                    <a:pt x="193" y="3987"/>
                  </a:lnTo>
                  <a:lnTo>
                    <a:pt x="385" y="4179"/>
                  </a:lnTo>
                  <a:lnTo>
                    <a:pt x="769" y="4515"/>
                  </a:lnTo>
                  <a:lnTo>
                    <a:pt x="961" y="4659"/>
                  </a:lnTo>
                  <a:lnTo>
                    <a:pt x="1106" y="4996"/>
                  </a:lnTo>
                  <a:lnTo>
                    <a:pt x="1490" y="5716"/>
                  </a:lnTo>
                  <a:lnTo>
                    <a:pt x="1730" y="6052"/>
                  </a:lnTo>
                  <a:lnTo>
                    <a:pt x="2018" y="6388"/>
                  </a:lnTo>
                  <a:lnTo>
                    <a:pt x="2306" y="6580"/>
                  </a:lnTo>
                  <a:lnTo>
                    <a:pt x="2450" y="6628"/>
                  </a:lnTo>
                  <a:lnTo>
                    <a:pt x="2642" y="6628"/>
                  </a:lnTo>
                  <a:lnTo>
                    <a:pt x="2738" y="6532"/>
                  </a:lnTo>
                  <a:lnTo>
                    <a:pt x="2834" y="6340"/>
                  </a:lnTo>
                  <a:lnTo>
                    <a:pt x="2931" y="6004"/>
                  </a:lnTo>
                  <a:lnTo>
                    <a:pt x="3027" y="5572"/>
                  </a:lnTo>
                  <a:lnTo>
                    <a:pt x="3171" y="4563"/>
                  </a:lnTo>
                  <a:lnTo>
                    <a:pt x="3267" y="3411"/>
                  </a:lnTo>
                  <a:lnTo>
                    <a:pt x="3315" y="2258"/>
                  </a:lnTo>
                  <a:lnTo>
                    <a:pt x="3315" y="1202"/>
                  </a:lnTo>
                  <a:lnTo>
                    <a:pt x="3315" y="481"/>
                  </a:lnTo>
                  <a:lnTo>
                    <a:pt x="3267" y="145"/>
                  </a:lnTo>
                  <a:lnTo>
                    <a:pt x="3171" y="49"/>
                  </a:lnTo>
                  <a:lnTo>
                    <a:pt x="3027" y="1"/>
                  </a:lnTo>
                  <a:close/>
                </a:path>
              </a:pathLst>
            </a:custGeom>
            <a:solidFill>
              <a:srgbClr val="FDFDFD"/>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675" name="Google Shape;2675;p41"/>
            <p:cNvSpPr/>
            <p:nvPr/>
          </p:nvSpPr>
          <p:spPr>
            <a:xfrm>
              <a:off x="2428050" y="1828525"/>
              <a:ext cx="82875" cy="165725"/>
            </a:xfrm>
            <a:custGeom>
              <a:avLst/>
              <a:gdLst/>
              <a:ahLst/>
              <a:cxnLst/>
              <a:rect l="l" t="t" r="r" b="b"/>
              <a:pathLst>
                <a:path w="3315" h="6629" fill="none" extrusionOk="0">
                  <a:moveTo>
                    <a:pt x="1" y="3411"/>
                  </a:moveTo>
                  <a:lnTo>
                    <a:pt x="1" y="3411"/>
                  </a:lnTo>
                  <a:lnTo>
                    <a:pt x="241" y="3123"/>
                  </a:lnTo>
                  <a:lnTo>
                    <a:pt x="481" y="2834"/>
                  </a:lnTo>
                  <a:lnTo>
                    <a:pt x="625" y="2738"/>
                  </a:lnTo>
                  <a:lnTo>
                    <a:pt x="817" y="2642"/>
                  </a:lnTo>
                  <a:lnTo>
                    <a:pt x="961" y="2642"/>
                  </a:lnTo>
                  <a:lnTo>
                    <a:pt x="1106" y="2690"/>
                  </a:lnTo>
                  <a:lnTo>
                    <a:pt x="1106" y="2690"/>
                  </a:lnTo>
                  <a:lnTo>
                    <a:pt x="1250" y="2834"/>
                  </a:lnTo>
                  <a:lnTo>
                    <a:pt x="1394" y="2978"/>
                  </a:lnTo>
                  <a:lnTo>
                    <a:pt x="1586" y="3315"/>
                  </a:lnTo>
                  <a:lnTo>
                    <a:pt x="1682" y="3603"/>
                  </a:lnTo>
                  <a:lnTo>
                    <a:pt x="1730" y="3747"/>
                  </a:lnTo>
                  <a:lnTo>
                    <a:pt x="1730" y="3747"/>
                  </a:lnTo>
                  <a:lnTo>
                    <a:pt x="1682" y="1922"/>
                  </a:lnTo>
                  <a:lnTo>
                    <a:pt x="1682" y="625"/>
                  </a:lnTo>
                  <a:lnTo>
                    <a:pt x="1730" y="193"/>
                  </a:lnTo>
                  <a:lnTo>
                    <a:pt x="1730" y="97"/>
                  </a:lnTo>
                  <a:lnTo>
                    <a:pt x="1778" y="1"/>
                  </a:lnTo>
                  <a:lnTo>
                    <a:pt x="1778" y="1"/>
                  </a:lnTo>
                  <a:lnTo>
                    <a:pt x="2114" y="1"/>
                  </a:lnTo>
                  <a:lnTo>
                    <a:pt x="2546" y="1"/>
                  </a:lnTo>
                  <a:lnTo>
                    <a:pt x="3027" y="1"/>
                  </a:lnTo>
                  <a:lnTo>
                    <a:pt x="3171" y="49"/>
                  </a:lnTo>
                  <a:lnTo>
                    <a:pt x="3267" y="145"/>
                  </a:lnTo>
                  <a:lnTo>
                    <a:pt x="3267" y="145"/>
                  </a:lnTo>
                  <a:lnTo>
                    <a:pt x="3315" y="481"/>
                  </a:lnTo>
                  <a:lnTo>
                    <a:pt x="3315" y="1202"/>
                  </a:lnTo>
                  <a:lnTo>
                    <a:pt x="3315" y="2258"/>
                  </a:lnTo>
                  <a:lnTo>
                    <a:pt x="3267" y="3411"/>
                  </a:lnTo>
                  <a:lnTo>
                    <a:pt x="3171" y="4563"/>
                  </a:lnTo>
                  <a:lnTo>
                    <a:pt x="3027" y="5572"/>
                  </a:lnTo>
                  <a:lnTo>
                    <a:pt x="2931" y="6004"/>
                  </a:lnTo>
                  <a:lnTo>
                    <a:pt x="2834" y="6340"/>
                  </a:lnTo>
                  <a:lnTo>
                    <a:pt x="2738" y="6532"/>
                  </a:lnTo>
                  <a:lnTo>
                    <a:pt x="2642" y="6628"/>
                  </a:lnTo>
                  <a:lnTo>
                    <a:pt x="2594" y="6628"/>
                  </a:lnTo>
                  <a:lnTo>
                    <a:pt x="2594" y="6628"/>
                  </a:lnTo>
                  <a:lnTo>
                    <a:pt x="2450" y="6628"/>
                  </a:lnTo>
                  <a:lnTo>
                    <a:pt x="2306" y="6580"/>
                  </a:lnTo>
                  <a:lnTo>
                    <a:pt x="2018" y="6388"/>
                  </a:lnTo>
                  <a:lnTo>
                    <a:pt x="1730" y="6052"/>
                  </a:lnTo>
                  <a:lnTo>
                    <a:pt x="1490" y="5716"/>
                  </a:lnTo>
                  <a:lnTo>
                    <a:pt x="1106" y="4996"/>
                  </a:lnTo>
                  <a:lnTo>
                    <a:pt x="961" y="4659"/>
                  </a:lnTo>
                  <a:lnTo>
                    <a:pt x="961" y="4659"/>
                  </a:lnTo>
                  <a:lnTo>
                    <a:pt x="769" y="4515"/>
                  </a:lnTo>
                  <a:lnTo>
                    <a:pt x="385" y="4179"/>
                  </a:lnTo>
                  <a:lnTo>
                    <a:pt x="193" y="3987"/>
                  </a:lnTo>
                  <a:lnTo>
                    <a:pt x="49" y="3795"/>
                  </a:lnTo>
                  <a:lnTo>
                    <a:pt x="1" y="3603"/>
                  </a:lnTo>
                  <a:lnTo>
                    <a:pt x="1" y="3507"/>
                  </a:lnTo>
                  <a:lnTo>
                    <a:pt x="1" y="3411"/>
                  </a:lnTo>
                </a:path>
              </a:pathLst>
            </a:custGeom>
            <a:no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676" name="Google Shape;2676;p41"/>
            <p:cNvSpPr/>
            <p:nvPr/>
          </p:nvSpPr>
          <p:spPr>
            <a:xfrm>
              <a:off x="2426850" y="1827325"/>
              <a:ext cx="84075" cy="166925"/>
            </a:xfrm>
            <a:custGeom>
              <a:avLst/>
              <a:gdLst/>
              <a:ahLst/>
              <a:cxnLst/>
              <a:rect l="l" t="t" r="r" b="b"/>
              <a:pathLst>
                <a:path w="3363" h="6677" extrusionOk="0">
                  <a:moveTo>
                    <a:pt x="2498" y="1"/>
                  </a:moveTo>
                  <a:lnTo>
                    <a:pt x="2114" y="49"/>
                  </a:lnTo>
                  <a:lnTo>
                    <a:pt x="1826" y="49"/>
                  </a:lnTo>
                  <a:lnTo>
                    <a:pt x="1778" y="145"/>
                  </a:lnTo>
                  <a:lnTo>
                    <a:pt x="1778" y="337"/>
                  </a:lnTo>
                  <a:lnTo>
                    <a:pt x="1730" y="817"/>
                  </a:lnTo>
                  <a:lnTo>
                    <a:pt x="1730" y="1442"/>
                  </a:lnTo>
                  <a:lnTo>
                    <a:pt x="1730" y="3026"/>
                  </a:lnTo>
                  <a:lnTo>
                    <a:pt x="1778" y="3795"/>
                  </a:lnTo>
                  <a:lnTo>
                    <a:pt x="1730" y="3651"/>
                  </a:lnTo>
                  <a:lnTo>
                    <a:pt x="1634" y="3363"/>
                  </a:lnTo>
                  <a:lnTo>
                    <a:pt x="1442" y="3026"/>
                  </a:lnTo>
                  <a:lnTo>
                    <a:pt x="1298" y="2882"/>
                  </a:lnTo>
                  <a:lnTo>
                    <a:pt x="1154" y="2738"/>
                  </a:lnTo>
                  <a:lnTo>
                    <a:pt x="961" y="2690"/>
                  </a:lnTo>
                  <a:lnTo>
                    <a:pt x="769" y="2738"/>
                  </a:lnTo>
                  <a:lnTo>
                    <a:pt x="529" y="2882"/>
                  </a:lnTo>
                  <a:lnTo>
                    <a:pt x="337" y="3075"/>
                  </a:lnTo>
                  <a:lnTo>
                    <a:pt x="193" y="3267"/>
                  </a:lnTo>
                  <a:lnTo>
                    <a:pt x="49" y="3459"/>
                  </a:lnTo>
                  <a:lnTo>
                    <a:pt x="1" y="3603"/>
                  </a:lnTo>
                  <a:lnTo>
                    <a:pt x="49" y="3747"/>
                  </a:lnTo>
                  <a:lnTo>
                    <a:pt x="193" y="3939"/>
                  </a:lnTo>
                  <a:lnTo>
                    <a:pt x="529" y="4323"/>
                  </a:lnTo>
                  <a:lnTo>
                    <a:pt x="865" y="4611"/>
                  </a:lnTo>
                  <a:lnTo>
                    <a:pt x="1009" y="4707"/>
                  </a:lnTo>
                  <a:lnTo>
                    <a:pt x="1154" y="4996"/>
                  </a:lnTo>
                  <a:lnTo>
                    <a:pt x="1538" y="5716"/>
                  </a:lnTo>
                  <a:lnTo>
                    <a:pt x="1778" y="6052"/>
                  </a:lnTo>
                  <a:lnTo>
                    <a:pt x="2018" y="6388"/>
                  </a:lnTo>
                  <a:lnTo>
                    <a:pt x="2306" y="6628"/>
                  </a:lnTo>
                  <a:lnTo>
                    <a:pt x="2450" y="6676"/>
                  </a:lnTo>
                  <a:lnTo>
                    <a:pt x="2642" y="6676"/>
                  </a:lnTo>
                  <a:lnTo>
                    <a:pt x="2738" y="6628"/>
                  </a:lnTo>
                  <a:lnTo>
                    <a:pt x="2834" y="6532"/>
                  </a:lnTo>
                  <a:lnTo>
                    <a:pt x="2979" y="6100"/>
                  </a:lnTo>
                  <a:lnTo>
                    <a:pt x="3123" y="5524"/>
                  </a:lnTo>
                  <a:lnTo>
                    <a:pt x="3219" y="4755"/>
                  </a:lnTo>
                  <a:lnTo>
                    <a:pt x="3315" y="3123"/>
                  </a:lnTo>
                  <a:lnTo>
                    <a:pt x="3363" y="1538"/>
                  </a:lnTo>
                  <a:lnTo>
                    <a:pt x="3363" y="577"/>
                  </a:lnTo>
                  <a:lnTo>
                    <a:pt x="3315" y="193"/>
                  </a:lnTo>
                  <a:lnTo>
                    <a:pt x="3219" y="97"/>
                  </a:lnTo>
                  <a:lnTo>
                    <a:pt x="3027" y="49"/>
                  </a:lnTo>
                  <a:lnTo>
                    <a:pt x="2498" y="1"/>
                  </a:lnTo>
                  <a:close/>
                </a:path>
              </a:pathLst>
            </a:custGeom>
            <a:solidFill>
              <a:srgbClr val="F8F8F8"/>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677" name="Google Shape;2677;p41"/>
            <p:cNvSpPr/>
            <p:nvPr/>
          </p:nvSpPr>
          <p:spPr>
            <a:xfrm>
              <a:off x="2426850" y="1827325"/>
              <a:ext cx="84075" cy="166925"/>
            </a:xfrm>
            <a:custGeom>
              <a:avLst/>
              <a:gdLst/>
              <a:ahLst/>
              <a:cxnLst/>
              <a:rect l="l" t="t" r="r" b="b"/>
              <a:pathLst>
                <a:path w="3363" h="6677" fill="none" extrusionOk="0">
                  <a:moveTo>
                    <a:pt x="2498" y="1"/>
                  </a:moveTo>
                  <a:lnTo>
                    <a:pt x="2498" y="1"/>
                  </a:lnTo>
                  <a:lnTo>
                    <a:pt x="2114" y="49"/>
                  </a:lnTo>
                  <a:lnTo>
                    <a:pt x="1826" y="49"/>
                  </a:lnTo>
                  <a:lnTo>
                    <a:pt x="1826" y="49"/>
                  </a:lnTo>
                  <a:lnTo>
                    <a:pt x="1778" y="145"/>
                  </a:lnTo>
                  <a:lnTo>
                    <a:pt x="1778" y="337"/>
                  </a:lnTo>
                  <a:lnTo>
                    <a:pt x="1778" y="337"/>
                  </a:lnTo>
                  <a:lnTo>
                    <a:pt x="1730" y="817"/>
                  </a:lnTo>
                  <a:lnTo>
                    <a:pt x="1730" y="1442"/>
                  </a:lnTo>
                  <a:lnTo>
                    <a:pt x="1730" y="1442"/>
                  </a:lnTo>
                  <a:lnTo>
                    <a:pt x="1730" y="3026"/>
                  </a:lnTo>
                  <a:lnTo>
                    <a:pt x="1778" y="3795"/>
                  </a:lnTo>
                  <a:lnTo>
                    <a:pt x="1778" y="3795"/>
                  </a:lnTo>
                  <a:lnTo>
                    <a:pt x="1778" y="3795"/>
                  </a:lnTo>
                  <a:lnTo>
                    <a:pt x="1778" y="3795"/>
                  </a:lnTo>
                  <a:lnTo>
                    <a:pt x="1730" y="3651"/>
                  </a:lnTo>
                  <a:lnTo>
                    <a:pt x="1634" y="3363"/>
                  </a:lnTo>
                  <a:lnTo>
                    <a:pt x="1442" y="3026"/>
                  </a:lnTo>
                  <a:lnTo>
                    <a:pt x="1298" y="2882"/>
                  </a:lnTo>
                  <a:lnTo>
                    <a:pt x="1154" y="2738"/>
                  </a:lnTo>
                  <a:lnTo>
                    <a:pt x="1154" y="2738"/>
                  </a:lnTo>
                  <a:lnTo>
                    <a:pt x="961" y="2690"/>
                  </a:lnTo>
                  <a:lnTo>
                    <a:pt x="961" y="2690"/>
                  </a:lnTo>
                  <a:lnTo>
                    <a:pt x="769" y="2738"/>
                  </a:lnTo>
                  <a:lnTo>
                    <a:pt x="529" y="2882"/>
                  </a:lnTo>
                  <a:lnTo>
                    <a:pt x="337" y="3075"/>
                  </a:lnTo>
                  <a:lnTo>
                    <a:pt x="193" y="3267"/>
                  </a:lnTo>
                  <a:lnTo>
                    <a:pt x="193" y="3267"/>
                  </a:lnTo>
                  <a:lnTo>
                    <a:pt x="49" y="3459"/>
                  </a:lnTo>
                  <a:lnTo>
                    <a:pt x="49" y="3459"/>
                  </a:lnTo>
                  <a:lnTo>
                    <a:pt x="1" y="3603"/>
                  </a:lnTo>
                  <a:lnTo>
                    <a:pt x="1" y="3603"/>
                  </a:lnTo>
                  <a:lnTo>
                    <a:pt x="49" y="3747"/>
                  </a:lnTo>
                  <a:lnTo>
                    <a:pt x="193" y="3939"/>
                  </a:lnTo>
                  <a:lnTo>
                    <a:pt x="529" y="4323"/>
                  </a:lnTo>
                  <a:lnTo>
                    <a:pt x="865" y="4611"/>
                  </a:lnTo>
                  <a:lnTo>
                    <a:pt x="1009" y="4707"/>
                  </a:lnTo>
                  <a:lnTo>
                    <a:pt x="1009" y="4707"/>
                  </a:lnTo>
                  <a:lnTo>
                    <a:pt x="1154" y="4996"/>
                  </a:lnTo>
                  <a:lnTo>
                    <a:pt x="1538" y="5716"/>
                  </a:lnTo>
                  <a:lnTo>
                    <a:pt x="1778" y="6052"/>
                  </a:lnTo>
                  <a:lnTo>
                    <a:pt x="2018" y="6388"/>
                  </a:lnTo>
                  <a:lnTo>
                    <a:pt x="2306" y="6628"/>
                  </a:lnTo>
                  <a:lnTo>
                    <a:pt x="2450" y="6676"/>
                  </a:lnTo>
                  <a:lnTo>
                    <a:pt x="2546" y="6676"/>
                  </a:lnTo>
                  <a:lnTo>
                    <a:pt x="2546" y="6676"/>
                  </a:lnTo>
                  <a:lnTo>
                    <a:pt x="2642" y="6676"/>
                  </a:lnTo>
                  <a:lnTo>
                    <a:pt x="2642" y="6676"/>
                  </a:lnTo>
                  <a:lnTo>
                    <a:pt x="2738" y="6628"/>
                  </a:lnTo>
                  <a:lnTo>
                    <a:pt x="2834" y="6532"/>
                  </a:lnTo>
                  <a:lnTo>
                    <a:pt x="2979" y="6100"/>
                  </a:lnTo>
                  <a:lnTo>
                    <a:pt x="3123" y="5524"/>
                  </a:lnTo>
                  <a:lnTo>
                    <a:pt x="3219" y="4755"/>
                  </a:lnTo>
                  <a:lnTo>
                    <a:pt x="3315" y="3123"/>
                  </a:lnTo>
                  <a:lnTo>
                    <a:pt x="3363" y="1538"/>
                  </a:lnTo>
                  <a:lnTo>
                    <a:pt x="3363" y="1538"/>
                  </a:lnTo>
                  <a:lnTo>
                    <a:pt x="3363" y="577"/>
                  </a:lnTo>
                  <a:lnTo>
                    <a:pt x="3315" y="193"/>
                  </a:lnTo>
                  <a:lnTo>
                    <a:pt x="3315" y="193"/>
                  </a:lnTo>
                  <a:lnTo>
                    <a:pt x="3219" y="97"/>
                  </a:lnTo>
                  <a:lnTo>
                    <a:pt x="3027" y="49"/>
                  </a:lnTo>
                  <a:lnTo>
                    <a:pt x="2498" y="1"/>
                  </a:lnTo>
                </a:path>
              </a:pathLst>
            </a:custGeom>
            <a:no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678" name="Google Shape;2678;p41"/>
            <p:cNvSpPr/>
            <p:nvPr/>
          </p:nvSpPr>
          <p:spPr>
            <a:xfrm>
              <a:off x="2428050" y="1828525"/>
              <a:ext cx="70875" cy="164525"/>
            </a:xfrm>
            <a:custGeom>
              <a:avLst/>
              <a:gdLst/>
              <a:ahLst/>
              <a:cxnLst/>
              <a:rect l="l" t="t" r="r" b="b"/>
              <a:pathLst>
                <a:path w="2835" h="6581" extrusionOk="0">
                  <a:moveTo>
                    <a:pt x="1778" y="1"/>
                  </a:moveTo>
                  <a:lnTo>
                    <a:pt x="1730" y="97"/>
                  </a:lnTo>
                  <a:lnTo>
                    <a:pt x="1730" y="193"/>
                  </a:lnTo>
                  <a:lnTo>
                    <a:pt x="1682" y="625"/>
                  </a:lnTo>
                  <a:lnTo>
                    <a:pt x="1682" y="1922"/>
                  </a:lnTo>
                  <a:lnTo>
                    <a:pt x="1730" y="3747"/>
                  </a:lnTo>
                  <a:lnTo>
                    <a:pt x="1682" y="3603"/>
                  </a:lnTo>
                  <a:lnTo>
                    <a:pt x="1586" y="3315"/>
                  </a:lnTo>
                  <a:lnTo>
                    <a:pt x="1394" y="2978"/>
                  </a:lnTo>
                  <a:lnTo>
                    <a:pt x="1250" y="2834"/>
                  </a:lnTo>
                  <a:lnTo>
                    <a:pt x="1106" y="2690"/>
                  </a:lnTo>
                  <a:lnTo>
                    <a:pt x="961" y="2642"/>
                  </a:lnTo>
                  <a:lnTo>
                    <a:pt x="817" y="2642"/>
                  </a:lnTo>
                  <a:lnTo>
                    <a:pt x="625" y="2738"/>
                  </a:lnTo>
                  <a:lnTo>
                    <a:pt x="481" y="2834"/>
                  </a:lnTo>
                  <a:lnTo>
                    <a:pt x="241" y="3123"/>
                  </a:lnTo>
                  <a:lnTo>
                    <a:pt x="1" y="3411"/>
                  </a:lnTo>
                  <a:lnTo>
                    <a:pt x="1" y="3507"/>
                  </a:lnTo>
                  <a:lnTo>
                    <a:pt x="1" y="3603"/>
                  </a:lnTo>
                  <a:lnTo>
                    <a:pt x="49" y="3795"/>
                  </a:lnTo>
                  <a:lnTo>
                    <a:pt x="193" y="3987"/>
                  </a:lnTo>
                  <a:lnTo>
                    <a:pt x="385" y="4179"/>
                  </a:lnTo>
                  <a:lnTo>
                    <a:pt x="769" y="4515"/>
                  </a:lnTo>
                  <a:lnTo>
                    <a:pt x="961" y="4659"/>
                  </a:lnTo>
                  <a:lnTo>
                    <a:pt x="1058" y="4899"/>
                  </a:lnTo>
                  <a:lnTo>
                    <a:pt x="1394" y="5476"/>
                  </a:lnTo>
                  <a:lnTo>
                    <a:pt x="1586" y="5812"/>
                  </a:lnTo>
                  <a:lnTo>
                    <a:pt x="1778" y="6100"/>
                  </a:lnTo>
                  <a:lnTo>
                    <a:pt x="2018" y="6388"/>
                  </a:lnTo>
                  <a:lnTo>
                    <a:pt x="2258" y="6580"/>
                  </a:lnTo>
                  <a:lnTo>
                    <a:pt x="2354" y="6292"/>
                  </a:lnTo>
                  <a:lnTo>
                    <a:pt x="2450" y="5956"/>
                  </a:lnTo>
                  <a:lnTo>
                    <a:pt x="2594" y="5140"/>
                  </a:lnTo>
                  <a:lnTo>
                    <a:pt x="2690" y="4227"/>
                  </a:lnTo>
                  <a:lnTo>
                    <a:pt x="2738" y="3219"/>
                  </a:lnTo>
                  <a:lnTo>
                    <a:pt x="2834" y="1298"/>
                  </a:lnTo>
                  <a:lnTo>
                    <a:pt x="2834" y="1"/>
                  </a:lnTo>
                  <a:close/>
                </a:path>
              </a:pathLst>
            </a:custGeom>
            <a:solidFill>
              <a:srgbClr val="FF6B6B"/>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679" name="Google Shape;2679;p41"/>
            <p:cNvSpPr/>
            <p:nvPr/>
          </p:nvSpPr>
          <p:spPr>
            <a:xfrm>
              <a:off x="2455675" y="1946200"/>
              <a:ext cx="38450" cy="46850"/>
            </a:xfrm>
            <a:custGeom>
              <a:avLst/>
              <a:gdLst/>
              <a:ahLst/>
              <a:cxnLst/>
              <a:rect l="l" t="t" r="r" b="b"/>
              <a:pathLst>
                <a:path w="1538" h="1874" extrusionOk="0">
                  <a:moveTo>
                    <a:pt x="1153" y="0"/>
                  </a:moveTo>
                  <a:lnTo>
                    <a:pt x="721" y="48"/>
                  </a:lnTo>
                  <a:lnTo>
                    <a:pt x="385" y="192"/>
                  </a:lnTo>
                  <a:lnTo>
                    <a:pt x="1" y="289"/>
                  </a:lnTo>
                  <a:lnTo>
                    <a:pt x="241" y="721"/>
                  </a:lnTo>
                  <a:lnTo>
                    <a:pt x="529" y="1153"/>
                  </a:lnTo>
                  <a:lnTo>
                    <a:pt x="817" y="1585"/>
                  </a:lnTo>
                  <a:lnTo>
                    <a:pt x="1009" y="1729"/>
                  </a:lnTo>
                  <a:lnTo>
                    <a:pt x="1153" y="1873"/>
                  </a:lnTo>
                  <a:lnTo>
                    <a:pt x="1297" y="1489"/>
                  </a:lnTo>
                  <a:lnTo>
                    <a:pt x="1393" y="1057"/>
                  </a:lnTo>
                  <a:lnTo>
                    <a:pt x="1537" y="0"/>
                  </a:lnTo>
                  <a:close/>
                </a:path>
              </a:pathLst>
            </a:custGeom>
            <a:solidFill>
              <a:srgbClr val="FDFDFD"/>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680" name="Google Shape;2680;p41"/>
            <p:cNvSpPr/>
            <p:nvPr/>
          </p:nvSpPr>
          <p:spPr>
            <a:xfrm>
              <a:off x="2630975" y="1632825"/>
              <a:ext cx="109275" cy="148900"/>
            </a:xfrm>
            <a:custGeom>
              <a:avLst/>
              <a:gdLst/>
              <a:ahLst/>
              <a:cxnLst/>
              <a:rect l="l" t="t" r="r" b="b"/>
              <a:pathLst>
                <a:path w="4371" h="5956" extrusionOk="0">
                  <a:moveTo>
                    <a:pt x="1201" y="1"/>
                  </a:moveTo>
                  <a:lnTo>
                    <a:pt x="1057" y="49"/>
                  </a:lnTo>
                  <a:lnTo>
                    <a:pt x="673" y="289"/>
                  </a:lnTo>
                  <a:lnTo>
                    <a:pt x="288" y="529"/>
                  </a:lnTo>
                  <a:lnTo>
                    <a:pt x="48" y="721"/>
                  </a:lnTo>
                  <a:lnTo>
                    <a:pt x="0" y="817"/>
                  </a:lnTo>
                  <a:lnTo>
                    <a:pt x="48" y="913"/>
                  </a:lnTo>
                  <a:lnTo>
                    <a:pt x="288" y="1297"/>
                  </a:lnTo>
                  <a:lnTo>
                    <a:pt x="961" y="2354"/>
                  </a:lnTo>
                  <a:lnTo>
                    <a:pt x="2017" y="3891"/>
                  </a:lnTo>
                  <a:lnTo>
                    <a:pt x="1921" y="3795"/>
                  </a:lnTo>
                  <a:lnTo>
                    <a:pt x="1633" y="3603"/>
                  </a:lnTo>
                  <a:lnTo>
                    <a:pt x="1297" y="3411"/>
                  </a:lnTo>
                  <a:lnTo>
                    <a:pt x="1105" y="3363"/>
                  </a:lnTo>
                  <a:lnTo>
                    <a:pt x="913" y="3363"/>
                  </a:lnTo>
                  <a:lnTo>
                    <a:pt x="769" y="3411"/>
                  </a:lnTo>
                  <a:lnTo>
                    <a:pt x="625" y="3507"/>
                  </a:lnTo>
                  <a:lnTo>
                    <a:pt x="529" y="3603"/>
                  </a:lnTo>
                  <a:lnTo>
                    <a:pt x="480" y="3795"/>
                  </a:lnTo>
                  <a:lnTo>
                    <a:pt x="384" y="4179"/>
                  </a:lnTo>
                  <a:lnTo>
                    <a:pt x="384" y="4563"/>
                  </a:lnTo>
                  <a:lnTo>
                    <a:pt x="384" y="4659"/>
                  </a:lnTo>
                  <a:lnTo>
                    <a:pt x="432" y="4707"/>
                  </a:lnTo>
                  <a:lnTo>
                    <a:pt x="625" y="4851"/>
                  </a:lnTo>
                  <a:lnTo>
                    <a:pt x="865" y="4899"/>
                  </a:lnTo>
                  <a:lnTo>
                    <a:pt x="1153" y="4995"/>
                  </a:lnTo>
                  <a:lnTo>
                    <a:pt x="1633" y="5043"/>
                  </a:lnTo>
                  <a:lnTo>
                    <a:pt x="1873" y="5091"/>
                  </a:lnTo>
                  <a:lnTo>
                    <a:pt x="2161" y="5284"/>
                  </a:lnTo>
                  <a:lnTo>
                    <a:pt x="2882" y="5668"/>
                  </a:lnTo>
                  <a:lnTo>
                    <a:pt x="3314" y="5812"/>
                  </a:lnTo>
                  <a:lnTo>
                    <a:pt x="3698" y="5956"/>
                  </a:lnTo>
                  <a:lnTo>
                    <a:pt x="4034" y="5956"/>
                  </a:lnTo>
                  <a:lnTo>
                    <a:pt x="4178" y="5908"/>
                  </a:lnTo>
                  <a:lnTo>
                    <a:pt x="4323" y="5860"/>
                  </a:lnTo>
                  <a:lnTo>
                    <a:pt x="4323" y="5764"/>
                  </a:lnTo>
                  <a:lnTo>
                    <a:pt x="4371" y="5716"/>
                  </a:lnTo>
                  <a:lnTo>
                    <a:pt x="4371" y="5428"/>
                  </a:lnTo>
                  <a:lnTo>
                    <a:pt x="4274" y="5140"/>
                  </a:lnTo>
                  <a:lnTo>
                    <a:pt x="4130" y="4707"/>
                  </a:lnTo>
                  <a:lnTo>
                    <a:pt x="3698" y="3795"/>
                  </a:lnTo>
                  <a:lnTo>
                    <a:pt x="3122" y="2786"/>
                  </a:lnTo>
                  <a:lnTo>
                    <a:pt x="2498" y="1778"/>
                  </a:lnTo>
                  <a:lnTo>
                    <a:pt x="1969" y="913"/>
                  </a:lnTo>
                  <a:lnTo>
                    <a:pt x="1537" y="289"/>
                  </a:lnTo>
                  <a:lnTo>
                    <a:pt x="1345" y="49"/>
                  </a:lnTo>
                  <a:lnTo>
                    <a:pt x="1201" y="1"/>
                  </a:lnTo>
                  <a:close/>
                </a:path>
              </a:pathLst>
            </a:custGeom>
            <a:solidFill>
              <a:srgbClr val="FDFDFD"/>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681" name="Google Shape;2681;p41"/>
            <p:cNvSpPr/>
            <p:nvPr/>
          </p:nvSpPr>
          <p:spPr>
            <a:xfrm>
              <a:off x="2630975" y="1632825"/>
              <a:ext cx="109275" cy="148900"/>
            </a:xfrm>
            <a:custGeom>
              <a:avLst/>
              <a:gdLst/>
              <a:ahLst/>
              <a:cxnLst/>
              <a:rect l="l" t="t" r="r" b="b"/>
              <a:pathLst>
                <a:path w="4371" h="5956" fill="none" extrusionOk="0">
                  <a:moveTo>
                    <a:pt x="384" y="4563"/>
                  </a:moveTo>
                  <a:lnTo>
                    <a:pt x="384" y="4563"/>
                  </a:lnTo>
                  <a:lnTo>
                    <a:pt x="384" y="4179"/>
                  </a:lnTo>
                  <a:lnTo>
                    <a:pt x="480" y="3795"/>
                  </a:lnTo>
                  <a:lnTo>
                    <a:pt x="529" y="3603"/>
                  </a:lnTo>
                  <a:lnTo>
                    <a:pt x="625" y="3507"/>
                  </a:lnTo>
                  <a:lnTo>
                    <a:pt x="769" y="3411"/>
                  </a:lnTo>
                  <a:lnTo>
                    <a:pt x="913" y="3363"/>
                  </a:lnTo>
                  <a:lnTo>
                    <a:pt x="913" y="3363"/>
                  </a:lnTo>
                  <a:lnTo>
                    <a:pt x="1105" y="3363"/>
                  </a:lnTo>
                  <a:lnTo>
                    <a:pt x="1297" y="3411"/>
                  </a:lnTo>
                  <a:lnTo>
                    <a:pt x="1633" y="3603"/>
                  </a:lnTo>
                  <a:lnTo>
                    <a:pt x="1921" y="3795"/>
                  </a:lnTo>
                  <a:lnTo>
                    <a:pt x="2017" y="3891"/>
                  </a:lnTo>
                  <a:lnTo>
                    <a:pt x="2017" y="3891"/>
                  </a:lnTo>
                  <a:lnTo>
                    <a:pt x="961" y="2354"/>
                  </a:lnTo>
                  <a:lnTo>
                    <a:pt x="288" y="1297"/>
                  </a:lnTo>
                  <a:lnTo>
                    <a:pt x="48" y="913"/>
                  </a:lnTo>
                  <a:lnTo>
                    <a:pt x="0" y="817"/>
                  </a:lnTo>
                  <a:lnTo>
                    <a:pt x="48" y="721"/>
                  </a:lnTo>
                  <a:lnTo>
                    <a:pt x="48" y="721"/>
                  </a:lnTo>
                  <a:lnTo>
                    <a:pt x="288" y="529"/>
                  </a:lnTo>
                  <a:lnTo>
                    <a:pt x="673" y="289"/>
                  </a:lnTo>
                  <a:lnTo>
                    <a:pt x="1057" y="49"/>
                  </a:lnTo>
                  <a:lnTo>
                    <a:pt x="1201" y="1"/>
                  </a:lnTo>
                  <a:lnTo>
                    <a:pt x="1345" y="49"/>
                  </a:lnTo>
                  <a:lnTo>
                    <a:pt x="1345" y="49"/>
                  </a:lnTo>
                  <a:lnTo>
                    <a:pt x="1537" y="289"/>
                  </a:lnTo>
                  <a:lnTo>
                    <a:pt x="1969" y="913"/>
                  </a:lnTo>
                  <a:lnTo>
                    <a:pt x="2498" y="1778"/>
                  </a:lnTo>
                  <a:lnTo>
                    <a:pt x="3122" y="2786"/>
                  </a:lnTo>
                  <a:lnTo>
                    <a:pt x="3698" y="3795"/>
                  </a:lnTo>
                  <a:lnTo>
                    <a:pt x="4130" y="4707"/>
                  </a:lnTo>
                  <a:lnTo>
                    <a:pt x="4274" y="5140"/>
                  </a:lnTo>
                  <a:lnTo>
                    <a:pt x="4371" y="5428"/>
                  </a:lnTo>
                  <a:lnTo>
                    <a:pt x="4371" y="5716"/>
                  </a:lnTo>
                  <a:lnTo>
                    <a:pt x="4323" y="5764"/>
                  </a:lnTo>
                  <a:lnTo>
                    <a:pt x="4323" y="5860"/>
                  </a:lnTo>
                  <a:lnTo>
                    <a:pt x="4323" y="5860"/>
                  </a:lnTo>
                  <a:lnTo>
                    <a:pt x="4178" y="5908"/>
                  </a:lnTo>
                  <a:lnTo>
                    <a:pt x="4034" y="5956"/>
                  </a:lnTo>
                  <a:lnTo>
                    <a:pt x="3698" y="5956"/>
                  </a:lnTo>
                  <a:lnTo>
                    <a:pt x="3314" y="5812"/>
                  </a:lnTo>
                  <a:lnTo>
                    <a:pt x="2882" y="5668"/>
                  </a:lnTo>
                  <a:lnTo>
                    <a:pt x="2161" y="5284"/>
                  </a:lnTo>
                  <a:lnTo>
                    <a:pt x="1873" y="5091"/>
                  </a:lnTo>
                  <a:lnTo>
                    <a:pt x="1873" y="5091"/>
                  </a:lnTo>
                  <a:lnTo>
                    <a:pt x="1633" y="5043"/>
                  </a:lnTo>
                  <a:lnTo>
                    <a:pt x="1153" y="4995"/>
                  </a:lnTo>
                  <a:lnTo>
                    <a:pt x="865" y="4899"/>
                  </a:lnTo>
                  <a:lnTo>
                    <a:pt x="625" y="4851"/>
                  </a:lnTo>
                  <a:lnTo>
                    <a:pt x="432" y="4707"/>
                  </a:lnTo>
                  <a:lnTo>
                    <a:pt x="384" y="4659"/>
                  </a:lnTo>
                  <a:lnTo>
                    <a:pt x="384" y="4563"/>
                  </a:lnTo>
                </a:path>
              </a:pathLst>
            </a:custGeom>
            <a:no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682" name="Google Shape;2682;p41"/>
            <p:cNvSpPr/>
            <p:nvPr/>
          </p:nvSpPr>
          <p:spPr>
            <a:xfrm>
              <a:off x="2630975" y="1632825"/>
              <a:ext cx="109275" cy="148900"/>
            </a:xfrm>
            <a:custGeom>
              <a:avLst/>
              <a:gdLst/>
              <a:ahLst/>
              <a:cxnLst/>
              <a:rect l="l" t="t" r="r" b="b"/>
              <a:pathLst>
                <a:path w="4371" h="5956" extrusionOk="0">
                  <a:moveTo>
                    <a:pt x="1249" y="1"/>
                  </a:moveTo>
                  <a:lnTo>
                    <a:pt x="1105" y="49"/>
                  </a:lnTo>
                  <a:lnTo>
                    <a:pt x="961" y="97"/>
                  </a:lnTo>
                  <a:lnTo>
                    <a:pt x="577" y="337"/>
                  </a:lnTo>
                  <a:lnTo>
                    <a:pt x="240" y="577"/>
                  </a:lnTo>
                  <a:lnTo>
                    <a:pt x="48" y="721"/>
                  </a:lnTo>
                  <a:lnTo>
                    <a:pt x="0" y="769"/>
                  </a:lnTo>
                  <a:lnTo>
                    <a:pt x="96" y="1009"/>
                  </a:lnTo>
                  <a:lnTo>
                    <a:pt x="336" y="1394"/>
                  </a:lnTo>
                  <a:lnTo>
                    <a:pt x="1009" y="2450"/>
                  </a:lnTo>
                  <a:lnTo>
                    <a:pt x="2017" y="3891"/>
                  </a:lnTo>
                  <a:lnTo>
                    <a:pt x="1681" y="3603"/>
                  </a:lnTo>
                  <a:lnTo>
                    <a:pt x="1345" y="3411"/>
                  </a:lnTo>
                  <a:lnTo>
                    <a:pt x="1153" y="3363"/>
                  </a:lnTo>
                  <a:lnTo>
                    <a:pt x="865" y="3363"/>
                  </a:lnTo>
                  <a:lnTo>
                    <a:pt x="721" y="3411"/>
                  </a:lnTo>
                  <a:lnTo>
                    <a:pt x="625" y="3507"/>
                  </a:lnTo>
                  <a:lnTo>
                    <a:pt x="529" y="3651"/>
                  </a:lnTo>
                  <a:lnTo>
                    <a:pt x="480" y="3795"/>
                  </a:lnTo>
                  <a:lnTo>
                    <a:pt x="384" y="4131"/>
                  </a:lnTo>
                  <a:lnTo>
                    <a:pt x="384" y="4467"/>
                  </a:lnTo>
                  <a:lnTo>
                    <a:pt x="384" y="4563"/>
                  </a:lnTo>
                  <a:lnTo>
                    <a:pt x="384" y="4659"/>
                  </a:lnTo>
                  <a:lnTo>
                    <a:pt x="432" y="4707"/>
                  </a:lnTo>
                  <a:lnTo>
                    <a:pt x="625" y="4851"/>
                  </a:lnTo>
                  <a:lnTo>
                    <a:pt x="865" y="4899"/>
                  </a:lnTo>
                  <a:lnTo>
                    <a:pt x="1153" y="4995"/>
                  </a:lnTo>
                  <a:lnTo>
                    <a:pt x="1633" y="5043"/>
                  </a:lnTo>
                  <a:lnTo>
                    <a:pt x="1873" y="5091"/>
                  </a:lnTo>
                  <a:lnTo>
                    <a:pt x="2065" y="5188"/>
                  </a:lnTo>
                  <a:lnTo>
                    <a:pt x="2642" y="5524"/>
                  </a:lnTo>
                  <a:lnTo>
                    <a:pt x="3314" y="5812"/>
                  </a:lnTo>
                  <a:lnTo>
                    <a:pt x="3650" y="5908"/>
                  </a:lnTo>
                  <a:lnTo>
                    <a:pt x="3938" y="5956"/>
                  </a:lnTo>
                  <a:lnTo>
                    <a:pt x="4130" y="5956"/>
                  </a:lnTo>
                  <a:lnTo>
                    <a:pt x="4323" y="5860"/>
                  </a:lnTo>
                  <a:lnTo>
                    <a:pt x="4371" y="5764"/>
                  </a:lnTo>
                  <a:lnTo>
                    <a:pt x="4371" y="5620"/>
                  </a:lnTo>
                  <a:lnTo>
                    <a:pt x="4323" y="5380"/>
                  </a:lnTo>
                  <a:lnTo>
                    <a:pt x="4226" y="5091"/>
                  </a:lnTo>
                  <a:lnTo>
                    <a:pt x="3938" y="4275"/>
                  </a:lnTo>
                  <a:lnTo>
                    <a:pt x="3458" y="3411"/>
                  </a:lnTo>
                  <a:lnTo>
                    <a:pt x="2930" y="2450"/>
                  </a:lnTo>
                  <a:lnTo>
                    <a:pt x="1873" y="769"/>
                  </a:lnTo>
                  <a:lnTo>
                    <a:pt x="1489" y="241"/>
                  </a:lnTo>
                  <a:lnTo>
                    <a:pt x="1345" y="49"/>
                  </a:lnTo>
                  <a:lnTo>
                    <a:pt x="1249" y="1"/>
                  </a:lnTo>
                  <a:close/>
                </a:path>
              </a:pathLst>
            </a:custGeom>
            <a:solidFill>
              <a:srgbClr val="F8F8F8"/>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683" name="Google Shape;2683;p41"/>
            <p:cNvSpPr/>
            <p:nvPr/>
          </p:nvSpPr>
          <p:spPr>
            <a:xfrm>
              <a:off x="2630975" y="1632825"/>
              <a:ext cx="109275" cy="148900"/>
            </a:xfrm>
            <a:custGeom>
              <a:avLst/>
              <a:gdLst/>
              <a:ahLst/>
              <a:cxnLst/>
              <a:rect l="l" t="t" r="r" b="b"/>
              <a:pathLst>
                <a:path w="4371" h="5956" fill="none" extrusionOk="0">
                  <a:moveTo>
                    <a:pt x="1249" y="1"/>
                  </a:moveTo>
                  <a:lnTo>
                    <a:pt x="1249" y="1"/>
                  </a:lnTo>
                  <a:lnTo>
                    <a:pt x="1105" y="49"/>
                  </a:lnTo>
                  <a:lnTo>
                    <a:pt x="961" y="97"/>
                  </a:lnTo>
                  <a:lnTo>
                    <a:pt x="577" y="337"/>
                  </a:lnTo>
                  <a:lnTo>
                    <a:pt x="240" y="577"/>
                  </a:lnTo>
                  <a:lnTo>
                    <a:pt x="48" y="721"/>
                  </a:lnTo>
                  <a:lnTo>
                    <a:pt x="48" y="721"/>
                  </a:lnTo>
                  <a:lnTo>
                    <a:pt x="0" y="769"/>
                  </a:lnTo>
                  <a:lnTo>
                    <a:pt x="0" y="769"/>
                  </a:lnTo>
                  <a:lnTo>
                    <a:pt x="96" y="1009"/>
                  </a:lnTo>
                  <a:lnTo>
                    <a:pt x="336" y="1394"/>
                  </a:lnTo>
                  <a:lnTo>
                    <a:pt x="1009" y="2450"/>
                  </a:lnTo>
                  <a:lnTo>
                    <a:pt x="2017" y="3891"/>
                  </a:lnTo>
                  <a:lnTo>
                    <a:pt x="2017" y="3891"/>
                  </a:lnTo>
                  <a:lnTo>
                    <a:pt x="2017" y="3891"/>
                  </a:lnTo>
                  <a:lnTo>
                    <a:pt x="2017" y="3891"/>
                  </a:lnTo>
                  <a:lnTo>
                    <a:pt x="1681" y="3603"/>
                  </a:lnTo>
                  <a:lnTo>
                    <a:pt x="1345" y="3411"/>
                  </a:lnTo>
                  <a:lnTo>
                    <a:pt x="1153" y="3363"/>
                  </a:lnTo>
                  <a:lnTo>
                    <a:pt x="1009" y="3363"/>
                  </a:lnTo>
                  <a:lnTo>
                    <a:pt x="1009" y="3363"/>
                  </a:lnTo>
                  <a:lnTo>
                    <a:pt x="913" y="3363"/>
                  </a:lnTo>
                  <a:lnTo>
                    <a:pt x="913" y="3363"/>
                  </a:lnTo>
                  <a:lnTo>
                    <a:pt x="865" y="3363"/>
                  </a:lnTo>
                  <a:lnTo>
                    <a:pt x="865" y="3363"/>
                  </a:lnTo>
                  <a:lnTo>
                    <a:pt x="721" y="3411"/>
                  </a:lnTo>
                  <a:lnTo>
                    <a:pt x="625" y="3507"/>
                  </a:lnTo>
                  <a:lnTo>
                    <a:pt x="529" y="3651"/>
                  </a:lnTo>
                  <a:lnTo>
                    <a:pt x="480" y="3795"/>
                  </a:lnTo>
                  <a:lnTo>
                    <a:pt x="384" y="4131"/>
                  </a:lnTo>
                  <a:lnTo>
                    <a:pt x="384" y="4467"/>
                  </a:lnTo>
                  <a:lnTo>
                    <a:pt x="384" y="4467"/>
                  </a:lnTo>
                  <a:lnTo>
                    <a:pt x="384" y="4563"/>
                  </a:lnTo>
                  <a:lnTo>
                    <a:pt x="384" y="4563"/>
                  </a:lnTo>
                  <a:lnTo>
                    <a:pt x="384" y="4659"/>
                  </a:lnTo>
                  <a:lnTo>
                    <a:pt x="432" y="4707"/>
                  </a:lnTo>
                  <a:lnTo>
                    <a:pt x="625" y="4851"/>
                  </a:lnTo>
                  <a:lnTo>
                    <a:pt x="865" y="4899"/>
                  </a:lnTo>
                  <a:lnTo>
                    <a:pt x="1153" y="4995"/>
                  </a:lnTo>
                  <a:lnTo>
                    <a:pt x="1633" y="5043"/>
                  </a:lnTo>
                  <a:lnTo>
                    <a:pt x="1873" y="5091"/>
                  </a:lnTo>
                  <a:lnTo>
                    <a:pt x="1873" y="5091"/>
                  </a:lnTo>
                  <a:lnTo>
                    <a:pt x="2065" y="5188"/>
                  </a:lnTo>
                  <a:lnTo>
                    <a:pt x="2642" y="5524"/>
                  </a:lnTo>
                  <a:lnTo>
                    <a:pt x="3314" y="5812"/>
                  </a:lnTo>
                  <a:lnTo>
                    <a:pt x="3650" y="5908"/>
                  </a:lnTo>
                  <a:lnTo>
                    <a:pt x="3938" y="5956"/>
                  </a:lnTo>
                  <a:lnTo>
                    <a:pt x="3938" y="5956"/>
                  </a:lnTo>
                  <a:lnTo>
                    <a:pt x="4130" y="5956"/>
                  </a:lnTo>
                  <a:lnTo>
                    <a:pt x="4323" y="5860"/>
                  </a:lnTo>
                  <a:lnTo>
                    <a:pt x="4323" y="5860"/>
                  </a:lnTo>
                  <a:lnTo>
                    <a:pt x="4371" y="5764"/>
                  </a:lnTo>
                  <a:lnTo>
                    <a:pt x="4371" y="5620"/>
                  </a:lnTo>
                  <a:lnTo>
                    <a:pt x="4371" y="5620"/>
                  </a:lnTo>
                  <a:lnTo>
                    <a:pt x="4323" y="5380"/>
                  </a:lnTo>
                  <a:lnTo>
                    <a:pt x="4226" y="5091"/>
                  </a:lnTo>
                  <a:lnTo>
                    <a:pt x="3938" y="4275"/>
                  </a:lnTo>
                  <a:lnTo>
                    <a:pt x="3458" y="3411"/>
                  </a:lnTo>
                  <a:lnTo>
                    <a:pt x="2930" y="2450"/>
                  </a:lnTo>
                  <a:lnTo>
                    <a:pt x="1873" y="769"/>
                  </a:lnTo>
                  <a:lnTo>
                    <a:pt x="1489" y="241"/>
                  </a:lnTo>
                  <a:lnTo>
                    <a:pt x="1345" y="49"/>
                  </a:lnTo>
                  <a:lnTo>
                    <a:pt x="1345" y="49"/>
                  </a:lnTo>
                  <a:lnTo>
                    <a:pt x="1249" y="1"/>
                  </a:lnTo>
                </a:path>
              </a:pathLst>
            </a:custGeom>
            <a:no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684" name="Google Shape;2684;p41"/>
            <p:cNvSpPr/>
            <p:nvPr/>
          </p:nvSpPr>
          <p:spPr>
            <a:xfrm>
              <a:off x="2630975" y="1636425"/>
              <a:ext cx="99675" cy="145300"/>
            </a:xfrm>
            <a:custGeom>
              <a:avLst/>
              <a:gdLst/>
              <a:ahLst/>
              <a:cxnLst/>
              <a:rect l="l" t="t" r="r" b="b"/>
              <a:pathLst>
                <a:path w="3987" h="5812" extrusionOk="0">
                  <a:moveTo>
                    <a:pt x="865" y="1"/>
                  </a:moveTo>
                  <a:lnTo>
                    <a:pt x="336" y="337"/>
                  </a:lnTo>
                  <a:lnTo>
                    <a:pt x="48" y="577"/>
                  </a:lnTo>
                  <a:lnTo>
                    <a:pt x="0" y="673"/>
                  </a:lnTo>
                  <a:lnTo>
                    <a:pt x="48" y="769"/>
                  </a:lnTo>
                  <a:lnTo>
                    <a:pt x="288" y="1153"/>
                  </a:lnTo>
                  <a:lnTo>
                    <a:pt x="961" y="2210"/>
                  </a:lnTo>
                  <a:lnTo>
                    <a:pt x="2017" y="3747"/>
                  </a:lnTo>
                  <a:lnTo>
                    <a:pt x="1921" y="3651"/>
                  </a:lnTo>
                  <a:lnTo>
                    <a:pt x="1633" y="3459"/>
                  </a:lnTo>
                  <a:lnTo>
                    <a:pt x="1297" y="3267"/>
                  </a:lnTo>
                  <a:lnTo>
                    <a:pt x="1105" y="3219"/>
                  </a:lnTo>
                  <a:lnTo>
                    <a:pt x="913" y="3219"/>
                  </a:lnTo>
                  <a:lnTo>
                    <a:pt x="769" y="3267"/>
                  </a:lnTo>
                  <a:lnTo>
                    <a:pt x="625" y="3363"/>
                  </a:lnTo>
                  <a:lnTo>
                    <a:pt x="529" y="3459"/>
                  </a:lnTo>
                  <a:lnTo>
                    <a:pt x="480" y="3651"/>
                  </a:lnTo>
                  <a:lnTo>
                    <a:pt x="384" y="4035"/>
                  </a:lnTo>
                  <a:lnTo>
                    <a:pt x="384" y="4419"/>
                  </a:lnTo>
                  <a:lnTo>
                    <a:pt x="384" y="4515"/>
                  </a:lnTo>
                  <a:lnTo>
                    <a:pt x="432" y="4563"/>
                  </a:lnTo>
                  <a:lnTo>
                    <a:pt x="625" y="4707"/>
                  </a:lnTo>
                  <a:lnTo>
                    <a:pt x="865" y="4755"/>
                  </a:lnTo>
                  <a:lnTo>
                    <a:pt x="1153" y="4851"/>
                  </a:lnTo>
                  <a:lnTo>
                    <a:pt x="1633" y="4899"/>
                  </a:lnTo>
                  <a:lnTo>
                    <a:pt x="1873" y="4947"/>
                  </a:lnTo>
                  <a:lnTo>
                    <a:pt x="2113" y="5092"/>
                  </a:lnTo>
                  <a:lnTo>
                    <a:pt x="2642" y="5380"/>
                  </a:lnTo>
                  <a:lnTo>
                    <a:pt x="3026" y="5572"/>
                  </a:lnTo>
                  <a:lnTo>
                    <a:pt x="3362" y="5716"/>
                  </a:lnTo>
                  <a:lnTo>
                    <a:pt x="3698" y="5812"/>
                  </a:lnTo>
                  <a:lnTo>
                    <a:pt x="3986" y="5812"/>
                  </a:lnTo>
                  <a:lnTo>
                    <a:pt x="3938" y="5524"/>
                  </a:lnTo>
                  <a:lnTo>
                    <a:pt x="3842" y="5188"/>
                  </a:lnTo>
                  <a:lnTo>
                    <a:pt x="3506" y="4467"/>
                  </a:lnTo>
                  <a:lnTo>
                    <a:pt x="3074" y="3603"/>
                  </a:lnTo>
                  <a:lnTo>
                    <a:pt x="2594" y="2738"/>
                  </a:lnTo>
                  <a:lnTo>
                    <a:pt x="1585" y="1105"/>
                  </a:lnTo>
                  <a:lnTo>
                    <a:pt x="865" y="1"/>
                  </a:lnTo>
                  <a:close/>
                </a:path>
              </a:pathLst>
            </a:custGeom>
            <a:solidFill>
              <a:srgbClr val="FF6B6B"/>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685" name="Google Shape;2685;p41"/>
            <p:cNvSpPr/>
            <p:nvPr/>
          </p:nvSpPr>
          <p:spPr>
            <a:xfrm>
              <a:off x="2686200" y="1737300"/>
              <a:ext cx="44450" cy="44425"/>
            </a:xfrm>
            <a:custGeom>
              <a:avLst/>
              <a:gdLst/>
              <a:ahLst/>
              <a:cxnLst/>
              <a:rect l="l" t="t" r="r" b="b"/>
              <a:pathLst>
                <a:path w="1778" h="1777" extrusionOk="0">
                  <a:moveTo>
                    <a:pt x="1105" y="0"/>
                  </a:moveTo>
                  <a:lnTo>
                    <a:pt x="769" y="240"/>
                  </a:lnTo>
                  <a:lnTo>
                    <a:pt x="481" y="528"/>
                  </a:lnTo>
                  <a:lnTo>
                    <a:pt x="193" y="816"/>
                  </a:lnTo>
                  <a:lnTo>
                    <a:pt x="0" y="1105"/>
                  </a:lnTo>
                  <a:lnTo>
                    <a:pt x="385" y="1345"/>
                  </a:lnTo>
                  <a:lnTo>
                    <a:pt x="865" y="1537"/>
                  </a:lnTo>
                  <a:lnTo>
                    <a:pt x="1345" y="1729"/>
                  </a:lnTo>
                  <a:lnTo>
                    <a:pt x="1585" y="1777"/>
                  </a:lnTo>
                  <a:lnTo>
                    <a:pt x="1777" y="1777"/>
                  </a:lnTo>
                  <a:lnTo>
                    <a:pt x="1681" y="1441"/>
                  </a:lnTo>
                  <a:lnTo>
                    <a:pt x="1537" y="1009"/>
                  </a:lnTo>
                  <a:lnTo>
                    <a:pt x="1105" y="0"/>
                  </a:lnTo>
                  <a:close/>
                </a:path>
              </a:pathLst>
            </a:custGeom>
            <a:solidFill>
              <a:srgbClr val="FDFDFD"/>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686" name="Google Shape;2686;p41"/>
            <p:cNvSpPr/>
            <p:nvPr/>
          </p:nvSpPr>
          <p:spPr>
            <a:xfrm>
              <a:off x="2238375" y="1228225"/>
              <a:ext cx="303775" cy="439450"/>
            </a:xfrm>
            <a:custGeom>
              <a:avLst/>
              <a:gdLst/>
              <a:ahLst/>
              <a:cxnLst/>
              <a:rect l="l" t="t" r="r" b="b"/>
              <a:pathLst>
                <a:path w="12151" h="17578" extrusionOk="0">
                  <a:moveTo>
                    <a:pt x="5427" y="0"/>
                  </a:moveTo>
                  <a:lnTo>
                    <a:pt x="5043" y="96"/>
                  </a:lnTo>
                  <a:lnTo>
                    <a:pt x="4754" y="192"/>
                  </a:lnTo>
                  <a:lnTo>
                    <a:pt x="4514" y="337"/>
                  </a:lnTo>
                  <a:lnTo>
                    <a:pt x="4226" y="577"/>
                  </a:lnTo>
                  <a:lnTo>
                    <a:pt x="3938" y="865"/>
                  </a:lnTo>
                  <a:lnTo>
                    <a:pt x="3698" y="1201"/>
                  </a:lnTo>
                  <a:lnTo>
                    <a:pt x="3410" y="1585"/>
                  </a:lnTo>
                  <a:lnTo>
                    <a:pt x="2882" y="2498"/>
                  </a:lnTo>
                  <a:lnTo>
                    <a:pt x="2401" y="3506"/>
                  </a:lnTo>
                  <a:lnTo>
                    <a:pt x="1921" y="4659"/>
                  </a:lnTo>
                  <a:lnTo>
                    <a:pt x="1489" y="5859"/>
                  </a:lnTo>
                  <a:lnTo>
                    <a:pt x="1105" y="7156"/>
                  </a:lnTo>
                  <a:lnTo>
                    <a:pt x="768" y="8405"/>
                  </a:lnTo>
                  <a:lnTo>
                    <a:pt x="480" y="9653"/>
                  </a:lnTo>
                  <a:lnTo>
                    <a:pt x="240" y="10806"/>
                  </a:lnTo>
                  <a:lnTo>
                    <a:pt x="96" y="11911"/>
                  </a:lnTo>
                  <a:lnTo>
                    <a:pt x="0" y="12871"/>
                  </a:lnTo>
                  <a:lnTo>
                    <a:pt x="0" y="13639"/>
                  </a:lnTo>
                  <a:lnTo>
                    <a:pt x="48" y="13976"/>
                  </a:lnTo>
                  <a:lnTo>
                    <a:pt x="96" y="14264"/>
                  </a:lnTo>
                  <a:lnTo>
                    <a:pt x="192" y="14456"/>
                  </a:lnTo>
                  <a:lnTo>
                    <a:pt x="336" y="14648"/>
                  </a:lnTo>
                  <a:lnTo>
                    <a:pt x="12006" y="17578"/>
                  </a:lnTo>
                  <a:lnTo>
                    <a:pt x="12006" y="17578"/>
                  </a:lnTo>
                  <a:lnTo>
                    <a:pt x="11862" y="17433"/>
                  </a:lnTo>
                  <a:lnTo>
                    <a:pt x="11814" y="17241"/>
                  </a:lnTo>
                  <a:lnTo>
                    <a:pt x="11718" y="16761"/>
                  </a:lnTo>
                  <a:lnTo>
                    <a:pt x="11670" y="16137"/>
                  </a:lnTo>
                  <a:lnTo>
                    <a:pt x="11670" y="15320"/>
                  </a:lnTo>
                  <a:lnTo>
                    <a:pt x="11814" y="13399"/>
                  </a:lnTo>
                  <a:lnTo>
                    <a:pt x="12006" y="11190"/>
                  </a:lnTo>
                  <a:lnTo>
                    <a:pt x="12102" y="9990"/>
                  </a:lnTo>
                  <a:lnTo>
                    <a:pt x="12150" y="8789"/>
                  </a:lnTo>
                  <a:lnTo>
                    <a:pt x="12150" y="7588"/>
                  </a:lnTo>
                  <a:lnTo>
                    <a:pt x="12150" y="6388"/>
                  </a:lnTo>
                  <a:lnTo>
                    <a:pt x="12054" y="5235"/>
                  </a:lnTo>
                  <a:lnTo>
                    <a:pt x="11862" y="4130"/>
                  </a:lnTo>
                  <a:lnTo>
                    <a:pt x="11766" y="3650"/>
                  </a:lnTo>
                  <a:lnTo>
                    <a:pt x="11622" y="3122"/>
                  </a:lnTo>
                  <a:lnTo>
                    <a:pt x="11430" y="2642"/>
                  </a:lnTo>
                  <a:lnTo>
                    <a:pt x="11238" y="2209"/>
                  </a:lnTo>
                  <a:lnTo>
                    <a:pt x="11094" y="1969"/>
                  </a:lnTo>
                  <a:lnTo>
                    <a:pt x="10902" y="1777"/>
                  </a:lnTo>
                  <a:lnTo>
                    <a:pt x="10614" y="1537"/>
                  </a:lnTo>
                  <a:lnTo>
                    <a:pt x="10325" y="1297"/>
                  </a:lnTo>
                  <a:lnTo>
                    <a:pt x="9509" y="913"/>
                  </a:lnTo>
                  <a:lnTo>
                    <a:pt x="8645" y="529"/>
                  </a:lnTo>
                  <a:lnTo>
                    <a:pt x="7684" y="240"/>
                  </a:lnTo>
                  <a:lnTo>
                    <a:pt x="6724" y="48"/>
                  </a:lnTo>
                  <a:lnTo>
                    <a:pt x="6243" y="0"/>
                  </a:lnTo>
                  <a:close/>
                </a:path>
              </a:pathLst>
            </a:custGeom>
            <a:solidFill>
              <a:srgbClr val="FFDA7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687" name="Google Shape;2687;p41"/>
            <p:cNvSpPr/>
            <p:nvPr/>
          </p:nvSpPr>
          <p:spPr>
            <a:xfrm>
              <a:off x="2238375" y="1228225"/>
              <a:ext cx="303775" cy="439450"/>
            </a:xfrm>
            <a:custGeom>
              <a:avLst/>
              <a:gdLst/>
              <a:ahLst/>
              <a:cxnLst/>
              <a:rect l="l" t="t" r="r" b="b"/>
              <a:pathLst>
                <a:path w="12151" h="17578" fill="none" extrusionOk="0">
                  <a:moveTo>
                    <a:pt x="12006" y="17578"/>
                  </a:moveTo>
                  <a:lnTo>
                    <a:pt x="12006" y="17578"/>
                  </a:lnTo>
                  <a:lnTo>
                    <a:pt x="11862" y="17433"/>
                  </a:lnTo>
                  <a:lnTo>
                    <a:pt x="11814" y="17241"/>
                  </a:lnTo>
                  <a:lnTo>
                    <a:pt x="11718" y="16761"/>
                  </a:lnTo>
                  <a:lnTo>
                    <a:pt x="11670" y="16137"/>
                  </a:lnTo>
                  <a:lnTo>
                    <a:pt x="11670" y="15320"/>
                  </a:lnTo>
                  <a:lnTo>
                    <a:pt x="11814" y="13399"/>
                  </a:lnTo>
                  <a:lnTo>
                    <a:pt x="12006" y="11190"/>
                  </a:lnTo>
                  <a:lnTo>
                    <a:pt x="12102" y="9990"/>
                  </a:lnTo>
                  <a:lnTo>
                    <a:pt x="12150" y="8789"/>
                  </a:lnTo>
                  <a:lnTo>
                    <a:pt x="12150" y="7588"/>
                  </a:lnTo>
                  <a:lnTo>
                    <a:pt x="12150" y="6388"/>
                  </a:lnTo>
                  <a:lnTo>
                    <a:pt x="12054" y="5235"/>
                  </a:lnTo>
                  <a:lnTo>
                    <a:pt x="11862" y="4130"/>
                  </a:lnTo>
                  <a:lnTo>
                    <a:pt x="11766" y="3650"/>
                  </a:lnTo>
                  <a:lnTo>
                    <a:pt x="11622" y="3122"/>
                  </a:lnTo>
                  <a:lnTo>
                    <a:pt x="11430" y="2642"/>
                  </a:lnTo>
                  <a:lnTo>
                    <a:pt x="11238" y="2209"/>
                  </a:lnTo>
                  <a:lnTo>
                    <a:pt x="11238" y="2209"/>
                  </a:lnTo>
                  <a:lnTo>
                    <a:pt x="11094" y="1969"/>
                  </a:lnTo>
                  <a:lnTo>
                    <a:pt x="10902" y="1777"/>
                  </a:lnTo>
                  <a:lnTo>
                    <a:pt x="10614" y="1537"/>
                  </a:lnTo>
                  <a:lnTo>
                    <a:pt x="10325" y="1297"/>
                  </a:lnTo>
                  <a:lnTo>
                    <a:pt x="9509" y="913"/>
                  </a:lnTo>
                  <a:lnTo>
                    <a:pt x="8645" y="529"/>
                  </a:lnTo>
                  <a:lnTo>
                    <a:pt x="7684" y="240"/>
                  </a:lnTo>
                  <a:lnTo>
                    <a:pt x="6724" y="48"/>
                  </a:lnTo>
                  <a:lnTo>
                    <a:pt x="6243" y="0"/>
                  </a:lnTo>
                  <a:lnTo>
                    <a:pt x="5811" y="0"/>
                  </a:lnTo>
                  <a:lnTo>
                    <a:pt x="5427" y="0"/>
                  </a:lnTo>
                  <a:lnTo>
                    <a:pt x="5043" y="96"/>
                  </a:lnTo>
                  <a:lnTo>
                    <a:pt x="5043" y="96"/>
                  </a:lnTo>
                  <a:lnTo>
                    <a:pt x="4754" y="192"/>
                  </a:lnTo>
                  <a:lnTo>
                    <a:pt x="4514" y="337"/>
                  </a:lnTo>
                  <a:lnTo>
                    <a:pt x="4226" y="577"/>
                  </a:lnTo>
                  <a:lnTo>
                    <a:pt x="3938" y="865"/>
                  </a:lnTo>
                  <a:lnTo>
                    <a:pt x="3698" y="1201"/>
                  </a:lnTo>
                  <a:lnTo>
                    <a:pt x="3410" y="1585"/>
                  </a:lnTo>
                  <a:lnTo>
                    <a:pt x="2882" y="2498"/>
                  </a:lnTo>
                  <a:lnTo>
                    <a:pt x="2401" y="3506"/>
                  </a:lnTo>
                  <a:lnTo>
                    <a:pt x="1921" y="4659"/>
                  </a:lnTo>
                  <a:lnTo>
                    <a:pt x="1489" y="5859"/>
                  </a:lnTo>
                  <a:lnTo>
                    <a:pt x="1105" y="7156"/>
                  </a:lnTo>
                  <a:lnTo>
                    <a:pt x="768" y="8405"/>
                  </a:lnTo>
                  <a:lnTo>
                    <a:pt x="480" y="9653"/>
                  </a:lnTo>
                  <a:lnTo>
                    <a:pt x="240" y="10806"/>
                  </a:lnTo>
                  <a:lnTo>
                    <a:pt x="96" y="11911"/>
                  </a:lnTo>
                  <a:lnTo>
                    <a:pt x="0" y="12871"/>
                  </a:lnTo>
                  <a:lnTo>
                    <a:pt x="0" y="13639"/>
                  </a:lnTo>
                  <a:lnTo>
                    <a:pt x="48" y="13976"/>
                  </a:lnTo>
                  <a:lnTo>
                    <a:pt x="96" y="14264"/>
                  </a:lnTo>
                  <a:lnTo>
                    <a:pt x="192" y="14456"/>
                  </a:lnTo>
                  <a:lnTo>
                    <a:pt x="336" y="14648"/>
                  </a:lnTo>
                  <a:lnTo>
                    <a:pt x="12006" y="17578"/>
                  </a:lnTo>
                </a:path>
              </a:pathLst>
            </a:custGeom>
            <a:no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688" name="Google Shape;2688;p41"/>
            <p:cNvSpPr/>
            <p:nvPr/>
          </p:nvSpPr>
          <p:spPr>
            <a:xfrm>
              <a:off x="2238375" y="1228225"/>
              <a:ext cx="303775" cy="439450"/>
            </a:xfrm>
            <a:custGeom>
              <a:avLst/>
              <a:gdLst/>
              <a:ahLst/>
              <a:cxnLst/>
              <a:rect l="l" t="t" r="r" b="b"/>
              <a:pathLst>
                <a:path w="12151" h="17578" extrusionOk="0">
                  <a:moveTo>
                    <a:pt x="5427" y="0"/>
                  </a:moveTo>
                  <a:lnTo>
                    <a:pt x="5043" y="96"/>
                  </a:lnTo>
                  <a:lnTo>
                    <a:pt x="4803" y="192"/>
                  </a:lnTo>
                  <a:lnTo>
                    <a:pt x="4562" y="288"/>
                  </a:lnTo>
                  <a:lnTo>
                    <a:pt x="4370" y="481"/>
                  </a:lnTo>
                  <a:lnTo>
                    <a:pt x="4130" y="673"/>
                  </a:lnTo>
                  <a:lnTo>
                    <a:pt x="3650" y="1201"/>
                  </a:lnTo>
                  <a:lnTo>
                    <a:pt x="3218" y="1873"/>
                  </a:lnTo>
                  <a:lnTo>
                    <a:pt x="2785" y="2690"/>
                  </a:lnTo>
                  <a:lnTo>
                    <a:pt x="2401" y="3554"/>
                  </a:lnTo>
                  <a:lnTo>
                    <a:pt x="1969" y="4515"/>
                  </a:lnTo>
                  <a:lnTo>
                    <a:pt x="1633" y="5523"/>
                  </a:lnTo>
                  <a:lnTo>
                    <a:pt x="1249" y="6580"/>
                  </a:lnTo>
                  <a:lnTo>
                    <a:pt x="961" y="7636"/>
                  </a:lnTo>
                  <a:lnTo>
                    <a:pt x="672" y="8693"/>
                  </a:lnTo>
                  <a:lnTo>
                    <a:pt x="432" y="9701"/>
                  </a:lnTo>
                  <a:lnTo>
                    <a:pt x="240" y="10710"/>
                  </a:lnTo>
                  <a:lnTo>
                    <a:pt x="96" y="11622"/>
                  </a:lnTo>
                  <a:lnTo>
                    <a:pt x="48" y="12487"/>
                  </a:lnTo>
                  <a:lnTo>
                    <a:pt x="0" y="13207"/>
                  </a:lnTo>
                  <a:lnTo>
                    <a:pt x="0" y="13688"/>
                  </a:lnTo>
                  <a:lnTo>
                    <a:pt x="96" y="14120"/>
                  </a:lnTo>
                  <a:lnTo>
                    <a:pt x="192" y="14408"/>
                  </a:lnTo>
                  <a:lnTo>
                    <a:pt x="336" y="14648"/>
                  </a:lnTo>
                  <a:lnTo>
                    <a:pt x="12006" y="17578"/>
                  </a:lnTo>
                  <a:lnTo>
                    <a:pt x="11814" y="17337"/>
                  </a:lnTo>
                  <a:lnTo>
                    <a:pt x="11718" y="17001"/>
                  </a:lnTo>
                  <a:lnTo>
                    <a:pt x="11670" y="16521"/>
                  </a:lnTo>
                  <a:lnTo>
                    <a:pt x="11670" y="15945"/>
                  </a:lnTo>
                  <a:lnTo>
                    <a:pt x="11670" y="15176"/>
                  </a:lnTo>
                  <a:lnTo>
                    <a:pt x="11718" y="14312"/>
                  </a:lnTo>
                  <a:lnTo>
                    <a:pt x="11910" y="12247"/>
                  </a:lnTo>
                  <a:lnTo>
                    <a:pt x="12102" y="9990"/>
                  </a:lnTo>
                  <a:lnTo>
                    <a:pt x="12150" y="8837"/>
                  </a:lnTo>
                  <a:lnTo>
                    <a:pt x="12150" y="7636"/>
                  </a:lnTo>
                  <a:lnTo>
                    <a:pt x="12102" y="6148"/>
                  </a:lnTo>
                  <a:lnTo>
                    <a:pt x="12054" y="5427"/>
                  </a:lnTo>
                  <a:lnTo>
                    <a:pt x="11958" y="4707"/>
                  </a:lnTo>
                  <a:lnTo>
                    <a:pt x="11862" y="4034"/>
                  </a:lnTo>
                  <a:lnTo>
                    <a:pt x="11670" y="3410"/>
                  </a:lnTo>
                  <a:lnTo>
                    <a:pt x="11478" y="2786"/>
                  </a:lnTo>
                  <a:lnTo>
                    <a:pt x="11238" y="2209"/>
                  </a:lnTo>
                  <a:lnTo>
                    <a:pt x="11046" y="1873"/>
                  </a:lnTo>
                  <a:lnTo>
                    <a:pt x="10710" y="1585"/>
                  </a:lnTo>
                  <a:lnTo>
                    <a:pt x="9797" y="1393"/>
                  </a:lnTo>
                  <a:lnTo>
                    <a:pt x="9653" y="1633"/>
                  </a:lnTo>
                  <a:lnTo>
                    <a:pt x="9509" y="1873"/>
                  </a:lnTo>
                  <a:lnTo>
                    <a:pt x="9317" y="2065"/>
                  </a:lnTo>
                  <a:lnTo>
                    <a:pt x="9125" y="2258"/>
                  </a:lnTo>
                  <a:lnTo>
                    <a:pt x="8933" y="2402"/>
                  </a:lnTo>
                  <a:lnTo>
                    <a:pt x="8693" y="2498"/>
                  </a:lnTo>
                  <a:lnTo>
                    <a:pt x="8404" y="2594"/>
                  </a:lnTo>
                  <a:lnTo>
                    <a:pt x="7876" y="2594"/>
                  </a:lnTo>
                  <a:lnTo>
                    <a:pt x="7588" y="2498"/>
                  </a:lnTo>
                  <a:lnTo>
                    <a:pt x="7252" y="2354"/>
                  </a:lnTo>
                  <a:lnTo>
                    <a:pt x="7012" y="2113"/>
                  </a:lnTo>
                  <a:lnTo>
                    <a:pt x="6820" y="1873"/>
                  </a:lnTo>
                  <a:lnTo>
                    <a:pt x="6627" y="1537"/>
                  </a:lnTo>
                  <a:lnTo>
                    <a:pt x="6531" y="1201"/>
                  </a:lnTo>
                  <a:lnTo>
                    <a:pt x="6483" y="865"/>
                  </a:lnTo>
                  <a:lnTo>
                    <a:pt x="6531" y="481"/>
                  </a:lnTo>
                  <a:lnTo>
                    <a:pt x="6676" y="48"/>
                  </a:lnTo>
                  <a:lnTo>
                    <a:pt x="7012" y="96"/>
                  </a:lnTo>
                  <a:lnTo>
                    <a:pt x="6435" y="0"/>
                  </a:lnTo>
                  <a:close/>
                </a:path>
              </a:pathLst>
            </a:custGeom>
            <a:solidFill>
              <a:srgbClr val="FFE49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689" name="Google Shape;2689;p41"/>
            <p:cNvSpPr/>
            <p:nvPr/>
          </p:nvSpPr>
          <p:spPr>
            <a:xfrm>
              <a:off x="2238375" y="1228225"/>
              <a:ext cx="303775" cy="439450"/>
            </a:xfrm>
            <a:custGeom>
              <a:avLst/>
              <a:gdLst/>
              <a:ahLst/>
              <a:cxnLst/>
              <a:rect l="l" t="t" r="r" b="b"/>
              <a:pathLst>
                <a:path w="12151" h="17578" fill="none" extrusionOk="0">
                  <a:moveTo>
                    <a:pt x="5907" y="0"/>
                  </a:moveTo>
                  <a:lnTo>
                    <a:pt x="5907" y="0"/>
                  </a:lnTo>
                  <a:lnTo>
                    <a:pt x="5427" y="0"/>
                  </a:lnTo>
                  <a:lnTo>
                    <a:pt x="5043" y="96"/>
                  </a:lnTo>
                  <a:lnTo>
                    <a:pt x="5043" y="96"/>
                  </a:lnTo>
                  <a:lnTo>
                    <a:pt x="4803" y="192"/>
                  </a:lnTo>
                  <a:lnTo>
                    <a:pt x="4562" y="288"/>
                  </a:lnTo>
                  <a:lnTo>
                    <a:pt x="4370" y="481"/>
                  </a:lnTo>
                  <a:lnTo>
                    <a:pt x="4130" y="673"/>
                  </a:lnTo>
                  <a:lnTo>
                    <a:pt x="3650" y="1201"/>
                  </a:lnTo>
                  <a:lnTo>
                    <a:pt x="3218" y="1873"/>
                  </a:lnTo>
                  <a:lnTo>
                    <a:pt x="2785" y="2690"/>
                  </a:lnTo>
                  <a:lnTo>
                    <a:pt x="2401" y="3554"/>
                  </a:lnTo>
                  <a:lnTo>
                    <a:pt x="1969" y="4515"/>
                  </a:lnTo>
                  <a:lnTo>
                    <a:pt x="1633" y="5523"/>
                  </a:lnTo>
                  <a:lnTo>
                    <a:pt x="1249" y="6580"/>
                  </a:lnTo>
                  <a:lnTo>
                    <a:pt x="961" y="7636"/>
                  </a:lnTo>
                  <a:lnTo>
                    <a:pt x="672" y="8693"/>
                  </a:lnTo>
                  <a:lnTo>
                    <a:pt x="432" y="9701"/>
                  </a:lnTo>
                  <a:lnTo>
                    <a:pt x="240" y="10710"/>
                  </a:lnTo>
                  <a:lnTo>
                    <a:pt x="96" y="11622"/>
                  </a:lnTo>
                  <a:lnTo>
                    <a:pt x="48" y="12487"/>
                  </a:lnTo>
                  <a:lnTo>
                    <a:pt x="0" y="13207"/>
                  </a:lnTo>
                  <a:lnTo>
                    <a:pt x="0" y="13207"/>
                  </a:lnTo>
                  <a:lnTo>
                    <a:pt x="0" y="13688"/>
                  </a:lnTo>
                  <a:lnTo>
                    <a:pt x="96" y="14120"/>
                  </a:lnTo>
                  <a:lnTo>
                    <a:pt x="192" y="14408"/>
                  </a:lnTo>
                  <a:lnTo>
                    <a:pt x="336" y="14648"/>
                  </a:lnTo>
                  <a:lnTo>
                    <a:pt x="12006" y="17578"/>
                  </a:lnTo>
                  <a:lnTo>
                    <a:pt x="12006" y="17578"/>
                  </a:lnTo>
                  <a:lnTo>
                    <a:pt x="11814" y="17337"/>
                  </a:lnTo>
                  <a:lnTo>
                    <a:pt x="11718" y="17001"/>
                  </a:lnTo>
                  <a:lnTo>
                    <a:pt x="11670" y="16521"/>
                  </a:lnTo>
                  <a:lnTo>
                    <a:pt x="11670" y="15945"/>
                  </a:lnTo>
                  <a:lnTo>
                    <a:pt x="11670" y="15945"/>
                  </a:lnTo>
                  <a:lnTo>
                    <a:pt x="11670" y="15176"/>
                  </a:lnTo>
                  <a:lnTo>
                    <a:pt x="11718" y="14312"/>
                  </a:lnTo>
                  <a:lnTo>
                    <a:pt x="11910" y="12247"/>
                  </a:lnTo>
                  <a:lnTo>
                    <a:pt x="12102" y="9990"/>
                  </a:lnTo>
                  <a:lnTo>
                    <a:pt x="12150" y="8837"/>
                  </a:lnTo>
                  <a:lnTo>
                    <a:pt x="12150" y="7636"/>
                  </a:lnTo>
                  <a:lnTo>
                    <a:pt x="12150" y="7636"/>
                  </a:lnTo>
                  <a:lnTo>
                    <a:pt x="12102" y="6148"/>
                  </a:lnTo>
                  <a:lnTo>
                    <a:pt x="12054" y="5427"/>
                  </a:lnTo>
                  <a:lnTo>
                    <a:pt x="11958" y="4707"/>
                  </a:lnTo>
                  <a:lnTo>
                    <a:pt x="11862" y="4034"/>
                  </a:lnTo>
                  <a:lnTo>
                    <a:pt x="11670" y="3410"/>
                  </a:lnTo>
                  <a:lnTo>
                    <a:pt x="11478" y="2786"/>
                  </a:lnTo>
                  <a:lnTo>
                    <a:pt x="11238" y="2209"/>
                  </a:lnTo>
                  <a:lnTo>
                    <a:pt x="11238" y="2209"/>
                  </a:lnTo>
                  <a:lnTo>
                    <a:pt x="11046" y="1873"/>
                  </a:lnTo>
                  <a:lnTo>
                    <a:pt x="10710" y="1585"/>
                  </a:lnTo>
                  <a:lnTo>
                    <a:pt x="10710" y="1585"/>
                  </a:lnTo>
                  <a:lnTo>
                    <a:pt x="9797" y="1393"/>
                  </a:lnTo>
                  <a:lnTo>
                    <a:pt x="9797" y="1393"/>
                  </a:lnTo>
                  <a:lnTo>
                    <a:pt x="9653" y="1633"/>
                  </a:lnTo>
                  <a:lnTo>
                    <a:pt x="9509" y="1873"/>
                  </a:lnTo>
                  <a:lnTo>
                    <a:pt x="9317" y="2065"/>
                  </a:lnTo>
                  <a:lnTo>
                    <a:pt x="9125" y="2258"/>
                  </a:lnTo>
                  <a:lnTo>
                    <a:pt x="8933" y="2402"/>
                  </a:lnTo>
                  <a:lnTo>
                    <a:pt x="8693" y="2498"/>
                  </a:lnTo>
                  <a:lnTo>
                    <a:pt x="8404" y="2594"/>
                  </a:lnTo>
                  <a:lnTo>
                    <a:pt x="8164" y="2594"/>
                  </a:lnTo>
                  <a:lnTo>
                    <a:pt x="8164" y="2594"/>
                  </a:lnTo>
                  <a:lnTo>
                    <a:pt x="7876" y="2594"/>
                  </a:lnTo>
                  <a:lnTo>
                    <a:pt x="7876" y="2594"/>
                  </a:lnTo>
                  <a:lnTo>
                    <a:pt x="7588" y="2498"/>
                  </a:lnTo>
                  <a:lnTo>
                    <a:pt x="7252" y="2354"/>
                  </a:lnTo>
                  <a:lnTo>
                    <a:pt x="7012" y="2113"/>
                  </a:lnTo>
                  <a:lnTo>
                    <a:pt x="6820" y="1873"/>
                  </a:lnTo>
                  <a:lnTo>
                    <a:pt x="6627" y="1537"/>
                  </a:lnTo>
                  <a:lnTo>
                    <a:pt x="6531" y="1201"/>
                  </a:lnTo>
                  <a:lnTo>
                    <a:pt x="6483" y="865"/>
                  </a:lnTo>
                  <a:lnTo>
                    <a:pt x="6531" y="481"/>
                  </a:lnTo>
                  <a:lnTo>
                    <a:pt x="6531" y="481"/>
                  </a:lnTo>
                  <a:lnTo>
                    <a:pt x="6676" y="48"/>
                  </a:lnTo>
                  <a:lnTo>
                    <a:pt x="6676" y="48"/>
                  </a:lnTo>
                  <a:lnTo>
                    <a:pt x="7012" y="96"/>
                  </a:lnTo>
                  <a:lnTo>
                    <a:pt x="7012" y="96"/>
                  </a:lnTo>
                  <a:lnTo>
                    <a:pt x="7012" y="96"/>
                  </a:lnTo>
                  <a:lnTo>
                    <a:pt x="6435" y="0"/>
                  </a:lnTo>
                  <a:lnTo>
                    <a:pt x="5907" y="0"/>
                  </a:lnTo>
                </a:path>
              </a:pathLst>
            </a:custGeom>
            <a:no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690" name="Google Shape;2690;p41"/>
            <p:cNvSpPr/>
            <p:nvPr/>
          </p:nvSpPr>
          <p:spPr>
            <a:xfrm>
              <a:off x="2400450" y="1229425"/>
              <a:ext cx="84075" cy="63650"/>
            </a:xfrm>
            <a:custGeom>
              <a:avLst/>
              <a:gdLst/>
              <a:ahLst/>
              <a:cxnLst/>
              <a:rect l="l" t="t" r="r" b="b"/>
              <a:pathLst>
                <a:path w="3363" h="2546" extrusionOk="0">
                  <a:moveTo>
                    <a:pt x="193" y="0"/>
                  </a:moveTo>
                  <a:lnTo>
                    <a:pt x="48" y="433"/>
                  </a:lnTo>
                  <a:lnTo>
                    <a:pt x="0" y="817"/>
                  </a:lnTo>
                  <a:lnTo>
                    <a:pt x="48" y="1153"/>
                  </a:lnTo>
                  <a:lnTo>
                    <a:pt x="144" y="1489"/>
                  </a:lnTo>
                  <a:lnTo>
                    <a:pt x="337" y="1825"/>
                  </a:lnTo>
                  <a:lnTo>
                    <a:pt x="529" y="2065"/>
                  </a:lnTo>
                  <a:lnTo>
                    <a:pt x="769" y="2306"/>
                  </a:lnTo>
                  <a:lnTo>
                    <a:pt x="1105" y="2450"/>
                  </a:lnTo>
                  <a:lnTo>
                    <a:pt x="1393" y="2546"/>
                  </a:lnTo>
                  <a:lnTo>
                    <a:pt x="1729" y="2546"/>
                  </a:lnTo>
                  <a:lnTo>
                    <a:pt x="2065" y="2498"/>
                  </a:lnTo>
                  <a:lnTo>
                    <a:pt x="2402" y="2402"/>
                  </a:lnTo>
                  <a:lnTo>
                    <a:pt x="2690" y="2210"/>
                  </a:lnTo>
                  <a:lnTo>
                    <a:pt x="2930" y="1969"/>
                  </a:lnTo>
                  <a:lnTo>
                    <a:pt x="3122" y="1681"/>
                  </a:lnTo>
                  <a:lnTo>
                    <a:pt x="3266" y="1345"/>
                  </a:lnTo>
                  <a:lnTo>
                    <a:pt x="3362" y="1009"/>
                  </a:lnTo>
                  <a:lnTo>
                    <a:pt x="2642" y="673"/>
                  </a:lnTo>
                  <a:lnTo>
                    <a:pt x="1825" y="385"/>
                  </a:lnTo>
                  <a:lnTo>
                    <a:pt x="1009" y="144"/>
                  </a:lnTo>
                  <a:lnTo>
                    <a:pt x="193" y="0"/>
                  </a:lnTo>
                  <a:close/>
                </a:path>
              </a:pathLst>
            </a:custGeom>
            <a:solidFill>
              <a:srgbClr val="FFDA7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691" name="Google Shape;2691;p41"/>
            <p:cNvSpPr/>
            <p:nvPr/>
          </p:nvSpPr>
          <p:spPr>
            <a:xfrm>
              <a:off x="2400450" y="1229425"/>
              <a:ext cx="84075" cy="63650"/>
            </a:xfrm>
            <a:custGeom>
              <a:avLst/>
              <a:gdLst/>
              <a:ahLst/>
              <a:cxnLst/>
              <a:rect l="l" t="t" r="r" b="b"/>
              <a:pathLst>
                <a:path w="3363" h="2546" fill="none" extrusionOk="0">
                  <a:moveTo>
                    <a:pt x="1393" y="2546"/>
                  </a:moveTo>
                  <a:lnTo>
                    <a:pt x="1393" y="2546"/>
                  </a:lnTo>
                  <a:lnTo>
                    <a:pt x="1729" y="2546"/>
                  </a:lnTo>
                  <a:lnTo>
                    <a:pt x="2065" y="2498"/>
                  </a:lnTo>
                  <a:lnTo>
                    <a:pt x="2402" y="2402"/>
                  </a:lnTo>
                  <a:lnTo>
                    <a:pt x="2690" y="2210"/>
                  </a:lnTo>
                  <a:lnTo>
                    <a:pt x="2930" y="1969"/>
                  </a:lnTo>
                  <a:lnTo>
                    <a:pt x="3122" y="1681"/>
                  </a:lnTo>
                  <a:lnTo>
                    <a:pt x="3266" y="1345"/>
                  </a:lnTo>
                  <a:lnTo>
                    <a:pt x="3362" y="1009"/>
                  </a:lnTo>
                  <a:lnTo>
                    <a:pt x="3362" y="1009"/>
                  </a:lnTo>
                  <a:lnTo>
                    <a:pt x="2642" y="673"/>
                  </a:lnTo>
                  <a:lnTo>
                    <a:pt x="1825" y="385"/>
                  </a:lnTo>
                  <a:lnTo>
                    <a:pt x="1009" y="144"/>
                  </a:lnTo>
                  <a:lnTo>
                    <a:pt x="193" y="0"/>
                  </a:lnTo>
                  <a:lnTo>
                    <a:pt x="193" y="0"/>
                  </a:lnTo>
                  <a:lnTo>
                    <a:pt x="48" y="433"/>
                  </a:lnTo>
                  <a:lnTo>
                    <a:pt x="48" y="433"/>
                  </a:lnTo>
                  <a:lnTo>
                    <a:pt x="0" y="817"/>
                  </a:lnTo>
                  <a:lnTo>
                    <a:pt x="48" y="1153"/>
                  </a:lnTo>
                  <a:lnTo>
                    <a:pt x="144" y="1489"/>
                  </a:lnTo>
                  <a:lnTo>
                    <a:pt x="337" y="1825"/>
                  </a:lnTo>
                  <a:lnTo>
                    <a:pt x="529" y="2065"/>
                  </a:lnTo>
                  <a:lnTo>
                    <a:pt x="769" y="2306"/>
                  </a:lnTo>
                  <a:lnTo>
                    <a:pt x="1105" y="2450"/>
                  </a:lnTo>
                  <a:lnTo>
                    <a:pt x="1393" y="2546"/>
                  </a:lnTo>
                </a:path>
              </a:pathLst>
            </a:custGeom>
            <a:no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692" name="Google Shape;2692;p41"/>
            <p:cNvSpPr/>
            <p:nvPr/>
          </p:nvSpPr>
          <p:spPr>
            <a:xfrm>
              <a:off x="2419650" y="1218625"/>
              <a:ext cx="46850" cy="51650"/>
            </a:xfrm>
            <a:custGeom>
              <a:avLst/>
              <a:gdLst/>
              <a:ahLst/>
              <a:cxnLst/>
              <a:rect l="l" t="t" r="r" b="b"/>
              <a:pathLst>
                <a:path w="1874" h="2066" extrusionOk="0">
                  <a:moveTo>
                    <a:pt x="481" y="0"/>
                  </a:moveTo>
                  <a:lnTo>
                    <a:pt x="1" y="1489"/>
                  </a:lnTo>
                  <a:lnTo>
                    <a:pt x="1490" y="2065"/>
                  </a:lnTo>
                  <a:lnTo>
                    <a:pt x="1874" y="384"/>
                  </a:lnTo>
                  <a:lnTo>
                    <a:pt x="481" y="0"/>
                  </a:lnTo>
                  <a:close/>
                </a:path>
              </a:pathLst>
            </a:custGeom>
            <a:solidFill>
              <a:srgbClr val="D3641A"/>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693" name="Google Shape;2693;p41"/>
            <p:cNvSpPr/>
            <p:nvPr/>
          </p:nvSpPr>
          <p:spPr>
            <a:xfrm>
              <a:off x="2419650" y="1218625"/>
              <a:ext cx="46850" cy="51650"/>
            </a:xfrm>
            <a:custGeom>
              <a:avLst/>
              <a:gdLst/>
              <a:ahLst/>
              <a:cxnLst/>
              <a:rect l="l" t="t" r="r" b="b"/>
              <a:pathLst>
                <a:path w="1874" h="2066" fill="none" extrusionOk="0">
                  <a:moveTo>
                    <a:pt x="481" y="0"/>
                  </a:moveTo>
                  <a:lnTo>
                    <a:pt x="1" y="1489"/>
                  </a:lnTo>
                  <a:lnTo>
                    <a:pt x="1490" y="2065"/>
                  </a:lnTo>
                  <a:lnTo>
                    <a:pt x="1874" y="384"/>
                  </a:lnTo>
                  <a:lnTo>
                    <a:pt x="481" y="0"/>
                  </a:lnTo>
                </a:path>
              </a:pathLst>
            </a:custGeom>
            <a:no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694" name="Google Shape;2694;p41"/>
            <p:cNvSpPr/>
            <p:nvPr/>
          </p:nvSpPr>
          <p:spPr>
            <a:xfrm>
              <a:off x="2419650" y="1237825"/>
              <a:ext cx="40850" cy="32450"/>
            </a:xfrm>
            <a:custGeom>
              <a:avLst/>
              <a:gdLst/>
              <a:ahLst/>
              <a:cxnLst/>
              <a:rect l="l" t="t" r="r" b="b"/>
              <a:pathLst>
                <a:path w="1634" h="1298" extrusionOk="0">
                  <a:moveTo>
                    <a:pt x="241" y="1"/>
                  </a:moveTo>
                  <a:lnTo>
                    <a:pt x="1" y="721"/>
                  </a:lnTo>
                  <a:lnTo>
                    <a:pt x="1490" y="1297"/>
                  </a:lnTo>
                  <a:lnTo>
                    <a:pt x="1634" y="673"/>
                  </a:lnTo>
                  <a:lnTo>
                    <a:pt x="961" y="385"/>
                  </a:lnTo>
                  <a:lnTo>
                    <a:pt x="289" y="1"/>
                  </a:lnTo>
                  <a:close/>
                </a:path>
              </a:pathLst>
            </a:custGeom>
            <a:solidFill>
              <a:srgbClr val="BF501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695" name="Google Shape;2695;p41"/>
            <p:cNvSpPr/>
            <p:nvPr/>
          </p:nvSpPr>
          <p:spPr>
            <a:xfrm>
              <a:off x="2419650" y="1237825"/>
              <a:ext cx="40850" cy="32450"/>
            </a:xfrm>
            <a:custGeom>
              <a:avLst/>
              <a:gdLst/>
              <a:ahLst/>
              <a:cxnLst/>
              <a:rect l="l" t="t" r="r" b="b"/>
              <a:pathLst>
                <a:path w="1634" h="1298" fill="none" extrusionOk="0">
                  <a:moveTo>
                    <a:pt x="241" y="1"/>
                  </a:moveTo>
                  <a:lnTo>
                    <a:pt x="1" y="721"/>
                  </a:lnTo>
                  <a:lnTo>
                    <a:pt x="1490" y="1297"/>
                  </a:lnTo>
                  <a:lnTo>
                    <a:pt x="1634" y="673"/>
                  </a:lnTo>
                  <a:lnTo>
                    <a:pt x="1634" y="673"/>
                  </a:lnTo>
                  <a:lnTo>
                    <a:pt x="961" y="385"/>
                  </a:lnTo>
                  <a:lnTo>
                    <a:pt x="289" y="1"/>
                  </a:lnTo>
                  <a:lnTo>
                    <a:pt x="241" y="1"/>
                  </a:lnTo>
                </a:path>
              </a:pathLst>
            </a:custGeom>
            <a:no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696" name="Google Shape;2696;p41"/>
            <p:cNvSpPr/>
            <p:nvPr/>
          </p:nvSpPr>
          <p:spPr>
            <a:xfrm>
              <a:off x="2216750" y="852425"/>
              <a:ext cx="147700" cy="152500"/>
            </a:xfrm>
            <a:custGeom>
              <a:avLst/>
              <a:gdLst/>
              <a:ahLst/>
              <a:cxnLst/>
              <a:rect l="l" t="t" r="r" b="b"/>
              <a:pathLst>
                <a:path w="5908" h="6100" extrusionOk="0">
                  <a:moveTo>
                    <a:pt x="2930" y="0"/>
                  </a:moveTo>
                  <a:lnTo>
                    <a:pt x="2354" y="96"/>
                  </a:lnTo>
                  <a:lnTo>
                    <a:pt x="1826" y="337"/>
                  </a:lnTo>
                  <a:lnTo>
                    <a:pt x="1297" y="625"/>
                  </a:lnTo>
                  <a:lnTo>
                    <a:pt x="865" y="1057"/>
                  </a:lnTo>
                  <a:lnTo>
                    <a:pt x="673" y="1297"/>
                  </a:lnTo>
                  <a:lnTo>
                    <a:pt x="481" y="1537"/>
                  </a:lnTo>
                  <a:lnTo>
                    <a:pt x="337" y="1825"/>
                  </a:lnTo>
                  <a:lnTo>
                    <a:pt x="241" y="2114"/>
                  </a:lnTo>
                  <a:lnTo>
                    <a:pt x="49" y="2690"/>
                  </a:lnTo>
                  <a:lnTo>
                    <a:pt x="1" y="3314"/>
                  </a:lnTo>
                  <a:lnTo>
                    <a:pt x="49" y="3890"/>
                  </a:lnTo>
                  <a:lnTo>
                    <a:pt x="241" y="4419"/>
                  </a:lnTo>
                  <a:lnTo>
                    <a:pt x="337" y="4707"/>
                  </a:lnTo>
                  <a:lnTo>
                    <a:pt x="481" y="4947"/>
                  </a:lnTo>
                  <a:lnTo>
                    <a:pt x="673" y="5139"/>
                  </a:lnTo>
                  <a:lnTo>
                    <a:pt x="865" y="5379"/>
                  </a:lnTo>
                  <a:lnTo>
                    <a:pt x="1057" y="5571"/>
                  </a:lnTo>
                  <a:lnTo>
                    <a:pt x="1345" y="5715"/>
                  </a:lnTo>
                  <a:lnTo>
                    <a:pt x="1585" y="5860"/>
                  </a:lnTo>
                  <a:lnTo>
                    <a:pt x="1826" y="5956"/>
                  </a:lnTo>
                  <a:lnTo>
                    <a:pt x="2114" y="6052"/>
                  </a:lnTo>
                  <a:lnTo>
                    <a:pt x="2402" y="6100"/>
                  </a:lnTo>
                  <a:lnTo>
                    <a:pt x="2978" y="6100"/>
                  </a:lnTo>
                  <a:lnTo>
                    <a:pt x="3554" y="6004"/>
                  </a:lnTo>
                  <a:lnTo>
                    <a:pt x="4083" y="5763"/>
                  </a:lnTo>
                  <a:lnTo>
                    <a:pt x="4563" y="5475"/>
                  </a:lnTo>
                  <a:lnTo>
                    <a:pt x="5043" y="5043"/>
                  </a:lnTo>
                  <a:lnTo>
                    <a:pt x="5235" y="4803"/>
                  </a:lnTo>
                  <a:lnTo>
                    <a:pt x="5379" y="4515"/>
                  </a:lnTo>
                  <a:lnTo>
                    <a:pt x="5571" y="4275"/>
                  </a:lnTo>
                  <a:lnTo>
                    <a:pt x="5668" y="3987"/>
                  </a:lnTo>
                  <a:lnTo>
                    <a:pt x="5860" y="3362"/>
                  </a:lnTo>
                  <a:lnTo>
                    <a:pt x="5908" y="2786"/>
                  </a:lnTo>
                  <a:lnTo>
                    <a:pt x="5812" y="2210"/>
                  </a:lnTo>
                  <a:lnTo>
                    <a:pt x="5668" y="1681"/>
                  </a:lnTo>
                  <a:lnTo>
                    <a:pt x="5523" y="1393"/>
                  </a:lnTo>
                  <a:lnTo>
                    <a:pt x="5379" y="1153"/>
                  </a:lnTo>
                  <a:lnTo>
                    <a:pt x="5235" y="913"/>
                  </a:lnTo>
                  <a:lnTo>
                    <a:pt x="5043" y="721"/>
                  </a:lnTo>
                  <a:lnTo>
                    <a:pt x="4803" y="529"/>
                  </a:lnTo>
                  <a:lnTo>
                    <a:pt x="4563" y="385"/>
                  </a:lnTo>
                  <a:lnTo>
                    <a:pt x="4323" y="241"/>
                  </a:lnTo>
                  <a:lnTo>
                    <a:pt x="4035" y="145"/>
                  </a:lnTo>
                  <a:lnTo>
                    <a:pt x="3747" y="48"/>
                  </a:lnTo>
                  <a:lnTo>
                    <a:pt x="3506" y="0"/>
                  </a:lnTo>
                  <a:close/>
                </a:path>
              </a:pathLst>
            </a:custGeom>
            <a:solidFill>
              <a:srgbClr val="D3641A"/>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697" name="Google Shape;2697;p41"/>
            <p:cNvSpPr/>
            <p:nvPr/>
          </p:nvSpPr>
          <p:spPr>
            <a:xfrm>
              <a:off x="2216750" y="852425"/>
              <a:ext cx="147700" cy="152500"/>
            </a:xfrm>
            <a:custGeom>
              <a:avLst/>
              <a:gdLst/>
              <a:ahLst/>
              <a:cxnLst/>
              <a:rect l="l" t="t" r="r" b="b"/>
              <a:pathLst>
                <a:path w="5908" h="6100" fill="none" extrusionOk="0">
                  <a:moveTo>
                    <a:pt x="481" y="1537"/>
                  </a:moveTo>
                  <a:lnTo>
                    <a:pt x="481" y="1537"/>
                  </a:lnTo>
                  <a:lnTo>
                    <a:pt x="337" y="1825"/>
                  </a:lnTo>
                  <a:lnTo>
                    <a:pt x="241" y="2114"/>
                  </a:lnTo>
                  <a:lnTo>
                    <a:pt x="49" y="2690"/>
                  </a:lnTo>
                  <a:lnTo>
                    <a:pt x="1" y="3314"/>
                  </a:lnTo>
                  <a:lnTo>
                    <a:pt x="49" y="3890"/>
                  </a:lnTo>
                  <a:lnTo>
                    <a:pt x="241" y="4419"/>
                  </a:lnTo>
                  <a:lnTo>
                    <a:pt x="337" y="4707"/>
                  </a:lnTo>
                  <a:lnTo>
                    <a:pt x="481" y="4947"/>
                  </a:lnTo>
                  <a:lnTo>
                    <a:pt x="673" y="5139"/>
                  </a:lnTo>
                  <a:lnTo>
                    <a:pt x="865" y="5379"/>
                  </a:lnTo>
                  <a:lnTo>
                    <a:pt x="1057" y="5571"/>
                  </a:lnTo>
                  <a:lnTo>
                    <a:pt x="1345" y="5715"/>
                  </a:lnTo>
                  <a:lnTo>
                    <a:pt x="1345" y="5715"/>
                  </a:lnTo>
                  <a:lnTo>
                    <a:pt x="1585" y="5860"/>
                  </a:lnTo>
                  <a:lnTo>
                    <a:pt x="1826" y="5956"/>
                  </a:lnTo>
                  <a:lnTo>
                    <a:pt x="2114" y="6052"/>
                  </a:lnTo>
                  <a:lnTo>
                    <a:pt x="2402" y="6100"/>
                  </a:lnTo>
                  <a:lnTo>
                    <a:pt x="2690" y="6100"/>
                  </a:lnTo>
                  <a:lnTo>
                    <a:pt x="2978" y="6100"/>
                  </a:lnTo>
                  <a:lnTo>
                    <a:pt x="3554" y="6004"/>
                  </a:lnTo>
                  <a:lnTo>
                    <a:pt x="4083" y="5763"/>
                  </a:lnTo>
                  <a:lnTo>
                    <a:pt x="4563" y="5475"/>
                  </a:lnTo>
                  <a:lnTo>
                    <a:pt x="5043" y="5043"/>
                  </a:lnTo>
                  <a:lnTo>
                    <a:pt x="5235" y="4803"/>
                  </a:lnTo>
                  <a:lnTo>
                    <a:pt x="5379" y="4515"/>
                  </a:lnTo>
                  <a:lnTo>
                    <a:pt x="5379" y="4515"/>
                  </a:lnTo>
                  <a:lnTo>
                    <a:pt x="5571" y="4275"/>
                  </a:lnTo>
                  <a:lnTo>
                    <a:pt x="5668" y="3987"/>
                  </a:lnTo>
                  <a:lnTo>
                    <a:pt x="5860" y="3362"/>
                  </a:lnTo>
                  <a:lnTo>
                    <a:pt x="5908" y="2786"/>
                  </a:lnTo>
                  <a:lnTo>
                    <a:pt x="5812" y="2210"/>
                  </a:lnTo>
                  <a:lnTo>
                    <a:pt x="5668" y="1681"/>
                  </a:lnTo>
                  <a:lnTo>
                    <a:pt x="5523" y="1393"/>
                  </a:lnTo>
                  <a:lnTo>
                    <a:pt x="5379" y="1153"/>
                  </a:lnTo>
                  <a:lnTo>
                    <a:pt x="5235" y="913"/>
                  </a:lnTo>
                  <a:lnTo>
                    <a:pt x="5043" y="721"/>
                  </a:lnTo>
                  <a:lnTo>
                    <a:pt x="4803" y="529"/>
                  </a:lnTo>
                  <a:lnTo>
                    <a:pt x="4563" y="385"/>
                  </a:lnTo>
                  <a:lnTo>
                    <a:pt x="4563" y="385"/>
                  </a:lnTo>
                  <a:lnTo>
                    <a:pt x="4323" y="241"/>
                  </a:lnTo>
                  <a:lnTo>
                    <a:pt x="4035" y="145"/>
                  </a:lnTo>
                  <a:lnTo>
                    <a:pt x="3747" y="48"/>
                  </a:lnTo>
                  <a:lnTo>
                    <a:pt x="3506" y="0"/>
                  </a:lnTo>
                  <a:lnTo>
                    <a:pt x="3218" y="0"/>
                  </a:lnTo>
                  <a:lnTo>
                    <a:pt x="2930" y="0"/>
                  </a:lnTo>
                  <a:lnTo>
                    <a:pt x="2354" y="96"/>
                  </a:lnTo>
                  <a:lnTo>
                    <a:pt x="1826" y="337"/>
                  </a:lnTo>
                  <a:lnTo>
                    <a:pt x="1297" y="625"/>
                  </a:lnTo>
                  <a:lnTo>
                    <a:pt x="865" y="1057"/>
                  </a:lnTo>
                  <a:lnTo>
                    <a:pt x="673" y="1297"/>
                  </a:lnTo>
                  <a:lnTo>
                    <a:pt x="481" y="1537"/>
                  </a:lnTo>
                </a:path>
              </a:pathLst>
            </a:custGeom>
            <a:no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698" name="Google Shape;2698;p41"/>
            <p:cNvSpPr/>
            <p:nvPr/>
          </p:nvSpPr>
          <p:spPr>
            <a:xfrm>
              <a:off x="2237150" y="877625"/>
              <a:ext cx="49275" cy="90075"/>
            </a:xfrm>
            <a:custGeom>
              <a:avLst/>
              <a:gdLst/>
              <a:ahLst/>
              <a:cxnLst/>
              <a:rect l="l" t="t" r="r" b="b"/>
              <a:pathLst>
                <a:path w="1971" h="3603" extrusionOk="0">
                  <a:moveTo>
                    <a:pt x="1634" y="1"/>
                  </a:moveTo>
                  <a:lnTo>
                    <a:pt x="1442" y="49"/>
                  </a:lnTo>
                  <a:lnTo>
                    <a:pt x="1202" y="145"/>
                  </a:lnTo>
                  <a:lnTo>
                    <a:pt x="1010" y="241"/>
                  </a:lnTo>
                  <a:lnTo>
                    <a:pt x="769" y="385"/>
                  </a:lnTo>
                  <a:lnTo>
                    <a:pt x="625" y="529"/>
                  </a:lnTo>
                  <a:lnTo>
                    <a:pt x="433" y="721"/>
                  </a:lnTo>
                  <a:lnTo>
                    <a:pt x="289" y="913"/>
                  </a:lnTo>
                  <a:lnTo>
                    <a:pt x="145" y="1250"/>
                  </a:lnTo>
                  <a:lnTo>
                    <a:pt x="49" y="1634"/>
                  </a:lnTo>
                  <a:lnTo>
                    <a:pt x="1" y="1970"/>
                  </a:lnTo>
                  <a:lnTo>
                    <a:pt x="49" y="2306"/>
                  </a:lnTo>
                  <a:lnTo>
                    <a:pt x="145" y="2642"/>
                  </a:lnTo>
                  <a:lnTo>
                    <a:pt x="289" y="2931"/>
                  </a:lnTo>
                  <a:lnTo>
                    <a:pt x="481" y="3171"/>
                  </a:lnTo>
                  <a:lnTo>
                    <a:pt x="769" y="3363"/>
                  </a:lnTo>
                  <a:lnTo>
                    <a:pt x="1154" y="3555"/>
                  </a:lnTo>
                  <a:lnTo>
                    <a:pt x="1538" y="3603"/>
                  </a:lnTo>
                  <a:lnTo>
                    <a:pt x="1730" y="3171"/>
                  </a:lnTo>
                  <a:lnTo>
                    <a:pt x="1730" y="2354"/>
                  </a:lnTo>
                  <a:lnTo>
                    <a:pt x="1778" y="1538"/>
                  </a:lnTo>
                  <a:lnTo>
                    <a:pt x="1826" y="769"/>
                  </a:lnTo>
                  <a:lnTo>
                    <a:pt x="1970" y="1"/>
                  </a:lnTo>
                  <a:close/>
                </a:path>
              </a:pathLst>
            </a:custGeom>
            <a:solidFill>
              <a:srgbClr val="BF501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699" name="Google Shape;2699;p41"/>
            <p:cNvSpPr/>
            <p:nvPr/>
          </p:nvSpPr>
          <p:spPr>
            <a:xfrm>
              <a:off x="2237150" y="877625"/>
              <a:ext cx="49275" cy="90075"/>
            </a:xfrm>
            <a:custGeom>
              <a:avLst/>
              <a:gdLst/>
              <a:ahLst/>
              <a:cxnLst/>
              <a:rect l="l" t="t" r="r" b="b"/>
              <a:pathLst>
                <a:path w="1971" h="3603" fill="none" extrusionOk="0">
                  <a:moveTo>
                    <a:pt x="1874" y="1"/>
                  </a:moveTo>
                  <a:lnTo>
                    <a:pt x="1874" y="1"/>
                  </a:lnTo>
                  <a:lnTo>
                    <a:pt x="1634" y="1"/>
                  </a:lnTo>
                  <a:lnTo>
                    <a:pt x="1442" y="49"/>
                  </a:lnTo>
                  <a:lnTo>
                    <a:pt x="1202" y="145"/>
                  </a:lnTo>
                  <a:lnTo>
                    <a:pt x="1010" y="241"/>
                  </a:lnTo>
                  <a:lnTo>
                    <a:pt x="769" y="385"/>
                  </a:lnTo>
                  <a:lnTo>
                    <a:pt x="625" y="529"/>
                  </a:lnTo>
                  <a:lnTo>
                    <a:pt x="433" y="721"/>
                  </a:lnTo>
                  <a:lnTo>
                    <a:pt x="289" y="913"/>
                  </a:lnTo>
                  <a:lnTo>
                    <a:pt x="289" y="913"/>
                  </a:lnTo>
                  <a:lnTo>
                    <a:pt x="145" y="1250"/>
                  </a:lnTo>
                  <a:lnTo>
                    <a:pt x="49" y="1634"/>
                  </a:lnTo>
                  <a:lnTo>
                    <a:pt x="1" y="1970"/>
                  </a:lnTo>
                  <a:lnTo>
                    <a:pt x="49" y="2306"/>
                  </a:lnTo>
                  <a:lnTo>
                    <a:pt x="145" y="2642"/>
                  </a:lnTo>
                  <a:lnTo>
                    <a:pt x="289" y="2931"/>
                  </a:lnTo>
                  <a:lnTo>
                    <a:pt x="481" y="3171"/>
                  </a:lnTo>
                  <a:lnTo>
                    <a:pt x="769" y="3363"/>
                  </a:lnTo>
                  <a:lnTo>
                    <a:pt x="769" y="3363"/>
                  </a:lnTo>
                  <a:lnTo>
                    <a:pt x="1154" y="3555"/>
                  </a:lnTo>
                  <a:lnTo>
                    <a:pt x="1538" y="3603"/>
                  </a:lnTo>
                  <a:lnTo>
                    <a:pt x="1538" y="3603"/>
                  </a:lnTo>
                  <a:lnTo>
                    <a:pt x="1730" y="3171"/>
                  </a:lnTo>
                  <a:lnTo>
                    <a:pt x="1730" y="3171"/>
                  </a:lnTo>
                  <a:lnTo>
                    <a:pt x="1730" y="2354"/>
                  </a:lnTo>
                  <a:lnTo>
                    <a:pt x="1778" y="1538"/>
                  </a:lnTo>
                  <a:lnTo>
                    <a:pt x="1826" y="769"/>
                  </a:lnTo>
                  <a:lnTo>
                    <a:pt x="1970" y="1"/>
                  </a:lnTo>
                  <a:lnTo>
                    <a:pt x="1970" y="1"/>
                  </a:lnTo>
                  <a:lnTo>
                    <a:pt x="1874" y="1"/>
                  </a:lnTo>
                </a:path>
              </a:pathLst>
            </a:custGeom>
            <a:no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700" name="Google Shape;2700;p41"/>
            <p:cNvSpPr/>
            <p:nvPr/>
          </p:nvSpPr>
          <p:spPr>
            <a:xfrm>
              <a:off x="2264775" y="800800"/>
              <a:ext cx="483875" cy="470675"/>
            </a:xfrm>
            <a:custGeom>
              <a:avLst/>
              <a:gdLst/>
              <a:ahLst/>
              <a:cxnLst/>
              <a:rect l="l" t="t" r="r" b="b"/>
              <a:pathLst>
                <a:path w="19355" h="18827" extrusionOk="0">
                  <a:moveTo>
                    <a:pt x="8933" y="0"/>
                  </a:moveTo>
                  <a:lnTo>
                    <a:pt x="8165" y="48"/>
                  </a:lnTo>
                  <a:lnTo>
                    <a:pt x="7444" y="192"/>
                  </a:lnTo>
                  <a:lnTo>
                    <a:pt x="6676" y="385"/>
                  </a:lnTo>
                  <a:lnTo>
                    <a:pt x="5908" y="673"/>
                  </a:lnTo>
                  <a:lnTo>
                    <a:pt x="5235" y="1009"/>
                  </a:lnTo>
                  <a:lnTo>
                    <a:pt x="4515" y="1441"/>
                  </a:lnTo>
                  <a:lnTo>
                    <a:pt x="3891" y="1873"/>
                  </a:lnTo>
                  <a:lnTo>
                    <a:pt x="3266" y="2402"/>
                  </a:lnTo>
                  <a:lnTo>
                    <a:pt x="2738" y="2930"/>
                  </a:lnTo>
                  <a:lnTo>
                    <a:pt x="2210" y="3554"/>
                  </a:lnTo>
                  <a:lnTo>
                    <a:pt x="1777" y="4227"/>
                  </a:lnTo>
                  <a:lnTo>
                    <a:pt x="1105" y="5283"/>
                  </a:lnTo>
                  <a:lnTo>
                    <a:pt x="721" y="6004"/>
                  </a:lnTo>
                  <a:lnTo>
                    <a:pt x="433" y="6676"/>
                  </a:lnTo>
                  <a:lnTo>
                    <a:pt x="241" y="7396"/>
                  </a:lnTo>
                  <a:lnTo>
                    <a:pt x="97" y="8165"/>
                  </a:lnTo>
                  <a:lnTo>
                    <a:pt x="1" y="8885"/>
                  </a:lnTo>
                  <a:lnTo>
                    <a:pt x="1" y="9605"/>
                  </a:lnTo>
                  <a:lnTo>
                    <a:pt x="97" y="10374"/>
                  </a:lnTo>
                  <a:lnTo>
                    <a:pt x="241" y="11094"/>
                  </a:lnTo>
                  <a:lnTo>
                    <a:pt x="433" y="11767"/>
                  </a:lnTo>
                  <a:lnTo>
                    <a:pt x="721" y="12487"/>
                  </a:lnTo>
                  <a:lnTo>
                    <a:pt x="1057" y="13111"/>
                  </a:lnTo>
                  <a:lnTo>
                    <a:pt x="1441" y="13736"/>
                  </a:lnTo>
                  <a:lnTo>
                    <a:pt x="1922" y="14312"/>
                  </a:lnTo>
                  <a:lnTo>
                    <a:pt x="2450" y="14888"/>
                  </a:lnTo>
                  <a:lnTo>
                    <a:pt x="3026" y="15368"/>
                  </a:lnTo>
                  <a:lnTo>
                    <a:pt x="3698" y="15801"/>
                  </a:lnTo>
                  <a:lnTo>
                    <a:pt x="6484" y="17482"/>
                  </a:lnTo>
                  <a:lnTo>
                    <a:pt x="7204" y="17866"/>
                  </a:lnTo>
                  <a:lnTo>
                    <a:pt x="7925" y="18202"/>
                  </a:lnTo>
                  <a:lnTo>
                    <a:pt x="8693" y="18442"/>
                  </a:lnTo>
                  <a:lnTo>
                    <a:pt x="9510" y="18634"/>
                  </a:lnTo>
                  <a:lnTo>
                    <a:pt x="10326" y="18778"/>
                  </a:lnTo>
                  <a:lnTo>
                    <a:pt x="11094" y="18826"/>
                  </a:lnTo>
                  <a:lnTo>
                    <a:pt x="11911" y="18826"/>
                  </a:lnTo>
                  <a:lnTo>
                    <a:pt x="12679" y="18730"/>
                  </a:lnTo>
                  <a:lnTo>
                    <a:pt x="13448" y="18538"/>
                  </a:lnTo>
                  <a:lnTo>
                    <a:pt x="14168" y="18298"/>
                  </a:lnTo>
                  <a:lnTo>
                    <a:pt x="14792" y="17962"/>
                  </a:lnTo>
                  <a:lnTo>
                    <a:pt x="15417" y="17530"/>
                  </a:lnTo>
                  <a:lnTo>
                    <a:pt x="15657" y="17289"/>
                  </a:lnTo>
                  <a:lnTo>
                    <a:pt x="15945" y="17001"/>
                  </a:lnTo>
                  <a:lnTo>
                    <a:pt x="16185" y="16713"/>
                  </a:lnTo>
                  <a:lnTo>
                    <a:pt x="16377" y="16425"/>
                  </a:lnTo>
                  <a:lnTo>
                    <a:pt x="16569" y="16089"/>
                  </a:lnTo>
                  <a:lnTo>
                    <a:pt x="16713" y="15705"/>
                  </a:lnTo>
                  <a:lnTo>
                    <a:pt x="16857" y="15368"/>
                  </a:lnTo>
                  <a:lnTo>
                    <a:pt x="17001" y="14936"/>
                  </a:lnTo>
                  <a:lnTo>
                    <a:pt x="17626" y="13880"/>
                  </a:lnTo>
                  <a:lnTo>
                    <a:pt x="18058" y="13159"/>
                  </a:lnTo>
                  <a:lnTo>
                    <a:pt x="18394" y="12439"/>
                  </a:lnTo>
                  <a:lnTo>
                    <a:pt x="18682" y="11719"/>
                  </a:lnTo>
                  <a:lnTo>
                    <a:pt x="18971" y="10998"/>
                  </a:lnTo>
                  <a:lnTo>
                    <a:pt x="19163" y="10230"/>
                  </a:lnTo>
                  <a:lnTo>
                    <a:pt x="19307" y="9509"/>
                  </a:lnTo>
                  <a:lnTo>
                    <a:pt x="19355" y="8789"/>
                  </a:lnTo>
                  <a:lnTo>
                    <a:pt x="19355" y="8021"/>
                  </a:lnTo>
                  <a:lnTo>
                    <a:pt x="19259" y="7348"/>
                  </a:lnTo>
                  <a:lnTo>
                    <a:pt x="19115" y="6628"/>
                  </a:lnTo>
                  <a:lnTo>
                    <a:pt x="18826" y="5955"/>
                  </a:lnTo>
                  <a:lnTo>
                    <a:pt x="18490" y="5331"/>
                  </a:lnTo>
                  <a:lnTo>
                    <a:pt x="18010" y="4755"/>
                  </a:lnTo>
                  <a:lnTo>
                    <a:pt x="17434" y="4227"/>
                  </a:lnTo>
                  <a:lnTo>
                    <a:pt x="16761" y="3698"/>
                  </a:lnTo>
                  <a:lnTo>
                    <a:pt x="15945" y="3266"/>
                  </a:lnTo>
                  <a:lnTo>
                    <a:pt x="12631" y="961"/>
                  </a:lnTo>
                  <a:lnTo>
                    <a:pt x="11911" y="577"/>
                  </a:lnTo>
                  <a:lnTo>
                    <a:pt x="11190" y="289"/>
                  </a:lnTo>
                  <a:lnTo>
                    <a:pt x="10470" y="144"/>
                  </a:lnTo>
                  <a:lnTo>
                    <a:pt x="9702" y="48"/>
                  </a:lnTo>
                  <a:lnTo>
                    <a:pt x="8933" y="0"/>
                  </a:lnTo>
                  <a:close/>
                </a:path>
              </a:pathLst>
            </a:custGeom>
            <a:solidFill>
              <a:srgbClr val="D3641A"/>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701" name="Google Shape;2701;p41"/>
            <p:cNvSpPr/>
            <p:nvPr/>
          </p:nvSpPr>
          <p:spPr>
            <a:xfrm>
              <a:off x="2264775" y="800800"/>
              <a:ext cx="483875" cy="470675"/>
            </a:xfrm>
            <a:custGeom>
              <a:avLst/>
              <a:gdLst/>
              <a:ahLst/>
              <a:cxnLst/>
              <a:rect l="l" t="t" r="r" b="b"/>
              <a:pathLst>
                <a:path w="19355" h="18827" fill="none" extrusionOk="0">
                  <a:moveTo>
                    <a:pt x="12631" y="961"/>
                  </a:moveTo>
                  <a:lnTo>
                    <a:pt x="15945" y="3266"/>
                  </a:lnTo>
                  <a:lnTo>
                    <a:pt x="15945" y="3266"/>
                  </a:lnTo>
                  <a:lnTo>
                    <a:pt x="16761" y="3698"/>
                  </a:lnTo>
                  <a:lnTo>
                    <a:pt x="17434" y="4227"/>
                  </a:lnTo>
                  <a:lnTo>
                    <a:pt x="18010" y="4755"/>
                  </a:lnTo>
                  <a:lnTo>
                    <a:pt x="18490" y="5331"/>
                  </a:lnTo>
                  <a:lnTo>
                    <a:pt x="18826" y="5955"/>
                  </a:lnTo>
                  <a:lnTo>
                    <a:pt x="19115" y="6628"/>
                  </a:lnTo>
                  <a:lnTo>
                    <a:pt x="19259" y="7348"/>
                  </a:lnTo>
                  <a:lnTo>
                    <a:pt x="19355" y="8021"/>
                  </a:lnTo>
                  <a:lnTo>
                    <a:pt x="19355" y="8789"/>
                  </a:lnTo>
                  <a:lnTo>
                    <a:pt x="19307" y="9509"/>
                  </a:lnTo>
                  <a:lnTo>
                    <a:pt x="19163" y="10230"/>
                  </a:lnTo>
                  <a:lnTo>
                    <a:pt x="18971" y="10998"/>
                  </a:lnTo>
                  <a:lnTo>
                    <a:pt x="18682" y="11719"/>
                  </a:lnTo>
                  <a:lnTo>
                    <a:pt x="18394" y="12439"/>
                  </a:lnTo>
                  <a:lnTo>
                    <a:pt x="18058" y="13159"/>
                  </a:lnTo>
                  <a:lnTo>
                    <a:pt x="17626" y="13880"/>
                  </a:lnTo>
                  <a:lnTo>
                    <a:pt x="17001" y="14936"/>
                  </a:lnTo>
                  <a:lnTo>
                    <a:pt x="17001" y="14936"/>
                  </a:lnTo>
                  <a:lnTo>
                    <a:pt x="16857" y="15368"/>
                  </a:lnTo>
                  <a:lnTo>
                    <a:pt x="16713" y="15705"/>
                  </a:lnTo>
                  <a:lnTo>
                    <a:pt x="16569" y="16089"/>
                  </a:lnTo>
                  <a:lnTo>
                    <a:pt x="16377" y="16425"/>
                  </a:lnTo>
                  <a:lnTo>
                    <a:pt x="16185" y="16713"/>
                  </a:lnTo>
                  <a:lnTo>
                    <a:pt x="15945" y="17001"/>
                  </a:lnTo>
                  <a:lnTo>
                    <a:pt x="15657" y="17289"/>
                  </a:lnTo>
                  <a:lnTo>
                    <a:pt x="15417" y="17530"/>
                  </a:lnTo>
                  <a:lnTo>
                    <a:pt x="14792" y="17962"/>
                  </a:lnTo>
                  <a:lnTo>
                    <a:pt x="14168" y="18298"/>
                  </a:lnTo>
                  <a:lnTo>
                    <a:pt x="13448" y="18538"/>
                  </a:lnTo>
                  <a:lnTo>
                    <a:pt x="12679" y="18730"/>
                  </a:lnTo>
                  <a:lnTo>
                    <a:pt x="11911" y="18826"/>
                  </a:lnTo>
                  <a:lnTo>
                    <a:pt x="11094" y="18826"/>
                  </a:lnTo>
                  <a:lnTo>
                    <a:pt x="10326" y="18778"/>
                  </a:lnTo>
                  <a:lnTo>
                    <a:pt x="9510" y="18634"/>
                  </a:lnTo>
                  <a:lnTo>
                    <a:pt x="8693" y="18442"/>
                  </a:lnTo>
                  <a:lnTo>
                    <a:pt x="7925" y="18202"/>
                  </a:lnTo>
                  <a:lnTo>
                    <a:pt x="7204" y="17866"/>
                  </a:lnTo>
                  <a:lnTo>
                    <a:pt x="6484" y="17482"/>
                  </a:lnTo>
                  <a:lnTo>
                    <a:pt x="3698" y="15801"/>
                  </a:lnTo>
                  <a:lnTo>
                    <a:pt x="3698" y="15801"/>
                  </a:lnTo>
                  <a:lnTo>
                    <a:pt x="3026" y="15368"/>
                  </a:lnTo>
                  <a:lnTo>
                    <a:pt x="2450" y="14888"/>
                  </a:lnTo>
                  <a:lnTo>
                    <a:pt x="1922" y="14312"/>
                  </a:lnTo>
                  <a:lnTo>
                    <a:pt x="1441" y="13736"/>
                  </a:lnTo>
                  <a:lnTo>
                    <a:pt x="1057" y="13111"/>
                  </a:lnTo>
                  <a:lnTo>
                    <a:pt x="721" y="12487"/>
                  </a:lnTo>
                  <a:lnTo>
                    <a:pt x="433" y="11767"/>
                  </a:lnTo>
                  <a:lnTo>
                    <a:pt x="241" y="11094"/>
                  </a:lnTo>
                  <a:lnTo>
                    <a:pt x="97" y="10374"/>
                  </a:lnTo>
                  <a:lnTo>
                    <a:pt x="1" y="9605"/>
                  </a:lnTo>
                  <a:lnTo>
                    <a:pt x="1" y="8885"/>
                  </a:lnTo>
                  <a:lnTo>
                    <a:pt x="97" y="8165"/>
                  </a:lnTo>
                  <a:lnTo>
                    <a:pt x="241" y="7396"/>
                  </a:lnTo>
                  <a:lnTo>
                    <a:pt x="433" y="6676"/>
                  </a:lnTo>
                  <a:lnTo>
                    <a:pt x="721" y="6004"/>
                  </a:lnTo>
                  <a:lnTo>
                    <a:pt x="1105" y="5283"/>
                  </a:lnTo>
                  <a:lnTo>
                    <a:pt x="1777" y="4227"/>
                  </a:lnTo>
                  <a:lnTo>
                    <a:pt x="1777" y="4227"/>
                  </a:lnTo>
                  <a:lnTo>
                    <a:pt x="2210" y="3554"/>
                  </a:lnTo>
                  <a:lnTo>
                    <a:pt x="2738" y="2930"/>
                  </a:lnTo>
                  <a:lnTo>
                    <a:pt x="3266" y="2402"/>
                  </a:lnTo>
                  <a:lnTo>
                    <a:pt x="3891" y="1873"/>
                  </a:lnTo>
                  <a:lnTo>
                    <a:pt x="4515" y="1441"/>
                  </a:lnTo>
                  <a:lnTo>
                    <a:pt x="5235" y="1009"/>
                  </a:lnTo>
                  <a:lnTo>
                    <a:pt x="5908" y="673"/>
                  </a:lnTo>
                  <a:lnTo>
                    <a:pt x="6676" y="385"/>
                  </a:lnTo>
                  <a:lnTo>
                    <a:pt x="7444" y="192"/>
                  </a:lnTo>
                  <a:lnTo>
                    <a:pt x="8165" y="48"/>
                  </a:lnTo>
                  <a:lnTo>
                    <a:pt x="8933" y="0"/>
                  </a:lnTo>
                  <a:lnTo>
                    <a:pt x="9702" y="48"/>
                  </a:lnTo>
                  <a:lnTo>
                    <a:pt x="10470" y="144"/>
                  </a:lnTo>
                  <a:lnTo>
                    <a:pt x="11190" y="289"/>
                  </a:lnTo>
                  <a:lnTo>
                    <a:pt x="11911" y="577"/>
                  </a:lnTo>
                  <a:lnTo>
                    <a:pt x="12631" y="961"/>
                  </a:lnTo>
                </a:path>
              </a:pathLst>
            </a:custGeom>
            <a:no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702" name="Google Shape;2702;p41"/>
            <p:cNvSpPr/>
            <p:nvPr/>
          </p:nvSpPr>
          <p:spPr>
            <a:xfrm>
              <a:off x="2632175" y="1082950"/>
              <a:ext cx="147700" cy="152500"/>
            </a:xfrm>
            <a:custGeom>
              <a:avLst/>
              <a:gdLst/>
              <a:ahLst/>
              <a:cxnLst/>
              <a:rect l="l" t="t" r="r" b="b"/>
              <a:pathLst>
                <a:path w="5908" h="6100" extrusionOk="0">
                  <a:moveTo>
                    <a:pt x="2930" y="0"/>
                  </a:moveTo>
                  <a:lnTo>
                    <a:pt x="2354" y="96"/>
                  </a:lnTo>
                  <a:lnTo>
                    <a:pt x="1825" y="336"/>
                  </a:lnTo>
                  <a:lnTo>
                    <a:pt x="1345" y="625"/>
                  </a:lnTo>
                  <a:lnTo>
                    <a:pt x="865" y="1057"/>
                  </a:lnTo>
                  <a:lnTo>
                    <a:pt x="673" y="1297"/>
                  </a:lnTo>
                  <a:lnTo>
                    <a:pt x="481" y="1585"/>
                  </a:lnTo>
                  <a:lnTo>
                    <a:pt x="336" y="1825"/>
                  </a:lnTo>
                  <a:lnTo>
                    <a:pt x="240" y="2113"/>
                  </a:lnTo>
                  <a:lnTo>
                    <a:pt x="48" y="2738"/>
                  </a:lnTo>
                  <a:lnTo>
                    <a:pt x="0" y="3314"/>
                  </a:lnTo>
                  <a:lnTo>
                    <a:pt x="48" y="3890"/>
                  </a:lnTo>
                  <a:lnTo>
                    <a:pt x="240" y="4419"/>
                  </a:lnTo>
                  <a:lnTo>
                    <a:pt x="336" y="4707"/>
                  </a:lnTo>
                  <a:lnTo>
                    <a:pt x="481" y="4947"/>
                  </a:lnTo>
                  <a:lnTo>
                    <a:pt x="673" y="5187"/>
                  </a:lnTo>
                  <a:lnTo>
                    <a:pt x="865" y="5379"/>
                  </a:lnTo>
                  <a:lnTo>
                    <a:pt x="1105" y="5571"/>
                  </a:lnTo>
                  <a:lnTo>
                    <a:pt x="1345" y="5715"/>
                  </a:lnTo>
                  <a:lnTo>
                    <a:pt x="1585" y="5859"/>
                  </a:lnTo>
                  <a:lnTo>
                    <a:pt x="1873" y="5955"/>
                  </a:lnTo>
                  <a:lnTo>
                    <a:pt x="2113" y="6051"/>
                  </a:lnTo>
                  <a:lnTo>
                    <a:pt x="2402" y="6099"/>
                  </a:lnTo>
                  <a:lnTo>
                    <a:pt x="2978" y="6099"/>
                  </a:lnTo>
                  <a:lnTo>
                    <a:pt x="3554" y="6003"/>
                  </a:lnTo>
                  <a:lnTo>
                    <a:pt x="4082" y="5763"/>
                  </a:lnTo>
                  <a:lnTo>
                    <a:pt x="4563" y="5475"/>
                  </a:lnTo>
                  <a:lnTo>
                    <a:pt x="5043" y="5043"/>
                  </a:lnTo>
                  <a:lnTo>
                    <a:pt x="5235" y="4803"/>
                  </a:lnTo>
                  <a:lnTo>
                    <a:pt x="5379" y="4563"/>
                  </a:lnTo>
                  <a:lnTo>
                    <a:pt x="5571" y="4275"/>
                  </a:lnTo>
                  <a:lnTo>
                    <a:pt x="5667" y="3986"/>
                  </a:lnTo>
                  <a:lnTo>
                    <a:pt x="5859" y="3362"/>
                  </a:lnTo>
                  <a:lnTo>
                    <a:pt x="5907" y="2786"/>
                  </a:lnTo>
                  <a:lnTo>
                    <a:pt x="5811" y="2209"/>
                  </a:lnTo>
                  <a:lnTo>
                    <a:pt x="5667" y="1681"/>
                  </a:lnTo>
                  <a:lnTo>
                    <a:pt x="5571" y="1393"/>
                  </a:lnTo>
                  <a:lnTo>
                    <a:pt x="5379" y="1153"/>
                  </a:lnTo>
                  <a:lnTo>
                    <a:pt x="5235" y="961"/>
                  </a:lnTo>
                  <a:lnTo>
                    <a:pt x="5043" y="721"/>
                  </a:lnTo>
                  <a:lnTo>
                    <a:pt x="4803" y="529"/>
                  </a:lnTo>
                  <a:lnTo>
                    <a:pt x="4563" y="384"/>
                  </a:lnTo>
                  <a:lnTo>
                    <a:pt x="4323" y="240"/>
                  </a:lnTo>
                  <a:lnTo>
                    <a:pt x="4034" y="144"/>
                  </a:lnTo>
                  <a:lnTo>
                    <a:pt x="3794" y="48"/>
                  </a:lnTo>
                  <a:lnTo>
                    <a:pt x="3506" y="0"/>
                  </a:lnTo>
                  <a:close/>
                </a:path>
              </a:pathLst>
            </a:custGeom>
            <a:solidFill>
              <a:srgbClr val="D3641A"/>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703" name="Google Shape;2703;p41"/>
            <p:cNvSpPr/>
            <p:nvPr/>
          </p:nvSpPr>
          <p:spPr>
            <a:xfrm>
              <a:off x="2632175" y="1082950"/>
              <a:ext cx="147700" cy="152500"/>
            </a:xfrm>
            <a:custGeom>
              <a:avLst/>
              <a:gdLst/>
              <a:ahLst/>
              <a:cxnLst/>
              <a:rect l="l" t="t" r="r" b="b"/>
              <a:pathLst>
                <a:path w="5908" h="6100" fill="none" extrusionOk="0">
                  <a:moveTo>
                    <a:pt x="481" y="1585"/>
                  </a:moveTo>
                  <a:lnTo>
                    <a:pt x="481" y="1585"/>
                  </a:lnTo>
                  <a:lnTo>
                    <a:pt x="336" y="1825"/>
                  </a:lnTo>
                  <a:lnTo>
                    <a:pt x="240" y="2113"/>
                  </a:lnTo>
                  <a:lnTo>
                    <a:pt x="48" y="2738"/>
                  </a:lnTo>
                  <a:lnTo>
                    <a:pt x="0" y="3314"/>
                  </a:lnTo>
                  <a:lnTo>
                    <a:pt x="48" y="3890"/>
                  </a:lnTo>
                  <a:lnTo>
                    <a:pt x="240" y="4419"/>
                  </a:lnTo>
                  <a:lnTo>
                    <a:pt x="336" y="4707"/>
                  </a:lnTo>
                  <a:lnTo>
                    <a:pt x="481" y="4947"/>
                  </a:lnTo>
                  <a:lnTo>
                    <a:pt x="673" y="5187"/>
                  </a:lnTo>
                  <a:lnTo>
                    <a:pt x="865" y="5379"/>
                  </a:lnTo>
                  <a:lnTo>
                    <a:pt x="1105" y="5571"/>
                  </a:lnTo>
                  <a:lnTo>
                    <a:pt x="1345" y="5715"/>
                  </a:lnTo>
                  <a:lnTo>
                    <a:pt x="1345" y="5715"/>
                  </a:lnTo>
                  <a:lnTo>
                    <a:pt x="1585" y="5859"/>
                  </a:lnTo>
                  <a:lnTo>
                    <a:pt x="1873" y="5955"/>
                  </a:lnTo>
                  <a:lnTo>
                    <a:pt x="2113" y="6051"/>
                  </a:lnTo>
                  <a:lnTo>
                    <a:pt x="2402" y="6099"/>
                  </a:lnTo>
                  <a:lnTo>
                    <a:pt x="2690" y="6099"/>
                  </a:lnTo>
                  <a:lnTo>
                    <a:pt x="2978" y="6099"/>
                  </a:lnTo>
                  <a:lnTo>
                    <a:pt x="3554" y="6003"/>
                  </a:lnTo>
                  <a:lnTo>
                    <a:pt x="4082" y="5763"/>
                  </a:lnTo>
                  <a:lnTo>
                    <a:pt x="4563" y="5475"/>
                  </a:lnTo>
                  <a:lnTo>
                    <a:pt x="5043" y="5043"/>
                  </a:lnTo>
                  <a:lnTo>
                    <a:pt x="5235" y="4803"/>
                  </a:lnTo>
                  <a:lnTo>
                    <a:pt x="5379" y="4563"/>
                  </a:lnTo>
                  <a:lnTo>
                    <a:pt x="5379" y="4563"/>
                  </a:lnTo>
                  <a:lnTo>
                    <a:pt x="5571" y="4275"/>
                  </a:lnTo>
                  <a:lnTo>
                    <a:pt x="5667" y="3986"/>
                  </a:lnTo>
                  <a:lnTo>
                    <a:pt x="5859" y="3362"/>
                  </a:lnTo>
                  <a:lnTo>
                    <a:pt x="5907" y="2786"/>
                  </a:lnTo>
                  <a:lnTo>
                    <a:pt x="5811" y="2209"/>
                  </a:lnTo>
                  <a:lnTo>
                    <a:pt x="5667" y="1681"/>
                  </a:lnTo>
                  <a:lnTo>
                    <a:pt x="5571" y="1393"/>
                  </a:lnTo>
                  <a:lnTo>
                    <a:pt x="5379" y="1153"/>
                  </a:lnTo>
                  <a:lnTo>
                    <a:pt x="5235" y="961"/>
                  </a:lnTo>
                  <a:lnTo>
                    <a:pt x="5043" y="721"/>
                  </a:lnTo>
                  <a:lnTo>
                    <a:pt x="4803" y="529"/>
                  </a:lnTo>
                  <a:lnTo>
                    <a:pt x="4563" y="384"/>
                  </a:lnTo>
                  <a:lnTo>
                    <a:pt x="4563" y="384"/>
                  </a:lnTo>
                  <a:lnTo>
                    <a:pt x="4323" y="240"/>
                  </a:lnTo>
                  <a:lnTo>
                    <a:pt x="4034" y="144"/>
                  </a:lnTo>
                  <a:lnTo>
                    <a:pt x="3794" y="48"/>
                  </a:lnTo>
                  <a:lnTo>
                    <a:pt x="3506" y="0"/>
                  </a:lnTo>
                  <a:lnTo>
                    <a:pt x="3218" y="0"/>
                  </a:lnTo>
                  <a:lnTo>
                    <a:pt x="2930" y="0"/>
                  </a:lnTo>
                  <a:lnTo>
                    <a:pt x="2354" y="96"/>
                  </a:lnTo>
                  <a:lnTo>
                    <a:pt x="1825" y="336"/>
                  </a:lnTo>
                  <a:lnTo>
                    <a:pt x="1345" y="625"/>
                  </a:lnTo>
                  <a:lnTo>
                    <a:pt x="865" y="1057"/>
                  </a:lnTo>
                  <a:lnTo>
                    <a:pt x="673" y="1297"/>
                  </a:lnTo>
                  <a:lnTo>
                    <a:pt x="481" y="1585"/>
                  </a:lnTo>
                </a:path>
              </a:pathLst>
            </a:custGeom>
            <a:no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704" name="Google Shape;2704;p41"/>
            <p:cNvSpPr/>
            <p:nvPr/>
          </p:nvSpPr>
          <p:spPr>
            <a:xfrm>
              <a:off x="2665775" y="1115350"/>
              <a:ext cx="86475" cy="90075"/>
            </a:xfrm>
            <a:custGeom>
              <a:avLst/>
              <a:gdLst/>
              <a:ahLst/>
              <a:cxnLst/>
              <a:rect l="l" t="t" r="r" b="b"/>
              <a:pathLst>
                <a:path w="3459" h="3603" extrusionOk="0">
                  <a:moveTo>
                    <a:pt x="1634" y="1"/>
                  </a:moveTo>
                  <a:lnTo>
                    <a:pt x="1394" y="49"/>
                  </a:lnTo>
                  <a:lnTo>
                    <a:pt x="1202" y="145"/>
                  </a:lnTo>
                  <a:lnTo>
                    <a:pt x="1010" y="241"/>
                  </a:lnTo>
                  <a:lnTo>
                    <a:pt x="769" y="385"/>
                  </a:lnTo>
                  <a:lnTo>
                    <a:pt x="577" y="529"/>
                  </a:lnTo>
                  <a:lnTo>
                    <a:pt x="433" y="721"/>
                  </a:lnTo>
                  <a:lnTo>
                    <a:pt x="289" y="913"/>
                  </a:lnTo>
                  <a:lnTo>
                    <a:pt x="145" y="1250"/>
                  </a:lnTo>
                  <a:lnTo>
                    <a:pt x="49" y="1634"/>
                  </a:lnTo>
                  <a:lnTo>
                    <a:pt x="1" y="1970"/>
                  </a:lnTo>
                  <a:lnTo>
                    <a:pt x="49" y="2306"/>
                  </a:lnTo>
                  <a:lnTo>
                    <a:pt x="145" y="2642"/>
                  </a:lnTo>
                  <a:lnTo>
                    <a:pt x="289" y="2930"/>
                  </a:lnTo>
                  <a:lnTo>
                    <a:pt x="481" y="3171"/>
                  </a:lnTo>
                  <a:lnTo>
                    <a:pt x="769" y="3411"/>
                  </a:lnTo>
                  <a:lnTo>
                    <a:pt x="961" y="3507"/>
                  </a:lnTo>
                  <a:lnTo>
                    <a:pt x="1154" y="3555"/>
                  </a:lnTo>
                  <a:lnTo>
                    <a:pt x="1394" y="3603"/>
                  </a:lnTo>
                  <a:lnTo>
                    <a:pt x="1826" y="3603"/>
                  </a:lnTo>
                  <a:lnTo>
                    <a:pt x="2066" y="3555"/>
                  </a:lnTo>
                  <a:lnTo>
                    <a:pt x="2258" y="3459"/>
                  </a:lnTo>
                  <a:lnTo>
                    <a:pt x="2498" y="3363"/>
                  </a:lnTo>
                  <a:lnTo>
                    <a:pt x="2690" y="3219"/>
                  </a:lnTo>
                  <a:lnTo>
                    <a:pt x="2882" y="3075"/>
                  </a:lnTo>
                  <a:lnTo>
                    <a:pt x="3027" y="2882"/>
                  </a:lnTo>
                  <a:lnTo>
                    <a:pt x="3171" y="2690"/>
                  </a:lnTo>
                  <a:lnTo>
                    <a:pt x="3363" y="2354"/>
                  </a:lnTo>
                  <a:lnTo>
                    <a:pt x="3459" y="2018"/>
                  </a:lnTo>
                  <a:lnTo>
                    <a:pt x="3459" y="1634"/>
                  </a:lnTo>
                  <a:lnTo>
                    <a:pt x="3411" y="1298"/>
                  </a:lnTo>
                  <a:lnTo>
                    <a:pt x="3315" y="1009"/>
                  </a:lnTo>
                  <a:lnTo>
                    <a:pt x="3171" y="721"/>
                  </a:lnTo>
                  <a:lnTo>
                    <a:pt x="2979" y="433"/>
                  </a:lnTo>
                  <a:lnTo>
                    <a:pt x="2690" y="241"/>
                  </a:lnTo>
                  <a:lnTo>
                    <a:pt x="2498" y="145"/>
                  </a:lnTo>
                  <a:lnTo>
                    <a:pt x="2306" y="49"/>
                  </a:lnTo>
                  <a:lnTo>
                    <a:pt x="2066" y="1"/>
                  </a:lnTo>
                  <a:close/>
                </a:path>
              </a:pathLst>
            </a:custGeom>
            <a:solidFill>
              <a:srgbClr val="BF501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705" name="Google Shape;2705;p41"/>
            <p:cNvSpPr/>
            <p:nvPr/>
          </p:nvSpPr>
          <p:spPr>
            <a:xfrm>
              <a:off x="2665775" y="1115350"/>
              <a:ext cx="86475" cy="90075"/>
            </a:xfrm>
            <a:custGeom>
              <a:avLst/>
              <a:gdLst/>
              <a:ahLst/>
              <a:cxnLst/>
              <a:rect l="l" t="t" r="r" b="b"/>
              <a:pathLst>
                <a:path w="3459" h="3603" fill="none" extrusionOk="0">
                  <a:moveTo>
                    <a:pt x="1874" y="1"/>
                  </a:moveTo>
                  <a:lnTo>
                    <a:pt x="1874" y="1"/>
                  </a:lnTo>
                  <a:lnTo>
                    <a:pt x="1634" y="1"/>
                  </a:lnTo>
                  <a:lnTo>
                    <a:pt x="1394" y="49"/>
                  </a:lnTo>
                  <a:lnTo>
                    <a:pt x="1202" y="145"/>
                  </a:lnTo>
                  <a:lnTo>
                    <a:pt x="1010" y="241"/>
                  </a:lnTo>
                  <a:lnTo>
                    <a:pt x="769" y="385"/>
                  </a:lnTo>
                  <a:lnTo>
                    <a:pt x="577" y="529"/>
                  </a:lnTo>
                  <a:lnTo>
                    <a:pt x="433" y="721"/>
                  </a:lnTo>
                  <a:lnTo>
                    <a:pt x="289" y="913"/>
                  </a:lnTo>
                  <a:lnTo>
                    <a:pt x="289" y="913"/>
                  </a:lnTo>
                  <a:lnTo>
                    <a:pt x="145" y="1250"/>
                  </a:lnTo>
                  <a:lnTo>
                    <a:pt x="49" y="1634"/>
                  </a:lnTo>
                  <a:lnTo>
                    <a:pt x="1" y="1970"/>
                  </a:lnTo>
                  <a:lnTo>
                    <a:pt x="49" y="2306"/>
                  </a:lnTo>
                  <a:lnTo>
                    <a:pt x="145" y="2642"/>
                  </a:lnTo>
                  <a:lnTo>
                    <a:pt x="289" y="2930"/>
                  </a:lnTo>
                  <a:lnTo>
                    <a:pt x="481" y="3171"/>
                  </a:lnTo>
                  <a:lnTo>
                    <a:pt x="769" y="3411"/>
                  </a:lnTo>
                  <a:lnTo>
                    <a:pt x="769" y="3411"/>
                  </a:lnTo>
                  <a:lnTo>
                    <a:pt x="961" y="3507"/>
                  </a:lnTo>
                  <a:lnTo>
                    <a:pt x="1154" y="3555"/>
                  </a:lnTo>
                  <a:lnTo>
                    <a:pt x="1394" y="3603"/>
                  </a:lnTo>
                  <a:lnTo>
                    <a:pt x="1586" y="3603"/>
                  </a:lnTo>
                  <a:lnTo>
                    <a:pt x="1586" y="3603"/>
                  </a:lnTo>
                  <a:lnTo>
                    <a:pt x="1826" y="3603"/>
                  </a:lnTo>
                  <a:lnTo>
                    <a:pt x="2066" y="3555"/>
                  </a:lnTo>
                  <a:lnTo>
                    <a:pt x="2258" y="3459"/>
                  </a:lnTo>
                  <a:lnTo>
                    <a:pt x="2498" y="3363"/>
                  </a:lnTo>
                  <a:lnTo>
                    <a:pt x="2690" y="3219"/>
                  </a:lnTo>
                  <a:lnTo>
                    <a:pt x="2882" y="3075"/>
                  </a:lnTo>
                  <a:lnTo>
                    <a:pt x="3027" y="2882"/>
                  </a:lnTo>
                  <a:lnTo>
                    <a:pt x="3171" y="2690"/>
                  </a:lnTo>
                  <a:lnTo>
                    <a:pt x="3171" y="2690"/>
                  </a:lnTo>
                  <a:lnTo>
                    <a:pt x="3363" y="2354"/>
                  </a:lnTo>
                  <a:lnTo>
                    <a:pt x="3459" y="2018"/>
                  </a:lnTo>
                  <a:lnTo>
                    <a:pt x="3459" y="1634"/>
                  </a:lnTo>
                  <a:lnTo>
                    <a:pt x="3411" y="1298"/>
                  </a:lnTo>
                  <a:lnTo>
                    <a:pt x="3315" y="1009"/>
                  </a:lnTo>
                  <a:lnTo>
                    <a:pt x="3171" y="721"/>
                  </a:lnTo>
                  <a:lnTo>
                    <a:pt x="2979" y="433"/>
                  </a:lnTo>
                  <a:lnTo>
                    <a:pt x="2690" y="241"/>
                  </a:lnTo>
                  <a:lnTo>
                    <a:pt x="2690" y="241"/>
                  </a:lnTo>
                  <a:lnTo>
                    <a:pt x="2498" y="145"/>
                  </a:lnTo>
                  <a:lnTo>
                    <a:pt x="2306" y="49"/>
                  </a:lnTo>
                  <a:lnTo>
                    <a:pt x="2066" y="1"/>
                  </a:lnTo>
                  <a:lnTo>
                    <a:pt x="1874" y="1"/>
                  </a:lnTo>
                </a:path>
              </a:pathLst>
            </a:custGeom>
            <a:no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706" name="Google Shape;2706;p41"/>
            <p:cNvSpPr/>
            <p:nvPr/>
          </p:nvSpPr>
          <p:spPr>
            <a:xfrm>
              <a:off x="2770250" y="1151375"/>
              <a:ext cx="1225" cy="25"/>
            </a:xfrm>
            <a:custGeom>
              <a:avLst/>
              <a:gdLst/>
              <a:ahLst/>
              <a:cxnLst/>
              <a:rect l="l" t="t" r="r" b="b"/>
              <a:pathLst>
                <a:path w="49" h="1" extrusionOk="0">
                  <a:moveTo>
                    <a:pt x="0" y="1"/>
                  </a:moveTo>
                  <a:lnTo>
                    <a:pt x="48" y="1"/>
                  </a:lnTo>
                  <a:lnTo>
                    <a:pt x="0" y="1"/>
                  </a:lnTo>
                  <a:close/>
                </a:path>
              </a:pathLst>
            </a:custGeom>
            <a:solidFill>
              <a:srgbClr val="210A0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707" name="Google Shape;2707;p41"/>
            <p:cNvSpPr/>
            <p:nvPr/>
          </p:nvSpPr>
          <p:spPr>
            <a:xfrm>
              <a:off x="2782250" y="1145375"/>
              <a:ext cx="1225" cy="25"/>
            </a:xfrm>
            <a:custGeom>
              <a:avLst/>
              <a:gdLst/>
              <a:ahLst/>
              <a:cxnLst/>
              <a:rect l="l" t="t" r="r" b="b"/>
              <a:pathLst>
                <a:path w="49" h="1" extrusionOk="0">
                  <a:moveTo>
                    <a:pt x="0" y="1"/>
                  </a:moveTo>
                  <a:lnTo>
                    <a:pt x="48" y="1"/>
                  </a:lnTo>
                  <a:lnTo>
                    <a:pt x="0" y="1"/>
                  </a:lnTo>
                  <a:close/>
                </a:path>
              </a:pathLst>
            </a:custGeom>
            <a:solidFill>
              <a:srgbClr val="210A0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708" name="Google Shape;2708;p41"/>
            <p:cNvSpPr/>
            <p:nvPr/>
          </p:nvSpPr>
          <p:spPr>
            <a:xfrm>
              <a:off x="2561325" y="1118975"/>
              <a:ext cx="76875" cy="66050"/>
            </a:xfrm>
            <a:custGeom>
              <a:avLst/>
              <a:gdLst/>
              <a:ahLst/>
              <a:cxnLst/>
              <a:rect l="l" t="t" r="r" b="b"/>
              <a:pathLst>
                <a:path w="3075" h="2642" extrusionOk="0">
                  <a:moveTo>
                    <a:pt x="1201" y="0"/>
                  </a:moveTo>
                  <a:lnTo>
                    <a:pt x="961" y="48"/>
                  </a:lnTo>
                  <a:lnTo>
                    <a:pt x="721" y="144"/>
                  </a:lnTo>
                  <a:lnTo>
                    <a:pt x="529" y="240"/>
                  </a:lnTo>
                  <a:lnTo>
                    <a:pt x="337" y="384"/>
                  </a:lnTo>
                  <a:lnTo>
                    <a:pt x="193" y="528"/>
                  </a:lnTo>
                  <a:lnTo>
                    <a:pt x="97" y="720"/>
                  </a:lnTo>
                  <a:lnTo>
                    <a:pt x="1" y="961"/>
                  </a:lnTo>
                  <a:lnTo>
                    <a:pt x="1" y="1201"/>
                  </a:lnTo>
                  <a:lnTo>
                    <a:pt x="49" y="1489"/>
                  </a:lnTo>
                  <a:lnTo>
                    <a:pt x="145" y="1729"/>
                  </a:lnTo>
                  <a:lnTo>
                    <a:pt x="289" y="1969"/>
                  </a:lnTo>
                  <a:lnTo>
                    <a:pt x="529" y="2161"/>
                  </a:lnTo>
                  <a:lnTo>
                    <a:pt x="769" y="2353"/>
                  </a:lnTo>
                  <a:lnTo>
                    <a:pt x="1057" y="2497"/>
                  </a:lnTo>
                  <a:lnTo>
                    <a:pt x="1394" y="2593"/>
                  </a:lnTo>
                  <a:lnTo>
                    <a:pt x="1874" y="2641"/>
                  </a:lnTo>
                  <a:lnTo>
                    <a:pt x="2162" y="2641"/>
                  </a:lnTo>
                  <a:lnTo>
                    <a:pt x="2450" y="2593"/>
                  </a:lnTo>
                  <a:lnTo>
                    <a:pt x="2690" y="2497"/>
                  </a:lnTo>
                  <a:lnTo>
                    <a:pt x="2882" y="2353"/>
                  </a:lnTo>
                  <a:lnTo>
                    <a:pt x="2834" y="1969"/>
                  </a:lnTo>
                  <a:lnTo>
                    <a:pt x="2834" y="1537"/>
                  </a:lnTo>
                  <a:lnTo>
                    <a:pt x="2930" y="1105"/>
                  </a:lnTo>
                  <a:lnTo>
                    <a:pt x="3074" y="672"/>
                  </a:lnTo>
                  <a:lnTo>
                    <a:pt x="2834" y="432"/>
                  </a:lnTo>
                  <a:lnTo>
                    <a:pt x="2594" y="288"/>
                  </a:lnTo>
                  <a:lnTo>
                    <a:pt x="2306" y="144"/>
                  </a:lnTo>
                  <a:lnTo>
                    <a:pt x="1970" y="48"/>
                  </a:lnTo>
                  <a:lnTo>
                    <a:pt x="1490" y="0"/>
                  </a:lnTo>
                  <a:close/>
                </a:path>
              </a:pathLst>
            </a:custGeom>
            <a:solidFill>
              <a:srgbClr val="BF501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709" name="Google Shape;2709;p41"/>
            <p:cNvSpPr/>
            <p:nvPr/>
          </p:nvSpPr>
          <p:spPr>
            <a:xfrm>
              <a:off x="2561325" y="1118975"/>
              <a:ext cx="76875" cy="66050"/>
            </a:xfrm>
            <a:custGeom>
              <a:avLst/>
              <a:gdLst/>
              <a:ahLst/>
              <a:cxnLst/>
              <a:rect l="l" t="t" r="r" b="b"/>
              <a:pathLst>
                <a:path w="3075" h="2642" fill="none" extrusionOk="0">
                  <a:moveTo>
                    <a:pt x="1490" y="0"/>
                  </a:moveTo>
                  <a:lnTo>
                    <a:pt x="1490" y="0"/>
                  </a:lnTo>
                  <a:lnTo>
                    <a:pt x="1201" y="0"/>
                  </a:lnTo>
                  <a:lnTo>
                    <a:pt x="961" y="48"/>
                  </a:lnTo>
                  <a:lnTo>
                    <a:pt x="721" y="144"/>
                  </a:lnTo>
                  <a:lnTo>
                    <a:pt x="529" y="240"/>
                  </a:lnTo>
                  <a:lnTo>
                    <a:pt x="337" y="384"/>
                  </a:lnTo>
                  <a:lnTo>
                    <a:pt x="193" y="528"/>
                  </a:lnTo>
                  <a:lnTo>
                    <a:pt x="97" y="720"/>
                  </a:lnTo>
                  <a:lnTo>
                    <a:pt x="1" y="961"/>
                  </a:lnTo>
                  <a:lnTo>
                    <a:pt x="1" y="961"/>
                  </a:lnTo>
                  <a:lnTo>
                    <a:pt x="1" y="1201"/>
                  </a:lnTo>
                  <a:lnTo>
                    <a:pt x="49" y="1489"/>
                  </a:lnTo>
                  <a:lnTo>
                    <a:pt x="145" y="1729"/>
                  </a:lnTo>
                  <a:lnTo>
                    <a:pt x="289" y="1969"/>
                  </a:lnTo>
                  <a:lnTo>
                    <a:pt x="529" y="2161"/>
                  </a:lnTo>
                  <a:lnTo>
                    <a:pt x="769" y="2353"/>
                  </a:lnTo>
                  <a:lnTo>
                    <a:pt x="1057" y="2497"/>
                  </a:lnTo>
                  <a:lnTo>
                    <a:pt x="1394" y="2593"/>
                  </a:lnTo>
                  <a:lnTo>
                    <a:pt x="1394" y="2593"/>
                  </a:lnTo>
                  <a:lnTo>
                    <a:pt x="1874" y="2641"/>
                  </a:lnTo>
                  <a:lnTo>
                    <a:pt x="1874" y="2641"/>
                  </a:lnTo>
                  <a:lnTo>
                    <a:pt x="2162" y="2641"/>
                  </a:lnTo>
                  <a:lnTo>
                    <a:pt x="2450" y="2593"/>
                  </a:lnTo>
                  <a:lnTo>
                    <a:pt x="2690" y="2497"/>
                  </a:lnTo>
                  <a:lnTo>
                    <a:pt x="2882" y="2353"/>
                  </a:lnTo>
                  <a:lnTo>
                    <a:pt x="2882" y="2353"/>
                  </a:lnTo>
                  <a:lnTo>
                    <a:pt x="2834" y="1969"/>
                  </a:lnTo>
                  <a:lnTo>
                    <a:pt x="2834" y="1537"/>
                  </a:lnTo>
                  <a:lnTo>
                    <a:pt x="2930" y="1105"/>
                  </a:lnTo>
                  <a:lnTo>
                    <a:pt x="3074" y="672"/>
                  </a:lnTo>
                  <a:lnTo>
                    <a:pt x="3074" y="672"/>
                  </a:lnTo>
                  <a:lnTo>
                    <a:pt x="2834" y="432"/>
                  </a:lnTo>
                  <a:lnTo>
                    <a:pt x="2594" y="288"/>
                  </a:lnTo>
                  <a:lnTo>
                    <a:pt x="2306" y="144"/>
                  </a:lnTo>
                  <a:lnTo>
                    <a:pt x="1970" y="48"/>
                  </a:lnTo>
                  <a:lnTo>
                    <a:pt x="1970" y="48"/>
                  </a:lnTo>
                  <a:lnTo>
                    <a:pt x="1490" y="0"/>
                  </a:lnTo>
                </a:path>
              </a:pathLst>
            </a:custGeom>
            <a:no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710" name="Google Shape;2710;p41"/>
            <p:cNvSpPr/>
            <p:nvPr/>
          </p:nvSpPr>
          <p:spPr>
            <a:xfrm>
              <a:off x="2632175" y="1135775"/>
              <a:ext cx="14425" cy="42050"/>
            </a:xfrm>
            <a:custGeom>
              <a:avLst/>
              <a:gdLst/>
              <a:ahLst/>
              <a:cxnLst/>
              <a:rect l="l" t="t" r="r" b="b"/>
              <a:pathLst>
                <a:path w="577" h="1682" extrusionOk="0">
                  <a:moveTo>
                    <a:pt x="240" y="0"/>
                  </a:moveTo>
                  <a:lnTo>
                    <a:pt x="96" y="433"/>
                  </a:lnTo>
                  <a:lnTo>
                    <a:pt x="0" y="865"/>
                  </a:lnTo>
                  <a:lnTo>
                    <a:pt x="0" y="1297"/>
                  </a:lnTo>
                  <a:lnTo>
                    <a:pt x="48" y="1681"/>
                  </a:lnTo>
                  <a:lnTo>
                    <a:pt x="240" y="1585"/>
                  </a:lnTo>
                  <a:lnTo>
                    <a:pt x="384" y="1393"/>
                  </a:lnTo>
                  <a:lnTo>
                    <a:pt x="481" y="1201"/>
                  </a:lnTo>
                  <a:lnTo>
                    <a:pt x="529" y="1009"/>
                  </a:lnTo>
                  <a:lnTo>
                    <a:pt x="577" y="769"/>
                  </a:lnTo>
                  <a:lnTo>
                    <a:pt x="529" y="481"/>
                  </a:lnTo>
                  <a:lnTo>
                    <a:pt x="384" y="241"/>
                  </a:lnTo>
                  <a:lnTo>
                    <a:pt x="240" y="0"/>
                  </a:lnTo>
                  <a:close/>
                </a:path>
              </a:pathLst>
            </a:custGeom>
            <a:solidFill>
              <a:srgbClr val="BF501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711" name="Google Shape;2711;p41"/>
            <p:cNvSpPr/>
            <p:nvPr/>
          </p:nvSpPr>
          <p:spPr>
            <a:xfrm>
              <a:off x="2632175" y="1135775"/>
              <a:ext cx="14425" cy="42050"/>
            </a:xfrm>
            <a:custGeom>
              <a:avLst/>
              <a:gdLst/>
              <a:ahLst/>
              <a:cxnLst/>
              <a:rect l="l" t="t" r="r" b="b"/>
              <a:pathLst>
                <a:path w="577" h="1682" fill="none" extrusionOk="0">
                  <a:moveTo>
                    <a:pt x="240" y="0"/>
                  </a:moveTo>
                  <a:lnTo>
                    <a:pt x="240" y="0"/>
                  </a:lnTo>
                  <a:lnTo>
                    <a:pt x="96" y="433"/>
                  </a:lnTo>
                  <a:lnTo>
                    <a:pt x="0" y="865"/>
                  </a:lnTo>
                  <a:lnTo>
                    <a:pt x="0" y="1297"/>
                  </a:lnTo>
                  <a:lnTo>
                    <a:pt x="48" y="1681"/>
                  </a:lnTo>
                  <a:lnTo>
                    <a:pt x="48" y="1681"/>
                  </a:lnTo>
                  <a:lnTo>
                    <a:pt x="240" y="1585"/>
                  </a:lnTo>
                  <a:lnTo>
                    <a:pt x="384" y="1393"/>
                  </a:lnTo>
                  <a:lnTo>
                    <a:pt x="481" y="1201"/>
                  </a:lnTo>
                  <a:lnTo>
                    <a:pt x="529" y="1009"/>
                  </a:lnTo>
                  <a:lnTo>
                    <a:pt x="529" y="1009"/>
                  </a:lnTo>
                  <a:lnTo>
                    <a:pt x="577" y="769"/>
                  </a:lnTo>
                  <a:lnTo>
                    <a:pt x="529" y="481"/>
                  </a:lnTo>
                  <a:lnTo>
                    <a:pt x="384" y="241"/>
                  </a:lnTo>
                  <a:lnTo>
                    <a:pt x="240" y="0"/>
                  </a:lnTo>
                </a:path>
              </a:pathLst>
            </a:custGeom>
            <a:no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712" name="Google Shape;2712;p41"/>
            <p:cNvSpPr/>
            <p:nvPr/>
          </p:nvSpPr>
          <p:spPr>
            <a:xfrm>
              <a:off x="2412450" y="860825"/>
              <a:ext cx="82875" cy="40850"/>
            </a:xfrm>
            <a:custGeom>
              <a:avLst/>
              <a:gdLst/>
              <a:ahLst/>
              <a:cxnLst/>
              <a:rect l="l" t="t" r="r" b="b"/>
              <a:pathLst>
                <a:path w="3315" h="1634" extrusionOk="0">
                  <a:moveTo>
                    <a:pt x="1537" y="1"/>
                  </a:moveTo>
                  <a:lnTo>
                    <a:pt x="1105" y="97"/>
                  </a:lnTo>
                  <a:lnTo>
                    <a:pt x="721" y="241"/>
                  </a:lnTo>
                  <a:lnTo>
                    <a:pt x="529" y="337"/>
                  </a:lnTo>
                  <a:lnTo>
                    <a:pt x="337" y="481"/>
                  </a:lnTo>
                  <a:lnTo>
                    <a:pt x="49" y="865"/>
                  </a:lnTo>
                  <a:lnTo>
                    <a:pt x="1" y="961"/>
                  </a:lnTo>
                  <a:lnTo>
                    <a:pt x="49" y="1057"/>
                  </a:lnTo>
                  <a:lnTo>
                    <a:pt x="145" y="1057"/>
                  </a:lnTo>
                  <a:lnTo>
                    <a:pt x="241" y="1009"/>
                  </a:lnTo>
                  <a:lnTo>
                    <a:pt x="385" y="865"/>
                  </a:lnTo>
                  <a:lnTo>
                    <a:pt x="577" y="721"/>
                  </a:lnTo>
                  <a:lnTo>
                    <a:pt x="961" y="529"/>
                  </a:lnTo>
                  <a:lnTo>
                    <a:pt x="1393" y="433"/>
                  </a:lnTo>
                  <a:lnTo>
                    <a:pt x="1826" y="433"/>
                  </a:lnTo>
                  <a:lnTo>
                    <a:pt x="2210" y="481"/>
                  </a:lnTo>
                  <a:lnTo>
                    <a:pt x="2402" y="577"/>
                  </a:lnTo>
                  <a:lnTo>
                    <a:pt x="2546" y="673"/>
                  </a:lnTo>
                  <a:lnTo>
                    <a:pt x="2738" y="865"/>
                  </a:lnTo>
                  <a:lnTo>
                    <a:pt x="2834" y="1057"/>
                  </a:lnTo>
                  <a:lnTo>
                    <a:pt x="2930" y="1297"/>
                  </a:lnTo>
                  <a:lnTo>
                    <a:pt x="3026" y="1537"/>
                  </a:lnTo>
                  <a:lnTo>
                    <a:pt x="3026" y="1585"/>
                  </a:lnTo>
                  <a:lnTo>
                    <a:pt x="3074" y="1633"/>
                  </a:lnTo>
                  <a:lnTo>
                    <a:pt x="3170" y="1633"/>
                  </a:lnTo>
                  <a:lnTo>
                    <a:pt x="3314" y="1585"/>
                  </a:lnTo>
                  <a:lnTo>
                    <a:pt x="3314" y="1537"/>
                  </a:lnTo>
                  <a:lnTo>
                    <a:pt x="3314" y="1441"/>
                  </a:lnTo>
                  <a:lnTo>
                    <a:pt x="3170" y="1057"/>
                  </a:lnTo>
                  <a:lnTo>
                    <a:pt x="2978" y="673"/>
                  </a:lnTo>
                  <a:lnTo>
                    <a:pt x="2690" y="385"/>
                  </a:lnTo>
                  <a:lnTo>
                    <a:pt x="2306" y="145"/>
                  </a:lnTo>
                  <a:lnTo>
                    <a:pt x="2114" y="97"/>
                  </a:lnTo>
                  <a:lnTo>
                    <a:pt x="1922" y="49"/>
                  </a:lnTo>
                  <a:lnTo>
                    <a:pt x="1537" y="1"/>
                  </a:lnTo>
                  <a:close/>
                </a:path>
              </a:pathLst>
            </a:custGeom>
            <a:solidFill>
              <a:srgbClr val="4D2A2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713" name="Google Shape;2713;p41"/>
            <p:cNvSpPr/>
            <p:nvPr/>
          </p:nvSpPr>
          <p:spPr>
            <a:xfrm>
              <a:off x="2608150" y="934075"/>
              <a:ext cx="70875" cy="57650"/>
            </a:xfrm>
            <a:custGeom>
              <a:avLst/>
              <a:gdLst/>
              <a:ahLst/>
              <a:cxnLst/>
              <a:rect l="l" t="t" r="r" b="b"/>
              <a:pathLst>
                <a:path w="2835" h="2306" extrusionOk="0">
                  <a:moveTo>
                    <a:pt x="865" y="0"/>
                  </a:moveTo>
                  <a:lnTo>
                    <a:pt x="577" y="48"/>
                  </a:lnTo>
                  <a:lnTo>
                    <a:pt x="337" y="96"/>
                  </a:lnTo>
                  <a:lnTo>
                    <a:pt x="97" y="240"/>
                  </a:lnTo>
                  <a:lnTo>
                    <a:pt x="49" y="288"/>
                  </a:lnTo>
                  <a:lnTo>
                    <a:pt x="1" y="336"/>
                  </a:lnTo>
                  <a:lnTo>
                    <a:pt x="49" y="432"/>
                  </a:lnTo>
                  <a:lnTo>
                    <a:pt x="145" y="528"/>
                  </a:lnTo>
                  <a:lnTo>
                    <a:pt x="241" y="528"/>
                  </a:lnTo>
                  <a:lnTo>
                    <a:pt x="433" y="432"/>
                  </a:lnTo>
                  <a:lnTo>
                    <a:pt x="673" y="384"/>
                  </a:lnTo>
                  <a:lnTo>
                    <a:pt x="865" y="336"/>
                  </a:lnTo>
                  <a:lnTo>
                    <a:pt x="1057" y="336"/>
                  </a:lnTo>
                  <a:lnTo>
                    <a:pt x="1297" y="384"/>
                  </a:lnTo>
                  <a:lnTo>
                    <a:pt x="1490" y="480"/>
                  </a:lnTo>
                  <a:lnTo>
                    <a:pt x="1826" y="721"/>
                  </a:lnTo>
                  <a:lnTo>
                    <a:pt x="2114" y="1009"/>
                  </a:lnTo>
                  <a:lnTo>
                    <a:pt x="2306" y="1345"/>
                  </a:lnTo>
                  <a:lnTo>
                    <a:pt x="2498" y="1729"/>
                  </a:lnTo>
                  <a:lnTo>
                    <a:pt x="2498" y="1969"/>
                  </a:lnTo>
                  <a:lnTo>
                    <a:pt x="2498" y="2161"/>
                  </a:lnTo>
                  <a:lnTo>
                    <a:pt x="2546" y="2257"/>
                  </a:lnTo>
                  <a:lnTo>
                    <a:pt x="2642" y="2305"/>
                  </a:lnTo>
                  <a:lnTo>
                    <a:pt x="2738" y="2257"/>
                  </a:lnTo>
                  <a:lnTo>
                    <a:pt x="2786" y="2161"/>
                  </a:lnTo>
                  <a:lnTo>
                    <a:pt x="2834" y="1873"/>
                  </a:lnTo>
                  <a:lnTo>
                    <a:pt x="2786" y="1633"/>
                  </a:lnTo>
                  <a:lnTo>
                    <a:pt x="2738" y="1393"/>
                  </a:lnTo>
                  <a:lnTo>
                    <a:pt x="2642" y="1201"/>
                  </a:lnTo>
                  <a:lnTo>
                    <a:pt x="2546" y="961"/>
                  </a:lnTo>
                  <a:lnTo>
                    <a:pt x="2402" y="769"/>
                  </a:lnTo>
                  <a:lnTo>
                    <a:pt x="2018" y="432"/>
                  </a:lnTo>
                  <a:lnTo>
                    <a:pt x="1826" y="288"/>
                  </a:lnTo>
                  <a:lnTo>
                    <a:pt x="1586" y="192"/>
                  </a:lnTo>
                  <a:lnTo>
                    <a:pt x="1345" y="96"/>
                  </a:lnTo>
                  <a:lnTo>
                    <a:pt x="1105" y="48"/>
                  </a:lnTo>
                  <a:lnTo>
                    <a:pt x="865" y="0"/>
                  </a:lnTo>
                  <a:close/>
                </a:path>
              </a:pathLst>
            </a:custGeom>
            <a:solidFill>
              <a:srgbClr val="4D2A2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714" name="Google Shape;2714;p41"/>
            <p:cNvSpPr/>
            <p:nvPr/>
          </p:nvSpPr>
          <p:spPr>
            <a:xfrm>
              <a:off x="2312800" y="986900"/>
              <a:ext cx="81675" cy="70850"/>
            </a:xfrm>
            <a:custGeom>
              <a:avLst/>
              <a:gdLst/>
              <a:ahLst/>
              <a:cxnLst/>
              <a:rect l="l" t="t" r="r" b="b"/>
              <a:pathLst>
                <a:path w="3267" h="2834" extrusionOk="0">
                  <a:moveTo>
                    <a:pt x="1249" y="0"/>
                  </a:moveTo>
                  <a:lnTo>
                    <a:pt x="913" y="48"/>
                  </a:lnTo>
                  <a:lnTo>
                    <a:pt x="577" y="144"/>
                  </a:lnTo>
                  <a:lnTo>
                    <a:pt x="337" y="336"/>
                  </a:lnTo>
                  <a:lnTo>
                    <a:pt x="145" y="577"/>
                  </a:lnTo>
                  <a:lnTo>
                    <a:pt x="49" y="817"/>
                  </a:lnTo>
                  <a:lnTo>
                    <a:pt x="1" y="1105"/>
                  </a:lnTo>
                  <a:lnTo>
                    <a:pt x="49" y="1345"/>
                  </a:lnTo>
                  <a:lnTo>
                    <a:pt x="97" y="1633"/>
                  </a:lnTo>
                  <a:lnTo>
                    <a:pt x="241" y="1921"/>
                  </a:lnTo>
                  <a:lnTo>
                    <a:pt x="433" y="2161"/>
                  </a:lnTo>
                  <a:lnTo>
                    <a:pt x="673" y="2353"/>
                  </a:lnTo>
                  <a:lnTo>
                    <a:pt x="961" y="2546"/>
                  </a:lnTo>
                  <a:lnTo>
                    <a:pt x="1249" y="2690"/>
                  </a:lnTo>
                  <a:lnTo>
                    <a:pt x="1489" y="2786"/>
                  </a:lnTo>
                  <a:lnTo>
                    <a:pt x="1777" y="2834"/>
                  </a:lnTo>
                  <a:lnTo>
                    <a:pt x="2354" y="2834"/>
                  </a:lnTo>
                  <a:lnTo>
                    <a:pt x="2690" y="2690"/>
                  </a:lnTo>
                  <a:lnTo>
                    <a:pt x="2930" y="2498"/>
                  </a:lnTo>
                  <a:lnTo>
                    <a:pt x="3122" y="2257"/>
                  </a:lnTo>
                  <a:lnTo>
                    <a:pt x="3218" y="2017"/>
                  </a:lnTo>
                  <a:lnTo>
                    <a:pt x="3266" y="1777"/>
                  </a:lnTo>
                  <a:lnTo>
                    <a:pt x="3218" y="1489"/>
                  </a:lnTo>
                  <a:lnTo>
                    <a:pt x="3170" y="1201"/>
                  </a:lnTo>
                  <a:lnTo>
                    <a:pt x="3026" y="961"/>
                  </a:lnTo>
                  <a:lnTo>
                    <a:pt x="2786" y="721"/>
                  </a:lnTo>
                  <a:lnTo>
                    <a:pt x="2546" y="481"/>
                  </a:lnTo>
                  <a:lnTo>
                    <a:pt x="2258" y="288"/>
                  </a:lnTo>
                  <a:lnTo>
                    <a:pt x="2018" y="144"/>
                  </a:lnTo>
                  <a:lnTo>
                    <a:pt x="1777" y="48"/>
                  </a:lnTo>
                  <a:lnTo>
                    <a:pt x="1489" y="0"/>
                  </a:lnTo>
                  <a:close/>
                </a:path>
              </a:pathLst>
            </a:custGeom>
            <a:solidFill>
              <a:srgbClr val="BF501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715" name="Google Shape;2715;p41"/>
            <p:cNvSpPr/>
            <p:nvPr/>
          </p:nvSpPr>
          <p:spPr>
            <a:xfrm>
              <a:off x="2312800" y="986900"/>
              <a:ext cx="81675" cy="70850"/>
            </a:xfrm>
            <a:custGeom>
              <a:avLst/>
              <a:gdLst/>
              <a:ahLst/>
              <a:cxnLst/>
              <a:rect l="l" t="t" r="r" b="b"/>
              <a:pathLst>
                <a:path w="3267" h="2834" fill="none" extrusionOk="0">
                  <a:moveTo>
                    <a:pt x="1249" y="0"/>
                  </a:moveTo>
                  <a:lnTo>
                    <a:pt x="1249" y="0"/>
                  </a:lnTo>
                  <a:lnTo>
                    <a:pt x="913" y="48"/>
                  </a:lnTo>
                  <a:lnTo>
                    <a:pt x="577" y="144"/>
                  </a:lnTo>
                  <a:lnTo>
                    <a:pt x="337" y="336"/>
                  </a:lnTo>
                  <a:lnTo>
                    <a:pt x="145" y="577"/>
                  </a:lnTo>
                  <a:lnTo>
                    <a:pt x="145" y="577"/>
                  </a:lnTo>
                  <a:lnTo>
                    <a:pt x="49" y="817"/>
                  </a:lnTo>
                  <a:lnTo>
                    <a:pt x="1" y="1105"/>
                  </a:lnTo>
                  <a:lnTo>
                    <a:pt x="49" y="1345"/>
                  </a:lnTo>
                  <a:lnTo>
                    <a:pt x="97" y="1633"/>
                  </a:lnTo>
                  <a:lnTo>
                    <a:pt x="241" y="1921"/>
                  </a:lnTo>
                  <a:lnTo>
                    <a:pt x="433" y="2161"/>
                  </a:lnTo>
                  <a:lnTo>
                    <a:pt x="673" y="2353"/>
                  </a:lnTo>
                  <a:lnTo>
                    <a:pt x="961" y="2546"/>
                  </a:lnTo>
                  <a:lnTo>
                    <a:pt x="961" y="2546"/>
                  </a:lnTo>
                  <a:lnTo>
                    <a:pt x="1249" y="2690"/>
                  </a:lnTo>
                  <a:lnTo>
                    <a:pt x="1489" y="2786"/>
                  </a:lnTo>
                  <a:lnTo>
                    <a:pt x="1777" y="2834"/>
                  </a:lnTo>
                  <a:lnTo>
                    <a:pt x="2018" y="2834"/>
                  </a:lnTo>
                  <a:lnTo>
                    <a:pt x="2018" y="2834"/>
                  </a:lnTo>
                  <a:lnTo>
                    <a:pt x="2354" y="2834"/>
                  </a:lnTo>
                  <a:lnTo>
                    <a:pt x="2690" y="2690"/>
                  </a:lnTo>
                  <a:lnTo>
                    <a:pt x="2930" y="2498"/>
                  </a:lnTo>
                  <a:lnTo>
                    <a:pt x="3122" y="2257"/>
                  </a:lnTo>
                  <a:lnTo>
                    <a:pt x="3122" y="2257"/>
                  </a:lnTo>
                  <a:lnTo>
                    <a:pt x="3218" y="2017"/>
                  </a:lnTo>
                  <a:lnTo>
                    <a:pt x="3266" y="1777"/>
                  </a:lnTo>
                  <a:lnTo>
                    <a:pt x="3218" y="1489"/>
                  </a:lnTo>
                  <a:lnTo>
                    <a:pt x="3170" y="1201"/>
                  </a:lnTo>
                  <a:lnTo>
                    <a:pt x="3026" y="961"/>
                  </a:lnTo>
                  <a:lnTo>
                    <a:pt x="2786" y="721"/>
                  </a:lnTo>
                  <a:lnTo>
                    <a:pt x="2546" y="481"/>
                  </a:lnTo>
                  <a:lnTo>
                    <a:pt x="2258" y="288"/>
                  </a:lnTo>
                  <a:lnTo>
                    <a:pt x="2258" y="288"/>
                  </a:lnTo>
                  <a:lnTo>
                    <a:pt x="2018" y="144"/>
                  </a:lnTo>
                  <a:lnTo>
                    <a:pt x="1777" y="48"/>
                  </a:lnTo>
                  <a:lnTo>
                    <a:pt x="1489" y="0"/>
                  </a:lnTo>
                  <a:lnTo>
                    <a:pt x="1249" y="0"/>
                  </a:lnTo>
                </a:path>
              </a:pathLst>
            </a:custGeom>
            <a:no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716" name="Google Shape;2716;p41"/>
            <p:cNvSpPr/>
            <p:nvPr/>
          </p:nvSpPr>
          <p:spPr>
            <a:xfrm>
              <a:off x="2551725" y="985700"/>
              <a:ext cx="106875" cy="120075"/>
            </a:xfrm>
            <a:custGeom>
              <a:avLst/>
              <a:gdLst/>
              <a:ahLst/>
              <a:cxnLst/>
              <a:rect l="l" t="t" r="r" b="b"/>
              <a:pathLst>
                <a:path w="4275" h="4803" extrusionOk="0">
                  <a:moveTo>
                    <a:pt x="2354" y="0"/>
                  </a:moveTo>
                  <a:lnTo>
                    <a:pt x="1970" y="48"/>
                  </a:lnTo>
                  <a:lnTo>
                    <a:pt x="1633" y="144"/>
                  </a:lnTo>
                  <a:lnTo>
                    <a:pt x="1297" y="288"/>
                  </a:lnTo>
                  <a:lnTo>
                    <a:pt x="1009" y="529"/>
                  </a:lnTo>
                  <a:lnTo>
                    <a:pt x="769" y="817"/>
                  </a:lnTo>
                  <a:lnTo>
                    <a:pt x="577" y="1153"/>
                  </a:lnTo>
                  <a:lnTo>
                    <a:pt x="145" y="2065"/>
                  </a:lnTo>
                  <a:lnTo>
                    <a:pt x="49" y="2450"/>
                  </a:lnTo>
                  <a:lnTo>
                    <a:pt x="1" y="2834"/>
                  </a:lnTo>
                  <a:lnTo>
                    <a:pt x="49" y="3218"/>
                  </a:lnTo>
                  <a:lnTo>
                    <a:pt x="145" y="3554"/>
                  </a:lnTo>
                  <a:lnTo>
                    <a:pt x="289" y="3890"/>
                  </a:lnTo>
                  <a:lnTo>
                    <a:pt x="529" y="4178"/>
                  </a:lnTo>
                  <a:lnTo>
                    <a:pt x="817" y="4419"/>
                  </a:lnTo>
                  <a:lnTo>
                    <a:pt x="1153" y="4611"/>
                  </a:lnTo>
                  <a:lnTo>
                    <a:pt x="1537" y="4755"/>
                  </a:lnTo>
                  <a:lnTo>
                    <a:pt x="1874" y="4803"/>
                  </a:lnTo>
                  <a:lnTo>
                    <a:pt x="2258" y="4755"/>
                  </a:lnTo>
                  <a:lnTo>
                    <a:pt x="2642" y="4659"/>
                  </a:lnTo>
                  <a:lnTo>
                    <a:pt x="2930" y="4467"/>
                  </a:lnTo>
                  <a:lnTo>
                    <a:pt x="3266" y="4274"/>
                  </a:lnTo>
                  <a:lnTo>
                    <a:pt x="3506" y="3986"/>
                  </a:lnTo>
                  <a:lnTo>
                    <a:pt x="3699" y="3650"/>
                  </a:lnTo>
                  <a:lnTo>
                    <a:pt x="4083" y="2690"/>
                  </a:lnTo>
                  <a:lnTo>
                    <a:pt x="4227" y="2305"/>
                  </a:lnTo>
                  <a:lnTo>
                    <a:pt x="4275" y="1969"/>
                  </a:lnTo>
                  <a:lnTo>
                    <a:pt x="4227" y="1585"/>
                  </a:lnTo>
                  <a:lnTo>
                    <a:pt x="4131" y="1249"/>
                  </a:lnTo>
                  <a:lnTo>
                    <a:pt x="3939" y="913"/>
                  </a:lnTo>
                  <a:lnTo>
                    <a:pt x="3747" y="625"/>
                  </a:lnTo>
                  <a:lnTo>
                    <a:pt x="3458" y="336"/>
                  </a:lnTo>
                  <a:lnTo>
                    <a:pt x="3122" y="144"/>
                  </a:lnTo>
                  <a:lnTo>
                    <a:pt x="2738" y="48"/>
                  </a:lnTo>
                  <a:lnTo>
                    <a:pt x="2354" y="0"/>
                  </a:lnTo>
                  <a:close/>
                </a:path>
              </a:pathLst>
            </a:custGeom>
            <a:solidFill>
              <a:srgbClr val="FDFDFD"/>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717" name="Google Shape;2717;p41"/>
            <p:cNvSpPr/>
            <p:nvPr/>
          </p:nvSpPr>
          <p:spPr>
            <a:xfrm>
              <a:off x="2551725" y="988100"/>
              <a:ext cx="78075" cy="102075"/>
            </a:xfrm>
            <a:custGeom>
              <a:avLst/>
              <a:gdLst/>
              <a:ahLst/>
              <a:cxnLst/>
              <a:rect l="l" t="t" r="r" b="b"/>
              <a:pathLst>
                <a:path w="3123" h="4083" extrusionOk="0">
                  <a:moveTo>
                    <a:pt x="1729" y="0"/>
                  </a:moveTo>
                  <a:lnTo>
                    <a:pt x="1393" y="144"/>
                  </a:lnTo>
                  <a:lnTo>
                    <a:pt x="1057" y="384"/>
                  </a:lnTo>
                  <a:lnTo>
                    <a:pt x="769" y="673"/>
                  </a:lnTo>
                  <a:lnTo>
                    <a:pt x="577" y="1057"/>
                  </a:lnTo>
                  <a:lnTo>
                    <a:pt x="145" y="1969"/>
                  </a:lnTo>
                  <a:lnTo>
                    <a:pt x="97" y="2209"/>
                  </a:lnTo>
                  <a:lnTo>
                    <a:pt x="1" y="2450"/>
                  </a:lnTo>
                  <a:lnTo>
                    <a:pt x="1" y="2690"/>
                  </a:lnTo>
                  <a:lnTo>
                    <a:pt x="1" y="2930"/>
                  </a:lnTo>
                  <a:lnTo>
                    <a:pt x="49" y="3170"/>
                  </a:lnTo>
                  <a:lnTo>
                    <a:pt x="97" y="3410"/>
                  </a:lnTo>
                  <a:lnTo>
                    <a:pt x="337" y="3842"/>
                  </a:lnTo>
                  <a:lnTo>
                    <a:pt x="529" y="3938"/>
                  </a:lnTo>
                  <a:lnTo>
                    <a:pt x="865" y="4034"/>
                  </a:lnTo>
                  <a:lnTo>
                    <a:pt x="1201" y="4082"/>
                  </a:lnTo>
                  <a:lnTo>
                    <a:pt x="1537" y="3986"/>
                  </a:lnTo>
                  <a:lnTo>
                    <a:pt x="1874" y="3890"/>
                  </a:lnTo>
                  <a:lnTo>
                    <a:pt x="2210" y="3650"/>
                  </a:lnTo>
                  <a:lnTo>
                    <a:pt x="2498" y="3410"/>
                  </a:lnTo>
                  <a:lnTo>
                    <a:pt x="2738" y="3074"/>
                  </a:lnTo>
                  <a:lnTo>
                    <a:pt x="2930" y="2690"/>
                  </a:lnTo>
                  <a:lnTo>
                    <a:pt x="3074" y="2305"/>
                  </a:lnTo>
                  <a:lnTo>
                    <a:pt x="3122" y="1921"/>
                  </a:lnTo>
                  <a:lnTo>
                    <a:pt x="3122" y="1537"/>
                  </a:lnTo>
                  <a:lnTo>
                    <a:pt x="3074" y="1153"/>
                  </a:lnTo>
                  <a:lnTo>
                    <a:pt x="2930" y="817"/>
                  </a:lnTo>
                  <a:lnTo>
                    <a:pt x="2738" y="529"/>
                  </a:lnTo>
                  <a:lnTo>
                    <a:pt x="2498" y="288"/>
                  </a:lnTo>
                  <a:lnTo>
                    <a:pt x="2210" y="96"/>
                  </a:lnTo>
                  <a:lnTo>
                    <a:pt x="1970" y="48"/>
                  </a:lnTo>
                  <a:lnTo>
                    <a:pt x="1729" y="0"/>
                  </a:lnTo>
                  <a:close/>
                </a:path>
              </a:pathLst>
            </a:custGeom>
            <a:solidFill>
              <a:srgbClr val="210A0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718" name="Google Shape;2718;p41"/>
            <p:cNvSpPr/>
            <p:nvPr/>
          </p:nvSpPr>
          <p:spPr>
            <a:xfrm>
              <a:off x="2402850" y="1046925"/>
              <a:ext cx="147700" cy="110475"/>
            </a:xfrm>
            <a:custGeom>
              <a:avLst/>
              <a:gdLst/>
              <a:ahLst/>
              <a:cxnLst/>
              <a:rect l="l" t="t" r="r" b="b"/>
              <a:pathLst>
                <a:path w="5908" h="4419" extrusionOk="0">
                  <a:moveTo>
                    <a:pt x="1057" y="1"/>
                  </a:moveTo>
                  <a:lnTo>
                    <a:pt x="817" y="49"/>
                  </a:lnTo>
                  <a:lnTo>
                    <a:pt x="577" y="193"/>
                  </a:lnTo>
                  <a:lnTo>
                    <a:pt x="385" y="385"/>
                  </a:lnTo>
                  <a:lnTo>
                    <a:pt x="241" y="673"/>
                  </a:lnTo>
                  <a:lnTo>
                    <a:pt x="97" y="913"/>
                  </a:lnTo>
                  <a:lnTo>
                    <a:pt x="48" y="1249"/>
                  </a:lnTo>
                  <a:lnTo>
                    <a:pt x="0" y="1585"/>
                  </a:lnTo>
                  <a:lnTo>
                    <a:pt x="0" y="1922"/>
                  </a:lnTo>
                  <a:lnTo>
                    <a:pt x="97" y="2306"/>
                  </a:lnTo>
                  <a:lnTo>
                    <a:pt x="193" y="2642"/>
                  </a:lnTo>
                  <a:lnTo>
                    <a:pt x="385" y="2978"/>
                  </a:lnTo>
                  <a:lnTo>
                    <a:pt x="673" y="3314"/>
                  </a:lnTo>
                  <a:lnTo>
                    <a:pt x="1009" y="3602"/>
                  </a:lnTo>
                  <a:lnTo>
                    <a:pt x="1441" y="3891"/>
                  </a:lnTo>
                  <a:lnTo>
                    <a:pt x="2114" y="4131"/>
                  </a:lnTo>
                  <a:lnTo>
                    <a:pt x="2738" y="4323"/>
                  </a:lnTo>
                  <a:lnTo>
                    <a:pt x="3266" y="4419"/>
                  </a:lnTo>
                  <a:lnTo>
                    <a:pt x="3746" y="4371"/>
                  </a:lnTo>
                  <a:lnTo>
                    <a:pt x="4179" y="4323"/>
                  </a:lnTo>
                  <a:lnTo>
                    <a:pt x="4611" y="4179"/>
                  </a:lnTo>
                  <a:lnTo>
                    <a:pt x="4947" y="3987"/>
                  </a:lnTo>
                  <a:lnTo>
                    <a:pt x="5235" y="3746"/>
                  </a:lnTo>
                  <a:lnTo>
                    <a:pt x="5427" y="3458"/>
                  </a:lnTo>
                  <a:lnTo>
                    <a:pt x="5619" y="3170"/>
                  </a:lnTo>
                  <a:lnTo>
                    <a:pt x="5763" y="2882"/>
                  </a:lnTo>
                  <a:lnTo>
                    <a:pt x="5860" y="2594"/>
                  </a:lnTo>
                  <a:lnTo>
                    <a:pt x="5908" y="2306"/>
                  </a:lnTo>
                  <a:lnTo>
                    <a:pt x="5908" y="2018"/>
                  </a:lnTo>
                  <a:lnTo>
                    <a:pt x="5860" y="1777"/>
                  </a:lnTo>
                  <a:lnTo>
                    <a:pt x="5763" y="1633"/>
                  </a:lnTo>
                  <a:lnTo>
                    <a:pt x="5523" y="1393"/>
                  </a:lnTo>
                  <a:lnTo>
                    <a:pt x="5283" y="1249"/>
                  </a:lnTo>
                  <a:lnTo>
                    <a:pt x="5043" y="1201"/>
                  </a:lnTo>
                  <a:lnTo>
                    <a:pt x="4707" y="1153"/>
                  </a:lnTo>
                  <a:lnTo>
                    <a:pt x="4227" y="1105"/>
                  </a:lnTo>
                  <a:lnTo>
                    <a:pt x="3554" y="913"/>
                  </a:lnTo>
                  <a:lnTo>
                    <a:pt x="2690" y="625"/>
                  </a:lnTo>
                  <a:lnTo>
                    <a:pt x="1537" y="97"/>
                  </a:lnTo>
                  <a:lnTo>
                    <a:pt x="1297" y="1"/>
                  </a:lnTo>
                  <a:close/>
                </a:path>
              </a:pathLst>
            </a:custGeom>
            <a:solidFill>
              <a:srgbClr val="FDFDFD"/>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719" name="Google Shape;2719;p41"/>
            <p:cNvSpPr/>
            <p:nvPr/>
          </p:nvSpPr>
          <p:spPr>
            <a:xfrm>
              <a:off x="2489300" y="1000100"/>
              <a:ext cx="25225" cy="20425"/>
            </a:xfrm>
            <a:custGeom>
              <a:avLst/>
              <a:gdLst/>
              <a:ahLst/>
              <a:cxnLst/>
              <a:rect l="l" t="t" r="r" b="b"/>
              <a:pathLst>
                <a:path w="1009" h="817" extrusionOk="0">
                  <a:moveTo>
                    <a:pt x="288" y="1"/>
                  </a:moveTo>
                  <a:lnTo>
                    <a:pt x="288" y="49"/>
                  </a:lnTo>
                  <a:lnTo>
                    <a:pt x="96" y="385"/>
                  </a:lnTo>
                  <a:lnTo>
                    <a:pt x="48" y="577"/>
                  </a:lnTo>
                  <a:lnTo>
                    <a:pt x="0" y="673"/>
                  </a:lnTo>
                  <a:lnTo>
                    <a:pt x="0" y="769"/>
                  </a:lnTo>
                  <a:lnTo>
                    <a:pt x="48" y="817"/>
                  </a:lnTo>
                  <a:lnTo>
                    <a:pt x="144" y="817"/>
                  </a:lnTo>
                  <a:lnTo>
                    <a:pt x="192" y="721"/>
                  </a:lnTo>
                  <a:lnTo>
                    <a:pt x="192" y="625"/>
                  </a:lnTo>
                  <a:lnTo>
                    <a:pt x="240" y="433"/>
                  </a:lnTo>
                  <a:lnTo>
                    <a:pt x="330" y="223"/>
                  </a:lnTo>
                  <a:lnTo>
                    <a:pt x="330" y="223"/>
                  </a:lnTo>
                  <a:lnTo>
                    <a:pt x="336" y="241"/>
                  </a:lnTo>
                  <a:lnTo>
                    <a:pt x="384" y="433"/>
                  </a:lnTo>
                  <a:lnTo>
                    <a:pt x="481" y="721"/>
                  </a:lnTo>
                  <a:lnTo>
                    <a:pt x="481" y="769"/>
                  </a:lnTo>
                  <a:lnTo>
                    <a:pt x="625" y="769"/>
                  </a:lnTo>
                  <a:lnTo>
                    <a:pt x="1009" y="433"/>
                  </a:lnTo>
                  <a:lnTo>
                    <a:pt x="1009" y="337"/>
                  </a:lnTo>
                  <a:lnTo>
                    <a:pt x="1009" y="289"/>
                  </a:lnTo>
                  <a:lnTo>
                    <a:pt x="961" y="241"/>
                  </a:lnTo>
                  <a:lnTo>
                    <a:pt x="865" y="289"/>
                  </a:lnTo>
                  <a:lnTo>
                    <a:pt x="605" y="516"/>
                  </a:lnTo>
                  <a:lnTo>
                    <a:pt x="605" y="516"/>
                  </a:lnTo>
                  <a:lnTo>
                    <a:pt x="529" y="337"/>
                  </a:lnTo>
                  <a:lnTo>
                    <a:pt x="481" y="241"/>
                  </a:lnTo>
                  <a:lnTo>
                    <a:pt x="384" y="49"/>
                  </a:lnTo>
                  <a:lnTo>
                    <a:pt x="384" y="1"/>
                  </a:lnTo>
                  <a:close/>
                </a:path>
              </a:pathLst>
            </a:custGeom>
            <a:solidFill>
              <a:srgbClr val="4D2A2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720" name="Google Shape;2720;p41"/>
            <p:cNvSpPr/>
            <p:nvPr/>
          </p:nvSpPr>
          <p:spPr>
            <a:xfrm>
              <a:off x="2383650" y="904050"/>
              <a:ext cx="108075" cy="118900"/>
            </a:xfrm>
            <a:custGeom>
              <a:avLst/>
              <a:gdLst/>
              <a:ahLst/>
              <a:cxnLst/>
              <a:rect l="l" t="t" r="r" b="b"/>
              <a:pathLst>
                <a:path w="4323" h="4756" extrusionOk="0">
                  <a:moveTo>
                    <a:pt x="2161" y="1"/>
                  </a:moveTo>
                  <a:lnTo>
                    <a:pt x="1777" y="97"/>
                  </a:lnTo>
                  <a:lnTo>
                    <a:pt x="1441" y="241"/>
                  </a:lnTo>
                  <a:lnTo>
                    <a:pt x="1153" y="433"/>
                  </a:lnTo>
                  <a:lnTo>
                    <a:pt x="865" y="721"/>
                  </a:lnTo>
                  <a:lnTo>
                    <a:pt x="672" y="1057"/>
                  </a:lnTo>
                  <a:lnTo>
                    <a:pt x="192" y="1970"/>
                  </a:lnTo>
                  <a:lnTo>
                    <a:pt x="48" y="2306"/>
                  </a:lnTo>
                  <a:lnTo>
                    <a:pt x="0" y="2690"/>
                  </a:lnTo>
                  <a:lnTo>
                    <a:pt x="0" y="3074"/>
                  </a:lnTo>
                  <a:lnTo>
                    <a:pt x="96" y="3410"/>
                  </a:lnTo>
                  <a:lnTo>
                    <a:pt x="240" y="3746"/>
                  </a:lnTo>
                  <a:lnTo>
                    <a:pt x="480" y="4083"/>
                  </a:lnTo>
                  <a:lnTo>
                    <a:pt x="720" y="4323"/>
                  </a:lnTo>
                  <a:lnTo>
                    <a:pt x="1057" y="4563"/>
                  </a:lnTo>
                  <a:lnTo>
                    <a:pt x="1441" y="4659"/>
                  </a:lnTo>
                  <a:lnTo>
                    <a:pt x="1825" y="4755"/>
                  </a:lnTo>
                  <a:lnTo>
                    <a:pt x="2161" y="4755"/>
                  </a:lnTo>
                  <a:lnTo>
                    <a:pt x="2545" y="4659"/>
                  </a:lnTo>
                  <a:lnTo>
                    <a:pt x="2882" y="4515"/>
                  </a:lnTo>
                  <a:lnTo>
                    <a:pt x="3170" y="4275"/>
                  </a:lnTo>
                  <a:lnTo>
                    <a:pt x="3458" y="4035"/>
                  </a:lnTo>
                  <a:lnTo>
                    <a:pt x="3650" y="3698"/>
                  </a:lnTo>
                  <a:lnTo>
                    <a:pt x="4082" y="2786"/>
                  </a:lnTo>
                  <a:lnTo>
                    <a:pt x="4226" y="2402"/>
                  </a:lnTo>
                  <a:lnTo>
                    <a:pt x="4322" y="2018"/>
                  </a:lnTo>
                  <a:lnTo>
                    <a:pt x="4274" y="1681"/>
                  </a:lnTo>
                  <a:lnTo>
                    <a:pt x="4226" y="1297"/>
                  </a:lnTo>
                  <a:lnTo>
                    <a:pt x="4082" y="961"/>
                  </a:lnTo>
                  <a:lnTo>
                    <a:pt x="3842" y="673"/>
                  </a:lnTo>
                  <a:lnTo>
                    <a:pt x="3554" y="385"/>
                  </a:lnTo>
                  <a:lnTo>
                    <a:pt x="3266" y="193"/>
                  </a:lnTo>
                  <a:lnTo>
                    <a:pt x="2882" y="49"/>
                  </a:lnTo>
                  <a:lnTo>
                    <a:pt x="2497" y="1"/>
                  </a:lnTo>
                  <a:close/>
                </a:path>
              </a:pathLst>
            </a:custGeom>
            <a:solidFill>
              <a:srgbClr val="FDFDFD"/>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721" name="Google Shape;2721;p41"/>
            <p:cNvSpPr/>
            <p:nvPr/>
          </p:nvSpPr>
          <p:spPr>
            <a:xfrm>
              <a:off x="2383650" y="904050"/>
              <a:ext cx="108075" cy="118900"/>
            </a:xfrm>
            <a:custGeom>
              <a:avLst/>
              <a:gdLst/>
              <a:ahLst/>
              <a:cxnLst/>
              <a:rect l="l" t="t" r="r" b="b"/>
              <a:pathLst>
                <a:path w="4323" h="4756" fill="none" extrusionOk="0">
                  <a:moveTo>
                    <a:pt x="1057" y="4563"/>
                  </a:moveTo>
                  <a:lnTo>
                    <a:pt x="1057" y="4563"/>
                  </a:lnTo>
                  <a:lnTo>
                    <a:pt x="1057" y="4563"/>
                  </a:lnTo>
                  <a:lnTo>
                    <a:pt x="720" y="4323"/>
                  </a:lnTo>
                  <a:lnTo>
                    <a:pt x="480" y="4083"/>
                  </a:lnTo>
                  <a:lnTo>
                    <a:pt x="240" y="3746"/>
                  </a:lnTo>
                  <a:lnTo>
                    <a:pt x="96" y="3410"/>
                  </a:lnTo>
                  <a:lnTo>
                    <a:pt x="0" y="3074"/>
                  </a:lnTo>
                  <a:lnTo>
                    <a:pt x="0" y="2690"/>
                  </a:lnTo>
                  <a:lnTo>
                    <a:pt x="48" y="2306"/>
                  </a:lnTo>
                  <a:lnTo>
                    <a:pt x="192" y="1970"/>
                  </a:lnTo>
                  <a:lnTo>
                    <a:pt x="672" y="1057"/>
                  </a:lnTo>
                  <a:lnTo>
                    <a:pt x="672" y="1057"/>
                  </a:lnTo>
                  <a:lnTo>
                    <a:pt x="865" y="721"/>
                  </a:lnTo>
                  <a:lnTo>
                    <a:pt x="1153" y="433"/>
                  </a:lnTo>
                  <a:lnTo>
                    <a:pt x="1441" y="241"/>
                  </a:lnTo>
                  <a:lnTo>
                    <a:pt x="1777" y="97"/>
                  </a:lnTo>
                  <a:lnTo>
                    <a:pt x="2161" y="1"/>
                  </a:lnTo>
                  <a:lnTo>
                    <a:pt x="2497" y="1"/>
                  </a:lnTo>
                  <a:lnTo>
                    <a:pt x="2882" y="49"/>
                  </a:lnTo>
                  <a:lnTo>
                    <a:pt x="3266" y="193"/>
                  </a:lnTo>
                  <a:lnTo>
                    <a:pt x="3266" y="193"/>
                  </a:lnTo>
                  <a:lnTo>
                    <a:pt x="3554" y="385"/>
                  </a:lnTo>
                  <a:lnTo>
                    <a:pt x="3842" y="673"/>
                  </a:lnTo>
                  <a:lnTo>
                    <a:pt x="4082" y="961"/>
                  </a:lnTo>
                  <a:lnTo>
                    <a:pt x="4226" y="1297"/>
                  </a:lnTo>
                  <a:lnTo>
                    <a:pt x="4274" y="1681"/>
                  </a:lnTo>
                  <a:lnTo>
                    <a:pt x="4322" y="2018"/>
                  </a:lnTo>
                  <a:lnTo>
                    <a:pt x="4226" y="2402"/>
                  </a:lnTo>
                  <a:lnTo>
                    <a:pt x="4082" y="2786"/>
                  </a:lnTo>
                  <a:lnTo>
                    <a:pt x="3650" y="3698"/>
                  </a:lnTo>
                  <a:lnTo>
                    <a:pt x="3650" y="3698"/>
                  </a:lnTo>
                  <a:lnTo>
                    <a:pt x="3458" y="4035"/>
                  </a:lnTo>
                  <a:lnTo>
                    <a:pt x="3170" y="4275"/>
                  </a:lnTo>
                  <a:lnTo>
                    <a:pt x="2882" y="4515"/>
                  </a:lnTo>
                  <a:lnTo>
                    <a:pt x="2545" y="4659"/>
                  </a:lnTo>
                  <a:lnTo>
                    <a:pt x="2161" y="4755"/>
                  </a:lnTo>
                  <a:lnTo>
                    <a:pt x="1825" y="4755"/>
                  </a:lnTo>
                  <a:lnTo>
                    <a:pt x="1441" y="4659"/>
                  </a:lnTo>
                  <a:lnTo>
                    <a:pt x="1057" y="4563"/>
                  </a:lnTo>
                </a:path>
              </a:pathLst>
            </a:custGeom>
            <a:no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722" name="Google Shape;2722;p41"/>
            <p:cNvSpPr/>
            <p:nvPr/>
          </p:nvSpPr>
          <p:spPr>
            <a:xfrm>
              <a:off x="2410050" y="923250"/>
              <a:ext cx="81675" cy="99700"/>
            </a:xfrm>
            <a:custGeom>
              <a:avLst/>
              <a:gdLst/>
              <a:ahLst/>
              <a:cxnLst/>
              <a:rect l="l" t="t" r="r" b="b"/>
              <a:pathLst>
                <a:path w="3267" h="3988" extrusionOk="0">
                  <a:moveTo>
                    <a:pt x="2066" y="1"/>
                  </a:moveTo>
                  <a:lnTo>
                    <a:pt x="1730" y="49"/>
                  </a:lnTo>
                  <a:lnTo>
                    <a:pt x="1393" y="145"/>
                  </a:lnTo>
                  <a:lnTo>
                    <a:pt x="1057" y="337"/>
                  </a:lnTo>
                  <a:lnTo>
                    <a:pt x="769" y="577"/>
                  </a:lnTo>
                  <a:lnTo>
                    <a:pt x="481" y="865"/>
                  </a:lnTo>
                  <a:lnTo>
                    <a:pt x="289" y="1250"/>
                  </a:lnTo>
                  <a:lnTo>
                    <a:pt x="97" y="1634"/>
                  </a:lnTo>
                  <a:lnTo>
                    <a:pt x="1" y="2018"/>
                  </a:lnTo>
                  <a:lnTo>
                    <a:pt x="1" y="2402"/>
                  </a:lnTo>
                  <a:lnTo>
                    <a:pt x="49" y="2786"/>
                  </a:lnTo>
                  <a:lnTo>
                    <a:pt x="145" y="3123"/>
                  </a:lnTo>
                  <a:lnTo>
                    <a:pt x="337" y="3459"/>
                  </a:lnTo>
                  <a:lnTo>
                    <a:pt x="577" y="3699"/>
                  </a:lnTo>
                  <a:lnTo>
                    <a:pt x="865" y="3891"/>
                  </a:lnTo>
                  <a:lnTo>
                    <a:pt x="1057" y="3987"/>
                  </a:lnTo>
                  <a:lnTo>
                    <a:pt x="1537" y="3843"/>
                  </a:lnTo>
                  <a:lnTo>
                    <a:pt x="1778" y="3747"/>
                  </a:lnTo>
                  <a:lnTo>
                    <a:pt x="1970" y="3651"/>
                  </a:lnTo>
                  <a:lnTo>
                    <a:pt x="2162" y="3507"/>
                  </a:lnTo>
                  <a:lnTo>
                    <a:pt x="2306" y="3315"/>
                  </a:lnTo>
                  <a:lnTo>
                    <a:pt x="2450" y="3123"/>
                  </a:lnTo>
                  <a:lnTo>
                    <a:pt x="2594" y="2930"/>
                  </a:lnTo>
                  <a:lnTo>
                    <a:pt x="3026" y="2018"/>
                  </a:lnTo>
                  <a:lnTo>
                    <a:pt x="3170" y="1634"/>
                  </a:lnTo>
                  <a:lnTo>
                    <a:pt x="3266" y="1202"/>
                  </a:lnTo>
                  <a:lnTo>
                    <a:pt x="3218" y="817"/>
                  </a:lnTo>
                  <a:lnTo>
                    <a:pt x="3122" y="433"/>
                  </a:lnTo>
                  <a:lnTo>
                    <a:pt x="2930" y="289"/>
                  </a:lnTo>
                  <a:lnTo>
                    <a:pt x="2738" y="145"/>
                  </a:lnTo>
                  <a:lnTo>
                    <a:pt x="2402" y="1"/>
                  </a:lnTo>
                  <a:close/>
                </a:path>
              </a:pathLst>
            </a:custGeom>
            <a:solidFill>
              <a:srgbClr val="210A0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723" name="Google Shape;2723;p41"/>
            <p:cNvSpPr/>
            <p:nvPr/>
          </p:nvSpPr>
          <p:spPr>
            <a:xfrm>
              <a:off x="2269575" y="593100"/>
              <a:ext cx="609950" cy="678375"/>
            </a:xfrm>
            <a:custGeom>
              <a:avLst/>
              <a:gdLst/>
              <a:ahLst/>
              <a:cxnLst/>
              <a:rect l="l" t="t" r="r" b="b"/>
              <a:pathLst>
                <a:path w="24398" h="27135" extrusionOk="0">
                  <a:moveTo>
                    <a:pt x="7733" y="0"/>
                  </a:moveTo>
                  <a:lnTo>
                    <a:pt x="7493" y="48"/>
                  </a:lnTo>
                  <a:lnTo>
                    <a:pt x="7300" y="144"/>
                  </a:lnTo>
                  <a:lnTo>
                    <a:pt x="7156" y="288"/>
                  </a:lnTo>
                  <a:lnTo>
                    <a:pt x="7060" y="480"/>
                  </a:lnTo>
                  <a:lnTo>
                    <a:pt x="7012" y="672"/>
                  </a:lnTo>
                  <a:lnTo>
                    <a:pt x="7012" y="864"/>
                  </a:lnTo>
                  <a:lnTo>
                    <a:pt x="7060" y="1105"/>
                  </a:lnTo>
                  <a:lnTo>
                    <a:pt x="7156" y="1297"/>
                  </a:lnTo>
                  <a:lnTo>
                    <a:pt x="7445" y="1729"/>
                  </a:lnTo>
                  <a:lnTo>
                    <a:pt x="7733" y="2113"/>
                  </a:lnTo>
                  <a:lnTo>
                    <a:pt x="8069" y="2449"/>
                  </a:lnTo>
                  <a:lnTo>
                    <a:pt x="8405" y="2737"/>
                  </a:lnTo>
                  <a:lnTo>
                    <a:pt x="7349" y="2545"/>
                  </a:lnTo>
                  <a:lnTo>
                    <a:pt x="6244" y="2353"/>
                  </a:lnTo>
                  <a:lnTo>
                    <a:pt x="4995" y="2161"/>
                  </a:lnTo>
                  <a:lnTo>
                    <a:pt x="3651" y="2017"/>
                  </a:lnTo>
                  <a:lnTo>
                    <a:pt x="2498" y="1969"/>
                  </a:lnTo>
                  <a:lnTo>
                    <a:pt x="1970" y="1969"/>
                  </a:lnTo>
                  <a:lnTo>
                    <a:pt x="1585" y="2065"/>
                  </a:lnTo>
                  <a:lnTo>
                    <a:pt x="1249" y="2161"/>
                  </a:lnTo>
                  <a:lnTo>
                    <a:pt x="1153" y="2209"/>
                  </a:lnTo>
                  <a:lnTo>
                    <a:pt x="1057" y="2305"/>
                  </a:lnTo>
                  <a:lnTo>
                    <a:pt x="1009" y="2497"/>
                  </a:lnTo>
                  <a:lnTo>
                    <a:pt x="1009" y="2689"/>
                  </a:lnTo>
                  <a:lnTo>
                    <a:pt x="1105" y="2833"/>
                  </a:lnTo>
                  <a:lnTo>
                    <a:pt x="1249" y="2978"/>
                  </a:lnTo>
                  <a:lnTo>
                    <a:pt x="1441" y="3122"/>
                  </a:lnTo>
                  <a:lnTo>
                    <a:pt x="1730" y="3266"/>
                  </a:lnTo>
                  <a:lnTo>
                    <a:pt x="2306" y="3506"/>
                  </a:lnTo>
                  <a:lnTo>
                    <a:pt x="2882" y="3698"/>
                  </a:lnTo>
                  <a:lnTo>
                    <a:pt x="3458" y="3842"/>
                  </a:lnTo>
                  <a:lnTo>
                    <a:pt x="3987" y="3986"/>
                  </a:lnTo>
                  <a:lnTo>
                    <a:pt x="3410" y="4226"/>
                  </a:lnTo>
                  <a:lnTo>
                    <a:pt x="2210" y="4754"/>
                  </a:lnTo>
                  <a:lnTo>
                    <a:pt x="1489" y="5139"/>
                  </a:lnTo>
                  <a:lnTo>
                    <a:pt x="865" y="5523"/>
                  </a:lnTo>
                  <a:lnTo>
                    <a:pt x="337" y="5907"/>
                  </a:lnTo>
                  <a:lnTo>
                    <a:pt x="145" y="6099"/>
                  </a:lnTo>
                  <a:lnTo>
                    <a:pt x="49" y="6243"/>
                  </a:lnTo>
                  <a:lnTo>
                    <a:pt x="1" y="6435"/>
                  </a:lnTo>
                  <a:lnTo>
                    <a:pt x="1" y="6579"/>
                  </a:lnTo>
                  <a:lnTo>
                    <a:pt x="49" y="6676"/>
                  </a:lnTo>
                  <a:lnTo>
                    <a:pt x="145" y="6820"/>
                  </a:lnTo>
                  <a:lnTo>
                    <a:pt x="433" y="7012"/>
                  </a:lnTo>
                  <a:lnTo>
                    <a:pt x="817" y="7108"/>
                  </a:lnTo>
                  <a:lnTo>
                    <a:pt x="1201" y="7204"/>
                  </a:lnTo>
                  <a:lnTo>
                    <a:pt x="1585" y="7252"/>
                  </a:lnTo>
                  <a:lnTo>
                    <a:pt x="1970" y="7300"/>
                  </a:lnTo>
                  <a:lnTo>
                    <a:pt x="1778" y="7684"/>
                  </a:lnTo>
                  <a:lnTo>
                    <a:pt x="1634" y="8116"/>
                  </a:lnTo>
                  <a:lnTo>
                    <a:pt x="1345" y="8981"/>
                  </a:lnTo>
                  <a:lnTo>
                    <a:pt x="1105" y="9605"/>
                  </a:lnTo>
                  <a:lnTo>
                    <a:pt x="913" y="10229"/>
                  </a:lnTo>
                  <a:lnTo>
                    <a:pt x="769" y="10902"/>
                  </a:lnTo>
                  <a:lnTo>
                    <a:pt x="625" y="11574"/>
                  </a:lnTo>
                  <a:lnTo>
                    <a:pt x="529" y="12294"/>
                  </a:lnTo>
                  <a:lnTo>
                    <a:pt x="433" y="13015"/>
                  </a:lnTo>
                  <a:lnTo>
                    <a:pt x="433" y="13783"/>
                  </a:lnTo>
                  <a:lnTo>
                    <a:pt x="433" y="14552"/>
                  </a:lnTo>
                  <a:lnTo>
                    <a:pt x="529" y="14360"/>
                  </a:lnTo>
                  <a:lnTo>
                    <a:pt x="865" y="13831"/>
                  </a:lnTo>
                  <a:lnTo>
                    <a:pt x="1393" y="13063"/>
                  </a:lnTo>
                  <a:lnTo>
                    <a:pt x="2114" y="12102"/>
                  </a:lnTo>
                  <a:lnTo>
                    <a:pt x="2546" y="11622"/>
                  </a:lnTo>
                  <a:lnTo>
                    <a:pt x="3026" y="11094"/>
                  </a:lnTo>
                  <a:lnTo>
                    <a:pt x="3603" y="10614"/>
                  </a:lnTo>
                  <a:lnTo>
                    <a:pt x="4179" y="10133"/>
                  </a:lnTo>
                  <a:lnTo>
                    <a:pt x="4803" y="9701"/>
                  </a:lnTo>
                  <a:lnTo>
                    <a:pt x="5524" y="9317"/>
                  </a:lnTo>
                  <a:lnTo>
                    <a:pt x="6244" y="8981"/>
                  </a:lnTo>
                  <a:lnTo>
                    <a:pt x="7012" y="8693"/>
                  </a:lnTo>
                  <a:lnTo>
                    <a:pt x="8453" y="8885"/>
                  </a:lnTo>
                  <a:lnTo>
                    <a:pt x="8885" y="9125"/>
                  </a:lnTo>
                  <a:lnTo>
                    <a:pt x="9318" y="9461"/>
                  </a:lnTo>
                  <a:lnTo>
                    <a:pt x="9510" y="9701"/>
                  </a:lnTo>
                  <a:lnTo>
                    <a:pt x="9702" y="9941"/>
                  </a:lnTo>
                  <a:lnTo>
                    <a:pt x="9894" y="10181"/>
                  </a:lnTo>
                  <a:lnTo>
                    <a:pt x="10038" y="10518"/>
                  </a:lnTo>
                  <a:lnTo>
                    <a:pt x="10038" y="10373"/>
                  </a:lnTo>
                  <a:lnTo>
                    <a:pt x="10038" y="10085"/>
                  </a:lnTo>
                  <a:lnTo>
                    <a:pt x="10038" y="9989"/>
                  </a:lnTo>
                  <a:lnTo>
                    <a:pt x="10134" y="9893"/>
                  </a:lnTo>
                  <a:lnTo>
                    <a:pt x="10230" y="9797"/>
                  </a:lnTo>
                  <a:lnTo>
                    <a:pt x="10374" y="9797"/>
                  </a:lnTo>
                  <a:lnTo>
                    <a:pt x="10518" y="9941"/>
                  </a:lnTo>
                  <a:lnTo>
                    <a:pt x="10710" y="10133"/>
                  </a:lnTo>
                  <a:lnTo>
                    <a:pt x="10854" y="10421"/>
                  </a:lnTo>
                  <a:lnTo>
                    <a:pt x="10950" y="10710"/>
                  </a:lnTo>
                  <a:lnTo>
                    <a:pt x="11143" y="11238"/>
                  </a:lnTo>
                  <a:lnTo>
                    <a:pt x="11239" y="11478"/>
                  </a:lnTo>
                  <a:lnTo>
                    <a:pt x="12247" y="11190"/>
                  </a:lnTo>
                  <a:lnTo>
                    <a:pt x="12967" y="11046"/>
                  </a:lnTo>
                  <a:lnTo>
                    <a:pt x="13256" y="10998"/>
                  </a:lnTo>
                  <a:lnTo>
                    <a:pt x="13448" y="10998"/>
                  </a:lnTo>
                  <a:lnTo>
                    <a:pt x="13544" y="11046"/>
                  </a:lnTo>
                  <a:lnTo>
                    <a:pt x="13592" y="11142"/>
                  </a:lnTo>
                  <a:lnTo>
                    <a:pt x="13544" y="11238"/>
                  </a:lnTo>
                  <a:lnTo>
                    <a:pt x="13496" y="11382"/>
                  </a:lnTo>
                  <a:lnTo>
                    <a:pt x="13352" y="11622"/>
                  </a:lnTo>
                  <a:lnTo>
                    <a:pt x="13256" y="11718"/>
                  </a:lnTo>
                  <a:lnTo>
                    <a:pt x="15705" y="11814"/>
                  </a:lnTo>
                  <a:lnTo>
                    <a:pt x="16281" y="12342"/>
                  </a:lnTo>
                  <a:lnTo>
                    <a:pt x="16761" y="13015"/>
                  </a:lnTo>
                  <a:lnTo>
                    <a:pt x="17194" y="13687"/>
                  </a:lnTo>
                  <a:lnTo>
                    <a:pt x="17338" y="14071"/>
                  </a:lnTo>
                  <a:lnTo>
                    <a:pt x="17482" y="14456"/>
                  </a:lnTo>
                  <a:lnTo>
                    <a:pt x="17626" y="14888"/>
                  </a:lnTo>
                  <a:lnTo>
                    <a:pt x="17674" y="15320"/>
                  </a:lnTo>
                  <a:lnTo>
                    <a:pt x="17770" y="15752"/>
                  </a:lnTo>
                  <a:lnTo>
                    <a:pt x="17770" y="16233"/>
                  </a:lnTo>
                  <a:lnTo>
                    <a:pt x="17770" y="16713"/>
                  </a:lnTo>
                  <a:lnTo>
                    <a:pt x="17770" y="17241"/>
                  </a:lnTo>
                  <a:lnTo>
                    <a:pt x="17674" y="17769"/>
                  </a:lnTo>
                  <a:lnTo>
                    <a:pt x="17578" y="18346"/>
                  </a:lnTo>
                  <a:lnTo>
                    <a:pt x="16954" y="19018"/>
                  </a:lnTo>
                  <a:lnTo>
                    <a:pt x="16665" y="19354"/>
                  </a:lnTo>
                  <a:lnTo>
                    <a:pt x="16425" y="19642"/>
                  </a:lnTo>
                  <a:lnTo>
                    <a:pt x="16185" y="19978"/>
                  </a:lnTo>
                  <a:lnTo>
                    <a:pt x="16041" y="20363"/>
                  </a:lnTo>
                  <a:lnTo>
                    <a:pt x="15945" y="20747"/>
                  </a:lnTo>
                  <a:lnTo>
                    <a:pt x="15945" y="21179"/>
                  </a:lnTo>
                  <a:lnTo>
                    <a:pt x="18875" y="19978"/>
                  </a:lnTo>
                  <a:lnTo>
                    <a:pt x="19211" y="20267"/>
                  </a:lnTo>
                  <a:lnTo>
                    <a:pt x="19595" y="20603"/>
                  </a:lnTo>
                  <a:lnTo>
                    <a:pt x="19931" y="21083"/>
                  </a:lnTo>
                  <a:lnTo>
                    <a:pt x="20075" y="21371"/>
                  </a:lnTo>
                  <a:lnTo>
                    <a:pt x="20219" y="21659"/>
                  </a:lnTo>
                  <a:lnTo>
                    <a:pt x="20315" y="21948"/>
                  </a:lnTo>
                  <a:lnTo>
                    <a:pt x="20363" y="22284"/>
                  </a:lnTo>
                  <a:lnTo>
                    <a:pt x="20363" y="22668"/>
                  </a:lnTo>
                  <a:lnTo>
                    <a:pt x="20315" y="23004"/>
                  </a:lnTo>
                  <a:lnTo>
                    <a:pt x="20171" y="23388"/>
                  </a:lnTo>
                  <a:lnTo>
                    <a:pt x="19979" y="23820"/>
                  </a:lnTo>
                  <a:lnTo>
                    <a:pt x="19739" y="24253"/>
                  </a:lnTo>
                  <a:lnTo>
                    <a:pt x="19403" y="24685"/>
                  </a:lnTo>
                  <a:lnTo>
                    <a:pt x="19115" y="24973"/>
                  </a:lnTo>
                  <a:lnTo>
                    <a:pt x="18779" y="25213"/>
                  </a:lnTo>
                  <a:lnTo>
                    <a:pt x="18490" y="25405"/>
                  </a:lnTo>
                  <a:lnTo>
                    <a:pt x="18154" y="25549"/>
                  </a:lnTo>
                  <a:lnTo>
                    <a:pt x="17866" y="25597"/>
                  </a:lnTo>
                  <a:lnTo>
                    <a:pt x="17578" y="25645"/>
                  </a:lnTo>
                  <a:lnTo>
                    <a:pt x="17290" y="25693"/>
                  </a:lnTo>
                  <a:lnTo>
                    <a:pt x="17002" y="25645"/>
                  </a:lnTo>
                  <a:lnTo>
                    <a:pt x="16521" y="25549"/>
                  </a:lnTo>
                  <a:lnTo>
                    <a:pt x="16137" y="25453"/>
                  </a:lnTo>
                  <a:lnTo>
                    <a:pt x="15753" y="25309"/>
                  </a:lnTo>
                  <a:lnTo>
                    <a:pt x="15417" y="25597"/>
                  </a:lnTo>
                  <a:lnTo>
                    <a:pt x="15033" y="25886"/>
                  </a:lnTo>
                  <a:lnTo>
                    <a:pt x="14504" y="26222"/>
                  </a:lnTo>
                  <a:lnTo>
                    <a:pt x="13880" y="26558"/>
                  </a:lnTo>
                  <a:lnTo>
                    <a:pt x="13208" y="26846"/>
                  </a:lnTo>
                  <a:lnTo>
                    <a:pt x="12823" y="26942"/>
                  </a:lnTo>
                  <a:lnTo>
                    <a:pt x="12487" y="27038"/>
                  </a:lnTo>
                  <a:lnTo>
                    <a:pt x="12103" y="27086"/>
                  </a:lnTo>
                  <a:lnTo>
                    <a:pt x="11671" y="27086"/>
                  </a:lnTo>
                  <a:lnTo>
                    <a:pt x="12247" y="27134"/>
                  </a:lnTo>
                  <a:lnTo>
                    <a:pt x="12919" y="27086"/>
                  </a:lnTo>
                  <a:lnTo>
                    <a:pt x="13784" y="27038"/>
                  </a:lnTo>
                  <a:lnTo>
                    <a:pt x="14792" y="26942"/>
                  </a:lnTo>
                  <a:lnTo>
                    <a:pt x="15897" y="26702"/>
                  </a:lnTo>
                  <a:lnTo>
                    <a:pt x="16473" y="26558"/>
                  </a:lnTo>
                  <a:lnTo>
                    <a:pt x="17098" y="26366"/>
                  </a:lnTo>
                  <a:lnTo>
                    <a:pt x="17722" y="26126"/>
                  </a:lnTo>
                  <a:lnTo>
                    <a:pt x="18298" y="25886"/>
                  </a:lnTo>
                  <a:lnTo>
                    <a:pt x="18923" y="25549"/>
                  </a:lnTo>
                  <a:lnTo>
                    <a:pt x="19547" y="25213"/>
                  </a:lnTo>
                  <a:lnTo>
                    <a:pt x="20123" y="24829"/>
                  </a:lnTo>
                  <a:lnTo>
                    <a:pt x="20700" y="24349"/>
                  </a:lnTo>
                  <a:lnTo>
                    <a:pt x="21228" y="23820"/>
                  </a:lnTo>
                  <a:lnTo>
                    <a:pt x="21756" y="23244"/>
                  </a:lnTo>
                  <a:lnTo>
                    <a:pt x="22236" y="22620"/>
                  </a:lnTo>
                  <a:lnTo>
                    <a:pt x="22717" y="21948"/>
                  </a:lnTo>
                  <a:lnTo>
                    <a:pt x="23101" y="21179"/>
                  </a:lnTo>
                  <a:lnTo>
                    <a:pt x="23485" y="20315"/>
                  </a:lnTo>
                  <a:lnTo>
                    <a:pt x="23773" y="19402"/>
                  </a:lnTo>
                  <a:lnTo>
                    <a:pt x="24061" y="18394"/>
                  </a:lnTo>
                  <a:lnTo>
                    <a:pt x="24253" y="17337"/>
                  </a:lnTo>
                  <a:lnTo>
                    <a:pt x="24349" y="16184"/>
                  </a:lnTo>
                  <a:lnTo>
                    <a:pt x="24397" y="14936"/>
                  </a:lnTo>
                  <a:lnTo>
                    <a:pt x="24349" y="13591"/>
                  </a:lnTo>
                  <a:lnTo>
                    <a:pt x="24301" y="12679"/>
                  </a:lnTo>
                  <a:lnTo>
                    <a:pt x="24157" y="11862"/>
                  </a:lnTo>
                  <a:lnTo>
                    <a:pt x="23965" y="11046"/>
                  </a:lnTo>
                  <a:lnTo>
                    <a:pt x="23677" y="10325"/>
                  </a:lnTo>
                  <a:lnTo>
                    <a:pt x="23389" y="9605"/>
                  </a:lnTo>
                  <a:lnTo>
                    <a:pt x="23005" y="8981"/>
                  </a:lnTo>
                  <a:lnTo>
                    <a:pt x="22621" y="8356"/>
                  </a:lnTo>
                  <a:lnTo>
                    <a:pt x="22140" y="7780"/>
                  </a:lnTo>
                  <a:lnTo>
                    <a:pt x="21660" y="7252"/>
                  </a:lnTo>
                  <a:lnTo>
                    <a:pt x="21084" y="6724"/>
                  </a:lnTo>
                  <a:lnTo>
                    <a:pt x="20507" y="6243"/>
                  </a:lnTo>
                  <a:lnTo>
                    <a:pt x="19883" y="5763"/>
                  </a:lnTo>
                  <a:lnTo>
                    <a:pt x="19259" y="5331"/>
                  </a:lnTo>
                  <a:lnTo>
                    <a:pt x="18586" y="4947"/>
                  </a:lnTo>
                  <a:lnTo>
                    <a:pt x="17098" y="4178"/>
                  </a:lnTo>
                  <a:lnTo>
                    <a:pt x="16425" y="3362"/>
                  </a:lnTo>
                  <a:lnTo>
                    <a:pt x="15753" y="2641"/>
                  </a:lnTo>
                  <a:lnTo>
                    <a:pt x="15081" y="1969"/>
                  </a:lnTo>
                  <a:lnTo>
                    <a:pt x="14456" y="1393"/>
                  </a:lnTo>
                  <a:lnTo>
                    <a:pt x="13880" y="912"/>
                  </a:lnTo>
                  <a:lnTo>
                    <a:pt x="13400" y="576"/>
                  </a:lnTo>
                  <a:lnTo>
                    <a:pt x="12967" y="384"/>
                  </a:lnTo>
                  <a:lnTo>
                    <a:pt x="12823" y="288"/>
                  </a:lnTo>
                  <a:lnTo>
                    <a:pt x="12583" y="288"/>
                  </a:lnTo>
                  <a:lnTo>
                    <a:pt x="12487" y="384"/>
                  </a:lnTo>
                  <a:lnTo>
                    <a:pt x="12391" y="432"/>
                  </a:lnTo>
                  <a:lnTo>
                    <a:pt x="12343" y="528"/>
                  </a:lnTo>
                  <a:lnTo>
                    <a:pt x="12295" y="816"/>
                  </a:lnTo>
                  <a:lnTo>
                    <a:pt x="12295" y="1153"/>
                  </a:lnTo>
                  <a:lnTo>
                    <a:pt x="12343" y="1537"/>
                  </a:lnTo>
                  <a:lnTo>
                    <a:pt x="12439" y="1969"/>
                  </a:lnTo>
                  <a:lnTo>
                    <a:pt x="12679" y="2785"/>
                  </a:lnTo>
                  <a:lnTo>
                    <a:pt x="12247" y="2737"/>
                  </a:lnTo>
                  <a:lnTo>
                    <a:pt x="11671" y="2209"/>
                  </a:lnTo>
                  <a:lnTo>
                    <a:pt x="10998" y="1633"/>
                  </a:lnTo>
                  <a:lnTo>
                    <a:pt x="10326" y="1153"/>
                  </a:lnTo>
                  <a:lnTo>
                    <a:pt x="9606" y="672"/>
                  </a:lnTo>
                  <a:lnTo>
                    <a:pt x="8885" y="288"/>
                  </a:lnTo>
                  <a:lnTo>
                    <a:pt x="8261" y="96"/>
                  </a:lnTo>
                  <a:lnTo>
                    <a:pt x="7973" y="0"/>
                  </a:lnTo>
                  <a:close/>
                </a:path>
              </a:pathLst>
            </a:custGeom>
            <a:solidFill>
              <a:srgbClr val="210A0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724" name="Google Shape;2724;p41"/>
            <p:cNvSpPr/>
            <p:nvPr/>
          </p:nvSpPr>
          <p:spPr>
            <a:xfrm>
              <a:off x="2269575" y="593100"/>
              <a:ext cx="609950" cy="678375"/>
            </a:xfrm>
            <a:custGeom>
              <a:avLst/>
              <a:gdLst/>
              <a:ahLst/>
              <a:cxnLst/>
              <a:rect l="l" t="t" r="r" b="b"/>
              <a:pathLst>
                <a:path w="24398" h="27135" fill="none" extrusionOk="0">
                  <a:moveTo>
                    <a:pt x="24349" y="13591"/>
                  </a:moveTo>
                  <a:lnTo>
                    <a:pt x="24349" y="13591"/>
                  </a:lnTo>
                  <a:lnTo>
                    <a:pt x="24301" y="12679"/>
                  </a:lnTo>
                  <a:lnTo>
                    <a:pt x="24157" y="11862"/>
                  </a:lnTo>
                  <a:lnTo>
                    <a:pt x="23965" y="11046"/>
                  </a:lnTo>
                  <a:lnTo>
                    <a:pt x="23677" y="10325"/>
                  </a:lnTo>
                  <a:lnTo>
                    <a:pt x="23389" y="9605"/>
                  </a:lnTo>
                  <a:lnTo>
                    <a:pt x="23005" y="8981"/>
                  </a:lnTo>
                  <a:lnTo>
                    <a:pt x="22621" y="8356"/>
                  </a:lnTo>
                  <a:lnTo>
                    <a:pt x="22140" y="7780"/>
                  </a:lnTo>
                  <a:lnTo>
                    <a:pt x="21660" y="7252"/>
                  </a:lnTo>
                  <a:lnTo>
                    <a:pt x="21084" y="6724"/>
                  </a:lnTo>
                  <a:lnTo>
                    <a:pt x="20507" y="6243"/>
                  </a:lnTo>
                  <a:lnTo>
                    <a:pt x="19883" y="5763"/>
                  </a:lnTo>
                  <a:lnTo>
                    <a:pt x="19259" y="5331"/>
                  </a:lnTo>
                  <a:lnTo>
                    <a:pt x="18586" y="4947"/>
                  </a:lnTo>
                  <a:lnTo>
                    <a:pt x="17098" y="4178"/>
                  </a:lnTo>
                  <a:lnTo>
                    <a:pt x="17098" y="4178"/>
                  </a:lnTo>
                  <a:lnTo>
                    <a:pt x="16425" y="3362"/>
                  </a:lnTo>
                  <a:lnTo>
                    <a:pt x="15753" y="2641"/>
                  </a:lnTo>
                  <a:lnTo>
                    <a:pt x="15081" y="1969"/>
                  </a:lnTo>
                  <a:lnTo>
                    <a:pt x="14456" y="1393"/>
                  </a:lnTo>
                  <a:lnTo>
                    <a:pt x="13880" y="912"/>
                  </a:lnTo>
                  <a:lnTo>
                    <a:pt x="13400" y="576"/>
                  </a:lnTo>
                  <a:lnTo>
                    <a:pt x="12967" y="384"/>
                  </a:lnTo>
                  <a:lnTo>
                    <a:pt x="12823" y="288"/>
                  </a:lnTo>
                  <a:lnTo>
                    <a:pt x="12679" y="288"/>
                  </a:lnTo>
                  <a:lnTo>
                    <a:pt x="12679" y="288"/>
                  </a:lnTo>
                  <a:lnTo>
                    <a:pt x="12583" y="288"/>
                  </a:lnTo>
                  <a:lnTo>
                    <a:pt x="12487" y="384"/>
                  </a:lnTo>
                  <a:lnTo>
                    <a:pt x="12391" y="432"/>
                  </a:lnTo>
                  <a:lnTo>
                    <a:pt x="12343" y="528"/>
                  </a:lnTo>
                  <a:lnTo>
                    <a:pt x="12295" y="816"/>
                  </a:lnTo>
                  <a:lnTo>
                    <a:pt x="12295" y="1153"/>
                  </a:lnTo>
                  <a:lnTo>
                    <a:pt x="12343" y="1537"/>
                  </a:lnTo>
                  <a:lnTo>
                    <a:pt x="12439" y="1969"/>
                  </a:lnTo>
                  <a:lnTo>
                    <a:pt x="12679" y="2785"/>
                  </a:lnTo>
                  <a:lnTo>
                    <a:pt x="12679" y="2785"/>
                  </a:lnTo>
                  <a:lnTo>
                    <a:pt x="12247" y="2737"/>
                  </a:lnTo>
                  <a:lnTo>
                    <a:pt x="12247" y="2737"/>
                  </a:lnTo>
                  <a:lnTo>
                    <a:pt x="11671" y="2209"/>
                  </a:lnTo>
                  <a:lnTo>
                    <a:pt x="10998" y="1633"/>
                  </a:lnTo>
                  <a:lnTo>
                    <a:pt x="10326" y="1153"/>
                  </a:lnTo>
                  <a:lnTo>
                    <a:pt x="9606" y="672"/>
                  </a:lnTo>
                  <a:lnTo>
                    <a:pt x="8885" y="288"/>
                  </a:lnTo>
                  <a:lnTo>
                    <a:pt x="8261" y="96"/>
                  </a:lnTo>
                  <a:lnTo>
                    <a:pt x="7973" y="0"/>
                  </a:lnTo>
                  <a:lnTo>
                    <a:pt x="7733" y="0"/>
                  </a:lnTo>
                  <a:lnTo>
                    <a:pt x="7493" y="48"/>
                  </a:lnTo>
                  <a:lnTo>
                    <a:pt x="7300" y="144"/>
                  </a:lnTo>
                  <a:lnTo>
                    <a:pt x="7300" y="144"/>
                  </a:lnTo>
                  <a:lnTo>
                    <a:pt x="7156" y="288"/>
                  </a:lnTo>
                  <a:lnTo>
                    <a:pt x="7060" y="480"/>
                  </a:lnTo>
                  <a:lnTo>
                    <a:pt x="7012" y="672"/>
                  </a:lnTo>
                  <a:lnTo>
                    <a:pt x="7012" y="864"/>
                  </a:lnTo>
                  <a:lnTo>
                    <a:pt x="7060" y="1105"/>
                  </a:lnTo>
                  <a:lnTo>
                    <a:pt x="7156" y="1297"/>
                  </a:lnTo>
                  <a:lnTo>
                    <a:pt x="7445" y="1729"/>
                  </a:lnTo>
                  <a:lnTo>
                    <a:pt x="7733" y="2113"/>
                  </a:lnTo>
                  <a:lnTo>
                    <a:pt x="8069" y="2449"/>
                  </a:lnTo>
                  <a:lnTo>
                    <a:pt x="8405" y="2737"/>
                  </a:lnTo>
                  <a:lnTo>
                    <a:pt x="8405" y="2737"/>
                  </a:lnTo>
                  <a:lnTo>
                    <a:pt x="7349" y="2545"/>
                  </a:lnTo>
                  <a:lnTo>
                    <a:pt x="6244" y="2353"/>
                  </a:lnTo>
                  <a:lnTo>
                    <a:pt x="4995" y="2161"/>
                  </a:lnTo>
                  <a:lnTo>
                    <a:pt x="3651" y="2017"/>
                  </a:lnTo>
                  <a:lnTo>
                    <a:pt x="2498" y="1969"/>
                  </a:lnTo>
                  <a:lnTo>
                    <a:pt x="1970" y="1969"/>
                  </a:lnTo>
                  <a:lnTo>
                    <a:pt x="1585" y="2065"/>
                  </a:lnTo>
                  <a:lnTo>
                    <a:pt x="1249" y="2161"/>
                  </a:lnTo>
                  <a:lnTo>
                    <a:pt x="1153" y="2209"/>
                  </a:lnTo>
                  <a:lnTo>
                    <a:pt x="1057" y="2305"/>
                  </a:lnTo>
                  <a:lnTo>
                    <a:pt x="1057" y="2305"/>
                  </a:lnTo>
                  <a:lnTo>
                    <a:pt x="1009" y="2497"/>
                  </a:lnTo>
                  <a:lnTo>
                    <a:pt x="1009" y="2689"/>
                  </a:lnTo>
                  <a:lnTo>
                    <a:pt x="1105" y="2833"/>
                  </a:lnTo>
                  <a:lnTo>
                    <a:pt x="1249" y="2978"/>
                  </a:lnTo>
                  <a:lnTo>
                    <a:pt x="1441" y="3122"/>
                  </a:lnTo>
                  <a:lnTo>
                    <a:pt x="1730" y="3266"/>
                  </a:lnTo>
                  <a:lnTo>
                    <a:pt x="2306" y="3506"/>
                  </a:lnTo>
                  <a:lnTo>
                    <a:pt x="2882" y="3698"/>
                  </a:lnTo>
                  <a:lnTo>
                    <a:pt x="3458" y="3842"/>
                  </a:lnTo>
                  <a:lnTo>
                    <a:pt x="3987" y="3986"/>
                  </a:lnTo>
                  <a:lnTo>
                    <a:pt x="3987" y="3986"/>
                  </a:lnTo>
                  <a:lnTo>
                    <a:pt x="3410" y="4226"/>
                  </a:lnTo>
                  <a:lnTo>
                    <a:pt x="2210" y="4754"/>
                  </a:lnTo>
                  <a:lnTo>
                    <a:pt x="1489" y="5139"/>
                  </a:lnTo>
                  <a:lnTo>
                    <a:pt x="865" y="5523"/>
                  </a:lnTo>
                  <a:lnTo>
                    <a:pt x="337" y="5907"/>
                  </a:lnTo>
                  <a:lnTo>
                    <a:pt x="145" y="6099"/>
                  </a:lnTo>
                  <a:lnTo>
                    <a:pt x="49" y="6243"/>
                  </a:lnTo>
                  <a:lnTo>
                    <a:pt x="49" y="6243"/>
                  </a:lnTo>
                  <a:lnTo>
                    <a:pt x="1" y="6435"/>
                  </a:lnTo>
                  <a:lnTo>
                    <a:pt x="1" y="6579"/>
                  </a:lnTo>
                  <a:lnTo>
                    <a:pt x="49" y="6676"/>
                  </a:lnTo>
                  <a:lnTo>
                    <a:pt x="145" y="6820"/>
                  </a:lnTo>
                  <a:lnTo>
                    <a:pt x="433" y="7012"/>
                  </a:lnTo>
                  <a:lnTo>
                    <a:pt x="817" y="7108"/>
                  </a:lnTo>
                  <a:lnTo>
                    <a:pt x="1201" y="7204"/>
                  </a:lnTo>
                  <a:lnTo>
                    <a:pt x="1585" y="7252"/>
                  </a:lnTo>
                  <a:lnTo>
                    <a:pt x="1970" y="7300"/>
                  </a:lnTo>
                  <a:lnTo>
                    <a:pt x="1970" y="7300"/>
                  </a:lnTo>
                  <a:lnTo>
                    <a:pt x="1778" y="7684"/>
                  </a:lnTo>
                  <a:lnTo>
                    <a:pt x="1634" y="8116"/>
                  </a:lnTo>
                  <a:lnTo>
                    <a:pt x="1345" y="8981"/>
                  </a:lnTo>
                  <a:lnTo>
                    <a:pt x="1345" y="8981"/>
                  </a:lnTo>
                  <a:lnTo>
                    <a:pt x="1105" y="9605"/>
                  </a:lnTo>
                  <a:lnTo>
                    <a:pt x="913" y="10229"/>
                  </a:lnTo>
                  <a:lnTo>
                    <a:pt x="769" y="10902"/>
                  </a:lnTo>
                  <a:lnTo>
                    <a:pt x="625" y="11574"/>
                  </a:lnTo>
                  <a:lnTo>
                    <a:pt x="529" y="12294"/>
                  </a:lnTo>
                  <a:lnTo>
                    <a:pt x="433" y="13015"/>
                  </a:lnTo>
                  <a:lnTo>
                    <a:pt x="433" y="13783"/>
                  </a:lnTo>
                  <a:lnTo>
                    <a:pt x="433" y="14552"/>
                  </a:lnTo>
                  <a:lnTo>
                    <a:pt x="433" y="14552"/>
                  </a:lnTo>
                  <a:lnTo>
                    <a:pt x="529" y="14360"/>
                  </a:lnTo>
                  <a:lnTo>
                    <a:pt x="865" y="13831"/>
                  </a:lnTo>
                  <a:lnTo>
                    <a:pt x="1393" y="13063"/>
                  </a:lnTo>
                  <a:lnTo>
                    <a:pt x="2114" y="12102"/>
                  </a:lnTo>
                  <a:lnTo>
                    <a:pt x="2546" y="11622"/>
                  </a:lnTo>
                  <a:lnTo>
                    <a:pt x="3026" y="11094"/>
                  </a:lnTo>
                  <a:lnTo>
                    <a:pt x="3603" y="10614"/>
                  </a:lnTo>
                  <a:lnTo>
                    <a:pt x="4179" y="10133"/>
                  </a:lnTo>
                  <a:lnTo>
                    <a:pt x="4803" y="9701"/>
                  </a:lnTo>
                  <a:lnTo>
                    <a:pt x="5524" y="9317"/>
                  </a:lnTo>
                  <a:lnTo>
                    <a:pt x="6244" y="8981"/>
                  </a:lnTo>
                  <a:lnTo>
                    <a:pt x="7012" y="8693"/>
                  </a:lnTo>
                  <a:lnTo>
                    <a:pt x="7012" y="8693"/>
                  </a:lnTo>
                  <a:lnTo>
                    <a:pt x="8453" y="8885"/>
                  </a:lnTo>
                  <a:lnTo>
                    <a:pt x="8453" y="8885"/>
                  </a:lnTo>
                  <a:lnTo>
                    <a:pt x="8885" y="9125"/>
                  </a:lnTo>
                  <a:lnTo>
                    <a:pt x="9318" y="9461"/>
                  </a:lnTo>
                  <a:lnTo>
                    <a:pt x="9510" y="9701"/>
                  </a:lnTo>
                  <a:lnTo>
                    <a:pt x="9702" y="9941"/>
                  </a:lnTo>
                  <a:lnTo>
                    <a:pt x="9894" y="10181"/>
                  </a:lnTo>
                  <a:lnTo>
                    <a:pt x="10038" y="10518"/>
                  </a:lnTo>
                  <a:lnTo>
                    <a:pt x="10038" y="10518"/>
                  </a:lnTo>
                  <a:lnTo>
                    <a:pt x="10038" y="10373"/>
                  </a:lnTo>
                  <a:lnTo>
                    <a:pt x="10038" y="10085"/>
                  </a:lnTo>
                  <a:lnTo>
                    <a:pt x="10038" y="9989"/>
                  </a:lnTo>
                  <a:lnTo>
                    <a:pt x="10134" y="9893"/>
                  </a:lnTo>
                  <a:lnTo>
                    <a:pt x="10230" y="9797"/>
                  </a:lnTo>
                  <a:lnTo>
                    <a:pt x="10374" y="9797"/>
                  </a:lnTo>
                  <a:lnTo>
                    <a:pt x="10374" y="9797"/>
                  </a:lnTo>
                  <a:lnTo>
                    <a:pt x="10518" y="9941"/>
                  </a:lnTo>
                  <a:lnTo>
                    <a:pt x="10710" y="10133"/>
                  </a:lnTo>
                  <a:lnTo>
                    <a:pt x="10854" y="10421"/>
                  </a:lnTo>
                  <a:lnTo>
                    <a:pt x="10950" y="10710"/>
                  </a:lnTo>
                  <a:lnTo>
                    <a:pt x="11143" y="11238"/>
                  </a:lnTo>
                  <a:lnTo>
                    <a:pt x="11239" y="11478"/>
                  </a:lnTo>
                  <a:lnTo>
                    <a:pt x="11239" y="11478"/>
                  </a:lnTo>
                  <a:lnTo>
                    <a:pt x="12247" y="11190"/>
                  </a:lnTo>
                  <a:lnTo>
                    <a:pt x="12967" y="11046"/>
                  </a:lnTo>
                  <a:lnTo>
                    <a:pt x="13256" y="10998"/>
                  </a:lnTo>
                  <a:lnTo>
                    <a:pt x="13448" y="10998"/>
                  </a:lnTo>
                  <a:lnTo>
                    <a:pt x="13448" y="10998"/>
                  </a:lnTo>
                  <a:lnTo>
                    <a:pt x="13544" y="11046"/>
                  </a:lnTo>
                  <a:lnTo>
                    <a:pt x="13592" y="11142"/>
                  </a:lnTo>
                  <a:lnTo>
                    <a:pt x="13544" y="11238"/>
                  </a:lnTo>
                  <a:lnTo>
                    <a:pt x="13496" y="11382"/>
                  </a:lnTo>
                  <a:lnTo>
                    <a:pt x="13352" y="11622"/>
                  </a:lnTo>
                  <a:lnTo>
                    <a:pt x="13256" y="11718"/>
                  </a:lnTo>
                  <a:lnTo>
                    <a:pt x="15705" y="11814"/>
                  </a:lnTo>
                  <a:lnTo>
                    <a:pt x="15705" y="11814"/>
                  </a:lnTo>
                  <a:lnTo>
                    <a:pt x="16281" y="12342"/>
                  </a:lnTo>
                  <a:lnTo>
                    <a:pt x="16761" y="13015"/>
                  </a:lnTo>
                  <a:lnTo>
                    <a:pt x="17194" y="13687"/>
                  </a:lnTo>
                  <a:lnTo>
                    <a:pt x="17338" y="14071"/>
                  </a:lnTo>
                  <a:lnTo>
                    <a:pt x="17482" y="14456"/>
                  </a:lnTo>
                  <a:lnTo>
                    <a:pt x="17626" y="14888"/>
                  </a:lnTo>
                  <a:lnTo>
                    <a:pt x="17674" y="15320"/>
                  </a:lnTo>
                  <a:lnTo>
                    <a:pt x="17770" y="15752"/>
                  </a:lnTo>
                  <a:lnTo>
                    <a:pt x="17770" y="16233"/>
                  </a:lnTo>
                  <a:lnTo>
                    <a:pt x="17770" y="16713"/>
                  </a:lnTo>
                  <a:lnTo>
                    <a:pt x="17770" y="17241"/>
                  </a:lnTo>
                  <a:lnTo>
                    <a:pt x="17674" y="17769"/>
                  </a:lnTo>
                  <a:lnTo>
                    <a:pt x="17578" y="18346"/>
                  </a:lnTo>
                  <a:lnTo>
                    <a:pt x="17578" y="18346"/>
                  </a:lnTo>
                  <a:lnTo>
                    <a:pt x="16954" y="19018"/>
                  </a:lnTo>
                  <a:lnTo>
                    <a:pt x="16665" y="19354"/>
                  </a:lnTo>
                  <a:lnTo>
                    <a:pt x="16425" y="19642"/>
                  </a:lnTo>
                  <a:lnTo>
                    <a:pt x="16185" y="19978"/>
                  </a:lnTo>
                  <a:lnTo>
                    <a:pt x="16041" y="20363"/>
                  </a:lnTo>
                  <a:lnTo>
                    <a:pt x="15945" y="20747"/>
                  </a:lnTo>
                  <a:lnTo>
                    <a:pt x="15945" y="21179"/>
                  </a:lnTo>
                  <a:lnTo>
                    <a:pt x="18875" y="19978"/>
                  </a:lnTo>
                  <a:lnTo>
                    <a:pt x="18875" y="19978"/>
                  </a:lnTo>
                  <a:lnTo>
                    <a:pt x="19211" y="20267"/>
                  </a:lnTo>
                  <a:lnTo>
                    <a:pt x="19595" y="20603"/>
                  </a:lnTo>
                  <a:lnTo>
                    <a:pt x="19931" y="21083"/>
                  </a:lnTo>
                  <a:lnTo>
                    <a:pt x="20075" y="21371"/>
                  </a:lnTo>
                  <a:lnTo>
                    <a:pt x="20219" y="21659"/>
                  </a:lnTo>
                  <a:lnTo>
                    <a:pt x="20315" y="21948"/>
                  </a:lnTo>
                  <a:lnTo>
                    <a:pt x="20363" y="22284"/>
                  </a:lnTo>
                  <a:lnTo>
                    <a:pt x="20363" y="22668"/>
                  </a:lnTo>
                  <a:lnTo>
                    <a:pt x="20315" y="23004"/>
                  </a:lnTo>
                  <a:lnTo>
                    <a:pt x="20171" y="23388"/>
                  </a:lnTo>
                  <a:lnTo>
                    <a:pt x="19979" y="23820"/>
                  </a:lnTo>
                  <a:lnTo>
                    <a:pt x="19739" y="24253"/>
                  </a:lnTo>
                  <a:lnTo>
                    <a:pt x="19403" y="24685"/>
                  </a:lnTo>
                  <a:lnTo>
                    <a:pt x="19403" y="24685"/>
                  </a:lnTo>
                  <a:lnTo>
                    <a:pt x="19115" y="24973"/>
                  </a:lnTo>
                  <a:lnTo>
                    <a:pt x="18779" y="25213"/>
                  </a:lnTo>
                  <a:lnTo>
                    <a:pt x="18490" y="25405"/>
                  </a:lnTo>
                  <a:lnTo>
                    <a:pt x="18154" y="25549"/>
                  </a:lnTo>
                  <a:lnTo>
                    <a:pt x="17866" y="25597"/>
                  </a:lnTo>
                  <a:lnTo>
                    <a:pt x="17578" y="25645"/>
                  </a:lnTo>
                  <a:lnTo>
                    <a:pt x="17290" y="25693"/>
                  </a:lnTo>
                  <a:lnTo>
                    <a:pt x="17002" y="25645"/>
                  </a:lnTo>
                  <a:lnTo>
                    <a:pt x="16521" y="25549"/>
                  </a:lnTo>
                  <a:lnTo>
                    <a:pt x="16137" y="25453"/>
                  </a:lnTo>
                  <a:lnTo>
                    <a:pt x="15753" y="25309"/>
                  </a:lnTo>
                  <a:lnTo>
                    <a:pt x="15753" y="25309"/>
                  </a:lnTo>
                  <a:lnTo>
                    <a:pt x="15417" y="25597"/>
                  </a:lnTo>
                  <a:lnTo>
                    <a:pt x="15033" y="25886"/>
                  </a:lnTo>
                  <a:lnTo>
                    <a:pt x="14504" y="26222"/>
                  </a:lnTo>
                  <a:lnTo>
                    <a:pt x="13880" y="26558"/>
                  </a:lnTo>
                  <a:lnTo>
                    <a:pt x="13208" y="26846"/>
                  </a:lnTo>
                  <a:lnTo>
                    <a:pt x="12823" y="26942"/>
                  </a:lnTo>
                  <a:lnTo>
                    <a:pt x="12487" y="27038"/>
                  </a:lnTo>
                  <a:lnTo>
                    <a:pt x="12103" y="27086"/>
                  </a:lnTo>
                  <a:lnTo>
                    <a:pt x="11671" y="27086"/>
                  </a:lnTo>
                  <a:lnTo>
                    <a:pt x="11671" y="27086"/>
                  </a:lnTo>
                  <a:lnTo>
                    <a:pt x="12247" y="27134"/>
                  </a:lnTo>
                  <a:lnTo>
                    <a:pt x="12919" y="27086"/>
                  </a:lnTo>
                  <a:lnTo>
                    <a:pt x="13784" y="27038"/>
                  </a:lnTo>
                  <a:lnTo>
                    <a:pt x="14792" y="26942"/>
                  </a:lnTo>
                  <a:lnTo>
                    <a:pt x="15897" y="26702"/>
                  </a:lnTo>
                  <a:lnTo>
                    <a:pt x="16473" y="26558"/>
                  </a:lnTo>
                  <a:lnTo>
                    <a:pt x="17098" y="26366"/>
                  </a:lnTo>
                  <a:lnTo>
                    <a:pt x="17722" y="26126"/>
                  </a:lnTo>
                  <a:lnTo>
                    <a:pt x="18298" y="25886"/>
                  </a:lnTo>
                  <a:lnTo>
                    <a:pt x="18923" y="25549"/>
                  </a:lnTo>
                  <a:lnTo>
                    <a:pt x="19547" y="25213"/>
                  </a:lnTo>
                  <a:lnTo>
                    <a:pt x="20123" y="24829"/>
                  </a:lnTo>
                  <a:lnTo>
                    <a:pt x="20700" y="24349"/>
                  </a:lnTo>
                  <a:lnTo>
                    <a:pt x="21228" y="23820"/>
                  </a:lnTo>
                  <a:lnTo>
                    <a:pt x="21756" y="23244"/>
                  </a:lnTo>
                  <a:lnTo>
                    <a:pt x="22236" y="22620"/>
                  </a:lnTo>
                  <a:lnTo>
                    <a:pt x="22717" y="21948"/>
                  </a:lnTo>
                  <a:lnTo>
                    <a:pt x="23101" y="21179"/>
                  </a:lnTo>
                  <a:lnTo>
                    <a:pt x="23485" y="20315"/>
                  </a:lnTo>
                  <a:lnTo>
                    <a:pt x="23773" y="19402"/>
                  </a:lnTo>
                  <a:lnTo>
                    <a:pt x="24061" y="18394"/>
                  </a:lnTo>
                  <a:lnTo>
                    <a:pt x="24253" y="17337"/>
                  </a:lnTo>
                  <a:lnTo>
                    <a:pt x="24349" y="16184"/>
                  </a:lnTo>
                  <a:lnTo>
                    <a:pt x="24397" y="14936"/>
                  </a:lnTo>
                  <a:lnTo>
                    <a:pt x="24349" y="13591"/>
                  </a:lnTo>
                </a:path>
              </a:pathLst>
            </a:custGeom>
            <a:no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725" name="Google Shape;2725;p41"/>
            <p:cNvSpPr/>
            <p:nvPr/>
          </p:nvSpPr>
          <p:spPr>
            <a:xfrm>
              <a:off x="2458075" y="675925"/>
              <a:ext cx="92475" cy="36050"/>
            </a:xfrm>
            <a:custGeom>
              <a:avLst/>
              <a:gdLst/>
              <a:ahLst/>
              <a:cxnLst/>
              <a:rect l="l" t="t" r="r" b="b"/>
              <a:pathLst>
                <a:path w="3699" h="1442" extrusionOk="0">
                  <a:moveTo>
                    <a:pt x="625" y="1"/>
                  </a:moveTo>
                  <a:lnTo>
                    <a:pt x="433" y="49"/>
                  </a:lnTo>
                  <a:lnTo>
                    <a:pt x="241" y="145"/>
                  </a:lnTo>
                  <a:lnTo>
                    <a:pt x="97" y="193"/>
                  </a:lnTo>
                  <a:lnTo>
                    <a:pt x="1" y="337"/>
                  </a:lnTo>
                  <a:lnTo>
                    <a:pt x="1" y="481"/>
                  </a:lnTo>
                  <a:lnTo>
                    <a:pt x="49" y="625"/>
                  </a:lnTo>
                  <a:lnTo>
                    <a:pt x="145" y="817"/>
                  </a:lnTo>
                  <a:lnTo>
                    <a:pt x="337" y="1009"/>
                  </a:lnTo>
                  <a:lnTo>
                    <a:pt x="577" y="1153"/>
                  </a:lnTo>
                  <a:lnTo>
                    <a:pt x="817" y="1249"/>
                  </a:lnTo>
                  <a:lnTo>
                    <a:pt x="1153" y="1345"/>
                  </a:lnTo>
                  <a:lnTo>
                    <a:pt x="1441" y="1393"/>
                  </a:lnTo>
                  <a:lnTo>
                    <a:pt x="2114" y="1441"/>
                  </a:lnTo>
                  <a:lnTo>
                    <a:pt x="2738" y="1393"/>
                  </a:lnTo>
                  <a:lnTo>
                    <a:pt x="3266" y="1249"/>
                  </a:lnTo>
                  <a:lnTo>
                    <a:pt x="3458" y="1201"/>
                  </a:lnTo>
                  <a:lnTo>
                    <a:pt x="3603" y="1057"/>
                  </a:lnTo>
                  <a:lnTo>
                    <a:pt x="3651" y="961"/>
                  </a:lnTo>
                  <a:lnTo>
                    <a:pt x="3699" y="817"/>
                  </a:lnTo>
                  <a:lnTo>
                    <a:pt x="3603" y="625"/>
                  </a:lnTo>
                  <a:lnTo>
                    <a:pt x="3410" y="481"/>
                  </a:lnTo>
                  <a:lnTo>
                    <a:pt x="3122" y="337"/>
                  </a:lnTo>
                  <a:lnTo>
                    <a:pt x="2786" y="241"/>
                  </a:lnTo>
                  <a:lnTo>
                    <a:pt x="2402" y="97"/>
                  </a:lnTo>
                  <a:lnTo>
                    <a:pt x="1970" y="49"/>
                  </a:lnTo>
                  <a:lnTo>
                    <a:pt x="1585" y="1"/>
                  </a:lnTo>
                  <a:close/>
                </a:path>
              </a:pathLst>
            </a:custGeom>
            <a:solidFill>
              <a:srgbClr val="422D2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726" name="Google Shape;2726;p41"/>
            <p:cNvSpPr/>
            <p:nvPr/>
          </p:nvSpPr>
          <p:spPr>
            <a:xfrm>
              <a:off x="2458075" y="675925"/>
              <a:ext cx="92475" cy="36050"/>
            </a:xfrm>
            <a:custGeom>
              <a:avLst/>
              <a:gdLst/>
              <a:ahLst/>
              <a:cxnLst/>
              <a:rect l="l" t="t" r="r" b="b"/>
              <a:pathLst>
                <a:path w="3699" h="1442" fill="none" extrusionOk="0">
                  <a:moveTo>
                    <a:pt x="1153" y="1"/>
                  </a:moveTo>
                  <a:lnTo>
                    <a:pt x="1153" y="1"/>
                  </a:lnTo>
                  <a:lnTo>
                    <a:pt x="625" y="1"/>
                  </a:lnTo>
                  <a:lnTo>
                    <a:pt x="433" y="49"/>
                  </a:lnTo>
                  <a:lnTo>
                    <a:pt x="241" y="145"/>
                  </a:lnTo>
                  <a:lnTo>
                    <a:pt x="97" y="193"/>
                  </a:lnTo>
                  <a:lnTo>
                    <a:pt x="1" y="337"/>
                  </a:lnTo>
                  <a:lnTo>
                    <a:pt x="1" y="481"/>
                  </a:lnTo>
                  <a:lnTo>
                    <a:pt x="49" y="625"/>
                  </a:lnTo>
                  <a:lnTo>
                    <a:pt x="49" y="625"/>
                  </a:lnTo>
                  <a:lnTo>
                    <a:pt x="145" y="817"/>
                  </a:lnTo>
                  <a:lnTo>
                    <a:pt x="337" y="1009"/>
                  </a:lnTo>
                  <a:lnTo>
                    <a:pt x="577" y="1153"/>
                  </a:lnTo>
                  <a:lnTo>
                    <a:pt x="817" y="1249"/>
                  </a:lnTo>
                  <a:lnTo>
                    <a:pt x="1153" y="1345"/>
                  </a:lnTo>
                  <a:lnTo>
                    <a:pt x="1441" y="1393"/>
                  </a:lnTo>
                  <a:lnTo>
                    <a:pt x="2114" y="1441"/>
                  </a:lnTo>
                  <a:lnTo>
                    <a:pt x="2114" y="1441"/>
                  </a:lnTo>
                  <a:lnTo>
                    <a:pt x="2738" y="1393"/>
                  </a:lnTo>
                  <a:lnTo>
                    <a:pt x="3266" y="1249"/>
                  </a:lnTo>
                  <a:lnTo>
                    <a:pt x="3458" y="1201"/>
                  </a:lnTo>
                  <a:lnTo>
                    <a:pt x="3603" y="1057"/>
                  </a:lnTo>
                  <a:lnTo>
                    <a:pt x="3651" y="961"/>
                  </a:lnTo>
                  <a:lnTo>
                    <a:pt x="3699" y="817"/>
                  </a:lnTo>
                  <a:lnTo>
                    <a:pt x="3699" y="817"/>
                  </a:lnTo>
                  <a:lnTo>
                    <a:pt x="3603" y="625"/>
                  </a:lnTo>
                  <a:lnTo>
                    <a:pt x="3410" y="481"/>
                  </a:lnTo>
                  <a:lnTo>
                    <a:pt x="3122" y="337"/>
                  </a:lnTo>
                  <a:lnTo>
                    <a:pt x="2786" y="241"/>
                  </a:lnTo>
                  <a:lnTo>
                    <a:pt x="2402" y="97"/>
                  </a:lnTo>
                  <a:lnTo>
                    <a:pt x="1970" y="49"/>
                  </a:lnTo>
                  <a:lnTo>
                    <a:pt x="1585" y="1"/>
                  </a:lnTo>
                  <a:lnTo>
                    <a:pt x="1153" y="1"/>
                  </a:lnTo>
                </a:path>
              </a:pathLst>
            </a:custGeom>
            <a:no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727" name="Google Shape;2727;p41"/>
            <p:cNvSpPr/>
            <p:nvPr/>
          </p:nvSpPr>
          <p:spPr>
            <a:xfrm>
              <a:off x="2497700" y="721550"/>
              <a:ext cx="52850" cy="28850"/>
            </a:xfrm>
            <a:custGeom>
              <a:avLst/>
              <a:gdLst/>
              <a:ahLst/>
              <a:cxnLst/>
              <a:rect l="l" t="t" r="r" b="b"/>
              <a:pathLst>
                <a:path w="2114" h="1154" extrusionOk="0">
                  <a:moveTo>
                    <a:pt x="1393" y="1"/>
                  </a:moveTo>
                  <a:lnTo>
                    <a:pt x="1105" y="49"/>
                  </a:lnTo>
                  <a:lnTo>
                    <a:pt x="817" y="97"/>
                  </a:lnTo>
                  <a:lnTo>
                    <a:pt x="529" y="193"/>
                  </a:lnTo>
                  <a:lnTo>
                    <a:pt x="289" y="289"/>
                  </a:lnTo>
                  <a:lnTo>
                    <a:pt x="96" y="433"/>
                  </a:lnTo>
                  <a:lnTo>
                    <a:pt x="0" y="577"/>
                  </a:lnTo>
                  <a:lnTo>
                    <a:pt x="0" y="673"/>
                  </a:lnTo>
                  <a:lnTo>
                    <a:pt x="0" y="721"/>
                  </a:lnTo>
                  <a:lnTo>
                    <a:pt x="96" y="913"/>
                  </a:lnTo>
                  <a:lnTo>
                    <a:pt x="289" y="1009"/>
                  </a:lnTo>
                  <a:lnTo>
                    <a:pt x="481" y="1105"/>
                  </a:lnTo>
                  <a:lnTo>
                    <a:pt x="673" y="1153"/>
                  </a:lnTo>
                  <a:lnTo>
                    <a:pt x="913" y="1153"/>
                  </a:lnTo>
                  <a:lnTo>
                    <a:pt x="1153" y="1105"/>
                  </a:lnTo>
                  <a:lnTo>
                    <a:pt x="1441" y="1057"/>
                  </a:lnTo>
                  <a:lnTo>
                    <a:pt x="1633" y="1009"/>
                  </a:lnTo>
                  <a:lnTo>
                    <a:pt x="1825" y="865"/>
                  </a:lnTo>
                  <a:lnTo>
                    <a:pt x="2018" y="769"/>
                  </a:lnTo>
                  <a:lnTo>
                    <a:pt x="2114" y="625"/>
                  </a:lnTo>
                  <a:lnTo>
                    <a:pt x="2114" y="433"/>
                  </a:lnTo>
                  <a:lnTo>
                    <a:pt x="2066" y="289"/>
                  </a:lnTo>
                  <a:lnTo>
                    <a:pt x="1969" y="145"/>
                  </a:lnTo>
                  <a:lnTo>
                    <a:pt x="1825" y="49"/>
                  </a:lnTo>
                  <a:lnTo>
                    <a:pt x="1633" y="1"/>
                  </a:lnTo>
                  <a:close/>
                </a:path>
              </a:pathLst>
            </a:custGeom>
            <a:solidFill>
              <a:srgbClr val="422D2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728" name="Google Shape;2728;p41"/>
            <p:cNvSpPr/>
            <p:nvPr/>
          </p:nvSpPr>
          <p:spPr>
            <a:xfrm>
              <a:off x="2497700" y="721550"/>
              <a:ext cx="52850" cy="28850"/>
            </a:xfrm>
            <a:custGeom>
              <a:avLst/>
              <a:gdLst/>
              <a:ahLst/>
              <a:cxnLst/>
              <a:rect l="l" t="t" r="r" b="b"/>
              <a:pathLst>
                <a:path w="2114" h="1154" fill="none" extrusionOk="0">
                  <a:moveTo>
                    <a:pt x="1393" y="1"/>
                  </a:moveTo>
                  <a:lnTo>
                    <a:pt x="1393" y="1"/>
                  </a:lnTo>
                  <a:lnTo>
                    <a:pt x="1105" y="49"/>
                  </a:lnTo>
                  <a:lnTo>
                    <a:pt x="817" y="97"/>
                  </a:lnTo>
                  <a:lnTo>
                    <a:pt x="529" y="193"/>
                  </a:lnTo>
                  <a:lnTo>
                    <a:pt x="289" y="289"/>
                  </a:lnTo>
                  <a:lnTo>
                    <a:pt x="96" y="433"/>
                  </a:lnTo>
                  <a:lnTo>
                    <a:pt x="0" y="577"/>
                  </a:lnTo>
                  <a:lnTo>
                    <a:pt x="0" y="673"/>
                  </a:lnTo>
                  <a:lnTo>
                    <a:pt x="0" y="721"/>
                  </a:lnTo>
                  <a:lnTo>
                    <a:pt x="96" y="913"/>
                  </a:lnTo>
                  <a:lnTo>
                    <a:pt x="96" y="913"/>
                  </a:lnTo>
                  <a:lnTo>
                    <a:pt x="289" y="1009"/>
                  </a:lnTo>
                  <a:lnTo>
                    <a:pt x="481" y="1105"/>
                  </a:lnTo>
                  <a:lnTo>
                    <a:pt x="673" y="1153"/>
                  </a:lnTo>
                  <a:lnTo>
                    <a:pt x="913" y="1153"/>
                  </a:lnTo>
                  <a:lnTo>
                    <a:pt x="913" y="1153"/>
                  </a:lnTo>
                  <a:lnTo>
                    <a:pt x="1153" y="1105"/>
                  </a:lnTo>
                  <a:lnTo>
                    <a:pt x="1441" y="1057"/>
                  </a:lnTo>
                  <a:lnTo>
                    <a:pt x="1633" y="1009"/>
                  </a:lnTo>
                  <a:lnTo>
                    <a:pt x="1825" y="865"/>
                  </a:lnTo>
                  <a:lnTo>
                    <a:pt x="2018" y="769"/>
                  </a:lnTo>
                  <a:lnTo>
                    <a:pt x="2114" y="625"/>
                  </a:lnTo>
                  <a:lnTo>
                    <a:pt x="2114" y="433"/>
                  </a:lnTo>
                  <a:lnTo>
                    <a:pt x="2066" y="289"/>
                  </a:lnTo>
                  <a:lnTo>
                    <a:pt x="2066" y="289"/>
                  </a:lnTo>
                  <a:lnTo>
                    <a:pt x="1969" y="145"/>
                  </a:lnTo>
                  <a:lnTo>
                    <a:pt x="1825" y="49"/>
                  </a:lnTo>
                  <a:lnTo>
                    <a:pt x="1633" y="1"/>
                  </a:lnTo>
                  <a:lnTo>
                    <a:pt x="1393" y="1"/>
                  </a:lnTo>
                </a:path>
              </a:pathLst>
            </a:custGeom>
            <a:no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729" name="Google Shape;2729;p41"/>
            <p:cNvSpPr/>
            <p:nvPr/>
          </p:nvSpPr>
          <p:spPr>
            <a:xfrm>
              <a:off x="2801450" y="934075"/>
              <a:ext cx="34850" cy="62450"/>
            </a:xfrm>
            <a:custGeom>
              <a:avLst/>
              <a:gdLst/>
              <a:ahLst/>
              <a:cxnLst/>
              <a:rect l="l" t="t" r="r" b="b"/>
              <a:pathLst>
                <a:path w="1394" h="2498" extrusionOk="0">
                  <a:moveTo>
                    <a:pt x="577" y="0"/>
                  </a:moveTo>
                  <a:lnTo>
                    <a:pt x="481" y="48"/>
                  </a:lnTo>
                  <a:lnTo>
                    <a:pt x="385" y="96"/>
                  </a:lnTo>
                  <a:lnTo>
                    <a:pt x="289" y="240"/>
                  </a:lnTo>
                  <a:lnTo>
                    <a:pt x="193" y="384"/>
                  </a:lnTo>
                  <a:lnTo>
                    <a:pt x="49" y="769"/>
                  </a:lnTo>
                  <a:lnTo>
                    <a:pt x="1" y="1201"/>
                  </a:lnTo>
                  <a:lnTo>
                    <a:pt x="1" y="1633"/>
                  </a:lnTo>
                  <a:lnTo>
                    <a:pt x="97" y="2017"/>
                  </a:lnTo>
                  <a:lnTo>
                    <a:pt x="193" y="2209"/>
                  </a:lnTo>
                  <a:lnTo>
                    <a:pt x="289" y="2353"/>
                  </a:lnTo>
                  <a:lnTo>
                    <a:pt x="433" y="2449"/>
                  </a:lnTo>
                  <a:lnTo>
                    <a:pt x="577" y="2497"/>
                  </a:lnTo>
                  <a:lnTo>
                    <a:pt x="865" y="2497"/>
                  </a:lnTo>
                  <a:lnTo>
                    <a:pt x="1009" y="2449"/>
                  </a:lnTo>
                  <a:lnTo>
                    <a:pt x="1153" y="2353"/>
                  </a:lnTo>
                  <a:lnTo>
                    <a:pt x="1201" y="2209"/>
                  </a:lnTo>
                  <a:lnTo>
                    <a:pt x="1346" y="1873"/>
                  </a:lnTo>
                  <a:lnTo>
                    <a:pt x="1394" y="1489"/>
                  </a:lnTo>
                  <a:lnTo>
                    <a:pt x="1346" y="1057"/>
                  </a:lnTo>
                  <a:lnTo>
                    <a:pt x="1201" y="673"/>
                  </a:lnTo>
                  <a:lnTo>
                    <a:pt x="1057" y="336"/>
                  </a:lnTo>
                  <a:lnTo>
                    <a:pt x="913" y="192"/>
                  </a:lnTo>
                  <a:lnTo>
                    <a:pt x="769" y="96"/>
                  </a:lnTo>
                  <a:lnTo>
                    <a:pt x="673" y="0"/>
                  </a:lnTo>
                  <a:close/>
                </a:path>
              </a:pathLst>
            </a:custGeom>
            <a:solidFill>
              <a:srgbClr val="422D2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730" name="Google Shape;2730;p41"/>
            <p:cNvSpPr/>
            <p:nvPr/>
          </p:nvSpPr>
          <p:spPr>
            <a:xfrm>
              <a:off x="2801450" y="934075"/>
              <a:ext cx="34850" cy="62450"/>
            </a:xfrm>
            <a:custGeom>
              <a:avLst/>
              <a:gdLst/>
              <a:ahLst/>
              <a:cxnLst/>
              <a:rect l="l" t="t" r="r" b="b"/>
              <a:pathLst>
                <a:path w="1394" h="2498" fill="none" extrusionOk="0">
                  <a:moveTo>
                    <a:pt x="577" y="0"/>
                  </a:moveTo>
                  <a:lnTo>
                    <a:pt x="577" y="0"/>
                  </a:lnTo>
                  <a:lnTo>
                    <a:pt x="481" y="48"/>
                  </a:lnTo>
                  <a:lnTo>
                    <a:pt x="385" y="96"/>
                  </a:lnTo>
                  <a:lnTo>
                    <a:pt x="289" y="240"/>
                  </a:lnTo>
                  <a:lnTo>
                    <a:pt x="193" y="384"/>
                  </a:lnTo>
                  <a:lnTo>
                    <a:pt x="49" y="769"/>
                  </a:lnTo>
                  <a:lnTo>
                    <a:pt x="1" y="1201"/>
                  </a:lnTo>
                  <a:lnTo>
                    <a:pt x="1" y="1633"/>
                  </a:lnTo>
                  <a:lnTo>
                    <a:pt x="97" y="2017"/>
                  </a:lnTo>
                  <a:lnTo>
                    <a:pt x="193" y="2209"/>
                  </a:lnTo>
                  <a:lnTo>
                    <a:pt x="289" y="2353"/>
                  </a:lnTo>
                  <a:lnTo>
                    <a:pt x="433" y="2449"/>
                  </a:lnTo>
                  <a:lnTo>
                    <a:pt x="577" y="2497"/>
                  </a:lnTo>
                  <a:lnTo>
                    <a:pt x="577" y="2497"/>
                  </a:lnTo>
                  <a:lnTo>
                    <a:pt x="721" y="2497"/>
                  </a:lnTo>
                  <a:lnTo>
                    <a:pt x="721" y="2497"/>
                  </a:lnTo>
                  <a:lnTo>
                    <a:pt x="865" y="2497"/>
                  </a:lnTo>
                  <a:lnTo>
                    <a:pt x="1009" y="2449"/>
                  </a:lnTo>
                  <a:lnTo>
                    <a:pt x="1153" y="2353"/>
                  </a:lnTo>
                  <a:lnTo>
                    <a:pt x="1201" y="2209"/>
                  </a:lnTo>
                  <a:lnTo>
                    <a:pt x="1346" y="1873"/>
                  </a:lnTo>
                  <a:lnTo>
                    <a:pt x="1394" y="1489"/>
                  </a:lnTo>
                  <a:lnTo>
                    <a:pt x="1346" y="1057"/>
                  </a:lnTo>
                  <a:lnTo>
                    <a:pt x="1201" y="673"/>
                  </a:lnTo>
                  <a:lnTo>
                    <a:pt x="1057" y="336"/>
                  </a:lnTo>
                  <a:lnTo>
                    <a:pt x="913" y="192"/>
                  </a:lnTo>
                  <a:lnTo>
                    <a:pt x="769" y="96"/>
                  </a:lnTo>
                  <a:lnTo>
                    <a:pt x="769" y="96"/>
                  </a:lnTo>
                  <a:lnTo>
                    <a:pt x="673" y="0"/>
                  </a:lnTo>
                  <a:lnTo>
                    <a:pt x="577" y="0"/>
                  </a:lnTo>
                </a:path>
              </a:pathLst>
            </a:custGeom>
            <a:no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731" name="Google Shape;2731;p41"/>
            <p:cNvSpPr/>
            <p:nvPr/>
          </p:nvSpPr>
          <p:spPr>
            <a:xfrm>
              <a:off x="2763050" y="941275"/>
              <a:ext cx="24025" cy="43250"/>
            </a:xfrm>
            <a:custGeom>
              <a:avLst/>
              <a:gdLst/>
              <a:ahLst/>
              <a:cxnLst/>
              <a:rect l="l" t="t" r="r" b="b"/>
              <a:pathLst>
                <a:path w="961" h="1730" extrusionOk="0">
                  <a:moveTo>
                    <a:pt x="336" y="0"/>
                  </a:moveTo>
                  <a:lnTo>
                    <a:pt x="288" y="48"/>
                  </a:lnTo>
                  <a:lnTo>
                    <a:pt x="144" y="240"/>
                  </a:lnTo>
                  <a:lnTo>
                    <a:pt x="48" y="481"/>
                  </a:lnTo>
                  <a:lnTo>
                    <a:pt x="0" y="817"/>
                  </a:lnTo>
                  <a:lnTo>
                    <a:pt x="0" y="1105"/>
                  </a:lnTo>
                  <a:lnTo>
                    <a:pt x="96" y="1393"/>
                  </a:lnTo>
                  <a:lnTo>
                    <a:pt x="240" y="1633"/>
                  </a:lnTo>
                  <a:lnTo>
                    <a:pt x="336" y="1681"/>
                  </a:lnTo>
                  <a:lnTo>
                    <a:pt x="432" y="1729"/>
                  </a:lnTo>
                  <a:lnTo>
                    <a:pt x="624" y="1729"/>
                  </a:lnTo>
                  <a:lnTo>
                    <a:pt x="720" y="1681"/>
                  </a:lnTo>
                  <a:lnTo>
                    <a:pt x="864" y="1537"/>
                  </a:lnTo>
                  <a:lnTo>
                    <a:pt x="961" y="1297"/>
                  </a:lnTo>
                  <a:lnTo>
                    <a:pt x="961" y="1009"/>
                  </a:lnTo>
                  <a:lnTo>
                    <a:pt x="961" y="721"/>
                  </a:lnTo>
                  <a:lnTo>
                    <a:pt x="864" y="433"/>
                  </a:lnTo>
                  <a:lnTo>
                    <a:pt x="720" y="192"/>
                  </a:lnTo>
                  <a:lnTo>
                    <a:pt x="576" y="48"/>
                  </a:lnTo>
                  <a:lnTo>
                    <a:pt x="432" y="0"/>
                  </a:lnTo>
                  <a:close/>
                </a:path>
              </a:pathLst>
            </a:custGeom>
            <a:solidFill>
              <a:srgbClr val="422D2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732" name="Google Shape;2732;p41"/>
            <p:cNvSpPr/>
            <p:nvPr/>
          </p:nvSpPr>
          <p:spPr>
            <a:xfrm>
              <a:off x="2763050" y="941275"/>
              <a:ext cx="24025" cy="43250"/>
            </a:xfrm>
            <a:custGeom>
              <a:avLst/>
              <a:gdLst/>
              <a:ahLst/>
              <a:cxnLst/>
              <a:rect l="l" t="t" r="r" b="b"/>
              <a:pathLst>
                <a:path w="961" h="1730" fill="none" extrusionOk="0">
                  <a:moveTo>
                    <a:pt x="432" y="0"/>
                  </a:moveTo>
                  <a:lnTo>
                    <a:pt x="432" y="0"/>
                  </a:lnTo>
                  <a:lnTo>
                    <a:pt x="336" y="0"/>
                  </a:lnTo>
                  <a:lnTo>
                    <a:pt x="288" y="48"/>
                  </a:lnTo>
                  <a:lnTo>
                    <a:pt x="144" y="240"/>
                  </a:lnTo>
                  <a:lnTo>
                    <a:pt x="48" y="481"/>
                  </a:lnTo>
                  <a:lnTo>
                    <a:pt x="0" y="817"/>
                  </a:lnTo>
                  <a:lnTo>
                    <a:pt x="0" y="1105"/>
                  </a:lnTo>
                  <a:lnTo>
                    <a:pt x="96" y="1393"/>
                  </a:lnTo>
                  <a:lnTo>
                    <a:pt x="240" y="1633"/>
                  </a:lnTo>
                  <a:lnTo>
                    <a:pt x="336" y="1681"/>
                  </a:lnTo>
                  <a:lnTo>
                    <a:pt x="432" y="1729"/>
                  </a:lnTo>
                  <a:lnTo>
                    <a:pt x="432" y="1729"/>
                  </a:lnTo>
                  <a:lnTo>
                    <a:pt x="528" y="1729"/>
                  </a:lnTo>
                  <a:lnTo>
                    <a:pt x="528" y="1729"/>
                  </a:lnTo>
                  <a:lnTo>
                    <a:pt x="624" y="1729"/>
                  </a:lnTo>
                  <a:lnTo>
                    <a:pt x="720" y="1681"/>
                  </a:lnTo>
                  <a:lnTo>
                    <a:pt x="864" y="1537"/>
                  </a:lnTo>
                  <a:lnTo>
                    <a:pt x="961" y="1297"/>
                  </a:lnTo>
                  <a:lnTo>
                    <a:pt x="961" y="1009"/>
                  </a:lnTo>
                  <a:lnTo>
                    <a:pt x="961" y="721"/>
                  </a:lnTo>
                  <a:lnTo>
                    <a:pt x="864" y="433"/>
                  </a:lnTo>
                  <a:lnTo>
                    <a:pt x="720" y="192"/>
                  </a:lnTo>
                  <a:lnTo>
                    <a:pt x="576" y="48"/>
                  </a:lnTo>
                  <a:lnTo>
                    <a:pt x="576" y="48"/>
                  </a:lnTo>
                  <a:lnTo>
                    <a:pt x="432" y="0"/>
                  </a:lnTo>
                </a:path>
              </a:pathLst>
            </a:custGeom>
            <a:no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sp>
        <p:nvSpPr>
          <p:cNvPr id="235" name="Google Shape;2502;p41">
            <a:extLst>
              <a:ext uri="{FF2B5EF4-FFF2-40B4-BE49-F238E27FC236}">
                <a16:creationId xmlns:a16="http://schemas.microsoft.com/office/drawing/2014/main" id="{36D46601-07AC-447E-9EEB-D2E7849AB31F}"/>
              </a:ext>
            </a:extLst>
          </p:cNvPr>
          <p:cNvSpPr txBox="1">
            <a:spLocks/>
          </p:cNvSpPr>
          <p:nvPr/>
        </p:nvSpPr>
        <p:spPr>
          <a:xfrm>
            <a:off x="2347565" y="2408617"/>
            <a:ext cx="7615556" cy="1717200"/>
          </a:xfrm>
          <a:prstGeom prst="rect">
            <a:avLst/>
          </a:prstGeom>
          <a:no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5200"/>
              <a:buFont typeface="Fredoka One"/>
              <a:buNone/>
              <a:defRPr sz="5000" b="0" i="0" u="none" strike="noStrike" cap="none">
                <a:solidFill>
                  <a:schemeClr val="dk1"/>
                </a:solidFill>
                <a:latin typeface="UTM Futura Extra" panose="02040603050506020204" pitchFamily="18" charset="0"/>
                <a:ea typeface="Fredoka One"/>
                <a:cs typeface="Fredoka One"/>
                <a:sym typeface="Fredoka One"/>
              </a:defRPr>
            </a:lvl1pPr>
            <a:lvl2pPr marR="0" lvl="1" algn="ctr" rtl="0">
              <a:lnSpc>
                <a:spcPct val="100000"/>
              </a:lnSpc>
              <a:spcBef>
                <a:spcPts val="0"/>
              </a:spcBef>
              <a:spcAft>
                <a:spcPts val="0"/>
              </a:spcAft>
              <a:buClr>
                <a:schemeClr val="dk1"/>
              </a:buClr>
              <a:buSzPts val="5200"/>
              <a:buFont typeface="Fredoka One"/>
              <a:buNone/>
              <a:defRPr sz="5200" b="0" i="0" u="none" strike="noStrike" cap="none">
                <a:solidFill>
                  <a:schemeClr val="dk1"/>
                </a:solidFill>
                <a:latin typeface="Fredoka One"/>
                <a:ea typeface="Fredoka One"/>
                <a:cs typeface="Fredoka One"/>
                <a:sym typeface="Fredoka One"/>
              </a:defRPr>
            </a:lvl2pPr>
            <a:lvl3pPr marR="0" lvl="2" algn="ctr" rtl="0">
              <a:lnSpc>
                <a:spcPct val="100000"/>
              </a:lnSpc>
              <a:spcBef>
                <a:spcPts val="0"/>
              </a:spcBef>
              <a:spcAft>
                <a:spcPts val="0"/>
              </a:spcAft>
              <a:buClr>
                <a:schemeClr val="dk1"/>
              </a:buClr>
              <a:buSzPts val="5200"/>
              <a:buFont typeface="Fredoka One"/>
              <a:buNone/>
              <a:defRPr sz="5200" b="0" i="0" u="none" strike="noStrike" cap="none">
                <a:solidFill>
                  <a:schemeClr val="dk1"/>
                </a:solidFill>
                <a:latin typeface="Fredoka One"/>
                <a:ea typeface="Fredoka One"/>
                <a:cs typeface="Fredoka One"/>
                <a:sym typeface="Fredoka One"/>
              </a:defRPr>
            </a:lvl3pPr>
            <a:lvl4pPr marR="0" lvl="3" algn="ctr" rtl="0">
              <a:lnSpc>
                <a:spcPct val="100000"/>
              </a:lnSpc>
              <a:spcBef>
                <a:spcPts val="0"/>
              </a:spcBef>
              <a:spcAft>
                <a:spcPts val="0"/>
              </a:spcAft>
              <a:buClr>
                <a:schemeClr val="dk1"/>
              </a:buClr>
              <a:buSzPts val="5200"/>
              <a:buFont typeface="Fredoka One"/>
              <a:buNone/>
              <a:defRPr sz="5200" b="0" i="0" u="none" strike="noStrike" cap="none">
                <a:solidFill>
                  <a:schemeClr val="dk1"/>
                </a:solidFill>
                <a:latin typeface="Fredoka One"/>
                <a:ea typeface="Fredoka One"/>
                <a:cs typeface="Fredoka One"/>
                <a:sym typeface="Fredoka One"/>
              </a:defRPr>
            </a:lvl4pPr>
            <a:lvl5pPr marR="0" lvl="4" algn="ctr" rtl="0">
              <a:lnSpc>
                <a:spcPct val="100000"/>
              </a:lnSpc>
              <a:spcBef>
                <a:spcPts val="0"/>
              </a:spcBef>
              <a:spcAft>
                <a:spcPts val="0"/>
              </a:spcAft>
              <a:buClr>
                <a:schemeClr val="dk1"/>
              </a:buClr>
              <a:buSzPts val="5200"/>
              <a:buFont typeface="Fredoka One"/>
              <a:buNone/>
              <a:defRPr sz="5200" b="0" i="0" u="none" strike="noStrike" cap="none">
                <a:solidFill>
                  <a:schemeClr val="dk1"/>
                </a:solidFill>
                <a:latin typeface="Fredoka One"/>
                <a:ea typeface="Fredoka One"/>
                <a:cs typeface="Fredoka One"/>
                <a:sym typeface="Fredoka One"/>
              </a:defRPr>
            </a:lvl5pPr>
            <a:lvl6pPr marR="0" lvl="5" algn="ctr" rtl="0">
              <a:lnSpc>
                <a:spcPct val="100000"/>
              </a:lnSpc>
              <a:spcBef>
                <a:spcPts val="0"/>
              </a:spcBef>
              <a:spcAft>
                <a:spcPts val="0"/>
              </a:spcAft>
              <a:buClr>
                <a:schemeClr val="dk1"/>
              </a:buClr>
              <a:buSzPts val="5200"/>
              <a:buFont typeface="Fredoka One"/>
              <a:buNone/>
              <a:defRPr sz="5200" b="0" i="0" u="none" strike="noStrike" cap="none">
                <a:solidFill>
                  <a:schemeClr val="dk1"/>
                </a:solidFill>
                <a:latin typeface="Fredoka One"/>
                <a:ea typeface="Fredoka One"/>
                <a:cs typeface="Fredoka One"/>
                <a:sym typeface="Fredoka One"/>
              </a:defRPr>
            </a:lvl6pPr>
            <a:lvl7pPr marR="0" lvl="6" algn="ctr" rtl="0">
              <a:lnSpc>
                <a:spcPct val="100000"/>
              </a:lnSpc>
              <a:spcBef>
                <a:spcPts val="0"/>
              </a:spcBef>
              <a:spcAft>
                <a:spcPts val="0"/>
              </a:spcAft>
              <a:buClr>
                <a:schemeClr val="dk1"/>
              </a:buClr>
              <a:buSzPts val="5200"/>
              <a:buFont typeface="Fredoka One"/>
              <a:buNone/>
              <a:defRPr sz="5200" b="0" i="0" u="none" strike="noStrike" cap="none">
                <a:solidFill>
                  <a:schemeClr val="dk1"/>
                </a:solidFill>
                <a:latin typeface="Fredoka One"/>
                <a:ea typeface="Fredoka One"/>
                <a:cs typeface="Fredoka One"/>
                <a:sym typeface="Fredoka One"/>
              </a:defRPr>
            </a:lvl7pPr>
            <a:lvl8pPr marR="0" lvl="7" algn="ctr" rtl="0">
              <a:lnSpc>
                <a:spcPct val="100000"/>
              </a:lnSpc>
              <a:spcBef>
                <a:spcPts val="0"/>
              </a:spcBef>
              <a:spcAft>
                <a:spcPts val="0"/>
              </a:spcAft>
              <a:buClr>
                <a:schemeClr val="dk1"/>
              </a:buClr>
              <a:buSzPts val="5200"/>
              <a:buFont typeface="Fredoka One"/>
              <a:buNone/>
              <a:defRPr sz="5200" b="0" i="0" u="none" strike="noStrike" cap="none">
                <a:solidFill>
                  <a:schemeClr val="dk1"/>
                </a:solidFill>
                <a:latin typeface="Fredoka One"/>
                <a:ea typeface="Fredoka One"/>
                <a:cs typeface="Fredoka One"/>
                <a:sym typeface="Fredoka One"/>
              </a:defRPr>
            </a:lvl8pPr>
            <a:lvl9pPr marR="0" lvl="8" algn="ctr" rtl="0">
              <a:lnSpc>
                <a:spcPct val="100000"/>
              </a:lnSpc>
              <a:spcBef>
                <a:spcPts val="0"/>
              </a:spcBef>
              <a:spcAft>
                <a:spcPts val="0"/>
              </a:spcAft>
              <a:buClr>
                <a:schemeClr val="dk1"/>
              </a:buClr>
              <a:buSzPts val="5200"/>
              <a:buFont typeface="Fredoka One"/>
              <a:buNone/>
              <a:defRPr sz="5200" b="0" i="0" u="none" strike="noStrike" cap="none">
                <a:solidFill>
                  <a:schemeClr val="dk1"/>
                </a:solidFill>
                <a:latin typeface="Fredoka One"/>
                <a:ea typeface="Fredoka One"/>
                <a:cs typeface="Fredoka One"/>
                <a:sym typeface="Fredoka One"/>
              </a:defRPr>
            </a:lvl9pPr>
          </a:lstStyle>
          <a:p>
            <a:pPr defTabSz="1219170">
              <a:buClr>
                <a:srgbClr val="210A06"/>
              </a:buClr>
            </a:pPr>
            <a:r>
              <a:rPr lang="vi-VN" sz="10666" kern="0" dirty="0">
                <a:solidFill>
                  <a:srgbClr val="FF6B6B"/>
                </a:solidFill>
                <a:ea typeface="Tahoma" panose="020B0604030504040204" pitchFamily="34" charset="0"/>
                <a:cs typeface="Tahoma" panose="020B0604030504040204" pitchFamily="34" charset="0"/>
              </a:rPr>
              <a:t>CƠ QUAN HÔ HẤP</a:t>
            </a:r>
            <a:endParaRPr lang="en-US" sz="7066" kern="0" dirty="0">
              <a:solidFill>
                <a:srgbClr val="FF6B6B"/>
              </a:solidFill>
              <a:ea typeface="Tahoma" panose="020B0604030504040204" pitchFamily="34" charset="0"/>
              <a:cs typeface="Tahoma" panose="020B0604030504040204" pitchFamily="34" charset="0"/>
            </a:endParaRPr>
          </a:p>
        </p:txBody>
      </p:sp>
      <p:grpSp>
        <p:nvGrpSpPr>
          <p:cNvPr id="332" name="Group 331">
            <a:extLst>
              <a:ext uri="{FF2B5EF4-FFF2-40B4-BE49-F238E27FC236}">
                <a16:creationId xmlns:a16="http://schemas.microsoft.com/office/drawing/2014/main" id="{E5031BFE-93F9-4908-A544-64180CD4FA65}"/>
              </a:ext>
            </a:extLst>
          </p:cNvPr>
          <p:cNvGrpSpPr/>
          <p:nvPr/>
        </p:nvGrpSpPr>
        <p:grpSpPr>
          <a:xfrm>
            <a:off x="16892013" y="6597935"/>
            <a:ext cx="1991783" cy="2755544"/>
            <a:chOff x="2590800" y="860520"/>
            <a:chExt cx="1493837" cy="2066658"/>
          </a:xfrm>
          <a:scene3d>
            <a:camera prst="orthographicFront">
              <a:rot lat="5400000" lon="0" rev="0"/>
            </a:camera>
            <a:lightRig rig="threePt" dir="t"/>
          </a:scene3d>
        </p:grpSpPr>
        <p:sp>
          <p:nvSpPr>
            <p:cNvPr id="333" name="Rounded Rectangle 464">
              <a:extLst>
                <a:ext uri="{FF2B5EF4-FFF2-40B4-BE49-F238E27FC236}">
                  <a16:creationId xmlns:a16="http://schemas.microsoft.com/office/drawing/2014/main" id="{4D6665A0-37D2-417D-8435-6DCFB957E0B1}"/>
                </a:ext>
              </a:extLst>
            </p:cNvPr>
            <p:cNvSpPr/>
            <p:nvPr/>
          </p:nvSpPr>
          <p:spPr>
            <a:xfrm>
              <a:off x="2619478" y="1920789"/>
              <a:ext cx="1436481" cy="1006389"/>
            </a:xfrm>
            <a:prstGeom prst="roundRect">
              <a:avLst>
                <a:gd name="adj" fmla="val 13764"/>
              </a:avLst>
            </a:prstGeom>
            <a:solidFill>
              <a:srgbClr val="FFFFFF">
                <a:alpha val="1176"/>
              </a:srgb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buClr>
                  <a:srgbClr val="000000"/>
                </a:buClr>
              </a:pPr>
              <a:endParaRPr lang="en-GB" sz="1867" kern="0">
                <a:solidFill>
                  <a:prstClr val="white"/>
                </a:solidFill>
                <a:latin typeface="Arial"/>
                <a:sym typeface="Arial"/>
              </a:endParaRPr>
            </a:p>
          </p:txBody>
        </p:sp>
        <p:pic>
          <p:nvPicPr>
            <p:cNvPr id="334" name="Picture 2">
              <a:extLst>
                <a:ext uri="{FF2B5EF4-FFF2-40B4-BE49-F238E27FC236}">
                  <a16:creationId xmlns:a16="http://schemas.microsoft.com/office/drawing/2014/main" id="{DD41A514-C644-40ED-BCC8-D9213D531748}"/>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2590800" y="860520"/>
              <a:ext cx="1493837" cy="106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
        <p:nvSpPr>
          <p:cNvPr id="657" name="Rectangle: Rounded Corners 656">
            <a:extLst>
              <a:ext uri="{FF2B5EF4-FFF2-40B4-BE49-F238E27FC236}">
                <a16:creationId xmlns:a16="http://schemas.microsoft.com/office/drawing/2014/main" id="{DAD961DE-FAFB-4E17-99A9-8F4CC4D7AD8A}"/>
              </a:ext>
            </a:extLst>
          </p:cNvPr>
          <p:cNvSpPr/>
          <p:nvPr/>
        </p:nvSpPr>
        <p:spPr>
          <a:xfrm>
            <a:off x="1266358" y="5659008"/>
            <a:ext cx="358693" cy="143477"/>
          </a:xfrm>
          <a:prstGeom prst="roundRect">
            <a:avLst>
              <a:gd name="adj" fmla="val 50000"/>
            </a:avLst>
          </a:prstGeom>
          <a:solidFill>
            <a:srgbClr val="66FF33"/>
          </a:solidFill>
          <a:ln>
            <a:noFill/>
          </a:ln>
          <a:effectLst>
            <a:glow rad="101600">
              <a:srgbClr val="66FF33">
                <a:alpha val="60000"/>
              </a:srgb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buClr>
                <a:srgbClr val="000000"/>
              </a:buClr>
            </a:pPr>
            <a:endParaRPr lang="en-US" sz="1867" kern="0">
              <a:solidFill>
                <a:srgbClr val="FF6B6B"/>
              </a:solidFill>
              <a:latin typeface="Arial"/>
              <a:sym typeface="Arial"/>
            </a:endParaRPr>
          </a:p>
        </p:txBody>
      </p:sp>
    </p:spTree>
    <p:extLst>
      <p:ext uri="{BB962C8B-B14F-4D97-AF65-F5344CB8AC3E}">
        <p14:creationId xmlns:p14="http://schemas.microsoft.com/office/powerpoint/2010/main" val="1176386410"/>
      </p:ext>
    </p:extLst>
  </p:cSld>
  <p:clrMapOvr>
    <a:masterClrMapping/>
  </p:clrMapOvr>
  <mc:AlternateContent xmlns:mc="http://schemas.openxmlformats.org/markup-compatibility/2006" xmlns:p14="http://schemas.microsoft.com/office/powerpoint/2010/main">
    <mc:Choice Requires="p14">
      <p:transition spd="slow">
        <p14:flas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57"/>
                                        </p:tgtEl>
                                        <p:attrNameLst>
                                          <p:attrName>style.visibility</p:attrName>
                                        </p:attrNameLst>
                                      </p:cBhvr>
                                      <p:to>
                                        <p:strVal val="visible"/>
                                      </p:to>
                                    </p:set>
                                  </p:childTnLst>
                                </p:cTn>
                              </p:par>
                              <p:par>
                                <p:cTn id="7" presetID="1" presetClass="exit" presetSubtype="0" fill="hold" grpId="1" nodeType="withEffect">
                                  <p:stCondLst>
                                    <p:cond delay="0"/>
                                  </p:stCondLst>
                                  <p:childTnLst>
                                    <p:set>
                                      <p:cBhvr>
                                        <p:cTn id="8" dur="1" fill="hold">
                                          <p:stCondLst>
                                            <p:cond delay="0"/>
                                          </p:stCondLst>
                                        </p:cTn>
                                        <p:tgtEl>
                                          <p:spTgt spid="65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57" grpId="0" animBg="1"/>
      <p:bldP spid="657" grpId="1"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p:cNvSpPr txBox="1"/>
          <p:nvPr/>
        </p:nvSpPr>
        <p:spPr>
          <a:xfrm>
            <a:off x="2072870" y="387772"/>
            <a:ext cx="8633230" cy="584775"/>
          </a:xfrm>
          <a:prstGeom prst="rect">
            <a:avLst/>
          </a:prstGeom>
          <a:noFill/>
        </p:spPr>
        <p:txBody>
          <a:bodyPr wrap="square" rtlCol="0">
            <a:spAutoFit/>
          </a:bodyPr>
          <a:lstStyle/>
          <a:p>
            <a:pPr algn="just"/>
            <a:r>
              <a:rPr lang="vi-VN" sz="3200" b="1" dirty="0">
                <a:solidFill>
                  <a:srgbClr val="00B050"/>
                </a:solidFill>
                <a:latin typeface="Arial" panose="020B0604020202020204" pitchFamily="34" charset="0"/>
                <a:ea typeface="Barlow Condensed" panose="00000506000000000000" charset="0"/>
                <a:cs typeface="Arial" panose="020B0604020202020204" pitchFamily="34" charset="0"/>
              </a:rPr>
              <a:t>ĐƯỜNG ĐI CỦA KHÔNG KHÍ KHI THỞ RA</a:t>
            </a:r>
            <a:endParaRPr lang="en-US" sz="3200" b="1" dirty="0">
              <a:solidFill>
                <a:srgbClr val="00B050"/>
              </a:solidFill>
              <a:latin typeface="Arial" panose="020B0604020202020204" pitchFamily="34" charset="0"/>
              <a:ea typeface="Barlow Condensed" panose="00000506000000000000" charset="0"/>
              <a:cs typeface="Arial" panose="020B0604020202020204" pitchFamily="34" charset="0"/>
            </a:endParaRPr>
          </a:p>
        </p:txBody>
      </p:sp>
      <p:sp>
        <p:nvSpPr>
          <p:cNvPr id="12" name="Chevron 11"/>
          <p:cNvSpPr/>
          <p:nvPr/>
        </p:nvSpPr>
        <p:spPr>
          <a:xfrm>
            <a:off x="4629978" y="2501050"/>
            <a:ext cx="2807835" cy="744482"/>
          </a:xfrm>
          <a:prstGeom prst="chevron">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vi-VN" sz="3600" dirty="0">
                <a:solidFill>
                  <a:schemeClr val="accent5"/>
                </a:solidFill>
                <a:latin typeface="Cambria" panose="02040503050406030204" pitchFamily="18" charset="0"/>
                <a:ea typeface="Cambria" panose="02040503050406030204" pitchFamily="18" charset="0"/>
                <a:cs typeface="Arial" panose="020B0604020202020204" pitchFamily="34" charset="0"/>
              </a:rPr>
              <a:t>Phổi</a:t>
            </a:r>
            <a:endParaRPr lang="en-US" sz="3600" dirty="0">
              <a:solidFill>
                <a:schemeClr val="accent5"/>
              </a:solidFill>
              <a:latin typeface="Cambria" panose="02040503050406030204" pitchFamily="18" charset="0"/>
              <a:ea typeface="Cambria" panose="02040503050406030204" pitchFamily="18" charset="0"/>
              <a:cs typeface="Arial" panose="020B0604020202020204" pitchFamily="34" charset="0"/>
            </a:endParaRPr>
          </a:p>
        </p:txBody>
      </p:sp>
      <p:grpSp>
        <p:nvGrpSpPr>
          <p:cNvPr id="13" name="Group 12"/>
          <p:cNvGrpSpPr/>
          <p:nvPr/>
        </p:nvGrpSpPr>
        <p:grpSpPr>
          <a:xfrm>
            <a:off x="4629977" y="3477373"/>
            <a:ext cx="2807835" cy="761896"/>
            <a:chOff x="2278856" y="1955913"/>
            <a:chExt cx="1885950" cy="471488"/>
          </a:xfrm>
        </p:grpSpPr>
        <p:sp>
          <p:nvSpPr>
            <p:cNvPr id="14" name="Chevron 13"/>
            <p:cNvSpPr/>
            <p:nvPr/>
          </p:nvSpPr>
          <p:spPr>
            <a:xfrm>
              <a:off x="2278856" y="1955913"/>
              <a:ext cx="1885950" cy="471488"/>
            </a:xfrm>
            <a:prstGeom prst="chevron">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sz="3600">
                <a:solidFill>
                  <a:schemeClr val="tx1"/>
                </a:solidFill>
                <a:latin typeface="Cambria" panose="02040503050406030204" pitchFamily="18" charset="0"/>
                <a:ea typeface="Cambria" panose="02040503050406030204" pitchFamily="18" charset="0"/>
              </a:endParaRPr>
            </a:p>
          </p:txBody>
        </p:sp>
        <p:sp>
          <p:nvSpPr>
            <p:cNvPr id="15" name="TextBox 14"/>
            <p:cNvSpPr txBox="1"/>
            <p:nvPr/>
          </p:nvSpPr>
          <p:spPr>
            <a:xfrm>
              <a:off x="2614352" y="1991671"/>
              <a:ext cx="1514474" cy="399972"/>
            </a:xfrm>
            <a:prstGeom prst="rect">
              <a:avLst/>
            </a:prstGeom>
            <a:noFill/>
          </p:spPr>
          <p:txBody>
            <a:bodyPr wrap="square" rtlCol="0">
              <a:spAutoFit/>
            </a:bodyPr>
            <a:lstStyle/>
            <a:p>
              <a:r>
                <a:rPr lang="vi-VN" sz="3600" dirty="0">
                  <a:solidFill>
                    <a:schemeClr val="accent5"/>
                  </a:solidFill>
                  <a:latin typeface="Cambria" panose="02040503050406030204" pitchFamily="18" charset="0"/>
                  <a:ea typeface="Cambria" panose="02040503050406030204" pitchFamily="18" charset="0"/>
                  <a:cs typeface="Arial" panose="020B0604020202020204" pitchFamily="34" charset="0"/>
                </a:rPr>
                <a:t>Phế quản</a:t>
              </a:r>
              <a:endParaRPr lang="en-US" sz="3600" dirty="0">
                <a:solidFill>
                  <a:schemeClr val="accent5"/>
                </a:solidFill>
                <a:latin typeface="Cambria" panose="02040503050406030204" pitchFamily="18" charset="0"/>
                <a:ea typeface="Cambria" panose="02040503050406030204" pitchFamily="18" charset="0"/>
                <a:cs typeface="Arial" panose="020B0604020202020204" pitchFamily="34" charset="0"/>
              </a:endParaRPr>
            </a:p>
          </p:txBody>
        </p:sp>
      </p:grpSp>
      <p:grpSp>
        <p:nvGrpSpPr>
          <p:cNvPr id="16" name="Group 15"/>
          <p:cNvGrpSpPr/>
          <p:nvPr/>
        </p:nvGrpSpPr>
        <p:grpSpPr>
          <a:xfrm>
            <a:off x="4592412" y="4436627"/>
            <a:ext cx="2791832" cy="732076"/>
            <a:chOff x="2278856" y="1955913"/>
            <a:chExt cx="1885950" cy="471488"/>
          </a:xfrm>
        </p:grpSpPr>
        <p:sp>
          <p:nvSpPr>
            <p:cNvPr id="17" name="Chevron 16"/>
            <p:cNvSpPr/>
            <p:nvPr/>
          </p:nvSpPr>
          <p:spPr>
            <a:xfrm>
              <a:off x="2278856" y="1955913"/>
              <a:ext cx="1885950" cy="471488"/>
            </a:xfrm>
            <a:prstGeom prst="chevron">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sz="3600">
                <a:solidFill>
                  <a:schemeClr val="tx1"/>
                </a:solidFill>
                <a:latin typeface="Cambria" panose="02040503050406030204" pitchFamily="18" charset="0"/>
                <a:ea typeface="Cambria" panose="02040503050406030204" pitchFamily="18" charset="0"/>
              </a:endParaRPr>
            </a:p>
          </p:txBody>
        </p:sp>
        <p:sp>
          <p:nvSpPr>
            <p:cNvPr id="18" name="TextBox 17"/>
            <p:cNvSpPr txBox="1"/>
            <p:nvPr/>
          </p:nvSpPr>
          <p:spPr>
            <a:xfrm>
              <a:off x="2579317" y="1983525"/>
              <a:ext cx="1514474" cy="416264"/>
            </a:xfrm>
            <a:prstGeom prst="rect">
              <a:avLst/>
            </a:prstGeom>
            <a:noFill/>
            <a:ln>
              <a:noFill/>
            </a:ln>
          </p:spPr>
          <p:style>
            <a:lnRef idx="2">
              <a:schemeClr val="accent2">
                <a:shade val="50000"/>
              </a:schemeClr>
            </a:lnRef>
            <a:fillRef idx="1">
              <a:schemeClr val="accent2"/>
            </a:fillRef>
            <a:effectRef idx="0">
              <a:schemeClr val="accent2"/>
            </a:effectRef>
            <a:fontRef idx="minor">
              <a:schemeClr val="lt1"/>
            </a:fontRef>
          </p:style>
          <p:txBody>
            <a:bodyPr wrap="square" rtlCol="0">
              <a:spAutoFit/>
            </a:bodyPr>
            <a:lstStyle/>
            <a:p>
              <a:r>
                <a:rPr lang="vi-VN" sz="3600" dirty="0">
                  <a:solidFill>
                    <a:schemeClr val="accent5"/>
                  </a:solidFill>
                  <a:latin typeface="Cambria" panose="02040503050406030204" pitchFamily="18" charset="0"/>
                  <a:ea typeface="Cambria" panose="02040503050406030204" pitchFamily="18" charset="0"/>
                  <a:cs typeface="Arial" panose="020B0604020202020204" pitchFamily="34" charset="0"/>
                </a:rPr>
                <a:t>Khí quản</a:t>
              </a:r>
              <a:endParaRPr lang="en-US" sz="3600" dirty="0">
                <a:solidFill>
                  <a:schemeClr val="accent5"/>
                </a:solidFill>
                <a:latin typeface="Cambria" panose="02040503050406030204" pitchFamily="18" charset="0"/>
                <a:ea typeface="Cambria" panose="02040503050406030204" pitchFamily="18" charset="0"/>
                <a:cs typeface="Arial" panose="020B0604020202020204" pitchFamily="34" charset="0"/>
              </a:endParaRPr>
            </a:p>
          </p:txBody>
        </p:sp>
      </p:grpSp>
      <p:pic>
        <p:nvPicPr>
          <p:cNvPr id="19" name="Picture 1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49269" y="1658725"/>
            <a:ext cx="2375031" cy="5045522"/>
          </a:xfrm>
          <a:prstGeom prst="rect">
            <a:avLst/>
          </a:prstGeom>
        </p:spPr>
      </p:pic>
      <p:sp>
        <p:nvSpPr>
          <p:cNvPr id="20" name="Rounded Rectangle 19"/>
          <p:cNvSpPr/>
          <p:nvPr/>
        </p:nvSpPr>
        <p:spPr>
          <a:xfrm>
            <a:off x="4954271" y="1376511"/>
            <a:ext cx="2235948" cy="720575"/>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3600" b="1" dirty="0">
                <a:solidFill>
                  <a:schemeClr val="accent6"/>
                </a:solidFill>
                <a:latin typeface="Cambria" panose="02040503050406030204" pitchFamily="18" charset="0"/>
                <a:ea typeface="Cambria" panose="02040503050406030204" pitchFamily="18" charset="0"/>
                <a:cs typeface="Arial" panose="020B0604020202020204" pitchFamily="34" charset="0"/>
              </a:rPr>
              <a:t>THỞ RA</a:t>
            </a:r>
            <a:endParaRPr lang="en-US" sz="3600" b="1" dirty="0">
              <a:solidFill>
                <a:schemeClr val="accent6"/>
              </a:solidFill>
              <a:latin typeface="Cambria" panose="02040503050406030204" pitchFamily="18" charset="0"/>
              <a:ea typeface="Cambria" panose="02040503050406030204" pitchFamily="18" charset="0"/>
              <a:cs typeface="Arial" panose="020B0604020202020204" pitchFamily="34" charset="0"/>
            </a:endParaRPr>
          </a:p>
        </p:txBody>
      </p:sp>
      <p:grpSp>
        <p:nvGrpSpPr>
          <p:cNvPr id="21" name="Group 20"/>
          <p:cNvGrpSpPr/>
          <p:nvPr/>
        </p:nvGrpSpPr>
        <p:grpSpPr>
          <a:xfrm>
            <a:off x="4592412" y="5391942"/>
            <a:ext cx="2791832" cy="732076"/>
            <a:chOff x="2278856" y="1955913"/>
            <a:chExt cx="1885950" cy="471488"/>
          </a:xfrm>
        </p:grpSpPr>
        <p:sp>
          <p:nvSpPr>
            <p:cNvPr id="22" name="Chevron 21"/>
            <p:cNvSpPr/>
            <p:nvPr/>
          </p:nvSpPr>
          <p:spPr>
            <a:xfrm>
              <a:off x="2278856" y="1955913"/>
              <a:ext cx="1885950" cy="471488"/>
            </a:xfrm>
            <a:prstGeom prst="chevron">
              <a:avLst/>
            </a:prstGeom>
            <a:solidFill>
              <a:schemeClr val="accent1">
                <a:lumMod val="75000"/>
              </a:schemeClr>
            </a:solidFill>
            <a:ln>
              <a:solidFill>
                <a:schemeClr val="accent6"/>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sz="3600">
                <a:solidFill>
                  <a:schemeClr val="tx1"/>
                </a:solidFill>
                <a:latin typeface="Cambria" panose="02040503050406030204" pitchFamily="18" charset="0"/>
                <a:ea typeface="Cambria" panose="02040503050406030204" pitchFamily="18" charset="0"/>
              </a:endParaRPr>
            </a:p>
          </p:txBody>
        </p:sp>
        <p:sp>
          <p:nvSpPr>
            <p:cNvPr id="23" name="TextBox 22"/>
            <p:cNvSpPr txBox="1"/>
            <p:nvPr/>
          </p:nvSpPr>
          <p:spPr>
            <a:xfrm>
              <a:off x="2579317" y="1983525"/>
              <a:ext cx="1514474" cy="416264"/>
            </a:xfrm>
            <a:prstGeom prst="rect">
              <a:avLst/>
            </a:prstGeom>
            <a:noFill/>
            <a:ln>
              <a:noFill/>
            </a:ln>
          </p:spPr>
          <p:style>
            <a:lnRef idx="2">
              <a:schemeClr val="accent2">
                <a:shade val="50000"/>
              </a:schemeClr>
            </a:lnRef>
            <a:fillRef idx="1">
              <a:schemeClr val="accent2"/>
            </a:fillRef>
            <a:effectRef idx="0">
              <a:schemeClr val="accent2"/>
            </a:effectRef>
            <a:fontRef idx="minor">
              <a:schemeClr val="lt1"/>
            </a:fontRef>
          </p:style>
          <p:txBody>
            <a:bodyPr wrap="square" rtlCol="0">
              <a:spAutoFit/>
            </a:bodyPr>
            <a:lstStyle/>
            <a:p>
              <a:pPr algn="ctr"/>
              <a:r>
                <a:rPr lang="vi-VN" sz="3600" dirty="0">
                  <a:solidFill>
                    <a:schemeClr val="accent5"/>
                  </a:solidFill>
                  <a:latin typeface="Cambria" panose="02040503050406030204" pitchFamily="18" charset="0"/>
                  <a:ea typeface="Cambria" panose="02040503050406030204" pitchFamily="18" charset="0"/>
                  <a:cs typeface="Arial" panose="020B0604020202020204" pitchFamily="34" charset="0"/>
                </a:rPr>
                <a:t>Mũi</a:t>
              </a:r>
              <a:endParaRPr lang="en-US" sz="3600" dirty="0">
                <a:solidFill>
                  <a:schemeClr val="accent5"/>
                </a:solidFill>
                <a:latin typeface="Cambria" panose="02040503050406030204" pitchFamily="18" charset="0"/>
                <a:ea typeface="Cambria" panose="02040503050406030204" pitchFamily="18" charset="0"/>
                <a:cs typeface="Arial" panose="020B0604020202020204" pitchFamily="34" charset="0"/>
              </a:endParaRPr>
            </a:p>
          </p:txBody>
        </p:sp>
      </p:grpSp>
    </p:spTree>
    <p:extLst>
      <p:ext uri="{BB962C8B-B14F-4D97-AF65-F5344CB8AC3E}">
        <p14:creationId xmlns:p14="http://schemas.microsoft.com/office/powerpoint/2010/main" val="17034427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wipe(left)">
                                      <p:cBhvr>
                                        <p:cTn id="12" dur="500"/>
                                        <p:tgtEl>
                                          <p:spTgt spid="13"/>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wipe(left)">
                                      <p:cBhvr>
                                        <p:cTn id="17" dur="500"/>
                                        <p:tgtEl>
                                          <p:spTgt spid="16"/>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21"/>
                                        </p:tgtEl>
                                        <p:attrNameLst>
                                          <p:attrName>style.visibility</p:attrName>
                                        </p:attrNameLst>
                                      </p:cBhvr>
                                      <p:to>
                                        <p:strVal val="visible"/>
                                      </p:to>
                                    </p:set>
                                    <p:animEffect transition="in" filter="wipe(left)">
                                      <p:cBhvr>
                                        <p:cTn id="22"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824"/>
        <p:cNvGrpSpPr/>
        <p:nvPr/>
      </p:nvGrpSpPr>
      <p:grpSpPr>
        <a:xfrm>
          <a:off x="0" y="0"/>
          <a:ext cx="0" cy="0"/>
          <a:chOff x="0" y="0"/>
          <a:chExt cx="0" cy="0"/>
        </a:xfrm>
      </p:grpSpPr>
      <p:pic>
        <p:nvPicPr>
          <p:cNvPr id="65" name="Picture 64" descr="contents.png"/>
          <p:cNvPicPr>
            <a:picLocks noChangeAspect="1"/>
          </p:cNvPicPr>
          <p:nvPr/>
        </p:nvPicPr>
        <p:blipFill>
          <a:blip r:embed="rId3" cstate="print"/>
          <a:stretch>
            <a:fillRect/>
          </a:stretch>
        </p:blipFill>
        <p:spPr>
          <a:xfrm>
            <a:off x="1590383" y="1819706"/>
            <a:ext cx="8815798" cy="4504894"/>
          </a:xfrm>
          <a:prstGeom prst="rect">
            <a:avLst/>
          </a:prstGeom>
        </p:spPr>
      </p:pic>
      <p:sp>
        <p:nvSpPr>
          <p:cNvPr id="66" name="文本框 1"/>
          <p:cNvSpPr txBox="1"/>
          <p:nvPr/>
        </p:nvSpPr>
        <p:spPr>
          <a:xfrm>
            <a:off x="4244959" y="205892"/>
            <a:ext cx="3431979" cy="707886"/>
          </a:xfrm>
          <a:prstGeom prst="rect">
            <a:avLst/>
          </a:prstGeom>
          <a:noFill/>
        </p:spPr>
        <p:txBody>
          <a:bodyPr wrap="square" rtlCol="0">
            <a:spAutoFit/>
          </a:bodyPr>
          <a:lstStyle/>
          <a:p>
            <a:pPr algn="dist"/>
            <a:r>
              <a:rPr lang="en-US" altLang="zh-CN" sz="4000" b="1" dirty="0">
                <a:solidFill>
                  <a:srgbClr val="EECF33"/>
                </a:solidFill>
                <a:latin typeface="Arial" panose="020B0604020202020204" pitchFamily="34" charset="0"/>
                <a:cs typeface="Arial" panose="020B0604020202020204" pitchFamily="34" charset="0"/>
              </a:rPr>
              <a:t>KẾT LUẬN </a:t>
            </a:r>
          </a:p>
        </p:txBody>
      </p:sp>
      <p:sp>
        <p:nvSpPr>
          <p:cNvPr id="67" name="Text Box 8"/>
          <p:cNvSpPr txBox="1">
            <a:spLocks noChangeArrowheads="1"/>
          </p:cNvSpPr>
          <p:nvPr/>
        </p:nvSpPr>
        <p:spPr bwMode="auto">
          <a:xfrm>
            <a:off x="3249942" y="2339676"/>
            <a:ext cx="6934200" cy="3785652"/>
          </a:xfrm>
          <a:prstGeom prst="rect">
            <a:avLst/>
          </a:prstGeom>
          <a:noFill/>
          <a:ln w="9525">
            <a:noFill/>
            <a:miter lim="800000"/>
            <a:headEnd/>
            <a:tailEnd/>
          </a:ln>
        </p:spPr>
        <p:txBody>
          <a:bodyPr>
            <a:spAutoFit/>
          </a:bodyPr>
          <a:lstStyle/>
          <a:p>
            <a:pPr algn="just">
              <a:spcBef>
                <a:spcPct val="50000"/>
              </a:spcBef>
            </a:pPr>
            <a:r>
              <a:rPr lang="vi-VN" sz="4000" dirty="0">
                <a:solidFill>
                  <a:schemeClr val="bg1"/>
                </a:solidFill>
                <a:latin typeface="Cambria" panose="02040503050406030204" pitchFamily="18" charset="0"/>
                <a:ea typeface="Cambria" panose="02040503050406030204" pitchFamily="18" charset="0"/>
                <a:cs typeface="Arial" panose="020B0604020202020204" pitchFamily="34" charset="0"/>
              </a:rPr>
              <a:t>Cơ quan hô hấp gồm các bộ phận: </a:t>
            </a:r>
            <a:r>
              <a:rPr lang="vi-VN" sz="4000" dirty="0">
                <a:solidFill>
                  <a:srgbClr val="FFFF00"/>
                </a:solidFill>
                <a:latin typeface="Cambria" panose="02040503050406030204" pitchFamily="18" charset="0"/>
                <a:ea typeface="Cambria" panose="02040503050406030204" pitchFamily="18" charset="0"/>
                <a:cs typeface="Arial" panose="020B0604020202020204" pitchFamily="34" charset="0"/>
              </a:rPr>
              <a:t>mũi, khí quản, phế quản và phổi</a:t>
            </a:r>
            <a:r>
              <a:rPr lang="vi-VN" sz="4000" dirty="0">
                <a:solidFill>
                  <a:schemeClr val="bg1"/>
                </a:solidFill>
                <a:latin typeface="Cambria" panose="02040503050406030204" pitchFamily="18" charset="0"/>
                <a:ea typeface="Cambria" panose="02040503050406030204" pitchFamily="18" charset="0"/>
                <a:cs typeface="Arial" panose="020B0604020202020204" pitchFamily="34" charset="0"/>
              </a:rPr>
              <a:t>. Nhờ hoạt động hít vào và thở ra của cơ quan hô hấp mà cơ thể luôn có đủ không khí để sống.</a:t>
            </a:r>
            <a:endParaRPr lang="en-US" sz="4000" dirty="0">
              <a:solidFill>
                <a:schemeClr val="bg1"/>
              </a:solidFill>
              <a:latin typeface="Cambria" panose="02040503050406030204" pitchFamily="18" charset="0"/>
              <a:ea typeface="Cambria" panose="02040503050406030204" pitchFamily="18" charset="0"/>
              <a:cs typeface="Arial" panose="020B0604020202020204" pitchFamily="34" charset="0"/>
            </a:endParaRPr>
          </a:p>
        </p:txBody>
      </p:sp>
      <p:grpSp>
        <p:nvGrpSpPr>
          <p:cNvPr id="68" name="Group 67"/>
          <p:cNvGrpSpPr/>
          <p:nvPr/>
        </p:nvGrpSpPr>
        <p:grpSpPr>
          <a:xfrm>
            <a:off x="8193406" y="637953"/>
            <a:ext cx="2133319" cy="1740520"/>
            <a:chOff x="6603298" y="-276758"/>
            <a:chExt cx="2133044" cy="1832640"/>
          </a:xfrm>
        </p:grpSpPr>
        <p:pic>
          <p:nvPicPr>
            <p:cNvPr id="69" name="Picture 6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878188" y="13665"/>
              <a:ext cx="1858154" cy="1542217"/>
            </a:xfrm>
            <a:prstGeom prst="rect">
              <a:avLst/>
            </a:prstGeom>
          </p:spPr>
        </p:pic>
        <p:pic>
          <p:nvPicPr>
            <p:cNvPr id="70" name="Picture 69"/>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rot="5400000">
              <a:off x="7093936" y="-767396"/>
              <a:ext cx="1151768" cy="2133044"/>
            </a:xfrm>
            <a:prstGeom prst="rect">
              <a:avLst/>
            </a:prstGeom>
          </p:spPr>
        </p:pic>
      </p:grpSp>
    </p:spTree>
    <p:extLst>
      <p:ext uri="{BB962C8B-B14F-4D97-AF65-F5344CB8AC3E}">
        <p14:creationId xmlns:p14="http://schemas.microsoft.com/office/powerpoint/2010/main" val="42622046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67"/>
                                        </p:tgtEl>
                                        <p:attrNameLst>
                                          <p:attrName>style.visibility</p:attrName>
                                        </p:attrNameLst>
                                      </p:cBhvr>
                                      <p:to>
                                        <p:strVal val="visible"/>
                                      </p:to>
                                    </p:set>
                                    <p:animEffect transition="in" filter="fade">
                                      <p:cBhvr>
                                        <p:cTn id="7" dur="1000"/>
                                        <p:tgtEl>
                                          <p:spTgt spid="67"/>
                                        </p:tgtEl>
                                      </p:cBhvr>
                                    </p:animEffect>
                                    <p:anim calcmode="lin" valueType="num">
                                      <p:cBhvr>
                                        <p:cTn id="8" dur="1000" fill="hold"/>
                                        <p:tgtEl>
                                          <p:spTgt spid="67"/>
                                        </p:tgtEl>
                                        <p:attrNameLst>
                                          <p:attrName>ppt_x</p:attrName>
                                        </p:attrNameLst>
                                      </p:cBhvr>
                                      <p:tavLst>
                                        <p:tav tm="0">
                                          <p:val>
                                            <p:strVal val="#ppt_x"/>
                                          </p:val>
                                        </p:tav>
                                        <p:tav tm="100000">
                                          <p:val>
                                            <p:strVal val="#ppt_x"/>
                                          </p:val>
                                        </p:tav>
                                      </p:tavLst>
                                    </p:anim>
                                    <p:anim calcmode="lin" valueType="num">
                                      <p:cBhvr>
                                        <p:cTn id="9" dur="1000" fill="hold"/>
                                        <p:tgtEl>
                                          <p:spTgt spid="6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7"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3702"/>
        <p:cNvGrpSpPr/>
        <p:nvPr/>
      </p:nvGrpSpPr>
      <p:grpSpPr>
        <a:xfrm>
          <a:off x="0" y="0"/>
          <a:ext cx="0" cy="0"/>
          <a:chOff x="0" y="0"/>
          <a:chExt cx="0" cy="0"/>
        </a:xfrm>
      </p:grpSpPr>
      <p:grpSp>
        <p:nvGrpSpPr>
          <p:cNvPr id="3703" name="Google Shape;3703;p59"/>
          <p:cNvGrpSpPr/>
          <p:nvPr/>
        </p:nvGrpSpPr>
        <p:grpSpPr>
          <a:xfrm>
            <a:off x="1663810" y="1951760"/>
            <a:ext cx="4217879" cy="4123635"/>
            <a:chOff x="2649462" y="141085"/>
            <a:chExt cx="2650309" cy="2591091"/>
          </a:xfrm>
        </p:grpSpPr>
        <p:sp>
          <p:nvSpPr>
            <p:cNvPr id="3704" name="Google Shape;3704;p59"/>
            <p:cNvSpPr/>
            <p:nvPr/>
          </p:nvSpPr>
          <p:spPr>
            <a:xfrm>
              <a:off x="2745905" y="370357"/>
              <a:ext cx="2315562" cy="2277635"/>
            </a:xfrm>
            <a:custGeom>
              <a:avLst/>
              <a:gdLst/>
              <a:ahLst/>
              <a:cxnLst/>
              <a:rect l="l" t="t" r="r" b="b"/>
              <a:pathLst>
                <a:path w="27006" h="21098" extrusionOk="0">
                  <a:moveTo>
                    <a:pt x="13533" y="1"/>
                  </a:moveTo>
                  <a:lnTo>
                    <a:pt x="12868" y="21"/>
                  </a:lnTo>
                  <a:lnTo>
                    <a:pt x="12222" y="61"/>
                  </a:lnTo>
                  <a:lnTo>
                    <a:pt x="11617" y="101"/>
                  </a:lnTo>
                  <a:lnTo>
                    <a:pt x="11012" y="182"/>
                  </a:lnTo>
                  <a:lnTo>
                    <a:pt x="10427" y="263"/>
                  </a:lnTo>
                  <a:lnTo>
                    <a:pt x="9863" y="384"/>
                  </a:lnTo>
                  <a:lnTo>
                    <a:pt x="9318" y="505"/>
                  </a:lnTo>
                  <a:lnTo>
                    <a:pt x="8794" y="646"/>
                  </a:lnTo>
                  <a:lnTo>
                    <a:pt x="8289" y="807"/>
                  </a:lnTo>
                  <a:lnTo>
                    <a:pt x="7785" y="989"/>
                  </a:lnTo>
                  <a:lnTo>
                    <a:pt x="7301" y="1191"/>
                  </a:lnTo>
                  <a:lnTo>
                    <a:pt x="6837" y="1412"/>
                  </a:lnTo>
                  <a:lnTo>
                    <a:pt x="6373" y="1634"/>
                  </a:lnTo>
                  <a:lnTo>
                    <a:pt x="5930" y="1897"/>
                  </a:lnTo>
                  <a:lnTo>
                    <a:pt x="5506" y="2159"/>
                  </a:lnTo>
                  <a:lnTo>
                    <a:pt x="5062" y="2441"/>
                  </a:lnTo>
                  <a:lnTo>
                    <a:pt x="4659" y="2764"/>
                  </a:lnTo>
                  <a:lnTo>
                    <a:pt x="4256" y="3066"/>
                  </a:lnTo>
                  <a:lnTo>
                    <a:pt x="3852" y="3409"/>
                  </a:lnTo>
                  <a:lnTo>
                    <a:pt x="3449" y="3772"/>
                  </a:lnTo>
                  <a:lnTo>
                    <a:pt x="3066" y="4135"/>
                  </a:lnTo>
                  <a:lnTo>
                    <a:pt x="2683" y="4539"/>
                  </a:lnTo>
                  <a:lnTo>
                    <a:pt x="2299" y="4942"/>
                  </a:lnTo>
                  <a:lnTo>
                    <a:pt x="1936" y="5366"/>
                  </a:lnTo>
                  <a:lnTo>
                    <a:pt x="1573" y="5789"/>
                  </a:lnTo>
                  <a:lnTo>
                    <a:pt x="1271" y="6233"/>
                  </a:lnTo>
                  <a:lnTo>
                    <a:pt x="988" y="6676"/>
                  </a:lnTo>
                  <a:lnTo>
                    <a:pt x="746" y="7120"/>
                  </a:lnTo>
                  <a:lnTo>
                    <a:pt x="545" y="7564"/>
                  </a:lnTo>
                  <a:lnTo>
                    <a:pt x="383" y="8008"/>
                  </a:lnTo>
                  <a:lnTo>
                    <a:pt x="242" y="8451"/>
                  </a:lnTo>
                  <a:lnTo>
                    <a:pt x="141" y="8915"/>
                  </a:lnTo>
                  <a:lnTo>
                    <a:pt x="61" y="9359"/>
                  </a:lnTo>
                  <a:lnTo>
                    <a:pt x="20" y="9803"/>
                  </a:lnTo>
                  <a:lnTo>
                    <a:pt x="0" y="10266"/>
                  </a:lnTo>
                  <a:lnTo>
                    <a:pt x="20" y="10710"/>
                  </a:lnTo>
                  <a:lnTo>
                    <a:pt x="61" y="11154"/>
                  </a:lnTo>
                  <a:lnTo>
                    <a:pt x="121" y="11577"/>
                  </a:lnTo>
                  <a:lnTo>
                    <a:pt x="222" y="12021"/>
                  </a:lnTo>
                  <a:lnTo>
                    <a:pt x="323" y="12445"/>
                  </a:lnTo>
                  <a:lnTo>
                    <a:pt x="464" y="12868"/>
                  </a:lnTo>
                  <a:lnTo>
                    <a:pt x="625" y="13272"/>
                  </a:lnTo>
                  <a:lnTo>
                    <a:pt x="787" y="13675"/>
                  </a:lnTo>
                  <a:lnTo>
                    <a:pt x="988" y="14078"/>
                  </a:lnTo>
                  <a:lnTo>
                    <a:pt x="1210" y="14462"/>
                  </a:lnTo>
                  <a:lnTo>
                    <a:pt x="1432" y="14845"/>
                  </a:lnTo>
                  <a:lnTo>
                    <a:pt x="1674" y="15208"/>
                  </a:lnTo>
                  <a:lnTo>
                    <a:pt x="1916" y="15571"/>
                  </a:lnTo>
                  <a:lnTo>
                    <a:pt x="2198" y="15914"/>
                  </a:lnTo>
                  <a:lnTo>
                    <a:pt x="2481" y="16257"/>
                  </a:lnTo>
                  <a:lnTo>
                    <a:pt x="2763" y="16559"/>
                  </a:lnTo>
                  <a:lnTo>
                    <a:pt x="3066" y="16862"/>
                  </a:lnTo>
                  <a:lnTo>
                    <a:pt x="3368" y="17164"/>
                  </a:lnTo>
                  <a:lnTo>
                    <a:pt x="3691" y="17426"/>
                  </a:lnTo>
                  <a:lnTo>
                    <a:pt x="4014" y="17689"/>
                  </a:lnTo>
                  <a:lnTo>
                    <a:pt x="4336" y="17931"/>
                  </a:lnTo>
                  <a:lnTo>
                    <a:pt x="5002" y="18374"/>
                  </a:lnTo>
                  <a:lnTo>
                    <a:pt x="5688" y="18778"/>
                  </a:lnTo>
                  <a:lnTo>
                    <a:pt x="6394" y="19181"/>
                  </a:lnTo>
                  <a:lnTo>
                    <a:pt x="7120" y="19544"/>
                  </a:lnTo>
                  <a:lnTo>
                    <a:pt x="7886" y="19867"/>
                  </a:lnTo>
                  <a:lnTo>
                    <a:pt x="8673" y="20149"/>
                  </a:lnTo>
                  <a:lnTo>
                    <a:pt x="9459" y="20411"/>
                  </a:lnTo>
                  <a:lnTo>
                    <a:pt x="10286" y="20633"/>
                  </a:lnTo>
                  <a:lnTo>
                    <a:pt x="11133" y="20795"/>
                  </a:lnTo>
                  <a:lnTo>
                    <a:pt x="12000" y="20936"/>
                  </a:lnTo>
                  <a:lnTo>
                    <a:pt x="12888" y="21037"/>
                  </a:lnTo>
                  <a:lnTo>
                    <a:pt x="13816" y="21077"/>
                  </a:lnTo>
                  <a:lnTo>
                    <a:pt x="14743" y="21097"/>
                  </a:lnTo>
                  <a:lnTo>
                    <a:pt x="15712" y="21037"/>
                  </a:lnTo>
                  <a:lnTo>
                    <a:pt x="16700" y="20956"/>
                  </a:lnTo>
                  <a:lnTo>
                    <a:pt x="17708" y="20815"/>
                  </a:lnTo>
                  <a:lnTo>
                    <a:pt x="18212" y="20714"/>
                  </a:lnTo>
                  <a:lnTo>
                    <a:pt x="18696" y="20613"/>
                  </a:lnTo>
                  <a:lnTo>
                    <a:pt x="19181" y="20492"/>
                  </a:lnTo>
                  <a:lnTo>
                    <a:pt x="19644" y="20351"/>
                  </a:lnTo>
                  <a:lnTo>
                    <a:pt x="20088" y="20210"/>
                  </a:lnTo>
                  <a:lnTo>
                    <a:pt x="20532" y="20048"/>
                  </a:lnTo>
                  <a:lnTo>
                    <a:pt x="20955" y="19867"/>
                  </a:lnTo>
                  <a:lnTo>
                    <a:pt x="21359" y="19685"/>
                  </a:lnTo>
                  <a:lnTo>
                    <a:pt x="21762" y="19484"/>
                  </a:lnTo>
                  <a:lnTo>
                    <a:pt x="22145" y="19262"/>
                  </a:lnTo>
                  <a:lnTo>
                    <a:pt x="22529" y="19040"/>
                  </a:lnTo>
                  <a:lnTo>
                    <a:pt x="22871" y="18798"/>
                  </a:lnTo>
                  <a:lnTo>
                    <a:pt x="23214" y="18556"/>
                  </a:lnTo>
                  <a:lnTo>
                    <a:pt x="23557" y="18294"/>
                  </a:lnTo>
                  <a:lnTo>
                    <a:pt x="23860" y="18031"/>
                  </a:lnTo>
                  <a:lnTo>
                    <a:pt x="24162" y="17749"/>
                  </a:lnTo>
                  <a:lnTo>
                    <a:pt x="24465" y="17467"/>
                  </a:lnTo>
                  <a:lnTo>
                    <a:pt x="24727" y="17164"/>
                  </a:lnTo>
                  <a:lnTo>
                    <a:pt x="24989" y="16862"/>
                  </a:lnTo>
                  <a:lnTo>
                    <a:pt x="25231" y="16559"/>
                  </a:lnTo>
                  <a:lnTo>
                    <a:pt x="25453" y="16236"/>
                  </a:lnTo>
                  <a:lnTo>
                    <a:pt x="25655" y="15914"/>
                  </a:lnTo>
                  <a:lnTo>
                    <a:pt x="25856" y="15571"/>
                  </a:lnTo>
                  <a:lnTo>
                    <a:pt x="26038" y="15228"/>
                  </a:lnTo>
                  <a:lnTo>
                    <a:pt x="26199" y="14865"/>
                  </a:lnTo>
                  <a:lnTo>
                    <a:pt x="26361" y="14522"/>
                  </a:lnTo>
                  <a:lnTo>
                    <a:pt x="26482" y="14159"/>
                  </a:lnTo>
                  <a:lnTo>
                    <a:pt x="26603" y="13776"/>
                  </a:lnTo>
                  <a:lnTo>
                    <a:pt x="26703" y="13413"/>
                  </a:lnTo>
                  <a:lnTo>
                    <a:pt x="26804" y="13030"/>
                  </a:lnTo>
                  <a:lnTo>
                    <a:pt x="26865" y="12646"/>
                  </a:lnTo>
                  <a:lnTo>
                    <a:pt x="26925" y="12263"/>
                  </a:lnTo>
                  <a:lnTo>
                    <a:pt x="26966" y="11759"/>
                  </a:lnTo>
                  <a:lnTo>
                    <a:pt x="27006" y="11255"/>
                  </a:lnTo>
                  <a:lnTo>
                    <a:pt x="27006" y="10751"/>
                  </a:lnTo>
                  <a:lnTo>
                    <a:pt x="26986" y="10246"/>
                  </a:lnTo>
                  <a:lnTo>
                    <a:pt x="26966" y="9742"/>
                  </a:lnTo>
                  <a:lnTo>
                    <a:pt x="26905" y="9258"/>
                  </a:lnTo>
                  <a:lnTo>
                    <a:pt x="26845" y="8754"/>
                  </a:lnTo>
                  <a:lnTo>
                    <a:pt x="26744" y="8270"/>
                  </a:lnTo>
                  <a:lnTo>
                    <a:pt x="26643" y="7806"/>
                  </a:lnTo>
                  <a:lnTo>
                    <a:pt x="26522" y="7322"/>
                  </a:lnTo>
                  <a:lnTo>
                    <a:pt x="26361" y="6858"/>
                  </a:lnTo>
                  <a:lnTo>
                    <a:pt x="26199" y="6414"/>
                  </a:lnTo>
                  <a:lnTo>
                    <a:pt x="26018" y="5971"/>
                  </a:lnTo>
                  <a:lnTo>
                    <a:pt x="25836" y="5527"/>
                  </a:lnTo>
                  <a:lnTo>
                    <a:pt x="25614" y="5103"/>
                  </a:lnTo>
                  <a:lnTo>
                    <a:pt x="25392" y="4700"/>
                  </a:lnTo>
                  <a:lnTo>
                    <a:pt x="25130" y="4297"/>
                  </a:lnTo>
                  <a:lnTo>
                    <a:pt x="24868" y="3913"/>
                  </a:lnTo>
                  <a:lnTo>
                    <a:pt x="24586" y="3550"/>
                  </a:lnTo>
                  <a:lnTo>
                    <a:pt x="24303" y="3207"/>
                  </a:lnTo>
                  <a:lnTo>
                    <a:pt x="23981" y="2865"/>
                  </a:lnTo>
                  <a:lnTo>
                    <a:pt x="23658" y="2562"/>
                  </a:lnTo>
                  <a:lnTo>
                    <a:pt x="23335" y="2260"/>
                  </a:lnTo>
                  <a:lnTo>
                    <a:pt x="22972" y="1977"/>
                  </a:lnTo>
                  <a:lnTo>
                    <a:pt x="22609" y="1715"/>
                  </a:lnTo>
                  <a:lnTo>
                    <a:pt x="22226" y="1493"/>
                  </a:lnTo>
                  <a:lnTo>
                    <a:pt x="21823" y="1271"/>
                  </a:lnTo>
                  <a:lnTo>
                    <a:pt x="21419" y="1070"/>
                  </a:lnTo>
                  <a:lnTo>
                    <a:pt x="20996" y="908"/>
                  </a:lnTo>
                  <a:lnTo>
                    <a:pt x="20572" y="767"/>
                  </a:lnTo>
                  <a:lnTo>
                    <a:pt x="20128" y="646"/>
                  </a:lnTo>
                  <a:lnTo>
                    <a:pt x="19665" y="565"/>
                  </a:lnTo>
                  <a:lnTo>
                    <a:pt x="18797" y="424"/>
                  </a:lnTo>
                  <a:lnTo>
                    <a:pt x="17970" y="303"/>
                  </a:lnTo>
                  <a:lnTo>
                    <a:pt x="17164" y="202"/>
                  </a:lnTo>
                  <a:lnTo>
                    <a:pt x="16397" y="122"/>
                  </a:lnTo>
                  <a:lnTo>
                    <a:pt x="15631" y="61"/>
                  </a:lnTo>
                  <a:lnTo>
                    <a:pt x="14905" y="21"/>
                  </a:lnTo>
                  <a:lnTo>
                    <a:pt x="14199" y="1"/>
                  </a:lnTo>
                  <a:close/>
                </a:path>
              </a:pathLst>
            </a:custGeom>
            <a:solidFill>
              <a:schemeClr val="accent5"/>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nvGrpSpPr>
            <p:cNvPr id="3705" name="Google Shape;3705;p59"/>
            <p:cNvGrpSpPr/>
            <p:nvPr/>
          </p:nvGrpSpPr>
          <p:grpSpPr>
            <a:xfrm rot="10800000">
              <a:off x="2649462" y="141085"/>
              <a:ext cx="2650309" cy="2591091"/>
              <a:chOff x="6012925" y="2964625"/>
              <a:chExt cx="1341725" cy="1009975"/>
            </a:xfrm>
          </p:grpSpPr>
          <p:sp>
            <p:nvSpPr>
              <p:cNvPr id="3706" name="Google Shape;3706;p59"/>
              <p:cNvSpPr/>
              <p:nvPr/>
            </p:nvSpPr>
            <p:spPr>
              <a:xfrm>
                <a:off x="7165050" y="2964625"/>
                <a:ext cx="189600" cy="218350"/>
              </a:xfrm>
              <a:custGeom>
                <a:avLst/>
                <a:gdLst/>
                <a:ahLst/>
                <a:cxnLst/>
                <a:rect l="l" t="t" r="r" b="b"/>
                <a:pathLst>
                  <a:path w="7584" h="8734" extrusionOk="0">
                    <a:moveTo>
                      <a:pt x="545" y="1"/>
                    </a:moveTo>
                    <a:lnTo>
                      <a:pt x="424" y="41"/>
                    </a:lnTo>
                    <a:lnTo>
                      <a:pt x="323" y="102"/>
                    </a:lnTo>
                    <a:lnTo>
                      <a:pt x="243" y="182"/>
                    </a:lnTo>
                    <a:lnTo>
                      <a:pt x="162" y="283"/>
                    </a:lnTo>
                    <a:lnTo>
                      <a:pt x="101" y="384"/>
                    </a:lnTo>
                    <a:lnTo>
                      <a:pt x="41" y="505"/>
                    </a:lnTo>
                    <a:lnTo>
                      <a:pt x="21" y="626"/>
                    </a:lnTo>
                    <a:lnTo>
                      <a:pt x="0" y="787"/>
                    </a:lnTo>
                    <a:lnTo>
                      <a:pt x="41" y="969"/>
                    </a:lnTo>
                    <a:lnTo>
                      <a:pt x="121" y="1150"/>
                    </a:lnTo>
                    <a:lnTo>
                      <a:pt x="222" y="1372"/>
                    </a:lnTo>
                    <a:lnTo>
                      <a:pt x="404" y="1635"/>
                    </a:lnTo>
                    <a:lnTo>
                      <a:pt x="626" y="1917"/>
                    </a:lnTo>
                    <a:lnTo>
                      <a:pt x="908" y="2219"/>
                    </a:lnTo>
                    <a:lnTo>
                      <a:pt x="1251" y="2582"/>
                    </a:lnTo>
                    <a:lnTo>
                      <a:pt x="1695" y="2966"/>
                    </a:lnTo>
                    <a:lnTo>
                      <a:pt x="2199" y="3389"/>
                    </a:lnTo>
                    <a:lnTo>
                      <a:pt x="2784" y="3853"/>
                    </a:lnTo>
                    <a:lnTo>
                      <a:pt x="3207" y="4236"/>
                    </a:lnTo>
                    <a:lnTo>
                      <a:pt x="3631" y="4660"/>
                    </a:lnTo>
                    <a:lnTo>
                      <a:pt x="4034" y="5104"/>
                    </a:lnTo>
                    <a:lnTo>
                      <a:pt x="4438" y="5567"/>
                    </a:lnTo>
                    <a:lnTo>
                      <a:pt x="5184" y="6475"/>
                    </a:lnTo>
                    <a:lnTo>
                      <a:pt x="5849" y="7322"/>
                    </a:lnTo>
                    <a:lnTo>
                      <a:pt x="6434" y="8028"/>
                    </a:lnTo>
                    <a:lnTo>
                      <a:pt x="6676" y="8310"/>
                    </a:lnTo>
                    <a:lnTo>
                      <a:pt x="6918" y="8532"/>
                    </a:lnTo>
                    <a:lnTo>
                      <a:pt x="7120" y="8673"/>
                    </a:lnTo>
                    <a:lnTo>
                      <a:pt x="7201" y="8714"/>
                    </a:lnTo>
                    <a:lnTo>
                      <a:pt x="7281" y="8734"/>
                    </a:lnTo>
                    <a:lnTo>
                      <a:pt x="7362" y="8734"/>
                    </a:lnTo>
                    <a:lnTo>
                      <a:pt x="7423" y="8714"/>
                    </a:lnTo>
                    <a:lnTo>
                      <a:pt x="7483" y="8653"/>
                    </a:lnTo>
                    <a:lnTo>
                      <a:pt x="7523" y="8573"/>
                    </a:lnTo>
                    <a:lnTo>
                      <a:pt x="7564" y="8472"/>
                    </a:lnTo>
                    <a:lnTo>
                      <a:pt x="7584" y="8351"/>
                    </a:lnTo>
                    <a:lnTo>
                      <a:pt x="7584" y="8230"/>
                    </a:lnTo>
                    <a:lnTo>
                      <a:pt x="7564" y="8088"/>
                    </a:lnTo>
                    <a:lnTo>
                      <a:pt x="7483" y="7766"/>
                    </a:lnTo>
                    <a:lnTo>
                      <a:pt x="7342" y="7403"/>
                    </a:lnTo>
                    <a:lnTo>
                      <a:pt x="7160" y="6999"/>
                    </a:lnTo>
                    <a:lnTo>
                      <a:pt x="6939" y="6576"/>
                    </a:lnTo>
                    <a:lnTo>
                      <a:pt x="6676" y="6132"/>
                    </a:lnTo>
                    <a:lnTo>
                      <a:pt x="6374" y="5668"/>
                    </a:lnTo>
                    <a:lnTo>
                      <a:pt x="6071" y="5184"/>
                    </a:lnTo>
                    <a:lnTo>
                      <a:pt x="5749" y="4700"/>
                    </a:lnTo>
                    <a:lnTo>
                      <a:pt x="5063" y="3772"/>
                    </a:lnTo>
                    <a:lnTo>
                      <a:pt x="4397" y="2925"/>
                    </a:lnTo>
                    <a:lnTo>
                      <a:pt x="3812" y="2199"/>
                    </a:lnTo>
                    <a:lnTo>
                      <a:pt x="3550" y="1897"/>
                    </a:lnTo>
                    <a:lnTo>
                      <a:pt x="3288" y="1594"/>
                    </a:lnTo>
                    <a:lnTo>
                      <a:pt x="3006" y="1332"/>
                    </a:lnTo>
                    <a:lnTo>
                      <a:pt x="2743" y="1090"/>
                    </a:lnTo>
                    <a:lnTo>
                      <a:pt x="2481" y="868"/>
                    </a:lnTo>
                    <a:lnTo>
                      <a:pt x="2219" y="687"/>
                    </a:lnTo>
                    <a:lnTo>
                      <a:pt x="1957" y="505"/>
                    </a:lnTo>
                    <a:lnTo>
                      <a:pt x="1715" y="364"/>
                    </a:lnTo>
                    <a:lnTo>
                      <a:pt x="1473" y="243"/>
                    </a:lnTo>
                    <a:lnTo>
                      <a:pt x="1271" y="142"/>
                    </a:lnTo>
                    <a:lnTo>
                      <a:pt x="1049" y="61"/>
                    </a:lnTo>
                    <a:lnTo>
                      <a:pt x="868" y="21"/>
                    </a:lnTo>
                    <a:lnTo>
                      <a:pt x="706" y="1"/>
                    </a:lnTo>
                    <a:close/>
                  </a:path>
                </a:pathLst>
              </a:custGeom>
              <a:solidFill>
                <a:schemeClr val="accent5"/>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707" name="Google Shape;3707;p59"/>
              <p:cNvSpPr/>
              <p:nvPr/>
            </p:nvSpPr>
            <p:spPr>
              <a:xfrm>
                <a:off x="6116275" y="3023125"/>
                <a:ext cx="172475" cy="132125"/>
              </a:xfrm>
              <a:custGeom>
                <a:avLst/>
                <a:gdLst/>
                <a:ahLst/>
                <a:cxnLst/>
                <a:rect l="l" t="t" r="r" b="b"/>
                <a:pathLst>
                  <a:path w="6899" h="5285" extrusionOk="0">
                    <a:moveTo>
                      <a:pt x="5386" y="0"/>
                    </a:moveTo>
                    <a:lnTo>
                      <a:pt x="5063" y="21"/>
                    </a:lnTo>
                    <a:lnTo>
                      <a:pt x="4720" y="81"/>
                    </a:lnTo>
                    <a:lnTo>
                      <a:pt x="4357" y="162"/>
                    </a:lnTo>
                    <a:lnTo>
                      <a:pt x="3974" y="283"/>
                    </a:lnTo>
                    <a:lnTo>
                      <a:pt x="3591" y="444"/>
                    </a:lnTo>
                    <a:lnTo>
                      <a:pt x="3207" y="626"/>
                    </a:lnTo>
                    <a:lnTo>
                      <a:pt x="2804" y="827"/>
                    </a:lnTo>
                    <a:lnTo>
                      <a:pt x="2401" y="1090"/>
                    </a:lnTo>
                    <a:lnTo>
                      <a:pt x="1997" y="1372"/>
                    </a:lnTo>
                    <a:lnTo>
                      <a:pt x="1796" y="1533"/>
                    </a:lnTo>
                    <a:lnTo>
                      <a:pt x="1614" y="1695"/>
                    </a:lnTo>
                    <a:lnTo>
                      <a:pt x="1271" y="2017"/>
                    </a:lnTo>
                    <a:lnTo>
                      <a:pt x="969" y="2380"/>
                    </a:lnTo>
                    <a:lnTo>
                      <a:pt x="707" y="2743"/>
                    </a:lnTo>
                    <a:lnTo>
                      <a:pt x="485" y="3106"/>
                    </a:lnTo>
                    <a:lnTo>
                      <a:pt x="323" y="3469"/>
                    </a:lnTo>
                    <a:lnTo>
                      <a:pt x="182" y="3812"/>
                    </a:lnTo>
                    <a:lnTo>
                      <a:pt x="81" y="4135"/>
                    </a:lnTo>
                    <a:lnTo>
                      <a:pt x="21" y="4438"/>
                    </a:lnTo>
                    <a:lnTo>
                      <a:pt x="1" y="4700"/>
                    </a:lnTo>
                    <a:lnTo>
                      <a:pt x="1" y="4922"/>
                    </a:lnTo>
                    <a:lnTo>
                      <a:pt x="61" y="5103"/>
                    </a:lnTo>
                    <a:lnTo>
                      <a:pt x="81" y="5164"/>
                    </a:lnTo>
                    <a:lnTo>
                      <a:pt x="122" y="5224"/>
                    </a:lnTo>
                    <a:lnTo>
                      <a:pt x="182" y="5264"/>
                    </a:lnTo>
                    <a:lnTo>
                      <a:pt x="243" y="5285"/>
                    </a:lnTo>
                    <a:lnTo>
                      <a:pt x="384" y="5285"/>
                    </a:lnTo>
                    <a:lnTo>
                      <a:pt x="485" y="5244"/>
                    </a:lnTo>
                    <a:lnTo>
                      <a:pt x="565" y="5184"/>
                    </a:lnTo>
                    <a:lnTo>
                      <a:pt x="767" y="5043"/>
                    </a:lnTo>
                    <a:lnTo>
                      <a:pt x="989" y="4861"/>
                    </a:lnTo>
                    <a:lnTo>
                      <a:pt x="1493" y="4377"/>
                    </a:lnTo>
                    <a:lnTo>
                      <a:pt x="2078" y="3792"/>
                    </a:lnTo>
                    <a:lnTo>
                      <a:pt x="2401" y="3469"/>
                    </a:lnTo>
                    <a:lnTo>
                      <a:pt x="2764" y="3127"/>
                    </a:lnTo>
                    <a:lnTo>
                      <a:pt x="3167" y="2804"/>
                    </a:lnTo>
                    <a:lnTo>
                      <a:pt x="3591" y="2461"/>
                    </a:lnTo>
                    <a:lnTo>
                      <a:pt x="4034" y="2118"/>
                    </a:lnTo>
                    <a:lnTo>
                      <a:pt x="4539" y="1795"/>
                    </a:lnTo>
                    <a:lnTo>
                      <a:pt x="5063" y="1493"/>
                    </a:lnTo>
                    <a:lnTo>
                      <a:pt x="5628" y="1190"/>
                    </a:lnTo>
                    <a:lnTo>
                      <a:pt x="6253" y="928"/>
                    </a:lnTo>
                    <a:lnTo>
                      <a:pt x="6898" y="686"/>
                    </a:lnTo>
                    <a:lnTo>
                      <a:pt x="6838" y="585"/>
                    </a:lnTo>
                    <a:lnTo>
                      <a:pt x="6777" y="505"/>
                    </a:lnTo>
                    <a:lnTo>
                      <a:pt x="6616" y="343"/>
                    </a:lnTo>
                    <a:lnTo>
                      <a:pt x="6434" y="202"/>
                    </a:lnTo>
                    <a:lnTo>
                      <a:pt x="6213" y="101"/>
                    </a:lnTo>
                    <a:lnTo>
                      <a:pt x="5971" y="41"/>
                    </a:lnTo>
                    <a:lnTo>
                      <a:pt x="5688" y="0"/>
                    </a:lnTo>
                    <a:close/>
                  </a:path>
                </a:pathLst>
              </a:custGeom>
              <a:solidFill>
                <a:schemeClr val="accent5"/>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708" name="Google Shape;3708;p59"/>
              <p:cNvSpPr/>
              <p:nvPr/>
            </p:nvSpPr>
            <p:spPr>
              <a:xfrm>
                <a:off x="6524700" y="3909025"/>
                <a:ext cx="511300" cy="65575"/>
              </a:xfrm>
              <a:custGeom>
                <a:avLst/>
                <a:gdLst/>
                <a:ahLst/>
                <a:cxnLst/>
                <a:rect l="l" t="t" r="r" b="b"/>
                <a:pathLst>
                  <a:path w="20452" h="2623" extrusionOk="0">
                    <a:moveTo>
                      <a:pt x="19806" y="1"/>
                    </a:moveTo>
                    <a:lnTo>
                      <a:pt x="19342" y="41"/>
                    </a:lnTo>
                    <a:lnTo>
                      <a:pt x="18757" y="142"/>
                    </a:lnTo>
                    <a:lnTo>
                      <a:pt x="18051" y="283"/>
                    </a:lnTo>
                    <a:lnTo>
                      <a:pt x="17325" y="384"/>
                    </a:lnTo>
                    <a:lnTo>
                      <a:pt x="16539" y="505"/>
                    </a:lnTo>
                    <a:lnTo>
                      <a:pt x="15712" y="586"/>
                    </a:lnTo>
                    <a:lnTo>
                      <a:pt x="14824" y="666"/>
                    </a:lnTo>
                    <a:lnTo>
                      <a:pt x="13896" y="727"/>
                    </a:lnTo>
                    <a:lnTo>
                      <a:pt x="12928" y="787"/>
                    </a:lnTo>
                    <a:lnTo>
                      <a:pt x="11920" y="807"/>
                    </a:lnTo>
                    <a:lnTo>
                      <a:pt x="10851" y="828"/>
                    </a:lnTo>
                    <a:lnTo>
                      <a:pt x="9742" y="828"/>
                    </a:lnTo>
                    <a:lnTo>
                      <a:pt x="8592" y="807"/>
                    </a:lnTo>
                    <a:lnTo>
                      <a:pt x="7382" y="767"/>
                    </a:lnTo>
                    <a:lnTo>
                      <a:pt x="6152" y="707"/>
                    </a:lnTo>
                    <a:lnTo>
                      <a:pt x="4861" y="606"/>
                    </a:lnTo>
                    <a:lnTo>
                      <a:pt x="3530" y="505"/>
                    </a:lnTo>
                    <a:lnTo>
                      <a:pt x="2158" y="384"/>
                    </a:lnTo>
                    <a:lnTo>
                      <a:pt x="1614" y="344"/>
                    </a:lnTo>
                    <a:lnTo>
                      <a:pt x="1150" y="344"/>
                    </a:lnTo>
                    <a:lnTo>
                      <a:pt x="767" y="384"/>
                    </a:lnTo>
                    <a:lnTo>
                      <a:pt x="444" y="444"/>
                    </a:lnTo>
                    <a:lnTo>
                      <a:pt x="323" y="505"/>
                    </a:lnTo>
                    <a:lnTo>
                      <a:pt x="222" y="545"/>
                    </a:lnTo>
                    <a:lnTo>
                      <a:pt x="141" y="606"/>
                    </a:lnTo>
                    <a:lnTo>
                      <a:pt x="61" y="666"/>
                    </a:lnTo>
                    <a:lnTo>
                      <a:pt x="20" y="747"/>
                    </a:lnTo>
                    <a:lnTo>
                      <a:pt x="0" y="807"/>
                    </a:lnTo>
                    <a:lnTo>
                      <a:pt x="0" y="888"/>
                    </a:lnTo>
                    <a:lnTo>
                      <a:pt x="20" y="969"/>
                    </a:lnTo>
                    <a:lnTo>
                      <a:pt x="41" y="1050"/>
                    </a:lnTo>
                    <a:lnTo>
                      <a:pt x="101" y="1130"/>
                    </a:lnTo>
                    <a:lnTo>
                      <a:pt x="182" y="1211"/>
                    </a:lnTo>
                    <a:lnTo>
                      <a:pt x="283" y="1292"/>
                    </a:lnTo>
                    <a:lnTo>
                      <a:pt x="404" y="1372"/>
                    </a:lnTo>
                    <a:lnTo>
                      <a:pt x="545" y="1453"/>
                    </a:lnTo>
                    <a:lnTo>
                      <a:pt x="888" y="1614"/>
                    </a:lnTo>
                    <a:lnTo>
                      <a:pt x="1331" y="1776"/>
                    </a:lnTo>
                    <a:lnTo>
                      <a:pt x="1856" y="1897"/>
                    </a:lnTo>
                    <a:lnTo>
                      <a:pt x="2461" y="2018"/>
                    </a:lnTo>
                    <a:lnTo>
                      <a:pt x="3167" y="2098"/>
                    </a:lnTo>
                    <a:lnTo>
                      <a:pt x="4659" y="2260"/>
                    </a:lnTo>
                    <a:lnTo>
                      <a:pt x="6172" y="2401"/>
                    </a:lnTo>
                    <a:lnTo>
                      <a:pt x="7685" y="2522"/>
                    </a:lnTo>
                    <a:lnTo>
                      <a:pt x="9197" y="2603"/>
                    </a:lnTo>
                    <a:lnTo>
                      <a:pt x="9964" y="2623"/>
                    </a:lnTo>
                    <a:lnTo>
                      <a:pt x="11517" y="2623"/>
                    </a:lnTo>
                    <a:lnTo>
                      <a:pt x="12303" y="2582"/>
                    </a:lnTo>
                    <a:lnTo>
                      <a:pt x="13090" y="2542"/>
                    </a:lnTo>
                    <a:lnTo>
                      <a:pt x="13876" y="2481"/>
                    </a:lnTo>
                    <a:lnTo>
                      <a:pt x="14683" y="2381"/>
                    </a:lnTo>
                    <a:lnTo>
                      <a:pt x="15490" y="2280"/>
                    </a:lnTo>
                    <a:lnTo>
                      <a:pt x="16276" y="2139"/>
                    </a:lnTo>
                    <a:lnTo>
                      <a:pt x="17023" y="1957"/>
                    </a:lnTo>
                    <a:lnTo>
                      <a:pt x="17708" y="1776"/>
                    </a:lnTo>
                    <a:lnTo>
                      <a:pt x="18334" y="1554"/>
                    </a:lnTo>
                    <a:lnTo>
                      <a:pt x="18898" y="1332"/>
                    </a:lnTo>
                    <a:lnTo>
                      <a:pt x="19362" y="1110"/>
                    </a:lnTo>
                    <a:lnTo>
                      <a:pt x="19766" y="888"/>
                    </a:lnTo>
                    <a:lnTo>
                      <a:pt x="20088" y="686"/>
                    </a:lnTo>
                    <a:lnTo>
                      <a:pt x="20310" y="485"/>
                    </a:lnTo>
                    <a:lnTo>
                      <a:pt x="20371" y="404"/>
                    </a:lnTo>
                    <a:lnTo>
                      <a:pt x="20431" y="323"/>
                    </a:lnTo>
                    <a:lnTo>
                      <a:pt x="20451" y="243"/>
                    </a:lnTo>
                    <a:lnTo>
                      <a:pt x="20451" y="182"/>
                    </a:lnTo>
                    <a:lnTo>
                      <a:pt x="20411" y="122"/>
                    </a:lnTo>
                    <a:lnTo>
                      <a:pt x="20350" y="81"/>
                    </a:lnTo>
                    <a:lnTo>
                      <a:pt x="20270" y="41"/>
                    </a:lnTo>
                    <a:lnTo>
                      <a:pt x="20149" y="21"/>
                    </a:lnTo>
                    <a:lnTo>
                      <a:pt x="19987" y="1"/>
                    </a:lnTo>
                    <a:close/>
                  </a:path>
                </a:pathLst>
              </a:custGeom>
              <a:solidFill>
                <a:schemeClr val="accent5"/>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709" name="Google Shape;3709;p59"/>
              <p:cNvSpPr/>
              <p:nvPr/>
            </p:nvSpPr>
            <p:spPr>
              <a:xfrm>
                <a:off x="6012925" y="3613050"/>
                <a:ext cx="210775" cy="250125"/>
              </a:xfrm>
              <a:custGeom>
                <a:avLst/>
                <a:gdLst/>
                <a:ahLst/>
                <a:cxnLst/>
                <a:rect l="l" t="t" r="r" b="b"/>
                <a:pathLst>
                  <a:path w="8431" h="10005" extrusionOk="0">
                    <a:moveTo>
                      <a:pt x="101" y="1"/>
                    </a:moveTo>
                    <a:lnTo>
                      <a:pt x="61" y="485"/>
                    </a:lnTo>
                    <a:lnTo>
                      <a:pt x="20" y="949"/>
                    </a:lnTo>
                    <a:lnTo>
                      <a:pt x="0" y="1413"/>
                    </a:lnTo>
                    <a:lnTo>
                      <a:pt x="20" y="1876"/>
                    </a:lnTo>
                    <a:lnTo>
                      <a:pt x="40" y="2320"/>
                    </a:lnTo>
                    <a:lnTo>
                      <a:pt x="81" y="2744"/>
                    </a:lnTo>
                    <a:lnTo>
                      <a:pt x="141" y="3167"/>
                    </a:lnTo>
                    <a:lnTo>
                      <a:pt x="202" y="3591"/>
                    </a:lnTo>
                    <a:lnTo>
                      <a:pt x="303" y="3994"/>
                    </a:lnTo>
                    <a:lnTo>
                      <a:pt x="424" y="4377"/>
                    </a:lnTo>
                    <a:lnTo>
                      <a:pt x="565" y="4761"/>
                    </a:lnTo>
                    <a:lnTo>
                      <a:pt x="706" y="5144"/>
                    </a:lnTo>
                    <a:lnTo>
                      <a:pt x="887" y="5507"/>
                    </a:lnTo>
                    <a:lnTo>
                      <a:pt x="1089" y="5850"/>
                    </a:lnTo>
                    <a:lnTo>
                      <a:pt x="1311" y="6193"/>
                    </a:lnTo>
                    <a:lnTo>
                      <a:pt x="1553" y="6515"/>
                    </a:lnTo>
                    <a:lnTo>
                      <a:pt x="1795" y="6818"/>
                    </a:lnTo>
                    <a:lnTo>
                      <a:pt x="2077" y="7120"/>
                    </a:lnTo>
                    <a:lnTo>
                      <a:pt x="2380" y="7423"/>
                    </a:lnTo>
                    <a:lnTo>
                      <a:pt x="2723" y="7705"/>
                    </a:lnTo>
                    <a:lnTo>
                      <a:pt x="3066" y="7967"/>
                    </a:lnTo>
                    <a:lnTo>
                      <a:pt x="3429" y="8209"/>
                    </a:lnTo>
                    <a:lnTo>
                      <a:pt x="3832" y="8451"/>
                    </a:lnTo>
                    <a:lnTo>
                      <a:pt x="4235" y="8673"/>
                    </a:lnTo>
                    <a:lnTo>
                      <a:pt x="4679" y="8895"/>
                    </a:lnTo>
                    <a:lnTo>
                      <a:pt x="5143" y="9097"/>
                    </a:lnTo>
                    <a:lnTo>
                      <a:pt x="5627" y="9278"/>
                    </a:lnTo>
                    <a:lnTo>
                      <a:pt x="6131" y="9440"/>
                    </a:lnTo>
                    <a:lnTo>
                      <a:pt x="6676" y="9601"/>
                    </a:lnTo>
                    <a:lnTo>
                      <a:pt x="7241" y="9742"/>
                    </a:lnTo>
                    <a:lnTo>
                      <a:pt x="7825" y="9883"/>
                    </a:lnTo>
                    <a:lnTo>
                      <a:pt x="8431" y="10004"/>
                    </a:lnTo>
                    <a:lnTo>
                      <a:pt x="7785" y="9641"/>
                    </a:lnTo>
                    <a:lnTo>
                      <a:pt x="7180" y="9278"/>
                    </a:lnTo>
                    <a:lnTo>
                      <a:pt x="6595" y="8895"/>
                    </a:lnTo>
                    <a:lnTo>
                      <a:pt x="6051" y="8512"/>
                    </a:lnTo>
                    <a:lnTo>
                      <a:pt x="5526" y="8109"/>
                    </a:lnTo>
                    <a:lnTo>
                      <a:pt x="5042" y="7705"/>
                    </a:lnTo>
                    <a:lnTo>
                      <a:pt x="4598" y="7282"/>
                    </a:lnTo>
                    <a:lnTo>
                      <a:pt x="4155" y="6878"/>
                    </a:lnTo>
                    <a:lnTo>
                      <a:pt x="3751" y="6455"/>
                    </a:lnTo>
                    <a:lnTo>
                      <a:pt x="3388" y="6031"/>
                    </a:lnTo>
                    <a:lnTo>
                      <a:pt x="3025" y="5608"/>
                    </a:lnTo>
                    <a:lnTo>
                      <a:pt x="2703" y="5204"/>
                    </a:lnTo>
                    <a:lnTo>
                      <a:pt x="2400" y="4801"/>
                    </a:lnTo>
                    <a:lnTo>
                      <a:pt x="2118" y="4398"/>
                    </a:lnTo>
                    <a:lnTo>
                      <a:pt x="1856" y="3994"/>
                    </a:lnTo>
                    <a:lnTo>
                      <a:pt x="1634" y="3611"/>
                    </a:lnTo>
                    <a:lnTo>
                      <a:pt x="1210" y="2865"/>
                    </a:lnTo>
                    <a:lnTo>
                      <a:pt x="887" y="2179"/>
                    </a:lnTo>
                    <a:lnTo>
                      <a:pt x="605" y="1574"/>
                    </a:lnTo>
                    <a:lnTo>
                      <a:pt x="403" y="1029"/>
                    </a:lnTo>
                    <a:lnTo>
                      <a:pt x="262" y="606"/>
                    </a:lnTo>
                    <a:lnTo>
                      <a:pt x="161" y="263"/>
                    </a:lnTo>
                    <a:lnTo>
                      <a:pt x="101" y="1"/>
                    </a:lnTo>
                    <a:close/>
                  </a:path>
                </a:pathLst>
              </a:custGeom>
              <a:solidFill>
                <a:schemeClr val="accent5"/>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grpSp>
      <p:sp>
        <p:nvSpPr>
          <p:cNvPr id="3711" name="Google Shape;3711;p59"/>
          <p:cNvSpPr txBox="1">
            <a:spLocks noGrp="1"/>
          </p:cNvSpPr>
          <p:nvPr>
            <p:ph type="title"/>
          </p:nvPr>
        </p:nvSpPr>
        <p:spPr>
          <a:xfrm>
            <a:off x="5615803" y="3081739"/>
            <a:ext cx="5506411" cy="1658400"/>
          </a:xfrm>
          <a:prstGeom prst="rect">
            <a:avLst/>
          </a:prstGeom>
        </p:spPr>
        <p:txBody>
          <a:bodyPr spcFirstLastPara="1" wrap="square" lIns="121900" tIns="121900" rIns="121900" bIns="121900" anchor="ctr" anchorCtr="0">
            <a:noAutofit/>
          </a:bodyPr>
          <a:lstStyle/>
          <a:p>
            <a:pPr algn="ctr"/>
            <a:r>
              <a:rPr lang="vi-VN" sz="11500" dirty="0"/>
              <a:t>THỰC HÀNH</a:t>
            </a:r>
            <a:endParaRPr sz="11500" dirty="0"/>
          </a:p>
        </p:txBody>
      </p:sp>
      <p:grpSp>
        <p:nvGrpSpPr>
          <p:cNvPr id="3714" name="Google Shape;3714;p59"/>
          <p:cNvGrpSpPr/>
          <p:nvPr/>
        </p:nvGrpSpPr>
        <p:grpSpPr>
          <a:xfrm rot="3427686">
            <a:off x="4750775" y="535692"/>
            <a:ext cx="1326316" cy="1326501"/>
            <a:chOff x="1460350" y="2402425"/>
            <a:chExt cx="208950" cy="208950"/>
          </a:xfrm>
        </p:grpSpPr>
        <p:sp>
          <p:nvSpPr>
            <p:cNvPr id="3715" name="Google Shape;3715;p59"/>
            <p:cNvSpPr/>
            <p:nvPr/>
          </p:nvSpPr>
          <p:spPr>
            <a:xfrm>
              <a:off x="1460350" y="2402425"/>
              <a:ext cx="208950" cy="208950"/>
            </a:xfrm>
            <a:custGeom>
              <a:avLst/>
              <a:gdLst/>
              <a:ahLst/>
              <a:cxnLst/>
              <a:rect l="l" t="t" r="r" b="b"/>
              <a:pathLst>
                <a:path w="8358" h="8358" extrusionOk="0">
                  <a:moveTo>
                    <a:pt x="4035" y="1"/>
                  </a:moveTo>
                  <a:lnTo>
                    <a:pt x="3651" y="49"/>
                  </a:lnTo>
                  <a:lnTo>
                    <a:pt x="3218" y="97"/>
                  </a:lnTo>
                  <a:lnTo>
                    <a:pt x="2786" y="241"/>
                  </a:lnTo>
                  <a:lnTo>
                    <a:pt x="2402" y="385"/>
                  </a:lnTo>
                  <a:lnTo>
                    <a:pt x="2066" y="577"/>
                  </a:lnTo>
                  <a:lnTo>
                    <a:pt x="1682" y="817"/>
                  </a:lnTo>
                  <a:lnTo>
                    <a:pt x="1393" y="1058"/>
                  </a:lnTo>
                  <a:lnTo>
                    <a:pt x="1105" y="1346"/>
                  </a:lnTo>
                  <a:lnTo>
                    <a:pt x="865" y="1634"/>
                  </a:lnTo>
                  <a:lnTo>
                    <a:pt x="625" y="1970"/>
                  </a:lnTo>
                  <a:lnTo>
                    <a:pt x="433" y="2354"/>
                  </a:lnTo>
                  <a:lnTo>
                    <a:pt x="241" y="2690"/>
                  </a:lnTo>
                  <a:lnTo>
                    <a:pt x="145" y="3075"/>
                  </a:lnTo>
                  <a:lnTo>
                    <a:pt x="49" y="3459"/>
                  </a:lnTo>
                  <a:lnTo>
                    <a:pt x="1" y="3891"/>
                  </a:lnTo>
                  <a:lnTo>
                    <a:pt x="1" y="4323"/>
                  </a:lnTo>
                  <a:lnTo>
                    <a:pt x="49" y="4707"/>
                  </a:lnTo>
                  <a:lnTo>
                    <a:pt x="97" y="5140"/>
                  </a:lnTo>
                  <a:lnTo>
                    <a:pt x="241" y="5572"/>
                  </a:lnTo>
                  <a:lnTo>
                    <a:pt x="385" y="5956"/>
                  </a:lnTo>
                  <a:lnTo>
                    <a:pt x="577" y="6292"/>
                  </a:lnTo>
                  <a:lnTo>
                    <a:pt x="817" y="6628"/>
                  </a:lnTo>
                  <a:lnTo>
                    <a:pt x="1057" y="6965"/>
                  </a:lnTo>
                  <a:lnTo>
                    <a:pt x="1345" y="7253"/>
                  </a:lnTo>
                  <a:lnTo>
                    <a:pt x="1634" y="7493"/>
                  </a:lnTo>
                  <a:lnTo>
                    <a:pt x="1970" y="7733"/>
                  </a:lnTo>
                  <a:lnTo>
                    <a:pt x="2306" y="7925"/>
                  </a:lnTo>
                  <a:lnTo>
                    <a:pt x="2690" y="8069"/>
                  </a:lnTo>
                  <a:lnTo>
                    <a:pt x="3074" y="8213"/>
                  </a:lnTo>
                  <a:lnTo>
                    <a:pt x="3458" y="8309"/>
                  </a:lnTo>
                  <a:lnTo>
                    <a:pt x="3891" y="8357"/>
                  </a:lnTo>
                  <a:lnTo>
                    <a:pt x="4275" y="8357"/>
                  </a:lnTo>
                  <a:lnTo>
                    <a:pt x="4707" y="8309"/>
                  </a:lnTo>
                  <a:lnTo>
                    <a:pt x="5139" y="8261"/>
                  </a:lnTo>
                  <a:lnTo>
                    <a:pt x="5524" y="8117"/>
                  </a:lnTo>
                  <a:lnTo>
                    <a:pt x="5956" y="7973"/>
                  </a:lnTo>
                  <a:lnTo>
                    <a:pt x="6292" y="7781"/>
                  </a:lnTo>
                  <a:lnTo>
                    <a:pt x="6628" y="7541"/>
                  </a:lnTo>
                  <a:lnTo>
                    <a:pt x="6964" y="7301"/>
                  </a:lnTo>
                  <a:lnTo>
                    <a:pt x="7252" y="7013"/>
                  </a:lnTo>
                  <a:lnTo>
                    <a:pt x="7493" y="6724"/>
                  </a:lnTo>
                  <a:lnTo>
                    <a:pt x="7733" y="6388"/>
                  </a:lnTo>
                  <a:lnTo>
                    <a:pt x="7925" y="6004"/>
                  </a:lnTo>
                  <a:lnTo>
                    <a:pt x="8069" y="5668"/>
                  </a:lnTo>
                  <a:lnTo>
                    <a:pt x="8213" y="5284"/>
                  </a:lnTo>
                  <a:lnTo>
                    <a:pt x="8309" y="4900"/>
                  </a:lnTo>
                  <a:lnTo>
                    <a:pt x="8357" y="4467"/>
                  </a:lnTo>
                  <a:lnTo>
                    <a:pt x="8357" y="4035"/>
                  </a:lnTo>
                  <a:lnTo>
                    <a:pt x="8309" y="3651"/>
                  </a:lnTo>
                  <a:lnTo>
                    <a:pt x="8261" y="3219"/>
                  </a:lnTo>
                  <a:lnTo>
                    <a:pt x="8117" y="2786"/>
                  </a:lnTo>
                  <a:lnTo>
                    <a:pt x="7973" y="2402"/>
                  </a:lnTo>
                  <a:lnTo>
                    <a:pt x="7781" y="2066"/>
                  </a:lnTo>
                  <a:lnTo>
                    <a:pt x="7541" y="1730"/>
                  </a:lnTo>
                  <a:lnTo>
                    <a:pt x="7300" y="1394"/>
                  </a:lnTo>
                  <a:lnTo>
                    <a:pt x="7012" y="1106"/>
                  </a:lnTo>
                  <a:lnTo>
                    <a:pt x="6724" y="865"/>
                  </a:lnTo>
                  <a:lnTo>
                    <a:pt x="6388" y="625"/>
                  </a:lnTo>
                  <a:lnTo>
                    <a:pt x="6004" y="433"/>
                  </a:lnTo>
                  <a:lnTo>
                    <a:pt x="5668" y="289"/>
                  </a:lnTo>
                  <a:lnTo>
                    <a:pt x="5283" y="145"/>
                  </a:lnTo>
                  <a:lnTo>
                    <a:pt x="4851" y="49"/>
                  </a:lnTo>
                  <a:lnTo>
                    <a:pt x="4467" y="1"/>
                  </a:lnTo>
                  <a:close/>
                </a:path>
              </a:pathLst>
            </a:custGeom>
            <a:solidFill>
              <a:schemeClr val="l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716" name="Google Shape;3716;p59"/>
            <p:cNvSpPr/>
            <p:nvPr/>
          </p:nvSpPr>
          <p:spPr>
            <a:xfrm>
              <a:off x="1460350" y="2402425"/>
              <a:ext cx="208950" cy="208950"/>
            </a:xfrm>
            <a:custGeom>
              <a:avLst/>
              <a:gdLst/>
              <a:ahLst/>
              <a:cxnLst/>
              <a:rect l="l" t="t" r="r" b="b"/>
              <a:pathLst>
                <a:path w="8358" h="8358" fill="none" extrusionOk="0">
                  <a:moveTo>
                    <a:pt x="8261" y="3219"/>
                  </a:moveTo>
                  <a:lnTo>
                    <a:pt x="8261" y="3219"/>
                  </a:lnTo>
                  <a:lnTo>
                    <a:pt x="8309" y="3651"/>
                  </a:lnTo>
                  <a:lnTo>
                    <a:pt x="8357" y="4035"/>
                  </a:lnTo>
                  <a:lnTo>
                    <a:pt x="8357" y="4467"/>
                  </a:lnTo>
                  <a:lnTo>
                    <a:pt x="8309" y="4900"/>
                  </a:lnTo>
                  <a:lnTo>
                    <a:pt x="8213" y="5284"/>
                  </a:lnTo>
                  <a:lnTo>
                    <a:pt x="8069" y="5668"/>
                  </a:lnTo>
                  <a:lnTo>
                    <a:pt x="7925" y="6004"/>
                  </a:lnTo>
                  <a:lnTo>
                    <a:pt x="7733" y="6388"/>
                  </a:lnTo>
                  <a:lnTo>
                    <a:pt x="7493" y="6724"/>
                  </a:lnTo>
                  <a:lnTo>
                    <a:pt x="7252" y="7013"/>
                  </a:lnTo>
                  <a:lnTo>
                    <a:pt x="6964" y="7301"/>
                  </a:lnTo>
                  <a:lnTo>
                    <a:pt x="6628" y="7541"/>
                  </a:lnTo>
                  <a:lnTo>
                    <a:pt x="6292" y="7781"/>
                  </a:lnTo>
                  <a:lnTo>
                    <a:pt x="5956" y="7973"/>
                  </a:lnTo>
                  <a:lnTo>
                    <a:pt x="5524" y="8117"/>
                  </a:lnTo>
                  <a:lnTo>
                    <a:pt x="5139" y="8261"/>
                  </a:lnTo>
                  <a:lnTo>
                    <a:pt x="5139" y="8261"/>
                  </a:lnTo>
                  <a:lnTo>
                    <a:pt x="4707" y="8309"/>
                  </a:lnTo>
                  <a:lnTo>
                    <a:pt x="4275" y="8357"/>
                  </a:lnTo>
                  <a:lnTo>
                    <a:pt x="3891" y="8357"/>
                  </a:lnTo>
                  <a:lnTo>
                    <a:pt x="3458" y="8309"/>
                  </a:lnTo>
                  <a:lnTo>
                    <a:pt x="3074" y="8213"/>
                  </a:lnTo>
                  <a:lnTo>
                    <a:pt x="2690" y="8069"/>
                  </a:lnTo>
                  <a:lnTo>
                    <a:pt x="2306" y="7925"/>
                  </a:lnTo>
                  <a:lnTo>
                    <a:pt x="1970" y="7733"/>
                  </a:lnTo>
                  <a:lnTo>
                    <a:pt x="1634" y="7493"/>
                  </a:lnTo>
                  <a:lnTo>
                    <a:pt x="1345" y="7253"/>
                  </a:lnTo>
                  <a:lnTo>
                    <a:pt x="1057" y="6965"/>
                  </a:lnTo>
                  <a:lnTo>
                    <a:pt x="817" y="6628"/>
                  </a:lnTo>
                  <a:lnTo>
                    <a:pt x="577" y="6292"/>
                  </a:lnTo>
                  <a:lnTo>
                    <a:pt x="385" y="5956"/>
                  </a:lnTo>
                  <a:lnTo>
                    <a:pt x="241" y="5572"/>
                  </a:lnTo>
                  <a:lnTo>
                    <a:pt x="97" y="5140"/>
                  </a:lnTo>
                  <a:lnTo>
                    <a:pt x="97" y="5140"/>
                  </a:lnTo>
                  <a:lnTo>
                    <a:pt x="49" y="4707"/>
                  </a:lnTo>
                  <a:lnTo>
                    <a:pt x="1" y="4323"/>
                  </a:lnTo>
                  <a:lnTo>
                    <a:pt x="1" y="3891"/>
                  </a:lnTo>
                  <a:lnTo>
                    <a:pt x="49" y="3459"/>
                  </a:lnTo>
                  <a:lnTo>
                    <a:pt x="145" y="3075"/>
                  </a:lnTo>
                  <a:lnTo>
                    <a:pt x="241" y="2690"/>
                  </a:lnTo>
                  <a:lnTo>
                    <a:pt x="433" y="2354"/>
                  </a:lnTo>
                  <a:lnTo>
                    <a:pt x="625" y="1970"/>
                  </a:lnTo>
                  <a:lnTo>
                    <a:pt x="865" y="1634"/>
                  </a:lnTo>
                  <a:lnTo>
                    <a:pt x="1105" y="1346"/>
                  </a:lnTo>
                  <a:lnTo>
                    <a:pt x="1393" y="1058"/>
                  </a:lnTo>
                  <a:lnTo>
                    <a:pt x="1682" y="817"/>
                  </a:lnTo>
                  <a:lnTo>
                    <a:pt x="2066" y="577"/>
                  </a:lnTo>
                  <a:lnTo>
                    <a:pt x="2402" y="385"/>
                  </a:lnTo>
                  <a:lnTo>
                    <a:pt x="2786" y="241"/>
                  </a:lnTo>
                  <a:lnTo>
                    <a:pt x="3218" y="97"/>
                  </a:lnTo>
                  <a:lnTo>
                    <a:pt x="3218" y="97"/>
                  </a:lnTo>
                  <a:lnTo>
                    <a:pt x="3651" y="49"/>
                  </a:lnTo>
                  <a:lnTo>
                    <a:pt x="4035" y="1"/>
                  </a:lnTo>
                  <a:lnTo>
                    <a:pt x="4467" y="1"/>
                  </a:lnTo>
                  <a:lnTo>
                    <a:pt x="4851" y="49"/>
                  </a:lnTo>
                  <a:lnTo>
                    <a:pt x="5283" y="145"/>
                  </a:lnTo>
                  <a:lnTo>
                    <a:pt x="5668" y="289"/>
                  </a:lnTo>
                  <a:lnTo>
                    <a:pt x="6004" y="433"/>
                  </a:lnTo>
                  <a:lnTo>
                    <a:pt x="6388" y="625"/>
                  </a:lnTo>
                  <a:lnTo>
                    <a:pt x="6724" y="865"/>
                  </a:lnTo>
                  <a:lnTo>
                    <a:pt x="7012" y="1106"/>
                  </a:lnTo>
                  <a:lnTo>
                    <a:pt x="7300" y="1394"/>
                  </a:lnTo>
                  <a:lnTo>
                    <a:pt x="7541" y="1730"/>
                  </a:lnTo>
                  <a:lnTo>
                    <a:pt x="7781" y="2066"/>
                  </a:lnTo>
                  <a:lnTo>
                    <a:pt x="7973" y="2402"/>
                  </a:lnTo>
                  <a:lnTo>
                    <a:pt x="8117" y="2786"/>
                  </a:lnTo>
                  <a:lnTo>
                    <a:pt x="8261" y="3219"/>
                  </a:lnTo>
                </a:path>
              </a:pathLst>
            </a:custGeom>
            <a:no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717" name="Google Shape;3717;p59"/>
            <p:cNvSpPr/>
            <p:nvPr/>
          </p:nvSpPr>
          <p:spPr>
            <a:xfrm>
              <a:off x="1495175" y="2421650"/>
              <a:ext cx="122475" cy="91275"/>
            </a:xfrm>
            <a:custGeom>
              <a:avLst/>
              <a:gdLst/>
              <a:ahLst/>
              <a:cxnLst/>
              <a:rect l="l" t="t" r="r" b="b"/>
              <a:pathLst>
                <a:path w="4899" h="3651" extrusionOk="0">
                  <a:moveTo>
                    <a:pt x="2546" y="192"/>
                  </a:moveTo>
                  <a:lnTo>
                    <a:pt x="2786" y="240"/>
                  </a:lnTo>
                  <a:lnTo>
                    <a:pt x="3026" y="289"/>
                  </a:lnTo>
                  <a:lnTo>
                    <a:pt x="3266" y="385"/>
                  </a:lnTo>
                  <a:lnTo>
                    <a:pt x="3458" y="529"/>
                  </a:lnTo>
                  <a:lnTo>
                    <a:pt x="3554" y="673"/>
                  </a:lnTo>
                  <a:lnTo>
                    <a:pt x="3650" y="865"/>
                  </a:lnTo>
                  <a:lnTo>
                    <a:pt x="3650" y="1057"/>
                  </a:lnTo>
                  <a:lnTo>
                    <a:pt x="3506" y="1249"/>
                  </a:lnTo>
                  <a:lnTo>
                    <a:pt x="3362" y="1393"/>
                  </a:lnTo>
                  <a:lnTo>
                    <a:pt x="3170" y="1537"/>
                  </a:lnTo>
                  <a:lnTo>
                    <a:pt x="2930" y="1585"/>
                  </a:lnTo>
                  <a:lnTo>
                    <a:pt x="2690" y="1633"/>
                  </a:lnTo>
                  <a:lnTo>
                    <a:pt x="2450" y="1585"/>
                  </a:lnTo>
                  <a:lnTo>
                    <a:pt x="2210" y="1537"/>
                  </a:lnTo>
                  <a:lnTo>
                    <a:pt x="1969" y="1441"/>
                  </a:lnTo>
                  <a:lnTo>
                    <a:pt x="1777" y="1297"/>
                  </a:lnTo>
                  <a:lnTo>
                    <a:pt x="1633" y="1105"/>
                  </a:lnTo>
                  <a:lnTo>
                    <a:pt x="1585" y="961"/>
                  </a:lnTo>
                  <a:lnTo>
                    <a:pt x="1585" y="769"/>
                  </a:lnTo>
                  <a:lnTo>
                    <a:pt x="1681" y="577"/>
                  </a:lnTo>
                  <a:lnTo>
                    <a:pt x="1873" y="385"/>
                  </a:lnTo>
                  <a:lnTo>
                    <a:pt x="2065" y="289"/>
                  </a:lnTo>
                  <a:lnTo>
                    <a:pt x="2306" y="240"/>
                  </a:lnTo>
                  <a:lnTo>
                    <a:pt x="2546" y="192"/>
                  </a:lnTo>
                  <a:close/>
                  <a:moveTo>
                    <a:pt x="2306" y="0"/>
                  </a:moveTo>
                  <a:lnTo>
                    <a:pt x="1969" y="48"/>
                  </a:lnTo>
                  <a:lnTo>
                    <a:pt x="1585" y="144"/>
                  </a:lnTo>
                  <a:lnTo>
                    <a:pt x="1249" y="289"/>
                  </a:lnTo>
                  <a:lnTo>
                    <a:pt x="865" y="481"/>
                  </a:lnTo>
                  <a:lnTo>
                    <a:pt x="529" y="721"/>
                  </a:lnTo>
                  <a:lnTo>
                    <a:pt x="289" y="961"/>
                  </a:lnTo>
                  <a:lnTo>
                    <a:pt x="144" y="1249"/>
                  </a:lnTo>
                  <a:lnTo>
                    <a:pt x="48" y="1489"/>
                  </a:lnTo>
                  <a:lnTo>
                    <a:pt x="0" y="1777"/>
                  </a:lnTo>
                  <a:lnTo>
                    <a:pt x="0" y="2065"/>
                  </a:lnTo>
                  <a:lnTo>
                    <a:pt x="96" y="2354"/>
                  </a:lnTo>
                  <a:lnTo>
                    <a:pt x="192" y="2594"/>
                  </a:lnTo>
                  <a:lnTo>
                    <a:pt x="385" y="2882"/>
                  </a:lnTo>
                  <a:lnTo>
                    <a:pt x="577" y="3074"/>
                  </a:lnTo>
                  <a:lnTo>
                    <a:pt x="865" y="3266"/>
                  </a:lnTo>
                  <a:lnTo>
                    <a:pt x="1153" y="3458"/>
                  </a:lnTo>
                  <a:lnTo>
                    <a:pt x="1441" y="3554"/>
                  </a:lnTo>
                  <a:lnTo>
                    <a:pt x="1825" y="3650"/>
                  </a:lnTo>
                  <a:lnTo>
                    <a:pt x="2594" y="3650"/>
                  </a:lnTo>
                  <a:lnTo>
                    <a:pt x="2978" y="3554"/>
                  </a:lnTo>
                  <a:lnTo>
                    <a:pt x="3410" y="3410"/>
                  </a:lnTo>
                  <a:lnTo>
                    <a:pt x="3842" y="3170"/>
                  </a:lnTo>
                  <a:lnTo>
                    <a:pt x="4179" y="2978"/>
                  </a:lnTo>
                  <a:lnTo>
                    <a:pt x="4467" y="2690"/>
                  </a:lnTo>
                  <a:lnTo>
                    <a:pt x="4659" y="2450"/>
                  </a:lnTo>
                  <a:lnTo>
                    <a:pt x="4803" y="2210"/>
                  </a:lnTo>
                  <a:lnTo>
                    <a:pt x="4899" y="1921"/>
                  </a:lnTo>
                  <a:lnTo>
                    <a:pt x="4899" y="1633"/>
                  </a:lnTo>
                  <a:lnTo>
                    <a:pt x="4851" y="1393"/>
                  </a:lnTo>
                  <a:lnTo>
                    <a:pt x="4803" y="1153"/>
                  </a:lnTo>
                  <a:lnTo>
                    <a:pt x="4659" y="913"/>
                  </a:lnTo>
                  <a:lnTo>
                    <a:pt x="4467" y="673"/>
                  </a:lnTo>
                  <a:lnTo>
                    <a:pt x="4227" y="481"/>
                  </a:lnTo>
                  <a:lnTo>
                    <a:pt x="3986" y="337"/>
                  </a:lnTo>
                  <a:lnTo>
                    <a:pt x="3698" y="192"/>
                  </a:lnTo>
                  <a:lnTo>
                    <a:pt x="3362" y="48"/>
                  </a:lnTo>
                  <a:lnTo>
                    <a:pt x="3026" y="0"/>
                  </a:lnTo>
                  <a:close/>
                </a:path>
              </a:pathLst>
            </a:custGeom>
            <a:solidFill>
              <a:srgbClr val="210A06">
                <a:alpha val="337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718" name="Google Shape;3718;p59"/>
            <p:cNvSpPr/>
            <p:nvPr/>
          </p:nvSpPr>
          <p:spPr>
            <a:xfrm>
              <a:off x="1534800" y="2426450"/>
              <a:ext cx="51650" cy="36050"/>
            </a:xfrm>
            <a:custGeom>
              <a:avLst/>
              <a:gdLst/>
              <a:ahLst/>
              <a:cxnLst/>
              <a:rect l="l" t="t" r="r" b="b"/>
              <a:pathLst>
                <a:path w="2066" h="1442" fill="none" extrusionOk="0">
                  <a:moveTo>
                    <a:pt x="1105" y="1441"/>
                  </a:moveTo>
                  <a:lnTo>
                    <a:pt x="1105" y="1441"/>
                  </a:lnTo>
                  <a:lnTo>
                    <a:pt x="865" y="1393"/>
                  </a:lnTo>
                  <a:lnTo>
                    <a:pt x="625" y="1345"/>
                  </a:lnTo>
                  <a:lnTo>
                    <a:pt x="384" y="1249"/>
                  </a:lnTo>
                  <a:lnTo>
                    <a:pt x="192" y="1105"/>
                  </a:lnTo>
                  <a:lnTo>
                    <a:pt x="48" y="913"/>
                  </a:lnTo>
                  <a:lnTo>
                    <a:pt x="0" y="769"/>
                  </a:lnTo>
                  <a:lnTo>
                    <a:pt x="0" y="577"/>
                  </a:lnTo>
                  <a:lnTo>
                    <a:pt x="96" y="385"/>
                  </a:lnTo>
                  <a:lnTo>
                    <a:pt x="96" y="385"/>
                  </a:lnTo>
                  <a:lnTo>
                    <a:pt x="288" y="193"/>
                  </a:lnTo>
                  <a:lnTo>
                    <a:pt x="480" y="97"/>
                  </a:lnTo>
                  <a:lnTo>
                    <a:pt x="721" y="48"/>
                  </a:lnTo>
                  <a:lnTo>
                    <a:pt x="961" y="0"/>
                  </a:lnTo>
                  <a:lnTo>
                    <a:pt x="961" y="0"/>
                  </a:lnTo>
                  <a:lnTo>
                    <a:pt x="1201" y="48"/>
                  </a:lnTo>
                  <a:lnTo>
                    <a:pt x="1441" y="97"/>
                  </a:lnTo>
                  <a:lnTo>
                    <a:pt x="1681" y="193"/>
                  </a:lnTo>
                  <a:lnTo>
                    <a:pt x="1873" y="337"/>
                  </a:lnTo>
                  <a:lnTo>
                    <a:pt x="1969" y="481"/>
                  </a:lnTo>
                  <a:lnTo>
                    <a:pt x="2065" y="673"/>
                  </a:lnTo>
                  <a:lnTo>
                    <a:pt x="2065" y="865"/>
                  </a:lnTo>
                  <a:lnTo>
                    <a:pt x="1921" y="1057"/>
                  </a:lnTo>
                  <a:lnTo>
                    <a:pt x="1921" y="1057"/>
                  </a:lnTo>
                  <a:lnTo>
                    <a:pt x="1777" y="1201"/>
                  </a:lnTo>
                  <a:lnTo>
                    <a:pt x="1585" y="1345"/>
                  </a:lnTo>
                  <a:lnTo>
                    <a:pt x="1345" y="1393"/>
                  </a:lnTo>
                  <a:lnTo>
                    <a:pt x="1105" y="1441"/>
                  </a:lnTo>
                </a:path>
              </a:pathLst>
            </a:custGeom>
            <a:no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719" name="Google Shape;3719;p59"/>
            <p:cNvSpPr/>
            <p:nvPr/>
          </p:nvSpPr>
          <p:spPr>
            <a:xfrm>
              <a:off x="1495175" y="2421650"/>
              <a:ext cx="122475" cy="91275"/>
            </a:xfrm>
            <a:custGeom>
              <a:avLst/>
              <a:gdLst/>
              <a:ahLst/>
              <a:cxnLst/>
              <a:rect l="l" t="t" r="r" b="b"/>
              <a:pathLst>
                <a:path w="4899" h="3651" fill="none" extrusionOk="0">
                  <a:moveTo>
                    <a:pt x="2642" y="0"/>
                  </a:moveTo>
                  <a:lnTo>
                    <a:pt x="2642" y="0"/>
                  </a:lnTo>
                  <a:lnTo>
                    <a:pt x="2306" y="0"/>
                  </a:lnTo>
                  <a:lnTo>
                    <a:pt x="1969" y="48"/>
                  </a:lnTo>
                  <a:lnTo>
                    <a:pt x="1585" y="144"/>
                  </a:lnTo>
                  <a:lnTo>
                    <a:pt x="1249" y="289"/>
                  </a:lnTo>
                  <a:lnTo>
                    <a:pt x="1249" y="289"/>
                  </a:lnTo>
                  <a:lnTo>
                    <a:pt x="865" y="481"/>
                  </a:lnTo>
                  <a:lnTo>
                    <a:pt x="529" y="721"/>
                  </a:lnTo>
                  <a:lnTo>
                    <a:pt x="289" y="961"/>
                  </a:lnTo>
                  <a:lnTo>
                    <a:pt x="144" y="1249"/>
                  </a:lnTo>
                  <a:lnTo>
                    <a:pt x="48" y="1489"/>
                  </a:lnTo>
                  <a:lnTo>
                    <a:pt x="0" y="1777"/>
                  </a:lnTo>
                  <a:lnTo>
                    <a:pt x="0" y="2065"/>
                  </a:lnTo>
                  <a:lnTo>
                    <a:pt x="96" y="2354"/>
                  </a:lnTo>
                  <a:lnTo>
                    <a:pt x="192" y="2594"/>
                  </a:lnTo>
                  <a:lnTo>
                    <a:pt x="385" y="2882"/>
                  </a:lnTo>
                  <a:lnTo>
                    <a:pt x="577" y="3074"/>
                  </a:lnTo>
                  <a:lnTo>
                    <a:pt x="865" y="3266"/>
                  </a:lnTo>
                  <a:lnTo>
                    <a:pt x="1153" y="3458"/>
                  </a:lnTo>
                  <a:lnTo>
                    <a:pt x="1441" y="3554"/>
                  </a:lnTo>
                  <a:lnTo>
                    <a:pt x="1825" y="3650"/>
                  </a:lnTo>
                  <a:lnTo>
                    <a:pt x="2210" y="3650"/>
                  </a:lnTo>
                  <a:lnTo>
                    <a:pt x="2210" y="3650"/>
                  </a:lnTo>
                  <a:lnTo>
                    <a:pt x="2594" y="3650"/>
                  </a:lnTo>
                  <a:lnTo>
                    <a:pt x="2978" y="3554"/>
                  </a:lnTo>
                  <a:lnTo>
                    <a:pt x="3410" y="3410"/>
                  </a:lnTo>
                  <a:lnTo>
                    <a:pt x="3842" y="3170"/>
                  </a:lnTo>
                  <a:lnTo>
                    <a:pt x="3842" y="3170"/>
                  </a:lnTo>
                  <a:lnTo>
                    <a:pt x="4179" y="2978"/>
                  </a:lnTo>
                  <a:lnTo>
                    <a:pt x="4467" y="2690"/>
                  </a:lnTo>
                  <a:lnTo>
                    <a:pt x="4659" y="2450"/>
                  </a:lnTo>
                  <a:lnTo>
                    <a:pt x="4803" y="2210"/>
                  </a:lnTo>
                  <a:lnTo>
                    <a:pt x="4899" y="1921"/>
                  </a:lnTo>
                  <a:lnTo>
                    <a:pt x="4899" y="1633"/>
                  </a:lnTo>
                  <a:lnTo>
                    <a:pt x="4851" y="1393"/>
                  </a:lnTo>
                  <a:lnTo>
                    <a:pt x="4803" y="1153"/>
                  </a:lnTo>
                  <a:lnTo>
                    <a:pt x="4659" y="913"/>
                  </a:lnTo>
                  <a:lnTo>
                    <a:pt x="4467" y="673"/>
                  </a:lnTo>
                  <a:lnTo>
                    <a:pt x="4227" y="481"/>
                  </a:lnTo>
                  <a:lnTo>
                    <a:pt x="3986" y="337"/>
                  </a:lnTo>
                  <a:lnTo>
                    <a:pt x="3698" y="192"/>
                  </a:lnTo>
                  <a:lnTo>
                    <a:pt x="3362" y="48"/>
                  </a:lnTo>
                  <a:lnTo>
                    <a:pt x="3026" y="0"/>
                  </a:lnTo>
                  <a:lnTo>
                    <a:pt x="2642" y="0"/>
                  </a:lnTo>
                </a:path>
              </a:pathLst>
            </a:custGeom>
            <a:solidFill>
              <a:srgbClr val="210A06">
                <a:alpha val="337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720" name="Google Shape;3720;p59"/>
            <p:cNvSpPr/>
            <p:nvPr/>
          </p:nvSpPr>
          <p:spPr>
            <a:xfrm>
              <a:off x="1582825" y="2607750"/>
              <a:ext cx="10825" cy="2425"/>
            </a:xfrm>
            <a:custGeom>
              <a:avLst/>
              <a:gdLst/>
              <a:ahLst/>
              <a:cxnLst/>
              <a:rect l="l" t="t" r="r" b="b"/>
              <a:pathLst>
                <a:path w="433" h="97" extrusionOk="0">
                  <a:moveTo>
                    <a:pt x="0" y="96"/>
                  </a:moveTo>
                  <a:lnTo>
                    <a:pt x="0" y="96"/>
                  </a:lnTo>
                  <a:lnTo>
                    <a:pt x="0" y="96"/>
                  </a:lnTo>
                  <a:lnTo>
                    <a:pt x="0" y="96"/>
                  </a:lnTo>
                  <a:lnTo>
                    <a:pt x="0" y="96"/>
                  </a:lnTo>
                  <a:close/>
                  <a:moveTo>
                    <a:pt x="48" y="96"/>
                  </a:moveTo>
                  <a:lnTo>
                    <a:pt x="48" y="96"/>
                  </a:lnTo>
                  <a:lnTo>
                    <a:pt x="48" y="96"/>
                  </a:lnTo>
                  <a:lnTo>
                    <a:pt x="48" y="96"/>
                  </a:lnTo>
                  <a:lnTo>
                    <a:pt x="48" y="96"/>
                  </a:lnTo>
                  <a:close/>
                  <a:moveTo>
                    <a:pt x="240" y="48"/>
                  </a:moveTo>
                  <a:lnTo>
                    <a:pt x="240" y="48"/>
                  </a:lnTo>
                  <a:lnTo>
                    <a:pt x="48" y="96"/>
                  </a:lnTo>
                  <a:lnTo>
                    <a:pt x="48" y="96"/>
                  </a:lnTo>
                  <a:lnTo>
                    <a:pt x="240" y="48"/>
                  </a:lnTo>
                  <a:close/>
                  <a:moveTo>
                    <a:pt x="240" y="48"/>
                  </a:moveTo>
                  <a:lnTo>
                    <a:pt x="240" y="48"/>
                  </a:lnTo>
                  <a:lnTo>
                    <a:pt x="240" y="48"/>
                  </a:lnTo>
                  <a:lnTo>
                    <a:pt x="240" y="48"/>
                  </a:lnTo>
                  <a:lnTo>
                    <a:pt x="240" y="48"/>
                  </a:lnTo>
                  <a:close/>
                  <a:moveTo>
                    <a:pt x="240" y="48"/>
                  </a:moveTo>
                  <a:lnTo>
                    <a:pt x="240" y="48"/>
                  </a:lnTo>
                  <a:lnTo>
                    <a:pt x="240" y="48"/>
                  </a:lnTo>
                  <a:lnTo>
                    <a:pt x="240" y="48"/>
                  </a:lnTo>
                  <a:lnTo>
                    <a:pt x="240" y="48"/>
                  </a:lnTo>
                  <a:close/>
                  <a:moveTo>
                    <a:pt x="240" y="48"/>
                  </a:moveTo>
                  <a:lnTo>
                    <a:pt x="240" y="48"/>
                  </a:lnTo>
                  <a:lnTo>
                    <a:pt x="240" y="48"/>
                  </a:lnTo>
                  <a:lnTo>
                    <a:pt x="240" y="48"/>
                  </a:lnTo>
                  <a:lnTo>
                    <a:pt x="240" y="48"/>
                  </a:lnTo>
                  <a:close/>
                  <a:moveTo>
                    <a:pt x="288" y="0"/>
                  </a:moveTo>
                  <a:lnTo>
                    <a:pt x="288" y="0"/>
                  </a:lnTo>
                  <a:lnTo>
                    <a:pt x="288" y="48"/>
                  </a:lnTo>
                  <a:lnTo>
                    <a:pt x="288" y="48"/>
                  </a:lnTo>
                  <a:lnTo>
                    <a:pt x="288" y="0"/>
                  </a:lnTo>
                  <a:close/>
                  <a:moveTo>
                    <a:pt x="288" y="0"/>
                  </a:moveTo>
                  <a:lnTo>
                    <a:pt x="288" y="0"/>
                  </a:lnTo>
                  <a:lnTo>
                    <a:pt x="288" y="0"/>
                  </a:lnTo>
                  <a:lnTo>
                    <a:pt x="288" y="0"/>
                  </a:lnTo>
                  <a:lnTo>
                    <a:pt x="288" y="0"/>
                  </a:lnTo>
                  <a:close/>
                  <a:moveTo>
                    <a:pt x="288" y="0"/>
                  </a:moveTo>
                  <a:lnTo>
                    <a:pt x="288" y="0"/>
                  </a:lnTo>
                  <a:lnTo>
                    <a:pt x="288" y="0"/>
                  </a:lnTo>
                  <a:lnTo>
                    <a:pt x="288" y="0"/>
                  </a:lnTo>
                  <a:lnTo>
                    <a:pt x="288" y="0"/>
                  </a:lnTo>
                  <a:close/>
                  <a:moveTo>
                    <a:pt x="336" y="0"/>
                  </a:moveTo>
                  <a:lnTo>
                    <a:pt x="336" y="0"/>
                  </a:lnTo>
                  <a:lnTo>
                    <a:pt x="288" y="0"/>
                  </a:lnTo>
                  <a:lnTo>
                    <a:pt x="288" y="0"/>
                  </a:lnTo>
                  <a:lnTo>
                    <a:pt x="336" y="0"/>
                  </a:lnTo>
                  <a:close/>
                  <a:moveTo>
                    <a:pt x="336" y="0"/>
                  </a:moveTo>
                  <a:lnTo>
                    <a:pt x="336" y="0"/>
                  </a:lnTo>
                  <a:lnTo>
                    <a:pt x="336" y="0"/>
                  </a:lnTo>
                  <a:lnTo>
                    <a:pt x="336" y="0"/>
                  </a:lnTo>
                  <a:lnTo>
                    <a:pt x="336" y="0"/>
                  </a:lnTo>
                  <a:close/>
                  <a:moveTo>
                    <a:pt x="336" y="0"/>
                  </a:moveTo>
                  <a:lnTo>
                    <a:pt x="336" y="0"/>
                  </a:lnTo>
                  <a:lnTo>
                    <a:pt x="336" y="0"/>
                  </a:lnTo>
                  <a:lnTo>
                    <a:pt x="336" y="0"/>
                  </a:lnTo>
                  <a:lnTo>
                    <a:pt x="336" y="0"/>
                  </a:lnTo>
                  <a:close/>
                  <a:moveTo>
                    <a:pt x="336" y="0"/>
                  </a:moveTo>
                  <a:lnTo>
                    <a:pt x="336" y="0"/>
                  </a:lnTo>
                  <a:lnTo>
                    <a:pt x="336" y="0"/>
                  </a:lnTo>
                  <a:lnTo>
                    <a:pt x="336" y="0"/>
                  </a:lnTo>
                  <a:lnTo>
                    <a:pt x="336" y="0"/>
                  </a:lnTo>
                  <a:close/>
                  <a:moveTo>
                    <a:pt x="384" y="0"/>
                  </a:moveTo>
                  <a:lnTo>
                    <a:pt x="384" y="0"/>
                  </a:lnTo>
                  <a:lnTo>
                    <a:pt x="336" y="0"/>
                  </a:lnTo>
                  <a:lnTo>
                    <a:pt x="336" y="0"/>
                  </a:lnTo>
                  <a:lnTo>
                    <a:pt x="384" y="0"/>
                  </a:lnTo>
                  <a:close/>
                  <a:moveTo>
                    <a:pt x="384" y="0"/>
                  </a:moveTo>
                  <a:lnTo>
                    <a:pt x="384" y="0"/>
                  </a:lnTo>
                  <a:lnTo>
                    <a:pt x="384" y="0"/>
                  </a:lnTo>
                  <a:lnTo>
                    <a:pt x="384" y="0"/>
                  </a:lnTo>
                  <a:lnTo>
                    <a:pt x="384" y="0"/>
                  </a:lnTo>
                  <a:close/>
                  <a:moveTo>
                    <a:pt x="384" y="0"/>
                  </a:moveTo>
                  <a:lnTo>
                    <a:pt x="384" y="0"/>
                  </a:lnTo>
                  <a:lnTo>
                    <a:pt x="384" y="0"/>
                  </a:lnTo>
                  <a:lnTo>
                    <a:pt x="384" y="0"/>
                  </a:lnTo>
                  <a:lnTo>
                    <a:pt x="384" y="0"/>
                  </a:lnTo>
                  <a:close/>
                  <a:moveTo>
                    <a:pt x="432" y="0"/>
                  </a:moveTo>
                  <a:lnTo>
                    <a:pt x="432" y="0"/>
                  </a:lnTo>
                  <a:lnTo>
                    <a:pt x="432" y="0"/>
                  </a:lnTo>
                  <a:lnTo>
                    <a:pt x="432" y="0"/>
                  </a:lnTo>
                  <a:lnTo>
                    <a:pt x="432" y="0"/>
                  </a:lnTo>
                  <a:close/>
                  <a:moveTo>
                    <a:pt x="432" y="0"/>
                  </a:moveTo>
                  <a:lnTo>
                    <a:pt x="432" y="0"/>
                  </a:lnTo>
                  <a:lnTo>
                    <a:pt x="432" y="0"/>
                  </a:lnTo>
                  <a:lnTo>
                    <a:pt x="432" y="0"/>
                  </a:lnTo>
                  <a:lnTo>
                    <a:pt x="432" y="0"/>
                  </a:lnTo>
                  <a:close/>
                </a:path>
              </a:pathLst>
            </a:custGeom>
            <a:solidFill>
              <a:srgbClr val="FAF9F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721" name="Google Shape;3721;p59"/>
            <p:cNvSpPr/>
            <p:nvPr/>
          </p:nvSpPr>
          <p:spPr>
            <a:xfrm>
              <a:off x="1582825" y="2610150"/>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722" name="Google Shape;3722;p59"/>
            <p:cNvSpPr/>
            <p:nvPr/>
          </p:nvSpPr>
          <p:spPr>
            <a:xfrm>
              <a:off x="1584025" y="2610150"/>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723" name="Google Shape;3723;p59"/>
            <p:cNvSpPr/>
            <p:nvPr/>
          </p:nvSpPr>
          <p:spPr>
            <a:xfrm>
              <a:off x="1584025" y="2608950"/>
              <a:ext cx="4825" cy="1225"/>
            </a:xfrm>
            <a:custGeom>
              <a:avLst/>
              <a:gdLst/>
              <a:ahLst/>
              <a:cxnLst/>
              <a:rect l="l" t="t" r="r" b="b"/>
              <a:pathLst>
                <a:path w="193" h="49" fill="none" extrusionOk="0">
                  <a:moveTo>
                    <a:pt x="192" y="0"/>
                  </a:moveTo>
                  <a:lnTo>
                    <a:pt x="192" y="0"/>
                  </a:lnTo>
                  <a:lnTo>
                    <a:pt x="0" y="48"/>
                  </a:lnTo>
                  <a:lnTo>
                    <a:pt x="0" y="48"/>
                  </a:lnTo>
                  <a:lnTo>
                    <a:pt x="192" y="0"/>
                  </a:lnTo>
                </a:path>
              </a:pathLst>
            </a:custGeom>
            <a:no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724" name="Google Shape;3724;p59"/>
            <p:cNvSpPr/>
            <p:nvPr/>
          </p:nvSpPr>
          <p:spPr>
            <a:xfrm>
              <a:off x="1588825" y="2608950"/>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725" name="Google Shape;3725;p59"/>
            <p:cNvSpPr/>
            <p:nvPr/>
          </p:nvSpPr>
          <p:spPr>
            <a:xfrm>
              <a:off x="1588825" y="2608950"/>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726" name="Google Shape;3726;p59"/>
            <p:cNvSpPr/>
            <p:nvPr/>
          </p:nvSpPr>
          <p:spPr>
            <a:xfrm>
              <a:off x="1588825" y="2608950"/>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727" name="Google Shape;3727;p59"/>
            <p:cNvSpPr/>
            <p:nvPr/>
          </p:nvSpPr>
          <p:spPr>
            <a:xfrm>
              <a:off x="1590025" y="2607750"/>
              <a:ext cx="25" cy="1225"/>
            </a:xfrm>
            <a:custGeom>
              <a:avLst/>
              <a:gdLst/>
              <a:ahLst/>
              <a:cxnLst/>
              <a:rect l="l" t="t" r="r" b="b"/>
              <a:pathLst>
                <a:path w="1" h="49" fill="none" extrusionOk="0">
                  <a:moveTo>
                    <a:pt x="0" y="0"/>
                  </a:moveTo>
                  <a:lnTo>
                    <a:pt x="0" y="0"/>
                  </a:lnTo>
                  <a:lnTo>
                    <a:pt x="0" y="48"/>
                  </a:lnTo>
                  <a:lnTo>
                    <a:pt x="0" y="48"/>
                  </a:lnTo>
                  <a:lnTo>
                    <a:pt x="0" y="0"/>
                  </a:lnTo>
                </a:path>
              </a:pathLst>
            </a:custGeom>
            <a:no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728" name="Google Shape;3728;p59"/>
            <p:cNvSpPr/>
            <p:nvPr/>
          </p:nvSpPr>
          <p:spPr>
            <a:xfrm>
              <a:off x="1590025" y="2607750"/>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729" name="Google Shape;3729;p59"/>
            <p:cNvSpPr/>
            <p:nvPr/>
          </p:nvSpPr>
          <p:spPr>
            <a:xfrm>
              <a:off x="1590025" y="2607750"/>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730" name="Google Shape;3730;p59"/>
            <p:cNvSpPr/>
            <p:nvPr/>
          </p:nvSpPr>
          <p:spPr>
            <a:xfrm>
              <a:off x="1590025" y="2607750"/>
              <a:ext cx="1225" cy="25"/>
            </a:xfrm>
            <a:custGeom>
              <a:avLst/>
              <a:gdLst/>
              <a:ahLst/>
              <a:cxnLst/>
              <a:rect l="l" t="t" r="r" b="b"/>
              <a:pathLst>
                <a:path w="49" h="1" fill="none" extrusionOk="0">
                  <a:moveTo>
                    <a:pt x="48" y="0"/>
                  </a:moveTo>
                  <a:lnTo>
                    <a:pt x="48" y="0"/>
                  </a:lnTo>
                  <a:lnTo>
                    <a:pt x="0" y="0"/>
                  </a:lnTo>
                  <a:lnTo>
                    <a:pt x="0" y="0"/>
                  </a:lnTo>
                  <a:lnTo>
                    <a:pt x="48" y="0"/>
                  </a:lnTo>
                </a:path>
              </a:pathLst>
            </a:custGeom>
            <a:no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731" name="Google Shape;3731;p59"/>
            <p:cNvSpPr/>
            <p:nvPr/>
          </p:nvSpPr>
          <p:spPr>
            <a:xfrm>
              <a:off x="1591225" y="2607750"/>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732" name="Google Shape;3732;p59"/>
            <p:cNvSpPr/>
            <p:nvPr/>
          </p:nvSpPr>
          <p:spPr>
            <a:xfrm>
              <a:off x="1591225" y="2607750"/>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733" name="Google Shape;3733;p59"/>
            <p:cNvSpPr/>
            <p:nvPr/>
          </p:nvSpPr>
          <p:spPr>
            <a:xfrm>
              <a:off x="1591225" y="2607750"/>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734" name="Google Shape;3734;p59"/>
            <p:cNvSpPr/>
            <p:nvPr/>
          </p:nvSpPr>
          <p:spPr>
            <a:xfrm>
              <a:off x="1591225" y="2607750"/>
              <a:ext cx="1225" cy="25"/>
            </a:xfrm>
            <a:custGeom>
              <a:avLst/>
              <a:gdLst/>
              <a:ahLst/>
              <a:cxnLst/>
              <a:rect l="l" t="t" r="r" b="b"/>
              <a:pathLst>
                <a:path w="49" h="1" fill="none" extrusionOk="0">
                  <a:moveTo>
                    <a:pt x="48" y="0"/>
                  </a:moveTo>
                  <a:lnTo>
                    <a:pt x="48" y="0"/>
                  </a:lnTo>
                  <a:lnTo>
                    <a:pt x="0" y="0"/>
                  </a:lnTo>
                  <a:lnTo>
                    <a:pt x="0" y="0"/>
                  </a:lnTo>
                  <a:lnTo>
                    <a:pt x="48" y="0"/>
                  </a:lnTo>
                </a:path>
              </a:pathLst>
            </a:custGeom>
            <a:no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735" name="Google Shape;3735;p59"/>
            <p:cNvSpPr/>
            <p:nvPr/>
          </p:nvSpPr>
          <p:spPr>
            <a:xfrm>
              <a:off x="1592425" y="2607750"/>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736" name="Google Shape;3736;p59"/>
            <p:cNvSpPr/>
            <p:nvPr/>
          </p:nvSpPr>
          <p:spPr>
            <a:xfrm>
              <a:off x="1592425" y="2607750"/>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737" name="Google Shape;3737;p59"/>
            <p:cNvSpPr/>
            <p:nvPr/>
          </p:nvSpPr>
          <p:spPr>
            <a:xfrm>
              <a:off x="1593625" y="2607750"/>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738" name="Google Shape;3738;p59"/>
            <p:cNvSpPr/>
            <p:nvPr/>
          </p:nvSpPr>
          <p:spPr>
            <a:xfrm>
              <a:off x="1593625" y="2607750"/>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739" name="Google Shape;3739;p59"/>
            <p:cNvSpPr/>
            <p:nvPr/>
          </p:nvSpPr>
          <p:spPr>
            <a:xfrm>
              <a:off x="1477175" y="2515300"/>
              <a:ext cx="192125" cy="96075"/>
            </a:xfrm>
            <a:custGeom>
              <a:avLst/>
              <a:gdLst/>
              <a:ahLst/>
              <a:cxnLst/>
              <a:rect l="l" t="t" r="r" b="b"/>
              <a:pathLst>
                <a:path w="7685" h="3843" fill="none" extrusionOk="0">
                  <a:moveTo>
                    <a:pt x="7684" y="0"/>
                  </a:moveTo>
                  <a:lnTo>
                    <a:pt x="7684" y="0"/>
                  </a:lnTo>
                  <a:lnTo>
                    <a:pt x="7204" y="721"/>
                  </a:lnTo>
                  <a:lnTo>
                    <a:pt x="6724" y="1297"/>
                  </a:lnTo>
                  <a:lnTo>
                    <a:pt x="6195" y="1777"/>
                  </a:lnTo>
                  <a:lnTo>
                    <a:pt x="5667" y="2161"/>
                  </a:lnTo>
                  <a:lnTo>
                    <a:pt x="5091" y="2450"/>
                  </a:lnTo>
                  <a:lnTo>
                    <a:pt x="4514" y="2594"/>
                  </a:lnTo>
                  <a:lnTo>
                    <a:pt x="3938" y="2738"/>
                  </a:lnTo>
                  <a:lnTo>
                    <a:pt x="3314" y="2738"/>
                  </a:lnTo>
                  <a:lnTo>
                    <a:pt x="3314" y="2738"/>
                  </a:lnTo>
                  <a:lnTo>
                    <a:pt x="2882" y="2738"/>
                  </a:lnTo>
                  <a:lnTo>
                    <a:pt x="2449" y="2690"/>
                  </a:lnTo>
                  <a:lnTo>
                    <a:pt x="1585" y="2498"/>
                  </a:lnTo>
                  <a:lnTo>
                    <a:pt x="768" y="2258"/>
                  </a:lnTo>
                  <a:lnTo>
                    <a:pt x="0" y="1969"/>
                  </a:lnTo>
                  <a:lnTo>
                    <a:pt x="0" y="1969"/>
                  </a:lnTo>
                  <a:lnTo>
                    <a:pt x="336" y="2354"/>
                  </a:lnTo>
                  <a:lnTo>
                    <a:pt x="672" y="2738"/>
                  </a:lnTo>
                  <a:lnTo>
                    <a:pt x="1057" y="3074"/>
                  </a:lnTo>
                  <a:lnTo>
                    <a:pt x="1489" y="3314"/>
                  </a:lnTo>
                  <a:lnTo>
                    <a:pt x="1969" y="3554"/>
                  </a:lnTo>
                  <a:lnTo>
                    <a:pt x="2449" y="3698"/>
                  </a:lnTo>
                  <a:lnTo>
                    <a:pt x="2978" y="3794"/>
                  </a:lnTo>
                  <a:lnTo>
                    <a:pt x="3506" y="3842"/>
                  </a:lnTo>
                  <a:lnTo>
                    <a:pt x="3506" y="3842"/>
                  </a:lnTo>
                  <a:lnTo>
                    <a:pt x="3890" y="3842"/>
                  </a:lnTo>
                  <a:lnTo>
                    <a:pt x="4226" y="3794"/>
                  </a:lnTo>
                  <a:lnTo>
                    <a:pt x="4226" y="3794"/>
                  </a:lnTo>
                  <a:lnTo>
                    <a:pt x="4226" y="3794"/>
                  </a:lnTo>
                  <a:lnTo>
                    <a:pt x="4226" y="3794"/>
                  </a:lnTo>
                  <a:lnTo>
                    <a:pt x="4274" y="3794"/>
                  </a:lnTo>
                  <a:lnTo>
                    <a:pt x="4274" y="3794"/>
                  </a:lnTo>
                  <a:lnTo>
                    <a:pt x="4274" y="3794"/>
                  </a:lnTo>
                  <a:lnTo>
                    <a:pt x="4274" y="3794"/>
                  </a:lnTo>
                  <a:lnTo>
                    <a:pt x="4274" y="3794"/>
                  </a:lnTo>
                  <a:lnTo>
                    <a:pt x="4274" y="3794"/>
                  </a:lnTo>
                  <a:lnTo>
                    <a:pt x="4466" y="3746"/>
                  </a:lnTo>
                  <a:lnTo>
                    <a:pt x="4466" y="3746"/>
                  </a:lnTo>
                  <a:lnTo>
                    <a:pt x="4466" y="3746"/>
                  </a:lnTo>
                  <a:lnTo>
                    <a:pt x="4466" y="3746"/>
                  </a:lnTo>
                  <a:lnTo>
                    <a:pt x="4466" y="3746"/>
                  </a:lnTo>
                  <a:lnTo>
                    <a:pt x="4466" y="3746"/>
                  </a:lnTo>
                  <a:lnTo>
                    <a:pt x="4466" y="3746"/>
                  </a:lnTo>
                  <a:lnTo>
                    <a:pt x="4466" y="3746"/>
                  </a:lnTo>
                  <a:lnTo>
                    <a:pt x="4466" y="3746"/>
                  </a:lnTo>
                  <a:lnTo>
                    <a:pt x="4466" y="3746"/>
                  </a:lnTo>
                  <a:lnTo>
                    <a:pt x="4466" y="3746"/>
                  </a:lnTo>
                  <a:lnTo>
                    <a:pt x="4466" y="3746"/>
                  </a:lnTo>
                  <a:lnTo>
                    <a:pt x="4466" y="3746"/>
                  </a:lnTo>
                  <a:lnTo>
                    <a:pt x="4466" y="3746"/>
                  </a:lnTo>
                  <a:lnTo>
                    <a:pt x="4514" y="3746"/>
                  </a:lnTo>
                  <a:lnTo>
                    <a:pt x="4514" y="3746"/>
                  </a:lnTo>
                  <a:lnTo>
                    <a:pt x="4514" y="3698"/>
                  </a:lnTo>
                  <a:lnTo>
                    <a:pt x="4514" y="3698"/>
                  </a:lnTo>
                  <a:lnTo>
                    <a:pt x="4514" y="3698"/>
                  </a:lnTo>
                  <a:lnTo>
                    <a:pt x="4514" y="3698"/>
                  </a:lnTo>
                  <a:lnTo>
                    <a:pt x="4514" y="3698"/>
                  </a:lnTo>
                  <a:lnTo>
                    <a:pt x="4514" y="3698"/>
                  </a:lnTo>
                  <a:lnTo>
                    <a:pt x="4514" y="3698"/>
                  </a:lnTo>
                  <a:lnTo>
                    <a:pt x="4514" y="3698"/>
                  </a:lnTo>
                  <a:lnTo>
                    <a:pt x="4514" y="3698"/>
                  </a:lnTo>
                  <a:lnTo>
                    <a:pt x="4514" y="3698"/>
                  </a:lnTo>
                  <a:lnTo>
                    <a:pt x="4514" y="3698"/>
                  </a:lnTo>
                  <a:lnTo>
                    <a:pt x="4514" y="3698"/>
                  </a:lnTo>
                  <a:lnTo>
                    <a:pt x="4562" y="3698"/>
                  </a:lnTo>
                  <a:lnTo>
                    <a:pt x="4562" y="3698"/>
                  </a:lnTo>
                  <a:lnTo>
                    <a:pt x="4562" y="3698"/>
                  </a:lnTo>
                  <a:lnTo>
                    <a:pt x="4562" y="3698"/>
                  </a:lnTo>
                  <a:lnTo>
                    <a:pt x="4562" y="3698"/>
                  </a:lnTo>
                  <a:lnTo>
                    <a:pt x="4562" y="3698"/>
                  </a:lnTo>
                  <a:lnTo>
                    <a:pt x="4562" y="3698"/>
                  </a:lnTo>
                  <a:lnTo>
                    <a:pt x="4562" y="3698"/>
                  </a:lnTo>
                  <a:lnTo>
                    <a:pt x="4562" y="3698"/>
                  </a:lnTo>
                  <a:lnTo>
                    <a:pt x="4562" y="3698"/>
                  </a:lnTo>
                  <a:lnTo>
                    <a:pt x="4562" y="3698"/>
                  </a:lnTo>
                  <a:lnTo>
                    <a:pt x="4562" y="3698"/>
                  </a:lnTo>
                  <a:lnTo>
                    <a:pt x="4562" y="3698"/>
                  </a:lnTo>
                  <a:lnTo>
                    <a:pt x="4562" y="3698"/>
                  </a:lnTo>
                  <a:lnTo>
                    <a:pt x="4562" y="3698"/>
                  </a:lnTo>
                  <a:lnTo>
                    <a:pt x="4562" y="3698"/>
                  </a:lnTo>
                  <a:lnTo>
                    <a:pt x="4610" y="3698"/>
                  </a:lnTo>
                  <a:lnTo>
                    <a:pt x="4610" y="3698"/>
                  </a:lnTo>
                  <a:lnTo>
                    <a:pt x="4610" y="3698"/>
                  </a:lnTo>
                  <a:lnTo>
                    <a:pt x="4610" y="3698"/>
                  </a:lnTo>
                  <a:lnTo>
                    <a:pt x="4610" y="3698"/>
                  </a:lnTo>
                  <a:lnTo>
                    <a:pt x="4610" y="3698"/>
                  </a:lnTo>
                  <a:lnTo>
                    <a:pt x="4610" y="3698"/>
                  </a:lnTo>
                  <a:lnTo>
                    <a:pt x="4610" y="3698"/>
                  </a:lnTo>
                  <a:lnTo>
                    <a:pt x="4610" y="3698"/>
                  </a:lnTo>
                  <a:lnTo>
                    <a:pt x="4610" y="3698"/>
                  </a:lnTo>
                  <a:lnTo>
                    <a:pt x="4658" y="3698"/>
                  </a:lnTo>
                  <a:lnTo>
                    <a:pt x="4658" y="3698"/>
                  </a:lnTo>
                  <a:lnTo>
                    <a:pt x="4658" y="3698"/>
                  </a:lnTo>
                  <a:lnTo>
                    <a:pt x="4658" y="3698"/>
                  </a:lnTo>
                  <a:lnTo>
                    <a:pt x="4658" y="3698"/>
                  </a:lnTo>
                  <a:lnTo>
                    <a:pt x="4658" y="3698"/>
                  </a:lnTo>
                  <a:lnTo>
                    <a:pt x="4658" y="3698"/>
                  </a:lnTo>
                  <a:lnTo>
                    <a:pt x="4658" y="3698"/>
                  </a:lnTo>
                  <a:lnTo>
                    <a:pt x="5283" y="3458"/>
                  </a:lnTo>
                  <a:lnTo>
                    <a:pt x="5811" y="3122"/>
                  </a:lnTo>
                  <a:lnTo>
                    <a:pt x="6339" y="2738"/>
                  </a:lnTo>
                  <a:lnTo>
                    <a:pt x="6724" y="2306"/>
                  </a:lnTo>
                  <a:lnTo>
                    <a:pt x="7108" y="1777"/>
                  </a:lnTo>
                  <a:lnTo>
                    <a:pt x="7396" y="1249"/>
                  </a:lnTo>
                  <a:lnTo>
                    <a:pt x="7588" y="625"/>
                  </a:lnTo>
                  <a:lnTo>
                    <a:pt x="7684" y="0"/>
                  </a:lnTo>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740" name="Google Shape;3740;p59"/>
            <p:cNvSpPr/>
            <p:nvPr/>
          </p:nvSpPr>
          <p:spPr>
            <a:xfrm>
              <a:off x="1534800" y="2426450"/>
              <a:ext cx="51650" cy="36050"/>
            </a:xfrm>
            <a:custGeom>
              <a:avLst/>
              <a:gdLst/>
              <a:ahLst/>
              <a:cxnLst/>
              <a:rect l="l" t="t" r="r" b="b"/>
              <a:pathLst>
                <a:path w="2066" h="1442" extrusionOk="0">
                  <a:moveTo>
                    <a:pt x="961" y="0"/>
                  </a:moveTo>
                  <a:lnTo>
                    <a:pt x="721" y="48"/>
                  </a:lnTo>
                  <a:lnTo>
                    <a:pt x="480" y="97"/>
                  </a:lnTo>
                  <a:lnTo>
                    <a:pt x="288" y="193"/>
                  </a:lnTo>
                  <a:lnTo>
                    <a:pt x="96" y="385"/>
                  </a:lnTo>
                  <a:lnTo>
                    <a:pt x="0" y="577"/>
                  </a:lnTo>
                  <a:lnTo>
                    <a:pt x="0" y="769"/>
                  </a:lnTo>
                  <a:lnTo>
                    <a:pt x="48" y="913"/>
                  </a:lnTo>
                  <a:lnTo>
                    <a:pt x="192" y="1105"/>
                  </a:lnTo>
                  <a:lnTo>
                    <a:pt x="384" y="1249"/>
                  </a:lnTo>
                  <a:lnTo>
                    <a:pt x="625" y="1345"/>
                  </a:lnTo>
                  <a:lnTo>
                    <a:pt x="865" y="1393"/>
                  </a:lnTo>
                  <a:lnTo>
                    <a:pt x="1105" y="1441"/>
                  </a:lnTo>
                  <a:lnTo>
                    <a:pt x="1345" y="1393"/>
                  </a:lnTo>
                  <a:lnTo>
                    <a:pt x="1585" y="1345"/>
                  </a:lnTo>
                  <a:lnTo>
                    <a:pt x="1777" y="1201"/>
                  </a:lnTo>
                  <a:lnTo>
                    <a:pt x="1921" y="1057"/>
                  </a:lnTo>
                  <a:lnTo>
                    <a:pt x="2065" y="865"/>
                  </a:lnTo>
                  <a:lnTo>
                    <a:pt x="2065" y="673"/>
                  </a:lnTo>
                  <a:lnTo>
                    <a:pt x="1969" y="481"/>
                  </a:lnTo>
                  <a:lnTo>
                    <a:pt x="1873" y="337"/>
                  </a:lnTo>
                  <a:lnTo>
                    <a:pt x="1681" y="193"/>
                  </a:lnTo>
                  <a:lnTo>
                    <a:pt x="1441" y="97"/>
                  </a:lnTo>
                  <a:lnTo>
                    <a:pt x="1201" y="48"/>
                  </a:lnTo>
                  <a:lnTo>
                    <a:pt x="961" y="0"/>
                  </a:lnTo>
                  <a:close/>
                </a:path>
              </a:pathLst>
            </a:custGeom>
            <a:solidFill>
              <a:srgbClr val="FFFFFF">
                <a:alpha val="2416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741" name="Google Shape;3741;p59"/>
            <p:cNvSpPr/>
            <p:nvPr/>
          </p:nvSpPr>
          <p:spPr>
            <a:xfrm>
              <a:off x="1534800" y="2426450"/>
              <a:ext cx="51650" cy="36050"/>
            </a:xfrm>
            <a:custGeom>
              <a:avLst/>
              <a:gdLst/>
              <a:ahLst/>
              <a:cxnLst/>
              <a:rect l="l" t="t" r="r" b="b"/>
              <a:pathLst>
                <a:path w="2066" h="1442" fill="none" extrusionOk="0">
                  <a:moveTo>
                    <a:pt x="961" y="0"/>
                  </a:moveTo>
                  <a:lnTo>
                    <a:pt x="961" y="0"/>
                  </a:lnTo>
                  <a:lnTo>
                    <a:pt x="721" y="48"/>
                  </a:lnTo>
                  <a:lnTo>
                    <a:pt x="480" y="97"/>
                  </a:lnTo>
                  <a:lnTo>
                    <a:pt x="288" y="193"/>
                  </a:lnTo>
                  <a:lnTo>
                    <a:pt x="96" y="385"/>
                  </a:lnTo>
                  <a:lnTo>
                    <a:pt x="96" y="385"/>
                  </a:lnTo>
                  <a:lnTo>
                    <a:pt x="0" y="577"/>
                  </a:lnTo>
                  <a:lnTo>
                    <a:pt x="0" y="769"/>
                  </a:lnTo>
                  <a:lnTo>
                    <a:pt x="48" y="913"/>
                  </a:lnTo>
                  <a:lnTo>
                    <a:pt x="192" y="1105"/>
                  </a:lnTo>
                  <a:lnTo>
                    <a:pt x="384" y="1249"/>
                  </a:lnTo>
                  <a:lnTo>
                    <a:pt x="625" y="1345"/>
                  </a:lnTo>
                  <a:lnTo>
                    <a:pt x="865" y="1393"/>
                  </a:lnTo>
                  <a:lnTo>
                    <a:pt x="1105" y="1441"/>
                  </a:lnTo>
                  <a:lnTo>
                    <a:pt x="1105" y="1441"/>
                  </a:lnTo>
                  <a:lnTo>
                    <a:pt x="1345" y="1393"/>
                  </a:lnTo>
                  <a:lnTo>
                    <a:pt x="1585" y="1345"/>
                  </a:lnTo>
                  <a:lnTo>
                    <a:pt x="1777" y="1201"/>
                  </a:lnTo>
                  <a:lnTo>
                    <a:pt x="1921" y="1057"/>
                  </a:lnTo>
                  <a:lnTo>
                    <a:pt x="1921" y="1057"/>
                  </a:lnTo>
                  <a:lnTo>
                    <a:pt x="2065" y="865"/>
                  </a:lnTo>
                  <a:lnTo>
                    <a:pt x="2065" y="673"/>
                  </a:lnTo>
                  <a:lnTo>
                    <a:pt x="1969" y="481"/>
                  </a:lnTo>
                  <a:lnTo>
                    <a:pt x="1873" y="337"/>
                  </a:lnTo>
                  <a:lnTo>
                    <a:pt x="1681" y="193"/>
                  </a:lnTo>
                  <a:lnTo>
                    <a:pt x="1441" y="97"/>
                  </a:lnTo>
                  <a:lnTo>
                    <a:pt x="1201" y="48"/>
                  </a:lnTo>
                  <a:lnTo>
                    <a:pt x="961" y="0"/>
                  </a:lnTo>
                </a:path>
              </a:pathLst>
            </a:custGeom>
            <a:no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742" name="Google Shape;3742;p59"/>
            <p:cNvSpPr/>
            <p:nvPr/>
          </p:nvSpPr>
          <p:spPr>
            <a:xfrm>
              <a:off x="1477175" y="2515300"/>
              <a:ext cx="192125" cy="96075"/>
            </a:xfrm>
            <a:custGeom>
              <a:avLst/>
              <a:gdLst/>
              <a:ahLst/>
              <a:cxnLst/>
              <a:rect l="l" t="t" r="r" b="b"/>
              <a:pathLst>
                <a:path w="7685" h="3843" extrusionOk="0">
                  <a:moveTo>
                    <a:pt x="7684" y="0"/>
                  </a:moveTo>
                  <a:lnTo>
                    <a:pt x="7204" y="721"/>
                  </a:lnTo>
                  <a:lnTo>
                    <a:pt x="6724" y="1297"/>
                  </a:lnTo>
                  <a:lnTo>
                    <a:pt x="6195" y="1777"/>
                  </a:lnTo>
                  <a:lnTo>
                    <a:pt x="5667" y="2161"/>
                  </a:lnTo>
                  <a:lnTo>
                    <a:pt x="5091" y="2450"/>
                  </a:lnTo>
                  <a:lnTo>
                    <a:pt x="4514" y="2594"/>
                  </a:lnTo>
                  <a:lnTo>
                    <a:pt x="3938" y="2738"/>
                  </a:lnTo>
                  <a:lnTo>
                    <a:pt x="2882" y="2738"/>
                  </a:lnTo>
                  <a:lnTo>
                    <a:pt x="2449" y="2690"/>
                  </a:lnTo>
                  <a:lnTo>
                    <a:pt x="1585" y="2498"/>
                  </a:lnTo>
                  <a:lnTo>
                    <a:pt x="768" y="2258"/>
                  </a:lnTo>
                  <a:lnTo>
                    <a:pt x="0" y="1969"/>
                  </a:lnTo>
                  <a:lnTo>
                    <a:pt x="336" y="2354"/>
                  </a:lnTo>
                  <a:lnTo>
                    <a:pt x="672" y="2738"/>
                  </a:lnTo>
                  <a:lnTo>
                    <a:pt x="1057" y="3074"/>
                  </a:lnTo>
                  <a:lnTo>
                    <a:pt x="1489" y="3314"/>
                  </a:lnTo>
                  <a:lnTo>
                    <a:pt x="1969" y="3554"/>
                  </a:lnTo>
                  <a:lnTo>
                    <a:pt x="2449" y="3698"/>
                  </a:lnTo>
                  <a:lnTo>
                    <a:pt x="2978" y="3794"/>
                  </a:lnTo>
                  <a:lnTo>
                    <a:pt x="3506" y="3842"/>
                  </a:lnTo>
                  <a:lnTo>
                    <a:pt x="3890" y="3842"/>
                  </a:lnTo>
                  <a:lnTo>
                    <a:pt x="4226" y="3794"/>
                  </a:lnTo>
                  <a:lnTo>
                    <a:pt x="4274" y="3794"/>
                  </a:lnTo>
                  <a:lnTo>
                    <a:pt x="4466" y="3746"/>
                  </a:lnTo>
                  <a:lnTo>
                    <a:pt x="4514" y="3746"/>
                  </a:lnTo>
                  <a:lnTo>
                    <a:pt x="4514" y="3698"/>
                  </a:lnTo>
                  <a:lnTo>
                    <a:pt x="4658" y="3698"/>
                  </a:lnTo>
                  <a:lnTo>
                    <a:pt x="5283" y="3458"/>
                  </a:lnTo>
                  <a:lnTo>
                    <a:pt x="5811" y="3122"/>
                  </a:lnTo>
                  <a:lnTo>
                    <a:pt x="6339" y="2738"/>
                  </a:lnTo>
                  <a:lnTo>
                    <a:pt x="6724" y="2306"/>
                  </a:lnTo>
                  <a:lnTo>
                    <a:pt x="7108" y="1777"/>
                  </a:lnTo>
                  <a:lnTo>
                    <a:pt x="7396" y="1249"/>
                  </a:lnTo>
                  <a:lnTo>
                    <a:pt x="7588" y="625"/>
                  </a:lnTo>
                  <a:lnTo>
                    <a:pt x="7684" y="0"/>
                  </a:lnTo>
                  <a:close/>
                </a:path>
              </a:pathLst>
            </a:custGeom>
            <a:solidFill>
              <a:srgbClr val="210A06">
                <a:alpha val="337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grpSp>
        <p:nvGrpSpPr>
          <p:cNvPr id="3743" name="Google Shape;3743;p59"/>
          <p:cNvGrpSpPr/>
          <p:nvPr/>
        </p:nvGrpSpPr>
        <p:grpSpPr>
          <a:xfrm>
            <a:off x="1000238" y="441731"/>
            <a:ext cx="3958473" cy="4856653"/>
            <a:chOff x="239325" y="2558525"/>
            <a:chExt cx="1132200" cy="1389150"/>
          </a:xfrm>
        </p:grpSpPr>
        <p:sp>
          <p:nvSpPr>
            <p:cNvPr id="3744" name="Google Shape;3744;p59"/>
            <p:cNvSpPr/>
            <p:nvPr/>
          </p:nvSpPr>
          <p:spPr>
            <a:xfrm>
              <a:off x="665525" y="3597075"/>
              <a:ext cx="527125" cy="217325"/>
            </a:xfrm>
            <a:custGeom>
              <a:avLst/>
              <a:gdLst/>
              <a:ahLst/>
              <a:cxnLst/>
              <a:rect l="l" t="t" r="r" b="b"/>
              <a:pathLst>
                <a:path w="21085" h="8693" extrusionOk="0">
                  <a:moveTo>
                    <a:pt x="21084" y="0"/>
                  </a:moveTo>
                  <a:lnTo>
                    <a:pt x="9990" y="1825"/>
                  </a:lnTo>
                  <a:lnTo>
                    <a:pt x="1" y="6916"/>
                  </a:lnTo>
                  <a:lnTo>
                    <a:pt x="145" y="7060"/>
                  </a:lnTo>
                  <a:lnTo>
                    <a:pt x="577" y="7396"/>
                  </a:lnTo>
                  <a:lnTo>
                    <a:pt x="913" y="7588"/>
                  </a:lnTo>
                  <a:lnTo>
                    <a:pt x="1298" y="7828"/>
                  </a:lnTo>
                  <a:lnTo>
                    <a:pt x="1778" y="8020"/>
                  </a:lnTo>
                  <a:lnTo>
                    <a:pt x="2354" y="8212"/>
                  </a:lnTo>
                  <a:lnTo>
                    <a:pt x="2979" y="8404"/>
                  </a:lnTo>
                  <a:lnTo>
                    <a:pt x="3747" y="8549"/>
                  </a:lnTo>
                  <a:lnTo>
                    <a:pt x="4563" y="8693"/>
                  </a:lnTo>
                  <a:lnTo>
                    <a:pt x="6484" y="8693"/>
                  </a:lnTo>
                  <a:lnTo>
                    <a:pt x="7637" y="8597"/>
                  </a:lnTo>
                  <a:lnTo>
                    <a:pt x="8838" y="8404"/>
                  </a:lnTo>
                  <a:lnTo>
                    <a:pt x="10182" y="8068"/>
                  </a:lnTo>
                  <a:lnTo>
                    <a:pt x="11479" y="7684"/>
                  </a:lnTo>
                  <a:lnTo>
                    <a:pt x="12728" y="7156"/>
                  </a:lnTo>
                  <a:lnTo>
                    <a:pt x="13880" y="6627"/>
                  </a:lnTo>
                  <a:lnTo>
                    <a:pt x="14985" y="6003"/>
                  </a:lnTo>
                  <a:lnTo>
                    <a:pt x="15945" y="5331"/>
                  </a:lnTo>
                  <a:lnTo>
                    <a:pt x="16858" y="4658"/>
                  </a:lnTo>
                  <a:lnTo>
                    <a:pt x="17674" y="3986"/>
                  </a:lnTo>
                  <a:lnTo>
                    <a:pt x="18395" y="3314"/>
                  </a:lnTo>
                  <a:lnTo>
                    <a:pt x="19019" y="2641"/>
                  </a:lnTo>
                  <a:lnTo>
                    <a:pt x="19547" y="2065"/>
                  </a:lnTo>
                  <a:lnTo>
                    <a:pt x="20412" y="1009"/>
                  </a:lnTo>
                  <a:lnTo>
                    <a:pt x="20892" y="288"/>
                  </a:lnTo>
                  <a:lnTo>
                    <a:pt x="21084" y="0"/>
                  </a:lnTo>
                  <a:close/>
                </a:path>
              </a:pathLst>
            </a:custGeom>
            <a:solidFill>
              <a:srgbClr val="FF6B6B"/>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745" name="Google Shape;3745;p59"/>
            <p:cNvSpPr/>
            <p:nvPr/>
          </p:nvSpPr>
          <p:spPr>
            <a:xfrm>
              <a:off x="665525" y="3597075"/>
              <a:ext cx="527125" cy="217325"/>
            </a:xfrm>
            <a:custGeom>
              <a:avLst/>
              <a:gdLst/>
              <a:ahLst/>
              <a:cxnLst/>
              <a:rect l="l" t="t" r="r" b="b"/>
              <a:pathLst>
                <a:path w="21085" h="8693" fill="none" extrusionOk="0">
                  <a:moveTo>
                    <a:pt x="1" y="6916"/>
                  </a:moveTo>
                  <a:lnTo>
                    <a:pt x="1" y="6916"/>
                  </a:lnTo>
                  <a:lnTo>
                    <a:pt x="145" y="7060"/>
                  </a:lnTo>
                  <a:lnTo>
                    <a:pt x="577" y="7396"/>
                  </a:lnTo>
                  <a:lnTo>
                    <a:pt x="913" y="7588"/>
                  </a:lnTo>
                  <a:lnTo>
                    <a:pt x="1298" y="7828"/>
                  </a:lnTo>
                  <a:lnTo>
                    <a:pt x="1778" y="8020"/>
                  </a:lnTo>
                  <a:lnTo>
                    <a:pt x="2354" y="8212"/>
                  </a:lnTo>
                  <a:lnTo>
                    <a:pt x="2979" y="8404"/>
                  </a:lnTo>
                  <a:lnTo>
                    <a:pt x="3747" y="8549"/>
                  </a:lnTo>
                  <a:lnTo>
                    <a:pt x="4563" y="8693"/>
                  </a:lnTo>
                  <a:lnTo>
                    <a:pt x="5476" y="8693"/>
                  </a:lnTo>
                  <a:lnTo>
                    <a:pt x="6484" y="8693"/>
                  </a:lnTo>
                  <a:lnTo>
                    <a:pt x="7637" y="8597"/>
                  </a:lnTo>
                  <a:lnTo>
                    <a:pt x="8838" y="8404"/>
                  </a:lnTo>
                  <a:lnTo>
                    <a:pt x="10182" y="8068"/>
                  </a:lnTo>
                  <a:lnTo>
                    <a:pt x="10182" y="8068"/>
                  </a:lnTo>
                  <a:lnTo>
                    <a:pt x="11479" y="7684"/>
                  </a:lnTo>
                  <a:lnTo>
                    <a:pt x="12728" y="7156"/>
                  </a:lnTo>
                  <a:lnTo>
                    <a:pt x="13880" y="6627"/>
                  </a:lnTo>
                  <a:lnTo>
                    <a:pt x="14985" y="6003"/>
                  </a:lnTo>
                  <a:lnTo>
                    <a:pt x="15945" y="5331"/>
                  </a:lnTo>
                  <a:lnTo>
                    <a:pt x="16858" y="4658"/>
                  </a:lnTo>
                  <a:lnTo>
                    <a:pt x="17674" y="3986"/>
                  </a:lnTo>
                  <a:lnTo>
                    <a:pt x="18395" y="3314"/>
                  </a:lnTo>
                  <a:lnTo>
                    <a:pt x="19019" y="2641"/>
                  </a:lnTo>
                  <a:lnTo>
                    <a:pt x="19547" y="2065"/>
                  </a:lnTo>
                  <a:lnTo>
                    <a:pt x="20412" y="1009"/>
                  </a:lnTo>
                  <a:lnTo>
                    <a:pt x="20892" y="288"/>
                  </a:lnTo>
                  <a:lnTo>
                    <a:pt x="21084" y="0"/>
                  </a:lnTo>
                  <a:lnTo>
                    <a:pt x="9990" y="1825"/>
                  </a:lnTo>
                  <a:lnTo>
                    <a:pt x="1" y="6916"/>
                  </a:lnTo>
                </a:path>
              </a:pathLst>
            </a:custGeom>
            <a:no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746" name="Google Shape;3746;p59"/>
            <p:cNvSpPr/>
            <p:nvPr/>
          </p:nvSpPr>
          <p:spPr>
            <a:xfrm>
              <a:off x="1082150" y="3708725"/>
              <a:ext cx="1225" cy="4825"/>
            </a:xfrm>
            <a:custGeom>
              <a:avLst/>
              <a:gdLst/>
              <a:ahLst/>
              <a:cxnLst/>
              <a:rect l="l" t="t" r="r" b="b"/>
              <a:pathLst>
                <a:path w="49" h="193" extrusionOk="0">
                  <a:moveTo>
                    <a:pt x="49" y="0"/>
                  </a:moveTo>
                  <a:lnTo>
                    <a:pt x="49" y="0"/>
                  </a:lnTo>
                  <a:lnTo>
                    <a:pt x="1" y="192"/>
                  </a:lnTo>
                  <a:lnTo>
                    <a:pt x="1" y="192"/>
                  </a:lnTo>
                  <a:lnTo>
                    <a:pt x="1" y="192"/>
                  </a:lnTo>
                  <a:lnTo>
                    <a:pt x="1" y="192"/>
                  </a:lnTo>
                  <a:lnTo>
                    <a:pt x="49" y="0"/>
                  </a:lnTo>
                  <a:close/>
                </a:path>
              </a:pathLst>
            </a:custGeom>
            <a:solidFill>
              <a:srgbClr val="F6666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747" name="Google Shape;3747;p59"/>
            <p:cNvSpPr/>
            <p:nvPr/>
          </p:nvSpPr>
          <p:spPr>
            <a:xfrm>
              <a:off x="1082150" y="3708725"/>
              <a:ext cx="1225" cy="4825"/>
            </a:xfrm>
            <a:custGeom>
              <a:avLst/>
              <a:gdLst/>
              <a:ahLst/>
              <a:cxnLst/>
              <a:rect l="l" t="t" r="r" b="b"/>
              <a:pathLst>
                <a:path w="49" h="193" fill="none" extrusionOk="0">
                  <a:moveTo>
                    <a:pt x="49" y="0"/>
                  </a:moveTo>
                  <a:lnTo>
                    <a:pt x="49" y="0"/>
                  </a:lnTo>
                  <a:lnTo>
                    <a:pt x="1" y="192"/>
                  </a:lnTo>
                  <a:lnTo>
                    <a:pt x="1" y="192"/>
                  </a:lnTo>
                  <a:lnTo>
                    <a:pt x="1" y="192"/>
                  </a:lnTo>
                  <a:lnTo>
                    <a:pt x="1" y="192"/>
                  </a:lnTo>
                  <a:lnTo>
                    <a:pt x="49" y="0"/>
                  </a:lnTo>
                </a:path>
              </a:pathLst>
            </a:custGeom>
            <a:no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748" name="Google Shape;3748;p59"/>
            <p:cNvSpPr/>
            <p:nvPr/>
          </p:nvSpPr>
          <p:spPr>
            <a:xfrm>
              <a:off x="701550" y="3795175"/>
              <a:ext cx="218550" cy="19225"/>
            </a:xfrm>
            <a:custGeom>
              <a:avLst/>
              <a:gdLst/>
              <a:ahLst/>
              <a:cxnLst/>
              <a:rect l="l" t="t" r="r" b="b"/>
              <a:pathLst>
                <a:path w="8742" h="769" extrusionOk="0">
                  <a:moveTo>
                    <a:pt x="1" y="0"/>
                  </a:moveTo>
                  <a:lnTo>
                    <a:pt x="337" y="144"/>
                  </a:lnTo>
                  <a:lnTo>
                    <a:pt x="385" y="144"/>
                  </a:lnTo>
                  <a:lnTo>
                    <a:pt x="241" y="48"/>
                  </a:lnTo>
                  <a:lnTo>
                    <a:pt x="1" y="0"/>
                  </a:lnTo>
                  <a:close/>
                  <a:moveTo>
                    <a:pt x="8741" y="144"/>
                  </a:moveTo>
                  <a:lnTo>
                    <a:pt x="7925" y="336"/>
                  </a:lnTo>
                  <a:lnTo>
                    <a:pt x="7272" y="500"/>
                  </a:lnTo>
                  <a:lnTo>
                    <a:pt x="7272" y="500"/>
                  </a:lnTo>
                  <a:lnTo>
                    <a:pt x="7925" y="384"/>
                  </a:lnTo>
                  <a:lnTo>
                    <a:pt x="8741" y="144"/>
                  </a:lnTo>
                  <a:close/>
                  <a:moveTo>
                    <a:pt x="7272" y="500"/>
                  </a:moveTo>
                  <a:lnTo>
                    <a:pt x="7108" y="528"/>
                  </a:lnTo>
                  <a:lnTo>
                    <a:pt x="7012" y="548"/>
                  </a:lnTo>
                  <a:lnTo>
                    <a:pt x="7012" y="548"/>
                  </a:lnTo>
                  <a:lnTo>
                    <a:pt x="7156" y="528"/>
                  </a:lnTo>
                  <a:lnTo>
                    <a:pt x="7272" y="500"/>
                  </a:lnTo>
                  <a:close/>
                  <a:moveTo>
                    <a:pt x="7012" y="548"/>
                  </a:moveTo>
                  <a:lnTo>
                    <a:pt x="6436" y="625"/>
                  </a:lnTo>
                  <a:lnTo>
                    <a:pt x="5716" y="721"/>
                  </a:lnTo>
                  <a:lnTo>
                    <a:pt x="5668" y="769"/>
                  </a:lnTo>
                  <a:lnTo>
                    <a:pt x="6388" y="673"/>
                  </a:lnTo>
                  <a:lnTo>
                    <a:pt x="7012" y="548"/>
                  </a:lnTo>
                  <a:close/>
                </a:path>
              </a:pathLst>
            </a:custGeom>
            <a:solidFill>
              <a:srgbClr val="F6F5F5"/>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749" name="Google Shape;3749;p59"/>
            <p:cNvSpPr/>
            <p:nvPr/>
          </p:nvSpPr>
          <p:spPr>
            <a:xfrm>
              <a:off x="843225" y="3798775"/>
              <a:ext cx="76875" cy="15625"/>
            </a:xfrm>
            <a:custGeom>
              <a:avLst/>
              <a:gdLst/>
              <a:ahLst/>
              <a:cxnLst/>
              <a:rect l="l" t="t" r="r" b="b"/>
              <a:pathLst>
                <a:path w="3075" h="625" fill="none" extrusionOk="0">
                  <a:moveTo>
                    <a:pt x="3074" y="0"/>
                  </a:moveTo>
                  <a:lnTo>
                    <a:pt x="3074" y="0"/>
                  </a:lnTo>
                  <a:lnTo>
                    <a:pt x="2258" y="192"/>
                  </a:lnTo>
                  <a:lnTo>
                    <a:pt x="1489" y="384"/>
                  </a:lnTo>
                  <a:lnTo>
                    <a:pt x="769" y="481"/>
                  </a:lnTo>
                  <a:lnTo>
                    <a:pt x="49" y="577"/>
                  </a:lnTo>
                  <a:lnTo>
                    <a:pt x="49" y="577"/>
                  </a:lnTo>
                  <a:lnTo>
                    <a:pt x="1" y="625"/>
                  </a:lnTo>
                  <a:lnTo>
                    <a:pt x="1" y="625"/>
                  </a:lnTo>
                  <a:lnTo>
                    <a:pt x="721" y="529"/>
                  </a:lnTo>
                  <a:lnTo>
                    <a:pt x="1441" y="384"/>
                  </a:lnTo>
                  <a:lnTo>
                    <a:pt x="2258" y="240"/>
                  </a:lnTo>
                  <a:lnTo>
                    <a:pt x="3074" y="0"/>
                  </a:lnTo>
                </a:path>
              </a:pathLst>
            </a:custGeom>
            <a:no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750" name="Google Shape;3750;p59"/>
            <p:cNvSpPr/>
            <p:nvPr/>
          </p:nvSpPr>
          <p:spPr>
            <a:xfrm>
              <a:off x="701550" y="3795175"/>
              <a:ext cx="9625" cy="3625"/>
            </a:xfrm>
            <a:custGeom>
              <a:avLst/>
              <a:gdLst/>
              <a:ahLst/>
              <a:cxnLst/>
              <a:rect l="l" t="t" r="r" b="b"/>
              <a:pathLst>
                <a:path w="385" h="145" fill="none" extrusionOk="0">
                  <a:moveTo>
                    <a:pt x="1" y="0"/>
                  </a:moveTo>
                  <a:lnTo>
                    <a:pt x="1" y="0"/>
                  </a:lnTo>
                  <a:lnTo>
                    <a:pt x="337" y="144"/>
                  </a:lnTo>
                  <a:lnTo>
                    <a:pt x="337" y="144"/>
                  </a:lnTo>
                  <a:lnTo>
                    <a:pt x="385" y="144"/>
                  </a:lnTo>
                  <a:lnTo>
                    <a:pt x="385" y="144"/>
                  </a:lnTo>
                  <a:lnTo>
                    <a:pt x="241" y="48"/>
                  </a:lnTo>
                  <a:lnTo>
                    <a:pt x="241" y="48"/>
                  </a:lnTo>
                  <a:lnTo>
                    <a:pt x="1" y="0"/>
                  </a:lnTo>
                </a:path>
              </a:pathLst>
            </a:custGeom>
            <a:no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751" name="Google Shape;3751;p59"/>
            <p:cNvSpPr/>
            <p:nvPr/>
          </p:nvSpPr>
          <p:spPr>
            <a:xfrm>
              <a:off x="707550" y="3715925"/>
              <a:ext cx="285775" cy="97275"/>
            </a:xfrm>
            <a:custGeom>
              <a:avLst/>
              <a:gdLst/>
              <a:ahLst/>
              <a:cxnLst/>
              <a:rect l="l" t="t" r="r" b="b"/>
              <a:pathLst>
                <a:path w="11431" h="3891" extrusionOk="0">
                  <a:moveTo>
                    <a:pt x="1" y="3218"/>
                  </a:moveTo>
                  <a:lnTo>
                    <a:pt x="145" y="3314"/>
                  </a:lnTo>
                  <a:lnTo>
                    <a:pt x="193" y="3266"/>
                  </a:lnTo>
                  <a:lnTo>
                    <a:pt x="1" y="3218"/>
                  </a:lnTo>
                  <a:close/>
                  <a:moveTo>
                    <a:pt x="11431" y="1"/>
                  </a:moveTo>
                  <a:lnTo>
                    <a:pt x="10951" y="385"/>
                  </a:lnTo>
                  <a:lnTo>
                    <a:pt x="10422" y="721"/>
                  </a:lnTo>
                  <a:lnTo>
                    <a:pt x="9894" y="961"/>
                  </a:lnTo>
                  <a:lnTo>
                    <a:pt x="9366" y="1153"/>
                  </a:lnTo>
                  <a:lnTo>
                    <a:pt x="8982" y="1249"/>
                  </a:lnTo>
                  <a:lnTo>
                    <a:pt x="8597" y="1297"/>
                  </a:lnTo>
                  <a:lnTo>
                    <a:pt x="7829" y="1345"/>
                  </a:lnTo>
                  <a:lnTo>
                    <a:pt x="6965" y="1297"/>
                  </a:lnTo>
                  <a:lnTo>
                    <a:pt x="6676" y="2018"/>
                  </a:lnTo>
                  <a:lnTo>
                    <a:pt x="6340" y="2642"/>
                  </a:lnTo>
                  <a:lnTo>
                    <a:pt x="5956" y="3314"/>
                  </a:lnTo>
                  <a:lnTo>
                    <a:pt x="5476" y="3891"/>
                  </a:lnTo>
                  <a:lnTo>
                    <a:pt x="6196" y="3795"/>
                  </a:lnTo>
                  <a:lnTo>
                    <a:pt x="6916" y="3698"/>
                  </a:lnTo>
                  <a:lnTo>
                    <a:pt x="7685" y="3506"/>
                  </a:lnTo>
                  <a:lnTo>
                    <a:pt x="8501" y="3314"/>
                  </a:lnTo>
                  <a:lnTo>
                    <a:pt x="9174" y="3122"/>
                  </a:lnTo>
                  <a:lnTo>
                    <a:pt x="9846" y="2834"/>
                  </a:lnTo>
                  <a:lnTo>
                    <a:pt x="10182" y="2546"/>
                  </a:lnTo>
                  <a:lnTo>
                    <a:pt x="10470" y="2210"/>
                  </a:lnTo>
                  <a:lnTo>
                    <a:pt x="10807" y="1681"/>
                  </a:lnTo>
                  <a:lnTo>
                    <a:pt x="11095" y="1153"/>
                  </a:lnTo>
                  <a:lnTo>
                    <a:pt x="11287" y="625"/>
                  </a:lnTo>
                  <a:lnTo>
                    <a:pt x="11431" y="1"/>
                  </a:lnTo>
                  <a:close/>
                </a:path>
              </a:pathLst>
            </a:custGeom>
            <a:solidFill>
              <a:srgbClr val="F6666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752" name="Google Shape;3752;p59"/>
            <p:cNvSpPr/>
            <p:nvPr/>
          </p:nvSpPr>
          <p:spPr>
            <a:xfrm>
              <a:off x="707550" y="3796375"/>
              <a:ext cx="4825" cy="2425"/>
            </a:xfrm>
            <a:custGeom>
              <a:avLst/>
              <a:gdLst/>
              <a:ahLst/>
              <a:cxnLst/>
              <a:rect l="l" t="t" r="r" b="b"/>
              <a:pathLst>
                <a:path w="193" h="97" fill="none" extrusionOk="0">
                  <a:moveTo>
                    <a:pt x="1" y="0"/>
                  </a:moveTo>
                  <a:lnTo>
                    <a:pt x="1" y="0"/>
                  </a:lnTo>
                  <a:lnTo>
                    <a:pt x="145" y="96"/>
                  </a:lnTo>
                  <a:lnTo>
                    <a:pt x="145" y="96"/>
                  </a:lnTo>
                  <a:lnTo>
                    <a:pt x="193" y="48"/>
                  </a:lnTo>
                  <a:lnTo>
                    <a:pt x="193" y="48"/>
                  </a:lnTo>
                  <a:lnTo>
                    <a:pt x="1" y="0"/>
                  </a:lnTo>
                </a:path>
              </a:pathLst>
            </a:custGeom>
            <a:no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753" name="Google Shape;3753;p59"/>
            <p:cNvSpPr/>
            <p:nvPr/>
          </p:nvSpPr>
          <p:spPr>
            <a:xfrm>
              <a:off x="844425" y="3715925"/>
              <a:ext cx="148900" cy="97275"/>
            </a:xfrm>
            <a:custGeom>
              <a:avLst/>
              <a:gdLst/>
              <a:ahLst/>
              <a:cxnLst/>
              <a:rect l="l" t="t" r="r" b="b"/>
              <a:pathLst>
                <a:path w="5956" h="3891" fill="none" extrusionOk="0">
                  <a:moveTo>
                    <a:pt x="5956" y="1"/>
                  </a:moveTo>
                  <a:lnTo>
                    <a:pt x="5956" y="1"/>
                  </a:lnTo>
                  <a:lnTo>
                    <a:pt x="5476" y="385"/>
                  </a:lnTo>
                  <a:lnTo>
                    <a:pt x="4947" y="721"/>
                  </a:lnTo>
                  <a:lnTo>
                    <a:pt x="4419" y="961"/>
                  </a:lnTo>
                  <a:lnTo>
                    <a:pt x="3891" y="1153"/>
                  </a:lnTo>
                  <a:lnTo>
                    <a:pt x="3891" y="1153"/>
                  </a:lnTo>
                  <a:lnTo>
                    <a:pt x="3507" y="1249"/>
                  </a:lnTo>
                  <a:lnTo>
                    <a:pt x="3122" y="1297"/>
                  </a:lnTo>
                  <a:lnTo>
                    <a:pt x="2354" y="1345"/>
                  </a:lnTo>
                  <a:lnTo>
                    <a:pt x="2354" y="1345"/>
                  </a:lnTo>
                  <a:lnTo>
                    <a:pt x="1490" y="1297"/>
                  </a:lnTo>
                  <a:lnTo>
                    <a:pt x="1490" y="1297"/>
                  </a:lnTo>
                  <a:lnTo>
                    <a:pt x="1201" y="2018"/>
                  </a:lnTo>
                  <a:lnTo>
                    <a:pt x="865" y="2642"/>
                  </a:lnTo>
                  <a:lnTo>
                    <a:pt x="481" y="3314"/>
                  </a:lnTo>
                  <a:lnTo>
                    <a:pt x="1" y="3891"/>
                  </a:lnTo>
                  <a:lnTo>
                    <a:pt x="1" y="3891"/>
                  </a:lnTo>
                  <a:lnTo>
                    <a:pt x="721" y="3795"/>
                  </a:lnTo>
                  <a:lnTo>
                    <a:pt x="1441" y="3698"/>
                  </a:lnTo>
                  <a:lnTo>
                    <a:pt x="2210" y="3506"/>
                  </a:lnTo>
                  <a:lnTo>
                    <a:pt x="3026" y="3314"/>
                  </a:lnTo>
                  <a:lnTo>
                    <a:pt x="3026" y="3314"/>
                  </a:lnTo>
                  <a:lnTo>
                    <a:pt x="3026" y="3314"/>
                  </a:lnTo>
                  <a:lnTo>
                    <a:pt x="3699" y="3122"/>
                  </a:lnTo>
                  <a:lnTo>
                    <a:pt x="4371" y="2834"/>
                  </a:lnTo>
                  <a:lnTo>
                    <a:pt x="4371" y="2834"/>
                  </a:lnTo>
                  <a:lnTo>
                    <a:pt x="4707" y="2546"/>
                  </a:lnTo>
                  <a:lnTo>
                    <a:pt x="4995" y="2210"/>
                  </a:lnTo>
                  <a:lnTo>
                    <a:pt x="4995" y="2210"/>
                  </a:lnTo>
                  <a:lnTo>
                    <a:pt x="4995" y="2210"/>
                  </a:lnTo>
                  <a:lnTo>
                    <a:pt x="4995" y="2210"/>
                  </a:lnTo>
                  <a:lnTo>
                    <a:pt x="5332" y="1681"/>
                  </a:lnTo>
                  <a:lnTo>
                    <a:pt x="5620" y="1153"/>
                  </a:lnTo>
                  <a:lnTo>
                    <a:pt x="5812" y="625"/>
                  </a:lnTo>
                  <a:lnTo>
                    <a:pt x="5956" y="1"/>
                  </a:lnTo>
                </a:path>
              </a:pathLst>
            </a:custGeom>
            <a:no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754" name="Google Shape;3754;p59"/>
            <p:cNvSpPr/>
            <p:nvPr/>
          </p:nvSpPr>
          <p:spPr>
            <a:xfrm>
              <a:off x="870850" y="3466200"/>
              <a:ext cx="216125" cy="452650"/>
            </a:xfrm>
            <a:custGeom>
              <a:avLst/>
              <a:gdLst/>
              <a:ahLst/>
              <a:cxnLst/>
              <a:rect l="l" t="t" r="r" b="b"/>
              <a:pathLst>
                <a:path w="8645" h="18106" extrusionOk="0">
                  <a:moveTo>
                    <a:pt x="3506" y="0"/>
                  </a:moveTo>
                  <a:lnTo>
                    <a:pt x="0" y="3170"/>
                  </a:lnTo>
                  <a:lnTo>
                    <a:pt x="961" y="3842"/>
                  </a:lnTo>
                  <a:lnTo>
                    <a:pt x="1777" y="4467"/>
                  </a:lnTo>
                  <a:lnTo>
                    <a:pt x="2498" y="5139"/>
                  </a:lnTo>
                  <a:lnTo>
                    <a:pt x="3122" y="5715"/>
                  </a:lnTo>
                  <a:lnTo>
                    <a:pt x="3650" y="6340"/>
                  </a:lnTo>
                  <a:lnTo>
                    <a:pt x="4082" y="6916"/>
                  </a:lnTo>
                  <a:lnTo>
                    <a:pt x="4371" y="7492"/>
                  </a:lnTo>
                  <a:lnTo>
                    <a:pt x="4659" y="8020"/>
                  </a:lnTo>
                  <a:lnTo>
                    <a:pt x="4803" y="8549"/>
                  </a:lnTo>
                  <a:lnTo>
                    <a:pt x="4899" y="9077"/>
                  </a:lnTo>
                  <a:lnTo>
                    <a:pt x="4947" y="9557"/>
                  </a:lnTo>
                  <a:lnTo>
                    <a:pt x="4899" y="9990"/>
                  </a:lnTo>
                  <a:lnTo>
                    <a:pt x="4803" y="10470"/>
                  </a:lnTo>
                  <a:lnTo>
                    <a:pt x="4659" y="10902"/>
                  </a:lnTo>
                  <a:lnTo>
                    <a:pt x="4515" y="11286"/>
                  </a:lnTo>
                  <a:lnTo>
                    <a:pt x="4275" y="11670"/>
                  </a:lnTo>
                  <a:lnTo>
                    <a:pt x="4034" y="12055"/>
                  </a:lnTo>
                  <a:lnTo>
                    <a:pt x="3746" y="12391"/>
                  </a:lnTo>
                  <a:lnTo>
                    <a:pt x="3170" y="13015"/>
                  </a:lnTo>
                  <a:lnTo>
                    <a:pt x="2498" y="13543"/>
                  </a:lnTo>
                  <a:lnTo>
                    <a:pt x="1873" y="14024"/>
                  </a:lnTo>
                  <a:lnTo>
                    <a:pt x="1297" y="14360"/>
                  </a:lnTo>
                  <a:lnTo>
                    <a:pt x="865" y="14600"/>
                  </a:lnTo>
                  <a:lnTo>
                    <a:pt x="433" y="14792"/>
                  </a:lnTo>
                  <a:lnTo>
                    <a:pt x="769" y="16377"/>
                  </a:lnTo>
                  <a:lnTo>
                    <a:pt x="1057" y="17481"/>
                  </a:lnTo>
                  <a:lnTo>
                    <a:pt x="1201" y="17914"/>
                  </a:lnTo>
                  <a:lnTo>
                    <a:pt x="1249" y="18010"/>
                  </a:lnTo>
                  <a:lnTo>
                    <a:pt x="1297" y="18106"/>
                  </a:lnTo>
                  <a:lnTo>
                    <a:pt x="1393" y="18106"/>
                  </a:lnTo>
                  <a:lnTo>
                    <a:pt x="1441" y="18058"/>
                  </a:lnTo>
                  <a:lnTo>
                    <a:pt x="1585" y="17866"/>
                  </a:lnTo>
                  <a:lnTo>
                    <a:pt x="1681" y="17529"/>
                  </a:lnTo>
                  <a:lnTo>
                    <a:pt x="1825" y="17193"/>
                  </a:lnTo>
                  <a:lnTo>
                    <a:pt x="1969" y="16473"/>
                  </a:lnTo>
                  <a:lnTo>
                    <a:pt x="2065" y="16137"/>
                  </a:lnTo>
                  <a:lnTo>
                    <a:pt x="3314" y="15464"/>
                  </a:lnTo>
                  <a:lnTo>
                    <a:pt x="4371" y="14792"/>
                  </a:lnTo>
                  <a:lnTo>
                    <a:pt x="5331" y="14120"/>
                  </a:lnTo>
                  <a:lnTo>
                    <a:pt x="6148" y="13447"/>
                  </a:lnTo>
                  <a:lnTo>
                    <a:pt x="6820" y="12727"/>
                  </a:lnTo>
                  <a:lnTo>
                    <a:pt x="7396" y="12055"/>
                  </a:lnTo>
                  <a:lnTo>
                    <a:pt x="7828" y="11334"/>
                  </a:lnTo>
                  <a:lnTo>
                    <a:pt x="8165" y="10662"/>
                  </a:lnTo>
                  <a:lnTo>
                    <a:pt x="8405" y="9990"/>
                  </a:lnTo>
                  <a:lnTo>
                    <a:pt x="8597" y="9317"/>
                  </a:lnTo>
                  <a:lnTo>
                    <a:pt x="8645" y="8645"/>
                  </a:lnTo>
                  <a:lnTo>
                    <a:pt x="8645" y="7972"/>
                  </a:lnTo>
                  <a:lnTo>
                    <a:pt x="8597" y="7300"/>
                  </a:lnTo>
                  <a:lnTo>
                    <a:pt x="8453" y="6676"/>
                  </a:lnTo>
                  <a:lnTo>
                    <a:pt x="8261" y="6051"/>
                  </a:lnTo>
                  <a:lnTo>
                    <a:pt x="8020" y="5475"/>
                  </a:lnTo>
                  <a:lnTo>
                    <a:pt x="7732" y="4851"/>
                  </a:lnTo>
                  <a:lnTo>
                    <a:pt x="7444" y="4323"/>
                  </a:lnTo>
                  <a:lnTo>
                    <a:pt x="7108" y="3794"/>
                  </a:lnTo>
                  <a:lnTo>
                    <a:pt x="6724" y="3266"/>
                  </a:lnTo>
                  <a:lnTo>
                    <a:pt x="6003" y="2354"/>
                  </a:lnTo>
                  <a:lnTo>
                    <a:pt x="5235" y="1537"/>
                  </a:lnTo>
                  <a:lnTo>
                    <a:pt x="4563" y="913"/>
                  </a:lnTo>
                  <a:lnTo>
                    <a:pt x="4034" y="433"/>
                  </a:lnTo>
                  <a:lnTo>
                    <a:pt x="3506" y="0"/>
                  </a:lnTo>
                  <a:close/>
                </a:path>
              </a:pathLst>
            </a:custGeom>
            <a:solidFill>
              <a:srgbClr val="D3641A"/>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755" name="Google Shape;3755;p59"/>
            <p:cNvSpPr/>
            <p:nvPr/>
          </p:nvSpPr>
          <p:spPr>
            <a:xfrm>
              <a:off x="870850" y="3466200"/>
              <a:ext cx="216125" cy="452650"/>
            </a:xfrm>
            <a:custGeom>
              <a:avLst/>
              <a:gdLst/>
              <a:ahLst/>
              <a:cxnLst/>
              <a:rect l="l" t="t" r="r" b="b"/>
              <a:pathLst>
                <a:path w="8645" h="18106" fill="none" extrusionOk="0">
                  <a:moveTo>
                    <a:pt x="3506" y="0"/>
                  </a:moveTo>
                  <a:lnTo>
                    <a:pt x="3506" y="0"/>
                  </a:lnTo>
                  <a:lnTo>
                    <a:pt x="4034" y="433"/>
                  </a:lnTo>
                  <a:lnTo>
                    <a:pt x="4563" y="913"/>
                  </a:lnTo>
                  <a:lnTo>
                    <a:pt x="5235" y="1537"/>
                  </a:lnTo>
                  <a:lnTo>
                    <a:pt x="6003" y="2354"/>
                  </a:lnTo>
                  <a:lnTo>
                    <a:pt x="6724" y="3266"/>
                  </a:lnTo>
                  <a:lnTo>
                    <a:pt x="7108" y="3794"/>
                  </a:lnTo>
                  <a:lnTo>
                    <a:pt x="7444" y="4323"/>
                  </a:lnTo>
                  <a:lnTo>
                    <a:pt x="7732" y="4851"/>
                  </a:lnTo>
                  <a:lnTo>
                    <a:pt x="8020" y="5475"/>
                  </a:lnTo>
                  <a:lnTo>
                    <a:pt x="8261" y="6051"/>
                  </a:lnTo>
                  <a:lnTo>
                    <a:pt x="8453" y="6676"/>
                  </a:lnTo>
                  <a:lnTo>
                    <a:pt x="8597" y="7300"/>
                  </a:lnTo>
                  <a:lnTo>
                    <a:pt x="8645" y="7972"/>
                  </a:lnTo>
                  <a:lnTo>
                    <a:pt x="8645" y="8645"/>
                  </a:lnTo>
                  <a:lnTo>
                    <a:pt x="8597" y="9317"/>
                  </a:lnTo>
                  <a:lnTo>
                    <a:pt x="8405" y="9990"/>
                  </a:lnTo>
                  <a:lnTo>
                    <a:pt x="8165" y="10662"/>
                  </a:lnTo>
                  <a:lnTo>
                    <a:pt x="7828" y="11334"/>
                  </a:lnTo>
                  <a:lnTo>
                    <a:pt x="7396" y="12055"/>
                  </a:lnTo>
                  <a:lnTo>
                    <a:pt x="6820" y="12727"/>
                  </a:lnTo>
                  <a:lnTo>
                    <a:pt x="6148" y="13447"/>
                  </a:lnTo>
                  <a:lnTo>
                    <a:pt x="5331" y="14120"/>
                  </a:lnTo>
                  <a:lnTo>
                    <a:pt x="4371" y="14792"/>
                  </a:lnTo>
                  <a:lnTo>
                    <a:pt x="3314" y="15464"/>
                  </a:lnTo>
                  <a:lnTo>
                    <a:pt x="2065" y="16137"/>
                  </a:lnTo>
                  <a:lnTo>
                    <a:pt x="2065" y="16137"/>
                  </a:lnTo>
                  <a:lnTo>
                    <a:pt x="1969" y="16473"/>
                  </a:lnTo>
                  <a:lnTo>
                    <a:pt x="1825" y="17193"/>
                  </a:lnTo>
                  <a:lnTo>
                    <a:pt x="1681" y="17529"/>
                  </a:lnTo>
                  <a:lnTo>
                    <a:pt x="1585" y="17866"/>
                  </a:lnTo>
                  <a:lnTo>
                    <a:pt x="1441" y="18058"/>
                  </a:lnTo>
                  <a:lnTo>
                    <a:pt x="1393" y="18106"/>
                  </a:lnTo>
                  <a:lnTo>
                    <a:pt x="1297" y="18106"/>
                  </a:lnTo>
                  <a:lnTo>
                    <a:pt x="1297" y="18106"/>
                  </a:lnTo>
                  <a:lnTo>
                    <a:pt x="1249" y="18010"/>
                  </a:lnTo>
                  <a:lnTo>
                    <a:pt x="1201" y="17914"/>
                  </a:lnTo>
                  <a:lnTo>
                    <a:pt x="1057" y="17481"/>
                  </a:lnTo>
                  <a:lnTo>
                    <a:pt x="769" y="16377"/>
                  </a:lnTo>
                  <a:lnTo>
                    <a:pt x="433" y="14792"/>
                  </a:lnTo>
                  <a:lnTo>
                    <a:pt x="433" y="14792"/>
                  </a:lnTo>
                  <a:lnTo>
                    <a:pt x="865" y="14600"/>
                  </a:lnTo>
                  <a:lnTo>
                    <a:pt x="1297" y="14360"/>
                  </a:lnTo>
                  <a:lnTo>
                    <a:pt x="1873" y="14024"/>
                  </a:lnTo>
                  <a:lnTo>
                    <a:pt x="2498" y="13543"/>
                  </a:lnTo>
                  <a:lnTo>
                    <a:pt x="3170" y="13015"/>
                  </a:lnTo>
                  <a:lnTo>
                    <a:pt x="3746" y="12391"/>
                  </a:lnTo>
                  <a:lnTo>
                    <a:pt x="4034" y="12055"/>
                  </a:lnTo>
                  <a:lnTo>
                    <a:pt x="4275" y="11670"/>
                  </a:lnTo>
                  <a:lnTo>
                    <a:pt x="4515" y="11286"/>
                  </a:lnTo>
                  <a:lnTo>
                    <a:pt x="4659" y="10902"/>
                  </a:lnTo>
                  <a:lnTo>
                    <a:pt x="4803" y="10470"/>
                  </a:lnTo>
                  <a:lnTo>
                    <a:pt x="4899" y="9990"/>
                  </a:lnTo>
                  <a:lnTo>
                    <a:pt x="4947" y="9557"/>
                  </a:lnTo>
                  <a:lnTo>
                    <a:pt x="4899" y="9077"/>
                  </a:lnTo>
                  <a:lnTo>
                    <a:pt x="4803" y="8549"/>
                  </a:lnTo>
                  <a:lnTo>
                    <a:pt x="4659" y="8020"/>
                  </a:lnTo>
                  <a:lnTo>
                    <a:pt x="4371" y="7492"/>
                  </a:lnTo>
                  <a:lnTo>
                    <a:pt x="4082" y="6916"/>
                  </a:lnTo>
                  <a:lnTo>
                    <a:pt x="3650" y="6340"/>
                  </a:lnTo>
                  <a:lnTo>
                    <a:pt x="3122" y="5715"/>
                  </a:lnTo>
                  <a:lnTo>
                    <a:pt x="2498" y="5139"/>
                  </a:lnTo>
                  <a:lnTo>
                    <a:pt x="1777" y="4467"/>
                  </a:lnTo>
                  <a:lnTo>
                    <a:pt x="961" y="3842"/>
                  </a:lnTo>
                  <a:lnTo>
                    <a:pt x="0" y="3170"/>
                  </a:lnTo>
                  <a:lnTo>
                    <a:pt x="3506" y="0"/>
                  </a:lnTo>
                </a:path>
              </a:pathLst>
            </a:custGeom>
            <a:no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756" name="Google Shape;3756;p59"/>
            <p:cNvSpPr/>
            <p:nvPr/>
          </p:nvSpPr>
          <p:spPr>
            <a:xfrm>
              <a:off x="873250" y="3819175"/>
              <a:ext cx="76850" cy="128500"/>
            </a:xfrm>
            <a:custGeom>
              <a:avLst/>
              <a:gdLst/>
              <a:ahLst/>
              <a:cxnLst/>
              <a:rect l="l" t="t" r="r" b="b"/>
              <a:pathLst>
                <a:path w="3074" h="5140" extrusionOk="0">
                  <a:moveTo>
                    <a:pt x="1009" y="1"/>
                  </a:moveTo>
                  <a:lnTo>
                    <a:pt x="625" y="49"/>
                  </a:lnTo>
                  <a:lnTo>
                    <a:pt x="240" y="97"/>
                  </a:lnTo>
                  <a:lnTo>
                    <a:pt x="96" y="145"/>
                  </a:lnTo>
                  <a:lnTo>
                    <a:pt x="0" y="193"/>
                  </a:lnTo>
                  <a:lnTo>
                    <a:pt x="0" y="433"/>
                  </a:lnTo>
                  <a:lnTo>
                    <a:pt x="48" y="1009"/>
                  </a:lnTo>
                  <a:lnTo>
                    <a:pt x="144" y="1826"/>
                  </a:lnTo>
                  <a:lnTo>
                    <a:pt x="240" y="2690"/>
                  </a:lnTo>
                  <a:lnTo>
                    <a:pt x="385" y="3603"/>
                  </a:lnTo>
                  <a:lnTo>
                    <a:pt x="577" y="4371"/>
                  </a:lnTo>
                  <a:lnTo>
                    <a:pt x="721" y="4659"/>
                  </a:lnTo>
                  <a:lnTo>
                    <a:pt x="817" y="4899"/>
                  </a:lnTo>
                  <a:lnTo>
                    <a:pt x="913" y="5091"/>
                  </a:lnTo>
                  <a:lnTo>
                    <a:pt x="1057" y="5139"/>
                  </a:lnTo>
                  <a:lnTo>
                    <a:pt x="1201" y="5139"/>
                  </a:lnTo>
                  <a:lnTo>
                    <a:pt x="1297" y="5091"/>
                  </a:lnTo>
                  <a:lnTo>
                    <a:pt x="1537" y="4899"/>
                  </a:lnTo>
                  <a:lnTo>
                    <a:pt x="1729" y="4659"/>
                  </a:lnTo>
                  <a:lnTo>
                    <a:pt x="1921" y="4371"/>
                  </a:lnTo>
                  <a:lnTo>
                    <a:pt x="2209" y="3795"/>
                  </a:lnTo>
                  <a:lnTo>
                    <a:pt x="2306" y="3507"/>
                  </a:lnTo>
                  <a:lnTo>
                    <a:pt x="2450" y="3410"/>
                  </a:lnTo>
                  <a:lnTo>
                    <a:pt x="2786" y="3122"/>
                  </a:lnTo>
                  <a:lnTo>
                    <a:pt x="2930" y="2978"/>
                  </a:lnTo>
                  <a:lnTo>
                    <a:pt x="3026" y="2786"/>
                  </a:lnTo>
                  <a:lnTo>
                    <a:pt x="3074" y="2642"/>
                  </a:lnTo>
                  <a:lnTo>
                    <a:pt x="3026" y="2498"/>
                  </a:lnTo>
                  <a:lnTo>
                    <a:pt x="2834" y="2306"/>
                  </a:lnTo>
                  <a:lnTo>
                    <a:pt x="2594" y="2114"/>
                  </a:lnTo>
                  <a:lnTo>
                    <a:pt x="2450" y="2018"/>
                  </a:lnTo>
                  <a:lnTo>
                    <a:pt x="2306" y="1970"/>
                  </a:lnTo>
                  <a:lnTo>
                    <a:pt x="2161" y="1970"/>
                  </a:lnTo>
                  <a:lnTo>
                    <a:pt x="2017" y="2018"/>
                  </a:lnTo>
                  <a:lnTo>
                    <a:pt x="1921" y="2114"/>
                  </a:lnTo>
                  <a:lnTo>
                    <a:pt x="1825" y="2258"/>
                  </a:lnTo>
                  <a:lnTo>
                    <a:pt x="1681" y="2546"/>
                  </a:lnTo>
                  <a:lnTo>
                    <a:pt x="1585" y="2882"/>
                  </a:lnTo>
                  <a:lnTo>
                    <a:pt x="1489" y="1441"/>
                  </a:lnTo>
                  <a:lnTo>
                    <a:pt x="1393" y="481"/>
                  </a:lnTo>
                  <a:lnTo>
                    <a:pt x="1345" y="145"/>
                  </a:lnTo>
                  <a:lnTo>
                    <a:pt x="1297" y="49"/>
                  </a:lnTo>
                  <a:lnTo>
                    <a:pt x="1297" y="1"/>
                  </a:lnTo>
                  <a:close/>
                </a:path>
              </a:pathLst>
            </a:custGeom>
            <a:solidFill>
              <a:srgbClr val="FDFDFD"/>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757" name="Google Shape;3757;p59"/>
            <p:cNvSpPr/>
            <p:nvPr/>
          </p:nvSpPr>
          <p:spPr>
            <a:xfrm>
              <a:off x="873250" y="3819175"/>
              <a:ext cx="76850" cy="128500"/>
            </a:xfrm>
            <a:custGeom>
              <a:avLst/>
              <a:gdLst/>
              <a:ahLst/>
              <a:cxnLst/>
              <a:rect l="l" t="t" r="r" b="b"/>
              <a:pathLst>
                <a:path w="3074" h="5140" fill="none" extrusionOk="0">
                  <a:moveTo>
                    <a:pt x="3026" y="2498"/>
                  </a:moveTo>
                  <a:lnTo>
                    <a:pt x="3026" y="2498"/>
                  </a:lnTo>
                  <a:lnTo>
                    <a:pt x="2834" y="2306"/>
                  </a:lnTo>
                  <a:lnTo>
                    <a:pt x="2594" y="2114"/>
                  </a:lnTo>
                  <a:lnTo>
                    <a:pt x="2450" y="2018"/>
                  </a:lnTo>
                  <a:lnTo>
                    <a:pt x="2306" y="1970"/>
                  </a:lnTo>
                  <a:lnTo>
                    <a:pt x="2161" y="1970"/>
                  </a:lnTo>
                  <a:lnTo>
                    <a:pt x="2017" y="2018"/>
                  </a:lnTo>
                  <a:lnTo>
                    <a:pt x="2017" y="2018"/>
                  </a:lnTo>
                  <a:lnTo>
                    <a:pt x="1921" y="2114"/>
                  </a:lnTo>
                  <a:lnTo>
                    <a:pt x="1825" y="2258"/>
                  </a:lnTo>
                  <a:lnTo>
                    <a:pt x="1681" y="2546"/>
                  </a:lnTo>
                  <a:lnTo>
                    <a:pt x="1585" y="2882"/>
                  </a:lnTo>
                  <a:lnTo>
                    <a:pt x="1585" y="2882"/>
                  </a:lnTo>
                  <a:lnTo>
                    <a:pt x="1489" y="1441"/>
                  </a:lnTo>
                  <a:lnTo>
                    <a:pt x="1393" y="481"/>
                  </a:lnTo>
                  <a:lnTo>
                    <a:pt x="1345" y="145"/>
                  </a:lnTo>
                  <a:lnTo>
                    <a:pt x="1297" y="49"/>
                  </a:lnTo>
                  <a:lnTo>
                    <a:pt x="1297" y="1"/>
                  </a:lnTo>
                  <a:lnTo>
                    <a:pt x="1297" y="1"/>
                  </a:lnTo>
                  <a:lnTo>
                    <a:pt x="1009" y="1"/>
                  </a:lnTo>
                  <a:lnTo>
                    <a:pt x="625" y="49"/>
                  </a:lnTo>
                  <a:lnTo>
                    <a:pt x="240" y="97"/>
                  </a:lnTo>
                  <a:lnTo>
                    <a:pt x="96" y="145"/>
                  </a:lnTo>
                  <a:lnTo>
                    <a:pt x="0" y="193"/>
                  </a:lnTo>
                  <a:lnTo>
                    <a:pt x="0" y="193"/>
                  </a:lnTo>
                  <a:lnTo>
                    <a:pt x="0" y="433"/>
                  </a:lnTo>
                  <a:lnTo>
                    <a:pt x="48" y="1009"/>
                  </a:lnTo>
                  <a:lnTo>
                    <a:pt x="144" y="1826"/>
                  </a:lnTo>
                  <a:lnTo>
                    <a:pt x="240" y="2690"/>
                  </a:lnTo>
                  <a:lnTo>
                    <a:pt x="385" y="3603"/>
                  </a:lnTo>
                  <a:lnTo>
                    <a:pt x="577" y="4371"/>
                  </a:lnTo>
                  <a:lnTo>
                    <a:pt x="721" y="4659"/>
                  </a:lnTo>
                  <a:lnTo>
                    <a:pt x="817" y="4899"/>
                  </a:lnTo>
                  <a:lnTo>
                    <a:pt x="913" y="5091"/>
                  </a:lnTo>
                  <a:lnTo>
                    <a:pt x="1057" y="5139"/>
                  </a:lnTo>
                  <a:lnTo>
                    <a:pt x="1057" y="5139"/>
                  </a:lnTo>
                  <a:lnTo>
                    <a:pt x="1201" y="5139"/>
                  </a:lnTo>
                  <a:lnTo>
                    <a:pt x="1297" y="5091"/>
                  </a:lnTo>
                  <a:lnTo>
                    <a:pt x="1537" y="4899"/>
                  </a:lnTo>
                  <a:lnTo>
                    <a:pt x="1729" y="4659"/>
                  </a:lnTo>
                  <a:lnTo>
                    <a:pt x="1921" y="4371"/>
                  </a:lnTo>
                  <a:lnTo>
                    <a:pt x="2209" y="3795"/>
                  </a:lnTo>
                  <a:lnTo>
                    <a:pt x="2306" y="3507"/>
                  </a:lnTo>
                  <a:lnTo>
                    <a:pt x="2306" y="3507"/>
                  </a:lnTo>
                  <a:lnTo>
                    <a:pt x="2450" y="3410"/>
                  </a:lnTo>
                  <a:lnTo>
                    <a:pt x="2786" y="3122"/>
                  </a:lnTo>
                  <a:lnTo>
                    <a:pt x="2930" y="2978"/>
                  </a:lnTo>
                  <a:lnTo>
                    <a:pt x="3026" y="2786"/>
                  </a:lnTo>
                  <a:lnTo>
                    <a:pt x="3074" y="2642"/>
                  </a:lnTo>
                  <a:lnTo>
                    <a:pt x="3026" y="2498"/>
                  </a:lnTo>
                </a:path>
              </a:pathLst>
            </a:custGeom>
            <a:no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758" name="Google Shape;3758;p59"/>
            <p:cNvSpPr/>
            <p:nvPr/>
          </p:nvSpPr>
          <p:spPr>
            <a:xfrm>
              <a:off x="873250" y="3819175"/>
              <a:ext cx="76850" cy="128500"/>
            </a:xfrm>
            <a:custGeom>
              <a:avLst/>
              <a:gdLst/>
              <a:ahLst/>
              <a:cxnLst/>
              <a:rect l="l" t="t" r="r" b="b"/>
              <a:pathLst>
                <a:path w="3074" h="5140" extrusionOk="0">
                  <a:moveTo>
                    <a:pt x="1057" y="1"/>
                  </a:moveTo>
                  <a:lnTo>
                    <a:pt x="433" y="49"/>
                  </a:lnTo>
                  <a:lnTo>
                    <a:pt x="144" y="97"/>
                  </a:lnTo>
                  <a:lnTo>
                    <a:pt x="48" y="145"/>
                  </a:lnTo>
                  <a:lnTo>
                    <a:pt x="0" y="193"/>
                  </a:lnTo>
                  <a:lnTo>
                    <a:pt x="0" y="337"/>
                  </a:lnTo>
                  <a:lnTo>
                    <a:pt x="96" y="1393"/>
                  </a:lnTo>
                  <a:lnTo>
                    <a:pt x="288" y="3026"/>
                  </a:lnTo>
                  <a:lnTo>
                    <a:pt x="433" y="3795"/>
                  </a:lnTo>
                  <a:lnTo>
                    <a:pt x="625" y="4467"/>
                  </a:lnTo>
                  <a:lnTo>
                    <a:pt x="721" y="4755"/>
                  </a:lnTo>
                  <a:lnTo>
                    <a:pt x="817" y="4947"/>
                  </a:lnTo>
                  <a:lnTo>
                    <a:pt x="961" y="5091"/>
                  </a:lnTo>
                  <a:lnTo>
                    <a:pt x="1057" y="5139"/>
                  </a:lnTo>
                  <a:lnTo>
                    <a:pt x="1201" y="5139"/>
                  </a:lnTo>
                  <a:lnTo>
                    <a:pt x="1345" y="5091"/>
                  </a:lnTo>
                  <a:lnTo>
                    <a:pt x="1537" y="4899"/>
                  </a:lnTo>
                  <a:lnTo>
                    <a:pt x="1777" y="4611"/>
                  </a:lnTo>
                  <a:lnTo>
                    <a:pt x="1921" y="4323"/>
                  </a:lnTo>
                  <a:lnTo>
                    <a:pt x="2209" y="3795"/>
                  </a:lnTo>
                  <a:lnTo>
                    <a:pt x="2306" y="3507"/>
                  </a:lnTo>
                  <a:lnTo>
                    <a:pt x="2690" y="3218"/>
                  </a:lnTo>
                  <a:lnTo>
                    <a:pt x="2978" y="2882"/>
                  </a:lnTo>
                  <a:lnTo>
                    <a:pt x="3074" y="2738"/>
                  </a:lnTo>
                  <a:lnTo>
                    <a:pt x="3074" y="2642"/>
                  </a:lnTo>
                  <a:lnTo>
                    <a:pt x="3026" y="2498"/>
                  </a:lnTo>
                  <a:lnTo>
                    <a:pt x="2882" y="2354"/>
                  </a:lnTo>
                  <a:lnTo>
                    <a:pt x="2690" y="2162"/>
                  </a:lnTo>
                  <a:lnTo>
                    <a:pt x="2450" y="2018"/>
                  </a:lnTo>
                  <a:lnTo>
                    <a:pt x="2258" y="1970"/>
                  </a:lnTo>
                  <a:lnTo>
                    <a:pt x="2017" y="2018"/>
                  </a:lnTo>
                  <a:lnTo>
                    <a:pt x="1921" y="2114"/>
                  </a:lnTo>
                  <a:lnTo>
                    <a:pt x="1777" y="2306"/>
                  </a:lnTo>
                  <a:lnTo>
                    <a:pt x="1681" y="2594"/>
                  </a:lnTo>
                  <a:lnTo>
                    <a:pt x="1585" y="2882"/>
                  </a:lnTo>
                  <a:lnTo>
                    <a:pt x="1537" y="1730"/>
                  </a:lnTo>
                  <a:lnTo>
                    <a:pt x="1441" y="817"/>
                  </a:lnTo>
                  <a:lnTo>
                    <a:pt x="1345" y="145"/>
                  </a:lnTo>
                  <a:lnTo>
                    <a:pt x="1297" y="49"/>
                  </a:lnTo>
                  <a:lnTo>
                    <a:pt x="1297" y="1"/>
                  </a:lnTo>
                  <a:close/>
                </a:path>
              </a:pathLst>
            </a:custGeom>
            <a:solidFill>
              <a:srgbClr val="F8F8F8"/>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759" name="Google Shape;3759;p59"/>
            <p:cNvSpPr/>
            <p:nvPr/>
          </p:nvSpPr>
          <p:spPr>
            <a:xfrm>
              <a:off x="873250" y="3819175"/>
              <a:ext cx="76850" cy="128500"/>
            </a:xfrm>
            <a:custGeom>
              <a:avLst/>
              <a:gdLst/>
              <a:ahLst/>
              <a:cxnLst/>
              <a:rect l="l" t="t" r="r" b="b"/>
              <a:pathLst>
                <a:path w="3074" h="5140" fill="none" extrusionOk="0">
                  <a:moveTo>
                    <a:pt x="1057" y="1"/>
                  </a:moveTo>
                  <a:lnTo>
                    <a:pt x="1057" y="1"/>
                  </a:lnTo>
                  <a:lnTo>
                    <a:pt x="433" y="49"/>
                  </a:lnTo>
                  <a:lnTo>
                    <a:pt x="144" y="97"/>
                  </a:lnTo>
                  <a:lnTo>
                    <a:pt x="48" y="145"/>
                  </a:lnTo>
                  <a:lnTo>
                    <a:pt x="0" y="193"/>
                  </a:lnTo>
                  <a:lnTo>
                    <a:pt x="0" y="193"/>
                  </a:lnTo>
                  <a:lnTo>
                    <a:pt x="0" y="337"/>
                  </a:lnTo>
                  <a:lnTo>
                    <a:pt x="0" y="337"/>
                  </a:lnTo>
                  <a:lnTo>
                    <a:pt x="96" y="1393"/>
                  </a:lnTo>
                  <a:lnTo>
                    <a:pt x="288" y="3026"/>
                  </a:lnTo>
                  <a:lnTo>
                    <a:pt x="433" y="3795"/>
                  </a:lnTo>
                  <a:lnTo>
                    <a:pt x="625" y="4467"/>
                  </a:lnTo>
                  <a:lnTo>
                    <a:pt x="721" y="4755"/>
                  </a:lnTo>
                  <a:lnTo>
                    <a:pt x="817" y="4947"/>
                  </a:lnTo>
                  <a:lnTo>
                    <a:pt x="961" y="5091"/>
                  </a:lnTo>
                  <a:lnTo>
                    <a:pt x="1057" y="5139"/>
                  </a:lnTo>
                  <a:lnTo>
                    <a:pt x="1057" y="5139"/>
                  </a:lnTo>
                  <a:lnTo>
                    <a:pt x="1105" y="5139"/>
                  </a:lnTo>
                  <a:lnTo>
                    <a:pt x="1105" y="5139"/>
                  </a:lnTo>
                  <a:lnTo>
                    <a:pt x="1201" y="5139"/>
                  </a:lnTo>
                  <a:lnTo>
                    <a:pt x="1345" y="5091"/>
                  </a:lnTo>
                  <a:lnTo>
                    <a:pt x="1537" y="4899"/>
                  </a:lnTo>
                  <a:lnTo>
                    <a:pt x="1777" y="4611"/>
                  </a:lnTo>
                  <a:lnTo>
                    <a:pt x="1921" y="4323"/>
                  </a:lnTo>
                  <a:lnTo>
                    <a:pt x="2209" y="3795"/>
                  </a:lnTo>
                  <a:lnTo>
                    <a:pt x="2306" y="3507"/>
                  </a:lnTo>
                  <a:lnTo>
                    <a:pt x="2306" y="3507"/>
                  </a:lnTo>
                  <a:lnTo>
                    <a:pt x="2690" y="3218"/>
                  </a:lnTo>
                  <a:lnTo>
                    <a:pt x="2978" y="2882"/>
                  </a:lnTo>
                  <a:lnTo>
                    <a:pt x="3074" y="2738"/>
                  </a:lnTo>
                  <a:lnTo>
                    <a:pt x="3074" y="2642"/>
                  </a:lnTo>
                  <a:lnTo>
                    <a:pt x="3074" y="2642"/>
                  </a:lnTo>
                  <a:lnTo>
                    <a:pt x="3026" y="2498"/>
                  </a:lnTo>
                  <a:lnTo>
                    <a:pt x="3026" y="2498"/>
                  </a:lnTo>
                  <a:lnTo>
                    <a:pt x="2882" y="2354"/>
                  </a:lnTo>
                  <a:lnTo>
                    <a:pt x="2690" y="2162"/>
                  </a:lnTo>
                  <a:lnTo>
                    <a:pt x="2450" y="2018"/>
                  </a:lnTo>
                  <a:lnTo>
                    <a:pt x="2258" y="1970"/>
                  </a:lnTo>
                  <a:lnTo>
                    <a:pt x="2258" y="1970"/>
                  </a:lnTo>
                  <a:lnTo>
                    <a:pt x="2017" y="2018"/>
                  </a:lnTo>
                  <a:lnTo>
                    <a:pt x="2017" y="2018"/>
                  </a:lnTo>
                  <a:lnTo>
                    <a:pt x="1921" y="2114"/>
                  </a:lnTo>
                  <a:lnTo>
                    <a:pt x="1921" y="2114"/>
                  </a:lnTo>
                  <a:lnTo>
                    <a:pt x="1777" y="2306"/>
                  </a:lnTo>
                  <a:lnTo>
                    <a:pt x="1681" y="2594"/>
                  </a:lnTo>
                  <a:lnTo>
                    <a:pt x="1585" y="2882"/>
                  </a:lnTo>
                  <a:lnTo>
                    <a:pt x="1585" y="2882"/>
                  </a:lnTo>
                  <a:lnTo>
                    <a:pt x="1537" y="1730"/>
                  </a:lnTo>
                  <a:lnTo>
                    <a:pt x="1441" y="817"/>
                  </a:lnTo>
                  <a:lnTo>
                    <a:pt x="1345" y="145"/>
                  </a:lnTo>
                  <a:lnTo>
                    <a:pt x="1345" y="145"/>
                  </a:lnTo>
                  <a:lnTo>
                    <a:pt x="1297" y="49"/>
                  </a:lnTo>
                  <a:lnTo>
                    <a:pt x="1297" y="1"/>
                  </a:lnTo>
                  <a:lnTo>
                    <a:pt x="1297" y="1"/>
                  </a:lnTo>
                  <a:lnTo>
                    <a:pt x="1057" y="1"/>
                  </a:lnTo>
                </a:path>
              </a:pathLst>
            </a:custGeom>
            <a:no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760" name="Google Shape;3760;p59"/>
            <p:cNvSpPr/>
            <p:nvPr/>
          </p:nvSpPr>
          <p:spPr>
            <a:xfrm>
              <a:off x="882850" y="3819175"/>
              <a:ext cx="67250" cy="127300"/>
            </a:xfrm>
            <a:custGeom>
              <a:avLst/>
              <a:gdLst/>
              <a:ahLst/>
              <a:cxnLst/>
              <a:rect l="l" t="t" r="r" b="b"/>
              <a:pathLst>
                <a:path w="2690" h="5092" extrusionOk="0">
                  <a:moveTo>
                    <a:pt x="529" y="1"/>
                  </a:moveTo>
                  <a:lnTo>
                    <a:pt x="1" y="49"/>
                  </a:lnTo>
                  <a:lnTo>
                    <a:pt x="97" y="1057"/>
                  </a:lnTo>
                  <a:lnTo>
                    <a:pt x="289" y="2546"/>
                  </a:lnTo>
                  <a:lnTo>
                    <a:pt x="433" y="3266"/>
                  </a:lnTo>
                  <a:lnTo>
                    <a:pt x="577" y="3987"/>
                  </a:lnTo>
                  <a:lnTo>
                    <a:pt x="721" y="4611"/>
                  </a:lnTo>
                  <a:lnTo>
                    <a:pt x="961" y="5091"/>
                  </a:lnTo>
                  <a:lnTo>
                    <a:pt x="1153" y="4899"/>
                  </a:lnTo>
                  <a:lnTo>
                    <a:pt x="1297" y="4707"/>
                  </a:lnTo>
                  <a:lnTo>
                    <a:pt x="1633" y="4179"/>
                  </a:lnTo>
                  <a:lnTo>
                    <a:pt x="1874" y="3699"/>
                  </a:lnTo>
                  <a:lnTo>
                    <a:pt x="1922" y="3507"/>
                  </a:lnTo>
                  <a:lnTo>
                    <a:pt x="2066" y="3410"/>
                  </a:lnTo>
                  <a:lnTo>
                    <a:pt x="2402" y="3122"/>
                  </a:lnTo>
                  <a:lnTo>
                    <a:pt x="2546" y="2978"/>
                  </a:lnTo>
                  <a:lnTo>
                    <a:pt x="2642" y="2786"/>
                  </a:lnTo>
                  <a:lnTo>
                    <a:pt x="2690" y="2642"/>
                  </a:lnTo>
                  <a:lnTo>
                    <a:pt x="2642" y="2498"/>
                  </a:lnTo>
                  <a:lnTo>
                    <a:pt x="2450" y="2306"/>
                  </a:lnTo>
                  <a:lnTo>
                    <a:pt x="2210" y="2114"/>
                  </a:lnTo>
                  <a:lnTo>
                    <a:pt x="2066" y="2018"/>
                  </a:lnTo>
                  <a:lnTo>
                    <a:pt x="1922" y="1970"/>
                  </a:lnTo>
                  <a:lnTo>
                    <a:pt x="1777" y="1970"/>
                  </a:lnTo>
                  <a:lnTo>
                    <a:pt x="1633" y="2018"/>
                  </a:lnTo>
                  <a:lnTo>
                    <a:pt x="1537" y="2114"/>
                  </a:lnTo>
                  <a:lnTo>
                    <a:pt x="1441" y="2258"/>
                  </a:lnTo>
                  <a:lnTo>
                    <a:pt x="1297" y="2546"/>
                  </a:lnTo>
                  <a:lnTo>
                    <a:pt x="1201" y="2882"/>
                  </a:lnTo>
                  <a:lnTo>
                    <a:pt x="1105" y="1441"/>
                  </a:lnTo>
                  <a:lnTo>
                    <a:pt x="1009" y="481"/>
                  </a:lnTo>
                  <a:lnTo>
                    <a:pt x="961" y="145"/>
                  </a:lnTo>
                  <a:lnTo>
                    <a:pt x="913" y="49"/>
                  </a:lnTo>
                  <a:lnTo>
                    <a:pt x="913" y="1"/>
                  </a:lnTo>
                  <a:close/>
                </a:path>
              </a:pathLst>
            </a:custGeom>
            <a:solidFill>
              <a:srgbClr val="210A0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761" name="Google Shape;3761;p59"/>
            <p:cNvSpPr/>
            <p:nvPr/>
          </p:nvSpPr>
          <p:spPr>
            <a:xfrm>
              <a:off x="894850" y="3910425"/>
              <a:ext cx="33650" cy="36050"/>
            </a:xfrm>
            <a:custGeom>
              <a:avLst/>
              <a:gdLst/>
              <a:ahLst/>
              <a:cxnLst/>
              <a:rect l="l" t="t" r="r" b="b"/>
              <a:pathLst>
                <a:path w="1346" h="1442" extrusionOk="0">
                  <a:moveTo>
                    <a:pt x="1" y="1"/>
                  </a:moveTo>
                  <a:lnTo>
                    <a:pt x="193" y="817"/>
                  </a:lnTo>
                  <a:lnTo>
                    <a:pt x="337" y="1153"/>
                  </a:lnTo>
                  <a:lnTo>
                    <a:pt x="481" y="1441"/>
                  </a:lnTo>
                  <a:lnTo>
                    <a:pt x="577" y="1297"/>
                  </a:lnTo>
                  <a:lnTo>
                    <a:pt x="721" y="1201"/>
                  </a:lnTo>
                  <a:lnTo>
                    <a:pt x="961" y="865"/>
                  </a:lnTo>
                  <a:lnTo>
                    <a:pt x="1201" y="481"/>
                  </a:lnTo>
                  <a:lnTo>
                    <a:pt x="1345" y="145"/>
                  </a:lnTo>
                  <a:lnTo>
                    <a:pt x="721" y="1"/>
                  </a:lnTo>
                  <a:close/>
                </a:path>
              </a:pathLst>
            </a:custGeom>
            <a:solidFill>
              <a:srgbClr val="FDFDFD"/>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762" name="Google Shape;3762;p59"/>
            <p:cNvSpPr/>
            <p:nvPr/>
          </p:nvSpPr>
          <p:spPr>
            <a:xfrm>
              <a:off x="969300" y="3715925"/>
              <a:ext cx="24025" cy="55250"/>
            </a:xfrm>
            <a:custGeom>
              <a:avLst/>
              <a:gdLst/>
              <a:ahLst/>
              <a:cxnLst/>
              <a:rect l="l" t="t" r="r" b="b"/>
              <a:pathLst>
                <a:path w="961" h="2210" extrusionOk="0">
                  <a:moveTo>
                    <a:pt x="961" y="1"/>
                  </a:moveTo>
                  <a:lnTo>
                    <a:pt x="961" y="1"/>
                  </a:lnTo>
                  <a:lnTo>
                    <a:pt x="961" y="1"/>
                  </a:lnTo>
                  <a:lnTo>
                    <a:pt x="961" y="1"/>
                  </a:lnTo>
                  <a:lnTo>
                    <a:pt x="817" y="625"/>
                  </a:lnTo>
                  <a:lnTo>
                    <a:pt x="625" y="1153"/>
                  </a:lnTo>
                  <a:lnTo>
                    <a:pt x="337" y="1681"/>
                  </a:lnTo>
                  <a:lnTo>
                    <a:pt x="0" y="2210"/>
                  </a:lnTo>
                  <a:lnTo>
                    <a:pt x="0" y="2210"/>
                  </a:lnTo>
                  <a:lnTo>
                    <a:pt x="0" y="2210"/>
                  </a:lnTo>
                  <a:lnTo>
                    <a:pt x="0" y="2210"/>
                  </a:lnTo>
                  <a:lnTo>
                    <a:pt x="337" y="1681"/>
                  </a:lnTo>
                  <a:lnTo>
                    <a:pt x="625" y="1153"/>
                  </a:lnTo>
                  <a:lnTo>
                    <a:pt x="817" y="625"/>
                  </a:lnTo>
                  <a:lnTo>
                    <a:pt x="961" y="1"/>
                  </a:lnTo>
                  <a:close/>
                </a:path>
              </a:pathLst>
            </a:custGeom>
            <a:solidFill>
              <a:srgbClr val="D6514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763" name="Google Shape;3763;p59"/>
            <p:cNvSpPr/>
            <p:nvPr/>
          </p:nvSpPr>
          <p:spPr>
            <a:xfrm>
              <a:off x="969300" y="3715925"/>
              <a:ext cx="24025" cy="55250"/>
            </a:xfrm>
            <a:custGeom>
              <a:avLst/>
              <a:gdLst/>
              <a:ahLst/>
              <a:cxnLst/>
              <a:rect l="l" t="t" r="r" b="b"/>
              <a:pathLst>
                <a:path w="961" h="2210" fill="none" extrusionOk="0">
                  <a:moveTo>
                    <a:pt x="961" y="1"/>
                  </a:moveTo>
                  <a:lnTo>
                    <a:pt x="961" y="1"/>
                  </a:lnTo>
                  <a:lnTo>
                    <a:pt x="961" y="1"/>
                  </a:lnTo>
                  <a:lnTo>
                    <a:pt x="961" y="1"/>
                  </a:lnTo>
                  <a:lnTo>
                    <a:pt x="817" y="625"/>
                  </a:lnTo>
                  <a:lnTo>
                    <a:pt x="625" y="1153"/>
                  </a:lnTo>
                  <a:lnTo>
                    <a:pt x="337" y="1681"/>
                  </a:lnTo>
                  <a:lnTo>
                    <a:pt x="0" y="2210"/>
                  </a:lnTo>
                  <a:lnTo>
                    <a:pt x="0" y="2210"/>
                  </a:lnTo>
                  <a:lnTo>
                    <a:pt x="0" y="2210"/>
                  </a:lnTo>
                  <a:lnTo>
                    <a:pt x="0" y="2210"/>
                  </a:lnTo>
                  <a:lnTo>
                    <a:pt x="337" y="1681"/>
                  </a:lnTo>
                  <a:lnTo>
                    <a:pt x="625" y="1153"/>
                  </a:lnTo>
                  <a:lnTo>
                    <a:pt x="817" y="625"/>
                  </a:lnTo>
                  <a:lnTo>
                    <a:pt x="961" y="1"/>
                  </a:lnTo>
                </a:path>
              </a:pathLst>
            </a:custGeom>
            <a:no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764" name="Google Shape;3764;p59"/>
            <p:cNvSpPr/>
            <p:nvPr/>
          </p:nvSpPr>
          <p:spPr>
            <a:xfrm>
              <a:off x="969300" y="3642675"/>
              <a:ext cx="117675" cy="128500"/>
            </a:xfrm>
            <a:custGeom>
              <a:avLst/>
              <a:gdLst/>
              <a:ahLst/>
              <a:cxnLst/>
              <a:rect l="l" t="t" r="r" b="b"/>
              <a:pathLst>
                <a:path w="4707" h="5140" extrusionOk="0">
                  <a:moveTo>
                    <a:pt x="4323" y="1"/>
                  </a:moveTo>
                  <a:lnTo>
                    <a:pt x="4179" y="49"/>
                  </a:lnTo>
                  <a:lnTo>
                    <a:pt x="4082" y="97"/>
                  </a:lnTo>
                  <a:lnTo>
                    <a:pt x="3794" y="289"/>
                  </a:lnTo>
                  <a:lnTo>
                    <a:pt x="3410" y="625"/>
                  </a:lnTo>
                  <a:lnTo>
                    <a:pt x="3026" y="1010"/>
                  </a:lnTo>
                  <a:lnTo>
                    <a:pt x="2065" y="1970"/>
                  </a:lnTo>
                  <a:lnTo>
                    <a:pt x="1537" y="2450"/>
                  </a:lnTo>
                  <a:lnTo>
                    <a:pt x="961" y="2931"/>
                  </a:lnTo>
                  <a:lnTo>
                    <a:pt x="817" y="3555"/>
                  </a:lnTo>
                  <a:lnTo>
                    <a:pt x="625" y="4083"/>
                  </a:lnTo>
                  <a:lnTo>
                    <a:pt x="337" y="4611"/>
                  </a:lnTo>
                  <a:lnTo>
                    <a:pt x="0" y="5140"/>
                  </a:lnTo>
                  <a:lnTo>
                    <a:pt x="1153" y="4755"/>
                  </a:lnTo>
                  <a:lnTo>
                    <a:pt x="2306" y="4275"/>
                  </a:lnTo>
                  <a:lnTo>
                    <a:pt x="2882" y="4035"/>
                  </a:lnTo>
                  <a:lnTo>
                    <a:pt x="3410" y="3747"/>
                  </a:lnTo>
                  <a:lnTo>
                    <a:pt x="3938" y="3411"/>
                  </a:lnTo>
                  <a:lnTo>
                    <a:pt x="4419" y="3075"/>
                  </a:lnTo>
                  <a:lnTo>
                    <a:pt x="4563" y="2594"/>
                  </a:lnTo>
                  <a:lnTo>
                    <a:pt x="4611" y="2258"/>
                  </a:lnTo>
                  <a:lnTo>
                    <a:pt x="4707" y="1490"/>
                  </a:lnTo>
                  <a:lnTo>
                    <a:pt x="4707" y="1058"/>
                  </a:lnTo>
                  <a:lnTo>
                    <a:pt x="4659" y="721"/>
                  </a:lnTo>
                  <a:lnTo>
                    <a:pt x="4659" y="673"/>
                  </a:lnTo>
                  <a:lnTo>
                    <a:pt x="4659" y="625"/>
                  </a:lnTo>
                  <a:lnTo>
                    <a:pt x="4611" y="289"/>
                  </a:lnTo>
                  <a:lnTo>
                    <a:pt x="4467" y="97"/>
                  </a:lnTo>
                  <a:lnTo>
                    <a:pt x="4467" y="49"/>
                  </a:lnTo>
                  <a:lnTo>
                    <a:pt x="4371" y="49"/>
                  </a:lnTo>
                  <a:lnTo>
                    <a:pt x="4323" y="1"/>
                  </a:lnTo>
                  <a:close/>
                </a:path>
              </a:pathLst>
            </a:custGeom>
            <a:solidFill>
              <a:srgbClr val="BF501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765" name="Google Shape;3765;p59"/>
            <p:cNvSpPr/>
            <p:nvPr/>
          </p:nvSpPr>
          <p:spPr>
            <a:xfrm>
              <a:off x="969300" y="3642675"/>
              <a:ext cx="117675" cy="128500"/>
            </a:xfrm>
            <a:custGeom>
              <a:avLst/>
              <a:gdLst/>
              <a:ahLst/>
              <a:cxnLst/>
              <a:rect l="l" t="t" r="r" b="b"/>
              <a:pathLst>
                <a:path w="4707" h="5140" fill="none" extrusionOk="0">
                  <a:moveTo>
                    <a:pt x="4323" y="1"/>
                  </a:moveTo>
                  <a:lnTo>
                    <a:pt x="4323" y="1"/>
                  </a:lnTo>
                  <a:lnTo>
                    <a:pt x="4179" y="49"/>
                  </a:lnTo>
                  <a:lnTo>
                    <a:pt x="4082" y="97"/>
                  </a:lnTo>
                  <a:lnTo>
                    <a:pt x="3794" y="289"/>
                  </a:lnTo>
                  <a:lnTo>
                    <a:pt x="3410" y="625"/>
                  </a:lnTo>
                  <a:lnTo>
                    <a:pt x="3026" y="1010"/>
                  </a:lnTo>
                  <a:lnTo>
                    <a:pt x="2065" y="1970"/>
                  </a:lnTo>
                  <a:lnTo>
                    <a:pt x="1537" y="2450"/>
                  </a:lnTo>
                  <a:lnTo>
                    <a:pt x="961" y="2931"/>
                  </a:lnTo>
                  <a:lnTo>
                    <a:pt x="961" y="2931"/>
                  </a:lnTo>
                  <a:lnTo>
                    <a:pt x="817" y="3555"/>
                  </a:lnTo>
                  <a:lnTo>
                    <a:pt x="625" y="4083"/>
                  </a:lnTo>
                  <a:lnTo>
                    <a:pt x="337" y="4611"/>
                  </a:lnTo>
                  <a:lnTo>
                    <a:pt x="0" y="5140"/>
                  </a:lnTo>
                  <a:lnTo>
                    <a:pt x="0" y="5140"/>
                  </a:lnTo>
                  <a:lnTo>
                    <a:pt x="1153" y="4755"/>
                  </a:lnTo>
                  <a:lnTo>
                    <a:pt x="2306" y="4275"/>
                  </a:lnTo>
                  <a:lnTo>
                    <a:pt x="2882" y="4035"/>
                  </a:lnTo>
                  <a:lnTo>
                    <a:pt x="3410" y="3747"/>
                  </a:lnTo>
                  <a:lnTo>
                    <a:pt x="3938" y="3411"/>
                  </a:lnTo>
                  <a:lnTo>
                    <a:pt x="4419" y="3075"/>
                  </a:lnTo>
                  <a:lnTo>
                    <a:pt x="4419" y="3075"/>
                  </a:lnTo>
                  <a:lnTo>
                    <a:pt x="4563" y="2594"/>
                  </a:lnTo>
                  <a:lnTo>
                    <a:pt x="4563" y="2594"/>
                  </a:lnTo>
                  <a:lnTo>
                    <a:pt x="4611" y="2258"/>
                  </a:lnTo>
                  <a:lnTo>
                    <a:pt x="4611" y="2258"/>
                  </a:lnTo>
                  <a:lnTo>
                    <a:pt x="4611" y="2258"/>
                  </a:lnTo>
                  <a:lnTo>
                    <a:pt x="4611" y="2258"/>
                  </a:lnTo>
                  <a:lnTo>
                    <a:pt x="4611" y="2258"/>
                  </a:lnTo>
                  <a:lnTo>
                    <a:pt x="4611" y="2258"/>
                  </a:lnTo>
                  <a:lnTo>
                    <a:pt x="4611" y="2258"/>
                  </a:lnTo>
                  <a:lnTo>
                    <a:pt x="4611" y="2258"/>
                  </a:lnTo>
                  <a:lnTo>
                    <a:pt x="4611" y="2258"/>
                  </a:lnTo>
                  <a:lnTo>
                    <a:pt x="4611" y="2258"/>
                  </a:lnTo>
                  <a:lnTo>
                    <a:pt x="4707" y="1490"/>
                  </a:lnTo>
                  <a:lnTo>
                    <a:pt x="4707" y="1058"/>
                  </a:lnTo>
                  <a:lnTo>
                    <a:pt x="4659" y="721"/>
                  </a:lnTo>
                  <a:lnTo>
                    <a:pt x="4659" y="721"/>
                  </a:lnTo>
                  <a:lnTo>
                    <a:pt x="4659" y="673"/>
                  </a:lnTo>
                  <a:lnTo>
                    <a:pt x="4659" y="673"/>
                  </a:lnTo>
                  <a:lnTo>
                    <a:pt x="4659" y="673"/>
                  </a:lnTo>
                  <a:lnTo>
                    <a:pt x="4659" y="673"/>
                  </a:lnTo>
                  <a:lnTo>
                    <a:pt x="4659" y="673"/>
                  </a:lnTo>
                  <a:lnTo>
                    <a:pt x="4659" y="673"/>
                  </a:lnTo>
                  <a:lnTo>
                    <a:pt x="4659" y="673"/>
                  </a:lnTo>
                  <a:lnTo>
                    <a:pt x="4659" y="673"/>
                  </a:lnTo>
                  <a:lnTo>
                    <a:pt x="4659" y="673"/>
                  </a:lnTo>
                  <a:lnTo>
                    <a:pt x="4659" y="673"/>
                  </a:lnTo>
                  <a:lnTo>
                    <a:pt x="4659" y="673"/>
                  </a:lnTo>
                  <a:lnTo>
                    <a:pt x="4659" y="673"/>
                  </a:lnTo>
                  <a:lnTo>
                    <a:pt x="4659" y="673"/>
                  </a:lnTo>
                  <a:lnTo>
                    <a:pt x="4659" y="673"/>
                  </a:lnTo>
                  <a:lnTo>
                    <a:pt x="4659" y="673"/>
                  </a:lnTo>
                  <a:lnTo>
                    <a:pt x="4659" y="673"/>
                  </a:lnTo>
                  <a:lnTo>
                    <a:pt x="4659" y="673"/>
                  </a:lnTo>
                  <a:lnTo>
                    <a:pt x="4659" y="673"/>
                  </a:lnTo>
                  <a:lnTo>
                    <a:pt x="4659" y="673"/>
                  </a:lnTo>
                  <a:lnTo>
                    <a:pt x="4659" y="673"/>
                  </a:lnTo>
                  <a:lnTo>
                    <a:pt x="4659" y="673"/>
                  </a:lnTo>
                  <a:lnTo>
                    <a:pt x="4659" y="673"/>
                  </a:lnTo>
                  <a:lnTo>
                    <a:pt x="4659" y="673"/>
                  </a:lnTo>
                  <a:lnTo>
                    <a:pt x="4659" y="673"/>
                  </a:lnTo>
                  <a:lnTo>
                    <a:pt x="4659" y="673"/>
                  </a:lnTo>
                  <a:lnTo>
                    <a:pt x="4659" y="673"/>
                  </a:lnTo>
                  <a:lnTo>
                    <a:pt x="4659" y="673"/>
                  </a:lnTo>
                  <a:lnTo>
                    <a:pt x="4659" y="673"/>
                  </a:lnTo>
                  <a:lnTo>
                    <a:pt x="4659" y="625"/>
                  </a:lnTo>
                  <a:lnTo>
                    <a:pt x="4659" y="625"/>
                  </a:lnTo>
                  <a:lnTo>
                    <a:pt x="4659" y="625"/>
                  </a:lnTo>
                  <a:lnTo>
                    <a:pt x="4659" y="625"/>
                  </a:lnTo>
                  <a:lnTo>
                    <a:pt x="4659" y="625"/>
                  </a:lnTo>
                  <a:lnTo>
                    <a:pt x="4659" y="625"/>
                  </a:lnTo>
                  <a:lnTo>
                    <a:pt x="4659" y="625"/>
                  </a:lnTo>
                  <a:lnTo>
                    <a:pt x="4659" y="625"/>
                  </a:lnTo>
                  <a:lnTo>
                    <a:pt x="4659" y="625"/>
                  </a:lnTo>
                  <a:lnTo>
                    <a:pt x="4659" y="625"/>
                  </a:lnTo>
                  <a:lnTo>
                    <a:pt x="4659" y="625"/>
                  </a:lnTo>
                  <a:lnTo>
                    <a:pt x="4659" y="625"/>
                  </a:lnTo>
                  <a:lnTo>
                    <a:pt x="4659" y="625"/>
                  </a:lnTo>
                  <a:lnTo>
                    <a:pt x="4659" y="625"/>
                  </a:lnTo>
                  <a:lnTo>
                    <a:pt x="4659" y="625"/>
                  </a:lnTo>
                  <a:lnTo>
                    <a:pt x="4659" y="625"/>
                  </a:lnTo>
                  <a:lnTo>
                    <a:pt x="4611" y="289"/>
                  </a:lnTo>
                  <a:lnTo>
                    <a:pt x="4467" y="97"/>
                  </a:lnTo>
                  <a:lnTo>
                    <a:pt x="4467" y="97"/>
                  </a:lnTo>
                  <a:lnTo>
                    <a:pt x="4467" y="97"/>
                  </a:lnTo>
                  <a:lnTo>
                    <a:pt x="4467" y="97"/>
                  </a:lnTo>
                  <a:lnTo>
                    <a:pt x="4467" y="97"/>
                  </a:lnTo>
                  <a:lnTo>
                    <a:pt x="4467" y="97"/>
                  </a:lnTo>
                  <a:lnTo>
                    <a:pt x="4467" y="97"/>
                  </a:lnTo>
                  <a:lnTo>
                    <a:pt x="4467" y="97"/>
                  </a:lnTo>
                  <a:lnTo>
                    <a:pt x="4467" y="97"/>
                  </a:lnTo>
                  <a:lnTo>
                    <a:pt x="4467" y="97"/>
                  </a:lnTo>
                  <a:lnTo>
                    <a:pt x="4467" y="97"/>
                  </a:lnTo>
                  <a:lnTo>
                    <a:pt x="4467" y="97"/>
                  </a:lnTo>
                  <a:lnTo>
                    <a:pt x="4467" y="97"/>
                  </a:lnTo>
                  <a:lnTo>
                    <a:pt x="4467" y="97"/>
                  </a:lnTo>
                  <a:lnTo>
                    <a:pt x="4467" y="97"/>
                  </a:lnTo>
                  <a:lnTo>
                    <a:pt x="4467" y="97"/>
                  </a:lnTo>
                  <a:lnTo>
                    <a:pt x="4467" y="97"/>
                  </a:lnTo>
                  <a:lnTo>
                    <a:pt x="4467" y="97"/>
                  </a:lnTo>
                  <a:lnTo>
                    <a:pt x="4467" y="49"/>
                  </a:lnTo>
                  <a:lnTo>
                    <a:pt x="4467" y="49"/>
                  </a:lnTo>
                  <a:lnTo>
                    <a:pt x="4371" y="49"/>
                  </a:lnTo>
                  <a:lnTo>
                    <a:pt x="4323" y="1"/>
                  </a:lnTo>
                </a:path>
              </a:pathLst>
            </a:custGeom>
            <a:no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766" name="Google Shape;3766;p59"/>
            <p:cNvSpPr/>
            <p:nvPr/>
          </p:nvSpPr>
          <p:spPr>
            <a:xfrm>
              <a:off x="538275" y="3574250"/>
              <a:ext cx="359000" cy="290575"/>
            </a:xfrm>
            <a:custGeom>
              <a:avLst/>
              <a:gdLst/>
              <a:ahLst/>
              <a:cxnLst/>
              <a:rect l="l" t="t" r="r" b="b"/>
              <a:pathLst>
                <a:path w="14360" h="11623" extrusionOk="0">
                  <a:moveTo>
                    <a:pt x="9509" y="1"/>
                  </a:moveTo>
                  <a:lnTo>
                    <a:pt x="9701" y="1153"/>
                  </a:lnTo>
                  <a:lnTo>
                    <a:pt x="9845" y="2210"/>
                  </a:lnTo>
                  <a:lnTo>
                    <a:pt x="9942" y="3170"/>
                  </a:lnTo>
                  <a:lnTo>
                    <a:pt x="9942" y="4035"/>
                  </a:lnTo>
                  <a:lnTo>
                    <a:pt x="9893" y="4803"/>
                  </a:lnTo>
                  <a:lnTo>
                    <a:pt x="9797" y="5523"/>
                  </a:lnTo>
                  <a:lnTo>
                    <a:pt x="9653" y="6148"/>
                  </a:lnTo>
                  <a:lnTo>
                    <a:pt x="9461" y="6676"/>
                  </a:lnTo>
                  <a:lnTo>
                    <a:pt x="9221" y="7156"/>
                  </a:lnTo>
                  <a:lnTo>
                    <a:pt x="8981" y="7589"/>
                  </a:lnTo>
                  <a:lnTo>
                    <a:pt x="8645" y="7973"/>
                  </a:lnTo>
                  <a:lnTo>
                    <a:pt x="8309" y="8261"/>
                  </a:lnTo>
                  <a:lnTo>
                    <a:pt x="7972" y="8501"/>
                  </a:lnTo>
                  <a:lnTo>
                    <a:pt x="7588" y="8741"/>
                  </a:lnTo>
                  <a:lnTo>
                    <a:pt x="7204" y="8885"/>
                  </a:lnTo>
                  <a:lnTo>
                    <a:pt x="6772" y="8981"/>
                  </a:lnTo>
                  <a:lnTo>
                    <a:pt x="6340" y="9077"/>
                  </a:lnTo>
                  <a:lnTo>
                    <a:pt x="5907" y="9125"/>
                  </a:lnTo>
                  <a:lnTo>
                    <a:pt x="5091" y="9125"/>
                  </a:lnTo>
                  <a:lnTo>
                    <a:pt x="4275" y="9029"/>
                  </a:lnTo>
                  <a:lnTo>
                    <a:pt x="3554" y="8933"/>
                  </a:lnTo>
                  <a:lnTo>
                    <a:pt x="2930" y="8741"/>
                  </a:lnTo>
                  <a:lnTo>
                    <a:pt x="2450" y="8597"/>
                  </a:lnTo>
                  <a:lnTo>
                    <a:pt x="2017" y="8453"/>
                  </a:lnTo>
                  <a:lnTo>
                    <a:pt x="961" y="9894"/>
                  </a:lnTo>
                  <a:lnTo>
                    <a:pt x="288" y="10950"/>
                  </a:lnTo>
                  <a:lnTo>
                    <a:pt x="48" y="11334"/>
                  </a:lnTo>
                  <a:lnTo>
                    <a:pt x="0" y="11479"/>
                  </a:lnTo>
                  <a:lnTo>
                    <a:pt x="0" y="11575"/>
                  </a:lnTo>
                  <a:lnTo>
                    <a:pt x="48" y="11623"/>
                  </a:lnTo>
                  <a:lnTo>
                    <a:pt x="96" y="11623"/>
                  </a:lnTo>
                  <a:lnTo>
                    <a:pt x="336" y="11575"/>
                  </a:lnTo>
                  <a:lnTo>
                    <a:pt x="625" y="11431"/>
                  </a:lnTo>
                  <a:lnTo>
                    <a:pt x="961" y="11238"/>
                  </a:lnTo>
                  <a:lnTo>
                    <a:pt x="1633" y="10854"/>
                  </a:lnTo>
                  <a:lnTo>
                    <a:pt x="1921" y="10710"/>
                  </a:lnTo>
                  <a:lnTo>
                    <a:pt x="3266" y="11094"/>
                  </a:lnTo>
                  <a:lnTo>
                    <a:pt x="4467" y="11383"/>
                  </a:lnTo>
                  <a:lnTo>
                    <a:pt x="5619" y="11527"/>
                  </a:lnTo>
                  <a:lnTo>
                    <a:pt x="6676" y="11623"/>
                  </a:lnTo>
                  <a:lnTo>
                    <a:pt x="7684" y="11623"/>
                  </a:lnTo>
                  <a:lnTo>
                    <a:pt x="8549" y="11479"/>
                  </a:lnTo>
                  <a:lnTo>
                    <a:pt x="9365" y="11334"/>
                  </a:lnTo>
                  <a:lnTo>
                    <a:pt x="10086" y="11094"/>
                  </a:lnTo>
                  <a:lnTo>
                    <a:pt x="10758" y="10758"/>
                  </a:lnTo>
                  <a:lnTo>
                    <a:pt x="11334" y="10374"/>
                  </a:lnTo>
                  <a:lnTo>
                    <a:pt x="11863" y="9942"/>
                  </a:lnTo>
                  <a:lnTo>
                    <a:pt x="12343" y="9462"/>
                  </a:lnTo>
                  <a:lnTo>
                    <a:pt x="12727" y="8981"/>
                  </a:lnTo>
                  <a:lnTo>
                    <a:pt x="13063" y="8405"/>
                  </a:lnTo>
                  <a:lnTo>
                    <a:pt x="13351" y="7829"/>
                  </a:lnTo>
                  <a:lnTo>
                    <a:pt x="13639" y="7252"/>
                  </a:lnTo>
                  <a:lnTo>
                    <a:pt x="13832" y="6628"/>
                  </a:lnTo>
                  <a:lnTo>
                    <a:pt x="14024" y="6004"/>
                  </a:lnTo>
                  <a:lnTo>
                    <a:pt x="14120" y="5379"/>
                  </a:lnTo>
                  <a:lnTo>
                    <a:pt x="14216" y="4803"/>
                  </a:lnTo>
                  <a:lnTo>
                    <a:pt x="14360" y="3602"/>
                  </a:lnTo>
                  <a:lnTo>
                    <a:pt x="14360" y="2498"/>
                  </a:lnTo>
                  <a:lnTo>
                    <a:pt x="14360" y="1585"/>
                  </a:lnTo>
                  <a:lnTo>
                    <a:pt x="14312" y="865"/>
                  </a:lnTo>
                  <a:lnTo>
                    <a:pt x="14216" y="193"/>
                  </a:lnTo>
                  <a:lnTo>
                    <a:pt x="9509" y="1"/>
                  </a:lnTo>
                  <a:close/>
                </a:path>
              </a:pathLst>
            </a:custGeom>
            <a:solidFill>
              <a:srgbClr val="D3641A"/>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767" name="Google Shape;3767;p59"/>
            <p:cNvSpPr/>
            <p:nvPr/>
          </p:nvSpPr>
          <p:spPr>
            <a:xfrm>
              <a:off x="538275" y="3574250"/>
              <a:ext cx="359000" cy="290575"/>
            </a:xfrm>
            <a:custGeom>
              <a:avLst/>
              <a:gdLst/>
              <a:ahLst/>
              <a:cxnLst/>
              <a:rect l="l" t="t" r="r" b="b"/>
              <a:pathLst>
                <a:path w="14360" h="11623" fill="none" extrusionOk="0">
                  <a:moveTo>
                    <a:pt x="14216" y="193"/>
                  </a:moveTo>
                  <a:lnTo>
                    <a:pt x="14216" y="193"/>
                  </a:lnTo>
                  <a:lnTo>
                    <a:pt x="14312" y="865"/>
                  </a:lnTo>
                  <a:lnTo>
                    <a:pt x="14360" y="1585"/>
                  </a:lnTo>
                  <a:lnTo>
                    <a:pt x="14360" y="2498"/>
                  </a:lnTo>
                  <a:lnTo>
                    <a:pt x="14360" y="3602"/>
                  </a:lnTo>
                  <a:lnTo>
                    <a:pt x="14216" y="4803"/>
                  </a:lnTo>
                  <a:lnTo>
                    <a:pt x="14120" y="5379"/>
                  </a:lnTo>
                  <a:lnTo>
                    <a:pt x="14024" y="6004"/>
                  </a:lnTo>
                  <a:lnTo>
                    <a:pt x="13832" y="6628"/>
                  </a:lnTo>
                  <a:lnTo>
                    <a:pt x="13639" y="7252"/>
                  </a:lnTo>
                  <a:lnTo>
                    <a:pt x="13351" y="7829"/>
                  </a:lnTo>
                  <a:lnTo>
                    <a:pt x="13063" y="8405"/>
                  </a:lnTo>
                  <a:lnTo>
                    <a:pt x="12727" y="8981"/>
                  </a:lnTo>
                  <a:lnTo>
                    <a:pt x="12343" y="9462"/>
                  </a:lnTo>
                  <a:lnTo>
                    <a:pt x="11863" y="9942"/>
                  </a:lnTo>
                  <a:lnTo>
                    <a:pt x="11334" y="10374"/>
                  </a:lnTo>
                  <a:lnTo>
                    <a:pt x="10758" y="10758"/>
                  </a:lnTo>
                  <a:lnTo>
                    <a:pt x="10086" y="11094"/>
                  </a:lnTo>
                  <a:lnTo>
                    <a:pt x="9365" y="11334"/>
                  </a:lnTo>
                  <a:lnTo>
                    <a:pt x="8549" y="11479"/>
                  </a:lnTo>
                  <a:lnTo>
                    <a:pt x="7684" y="11623"/>
                  </a:lnTo>
                  <a:lnTo>
                    <a:pt x="6676" y="11623"/>
                  </a:lnTo>
                  <a:lnTo>
                    <a:pt x="5619" y="11527"/>
                  </a:lnTo>
                  <a:lnTo>
                    <a:pt x="4467" y="11383"/>
                  </a:lnTo>
                  <a:lnTo>
                    <a:pt x="3266" y="11094"/>
                  </a:lnTo>
                  <a:lnTo>
                    <a:pt x="1921" y="10710"/>
                  </a:lnTo>
                  <a:lnTo>
                    <a:pt x="1921" y="10710"/>
                  </a:lnTo>
                  <a:lnTo>
                    <a:pt x="1633" y="10854"/>
                  </a:lnTo>
                  <a:lnTo>
                    <a:pt x="961" y="11238"/>
                  </a:lnTo>
                  <a:lnTo>
                    <a:pt x="625" y="11431"/>
                  </a:lnTo>
                  <a:lnTo>
                    <a:pt x="336" y="11575"/>
                  </a:lnTo>
                  <a:lnTo>
                    <a:pt x="96" y="11623"/>
                  </a:lnTo>
                  <a:lnTo>
                    <a:pt x="48" y="11623"/>
                  </a:lnTo>
                  <a:lnTo>
                    <a:pt x="0" y="11575"/>
                  </a:lnTo>
                  <a:lnTo>
                    <a:pt x="0" y="11575"/>
                  </a:lnTo>
                  <a:lnTo>
                    <a:pt x="0" y="11479"/>
                  </a:lnTo>
                  <a:lnTo>
                    <a:pt x="48" y="11334"/>
                  </a:lnTo>
                  <a:lnTo>
                    <a:pt x="288" y="10950"/>
                  </a:lnTo>
                  <a:lnTo>
                    <a:pt x="961" y="9894"/>
                  </a:lnTo>
                  <a:lnTo>
                    <a:pt x="2017" y="8453"/>
                  </a:lnTo>
                  <a:lnTo>
                    <a:pt x="2017" y="8453"/>
                  </a:lnTo>
                  <a:lnTo>
                    <a:pt x="2450" y="8597"/>
                  </a:lnTo>
                  <a:lnTo>
                    <a:pt x="2930" y="8741"/>
                  </a:lnTo>
                  <a:lnTo>
                    <a:pt x="3554" y="8933"/>
                  </a:lnTo>
                  <a:lnTo>
                    <a:pt x="4275" y="9029"/>
                  </a:lnTo>
                  <a:lnTo>
                    <a:pt x="5091" y="9125"/>
                  </a:lnTo>
                  <a:lnTo>
                    <a:pt x="5907" y="9125"/>
                  </a:lnTo>
                  <a:lnTo>
                    <a:pt x="6340" y="9077"/>
                  </a:lnTo>
                  <a:lnTo>
                    <a:pt x="6772" y="8981"/>
                  </a:lnTo>
                  <a:lnTo>
                    <a:pt x="7204" y="8885"/>
                  </a:lnTo>
                  <a:lnTo>
                    <a:pt x="7588" y="8741"/>
                  </a:lnTo>
                  <a:lnTo>
                    <a:pt x="7972" y="8501"/>
                  </a:lnTo>
                  <a:lnTo>
                    <a:pt x="8309" y="8261"/>
                  </a:lnTo>
                  <a:lnTo>
                    <a:pt x="8645" y="7973"/>
                  </a:lnTo>
                  <a:lnTo>
                    <a:pt x="8981" y="7589"/>
                  </a:lnTo>
                  <a:lnTo>
                    <a:pt x="9221" y="7156"/>
                  </a:lnTo>
                  <a:lnTo>
                    <a:pt x="9461" y="6676"/>
                  </a:lnTo>
                  <a:lnTo>
                    <a:pt x="9653" y="6148"/>
                  </a:lnTo>
                  <a:lnTo>
                    <a:pt x="9797" y="5523"/>
                  </a:lnTo>
                  <a:lnTo>
                    <a:pt x="9893" y="4803"/>
                  </a:lnTo>
                  <a:lnTo>
                    <a:pt x="9942" y="4035"/>
                  </a:lnTo>
                  <a:lnTo>
                    <a:pt x="9942" y="3170"/>
                  </a:lnTo>
                  <a:lnTo>
                    <a:pt x="9845" y="2210"/>
                  </a:lnTo>
                  <a:lnTo>
                    <a:pt x="9701" y="1153"/>
                  </a:lnTo>
                  <a:lnTo>
                    <a:pt x="9509" y="1"/>
                  </a:lnTo>
                  <a:lnTo>
                    <a:pt x="14216" y="193"/>
                  </a:lnTo>
                </a:path>
              </a:pathLst>
            </a:custGeom>
            <a:no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768" name="Google Shape;3768;p59"/>
            <p:cNvSpPr/>
            <p:nvPr/>
          </p:nvSpPr>
          <p:spPr>
            <a:xfrm>
              <a:off x="751975" y="3729125"/>
              <a:ext cx="27650" cy="46850"/>
            </a:xfrm>
            <a:custGeom>
              <a:avLst/>
              <a:gdLst/>
              <a:ahLst/>
              <a:cxnLst/>
              <a:rect l="l" t="t" r="r" b="b"/>
              <a:pathLst>
                <a:path w="1106" h="1874" extrusionOk="0">
                  <a:moveTo>
                    <a:pt x="1057" y="1"/>
                  </a:moveTo>
                  <a:lnTo>
                    <a:pt x="987" y="315"/>
                  </a:lnTo>
                  <a:lnTo>
                    <a:pt x="987" y="315"/>
                  </a:lnTo>
                  <a:lnTo>
                    <a:pt x="1105" y="1"/>
                  </a:lnTo>
                  <a:close/>
                  <a:moveTo>
                    <a:pt x="987" y="315"/>
                  </a:moveTo>
                  <a:lnTo>
                    <a:pt x="961" y="385"/>
                  </a:lnTo>
                  <a:lnTo>
                    <a:pt x="879" y="577"/>
                  </a:lnTo>
                  <a:lnTo>
                    <a:pt x="879" y="577"/>
                  </a:lnTo>
                  <a:lnTo>
                    <a:pt x="961" y="433"/>
                  </a:lnTo>
                  <a:lnTo>
                    <a:pt x="987" y="315"/>
                  </a:lnTo>
                  <a:close/>
                  <a:moveTo>
                    <a:pt x="879" y="577"/>
                  </a:moveTo>
                  <a:lnTo>
                    <a:pt x="769" y="769"/>
                  </a:lnTo>
                  <a:lnTo>
                    <a:pt x="707" y="913"/>
                  </a:lnTo>
                  <a:lnTo>
                    <a:pt x="817" y="721"/>
                  </a:lnTo>
                  <a:lnTo>
                    <a:pt x="879" y="577"/>
                  </a:lnTo>
                  <a:close/>
                  <a:moveTo>
                    <a:pt x="707" y="913"/>
                  </a:moveTo>
                  <a:lnTo>
                    <a:pt x="625" y="1057"/>
                  </a:lnTo>
                  <a:lnTo>
                    <a:pt x="433" y="1345"/>
                  </a:lnTo>
                  <a:lnTo>
                    <a:pt x="337" y="1490"/>
                  </a:lnTo>
                  <a:lnTo>
                    <a:pt x="337" y="1490"/>
                  </a:lnTo>
                  <a:lnTo>
                    <a:pt x="433" y="1394"/>
                  </a:lnTo>
                  <a:lnTo>
                    <a:pt x="625" y="1105"/>
                  </a:lnTo>
                  <a:lnTo>
                    <a:pt x="707" y="913"/>
                  </a:lnTo>
                  <a:close/>
                  <a:moveTo>
                    <a:pt x="337" y="1490"/>
                  </a:moveTo>
                  <a:lnTo>
                    <a:pt x="193" y="1634"/>
                  </a:lnTo>
                  <a:lnTo>
                    <a:pt x="1" y="1874"/>
                  </a:lnTo>
                  <a:lnTo>
                    <a:pt x="1" y="1874"/>
                  </a:lnTo>
                  <a:lnTo>
                    <a:pt x="241" y="1634"/>
                  </a:lnTo>
                  <a:lnTo>
                    <a:pt x="337" y="1490"/>
                  </a:lnTo>
                  <a:close/>
                </a:path>
              </a:pathLst>
            </a:custGeom>
            <a:solidFill>
              <a:srgbClr val="D6514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769" name="Google Shape;3769;p59"/>
            <p:cNvSpPr/>
            <p:nvPr/>
          </p:nvSpPr>
          <p:spPr>
            <a:xfrm>
              <a:off x="739975" y="3729125"/>
              <a:ext cx="39650" cy="56450"/>
            </a:xfrm>
            <a:custGeom>
              <a:avLst/>
              <a:gdLst/>
              <a:ahLst/>
              <a:cxnLst/>
              <a:rect l="l" t="t" r="r" b="b"/>
              <a:pathLst>
                <a:path w="1586" h="2258" fill="none" extrusionOk="0">
                  <a:moveTo>
                    <a:pt x="1585" y="1"/>
                  </a:moveTo>
                  <a:lnTo>
                    <a:pt x="1585" y="1"/>
                  </a:lnTo>
                  <a:lnTo>
                    <a:pt x="1585" y="1"/>
                  </a:lnTo>
                  <a:lnTo>
                    <a:pt x="1537" y="1"/>
                  </a:lnTo>
                  <a:lnTo>
                    <a:pt x="1537" y="1"/>
                  </a:lnTo>
                  <a:lnTo>
                    <a:pt x="1537" y="1"/>
                  </a:lnTo>
                  <a:lnTo>
                    <a:pt x="1537" y="1"/>
                  </a:lnTo>
                  <a:lnTo>
                    <a:pt x="1537" y="1"/>
                  </a:lnTo>
                  <a:lnTo>
                    <a:pt x="1537" y="1"/>
                  </a:lnTo>
                  <a:lnTo>
                    <a:pt x="1537" y="1"/>
                  </a:lnTo>
                  <a:lnTo>
                    <a:pt x="1537" y="1"/>
                  </a:lnTo>
                  <a:lnTo>
                    <a:pt x="1537" y="1"/>
                  </a:lnTo>
                  <a:lnTo>
                    <a:pt x="1537" y="1"/>
                  </a:lnTo>
                  <a:lnTo>
                    <a:pt x="1537" y="1"/>
                  </a:lnTo>
                  <a:lnTo>
                    <a:pt x="1537" y="1"/>
                  </a:lnTo>
                  <a:lnTo>
                    <a:pt x="1441" y="433"/>
                  </a:lnTo>
                  <a:lnTo>
                    <a:pt x="1249" y="769"/>
                  </a:lnTo>
                  <a:lnTo>
                    <a:pt x="1105" y="1105"/>
                  </a:lnTo>
                  <a:lnTo>
                    <a:pt x="913" y="1394"/>
                  </a:lnTo>
                  <a:lnTo>
                    <a:pt x="673" y="1634"/>
                  </a:lnTo>
                  <a:lnTo>
                    <a:pt x="481" y="1874"/>
                  </a:lnTo>
                  <a:lnTo>
                    <a:pt x="1" y="2258"/>
                  </a:lnTo>
                  <a:lnTo>
                    <a:pt x="1" y="2258"/>
                  </a:lnTo>
                  <a:lnTo>
                    <a:pt x="481" y="1874"/>
                  </a:lnTo>
                  <a:lnTo>
                    <a:pt x="721" y="1634"/>
                  </a:lnTo>
                  <a:lnTo>
                    <a:pt x="913" y="1345"/>
                  </a:lnTo>
                  <a:lnTo>
                    <a:pt x="1105" y="1057"/>
                  </a:lnTo>
                  <a:lnTo>
                    <a:pt x="1297" y="721"/>
                  </a:lnTo>
                  <a:lnTo>
                    <a:pt x="1441" y="385"/>
                  </a:lnTo>
                  <a:lnTo>
                    <a:pt x="1585" y="1"/>
                  </a:lnTo>
                  <a:lnTo>
                    <a:pt x="1585" y="1"/>
                  </a:lnTo>
                  <a:lnTo>
                    <a:pt x="1585" y="1"/>
                  </a:lnTo>
                  <a:lnTo>
                    <a:pt x="1585" y="1"/>
                  </a:lnTo>
                  <a:lnTo>
                    <a:pt x="1585" y="1"/>
                  </a:lnTo>
                </a:path>
              </a:pathLst>
            </a:custGeom>
            <a:no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770" name="Google Shape;3770;p59"/>
            <p:cNvSpPr/>
            <p:nvPr/>
          </p:nvSpPr>
          <p:spPr>
            <a:xfrm>
              <a:off x="739975" y="3729125"/>
              <a:ext cx="141700" cy="60075"/>
            </a:xfrm>
            <a:custGeom>
              <a:avLst/>
              <a:gdLst/>
              <a:ahLst/>
              <a:cxnLst/>
              <a:rect l="l" t="t" r="r" b="b"/>
              <a:pathLst>
                <a:path w="5668" h="2403" extrusionOk="0">
                  <a:moveTo>
                    <a:pt x="1585" y="1"/>
                  </a:moveTo>
                  <a:lnTo>
                    <a:pt x="1441" y="385"/>
                  </a:lnTo>
                  <a:lnTo>
                    <a:pt x="1297" y="721"/>
                  </a:lnTo>
                  <a:lnTo>
                    <a:pt x="1105" y="1057"/>
                  </a:lnTo>
                  <a:lnTo>
                    <a:pt x="913" y="1345"/>
                  </a:lnTo>
                  <a:lnTo>
                    <a:pt x="721" y="1634"/>
                  </a:lnTo>
                  <a:lnTo>
                    <a:pt x="481" y="1874"/>
                  </a:lnTo>
                  <a:lnTo>
                    <a:pt x="1" y="2258"/>
                  </a:lnTo>
                  <a:lnTo>
                    <a:pt x="1393" y="2354"/>
                  </a:lnTo>
                  <a:lnTo>
                    <a:pt x="3074" y="2402"/>
                  </a:lnTo>
                  <a:lnTo>
                    <a:pt x="3987" y="2402"/>
                  </a:lnTo>
                  <a:lnTo>
                    <a:pt x="4947" y="2354"/>
                  </a:lnTo>
                  <a:lnTo>
                    <a:pt x="5331" y="1586"/>
                  </a:lnTo>
                  <a:lnTo>
                    <a:pt x="5668" y="769"/>
                  </a:lnTo>
                  <a:lnTo>
                    <a:pt x="4851" y="673"/>
                  </a:lnTo>
                  <a:lnTo>
                    <a:pt x="4035" y="529"/>
                  </a:lnTo>
                  <a:lnTo>
                    <a:pt x="2546" y="193"/>
                  </a:lnTo>
                  <a:lnTo>
                    <a:pt x="2498" y="193"/>
                  </a:lnTo>
                  <a:lnTo>
                    <a:pt x="2402" y="145"/>
                  </a:lnTo>
                  <a:lnTo>
                    <a:pt x="1633" y="1"/>
                  </a:lnTo>
                  <a:close/>
                </a:path>
              </a:pathLst>
            </a:custGeom>
            <a:solidFill>
              <a:srgbClr val="BF501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771" name="Google Shape;3771;p59"/>
            <p:cNvSpPr/>
            <p:nvPr/>
          </p:nvSpPr>
          <p:spPr>
            <a:xfrm>
              <a:off x="739975" y="3729125"/>
              <a:ext cx="141700" cy="60075"/>
            </a:xfrm>
            <a:custGeom>
              <a:avLst/>
              <a:gdLst/>
              <a:ahLst/>
              <a:cxnLst/>
              <a:rect l="l" t="t" r="r" b="b"/>
              <a:pathLst>
                <a:path w="5668" h="2403" fill="none" extrusionOk="0">
                  <a:moveTo>
                    <a:pt x="1585" y="1"/>
                  </a:moveTo>
                  <a:lnTo>
                    <a:pt x="1585" y="1"/>
                  </a:lnTo>
                  <a:lnTo>
                    <a:pt x="1441" y="385"/>
                  </a:lnTo>
                  <a:lnTo>
                    <a:pt x="1297" y="721"/>
                  </a:lnTo>
                  <a:lnTo>
                    <a:pt x="1105" y="1057"/>
                  </a:lnTo>
                  <a:lnTo>
                    <a:pt x="913" y="1345"/>
                  </a:lnTo>
                  <a:lnTo>
                    <a:pt x="721" y="1634"/>
                  </a:lnTo>
                  <a:lnTo>
                    <a:pt x="481" y="1874"/>
                  </a:lnTo>
                  <a:lnTo>
                    <a:pt x="1" y="2258"/>
                  </a:lnTo>
                  <a:lnTo>
                    <a:pt x="1" y="2258"/>
                  </a:lnTo>
                  <a:lnTo>
                    <a:pt x="1" y="2258"/>
                  </a:lnTo>
                  <a:lnTo>
                    <a:pt x="1" y="2258"/>
                  </a:lnTo>
                  <a:lnTo>
                    <a:pt x="1393" y="2354"/>
                  </a:lnTo>
                  <a:lnTo>
                    <a:pt x="3074" y="2402"/>
                  </a:lnTo>
                  <a:lnTo>
                    <a:pt x="3074" y="2402"/>
                  </a:lnTo>
                  <a:lnTo>
                    <a:pt x="3987" y="2402"/>
                  </a:lnTo>
                  <a:lnTo>
                    <a:pt x="4947" y="2354"/>
                  </a:lnTo>
                  <a:lnTo>
                    <a:pt x="4947" y="2354"/>
                  </a:lnTo>
                  <a:lnTo>
                    <a:pt x="5331" y="1586"/>
                  </a:lnTo>
                  <a:lnTo>
                    <a:pt x="5668" y="769"/>
                  </a:lnTo>
                  <a:lnTo>
                    <a:pt x="5668" y="769"/>
                  </a:lnTo>
                  <a:lnTo>
                    <a:pt x="4851" y="673"/>
                  </a:lnTo>
                  <a:lnTo>
                    <a:pt x="4035" y="529"/>
                  </a:lnTo>
                  <a:lnTo>
                    <a:pt x="2546" y="193"/>
                  </a:lnTo>
                  <a:lnTo>
                    <a:pt x="2546" y="193"/>
                  </a:lnTo>
                  <a:lnTo>
                    <a:pt x="2546" y="193"/>
                  </a:lnTo>
                  <a:lnTo>
                    <a:pt x="2546" y="193"/>
                  </a:lnTo>
                  <a:lnTo>
                    <a:pt x="2546" y="193"/>
                  </a:lnTo>
                  <a:lnTo>
                    <a:pt x="2498" y="193"/>
                  </a:lnTo>
                  <a:lnTo>
                    <a:pt x="2498" y="193"/>
                  </a:lnTo>
                  <a:lnTo>
                    <a:pt x="2402" y="145"/>
                  </a:lnTo>
                  <a:lnTo>
                    <a:pt x="2402" y="145"/>
                  </a:lnTo>
                  <a:lnTo>
                    <a:pt x="2402" y="145"/>
                  </a:lnTo>
                  <a:lnTo>
                    <a:pt x="2402" y="145"/>
                  </a:lnTo>
                  <a:lnTo>
                    <a:pt x="1633" y="1"/>
                  </a:lnTo>
                  <a:lnTo>
                    <a:pt x="1633" y="1"/>
                  </a:lnTo>
                  <a:lnTo>
                    <a:pt x="1681" y="1"/>
                  </a:lnTo>
                  <a:lnTo>
                    <a:pt x="1681" y="1"/>
                  </a:lnTo>
                  <a:lnTo>
                    <a:pt x="1585" y="1"/>
                  </a:lnTo>
                </a:path>
              </a:pathLst>
            </a:custGeom>
            <a:no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772" name="Google Shape;3772;p59"/>
            <p:cNvSpPr/>
            <p:nvPr/>
          </p:nvSpPr>
          <p:spPr>
            <a:xfrm>
              <a:off x="514250" y="3771150"/>
              <a:ext cx="90075" cy="129700"/>
            </a:xfrm>
            <a:custGeom>
              <a:avLst/>
              <a:gdLst/>
              <a:ahLst/>
              <a:cxnLst/>
              <a:rect l="l" t="t" r="r" b="b"/>
              <a:pathLst>
                <a:path w="3603" h="5188" extrusionOk="0">
                  <a:moveTo>
                    <a:pt x="2450" y="1"/>
                  </a:moveTo>
                  <a:lnTo>
                    <a:pt x="2258" y="241"/>
                  </a:lnTo>
                  <a:lnTo>
                    <a:pt x="1922" y="769"/>
                  </a:lnTo>
                  <a:lnTo>
                    <a:pt x="1490" y="1537"/>
                  </a:lnTo>
                  <a:lnTo>
                    <a:pt x="961" y="2450"/>
                  </a:lnTo>
                  <a:lnTo>
                    <a:pt x="529" y="3314"/>
                  </a:lnTo>
                  <a:lnTo>
                    <a:pt x="193" y="4131"/>
                  </a:lnTo>
                  <a:lnTo>
                    <a:pt x="49" y="4467"/>
                  </a:lnTo>
                  <a:lnTo>
                    <a:pt x="1" y="4755"/>
                  </a:lnTo>
                  <a:lnTo>
                    <a:pt x="1" y="4995"/>
                  </a:lnTo>
                  <a:lnTo>
                    <a:pt x="49" y="5139"/>
                  </a:lnTo>
                  <a:lnTo>
                    <a:pt x="145" y="5187"/>
                  </a:lnTo>
                  <a:lnTo>
                    <a:pt x="577" y="5187"/>
                  </a:lnTo>
                  <a:lnTo>
                    <a:pt x="913" y="5043"/>
                  </a:lnTo>
                  <a:lnTo>
                    <a:pt x="1249" y="4899"/>
                  </a:lnTo>
                  <a:lnTo>
                    <a:pt x="1874" y="4563"/>
                  </a:lnTo>
                  <a:lnTo>
                    <a:pt x="2114" y="4371"/>
                  </a:lnTo>
                  <a:lnTo>
                    <a:pt x="2306" y="4371"/>
                  </a:lnTo>
                  <a:lnTo>
                    <a:pt x="2738" y="4275"/>
                  </a:lnTo>
                  <a:lnTo>
                    <a:pt x="2978" y="4227"/>
                  </a:lnTo>
                  <a:lnTo>
                    <a:pt x="3170" y="4131"/>
                  </a:lnTo>
                  <a:lnTo>
                    <a:pt x="3315" y="4035"/>
                  </a:lnTo>
                  <a:lnTo>
                    <a:pt x="3411" y="3891"/>
                  </a:lnTo>
                  <a:lnTo>
                    <a:pt x="3363" y="3555"/>
                  </a:lnTo>
                  <a:lnTo>
                    <a:pt x="3315" y="3218"/>
                  </a:lnTo>
                  <a:lnTo>
                    <a:pt x="3218" y="3074"/>
                  </a:lnTo>
                  <a:lnTo>
                    <a:pt x="3122" y="2978"/>
                  </a:lnTo>
                  <a:lnTo>
                    <a:pt x="3026" y="2882"/>
                  </a:lnTo>
                  <a:lnTo>
                    <a:pt x="2882" y="2834"/>
                  </a:lnTo>
                  <a:lnTo>
                    <a:pt x="2738" y="2882"/>
                  </a:lnTo>
                  <a:lnTo>
                    <a:pt x="2546" y="2930"/>
                  </a:lnTo>
                  <a:lnTo>
                    <a:pt x="2258" y="3074"/>
                  </a:lnTo>
                  <a:lnTo>
                    <a:pt x="1970" y="3362"/>
                  </a:lnTo>
                  <a:lnTo>
                    <a:pt x="2834" y="2018"/>
                  </a:lnTo>
                  <a:lnTo>
                    <a:pt x="3411" y="1057"/>
                  </a:lnTo>
                  <a:lnTo>
                    <a:pt x="3555" y="721"/>
                  </a:lnTo>
                  <a:lnTo>
                    <a:pt x="3603" y="625"/>
                  </a:lnTo>
                  <a:lnTo>
                    <a:pt x="3603" y="577"/>
                  </a:lnTo>
                  <a:lnTo>
                    <a:pt x="3363" y="433"/>
                  </a:lnTo>
                  <a:lnTo>
                    <a:pt x="3026" y="193"/>
                  </a:lnTo>
                  <a:lnTo>
                    <a:pt x="2690" y="49"/>
                  </a:lnTo>
                  <a:lnTo>
                    <a:pt x="2546" y="1"/>
                  </a:lnTo>
                  <a:close/>
                </a:path>
              </a:pathLst>
            </a:custGeom>
            <a:solidFill>
              <a:srgbClr val="FDFDFD"/>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773" name="Google Shape;3773;p59"/>
            <p:cNvSpPr/>
            <p:nvPr/>
          </p:nvSpPr>
          <p:spPr>
            <a:xfrm>
              <a:off x="514250" y="3771150"/>
              <a:ext cx="90075" cy="129700"/>
            </a:xfrm>
            <a:custGeom>
              <a:avLst/>
              <a:gdLst/>
              <a:ahLst/>
              <a:cxnLst/>
              <a:rect l="l" t="t" r="r" b="b"/>
              <a:pathLst>
                <a:path w="3603" h="5188" fill="none" extrusionOk="0">
                  <a:moveTo>
                    <a:pt x="3411" y="3891"/>
                  </a:moveTo>
                  <a:lnTo>
                    <a:pt x="3411" y="3891"/>
                  </a:lnTo>
                  <a:lnTo>
                    <a:pt x="3363" y="3555"/>
                  </a:lnTo>
                  <a:lnTo>
                    <a:pt x="3315" y="3218"/>
                  </a:lnTo>
                  <a:lnTo>
                    <a:pt x="3218" y="3074"/>
                  </a:lnTo>
                  <a:lnTo>
                    <a:pt x="3122" y="2978"/>
                  </a:lnTo>
                  <a:lnTo>
                    <a:pt x="3026" y="2882"/>
                  </a:lnTo>
                  <a:lnTo>
                    <a:pt x="2882" y="2834"/>
                  </a:lnTo>
                  <a:lnTo>
                    <a:pt x="2882" y="2834"/>
                  </a:lnTo>
                  <a:lnTo>
                    <a:pt x="2738" y="2882"/>
                  </a:lnTo>
                  <a:lnTo>
                    <a:pt x="2546" y="2930"/>
                  </a:lnTo>
                  <a:lnTo>
                    <a:pt x="2258" y="3074"/>
                  </a:lnTo>
                  <a:lnTo>
                    <a:pt x="1970" y="3362"/>
                  </a:lnTo>
                  <a:lnTo>
                    <a:pt x="1970" y="3362"/>
                  </a:lnTo>
                  <a:lnTo>
                    <a:pt x="2834" y="2018"/>
                  </a:lnTo>
                  <a:lnTo>
                    <a:pt x="3411" y="1057"/>
                  </a:lnTo>
                  <a:lnTo>
                    <a:pt x="3555" y="721"/>
                  </a:lnTo>
                  <a:lnTo>
                    <a:pt x="3603" y="625"/>
                  </a:lnTo>
                  <a:lnTo>
                    <a:pt x="3603" y="577"/>
                  </a:lnTo>
                  <a:lnTo>
                    <a:pt x="3603" y="577"/>
                  </a:lnTo>
                  <a:lnTo>
                    <a:pt x="3363" y="433"/>
                  </a:lnTo>
                  <a:lnTo>
                    <a:pt x="3026" y="193"/>
                  </a:lnTo>
                  <a:lnTo>
                    <a:pt x="2690" y="49"/>
                  </a:lnTo>
                  <a:lnTo>
                    <a:pt x="2546" y="1"/>
                  </a:lnTo>
                  <a:lnTo>
                    <a:pt x="2450" y="1"/>
                  </a:lnTo>
                  <a:lnTo>
                    <a:pt x="2450" y="1"/>
                  </a:lnTo>
                  <a:lnTo>
                    <a:pt x="2258" y="241"/>
                  </a:lnTo>
                  <a:lnTo>
                    <a:pt x="1922" y="769"/>
                  </a:lnTo>
                  <a:lnTo>
                    <a:pt x="1490" y="1537"/>
                  </a:lnTo>
                  <a:lnTo>
                    <a:pt x="961" y="2450"/>
                  </a:lnTo>
                  <a:lnTo>
                    <a:pt x="529" y="3314"/>
                  </a:lnTo>
                  <a:lnTo>
                    <a:pt x="193" y="4131"/>
                  </a:lnTo>
                  <a:lnTo>
                    <a:pt x="49" y="4467"/>
                  </a:lnTo>
                  <a:lnTo>
                    <a:pt x="1" y="4755"/>
                  </a:lnTo>
                  <a:lnTo>
                    <a:pt x="1" y="4995"/>
                  </a:lnTo>
                  <a:lnTo>
                    <a:pt x="49" y="5139"/>
                  </a:lnTo>
                  <a:lnTo>
                    <a:pt x="49" y="5139"/>
                  </a:lnTo>
                  <a:lnTo>
                    <a:pt x="145" y="5187"/>
                  </a:lnTo>
                  <a:lnTo>
                    <a:pt x="289" y="5187"/>
                  </a:lnTo>
                  <a:lnTo>
                    <a:pt x="577" y="5187"/>
                  </a:lnTo>
                  <a:lnTo>
                    <a:pt x="913" y="5043"/>
                  </a:lnTo>
                  <a:lnTo>
                    <a:pt x="1249" y="4899"/>
                  </a:lnTo>
                  <a:lnTo>
                    <a:pt x="1874" y="4563"/>
                  </a:lnTo>
                  <a:lnTo>
                    <a:pt x="2114" y="4371"/>
                  </a:lnTo>
                  <a:lnTo>
                    <a:pt x="2114" y="4371"/>
                  </a:lnTo>
                  <a:lnTo>
                    <a:pt x="2306" y="4371"/>
                  </a:lnTo>
                  <a:lnTo>
                    <a:pt x="2738" y="4275"/>
                  </a:lnTo>
                  <a:lnTo>
                    <a:pt x="2978" y="4227"/>
                  </a:lnTo>
                  <a:lnTo>
                    <a:pt x="3170" y="4131"/>
                  </a:lnTo>
                  <a:lnTo>
                    <a:pt x="3315" y="4035"/>
                  </a:lnTo>
                  <a:lnTo>
                    <a:pt x="3411" y="3891"/>
                  </a:lnTo>
                </a:path>
              </a:pathLst>
            </a:custGeom>
            <a:no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774" name="Google Shape;3774;p59"/>
            <p:cNvSpPr/>
            <p:nvPr/>
          </p:nvSpPr>
          <p:spPr>
            <a:xfrm>
              <a:off x="514250" y="3771150"/>
              <a:ext cx="90075" cy="129700"/>
            </a:xfrm>
            <a:custGeom>
              <a:avLst/>
              <a:gdLst/>
              <a:ahLst/>
              <a:cxnLst/>
              <a:rect l="l" t="t" r="r" b="b"/>
              <a:pathLst>
                <a:path w="3603" h="5188" extrusionOk="0">
                  <a:moveTo>
                    <a:pt x="2450" y="1"/>
                  </a:moveTo>
                  <a:lnTo>
                    <a:pt x="2306" y="193"/>
                  </a:lnTo>
                  <a:lnTo>
                    <a:pt x="1970" y="673"/>
                  </a:lnTo>
                  <a:lnTo>
                    <a:pt x="1153" y="2114"/>
                  </a:lnTo>
                  <a:lnTo>
                    <a:pt x="721" y="2930"/>
                  </a:lnTo>
                  <a:lnTo>
                    <a:pt x="337" y="3747"/>
                  </a:lnTo>
                  <a:lnTo>
                    <a:pt x="97" y="4419"/>
                  </a:lnTo>
                  <a:lnTo>
                    <a:pt x="1" y="4707"/>
                  </a:lnTo>
                  <a:lnTo>
                    <a:pt x="1" y="4899"/>
                  </a:lnTo>
                  <a:lnTo>
                    <a:pt x="1" y="5043"/>
                  </a:lnTo>
                  <a:lnTo>
                    <a:pt x="49" y="5139"/>
                  </a:lnTo>
                  <a:lnTo>
                    <a:pt x="193" y="5187"/>
                  </a:lnTo>
                  <a:lnTo>
                    <a:pt x="577" y="5187"/>
                  </a:lnTo>
                  <a:lnTo>
                    <a:pt x="865" y="5091"/>
                  </a:lnTo>
                  <a:lnTo>
                    <a:pt x="1490" y="4803"/>
                  </a:lnTo>
                  <a:lnTo>
                    <a:pt x="1922" y="4515"/>
                  </a:lnTo>
                  <a:lnTo>
                    <a:pt x="2114" y="4371"/>
                  </a:lnTo>
                  <a:lnTo>
                    <a:pt x="2306" y="4371"/>
                  </a:lnTo>
                  <a:lnTo>
                    <a:pt x="2738" y="4275"/>
                  </a:lnTo>
                  <a:lnTo>
                    <a:pt x="2978" y="4227"/>
                  </a:lnTo>
                  <a:lnTo>
                    <a:pt x="3170" y="4131"/>
                  </a:lnTo>
                  <a:lnTo>
                    <a:pt x="3315" y="4035"/>
                  </a:lnTo>
                  <a:lnTo>
                    <a:pt x="3411" y="3891"/>
                  </a:lnTo>
                  <a:lnTo>
                    <a:pt x="3363" y="3555"/>
                  </a:lnTo>
                  <a:lnTo>
                    <a:pt x="3315" y="3218"/>
                  </a:lnTo>
                  <a:lnTo>
                    <a:pt x="3218" y="3074"/>
                  </a:lnTo>
                  <a:lnTo>
                    <a:pt x="3122" y="2978"/>
                  </a:lnTo>
                  <a:lnTo>
                    <a:pt x="3026" y="2882"/>
                  </a:lnTo>
                  <a:lnTo>
                    <a:pt x="2882" y="2834"/>
                  </a:lnTo>
                  <a:lnTo>
                    <a:pt x="2834" y="2834"/>
                  </a:lnTo>
                  <a:lnTo>
                    <a:pt x="2690" y="2882"/>
                  </a:lnTo>
                  <a:lnTo>
                    <a:pt x="2546" y="2930"/>
                  </a:lnTo>
                  <a:lnTo>
                    <a:pt x="2258" y="3122"/>
                  </a:lnTo>
                  <a:lnTo>
                    <a:pt x="1970" y="3362"/>
                  </a:lnTo>
                  <a:lnTo>
                    <a:pt x="2786" y="2114"/>
                  </a:lnTo>
                  <a:lnTo>
                    <a:pt x="3315" y="1153"/>
                  </a:lnTo>
                  <a:lnTo>
                    <a:pt x="3507" y="817"/>
                  </a:lnTo>
                  <a:lnTo>
                    <a:pt x="3603" y="625"/>
                  </a:lnTo>
                  <a:lnTo>
                    <a:pt x="3603" y="577"/>
                  </a:lnTo>
                  <a:lnTo>
                    <a:pt x="3411" y="433"/>
                  </a:lnTo>
                  <a:lnTo>
                    <a:pt x="3074" y="241"/>
                  </a:lnTo>
                  <a:lnTo>
                    <a:pt x="2786" y="49"/>
                  </a:lnTo>
                  <a:lnTo>
                    <a:pt x="2498" y="1"/>
                  </a:lnTo>
                  <a:close/>
                </a:path>
              </a:pathLst>
            </a:custGeom>
            <a:solidFill>
              <a:srgbClr val="F8F8F8"/>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775" name="Google Shape;3775;p59"/>
            <p:cNvSpPr/>
            <p:nvPr/>
          </p:nvSpPr>
          <p:spPr>
            <a:xfrm>
              <a:off x="514250" y="3771150"/>
              <a:ext cx="90075" cy="129700"/>
            </a:xfrm>
            <a:custGeom>
              <a:avLst/>
              <a:gdLst/>
              <a:ahLst/>
              <a:cxnLst/>
              <a:rect l="l" t="t" r="r" b="b"/>
              <a:pathLst>
                <a:path w="3603" h="5188" fill="none" extrusionOk="0">
                  <a:moveTo>
                    <a:pt x="2498" y="1"/>
                  </a:moveTo>
                  <a:lnTo>
                    <a:pt x="2498" y="1"/>
                  </a:lnTo>
                  <a:lnTo>
                    <a:pt x="2450" y="1"/>
                  </a:lnTo>
                  <a:lnTo>
                    <a:pt x="2450" y="1"/>
                  </a:lnTo>
                  <a:lnTo>
                    <a:pt x="2306" y="193"/>
                  </a:lnTo>
                  <a:lnTo>
                    <a:pt x="1970" y="673"/>
                  </a:lnTo>
                  <a:lnTo>
                    <a:pt x="1153" y="2114"/>
                  </a:lnTo>
                  <a:lnTo>
                    <a:pt x="721" y="2930"/>
                  </a:lnTo>
                  <a:lnTo>
                    <a:pt x="337" y="3747"/>
                  </a:lnTo>
                  <a:lnTo>
                    <a:pt x="97" y="4419"/>
                  </a:lnTo>
                  <a:lnTo>
                    <a:pt x="1" y="4707"/>
                  </a:lnTo>
                  <a:lnTo>
                    <a:pt x="1" y="4899"/>
                  </a:lnTo>
                  <a:lnTo>
                    <a:pt x="1" y="4899"/>
                  </a:lnTo>
                  <a:lnTo>
                    <a:pt x="1" y="5043"/>
                  </a:lnTo>
                  <a:lnTo>
                    <a:pt x="49" y="5139"/>
                  </a:lnTo>
                  <a:lnTo>
                    <a:pt x="49" y="5139"/>
                  </a:lnTo>
                  <a:lnTo>
                    <a:pt x="193" y="5187"/>
                  </a:lnTo>
                  <a:lnTo>
                    <a:pt x="337" y="5187"/>
                  </a:lnTo>
                  <a:lnTo>
                    <a:pt x="337" y="5187"/>
                  </a:lnTo>
                  <a:lnTo>
                    <a:pt x="577" y="5187"/>
                  </a:lnTo>
                  <a:lnTo>
                    <a:pt x="865" y="5091"/>
                  </a:lnTo>
                  <a:lnTo>
                    <a:pt x="1490" y="4803"/>
                  </a:lnTo>
                  <a:lnTo>
                    <a:pt x="1922" y="4515"/>
                  </a:lnTo>
                  <a:lnTo>
                    <a:pt x="2114" y="4371"/>
                  </a:lnTo>
                  <a:lnTo>
                    <a:pt x="2114" y="4371"/>
                  </a:lnTo>
                  <a:lnTo>
                    <a:pt x="2306" y="4371"/>
                  </a:lnTo>
                  <a:lnTo>
                    <a:pt x="2738" y="4275"/>
                  </a:lnTo>
                  <a:lnTo>
                    <a:pt x="2978" y="4227"/>
                  </a:lnTo>
                  <a:lnTo>
                    <a:pt x="3170" y="4131"/>
                  </a:lnTo>
                  <a:lnTo>
                    <a:pt x="3315" y="4035"/>
                  </a:lnTo>
                  <a:lnTo>
                    <a:pt x="3411" y="3891"/>
                  </a:lnTo>
                  <a:lnTo>
                    <a:pt x="3411" y="3891"/>
                  </a:lnTo>
                  <a:lnTo>
                    <a:pt x="3363" y="3555"/>
                  </a:lnTo>
                  <a:lnTo>
                    <a:pt x="3315" y="3218"/>
                  </a:lnTo>
                  <a:lnTo>
                    <a:pt x="3218" y="3074"/>
                  </a:lnTo>
                  <a:lnTo>
                    <a:pt x="3122" y="2978"/>
                  </a:lnTo>
                  <a:lnTo>
                    <a:pt x="3026" y="2882"/>
                  </a:lnTo>
                  <a:lnTo>
                    <a:pt x="2882" y="2834"/>
                  </a:lnTo>
                  <a:lnTo>
                    <a:pt x="2882" y="2834"/>
                  </a:lnTo>
                  <a:lnTo>
                    <a:pt x="2834" y="2834"/>
                  </a:lnTo>
                  <a:lnTo>
                    <a:pt x="2834" y="2834"/>
                  </a:lnTo>
                  <a:lnTo>
                    <a:pt x="2690" y="2882"/>
                  </a:lnTo>
                  <a:lnTo>
                    <a:pt x="2546" y="2930"/>
                  </a:lnTo>
                  <a:lnTo>
                    <a:pt x="2258" y="3122"/>
                  </a:lnTo>
                  <a:lnTo>
                    <a:pt x="1970" y="3362"/>
                  </a:lnTo>
                  <a:lnTo>
                    <a:pt x="1970" y="3362"/>
                  </a:lnTo>
                  <a:lnTo>
                    <a:pt x="1970" y="3362"/>
                  </a:lnTo>
                  <a:lnTo>
                    <a:pt x="1970" y="3362"/>
                  </a:lnTo>
                  <a:lnTo>
                    <a:pt x="2786" y="2114"/>
                  </a:lnTo>
                  <a:lnTo>
                    <a:pt x="3315" y="1153"/>
                  </a:lnTo>
                  <a:lnTo>
                    <a:pt x="3507" y="817"/>
                  </a:lnTo>
                  <a:lnTo>
                    <a:pt x="3603" y="625"/>
                  </a:lnTo>
                  <a:lnTo>
                    <a:pt x="3603" y="625"/>
                  </a:lnTo>
                  <a:lnTo>
                    <a:pt x="3603" y="577"/>
                  </a:lnTo>
                  <a:lnTo>
                    <a:pt x="3603" y="577"/>
                  </a:lnTo>
                  <a:lnTo>
                    <a:pt x="3411" y="433"/>
                  </a:lnTo>
                  <a:lnTo>
                    <a:pt x="3074" y="241"/>
                  </a:lnTo>
                  <a:lnTo>
                    <a:pt x="2786" y="49"/>
                  </a:lnTo>
                  <a:lnTo>
                    <a:pt x="2498" y="1"/>
                  </a:lnTo>
                </a:path>
              </a:pathLst>
            </a:custGeom>
            <a:no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776" name="Google Shape;3776;p59"/>
            <p:cNvSpPr/>
            <p:nvPr/>
          </p:nvSpPr>
          <p:spPr>
            <a:xfrm>
              <a:off x="522650" y="3773550"/>
              <a:ext cx="81675" cy="127300"/>
            </a:xfrm>
            <a:custGeom>
              <a:avLst/>
              <a:gdLst/>
              <a:ahLst/>
              <a:cxnLst/>
              <a:rect l="l" t="t" r="r" b="b"/>
              <a:pathLst>
                <a:path w="3267" h="5092" extrusionOk="0">
                  <a:moveTo>
                    <a:pt x="2498" y="1"/>
                  </a:moveTo>
                  <a:lnTo>
                    <a:pt x="1922" y="961"/>
                  </a:lnTo>
                  <a:lnTo>
                    <a:pt x="1106" y="2402"/>
                  </a:lnTo>
                  <a:lnTo>
                    <a:pt x="721" y="3170"/>
                  </a:lnTo>
                  <a:lnTo>
                    <a:pt x="385" y="3939"/>
                  </a:lnTo>
                  <a:lnTo>
                    <a:pt x="97" y="4563"/>
                  </a:lnTo>
                  <a:lnTo>
                    <a:pt x="1" y="5091"/>
                  </a:lnTo>
                  <a:lnTo>
                    <a:pt x="241" y="5091"/>
                  </a:lnTo>
                  <a:lnTo>
                    <a:pt x="529" y="4995"/>
                  </a:lnTo>
                  <a:lnTo>
                    <a:pt x="1106" y="4707"/>
                  </a:lnTo>
                  <a:lnTo>
                    <a:pt x="1586" y="4419"/>
                  </a:lnTo>
                  <a:lnTo>
                    <a:pt x="1778" y="4275"/>
                  </a:lnTo>
                  <a:lnTo>
                    <a:pt x="1970" y="4275"/>
                  </a:lnTo>
                  <a:lnTo>
                    <a:pt x="2402" y="4179"/>
                  </a:lnTo>
                  <a:lnTo>
                    <a:pt x="2642" y="4131"/>
                  </a:lnTo>
                  <a:lnTo>
                    <a:pt x="2834" y="4035"/>
                  </a:lnTo>
                  <a:lnTo>
                    <a:pt x="2979" y="3939"/>
                  </a:lnTo>
                  <a:lnTo>
                    <a:pt x="3075" y="3795"/>
                  </a:lnTo>
                  <a:lnTo>
                    <a:pt x="3027" y="3459"/>
                  </a:lnTo>
                  <a:lnTo>
                    <a:pt x="2979" y="3122"/>
                  </a:lnTo>
                  <a:lnTo>
                    <a:pt x="2882" y="2978"/>
                  </a:lnTo>
                  <a:lnTo>
                    <a:pt x="2786" y="2882"/>
                  </a:lnTo>
                  <a:lnTo>
                    <a:pt x="2690" y="2786"/>
                  </a:lnTo>
                  <a:lnTo>
                    <a:pt x="2546" y="2738"/>
                  </a:lnTo>
                  <a:lnTo>
                    <a:pt x="2402" y="2786"/>
                  </a:lnTo>
                  <a:lnTo>
                    <a:pt x="2210" y="2834"/>
                  </a:lnTo>
                  <a:lnTo>
                    <a:pt x="1922" y="2978"/>
                  </a:lnTo>
                  <a:lnTo>
                    <a:pt x="1634" y="3266"/>
                  </a:lnTo>
                  <a:lnTo>
                    <a:pt x="2498" y="1922"/>
                  </a:lnTo>
                  <a:lnTo>
                    <a:pt x="3075" y="961"/>
                  </a:lnTo>
                  <a:lnTo>
                    <a:pt x="3219" y="625"/>
                  </a:lnTo>
                  <a:lnTo>
                    <a:pt x="3267" y="529"/>
                  </a:lnTo>
                  <a:lnTo>
                    <a:pt x="3267" y="481"/>
                  </a:lnTo>
                  <a:lnTo>
                    <a:pt x="2931" y="241"/>
                  </a:lnTo>
                  <a:lnTo>
                    <a:pt x="2498" y="1"/>
                  </a:lnTo>
                  <a:close/>
                </a:path>
              </a:pathLst>
            </a:custGeom>
            <a:solidFill>
              <a:srgbClr val="210A0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777" name="Google Shape;3777;p59"/>
            <p:cNvSpPr/>
            <p:nvPr/>
          </p:nvSpPr>
          <p:spPr>
            <a:xfrm>
              <a:off x="522650" y="3862400"/>
              <a:ext cx="38450" cy="38450"/>
            </a:xfrm>
            <a:custGeom>
              <a:avLst/>
              <a:gdLst/>
              <a:ahLst/>
              <a:cxnLst/>
              <a:rect l="l" t="t" r="r" b="b"/>
              <a:pathLst>
                <a:path w="1538" h="1538" extrusionOk="0">
                  <a:moveTo>
                    <a:pt x="529" y="1"/>
                  </a:moveTo>
                  <a:lnTo>
                    <a:pt x="145" y="865"/>
                  </a:lnTo>
                  <a:lnTo>
                    <a:pt x="49" y="1249"/>
                  </a:lnTo>
                  <a:lnTo>
                    <a:pt x="1" y="1537"/>
                  </a:lnTo>
                  <a:lnTo>
                    <a:pt x="145" y="1537"/>
                  </a:lnTo>
                  <a:lnTo>
                    <a:pt x="337" y="1489"/>
                  </a:lnTo>
                  <a:lnTo>
                    <a:pt x="769" y="1345"/>
                  </a:lnTo>
                  <a:lnTo>
                    <a:pt x="1202" y="1105"/>
                  </a:lnTo>
                  <a:lnTo>
                    <a:pt x="1538" y="913"/>
                  </a:lnTo>
                  <a:lnTo>
                    <a:pt x="1346" y="673"/>
                  </a:lnTo>
                  <a:lnTo>
                    <a:pt x="1106" y="433"/>
                  </a:lnTo>
                  <a:lnTo>
                    <a:pt x="817" y="193"/>
                  </a:lnTo>
                  <a:lnTo>
                    <a:pt x="529" y="1"/>
                  </a:lnTo>
                  <a:close/>
                </a:path>
              </a:pathLst>
            </a:custGeom>
            <a:solidFill>
              <a:srgbClr val="FDFDFD"/>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778" name="Google Shape;3778;p59"/>
            <p:cNvSpPr/>
            <p:nvPr/>
          </p:nvSpPr>
          <p:spPr>
            <a:xfrm>
              <a:off x="654725" y="3533425"/>
              <a:ext cx="555925" cy="265375"/>
            </a:xfrm>
            <a:custGeom>
              <a:avLst/>
              <a:gdLst/>
              <a:ahLst/>
              <a:cxnLst/>
              <a:rect l="l" t="t" r="r" b="b"/>
              <a:pathLst>
                <a:path w="22237" h="10615" extrusionOk="0">
                  <a:moveTo>
                    <a:pt x="15657" y="1"/>
                  </a:moveTo>
                  <a:lnTo>
                    <a:pt x="4755" y="4371"/>
                  </a:lnTo>
                  <a:lnTo>
                    <a:pt x="3411" y="5908"/>
                  </a:lnTo>
                  <a:lnTo>
                    <a:pt x="2834" y="6100"/>
                  </a:lnTo>
                  <a:lnTo>
                    <a:pt x="2306" y="6292"/>
                  </a:lnTo>
                  <a:lnTo>
                    <a:pt x="1682" y="6628"/>
                  </a:lnTo>
                  <a:lnTo>
                    <a:pt x="1057" y="7012"/>
                  </a:lnTo>
                  <a:lnTo>
                    <a:pt x="769" y="7204"/>
                  </a:lnTo>
                  <a:lnTo>
                    <a:pt x="481" y="7445"/>
                  </a:lnTo>
                  <a:lnTo>
                    <a:pt x="289" y="7685"/>
                  </a:lnTo>
                  <a:lnTo>
                    <a:pt x="145" y="7973"/>
                  </a:lnTo>
                  <a:lnTo>
                    <a:pt x="1" y="8261"/>
                  </a:lnTo>
                  <a:lnTo>
                    <a:pt x="1" y="8549"/>
                  </a:lnTo>
                  <a:lnTo>
                    <a:pt x="49" y="8837"/>
                  </a:lnTo>
                  <a:lnTo>
                    <a:pt x="97" y="9077"/>
                  </a:lnTo>
                  <a:lnTo>
                    <a:pt x="241" y="9318"/>
                  </a:lnTo>
                  <a:lnTo>
                    <a:pt x="385" y="9510"/>
                  </a:lnTo>
                  <a:lnTo>
                    <a:pt x="577" y="9702"/>
                  </a:lnTo>
                  <a:lnTo>
                    <a:pt x="769" y="9894"/>
                  </a:lnTo>
                  <a:lnTo>
                    <a:pt x="1201" y="10182"/>
                  </a:lnTo>
                  <a:lnTo>
                    <a:pt x="1634" y="10374"/>
                  </a:lnTo>
                  <a:lnTo>
                    <a:pt x="2018" y="10518"/>
                  </a:lnTo>
                  <a:lnTo>
                    <a:pt x="2354" y="10614"/>
                  </a:lnTo>
                  <a:lnTo>
                    <a:pt x="2690" y="10470"/>
                  </a:lnTo>
                  <a:lnTo>
                    <a:pt x="3026" y="10326"/>
                  </a:lnTo>
                  <a:lnTo>
                    <a:pt x="3459" y="10038"/>
                  </a:lnTo>
                  <a:lnTo>
                    <a:pt x="3891" y="9654"/>
                  </a:lnTo>
                  <a:lnTo>
                    <a:pt x="4323" y="9173"/>
                  </a:lnTo>
                  <a:lnTo>
                    <a:pt x="4515" y="8885"/>
                  </a:lnTo>
                  <a:lnTo>
                    <a:pt x="4707" y="8549"/>
                  </a:lnTo>
                  <a:lnTo>
                    <a:pt x="4851" y="8213"/>
                  </a:lnTo>
                  <a:lnTo>
                    <a:pt x="4995" y="7829"/>
                  </a:lnTo>
                  <a:lnTo>
                    <a:pt x="6388" y="8117"/>
                  </a:lnTo>
                  <a:lnTo>
                    <a:pt x="7205" y="8309"/>
                  </a:lnTo>
                  <a:lnTo>
                    <a:pt x="8069" y="8453"/>
                  </a:lnTo>
                  <a:lnTo>
                    <a:pt x="8933" y="8597"/>
                  </a:lnTo>
                  <a:lnTo>
                    <a:pt x="9798" y="8645"/>
                  </a:lnTo>
                  <a:lnTo>
                    <a:pt x="10662" y="8597"/>
                  </a:lnTo>
                  <a:lnTo>
                    <a:pt x="11095" y="8549"/>
                  </a:lnTo>
                  <a:lnTo>
                    <a:pt x="11479" y="8453"/>
                  </a:lnTo>
                  <a:lnTo>
                    <a:pt x="11959" y="8309"/>
                  </a:lnTo>
                  <a:lnTo>
                    <a:pt x="12439" y="8069"/>
                  </a:lnTo>
                  <a:lnTo>
                    <a:pt x="12872" y="7781"/>
                  </a:lnTo>
                  <a:lnTo>
                    <a:pt x="13352" y="7445"/>
                  </a:lnTo>
                  <a:lnTo>
                    <a:pt x="14216" y="6724"/>
                  </a:lnTo>
                  <a:lnTo>
                    <a:pt x="14985" y="5956"/>
                  </a:lnTo>
                  <a:lnTo>
                    <a:pt x="15705" y="5283"/>
                  </a:lnTo>
                  <a:lnTo>
                    <a:pt x="16281" y="4755"/>
                  </a:lnTo>
                  <a:lnTo>
                    <a:pt x="16521" y="4563"/>
                  </a:lnTo>
                  <a:lnTo>
                    <a:pt x="16714" y="4419"/>
                  </a:lnTo>
                  <a:lnTo>
                    <a:pt x="16906" y="4371"/>
                  </a:lnTo>
                  <a:lnTo>
                    <a:pt x="17050" y="4419"/>
                  </a:lnTo>
                  <a:lnTo>
                    <a:pt x="17098" y="4563"/>
                  </a:lnTo>
                  <a:lnTo>
                    <a:pt x="17194" y="4707"/>
                  </a:lnTo>
                  <a:lnTo>
                    <a:pt x="17242" y="5091"/>
                  </a:lnTo>
                  <a:lnTo>
                    <a:pt x="17290" y="5572"/>
                  </a:lnTo>
                  <a:lnTo>
                    <a:pt x="17242" y="6100"/>
                  </a:lnTo>
                  <a:lnTo>
                    <a:pt x="17146" y="6964"/>
                  </a:lnTo>
                  <a:lnTo>
                    <a:pt x="17098" y="7349"/>
                  </a:lnTo>
                  <a:lnTo>
                    <a:pt x="17962" y="6580"/>
                  </a:lnTo>
                  <a:lnTo>
                    <a:pt x="18827" y="5764"/>
                  </a:lnTo>
                  <a:lnTo>
                    <a:pt x="19787" y="4803"/>
                  </a:lnTo>
                  <a:lnTo>
                    <a:pt x="20748" y="3747"/>
                  </a:lnTo>
                  <a:lnTo>
                    <a:pt x="21180" y="3266"/>
                  </a:lnTo>
                  <a:lnTo>
                    <a:pt x="21564" y="2786"/>
                  </a:lnTo>
                  <a:lnTo>
                    <a:pt x="21900" y="2306"/>
                  </a:lnTo>
                  <a:lnTo>
                    <a:pt x="22092" y="1922"/>
                  </a:lnTo>
                  <a:lnTo>
                    <a:pt x="22188" y="1586"/>
                  </a:lnTo>
                  <a:lnTo>
                    <a:pt x="22236" y="1393"/>
                  </a:lnTo>
                  <a:lnTo>
                    <a:pt x="22188" y="1297"/>
                  </a:lnTo>
                  <a:lnTo>
                    <a:pt x="22140" y="1153"/>
                  </a:lnTo>
                  <a:lnTo>
                    <a:pt x="22044" y="1057"/>
                  </a:lnTo>
                  <a:lnTo>
                    <a:pt x="21756" y="865"/>
                  </a:lnTo>
                  <a:lnTo>
                    <a:pt x="21420" y="673"/>
                  </a:lnTo>
                  <a:lnTo>
                    <a:pt x="20988" y="529"/>
                  </a:lnTo>
                  <a:lnTo>
                    <a:pt x="20459" y="433"/>
                  </a:lnTo>
                  <a:lnTo>
                    <a:pt x="19931" y="337"/>
                  </a:lnTo>
                  <a:lnTo>
                    <a:pt x="18731" y="145"/>
                  </a:lnTo>
                  <a:lnTo>
                    <a:pt x="17578" y="49"/>
                  </a:lnTo>
                  <a:lnTo>
                    <a:pt x="16617" y="1"/>
                  </a:lnTo>
                  <a:close/>
                </a:path>
              </a:pathLst>
            </a:custGeom>
            <a:solidFill>
              <a:srgbClr val="FF6B6B"/>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779" name="Google Shape;3779;p59"/>
            <p:cNvSpPr/>
            <p:nvPr/>
          </p:nvSpPr>
          <p:spPr>
            <a:xfrm>
              <a:off x="654725" y="3533425"/>
              <a:ext cx="555925" cy="265375"/>
            </a:xfrm>
            <a:custGeom>
              <a:avLst/>
              <a:gdLst/>
              <a:ahLst/>
              <a:cxnLst/>
              <a:rect l="l" t="t" r="r" b="b"/>
              <a:pathLst>
                <a:path w="22237" h="10615" fill="none" extrusionOk="0">
                  <a:moveTo>
                    <a:pt x="22188" y="1297"/>
                  </a:moveTo>
                  <a:lnTo>
                    <a:pt x="22188" y="1297"/>
                  </a:lnTo>
                  <a:lnTo>
                    <a:pt x="22140" y="1153"/>
                  </a:lnTo>
                  <a:lnTo>
                    <a:pt x="22044" y="1057"/>
                  </a:lnTo>
                  <a:lnTo>
                    <a:pt x="21756" y="865"/>
                  </a:lnTo>
                  <a:lnTo>
                    <a:pt x="21420" y="673"/>
                  </a:lnTo>
                  <a:lnTo>
                    <a:pt x="20988" y="529"/>
                  </a:lnTo>
                  <a:lnTo>
                    <a:pt x="20459" y="433"/>
                  </a:lnTo>
                  <a:lnTo>
                    <a:pt x="19931" y="337"/>
                  </a:lnTo>
                  <a:lnTo>
                    <a:pt x="18731" y="145"/>
                  </a:lnTo>
                  <a:lnTo>
                    <a:pt x="17578" y="49"/>
                  </a:lnTo>
                  <a:lnTo>
                    <a:pt x="16617" y="1"/>
                  </a:lnTo>
                  <a:lnTo>
                    <a:pt x="15657" y="1"/>
                  </a:lnTo>
                  <a:lnTo>
                    <a:pt x="4755" y="4371"/>
                  </a:lnTo>
                  <a:lnTo>
                    <a:pt x="3411" y="5908"/>
                  </a:lnTo>
                  <a:lnTo>
                    <a:pt x="3411" y="5908"/>
                  </a:lnTo>
                  <a:lnTo>
                    <a:pt x="2834" y="6100"/>
                  </a:lnTo>
                  <a:lnTo>
                    <a:pt x="2306" y="6292"/>
                  </a:lnTo>
                  <a:lnTo>
                    <a:pt x="1682" y="6628"/>
                  </a:lnTo>
                  <a:lnTo>
                    <a:pt x="1057" y="7012"/>
                  </a:lnTo>
                  <a:lnTo>
                    <a:pt x="769" y="7204"/>
                  </a:lnTo>
                  <a:lnTo>
                    <a:pt x="481" y="7445"/>
                  </a:lnTo>
                  <a:lnTo>
                    <a:pt x="289" y="7685"/>
                  </a:lnTo>
                  <a:lnTo>
                    <a:pt x="145" y="7973"/>
                  </a:lnTo>
                  <a:lnTo>
                    <a:pt x="1" y="8261"/>
                  </a:lnTo>
                  <a:lnTo>
                    <a:pt x="1" y="8549"/>
                  </a:lnTo>
                  <a:lnTo>
                    <a:pt x="1" y="8549"/>
                  </a:lnTo>
                  <a:lnTo>
                    <a:pt x="49" y="8837"/>
                  </a:lnTo>
                  <a:lnTo>
                    <a:pt x="97" y="9077"/>
                  </a:lnTo>
                  <a:lnTo>
                    <a:pt x="241" y="9318"/>
                  </a:lnTo>
                  <a:lnTo>
                    <a:pt x="385" y="9510"/>
                  </a:lnTo>
                  <a:lnTo>
                    <a:pt x="577" y="9702"/>
                  </a:lnTo>
                  <a:lnTo>
                    <a:pt x="769" y="9894"/>
                  </a:lnTo>
                  <a:lnTo>
                    <a:pt x="1201" y="10182"/>
                  </a:lnTo>
                  <a:lnTo>
                    <a:pt x="1634" y="10374"/>
                  </a:lnTo>
                  <a:lnTo>
                    <a:pt x="2018" y="10518"/>
                  </a:lnTo>
                  <a:lnTo>
                    <a:pt x="2354" y="10614"/>
                  </a:lnTo>
                  <a:lnTo>
                    <a:pt x="2354" y="10614"/>
                  </a:lnTo>
                  <a:lnTo>
                    <a:pt x="2690" y="10470"/>
                  </a:lnTo>
                  <a:lnTo>
                    <a:pt x="3026" y="10326"/>
                  </a:lnTo>
                  <a:lnTo>
                    <a:pt x="3459" y="10038"/>
                  </a:lnTo>
                  <a:lnTo>
                    <a:pt x="3891" y="9654"/>
                  </a:lnTo>
                  <a:lnTo>
                    <a:pt x="4323" y="9173"/>
                  </a:lnTo>
                  <a:lnTo>
                    <a:pt x="4515" y="8885"/>
                  </a:lnTo>
                  <a:lnTo>
                    <a:pt x="4707" y="8549"/>
                  </a:lnTo>
                  <a:lnTo>
                    <a:pt x="4851" y="8213"/>
                  </a:lnTo>
                  <a:lnTo>
                    <a:pt x="4995" y="7829"/>
                  </a:lnTo>
                  <a:lnTo>
                    <a:pt x="4995" y="7829"/>
                  </a:lnTo>
                  <a:lnTo>
                    <a:pt x="6388" y="8117"/>
                  </a:lnTo>
                  <a:lnTo>
                    <a:pt x="7205" y="8309"/>
                  </a:lnTo>
                  <a:lnTo>
                    <a:pt x="8069" y="8453"/>
                  </a:lnTo>
                  <a:lnTo>
                    <a:pt x="8933" y="8597"/>
                  </a:lnTo>
                  <a:lnTo>
                    <a:pt x="9798" y="8645"/>
                  </a:lnTo>
                  <a:lnTo>
                    <a:pt x="10662" y="8597"/>
                  </a:lnTo>
                  <a:lnTo>
                    <a:pt x="11095" y="8549"/>
                  </a:lnTo>
                  <a:lnTo>
                    <a:pt x="11479" y="8453"/>
                  </a:lnTo>
                  <a:lnTo>
                    <a:pt x="11479" y="8453"/>
                  </a:lnTo>
                  <a:lnTo>
                    <a:pt x="11959" y="8309"/>
                  </a:lnTo>
                  <a:lnTo>
                    <a:pt x="12439" y="8069"/>
                  </a:lnTo>
                  <a:lnTo>
                    <a:pt x="12872" y="7781"/>
                  </a:lnTo>
                  <a:lnTo>
                    <a:pt x="13352" y="7445"/>
                  </a:lnTo>
                  <a:lnTo>
                    <a:pt x="14216" y="6724"/>
                  </a:lnTo>
                  <a:lnTo>
                    <a:pt x="14985" y="5956"/>
                  </a:lnTo>
                  <a:lnTo>
                    <a:pt x="15705" y="5283"/>
                  </a:lnTo>
                  <a:lnTo>
                    <a:pt x="16281" y="4755"/>
                  </a:lnTo>
                  <a:lnTo>
                    <a:pt x="16521" y="4563"/>
                  </a:lnTo>
                  <a:lnTo>
                    <a:pt x="16714" y="4419"/>
                  </a:lnTo>
                  <a:lnTo>
                    <a:pt x="16906" y="4371"/>
                  </a:lnTo>
                  <a:lnTo>
                    <a:pt x="17050" y="4419"/>
                  </a:lnTo>
                  <a:lnTo>
                    <a:pt x="17050" y="4419"/>
                  </a:lnTo>
                  <a:lnTo>
                    <a:pt x="17098" y="4563"/>
                  </a:lnTo>
                  <a:lnTo>
                    <a:pt x="17194" y="4707"/>
                  </a:lnTo>
                  <a:lnTo>
                    <a:pt x="17242" y="5091"/>
                  </a:lnTo>
                  <a:lnTo>
                    <a:pt x="17290" y="5572"/>
                  </a:lnTo>
                  <a:lnTo>
                    <a:pt x="17242" y="6100"/>
                  </a:lnTo>
                  <a:lnTo>
                    <a:pt x="17146" y="6964"/>
                  </a:lnTo>
                  <a:lnTo>
                    <a:pt x="17098" y="7349"/>
                  </a:lnTo>
                  <a:lnTo>
                    <a:pt x="17098" y="7349"/>
                  </a:lnTo>
                  <a:lnTo>
                    <a:pt x="17962" y="6580"/>
                  </a:lnTo>
                  <a:lnTo>
                    <a:pt x="18827" y="5764"/>
                  </a:lnTo>
                  <a:lnTo>
                    <a:pt x="19787" y="4803"/>
                  </a:lnTo>
                  <a:lnTo>
                    <a:pt x="20748" y="3747"/>
                  </a:lnTo>
                  <a:lnTo>
                    <a:pt x="21180" y="3266"/>
                  </a:lnTo>
                  <a:lnTo>
                    <a:pt x="21564" y="2786"/>
                  </a:lnTo>
                  <a:lnTo>
                    <a:pt x="21900" y="2306"/>
                  </a:lnTo>
                  <a:lnTo>
                    <a:pt x="22092" y="1922"/>
                  </a:lnTo>
                  <a:lnTo>
                    <a:pt x="22188" y="1586"/>
                  </a:lnTo>
                  <a:lnTo>
                    <a:pt x="22236" y="1393"/>
                  </a:lnTo>
                  <a:lnTo>
                    <a:pt x="22188" y="1297"/>
                  </a:lnTo>
                </a:path>
              </a:pathLst>
            </a:custGeom>
            <a:no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780" name="Google Shape;3780;p59"/>
            <p:cNvSpPr/>
            <p:nvPr/>
          </p:nvSpPr>
          <p:spPr>
            <a:xfrm>
              <a:off x="800000" y="3732725"/>
              <a:ext cx="3625" cy="1225"/>
            </a:xfrm>
            <a:custGeom>
              <a:avLst/>
              <a:gdLst/>
              <a:ahLst/>
              <a:cxnLst/>
              <a:rect l="l" t="t" r="r" b="b"/>
              <a:pathLst>
                <a:path w="145" h="49" extrusionOk="0">
                  <a:moveTo>
                    <a:pt x="145" y="49"/>
                  </a:moveTo>
                  <a:lnTo>
                    <a:pt x="145" y="49"/>
                  </a:lnTo>
                  <a:lnTo>
                    <a:pt x="145" y="49"/>
                  </a:lnTo>
                  <a:lnTo>
                    <a:pt x="145" y="49"/>
                  </a:lnTo>
                  <a:lnTo>
                    <a:pt x="145" y="49"/>
                  </a:lnTo>
                  <a:lnTo>
                    <a:pt x="145" y="49"/>
                  </a:lnTo>
                  <a:close/>
                  <a:moveTo>
                    <a:pt x="1" y="1"/>
                  </a:moveTo>
                  <a:lnTo>
                    <a:pt x="1" y="1"/>
                  </a:lnTo>
                  <a:lnTo>
                    <a:pt x="97" y="49"/>
                  </a:lnTo>
                  <a:lnTo>
                    <a:pt x="97" y="49"/>
                  </a:lnTo>
                  <a:lnTo>
                    <a:pt x="1" y="1"/>
                  </a:lnTo>
                  <a:lnTo>
                    <a:pt x="1" y="1"/>
                  </a:lnTo>
                  <a:lnTo>
                    <a:pt x="1" y="1"/>
                  </a:lnTo>
                  <a:close/>
                </a:path>
              </a:pathLst>
            </a:custGeom>
            <a:solidFill>
              <a:srgbClr val="B84D10"/>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781" name="Google Shape;3781;p59"/>
            <p:cNvSpPr/>
            <p:nvPr/>
          </p:nvSpPr>
          <p:spPr>
            <a:xfrm>
              <a:off x="803600" y="3733925"/>
              <a:ext cx="25" cy="25"/>
            </a:xfrm>
            <a:custGeom>
              <a:avLst/>
              <a:gdLst/>
              <a:ahLst/>
              <a:cxnLst/>
              <a:rect l="l" t="t" r="r" b="b"/>
              <a:pathLst>
                <a:path w="1" h="1" fill="none" extrusionOk="0">
                  <a:moveTo>
                    <a:pt x="1" y="1"/>
                  </a:moveTo>
                  <a:lnTo>
                    <a:pt x="1" y="1"/>
                  </a:lnTo>
                  <a:lnTo>
                    <a:pt x="1" y="1"/>
                  </a:lnTo>
                  <a:lnTo>
                    <a:pt x="1" y="1"/>
                  </a:lnTo>
                  <a:lnTo>
                    <a:pt x="1" y="1"/>
                  </a:lnTo>
                  <a:lnTo>
                    <a:pt x="1" y="1"/>
                  </a:lnTo>
                </a:path>
              </a:pathLst>
            </a:custGeom>
            <a:no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782" name="Google Shape;3782;p59"/>
            <p:cNvSpPr/>
            <p:nvPr/>
          </p:nvSpPr>
          <p:spPr>
            <a:xfrm>
              <a:off x="800000" y="3732725"/>
              <a:ext cx="2425" cy="1225"/>
            </a:xfrm>
            <a:custGeom>
              <a:avLst/>
              <a:gdLst/>
              <a:ahLst/>
              <a:cxnLst/>
              <a:rect l="l" t="t" r="r" b="b"/>
              <a:pathLst>
                <a:path w="97" h="49" fill="none" extrusionOk="0">
                  <a:moveTo>
                    <a:pt x="1" y="1"/>
                  </a:moveTo>
                  <a:lnTo>
                    <a:pt x="1" y="1"/>
                  </a:lnTo>
                  <a:lnTo>
                    <a:pt x="97" y="49"/>
                  </a:lnTo>
                  <a:lnTo>
                    <a:pt x="97" y="49"/>
                  </a:lnTo>
                  <a:lnTo>
                    <a:pt x="1" y="1"/>
                  </a:lnTo>
                  <a:lnTo>
                    <a:pt x="1" y="1"/>
                  </a:lnTo>
                  <a:lnTo>
                    <a:pt x="1" y="1"/>
                  </a:lnTo>
                </a:path>
              </a:pathLst>
            </a:custGeom>
            <a:no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783" name="Google Shape;3783;p59"/>
            <p:cNvSpPr/>
            <p:nvPr/>
          </p:nvSpPr>
          <p:spPr>
            <a:xfrm>
              <a:off x="800000" y="3732725"/>
              <a:ext cx="3625" cy="1225"/>
            </a:xfrm>
            <a:custGeom>
              <a:avLst/>
              <a:gdLst/>
              <a:ahLst/>
              <a:cxnLst/>
              <a:rect l="l" t="t" r="r" b="b"/>
              <a:pathLst>
                <a:path w="145" h="49" extrusionOk="0">
                  <a:moveTo>
                    <a:pt x="1" y="1"/>
                  </a:moveTo>
                  <a:lnTo>
                    <a:pt x="97" y="49"/>
                  </a:lnTo>
                  <a:lnTo>
                    <a:pt x="145" y="49"/>
                  </a:lnTo>
                  <a:lnTo>
                    <a:pt x="1" y="1"/>
                  </a:lnTo>
                  <a:close/>
                </a:path>
              </a:pathLst>
            </a:custGeom>
            <a:solidFill>
              <a:srgbClr val="F6666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784" name="Google Shape;3784;p59"/>
            <p:cNvSpPr/>
            <p:nvPr/>
          </p:nvSpPr>
          <p:spPr>
            <a:xfrm>
              <a:off x="800000" y="3732725"/>
              <a:ext cx="3625" cy="1225"/>
            </a:xfrm>
            <a:custGeom>
              <a:avLst/>
              <a:gdLst/>
              <a:ahLst/>
              <a:cxnLst/>
              <a:rect l="l" t="t" r="r" b="b"/>
              <a:pathLst>
                <a:path w="145" h="49" fill="none" extrusionOk="0">
                  <a:moveTo>
                    <a:pt x="1" y="1"/>
                  </a:moveTo>
                  <a:lnTo>
                    <a:pt x="1" y="1"/>
                  </a:lnTo>
                  <a:lnTo>
                    <a:pt x="97" y="49"/>
                  </a:lnTo>
                  <a:lnTo>
                    <a:pt x="97" y="49"/>
                  </a:lnTo>
                  <a:lnTo>
                    <a:pt x="145" y="49"/>
                  </a:lnTo>
                  <a:lnTo>
                    <a:pt x="145" y="49"/>
                  </a:lnTo>
                  <a:lnTo>
                    <a:pt x="145" y="49"/>
                  </a:lnTo>
                  <a:lnTo>
                    <a:pt x="145" y="49"/>
                  </a:lnTo>
                  <a:lnTo>
                    <a:pt x="145" y="49"/>
                  </a:lnTo>
                  <a:lnTo>
                    <a:pt x="1" y="1"/>
                  </a:lnTo>
                </a:path>
              </a:pathLst>
            </a:custGeom>
            <a:no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785" name="Google Shape;3785;p59"/>
            <p:cNvSpPr/>
            <p:nvPr/>
          </p:nvSpPr>
          <p:spPr>
            <a:xfrm>
              <a:off x="778400" y="3729125"/>
              <a:ext cx="1225" cy="25"/>
            </a:xfrm>
            <a:custGeom>
              <a:avLst/>
              <a:gdLst/>
              <a:ahLst/>
              <a:cxnLst/>
              <a:rect l="l" t="t" r="r" b="b"/>
              <a:pathLst>
                <a:path w="49" h="1" extrusionOk="0">
                  <a:moveTo>
                    <a:pt x="48" y="1"/>
                  </a:moveTo>
                  <a:lnTo>
                    <a:pt x="48" y="1"/>
                  </a:lnTo>
                  <a:lnTo>
                    <a:pt x="48" y="1"/>
                  </a:lnTo>
                  <a:lnTo>
                    <a:pt x="48" y="1"/>
                  </a:lnTo>
                  <a:lnTo>
                    <a:pt x="48" y="1"/>
                  </a:lnTo>
                  <a:lnTo>
                    <a:pt x="48" y="1"/>
                  </a:lnTo>
                  <a:close/>
                  <a:moveTo>
                    <a:pt x="48" y="1"/>
                  </a:moveTo>
                  <a:lnTo>
                    <a:pt x="48" y="1"/>
                  </a:lnTo>
                  <a:lnTo>
                    <a:pt x="0" y="1"/>
                  </a:lnTo>
                  <a:lnTo>
                    <a:pt x="0" y="1"/>
                  </a:lnTo>
                  <a:lnTo>
                    <a:pt x="48" y="1"/>
                  </a:lnTo>
                  <a:close/>
                </a:path>
              </a:pathLst>
            </a:custGeom>
            <a:solidFill>
              <a:srgbClr val="CE4E3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786" name="Google Shape;3786;p59"/>
            <p:cNvSpPr/>
            <p:nvPr/>
          </p:nvSpPr>
          <p:spPr>
            <a:xfrm>
              <a:off x="779600" y="3729125"/>
              <a:ext cx="25" cy="25"/>
            </a:xfrm>
            <a:custGeom>
              <a:avLst/>
              <a:gdLst/>
              <a:ahLst/>
              <a:cxnLst/>
              <a:rect l="l" t="t" r="r" b="b"/>
              <a:pathLst>
                <a:path w="1" h="1" fill="none" extrusionOk="0">
                  <a:moveTo>
                    <a:pt x="0" y="1"/>
                  </a:moveTo>
                  <a:lnTo>
                    <a:pt x="0" y="1"/>
                  </a:lnTo>
                  <a:lnTo>
                    <a:pt x="0" y="1"/>
                  </a:lnTo>
                  <a:lnTo>
                    <a:pt x="0" y="1"/>
                  </a:lnTo>
                  <a:lnTo>
                    <a:pt x="0" y="1"/>
                  </a:lnTo>
                  <a:lnTo>
                    <a:pt x="0" y="1"/>
                  </a:lnTo>
                </a:path>
              </a:pathLst>
            </a:custGeom>
            <a:no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787" name="Google Shape;3787;p59"/>
            <p:cNvSpPr/>
            <p:nvPr/>
          </p:nvSpPr>
          <p:spPr>
            <a:xfrm>
              <a:off x="778400" y="3729125"/>
              <a:ext cx="1225" cy="25"/>
            </a:xfrm>
            <a:custGeom>
              <a:avLst/>
              <a:gdLst/>
              <a:ahLst/>
              <a:cxnLst/>
              <a:rect l="l" t="t" r="r" b="b"/>
              <a:pathLst>
                <a:path w="49" h="1" fill="none" extrusionOk="0">
                  <a:moveTo>
                    <a:pt x="48" y="1"/>
                  </a:moveTo>
                  <a:lnTo>
                    <a:pt x="48" y="1"/>
                  </a:lnTo>
                  <a:lnTo>
                    <a:pt x="0" y="1"/>
                  </a:lnTo>
                  <a:lnTo>
                    <a:pt x="0" y="1"/>
                  </a:lnTo>
                  <a:lnTo>
                    <a:pt x="48" y="1"/>
                  </a:lnTo>
                </a:path>
              </a:pathLst>
            </a:custGeom>
            <a:no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788" name="Google Shape;3788;p59"/>
            <p:cNvSpPr/>
            <p:nvPr/>
          </p:nvSpPr>
          <p:spPr>
            <a:xfrm>
              <a:off x="779600" y="3729125"/>
              <a:ext cx="2425" cy="25"/>
            </a:xfrm>
            <a:custGeom>
              <a:avLst/>
              <a:gdLst/>
              <a:ahLst/>
              <a:cxnLst/>
              <a:rect l="l" t="t" r="r" b="b"/>
              <a:pathLst>
                <a:path w="97" h="1" extrusionOk="0">
                  <a:moveTo>
                    <a:pt x="0" y="1"/>
                  </a:moveTo>
                  <a:lnTo>
                    <a:pt x="0" y="1"/>
                  </a:lnTo>
                  <a:lnTo>
                    <a:pt x="0" y="1"/>
                  </a:lnTo>
                  <a:lnTo>
                    <a:pt x="96" y="1"/>
                  </a:lnTo>
                  <a:lnTo>
                    <a:pt x="96" y="1"/>
                  </a:lnTo>
                  <a:lnTo>
                    <a:pt x="48" y="1"/>
                  </a:lnTo>
                  <a:lnTo>
                    <a:pt x="48" y="1"/>
                  </a:lnTo>
                  <a:lnTo>
                    <a:pt x="0" y="1"/>
                  </a:lnTo>
                  <a:close/>
                </a:path>
              </a:pathLst>
            </a:custGeom>
            <a:solidFill>
              <a:srgbClr val="B84D10"/>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789" name="Google Shape;3789;p59"/>
            <p:cNvSpPr/>
            <p:nvPr/>
          </p:nvSpPr>
          <p:spPr>
            <a:xfrm>
              <a:off x="779600" y="3729125"/>
              <a:ext cx="2425" cy="25"/>
            </a:xfrm>
            <a:custGeom>
              <a:avLst/>
              <a:gdLst/>
              <a:ahLst/>
              <a:cxnLst/>
              <a:rect l="l" t="t" r="r" b="b"/>
              <a:pathLst>
                <a:path w="97" h="1" fill="none" extrusionOk="0">
                  <a:moveTo>
                    <a:pt x="0" y="1"/>
                  </a:moveTo>
                  <a:lnTo>
                    <a:pt x="0" y="1"/>
                  </a:lnTo>
                  <a:lnTo>
                    <a:pt x="0" y="1"/>
                  </a:lnTo>
                  <a:lnTo>
                    <a:pt x="96" y="1"/>
                  </a:lnTo>
                  <a:lnTo>
                    <a:pt x="96" y="1"/>
                  </a:lnTo>
                  <a:lnTo>
                    <a:pt x="48" y="1"/>
                  </a:lnTo>
                  <a:lnTo>
                    <a:pt x="48" y="1"/>
                  </a:lnTo>
                  <a:lnTo>
                    <a:pt x="0" y="1"/>
                  </a:lnTo>
                </a:path>
              </a:pathLst>
            </a:custGeom>
            <a:no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790" name="Google Shape;3790;p59"/>
            <p:cNvSpPr/>
            <p:nvPr/>
          </p:nvSpPr>
          <p:spPr>
            <a:xfrm>
              <a:off x="778400" y="3729125"/>
              <a:ext cx="25" cy="25"/>
            </a:xfrm>
            <a:custGeom>
              <a:avLst/>
              <a:gdLst/>
              <a:ahLst/>
              <a:cxnLst/>
              <a:rect l="l" t="t" r="r" b="b"/>
              <a:pathLst>
                <a:path w="1" h="1" extrusionOk="0">
                  <a:moveTo>
                    <a:pt x="0" y="1"/>
                  </a:moveTo>
                  <a:lnTo>
                    <a:pt x="0" y="1"/>
                  </a:lnTo>
                  <a:lnTo>
                    <a:pt x="0" y="1"/>
                  </a:lnTo>
                  <a:lnTo>
                    <a:pt x="0" y="1"/>
                  </a:lnTo>
                  <a:lnTo>
                    <a:pt x="0" y="1"/>
                  </a:lnTo>
                  <a:close/>
                  <a:moveTo>
                    <a:pt x="0" y="1"/>
                  </a:moveTo>
                  <a:lnTo>
                    <a:pt x="0" y="1"/>
                  </a:lnTo>
                  <a:lnTo>
                    <a:pt x="0" y="1"/>
                  </a:lnTo>
                  <a:lnTo>
                    <a:pt x="0" y="1"/>
                  </a:lnTo>
                  <a:lnTo>
                    <a:pt x="0" y="1"/>
                  </a:lnTo>
                  <a:close/>
                </a:path>
              </a:pathLst>
            </a:custGeom>
            <a:solidFill>
              <a:srgbClr val="CE4E3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791" name="Google Shape;3791;p59"/>
            <p:cNvSpPr/>
            <p:nvPr/>
          </p:nvSpPr>
          <p:spPr>
            <a:xfrm>
              <a:off x="778400" y="3729125"/>
              <a:ext cx="25" cy="25"/>
            </a:xfrm>
            <a:custGeom>
              <a:avLst/>
              <a:gdLst/>
              <a:ahLst/>
              <a:cxnLst/>
              <a:rect l="l" t="t" r="r" b="b"/>
              <a:pathLst>
                <a:path w="1" h="1" fill="none" extrusionOk="0">
                  <a:moveTo>
                    <a:pt x="0" y="1"/>
                  </a:moveTo>
                  <a:lnTo>
                    <a:pt x="0" y="1"/>
                  </a:lnTo>
                  <a:lnTo>
                    <a:pt x="0" y="1"/>
                  </a:lnTo>
                  <a:lnTo>
                    <a:pt x="0" y="1"/>
                  </a:lnTo>
                  <a:lnTo>
                    <a:pt x="0" y="1"/>
                  </a:lnTo>
                </a:path>
              </a:pathLst>
            </a:custGeom>
            <a:no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792" name="Google Shape;3792;p59"/>
            <p:cNvSpPr/>
            <p:nvPr/>
          </p:nvSpPr>
          <p:spPr>
            <a:xfrm>
              <a:off x="778400" y="3729125"/>
              <a:ext cx="25" cy="25"/>
            </a:xfrm>
            <a:custGeom>
              <a:avLst/>
              <a:gdLst/>
              <a:ahLst/>
              <a:cxnLst/>
              <a:rect l="l" t="t" r="r" b="b"/>
              <a:pathLst>
                <a:path w="1" h="1" fill="none" extrusionOk="0">
                  <a:moveTo>
                    <a:pt x="0" y="1"/>
                  </a:moveTo>
                  <a:lnTo>
                    <a:pt x="0" y="1"/>
                  </a:lnTo>
                  <a:lnTo>
                    <a:pt x="0" y="1"/>
                  </a:lnTo>
                  <a:lnTo>
                    <a:pt x="0" y="1"/>
                  </a:lnTo>
                  <a:lnTo>
                    <a:pt x="0" y="1"/>
                  </a:lnTo>
                </a:path>
              </a:pathLst>
            </a:custGeom>
            <a:no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793" name="Google Shape;3793;p59"/>
            <p:cNvSpPr/>
            <p:nvPr/>
          </p:nvSpPr>
          <p:spPr>
            <a:xfrm>
              <a:off x="736375" y="3785550"/>
              <a:ext cx="3625" cy="2450"/>
            </a:xfrm>
            <a:custGeom>
              <a:avLst/>
              <a:gdLst/>
              <a:ahLst/>
              <a:cxnLst/>
              <a:rect l="l" t="t" r="r" b="b"/>
              <a:pathLst>
                <a:path w="145" h="98" extrusionOk="0">
                  <a:moveTo>
                    <a:pt x="145" y="1"/>
                  </a:moveTo>
                  <a:lnTo>
                    <a:pt x="145" y="1"/>
                  </a:lnTo>
                  <a:lnTo>
                    <a:pt x="0" y="97"/>
                  </a:lnTo>
                  <a:lnTo>
                    <a:pt x="0" y="97"/>
                  </a:lnTo>
                  <a:lnTo>
                    <a:pt x="145" y="1"/>
                  </a:lnTo>
                  <a:lnTo>
                    <a:pt x="145" y="1"/>
                  </a:lnTo>
                  <a:lnTo>
                    <a:pt x="145" y="1"/>
                  </a:lnTo>
                  <a:close/>
                </a:path>
              </a:pathLst>
            </a:custGeom>
            <a:solidFill>
              <a:srgbClr val="CB601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794" name="Google Shape;3794;p59"/>
            <p:cNvSpPr/>
            <p:nvPr/>
          </p:nvSpPr>
          <p:spPr>
            <a:xfrm>
              <a:off x="736375" y="3785550"/>
              <a:ext cx="3625" cy="2450"/>
            </a:xfrm>
            <a:custGeom>
              <a:avLst/>
              <a:gdLst/>
              <a:ahLst/>
              <a:cxnLst/>
              <a:rect l="l" t="t" r="r" b="b"/>
              <a:pathLst>
                <a:path w="145" h="98" fill="none" extrusionOk="0">
                  <a:moveTo>
                    <a:pt x="145" y="1"/>
                  </a:moveTo>
                  <a:lnTo>
                    <a:pt x="145" y="1"/>
                  </a:lnTo>
                  <a:lnTo>
                    <a:pt x="0" y="97"/>
                  </a:lnTo>
                  <a:lnTo>
                    <a:pt x="0" y="97"/>
                  </a:lnTo>
                  <a:lnTo>
                    <a:pt x="145" y="1"/>
                  </a:lnTo>
                  <a:lnTo>
                    <a:pt x="145" y="1"/>
                  </a:lnTo>
                  <a:lnTo>
                    <a:pt x="145" y="1"/>
                  </a:lnTo>
                </a:path>
              </a:pathLst>
            </a:custGeom>
            <a:no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795" name="Google Shape;3795;p59"/>
            <p:cNvSpPr/>
            <p:nvPr/>
          </p:nvSpPr>
          <p:spPr>
            <a:xfrm>
              <a:off x="739975" y="3769950"/>
              <a:ext cx="16825" cy="15625"/>
            </a:xfrm>
            <a:custGeom>
              <a:avLst/>
              <a:gdLst/>
              <a:ahLst/>
              <a:cxnLst/>
              <a:rect l="l" t="t" r="r" b="b"/>
              <a:pathLst>
                <a:path w="673" h="625" extrusionOk="0">
                  <a:moveTo>
                    <a:pt x="673" y="1"/>
                  </a:moveTo>
                  <a:lnTo>
                    <a:pt x="433" y="241"/>
                  </a:lnTo>
                  <a:lnTo>
                    <a:pt x="1" y="625"/>
                  </a:lnTo>
                  <a:lnTo>
                    <a:pt x="481" y="241"/>
                  </a:lnTo>
                  <a:lnTo>
                    <a:pt x="673" y="1"/>
                  </a:lnTo>
                  <a:close/>
                </a:path>
              </a:pathLst>
            </a:custGeom>
            <a:solidFill>
              <a:srgbClr val="CE4E3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796" name="Google Shape;3796;p59"/>
            <p:cNvSpPr/>
            <p:nvPr/>
          </p:nvSpPr>
          <p:spPr>
            <a:xfrm>
              <a:off x="739975" y="3729125"/>
              <a:ext cx="38450" cy="56450"/>
            </a:xfrm>
            <a:custGeom>
              <a:avLst/>
              <a:gdLst/>
              <a:ahLst/>
              <a:cxnLst/>
              <a:rect l="l" t="t" r="r" b="b"/>
              <a:pathLst>
                <a:path w="1538" h="2258" fill="none" extrusionOk="0">
                  <a:moveTo>
                    <a:pt x="1537" y="1"/>
                  </a:moveTo>
                  <a:lnTo>
                    <a:pt x="1537" y="1"/>
                  </a:lnTo>
                  <a:lnTo>
                    <a:pt x="1441" y="433"/>
                  </a:lnTo>
                  <a:lnTo>
                    <a:pt x="1249" y="769"/>
                  </a:lnTo>
                  <a:lnTo>
                    <a:pt x="1105" y="1105"/>
                  </a:lnTo>
                  <a:lnTo>
                    <a:pt x="913" y="1394"/>
                  </a:lnTo>
                  <a:lnTo>
                    <a:pt x="673" y="1634"/>
                  </a:lnTo>
                  <a:lnTo>
                    <a:pt x="433" y="1874"/>
                  </a:lnTo>
                  <a:lnTo>
                    <a:pt x="1" y="2258"/>
                  </a:lnTo>
                  <a:lnTo>
                    <a:pt x="1" y="2258"/>
                  </a:lnTo>
                  <a:lnTo>
                    <a:pt x="1" y="2258"/>
                  </a:lnTo>
                  <a:lnTo>
                    <a:pt x="1" y="2258"/>
                  </a:lnTo>
                  <a:lnTo>
                    <a:pt x="481" y="1874"/>
                  </a:lnTo>
                  <a:lnTo>
                    <a:pt x="673" y="1634"/>
                  </a:lnTo>
                  <a:lnTo>
                    <a:pt x="913" y="1394"/>
                  </a:lnTo>
                  <a:lnTo>
                    <a:pt x="1105" y="1105"/>
                  </a:lnTo>
                  <a:lnTo>
                    <a:pt x="1249" y="769"/>
                  </a:lnTo>
                  <a:lnTo>
                    <a:pt x="1441" y="433"/>
                  </a:lnTo>
                  <a:lnTo>
                    <a:pt x="1537" y="1"/>
                  </a:lnTo>
                </a:path>
              </a:pathLst>
            </a:custGeom>
            <a:no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797" name="Google Shape;3797;p59"/>
            <p:cNvSpPr/>
            <p:nvPr/>
          </p:nvSpPr>
          <p:spPr>
            <a:xfrm>
              <a:off x="739975" y="3785550"/>
              <a:ext cx="25" cy="25"/>
            </a:xfrm>
            <a:custGeom>
              <a:avLst/>
              <a:gdLst/>
              <a:ahLst/>
              <a:cxnLst/>
              <a:rect l="l" t="t" r="r" b="b"/>
              <a:pathLst>
                <a:path w="1" h="1" extrusionOk="0">
                  <a:moveTo>
                    <a:pt x="1" y="1"/>
                  </a:moveTo>
                  <a:lnTo>
                    <a:pt x="1" y="1"/>
                  </a:lnTo>
                  <a:lnTo>
                    <a:pt x="1" y="1"/>
                  </a:lnTo>
                  <a:lnTo>
                    <a:pt x="1" y="1"/>
                  </a:lnTo>
                  <a:lnTo>
                    <a:pt x="1" y="1"/>
                  </a:lnTo>
                  <a:lnTo>
                    <a:pt x="1" y="1"/>
                  </a:lnTo>
                  <a:lnTo>
                    <a:pt x="1" y="1"/>
                  </a:lnTo>
                  <a:lnTo>
                    <a:pt x="1" y="1"/>
                  </a:lnTo>
                  <a:lnTo>
                    <a:pt x="1" y="1"/>
                  </a:lnTo>
                  <a:close/>
                </a:path>
              </a:pathLst>
            </a:custGeom>
            <a:solidFill>
              <a:srgbClr val="B84D10"/>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798" name="Google Shape;3798;p59"/>
            <p:cNvSpPr/>
            <p:nvPr/>
          </p:nvSpPr>
          <p:spPr>
            <a:xfrm>
              <a:off x="739975" y="3785550"/>
              <a:ext cx="25" cy="25"/>
            </a:xfrm>
            <a:custGeom>
              <a:avLst/>
              <a:gdLst/>
              <a:ahLst/>
              <a:cxnLst/>
              <a:rect l="l" t="t" r="r" b="b"/>
              <a:pathLst>
                <a:path w="1" h="1" fill="none" extrusionOk="0">
                  <a:moveTo>
                    <a:pt x="1" y="1"/>
                  </a:moveTo>
                  <a:lnTo>
                    <a:pt x="1" y="1"/>
                  </a:lnTo>
                  <a:lnTo>
                    <a:pt x="1" y="1"/>
                  </a:lnTo>
                  <a:lnTo>
                    <a:pt x="1" y="1"/>
                  </a:lnTo>
                  <a:lnTo>
                    <a:pt x="1" y="1"/>
                  </a:lnTo>
                  <a:lnTo>
                    <a:pt x="1" y="1"/>
                  </a:lnTo>
                  <a:lnTo>
                    <a:pt x="1" y="1"/>
                  </a:lnTo>
                  <a:lnTo>
                    <a:pt x="1" y="1"/>
                  </a:lnTo>
                  <a:lnTo>
                    <a:pt x="1" y="1"/>
                  </a:lnTo>
                </a:path>
              </a:pathLst>
            </a:custGeom>
            <a:no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799" name="Google Shape;3799;p59"/>
            <p:cNvSpPr/>
            <p:nvPr/>
          </p:nvSpPr>
          <p:spPr>
            <a:xfrm>
              <a:off x="658325" y="3708725"/>
              <a:ext cx="122500" cy="87675"/>
            </a:xfrm>
            <a:custGeom>
              <a:avLst/>
              <a:gdLst/>
              <a:ahLst/>
              <a:cxnLst/>
              <a:rect l="l" t="t" r="r" b="b"/>
              <a:pathLst>
                <a:path w="4900" h="3507" extrusionOk="0">
                  <a:moveTo>
                    <a:pt x="1586" y="0"/>
                  </a:moveTo>
                  <a:lnTo>
                    <a:pt x="1105" y="192"/>
                  </a:lnTo>
                  <a:lnTo>
                    <a:pt x="625" y="481"/>
                  </a:lnTo>
                  <a:lnTo>
                    <a:pt x="433" y="673"/>
                  </a:lnTo>
                  <a:lnTo>
                    <a:pt x="241" y="865"/>
                  </a:lnTo>
                  <a:lnTo>
                    <a:pt x="97" y="1057"/>
                  </a:lnTo>
                  <a:lnTo>
                    <a:pt x="1" y="1297"/>
                  </a:lnTo>
                  <a:lnTo>
                    <a:pt x="1" y="1537"/>
                  </a:lnTo>
                  <a:lnTo>
                    <a:pt x="49" y="1777"/>
                  </a:lnTo>
                  <a:lnTo>
                    <a:pt x="193" y="2065"/>
                  </a:lnTo>
                  <a:lnTo>
                    <a:pt x="385" y="2354"/>
                  </a:lnTo>
                  <a:lnTo>
                    <a:pt x="721" y="2642"/>
                  </a:lnTo>
                  <a:lnTo>
                    <a:pt x="1153" y="2930"/>
                  </a:lnTo>
                  <a:lnTo>
                    <a:pt x="1730" y="3218"/>
                  </a:lnTo>
                  <a:lnTo>
                    <a:pt x="2450" y="3506"/>
                  </a:lnTo>
                  <a:lnTo>
                    <a:pt x="2738" y="3362"/>
                  </a:lnTo>
                  <a:lnTo>
                    <a:pt x="3122" y="3170"/>
                  </a:lnTo>
                  <a:lnTo>
                    <a:pt x="3267" y="3074"/>
                  </a:lnTo>
                  <a:lnTo>
                    <a:pt x="3699" y="2690"/>
                  </a:lnTo>
                  <a:lnTo>
                    <a:pt x="3939" y="2450"/>
                  </a:lnTo>
                  <a:lnTo>
                    <a:pt x="4179" y="2210"/>
                  </a:lnTo>
                  <a:lnTo>
                    <a:pt x="4371" y="1921"/>
                  </a:lnTo>
                  <a:lnTo>
                    <a:pt x="4515" y="1585"/>
                  </a:lnTo>
                  <a:lnTo>
                    <a:pt x="4707" y="1249"/>
                  </a:lnTo>
                  <a:lnTo>
                    <a:pt x="4803" y="817"/>
                  </a:lnTo>
                  <a:lnTo>
                    <a:pt x="4899" y="817"/>
                  </a:lnTo>
                  <a:lnTo>
                    <a:pt x="4467" y="673"/>
                  </a:lnTo>
                  <a:lnTo>
                    <a:pt x="3170" y="240"/>
                  </a:lnTo>
                  <a:lnTo>
                    <a:pt x="2498" y="48"/>
                  </a:lnTo>
                  <a:lnTo>
                    <a:pt x="2210" y="0"/>
                  </a:lnTo>
                  <a:close/>
                </a:path>
              </a:pathLst>
            </a:custGeom>
            <a:solidFill>
              <a:srgbClr val="F6666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800" name="Google Shape;3800;p59"/>
            <p:cNvSpPr/>
            <p:nvPr/>
          </p:nvSpPr>
          <p:spPr>
            <a:xfrm>
              <a:off x="658325" y="3708725"/>
              <a:ext cx="122500" cy="87675"/>
            </a:xfrm>
            <a:custGeom>
              <a:avLst/>
              <a:gdLst/>
              <a:ahLst/>
              <a:cxnLst/>
              <a:rect l="l" t="t" r="r" b="b"/>
              <a:pathLst>
                <a:path w="4900" h="3507" fill="none" extrusionOk="0">
                  <a:moveTo>
                    <a:pt x="1922" y="0"/>
                  </a:moveTo>
                  <a:lnTo>
                    <a:pt x="1922" y="0"/>
                  </a:lnTo>
                  <a:lnTo>
                    <a:pt x="1586" y="0"/>
                  </a:lnTo>
                  <a:lnTo>
                    <a:pt x="1586" y="0"/>
                  </a:lnTo>
                  <a:lnTo>
                    <a:pt x="1105" y="192"/>
                  </a:lnTo>
                  <a:lnTo>
                    <a:pt x="625" y="481"/>
                  </a:lnTo>
                  <a:lnTo>
                    <a:pt x="433" y="673"/>
                  </a:lnTo>
                  <a:lnTo>
                    <a:pt x="241" y="865"/>
                  </a:lnTo>
                  <a:lnTo>
                    <a:pt x="97" y="1057"/>
                  </a:lnTo>
                  <a:lnTo>
                    <a:pt x="1" y="1297"/>
                  </a:lnTo>
                  <a:lnTo>
                    <a:pt x="1" y="1537"/>
                  </a:lnTo>
                  <a:lnTo>
                    <a:pt x="49" y="1777"/>
                  </a:lnTo>
                  <a:lnTo>
                    <a:pt x="193" y="2065"/>
                  </a:lnTo>
                  <a:lnTo>
                    <a:pt x="385" y="2354"/>
                  </a:lnTo>
                  <a:lnTo>
                    <a:pt x="721" y="2642"/>
                  </a:lnTo>
                  <a:lnTo>
                    <a:pt x="1153" y="2930"/>
                  </a:lnTo>
                  <a:lnTo>
                    <a:pt x="1730" y="3218"/>
                  </a:lnTo>
                  <a:lnTo>
                    <a:pt x="2450" y="3506"/>
                  </a:lnTo>
                  <a:lnTo>
                    <a:pt x="2450" y="3506"/>
                  </a:lnTo>
                  <a:lnTo>
                    <a:pt x="2738" y="3362"/>
                  </a:lnTo>
                  <a:lnTo>
                    <a:pt x="3122" y="3170"/>
                  </a:lnTo>
                  <a:lnTo>
                    <a:pt x="3122" y="3170"/>
                  </a:lnTo>
                  <a:lnTo>
                    <a:pt x="3267" y="3074"/>
                  </a:lnTo>
                  <a:lnTo>
                    <a:pt x="3267" y="3074"/>
                  </a:lnTo>
                  <a:lnTo>
                    <a:pt x="3267" y="3074"/>
                  </a:lnTo>
                  <a:lnTo>
                    <a:pt x="3267" y="3074"/>
                  </a:lnTo>
                  <a:lnTo>
                    <a:pt x="3699" y="2690"/>
                  </a:lnTo>
                  <a:lnTo>
                    <a:pt x="3939" y="2450"/>
                  </a:lnTo>
                  <a:lnTo>
                    <a:pt x="4179" y="2210"/>
                  </a:lnTo>
                  <a:lnTo>
                    <a:pt x="4371" y="1921"/>
                  </a:lnTo>
                  <a:lnTo>
                    <a:pt x="4515" y="1585"/>
                  </a:lnTo>
                  <a:lnTo>
                    <a:pt x="4707" y="1249"/>
                  </a:lnTo>
                  <a:lnTo>
                    <a:pt x="4803" y="817"/>
                  </a:lnTo>
                  <a:lnTo>
                    <a:pt x="4803" y="817"/>
                  </a:lnTo>
                  <a:lnTo>
                    <a:pt x="4803" y="817"/>
                  </a:lnTo>
                  <a:lnTo>
                    <a:pt x="4803" y="817"/>
                  </a:lnTo>
                  <a:lnTo>
                    <a:pt x="4803" y="817"/>
                  </a:lnTo>
                  <a:lnTo>
                    <a:pt x="4803" y="817"/>
                  </a:lnTo>
                  <a:lnTo>
                    <a:pt x="4803" y="817"/>
                  </a:lnTo>
                  <a:lnTo>
                    <a:pt x="4803" y="817"/>
                  </a:lnTo>
                  <a:lnTo>
                    <a:pt x="4803" y="817"/>
                  </a:lnTo>
                  <a:lnTo>
                    <a:pt x="4803" y="817"/>
                  </a:lnTo>
                  <a:lnTo>
                    <a:pt x="4803" y="817"/>
                  </a:lnTo>
                  <a:lnTo>
                    <a:pt x="4803" y="817"/>
                  </a:lnTo>
                  <a:lnTo>
                    <a:pt x="4851" y="817"/>
                  </a:lnTo>
                  <a:lnTo>
                    <a:pt x="4851" y="817"/>
                  </a:lnTo>
                  <a:lnTo>
                    <a:pt x="4851" y="817"/>
                  </a:lnTo>
                  <a:lnTo>
                    <a:pt x="4851" y="817"/>
                  </a:lnTo>
                  <a:lnTo>
                    <a:pt x="4851" y="817"/>
                  </a:lnTo>
                  <a:lnTo>
                    <a:pt x="4851" y="817"/>
                  </a:lnTo>
                  <a:lnTo>
                    <a:pt x="4851" y="817"/>
                  </a:lnTo>
                  <a:lnTo>
                    <a:pt x="4899" y="817"/>
                  </a:lnTo>
                  <a:lnTo>
                    <a:pt x="4899" y="817"/>
                  </a:lnTo>
                  <a:lnTo>
                    <a:pt x="4467" y="673"/>
                  </a:lnTo>
                  <a:lnTo>
                    <a:pt x="4467" y="673"/>
                  </a:lnTo>
                  <a:lnTo>
                    <a:pt x="3170" y="240"/>
                  </a:lnTo>
                  <a:lnTo>
                    <a:pt x="2498" y="48"/>
                  </a:lnTo>
                  <a:lnTo>
                    <a:pt x="2210" y="0"/>
                  </a:lnTo>
                  <a:lnTo>
                    <a:pt x="1922" y="0"/>
                  </a:lnTo>
                </a:path>
              </a:pathLst>
            </a:custGeom>
            <a:no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801" name="Google Shape;3801;p59"/>
            <p:cNvSpPr/>
            <p:nvPr/>
          </p:nvSpPr>
          <p:spPr>
            <a:xfrm>
              <a:off x="1082150" y="3713525"/>
              <a:ext cx="25" cy="25"/>
            </a:xfrm>
            <a:custGeom>
              <a:avLst/>
              <a:gdLst/>
              <a:ahLst/>
              <a:cxnLst/>
              <a:rect l="l" t="t" r="r" b="b"/>
              <a:pathLst>
                <a:path w="1" h="1" extrusionOk="0">
                  <a:moveTo>
                    <a:pt x="1" y="0"/>
                  </a:moveTo>
                  <a:lnTo>
                    <a:pt x="1" y="0"/>
                  </a:lnTo>
                  <a:lnTo>
                    <a:pt x="1" y="0"/>
                  </a:lnTo>
                  <a:lnTo>
                    <a:pt x="1" y="0"/>
                  </a:lnTo>
                  <a:lnTo>
                    <a:pt x="1" y="0"/>
                  </a:lnTo>
                  <a:lnTo>
                    <a:pt x="1" y="0"/>
                  </a:lnTo>
                  <a:lnTo>
                    <a:pt x="1" y="0"/>
                  </a:lnTo>
                  <a:close/>
                </a:path>
              </a:pathLst>
            </a:custGeom>
            <a:solidFill>
              <a:srgbClr val="F6666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802" name="Google Shape;3802;p59"/>
            <p:cNvSpPr/>
            <p:nvPr/>
          </p:nvSpPr>
          <p:spPr>
            <a:xfrm>
              <a:off x="1082150" y="3713525"/>
              <a:ext cx="25" cy="25"/>
            </a:xfrm>
            <a:custGeom>
              <a:avLst/>
              <a:gdLst/>
              <a:ahLst/>
              <a:cxnLst/>
              <a:rect l="l" t="t" r="r" b="b"/>
              <a:pathLst>
                <a:path w="1" h="1" fill="none" extrusionOk="0">
                  <a:moveTo>
                    <a:pt x="1" y="0"/>
                  </a:moveTo>
                  <a:lnTo>
                    <a:pt x="1" y="0"/>
                  </a:lnTo>
                  <a:lnTo>
                    <a:pt x="1" y="0"/>
                  </a:lnTo>
                  <a:lnTo>
                    <a:pt x="1" y="0"/>
                  </a:lnTo>
                  <a:lnTo>
                    <a:pt x="1" y="0"/>
                  </a:lnTo>
                  <a:lnTo>
                    <a:pt x="1" y="0"/>
                  </a:lnTo>
                  <a:lnTo>
                    <a:pt x="1" y="0"/>
                  </a:lnTo>
                </a:path>
              </a:pathLst>
            </a:custGeom>
            <a:no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803" name="Google Shape;3803;p59"/>
            <p:cNvSpPr/>
            <p:nvPr/>
          </p:nvSpPr>
          <p:spPr>
            <a:xfrm>
              <a:off x="1082150" y="3708725"/>
              <a:ext cx="1225" cy="4825"/>
            </a:xfrm>
            <a:custGeom>
              <a:avLst/>
              <a:gdLst/>
              <a:ahLst/>
              <a:cxnLst/>
              <a:rect l="l" t="t" r="r" b="b"/>
              <a:pathLst>
                <a:path w="49" h="193" extrusionOk="0">
                  <a:moveTo>
                    <a:pt x="49" y="0"/>
                  </a:moveTo>
                  <a:lnTo>
                    <a:pt x="49" y="0"/>
                  </a:lnTo>
                  <a:lnTo>
                    <a:pt x="49" y="0"/>
                  </a:lnTo>
                  <a:lnTo>
                    <a:pt x="1" y="192"/>
                  </a:lnTo>
                  <a:lnTo>
                    <a:pt x="1" y="192"/>
                  </a:lnTo>
                  <a:lnTo>
                    <a:pt x="1" y="192"/>
                  </a:lnTo>
                  <a:lnTo>
                    <a:pt x="49" y="0"/>
                  </a:lnTo>
                  <a:close/>
                </a:path>
              </a:pathLst>
            </a:custGeom>
            <a:solidFill>
              <a:srgbClr val="ED626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804" name="Google Shape;3804;p59"/>
            <p:cNvSpPr/>
            <p:nvPr/>
          </p:nvSpPr>
          <p:spPr>
            <a:xfrm>
              <a:off x="1082150" y="3708725"/>
              <a:ext cx="1225" cy="4825"/>
            </a:xfrm>
            <a:custGeom>
              <a:avLst/>
              <a:gdLst/>
              <a:ahLst/>
              <a:cxnLst/>
              <a:rect l="l" t="t" r="r" b="b"/>
              <a:pathLst>
                <a:path w="49" h="193" fill="none" extrusionOk="0">
                  <a:moveTo>
                    <a:pt x="49" y="0"/>
                  </a:moveTo>
                  <a:lnTo>
                    <a:pt x="49" y="0"/>
                  </a:lnTo>
                  <a:lnTo>
                    <a:pt x="49" y="0"/>
                  </a:lnTo>
                  <a:lnTo>
                    <a:pt x="1" y="192"/>
                  </a:lnTo>
                  <a:lnTo>
                    <a:pt x="1" y="192"/>
                  </a:lnTo>
                  <a:lnTo>
                    <a:pt x="1" y="192"/>
                  </a:lnTo>
                  <a:lnTo>
                    <a:pt x="49" y="0"/>
                  </a:lnTo>
                </a:path>
              </a:pathLst>
            </a:custGeom>
            <a:no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805" name="Google Shape;3805;p59"/>
            <p:cNvSpPr/>
            <p:nvPr/>
          </p:nvSpPr>
          <p:spPr>
            <a:xfrm>
              <a:off x="1083350" y="3707525"/>
              <a:ext cx="25" cy="1225"/>
            </a:xfrm>
            <a:custGeom>
              <a:avLst/>
              <a:gdLst/>
              <a:ahLst/>
              <a:cxnLst/>
              <a:rect l="l" t="t" r="r" b="b"/>
              <a:pathLst>
                <a:path w="1" h="49" extrusionOk="0">
                  <a:moveTo>
                    <a:pt x="1" y="0"/>
                  </a:moveTo>
                  <a:lnTo>
                    <a:pt x="1" y="0"/>
                  </a:lnTo>
                  <a:lnTo>
                    <a:pt x="1" y="0"/>
                  </a:lnTo>
                  <a:lnTo>
                    <a:pt x="1" y="0"/>
                  </a:lnTo>
                  <a:lnTo>
                    <a:pt x="1" y="48"/>
                  </a:lnTo>
                  <a:lnTo>
                    <a:pt x="1" y="48"/>
                  </a:lnTo>
                  <a:lnTo>
                    <a:pt x="1" y="48"/>
                  </a:lnTo>
                  <a:lnTo>
                    <a:pt x="1" y="0"/>
                  </a:lnTo>
                  <a:close/>
                </a:path>
              </a:pathLst>
            </a:custGeom>
            <a:solidFill>
              <a:srgbClr val="CB601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806" name="Google Shape;3806;p59"/>
            <p:cNvSpPr/>
            <p:nvPr/>
          </p:nvSpPr>
          <p:spPr>
            <a:xfrm>
              <a:off x="1083350" y="3707525"/>
              <a:ext cx="25" cy="1225"/>
            </a:xfrm>
            <a:custGeom>
              <a:avLst/>
              <a:gdLst/>
              <a:ahLst/>
              <a:cxnLst/>
              <a:rect l="l" t="t" r="r" b="b"/>
              <a:pathLst>
                <a:path w="1" h="49" fill="none" extrusionOk="0">
                  <a:moveTo>
                    <a:pt x="1" y="0"/>
                  </a:moveTo>
                  <a:lnTo>
                    <a:pt x="1" y="0"/>
                  </a:lnTo>
                  <a:lnTo>
                    <a:pt x="1" y="0"/>
                  </a:lnTo>
                  <a:lnTo>
                    <a:pt x="1" y="0"/>
                  </a:lnTo>
                  <a:lnTo>
                    <a:pt x="1" y="48"/>
                  </a:lnTo>
                  <a:lnTo>
                    <a:pt x="1" y="48"/>
                  </a:lnTo>
                  <a:lnTo>
                    <a:pt x="1" y="48"/>
                  </a:lnTo>
                  <a:lnTo>
                    <a:pt x="1" y="0"/>
                  </a:lnTo>
                </a:path>
              </a:pathLst>
            </a:custGeom>
            <a:no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807" name="Google Shape;3807;p59"/>
            <p:cNvSpPr/>
            <p:nvPr/>
          </p:nvSpPr>
          <p:spPr>
            <a:xfrm>
              <a:off x="1080950" y="3645100"/>
              <a:ext cx="4825" cy="62450"/>
            </a:xfrm>
            <a:custGeom>
              <a:avLst/>
              <a:gdLst/>
              <a:ahLst/>
              <a:cxnLst/>
              <a:rect l="l" t="t" r="r" b="b"/>
              <a:pathLst>
                <a:path w="193" h="2498" extrusionOk="0">
                  <a:moveTo>
                    <a:pt x="145" y="2161"/>
                  </a:moveTo>
                  <a:lnTo>
                    <a:pt x="145" y="2161"/>
                  </a:lnTo>
                  <a:lnTo>
                    <a:pt x="97" y="2497"/>
                  </a:lnTo>
                  <a:lnTo>
                    <a:pt x="97" y="2497"/>
                  </a:lnTo>
                  <a:lnTo>
                    <a:pt x="97" y="2497"/>
                  </a:lnTo>
                  <a:lnTo>
                    <a:pt x="97" y="2497"/>
                  </a:lnTo>
                  <a:lnTo>
                    <a:pt x="145" y="2161"/>
                  </a:lnTo>
                  <a:close/>
                  <a:moveTo>
                    <a:pt x="145" y="2161"/>
                  </a:moveTo>
                  <a:lnTo>
                    <a:pt x="145" y="2161"/>
                  </a:lnTo>
                  <a:lnTo>
                    <a:pt x="145" y="2161"/>
                  </a:lnTo>
                  <a:lnTo>
                    <a:pt x="145" y="2161"/>
                  </a:lnTo>
                  <a:lnTo>
                    <a:pt x="145" y="2161"/>
                  </a:lnTo>
                  <a:close/>
                  <a:moveTo>
                    <a:pt x="145" y="2161"/>
                  </a:moveTo>
                  <a:lnTo>
                    <a:pt x="145" y="2161"/>
                  </a:lnTo>
                  <a:lnTo>
                    <a:pt x="145" y="2161"/>
                  </a:lnTo>
                  <a:lnTo>
                    <a:pt x="145" y="2161"/>
                  </a:lnTo>
                  <a:lnTo>
                    <a:pt x="145" y="2161"/>
                  </a:lnTo>
                  <a:close/>
                  <a:moveTo>
                    <a:pt x="193" y="576"/>
                  </a:moveTo>
                  <a:lnTo>
                    <a:pt x="193" y="576"/>
                  </a:lnTo>
                  <a:lnTo>
                    <a:pt x="193" y="624"/>
                  </a:lnTo>
                  <a:lnTo>
                    <a:pt x="193" y="624"/>
                  </a:lnTo>
                  <a:lnTo>
                    <a:pt x="193" y="576"/>
                  </a:lnTo>
                  <a:close/>
                  <a:moveTo>
                    <a:pt x="193" y="576"/>
                  </a:moveTo>
                  <a:lnTo>
                    <a:pt x="193" y="576"/>
                  </a:lnTo>
                  <a:lnTo>
                    <a:pt x="193" y="576"/>
                  </a:lnTo>
                  <a:lnTo>
                    <a:pt x="193" y="576"/>
                  </a:lnTo>
                  <a:lnTo>
                    <a:pt x="193" y="576"/>
                  </a:lnTo>
                  <a:close/>
                  <a:moveTo>
                    <a:pt x="193" y="576"/>
                  </a:moveTo>
                  <a:lnTo>
                    <a:pt x="193" y="576"/>
                  </a:lnTo>
                  <a:lnTo>
                    <a:pt x="193" y="576"/>
                  </a:lnTo>
                  <a:lnTo>
                    <a:pt x="193" y="576"/>
                  </a:lnTo>
                  <a:lnTo>
                    <a:pt x="193" y="576"/>
                  </a:lnTo>
                  <a:close/>
                  <a:moveTo>
                    <a:pt x="193" y="576"/>
                  </a:moveTo>
                  <a:lnTo>
                    <a:pt x="193" y="576"/>
                  </a:lnTo>
                  <a:lnTo>
                    <a:pt x="193" y="576"/>
                  </a:lnTo>
                  <a:lnTo>
                    <a:pt x="193" y="576"/>
                  </a:lnTo>
                  <a:lnTo>
                    <a:pt x="193" y="576"/>
                  </a:lnTo>
                  <a:close/>
                  <a:moveTo>
                    <a:pt x="193" y="576"/>
                  </a:moveTo>
                  <a:lnTo>
                    <a:pt x="193" y="576"/>
                  </a:lnTo>
                  <a:lnTo>
                    <a:pt x="193" y="576"/>
                  </a:lnTo>
                  <a:lnTo>
                    <a:pt x="193" y="576"/>
                  </a:lnTo>
                  <a:lnTo>
                    <a:pt x="193" y="576"/>
                  </a:lnTo>
                  <a:close/>
                  <a:moveTo>
                    <a:pt x="193" y="576"/>
                  </a:moveTo>
                  <a:lnTo>
                    <a:pt x="193" y="576"/>
                  </a:lnTo>
                  <a:lnTo>
                    <a:pt x="193" y="576"/>
                  </a:lnTo>
                  <a:lnTo>
                    <a:pt x="193" y="576"/>
                  </a:lnTo>
                  <a:lnTo>
                    <a:pt x="193" y="576"/>
                  </a:lnTo>
                  <a:close/>
                  <a:moveTo>
                    <a:pt x="193" y="576"/>
                  </a:moveTo>
                  <a:lnTo>
                    <a:pt x="193" y="576"/>
                  </a:lnTo>
                  <a:lnTo>
                    <a:pt x="193" y="576"/>
                  </a:lnTo>
                  <a:lnTo>
                    <a:pt x="193" y="576"/>
                  </a:lnTo>
                  <a:lnTo>
                    <a:pt x="193" y="576"/>
                  </a:lnTo>
                  <a:close/>
                  <a:moveTo>
                    <a:pt x="193" y="528"/>
                  </a:moveTo>
                  <a:lnTo>
                    <a:pt x="193" y="528"/>
                  </a:lnTo>
                  <a:lnTo>
                    <a:pt x="193" y="576"/>
                  </a:lnTo>
                  <a:lnTo>
                    <a:pt x="193" y="576"/>
                  </a:lnTo>
                  <a:lnTo>
                    <a:pt x="193" y="528"/>
                  </a:lnTo>
                  <a:close/>
                  <a:moveTo>
                    <a:pt x="193" y="528"/>
                  </a:moveTo>
                  <a:lnTo>
                    <a:pt x="193" y="528"/>
                  </a:lnTo>
                  <a:lnTo>
                    <a:pt x="193" y="528"/>
                  </a:lnTo>
                  <a:lnTo>
                    <a:pt x="193" y="528"/>
                  </a:lnTo>
                  <a:lnTo>
                    <a:pt x="193" y="528"/>
                  </a:lnTo>
                  <a:close/>
                  <a:moveTo>
                    <a:pt x="193" y="528"/>
                  </a:moveTo>
                  <a:lnTo>
                    <a:pt x="193" y="528"/>
                  </a:lnTo>
                  <a:lnTo>
                    <a:pt x="193" y="528"/>
                  </a:lnTo>
                  <a:lnTo>
                    <a:pt x="193" y="528"/>
                  </a:lnTo>
                  <a:lnTo>
                    <a:pt x="193" y="528"/>
                  </a:lnTo>
                  <a:close/>
                  <a:moveTo>
                    <a:pt x="193" y="528"/>
                  </a:moveTo>
                  <a:lnTo>
                    <a:pt x="193" y="528"/>
                  </a:lnTo>
                  <a:lnTo>
                    <a:pt x="193" y="528"/>
                  </a:lnTo>
                  <a:lnTo>
                    <a:pt x="193" y="528"/>
                  </a:lnTo>
                  <a:lnTo>
                    <a:pt x="193" y="528"/>
                  </a:lnTo>
                  <a:close/>
                  <a:moveTo>
                    <a:pt x="1" y="0"/>
                  </a:moveTo>
                  <a:lnTo>
                    <a:pt x="1" y="0"/>
                  </a:lnTo>
                  <a:lnTo>
                    <a:pt x="145" y="192"/>
                  </a:lnTo>
                  <a:lnTo>
                    <a:pt x="193" y="528"/>
                  </a:lnTo>
                  <a:lnTo>
                    <a:pt x="193" y="528"/>
                  </a:lnTo>
                  <a:lnTo>
                    <a:pt x="145" y="192"/>
                  </a:lnTo>
                  <a:lnTo>
                    <a:pt x="1" y="0"/>
                  </a:lnTo>
                  <a:close/>
                  <a:moveTo>
                    <a:pt x="1" y="0"/>
                  </a:moveTo>
                  <a:lnTo>
                    <a:pt x="1" y="0"/>
                  </a:lnTo>
                  <a:lnTo>
                    <a:pt x="1" y="0"/>
                  </a:lnTo>
                  <a:lnTo>
                    <a:pt x="1" y="0"/>
                  </a:lnTo>
                  <a:lnTo>
                    <a:pt x="1" y="0"/>
                  </a:lnTo>
                  <a:close/>
                  <a:moveTo>
                    <a:pt x="1" y="0"/>
                  </a:moveTo>
                  <a:lnTo>
                    <a:pt x="1" y="0"/>
                  </a:lnTo>
                  <a:lnTo>
                    <a:pt x="1" y="0"/>
                  </a:lnTo>
                  <a:lnTo>
                    <a:pt x="1" y="0"/>
                  </a:lnTo>
                  <a:lnTo>
                    <a:pt x="1" y="0"/>
                  </a:lnTo>
                  <a:close/>
                  <a:moveTo>
                    <a:pt x="1" y="0"/>
                  </a:moveTo>
                  <a:lnTo>
                    <a:pt x="1" y="0"/>
                  </a:lnTo>
                  <a:lnTo>
                    <a:pt x="1" y="0"/>
                  </a:lnTo>
                  <a:lnTo>
                    <a:pt x="1" y="0"/>
                  </a:lnTo>
                  <a:lnTo>
                    <a:pt x="1" y="0"/>
                  </a:lnTo>
                  <a:close/>
                  <a:moveTo>
                    <a:pt x="1" y="0"/>
                  </a:moveTo>
                  <a:lnTo>
                    <a:pt x="1" y="0"/>
                  </a:lnTo>
                  <a:lnTo>
                    <a:pt x="1" y="0"/>
                  </a:lnTo>
                  <a:lnTo>
                    <a:pt x="1" y="0"/>
                  </a:lnTo>
                  <a:lnTo>
                    <a:pt x="1" y="0"/>
                  </a:lnTo>
                  <a:close/>
                </a:path>
              </a:pathLst>
            </a:custGeom>
            <a:solidFill>
              <a:srgbClr val="B84D10"/>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808" name="Google Shape;3808;p59"/>
            <p:cNvSpPr/>
            <p:nvPr/>
          </p:nvSpPr>
          <p:spPr>
            <a:xfrm>
              <a:off x="1083350" y="3699125"/>
              <a:ext cx="1225" cy="8425"/>
            </a:xfrm>
            <a:custGeom>
              <a:avLst/>
              <a:gdLst/>
              <a:ahLst/>
              <a:cxnLst/>
              <a:rect l="l" t="t" r="r" b="b"/>
              <a:pathLst>
                <a:path w="49" h="337" fill="none" extrusionOk="0">
                  <a:moveTo>
                    <a:pt x="49" y="0"/>
                  </a:moveTo>
                  <a:lnTo>
                    <a:pt x="49" y="0"/>
                  </a:lnTo>
                  <a:lnTo>
                    <a:pt x="1" y="336"/>
                  </a:lnTo>
                  <a:lnTo>
                    <a:pt x="1" y="336"/>
                  </a:lnTo>
                  <a:lnTo>
                    <a:pt x="1" y="336"/>
                  </a:lnTo>
                  <a:lnTo>
                    <a:pt x="1" y="336"/>
                  </a:lnTo>
                  <a:lnTo>
                    <a:pt x="49" y="0"/>
                  </a:lnTo>
                </a:path>
              </a:pathLst>
            </a:custGeom>
            <a:no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809" name="Google Shape;3809;p59"/>
            <p:cNvSpPr/>
            <p:nvPr/>
          </p:nvSpPr>
          <p:spPr>
            <a:xfrm>
              <a:off x="1084550" y="3699125"/>
              <a:ext cx="25" cy="25"/>
            </a:xfrm>
            <a:custGeom>
              <a:avLst/>
              <a:gdLst/>
              <a:ahLst/>
              <a:cxnLst/>
              <a:rect l="l" t="t" r="r" b="b"/>
              <a:pathLst>
                <a:path w="1" h="1" fill="none" extrusionOk="0">
                  <a:moveTo>
                    <a:pt x="1" y="0"/>
                  </a:moveTo>
                  <a:lnTo>
                    <a:pt x="1" y="0"/>
                  </a:lnTo>
                  <a:lnTo>
                    <a:pt x="1" y="0"/>
                  </a:lnTo>
                  <a:lnTo>
                    <a:pt x="1" y="0"/>
                  </a:lnTo>
                  <a:lnTo>
                    <a:pt x="1" y="0"/>
                  </a:lnTo>
                </a:path>
              </a:pathLst>
            </a:custGeom>
            <a:no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810" name="Google Shape;3810;p59"/>
            <p:cNvSpPr/>
            <p:nvPr/>
          </p:nvSpPr>
          <p:spPr>
            <a:xfrm>
              <a:off x="1084550" y="3699125"/>
              <a:ext cx="25" cy="25"/>
            </a:xfrm>
            <a:custGeom>
              <a:avLst/>
              <a:gdLst/>
              <a:ahLst/>
              <a:cxnLst/>
              <a:rect l="l" t="t" r="r" b="b"/>
              <a:pathLst>
                <a:path w="1" h="1" fill="none" extrusionOk="0">
                  <a:moveTo>
                    <a:pt x="1" y="0"/>
                  </a:moveTo>
                  <a:lnTo>
                    <a:pt x="1" y="0"/>
                  </a:lnTo>
                  <a:lnTo>
                    <a:pt x="1" y="0"/>
                  </a:lnTo>
                  <a:lnTo>
                    <a:pt x="1" y="0"/>
                  </a:lnTo>
                  <a:lnTo>
                    <a:pt x="1" y="0"/>
                  </a:lnTo>
                </a:path>
              </a:pathLst>
            </a:custGeom>
            <a:no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811" name="Google Shape;3811;p59"/>
            <p:cNvSpPr/>
            <p:nvPr/>
          </p:nvSpPr>
          <p:spPr>
            <a:xfrm>
              <a:off x="1085750" y="3659500"/>
              <a:ext cx="25" cy="1225"/>
            </a:xfrm>
            <a:custGeom>
              <a:avLst/>
              <a:gdLst/>
              <a:ahLst/>
              <a:cxnLst/>
              <a:rect l="l" t="t" r="r" b="b"/>
              <a:pathLst>
                <a:path w="1" h="49" fill="none" extrusionOk="0">
                  <a:moveTo>
                    <a:pt x="1" y="0"/>
                  </a:moveTo>
                  <a:lnTo>
                    <a:pt x="1" y="0"/>
                  </a:lnTo>
                  <a:lnTo>
                    <a:pt x="1" y="48"/>
                  </a:lnTo>
                  <a:lnTo>
                    <a:pt x="1" y="48"/>
                  </a:lnTo>
                  <a:lnTo>
                    <a:pt x="1" y="0"/>
                  </a:lnTo>
                </a:path>
              </a:pathLst>
            </a:custGeom>
            <a:no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812" name="Google Shape;3812;p59"/>
            <p:cNvSpPr/>
            <p:nvPr/>
          </p:nvSpPr>
          <p:spPr>
            <a:xfrm>
              <a:off x="1085750" y="3659500"/>
              <a:ext cx="25" cy="25"/>
            </a:xfrm>
            <a:custGeom>
              <a:avLst/>
              <a:gdLst/>
              <a:ahLst/>
              <a:cxnLst/>
              <a:rect l="l" t="t" r="r" b="b"/>
              <a:pathLst>
                <a:path w="1" h="1" fill="none" extrusionOk="0">
                  <a:moveTo>
                    <a:pt x="1" y="0"/>
                  </a:moveTo>
                  <a:lnTo>
                    <a:pt x="1" y="0"/>
                  </a:lnTo>
                  <a:lnTo>
                    <a:pt x="1" y="0"/>
                  </a:lnTo>
                  <a:lnTo>
                    <a:pt x="1" y="0"/>
                  </a:lnTo>
                  <a:lnTo>
                    <a:pt x="1" y="0"/>
                  </a:lnTo>
                </a:path>
              </a:pathLst>
            </a:custGeom>
            <a:no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813" name="Google Shape;3813;p59"/>
            <p:cNvSpPr/>
            <p:nvPr/>
          </p:nvSpPr>
          <p:spPr>
            <a:xfrm>
              <a:off x="1085750" y="3659500"/>
              <a:ext cx="25" cy="25"/>
            </a:xfrm>
            <a:custGeom>
              <a:avLst/>
              <a:gdLst/>
              <a:ahLst/>
              <a:cxnLst/>
              <a:rect l="l" t="t" r="r" b="b"/>
              <a:pathLst>
                <a:path w="1" h="1" fill="none" extrusionOk="0">
                  <a:moveTo>
                    <a:pt x="1" y="0"/>
                  </a:moveTo>
                  <a:lnTo>
                    <a:pt x="1" y="0"/>
                  </a:lnTo>
                  <a:lnTo>
                    <a:pt x="1" y="0"/>
                  </a:lnTo>
                  <a:lnTo>
                    <a:pt x="1" y="0"/>
                  </a:lnTo>
                  <a:lnTo>
                    <a:pt x="1" y="0"/>
                  </a:lnTo>
                </a:path>
              </a:pathLst>
            </a:custGeom>
            <a:no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814" name="Google Shape;3814;p59"/>
            <p:cNvSpPr/>
            <p:nvPr/>
          </p:nvSpPr>
          <p:spPr>
            <a:xfrm>
              <a:off x="1085750" y="3659500"/>
              <a:ext cx="25" cy="25"/>
            </a:xfrm>
            <a:custGeom>
              <a:avLst/>
              <a:gdLst/>
              <a:ahLst/>
              <a:cxnLst/>
              <a:rect l="l" t="t" r="r" b="b"/>
              <a:pathLst>
                <a:path w="1" h="1" fill="none" extrusionOk="0">
                  <a:moveTo>
                    <a:pt x="1" y="0"/>
                  </a:moveTo>
                  <a:lnTo>
                    <a:pt x="1" y="0"/>
                  </a:lnTo>
                  <a:lnTo>
                    <a:pt x="1" y="0"/>
                  </a:lnTo>
                  <a:lnTo>
                    <a:pt x="1" y="0"/>
                  </a:lnTo>
                  <a:lnTo>
                    <a:pt x="1" y="0"/>
                  </a:lnTo>
                </a:path>
              </a:pathLst>
            </a:custGeom>
            <a:no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815" name="Google Shape;3815;p59"/>
            <p:cNvSpPr/>
            <p:nvPr/>
          </p:nvSpPr>
          <p:spPr>
            <a:xfrm>
              <a:off x="1085750" y="3659500"/>
              <a:ext cx="25" cy="25"/>
            </a:xfrm>
            <a:custGeom>
              <a:avLst/>
              <a:gdLst/>
              <a:ahLst/>
              <a:cxnLst/>
              <a:rect l="l" t="t" r="r" b="b"/>
              <a:pathLst>
                <a:path w="1" h="1" fill="none" extrusionOk="0">
                  <a:moveTo>
                    <a:pt x="1" y="0"/>
                  </a:moveTo>
                  <a:lnTo>
                    <a:pt x="1" y="0"/>
                  </a:lnTo>
                  <a:lnTo>
                    <a:pt x="1" y="0"/>
                  </a:lnTo>
                  <a:lnTo>
                    <a:pt x="1" y="0"/>
                  </a:lnTo>
                  <a:lnTo>
                    <a:pt x="1" y="0"/>
                  </a:lnTo>
                </a:path>
              </a:pathLst>
            </a:custGeom>
            <a:no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816" name="Google Shape;3816;p59"/>
            <p:cNvSpPr/>
            <p:nvPr/>
          </p:nvSpPr>
          <p:spPr>
            <a:xfrm>
              <a:off x="1085750" y="3659500"/>
              <a:ext cx="25" cy="25"/>
            </a:xfrm>
            <a:custGeom>
              <a:avLst/>
              <a:gdLst/>
              <a:ahLst/>
              <a:cxnLst/>
              <a:rect l="l" t="t" r="r" b="b"/>
              <a:pathLst>
                <a:path w="1" h="1" fill="none" extrusionOk="0">
                  <a:moveTo>
                    <a:pt x="1" y="0"/>
                  </a:moveTo>
                  <a:lnTo>
                    <a:pt x="1" y="0"/>
                  </a:lnTo>
                  <a:lnTo>
                    <a:pt x="1" y="0"/>
                  </a:lnTo>
                  <a:lnTo>
                    <a:pt x="1" y="0"/>
                  </a:lnTo>
                  <a:lnTo>
                    <a:pt x="1" y="0"/>
                  </a:lnTo>
                </a:path>
              </a:pathLst>
            </a:custGeom>
            <a:no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817" name="Google Shape;3817;p59"/>
            <p:cNvSpPr/>
            <p:nvPr/>
          </p:nvSpPr>
          <p:spPr>
            <a:xfrm>
              <a:off x="1085750" y="3659500"/>
              <a:ext cx="25" cy="25"/>
            </a:xfrm>
            <a:custGeom>
              <a:avLst/>
              <a:gdLst/>
              <a:ahLst/>
              <a:cxnLst/>
              <a:rect l="l" t="t" r="r" b="b"/>
              <a:pathLst>
                <a:path w="1" h="1" fill="none" extrusionOk="0">
                  <a:moveTo>
                    <a:pt x="1" y="0"/>
                  </a:moveTo>
                  <a:lnTo>
                    <a:pt x="1" y="0"/>
                  </a:lnTo>
                  <a:lnTo>
                    <a:pt x="1" y="0"/>
                  </a:lnTo>
                  <a:lnTo>
                    <a:pt x="1" y="0"/>
                  </a:lnTo>
                  <a:lnTo>
                    <a:pt x="1" y="0"/>
                  </a:lnTo>
                </a:path>
              </a:pathLst>
            </a:custGeom>
            <a:no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818" name="Google Shape;3818;p59"/>
            <p:cNvSpPr/>
            <p:nvPr/>
          </p:nvSpPr>
          <p:spPr>
            <a:xfrm>
              <a:off x="1085750" y="3658300"/>
              <a:ext cx="25" cy="1225"/>
            </a:xfrm>
            <a:custGeom>
              <a:avLst/>
              <a:gdLst/>
              <a:ahLst/>
              <a:cxnLst/>
              <a:rect l="l" t="t" r="r" b="b"/>
              <a:pathLst>
                <a:path w="1" h="49" fill="none" extrusionOk="0">
                  <a:moveTo>
                    <a:pt x="1" y="0"/>
                  </a:moveTo>
                  <a:lnTo>
                    <a:pt x="1" y="0"/>
                  </a:lnTo>
                  <a:lnTo>
                    <a:pt x="1" y="48"/>
                  </a:lnTo>
                  <a:lnTo>
                    <a:pt x="1" y="48"/>
                  </a:lnTo>
                  <a:lnTo>
                    <a:pt x="1" y="0"/>
                  </a:lnTo>
                </a:path>
              </a:pathLst>
            </a:custGeom>
            <a:no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819" name="Google Shape;3819;p59"/>
            <p:cNvSpPr/>
            <p:nvPr/>
          </p:nvSpPr>
          <p:spPr>
            <a:xfrm>
              <a:off x="1085750" y="3658300"/>
              <a:ext cx="25" cy="25"/>
            </a:xfrm>
            <a:custGeom>
              <a:avLst/>
              <a:gdLst/>
              <a:ahLst/>
              <a:cxnLst/>
              <a:rect l="l" t="t" r="r" b="b"/>
              <a:pathLst>
                <a:path w="1" h="1" fill="none" extrusionOk="0">
                  <a:moveTo>
                    <a:pt x="1" y="0"/>
                  </a:moveTo>
                  <a:lnTo>
                    <a:pt x="1" y="0"/>
                  </a:lnTo>
                  <a:lnTo>
                    <a:pt x="1" y="0"/>
                  </a:lnTo>
                  <a:lnTo>
                    <a:pt x="1" y="0"/>
                  </a:lnTo>
                  <a:lnTo>
                    <a:pt x="1" y="0"/>
                  </a:lnTo>
                </a:path>
              </a:pathLst>
            </a:custGeom>
            <a:no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820" name="Google Shape;3820;p59"/>
            <p:cNvSpPr/>
            <p:nvPr/>
          </p:nvSpPr>
          <p:spPr>
            <a:xfrm>
              <a:off x="1085750" y="3658300"/>
              <a:ext cx="25" cy="25"/>
            </a:xfrm>
            <a:custGeom>
              <a:avLst/>
              <a:gdLst/>
              <a:ahLst/>
              <a:cxnLst/>
              <a:rect l="l" t="t" r="r" b="b"/>
              <a:pathLst>
                <a:path w="1" h="1" fill="none" extrusionOk="0">
                  <a:moveTo>
                    <a:pt x="1" y="0"/>
                  </a:moveTo>
                  <a:lnTo>
                    <a:pt x="1" y="0"/>
                  </a:lnTo>
                  <a:lnTo>
                    <a:pt x="1" y="0"/>
                  </a:lnTo>
                  <a:lnTo>
                    <a:pt x="1" y="0"/>
                  </a:lnTo>
                  <a:lnTo>
                    <a:pt x="1" y="0"/>
                  </a:lnTo>
                </a:path>
              </a:pathLst>
            </a:custGeom>
            <a:no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821" name="Google Shape;3821;p59"/>
            <p:cNvSpPr/>
            <p:nvPr/>
          </p:nvSpPr>
          <p:spPr>
            <a:xfrm>
              <a:off x="1085750" y="3658300"/>
              <a:ext cx="25" cy="25"/>
            </a:xfrm>
            <a:custGeom>
              <a:avLst/>
              <a:gdLst/>
              <a:ahLst/>
              <a:cxnLst/>
              <a:rect l="l" t="t" r="r" b="b"/>
              <a:pathLst>
                <a:path w="1" h="1" fill="none" extrusionOk="0">
                  <a:moveTo>
                    <a:pt x="1" y="0"/>
                  </a:moveTo>
                  <a:lnTo>
                    <a:pt x="1" y="0"/>
                  </a:lnTo>
                  <a:lnTo>
                    <a:pt x="1" y="0"/>
                  </a:lnTo>
                  <a:lnTo>
                    <a:pt x="1" y="0"/>
                  </a:lnTo>
                  <a:lnTo>
                    <a:pt x="1" y="0"/>
                  </a:lnTo>
                </a:path>
              </a:pathLst>
            </a:custGeom>
            <a:no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822" name="Google Shape;3822;p59"/>
            <p:cNvSpPr/>
            <p:nvPr/>
          </p:nvSpPr>
          <p:spPr>
            <a:xfrm>
              <a:off x="1080950" y="3645100"/>
              <a:ext cx="4825" cy="13225"/>
            </a:xfrm>
            <a:custGeom>
              <a:avLst/>
              <a:gdLst/>
              <a:ahLst/>
              <a:cxnLst/>
              <a:rect l="l" t="t" r="r" b="b"/>
              <a:pathLst>
                <a:path w="193" h="529" fill="none" extrusionOk="0">
                  <a:moveTo>
                    <a:pt x="1" y="0"/>
                  </a:moveTo>
                  <a:lnTo>
                    <a:pt x="1" y="0"/>
                  </a:lnTo>
                  <a:lnTo>
                    <a:pt x="145" y="192"/>
                  </a:lnTo>
                  <a:lnTo>
                    <a:pt x="193" y="528"/>
                  </a:lnTo>
                  <a:lnTo>
                    <a:pt x="193" y="528"/>
                  </a:lnTo>
                  <a:lnTo>
                    <a:pt x="145" y="192"/>
                  </a:lnTo>
                  <a:lnTo>
                    <a:pt x="1" y="0"/>
                  </a:lnTo>
                </a:path>
              </a:pathLst>
            </a:custGeom>
            <a:no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823" name="Google Shape;3823;p59"/>
            <p:cNvSpPr/>
            <p:nvPr/>
          </p:nvSpPr>
          <p:spPr>
            <a:xfrm>
              <a:off x="1080950" y="3645100"/>
              <a:ext cx="25" cy="25"/>
            </a:xfrm>
            <a:custGeom>
              <a:avLst/>
              <a:gdLst/>
              <a:ahLst/>
              <a:cxnLst/>
              <a:rect l="l" t="t" r="r" b="b"/>
              <a:pathLst>
                <a:path w="1" h="1" fill="none" extrusionOk="0">
                  <a:moveTo>
                    <a:pt x="1" y="0"/>
                  </a:moveTo>
                  <a:lnTo>
                    <a:pt x="1" y="0"/>
                  </a:lnTo>
                  <a:lnTo>
                    <a:pt x="1" y="0"/>
                  </a:lnTo>
                  <a:lnTo>
                    <a:pt x="1" y="0"/>
                  </a:lnTo>
                  <a:lnTo>
                    <a:pt x="1" y="0"/>
                  </a:lnTo>
                </a:path>
              </a:pathLst>
            </a:custGeom>
            <a:no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824" name="Google Shape;3824;p59"/>
            <p:cNvSpPr/>
            <p:nvPr/>
          </p:nvSpPr>
          <p:spPr>
            <a:xfrm>
              <a:off x="1080950" y="3645100"/>
              <a:ext cx="25" cy="25"/>
            </a:xfrm>
            <a:custGeom>
              <a:avLst/>
              <a:gdLst/>
              <a:ahLst/>
              <a:cxnLst/>
              <a:rect l="l" t="t" r="r" b="b"/>
              <a:pathLst>
                <a:path w="1" h="1" fill="none" extrusionOk="0">
                  <a:moveTo>
                    <a:pt x="1" y="0"/>
                  </a:moveTo>
                  <a:lnTo>
                    <a:pt x="1" y="0"/>
                  </a:lnTo>
                  <a:lnTo>
                    <a:pt x="1" y="0"/>
                  </a:lnTo>
                  <a:lnTo>
                    <a:pt x="1" y="0"/>
                  </a:lnTo>
                  <a:lnTo>
                    <a:pt x="1" y="0"/>
                  </a:lnTo>
                </a:path>
              </a:pathLst>
            </a:custGeom>
            <a:no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825" name="Google Shape;3825;p59"/>
            <p:cNvSpPr/>
            <p:nvPr/>
          </p:nvSpPr>
          <p:spPr>
            <a:xfrm>
              <a:off x="1080950" y="3645100"/>
              <a:ext cx="25" cy="25"/>
            </a:xfrm>
            <a:custGeom>
              <a:avLst/>
              <a:gdLst/>
              <a:ahLst/>
              <a:cxnLst/>
              <a:rect l="l" t="t" r="r" b="b"/>
              <a:pathLst>
                <a:path w="1" h="1" fill="none" extrusionOk="0">
                  <a:moveTo>
                    <a:pt x="1" y="0"/>
                  </a:moveTo>
                  <a:lnTo>
                    <a:pt x="1" y="0"/>
                  </a:lnTo>
                  <a:lnTo>
                    <a:pt x="1" y="0"/>
                  </a:lnTo>
                  <a:lnTo>
                    <a:pt x="1" y="0"/>
                  </a:lnTo>
                  <a:lnTo>
                    <a:pt x="1" y="0"/>
                  </a:lnTo>
                </a:path>
              </a:pathLst>
            </a:custGeom>
            <a:no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826" name="Google Shape;3826;p59"/>
            <p:cNvSpPr/>
            <p:nvPr/>
          </p:nvSpPr>
          <p:spPr>
            <a:xfrm>
              <a:off x="1080950" y="3645100"/>
              <a:ext cx="25" cy="25"/>
            </a:xfrm>
            <a:custGeom>
              <a:avLst/>
              <a:gdLst/>
              <a:ahLst/>
              <a:cxnLst/>
              <a:rect l="l" t="t" r="r" b="b"/>
              <a:pathLst>
                <a:path w="1" h="1" fill="none" extrusionOk="0">
                  <a:moveTo>
                    <a:pt x="1" y="0"/>
                  </a:moveTo>
                  <a:lnTo>
                    <a:pt x="1" y="0"/>
                  </a:lnTo>
                  <a:lnTo>
                    <a:pt x="1" y="0"/>
                  </a:lnTo>
                  <a:lnTo>
                    <a:pt x="1" y="0"/>
                  </a:lnTo>
                  <a:lnTo>
                    <a:pt x="1" y="0"/>
                  </a:lnTo>
                </a:path>
              </a:pathLst>
            </a:custGeom>
            <a:no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827" name="Google Shape;3827;p59"/>
            <p:cNvSpPr/>
            <p:nvPr/>
          </p:nvSpPr>
          <p:spPr>
            <a:xfrm>
              <a:off x="1080950" y="3570650"/>
              <a:ext cx="117700" cy="142900"/>
            </a:xfrm>
            <a:custGeom>
              <a:avLst/>
              <a:gdLst/>
              <a:ahLst/>
              <a:cxnLst/>
              <a:rect l="l" t="t" r="r" b="b"/>
              <a:pathLst>
                <a:path w="4708" h="5716" extrusionOk="0">
                  <a:moveTo>
                    <a:pt x="4563" y="0"/>
                  </a:moveTo>
                  <a:lnTo>
                    <a:pt x="4419" y="48"/>
                  </a:lnTo>
                  <a:lnTo>
                    <a:pt x="4131" y="145"/>
                  </a:lnTo>
                  <a:lnTo>
                    <a:pt x="3507" y="433"/>
                  </a:lnTo>
                  <a:lnTo>
                    <a:pt x="2738" y="913"/>
                  </a:lnTo>
                  <a:lnTo>
                    <a:pt x="1922" y="1441"/>
                  </a:lnTo>
                  <a:lnTo>
                    <a:pt x="1153" y="1970"/>
                  </a:lnTo>
                  <a:lnTo>
                    <a:pt x="529" y="2450"/>
                  </a:lnTo>
                  <a:lnTo>
                    <a:pt x="97" y="2786"/>
                  </a:lnTo>
                  <a:lnTo>
                    <a:pt x="1" y="2882"/>
                  </a:lnTo>
                  <a:lnTo>
                    <a:pt x="1" y="2930"/>
                  </a:lnTo>
                  <a:lnTo>
                    <a:pt x="1" y="2978"/>
                  </a:lnTo>
                  <a:lnTo>
                    <a:pt x="145" y="3170"/>
                  </a:lnTo>
                  <a:lnTo>
                    <a:pt x="193" y="3506"/>
                  </a:lnTo>
                  <a:lnTo>
                    <a:pt x="193" y="3554"/>
                  </a:lnTo>
                  <a:lnTo>
                    <a:pt x="193" y="3602"/>
                  </a:lnTo>
                  <a:lnTo>
                    <a:pt x="241" y="3939"/>
                  </a:lnTo>
                  <a:lnTo>
                    <a:pt x="241" y="4371"/>
                  </a:lnTo>
                  <a:lnTo>
                    <a:pt x="145" y="5139"/>
                  </a:lnTo>
                  <a:lnTo>
                    <a:pt x="97" y="5475"/>
                  </a:lnTo>
                  <a:lnTo>
                    <a:pt x="97" y="5523"/>
                  </a:lnTo>
                  <a:lnTo>
                    <a:pt x="49" y="5715"/>
                  </a:lnTo>
                  <a:lnTo>
                    <a:pt x="673" y="5139"/>
                  </a:lnTo>
                  <a:lnTo>
                    <a:pt x="1393" y="4371"/>
                  </a:lnTo>
                  <a:lnTo>
                    <a:pt x="2978" y="2546"/>
                  </a:lnTo>
                  <a:lnTo>
                    <a:pt x="3699" y="1681"/>
                  </a:lnTo>
                  <a:lnTo>
                    <a:pt x="4275" y="913"/>
                  </a:lnTo>
                  <a:lnTo>
                    <a:pt x="4611" y="337"/>
                  </a:lnTo>
                  <a:lnTo>
                    <a:pt x="4707" y="145"/>
                  </a:lnTo>
                  <a:lnTo>
                    <a:pt x="4707" y="48"/>
                  </a:lnTo>
                  <a:lnTo>
                    <a:pt x="4659" y="0"/>
                  </a:lnTo>
                  <a:close/>
                </a:path>
              </a:pathLst>
            </a:custGeom>
            <a:solidFill>
              <a:srgbClr val="F6666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828" name="Google Shape;3828;p59"/>
            <p:cNvSpPr/>
            <p:nvPr/>
          </p:nvSpPr>
          <p:spPr>
            <a:xfrm>
              <a:off x="1080950" y="3570650"/>
              <a:ext cx="117700" cy="142900"/>
            </a:xfrm>
            <a:custGeom>
              <a:avLst/>
              <a:gdLst/>
              <a:ahLst/>
              <a:cxnLst/>
              <a:rect l="l" t="t" r="r" b="b"/>
              <a:pathLst>
                <a:path w="4708" h="5716" fill="none" extrusionOk="0">
                  <a:moveTo>
                    <a:pt x="4563" y="0"/>
                  </a:moveTo>
                  <a:lnTo>
                    <a:pt x="4563" y="0"/>
                  </a:lnTo>
                  <a:lnTo>
                    <a:pt x="4419" y="48"/>
                  </a:lnTo>
                  <a:lnTo>
                    <a:pt x="4131" y="145"/>
                  </a:lnTo>
                  <a:lnTo>
                    <a:pt x="3507" y="433"/>
                  </a:lnTo>
                  <a:lnTo>
                    <a:pt x="2738" y="913"/>
                  </a:lnTo>
                  <a:lnTo>
                    <a:pt x="1922" y="1441"/>
                  </a:lnTo>
                  <a:lnTo>
                    <a:pt x="1153" y="1970"/>
                  </a:lnTo>
                  <a:lnTo>
                    <a:pt x="529" y="2450"/>
                  </a:lnTo>
                  <a:lnTo>
                    <a:pt x="97" y="2786"/>
                  </a:lnTo>
                  <a:lnTo>
                    <a:pt x="1" y="2882"/>
                  </a:lnTo>
                  <a:lnTo>
                    <a:pt x="1" y="2930"/>
                  </a:lnTo>
                  <a:lnTo>
                    <a:pt x="1" y="2930"/>
                  </a:lnTo>
                  <a:lnTo>
                    <a:pt x="1" y="2978"/>
                  </a:lnTo>
                  <a:lnTo>
                    <a:pt x="1" y="2978"/>
                  </a:lnTo>
                  <a:lnTo>
                    <a:pt x="1" y="2978"/>
                  </a:lnTo>
                  <a:lnTo>
                    <a:pt x="1" y="2978"/>
                  </a:lnTo>
                  <a:lnTo>
                    <a:pt x="1" y="2978"/>
                  </a:lnTo>
                  <a:lnTo>
                    <a:pt x="1" y="2978"/>
                  </a:lnTo>
                  <a:lnTo>
                    <a:pt x="1" y="2978"/>
                  </a:lnTo>
                  <a:lnTo>
                    <a:pt x="1" y="2978"/>
                  </a:lnTo>
                  <a:lnTo>
                    <a:pt x="1" y="2978"/>
                  </a:lnTo>
                  <a:lnTo>
                    <a:pt x="1" y="2978"/>
                  </a:lnTo>
                  <a:lnTo>
                    <a:pt x="1" y="2978"/>
                  </a:lnTo>
                  <a:lnTo>
                    <a:pt x="1" y="2978"/>
                  </a:lnTo>
                  <a:lnTo>
                    <a:pt x="1" y="2978"/>
                  </a:lnTo>
                  <a:lnTo>
                    <a:pt x="1" y="2978"/>
                  </a:lnTo>
                  <a:lnTo>
                    <a:pt x="1" y="2978"/>
                  </a:lnTo>
                  <a:lnTo>
                    <a:pt x="1" y="2978"/>
                  </a:lnTo>
                  <a:lnTo>
                    <a:pt x="1" y="2978"/>
                  </a:lnTo>
                  <a:lnTo>
                    <a:pt x="1" y="2978"/>
                  </a:lnTo>
                  <a:lnTo>
                    <a:pt x="145" y="3170"/>
                  </a:lnTo>
                  <a:lnTo>
                    <a:pt x="193" y="3506"/>
                  </a:lnTo>
                  <a:lnTo>
                    <a:pt x="193" y="3506"/>
                  </a:lnTo>
                  <a:lnTo>
                    <a:pt x="193" y="3506"/>
                  </a:lnTo>
                  <a:lnTo>
                    <a:pt x="193" y="3506"/>
                  </a:lnTo>
                  <a:lnTo>
                    <a:pt x="193" y="3506"/>
                  </a:lnTo>
                  <a:lnTo>
                    <a:pt x="193" y="3506"/>
                  </a:lnTo>
                  <a:lnTo>
                    <a:pt x="193" y="3506"/>
                  </a:lnTo>
                  <a:lnTo>
                    <a:pt x="193" y="3506"/>
                  </a:lnTo>
                  <a:lnTo>
                    <a:pt x="193" y="3506"/>
                  </a:lnTo>
                  <a:lnTo>
                    <a:pt x="193" y="3506"/>
                  </a:lnTo>
                  <a:lnTo>
                    <a:pt x="193" y="3506"/>
                  </a:lnTo>
                  <a:lnTo>
                    <a:pt x="193" y="3506"/>
                  </a:lnTo>
                  <a:lnTo>
                    <a:pt x="193" y="3506"/>
                  </a:lnTo>
                  <a:lnTo>
                    <a:pt x="193" y="3506"/>
                  </a:lnTo>
                  <a:lnTo>
                    <a:pt x="193" y="3506"/>
                  </a:lnTo>
                  <a:lnTo>
                    <a:pt x="193" y="3506"/>
                  </a:lnTo>
                  <a:lnTo>
                    <a:pt x="193" y="3554"/>
                  </a:lnTo>
                  <a:lnTo>
                    <a:pt x="193" y="3554"/>
                  </a:lnTo>
                  <a:lnTo>
                    <a:pt x="193" y="3554"/>
                  </a:lnTo>
                  <a:lnTo>
                    <a:pt x="193" y="3554"/>
                  </a:lnTo>
                  <a:lnTo>
                    <a:pt x="193" y="3554"/>
                  </a:lnTo>
                  <a:lnTo>
                    <a:pt x="193" y="3554"/>
                  </a:lnTo>
                  <a:lnTo>
                    <a:pt x="193" y="3554"/>
                  </a:lnTo>
                  <a:lnTo>
                    <a:pt x="193" y="3554"/>
                  </a:lnTo>
                  <a:lnTo>
                    <a:pt x="193" y="3554"/>
                  </a:lnTo>
                  <a:lnTo>
                    <a:pt x="193" y="3554"/>
                  </a:lnTo>
                  <a:lnTo>
                    <a:pt x="193" y="3554"/>
                  </a:lnTo>
                  <a:lnTo>
                    <a:pt x="193" y="3554"/>
                  </a:lnTo>
                  <a:lnTo>
                    <a:pt x="193" y="3554"/>
                  </a:lnTo>
                  <a:lnTo>
                    <a:pt x="193" y="3554"/>
                  </a:lnTo>
                  <a:lnTo>
                    <a:pt x="193" y="3554"/>
                  </a:lnTo>
                  <a:lnTo>
                    <a:pt x="193" y="3554"/>
                  </a:lnTo>
                  <a:lnTo>
                    <a:pt x="193" y="3554"/>
                  </a:lnTo>
                  <a:lnTo>
                    <a:pt x="193" y="3554"/>
                  </a:lnTo>
                  <a:lnTo>
                    <a:pt x="193" y="3554"/>
                  </a:lnTo>
                  <a:lnTo>
                    <a:pt x="193" y="3554"/>
                  </a:lnTo>
                  <a:lnTo>
                    <a:pt x="193" y="3554"/>
                  </a:lnTo>
                  <a:lnTo>
                    <a:pt x="193" y="3554"/>
                  </a:lnTo>
                  <a:lnTo>
                    <a:pt x="193" y="3554"/>
                  </a:lnTo>
                  <a:lnTo>
                    <a:pt x="193" y="3554"/>
                  </a:lnTo>
                  <a:lnTo>
                    <a:pt x="193" y="3554"/>
                  </a:lnTo>
                  <a:lnTo>
                    <a:pt x="193" y="3554"/>
                  </a:lnTo>
                  <a:lnTo>
                    <a:pt x="193" y="3554"/>
                  </a:lnTo>
                  <a:lnTo>
                    <a:pt x="193" y="3554"/>
                  </a:lnTo>
                  <a:lnTo>
                    <a:pt x="193" y="3602"/>
                  </a:lnTo>
                  <a:lnTo>
                    <a:pt x="193" y="3602"/>
                  </a:lnTo>
                  <a:lnTo>
                    <a:pt x="241" y="3939"/>
                  </a:lnTo>
                  <a:lnTo>
                    <a:pt x="241" y="4371"/>
                  </a:lnTo>
                  <a:lnTo>
                    <a:pt x="145" y="5139"/>
                  </a:lnTo>
                  <a:lnTo>
                    <a:pt x="145" y="5139"/>
                  </a:lnTo>
                  <a:lnTo>
                    <a:pt x="145" y="5139"/>
                  </a:lnTo>
                  <a:lnTo>
                    <a:pt x="145" y="5139"/>
                  </a:lnTo>
                  <a:lnTo>
                    <a:pt x="145" y="5139"/>
                  </a:lnTo>
                  <a:lnTo>
                    <a:pt x="145" y="5139"/>
                  </a:lnTo>
                  <a:lnTo>
                    <a:pt x="145" y="5139"/>
                  </a:lnTo>
                  <a:lnTo>
                    <a:pt x="145" y="5139"/>
                  </a:lnTo>
                  <a:lnTo>
                    <a:pt x="145" y="5139"/>
                  </a:lnTo>
                  <a:lnTo>
                    <a:pt x="145" y="5139"/>
                  </a:lnTo>
                  <a:lnTo>
                    <a:pt x="97" y="5475"/>
                  </a:lnTo>
                  <a:lnTo>
                    <a:pt x="97" y="5475"/>
                  </a:lnTo>
                  <a:lnTo>
                    <a:pt x="97" y="5523"/>
                  </a:lnTo>
                  <a:lnTo>
                    <a:pt x="97" y="5523"/>
                  </a:lnTo>
                  <a:lnTo>
                    <a:pt x="49" y="5715"/>
                  </a:lnTo>
                  <a:lnTo>
                    <a:pt x="49" y="5715"/>
                  </a:lnTo>
                  <a:lnTo>
                    <a:pt x="49" y="5715"/>
                  </a:lnTo>
                  <a:lnTo>
                    <a:pt x="49" y="5715"/>
                  </a:lnTo>
                  <a:lnTo>
                    <a:pt x="673" y="5139"/>
                  </a:lnTo>
                  <a:lnTo>
                    <a:pt x="1393" y="4371"/>
                  </a:lnTo>
                  <a:lnTo>
                    <a:pt x="2978" y="2546"/>
                  </a:lnTo>
                  <a:lnTo>
                    <a:pt x="3699" y="1681"/>
                  </a:lnTo>
                  <a:lnTo>
                    <a:pt x="4275" y="913"/>
                  </a:lnTo>
                  <a:lnTo>
                    <a:pt x="4611" y="337"/>
                  </a:lnTo>
                  <a:lnTo>
                    <a:pt x="4707" y="145"/>
                  </a:lnTo>
                  <a:lnTo>
                    <a:pt x="4707" y="48"/>
                  </a:lnTo>
                  <a:lnTo>
                    <a:pt x="4707" y="48"/>
                  </a:lnTo>
                  <a:lnTo>
                    <a:pt x="4659" y="0"/>
                  </a:lnTo>
                  <a:lnTo>
                    <a:pt x="4563" y="0"/>
                  </a:lnTo>
                </a:path>
              </a:pathLst>
            </a:custGeom>
            <a:no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829" name="Google Shape;3829;p59"/>
            <p:cNvSpPr/>
            <p:nvPr/>
          </p:nvSpPr>
          <p:spPr>
            <a:xfrm>
              <a:off x="897250" y="3269300"/>
              <a:ext cx="241350" cy="146500"/>
            </a:xfrm>
            <a:custGeom>
              <a:avLst/>
              <a:gdLst/>
              <a:ahLst/>
              <a:cxnLst/>
              <a:rect l="l" t="t" r="r" b="b"/>
              <a:pathLst>
                <a:path w="9654" h="5860" extrusionOk="0">
                  <a:moveTo>
                    <a:pt x="1105" y="0"/>
                  </a:moveTo>
                  <a:lnTo>
                    <a:pt x="721" y="48"/>
                  </a:lnTo>
                  <a:lnTo>
                    <a:pt x="577" y="96"/>
                  </a:lnTo>
                  <a:lnTo>
                    <a:pt x="481" y="192"/>
                  </a:lnTo>
                  <a:lnTo>
                    <a:pt x="385" y="384"/>
                  </a:lnTo>
                  <a:lnTo>
                    <a:pt x="241" y="672"/>
                  </a:lnTo>
                  <a:lnTo>
                    <a:pt x="145" y="1009"/>
                  </a:lnTo>
                  <a:lnTo>
                    <a:pt x="97" y="1345"/>
                  </a:lnTo>
                  <a:lnTo>
                    <a:pt x="1" y="2209"/>
                  </a:lnTo>
                  <a:lnTo>
                    <a:pt x="1" y="3074"/>
                  </a:lnTo>
                  <a:lnTo>
                    <a:pt x="1" y="3890"/>
                  </a:lnTo>
                  <a:lnTo>
                    <a:pt x="49" y="4563"/>
                  </a:lnTo>
                  <a:lnTo>
                    <a:pt x="97" y="5235"/>
                  </a:lnTo>
                  <a:lnTo>
                    <a:pt x="1586" y="5379"/>
                  </a:lnTo>
                  <a:lnTo>
                    <a:pt x="4803" y="5715"/>
                  </a:lnTo>
                  <a:lnTo>
                    <a:pt x="6580" y="5811"/>
                  </a:lnTo>
                  <a:lnTo>
                    <a:pt x="8069" y="5859"/>
                  </a:lnTo>
                  <a:lnTo>
                    <a:pt x="8693" y="5859"/>
                  </a:lnTo>
                  <a:lnTo>
                    <a:pt x="9174" y="5811"/>
                  </a:lnTo>
                  <a:lnTo>
                    <a:pt x="9510" y="5715"/>
                  </a:lnTo>
                  <a:lnTo>
                    <a:pt x="9606" y="5667"/>
                  </a:lnTo>
                  <a:lnTo>
                    <a:pt x="9654" y="5619"/>
                  </a:lnTo>
                  <a:lnTo>
                    <a:pt x="9654" y="5283"/>
                  </a:lnTo>
                  <a:lnTo>
                    <a:pt x="9558" y="4803"/>
                  </a:lnTo>
                  <a:lnTo>
                    <a:pt x="9318" y="3602"/>
                  </a:lnTo>
                  <a:lnTo>
                    <a:pt x="9030" y="2594"/>
                  </a:lnTo>
                  <a:lnTo>
                    <a:pt x="8934" y="2113"/>
                  </a:lnTo>
                  <a:lnTo>
                    <a:pt x="7733" y="1681"/>
                  </a:lnTo>
                  <a:lnTo>
                    <a:pt x="6484" y="1249"/>
                  </a:lnTo>
                  <a:lnTo>
                    <a:pt x="4995" y="817"/>
                  </a:lnTo>
                  <a:lnTo>
                    <a:pt x="3507" y="384"/>
                  </a:lnTo>
                  <a:lnTo>
                    <a:pt x="2834" y="192"/>
                  </a:lnTo>
                  <a:lnTo>
                    <a:pt x="2162" y="96"/>
                  </a:lnTo>
                  <a:lnTo>
                    <a:pt x="1586" y="0"/>
                  </a:lnTo>
                  <a:close/>
                </a:path>
              </a:pathLst>
            </a:custGeom>
            <a:solidFill>
              <a:srgbClr val="D3641A"/>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830" name="Google Shape;3830;p59"/>
            <p:cNvSpPr/>
            <p:nvPr/>
          </p:nvSpPr>
          <p:spPr>
            <a:xfrm>
              <a:off x="897250" y="3269300"/>
              <a:ext cx="241350" cy="146500"/>
            </a:xfrm>
            <a:custGeom>
              <a:avLst/>
              <a:gdLst/>
              <a:ahLst/>
              <a:cxnLst/>
              <a:rect l="l" t="t" r="r" b="b"/>
              <a:pathLst>
                <a:path w="9654" h="5860" fill="none" extrusionOk="0">
                  <a:moveTo>
                    <a:pt x="8934" y="2113"/>
                  </a:moveTo>
                  <a:lnTo>
                    <a:pt x="8934" y="2113"/>
                  </a:lnTo>
                  <a:lnTo>
                    <a:pt x="7733" y="1681"/>
                  </a:lnTo>
                  <a:lnTo>
                    <a:pt x="6484" y="1249"/>
                  </a:lnTo>
                  <a:lnTo>
                    <a:pt x="4995" y="817"/>
                  </a:lnTo>
                  <a:lnTo>
                    <a:pt x="3507" y="384"/>
                  </a:lnTo>
                  <a:lnTo>
                    <a:pt x="2834" y="192"/>
                  </a:lnTo>
                  <a:lnTo>
                    <a:pt x="2162" y="96"/>
                  </a:lnTo>
                  <a:lnTo>
                    <a:pt x="1586" y="0"/>
                  </a:lnTo>
                  <a:lnTo>
                    <a:pt x="1105" y="0"/>
                  </a:lnTo>
                  <a:lnTo>
                    <a:pt x="721" y="48"/>
                  </a:lnTo>
                  <a:lnTo>
                    <a:pt x="577" y="96"/>
                  </a:lnTo>
                  <a:lnTo>
                    <a:pt x="481" y="192"/>
                  </a:lnTo>
                  <a:lnTo>
                    <a:pt x="481" y="192"/>
                  </a:lnTo>
                  <a:lnTo>
                    <a:pt x="385" y="384"/>
                  </a:lnTo>
                  <a:lnTo>
                    <a:pt x="241" y="672"/>
                  </a:lnTo>
                  <a:lnTo>
                    <a:pt x="145" y="1009"/>
                  </a:lnTo>
                  <a:lnTo>
                    <a:pt x="97" y="1345"/>
                  </a:lnTo>
                  <a:lnTo>
                    <a:pt x="1" y="2209"/>
                  </a:lnTo>
                  <a:lnTo>
                    <a:pt x="1" y="3074"/>
                  </a:lnTo>
                  <a:lnTo>
                    <a:pt x="1" y="3890"/>
                  </a:lnTo>
                  <a:lnTo>
                    <a:pt x="49" y="4563"/>
                  </a:lnTo>
                  <a:lnTo>
                    <a:pt x="97" y="5235"/>
                  </a:lnTo>
                  <a:lnTo>
                    <a:pt x="97" y="5235"/>
                  </a:lnTo>
                  <a:lnTo>
                    <a:pt x="1586" y="5379"/>
                  </a:lnTo>
                  <a:lnTo>
                    <a:pt x="4803" y="5715"/>
                  </a:lnTo>
                  <a:lnTo>
                    <a:pt x="6580" y="5811"/>
                  </a:lnTo>
                  <a:lnTo>
                    <a:pt x="8069" y="5859"/>
                  </a:lnTo>
                  <a:lnTo>
                    <a:pt x="8693" y="5859"/>
                  </a:lnTo>
                  <a:lnTo>
                    <a:pt x="9174" y="5811"/>
                  </a:lnTo>
                  <a:lnTo>
                    <a:pt x="9510" y="5715"/>
                  </a:lnTo>
                  <a:lnTo>
                    <a:pt x="9606" y="5667"/>
                  </a:lnTo>
                  <a:lnTo>
                    <a:pt x="9654" y="5619"/>
                  </a:lnTo>
                  <a:lnTo>
                    <a:pt x="9654" y="5619"/>
                  </a:lnTo>
                  <a:lnTo>
                    <a:pt x="9654" y="5283"/>
                  </a:lnTo>
                  <a:lnTo>
                    <a:pt x="9558" y="4803"/>
                  </a:lnTo>
                  <a:lnTo>
                    <a:pt x="9318" y="3602"/>
                  </a:lnTo>
                  <a:lnTo>
                    <a:pt x="9030" y="2594"/>
                  </a:lnTo>
                  <a:lnTo>
                    <a:pt x="8934" y="2113"/>
                  </a:lnTo>
                </a:path>
              </a:pathLst>
            </a:custGeom>
            <a:no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831" name="Google Shape;3831;p59"/>
            <p:cNvSpPr/>
            <p:nvPr/>
          </p:nvSpPr>
          <p:spPr>
            <a:xfrm>
              <a:off x="1035325" y="3301700"/>
              <a:ext cx="40850" cy="112900"/>
            </a:xfrm>
            <a:custGeom>
              <a:avLst/>
              <a:gdLst/>
              <a:ahLst/>
              <a:cxnLst/>
              <a:rect l="l" t="t" r="r" b="b"/>
              <a:pathLst>
                <a:path w="1634" h="4516" extrusionOk="0">
                  <a:moveTo>
                    <a:pt x="1105" y="1"/>
                  </a:moveTo>
                  <a:lnTo>
                    <a:pt x="865" y="1105"/>
                  </a:lnTo>
                  <a:lnTo>
                    <a:pt x="577" y="2306"/>
                  </a:lnTo>
                  <a:lnTo>
                    <a:pt x="1" y="4467"/>
                  </a:lnTo>
                  <a:lnTo>
                    <a:pt x="961" y="4515"/>
                  </a:lnTo>
                  <a:lnTo>
                    <a:pt x="1153" y="3411"/>
                  </a:lnTo>
                  <a:lnTo>
                    <a:pt x="1345" y="2306"/>
                  </a:lnTo>
                  <a:lnTo>
                    <a:pt x="1490" y="1201"/>
                  </a:lnTo>
                  <a:lnTo>
                    <a:pt x="1634" y="193"/>
                  </a:lnTo>
                  <a:lnTo>
                    <a:pt x="1105" y="1"/>
                  </a:lnTo>
                  <a:close/>
                </a:path>
              </a:pathLst>
            </a:custGeom>
            <a:solidFill>
              <a:srgbClr val="BF501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832" name="Google Shape;3832;p59"/>
            <p:cNvSpPr/>
            <p:nvPr/>
          </p:nvSpPr>
          <p:spPr>
            <a:xfrm>
              <a:off x="1035325" y="3301700"/>
              <a:ext cx="40850" cy="112900"/>
            </a:xfrm>
            <a:custGeom>
              <a:avLst/>
              <a:gdLst/>
              <a:ahLst/>
              <a:cxnLst/>
              <a:rect l="l" t="t" r="r" b="b"/>
              <a:pathLst>
                <a:path w="1634" h="4516" fill="none" extrusionOk="0">
                  <a:moveTo>
                    <a:pt x="1105" y="1"/>
                  </a:moveTo>
                  <a:lnTo>
                    <a:pt x="1105" y="1"/>
                  </a:lnTo>
                  <a:lnTo>
                    <a:pt x="865" y="1105"/>
                  </a:lnTo>
                  <a:lnTo>
                    <a:pt x="577" y="2306"/>
                  </a:lnTo>
                  <a:lnTo>
                    <a:pt x="1" y="4467"/>
                  </a:lnTo>
                  <a:lnTo>
                    <a:pt x="1" y="4467"/>
                  </a:lnTo>
                  <a:lnTo>
                    <a:pt x="961" y="4515"/>
                  </a:lnTo>
                  <a:lnTo>
                    <a:pt x="961" y="4515"/>
                  </a:lnTo>
                  <a:lnTo>
                    <a:pt x="1153" y="3411"/>
                  </a:lnTo>
                  <a:lnTo>
                    <a:pt x="1345" y="2306"/>
                  </a:lnTo>
                  <a:lnTo>
                    <a:pt x="1490" y="1201"/>
                  </a:lnTo>
                  <a:lnTo>
                    <a:pt x="1634" y="193"/>
                  </a:lnTo>
                  <a:lnTo>
                    <a:pt x="1634" y="193"/>
                  </a:lnTo>
                  <a:lnTo>
                    <a:pt x="1105" y="1"/>
                  </a:lnTo>
                </a:path>
              </a:pathLst>
            </a:custGeom>
            <a:no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833" name="Google Shape;3833;p59"/>
            <p:cNvSpPr/>
            <p:nvPr/>
          </p:nvSpPr>
          <p:spPr>
            <a:xfrm>
              <a:off x="918875" y="3259675"/>
              <a:ext cx="145300" cy="170525"/>
            </a:xfrm>
            <a:custGeom>
              <a:avLst/>
              <a:gdLst/>
              <a:ahLst/>
              <a:cxnLst/>
              <a:rect l="l" t="t" r="r" b="b"/>
              <a:pathLst>
                <a:path w="5812" h="6821" extrusionOk="0">
                  <a:moveTo>
                    <a:pt x="0" y="1"/>
                  </a:moveTo>
                  <a:lnTo>
                    <a:pt x="48" y="289"/>
                  </a:lnTo>
                  <a:lnTo>
                    <a:pt x="192" y="673"/>
                  </a:lnTo>
                  <a:lnTo>
                    <a:pt x="384" y="1154"/>
                  </a:lnTo>
                  <a:lnTo>
                    <a:pt x="673" y="1634"/>
                  </a:lnTo>
                  <a:lnTo>
                    <a:pt x="1393" y="2738"/>
                  </a:lnTo>
                  <a:lnTo>
                    <a:pt x="2209" y="3891"/>
                  </a:lnTo>
                  <a:lnTo>
                    <a:pt x="3794" y="5956"/>
                  </a:lnTo>
                  <a:lnTo>
                    <a:pt x="4467" y="6821"/>
                  </a:lnTo>
                  <a:lnTo>
                    <a:pt x="4707" y="5956"/>
                  </a:lnTo>
                  <a:lnTo>
                    <a:pt x="5235" y="4035"/>
                  </a:lnTo>
                  <a:lnTo>
                    <a:pt x="5523" y="2930"/>
                  </a:lnTo>
                  <a:lnTo>
                    <a:pt x="5715" y="1922"/>
                  </a:lnTo>
                  <a:lnTo>
                    <a:pt x="5811" y="1106"/>
                  </a:lnTo>
                  <a:lnTo>
                    <a:pt x="5811" y="817"/>
                  </a:lnTo>
                  <a:lnTo>
                    <a:pt x="5811" y="625"/>
                  </a:lnTo>
                  <a:lnTo>
                    <a:pt x="5715" y="481"/>
                  </a:lnTo>
                  <a:lnTo>
                    <a:pt x="5619" y="385"/>
                  </a:lnTo>
                  <a:lnTo>
                    <a:pt x="5475" y="289"/>
                  </a:lnTo>
                  <a:lnTo>
                    <a:pt x="5331" y="241"/>
                  </a:lnTo>
                  <a:lnTo>
                    <a:pt x="4995" y="193"/>
                  </a:lnTo>
                  <a:lnTo>
                    <a:pt x="4611" y="193"/>
                  </a:lnTo>
                  <a:lnTo>
                    <a:pt x="3986" y="289"/>
                  </a:lnTo>
                  <a:lnTo>
                    <a:pt x="3650" y="385"/>
                  </a:lnTo>
                  <a:lnTo>
                    <a:pt x="2594" y="241"/>
                  </a:lnTo>
                  <a:lnTo>
                    <a:pt x="1345" y="97"/>
                  </a:lnTo>
                  <a:lnTo>
                    <a:pt x="0" y="1"/>
                  </a:lnTo>
                  <a:close/>
                </a:path>
              </a:pathLst>
            </a:custGeom>
            <a:solidFill>
              <a:srgbClr val="82B7F8"/>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834" name="Google Shape;3834;p59"/>
            <p:cNvSpPr/>
            <p:nvPr/>
          </p:nvSpPr>
          <p:spPr>
            <a:xfrm>
              <a:off x="918875" y="3259675"/>
              <a:ext cx="145300" cy="170525"/>
            </a:xfrm>
            <a:custGeom>
              <a:avLst/>
              <a:gdLst/>
              <a:ahLst/>
              <a:cxnLst/>
              <a:rect l="l" t="t" r="r" b="b"/>
              <a:pathLst>
                <a:path w="5812" h="6821" fill="none" extrusionOk="0">
                  <a:moveTo>
                    <a:pt x="0" y="1"/>
                  </a:moveTo>
                  <a:lnTo>
                    <a:pt x="0" y="1"/>
                  </a:lnTo>
                  <a:lnTo>
                    <a:pt x="1345" y="97"/>
                  </a:lnTo>
                  <a:lnTo>
                    <a:pt x="2594" y="241"/>
                  </a:lnTo>
                  <a:lnTo>
                    <a:pt x="3650" y="385"/>
                  </a:lnTo>
                  <a:lnTo>
                    <a:pt x="3650" y="385"/>
                  </a:lnTo>
                  <a:lnTo>
                    <a:pt x="3986" y="289"/>
                  </a:lnTo>
                  <a:lnTo>
                    <a:pt x="4611" y="193"/>
                  </a:lnTo>
                  <a:lnTo>
                    <a:pt x="4995" y="193"/>
                  </a:lnTo>
                  <a:lnTo>
                    <a:pt x="5331" y="241"/>
                  </a:lnTo>
                  <a:lnTo>
                    <a:pt x="5475" y="289"/>
                  </a:lnTo>
                  <a:lnTo>
                    <a:pt x="5619" y="385"/>
                  </a:lnTo>
                  <a:lnTo>
                    <a:pt x="5715" y="481"/>
                  </a:lnTo>
                  <a:lnTo>
                    <a:pt x="5811" y="625"/>
                  </a:lnTo>
                  <a:lnTo>
                    <a:pt x="5811" y="625"/>
                  </a:lnTo>
                  <a:lnTo>
                    <a:pt x="5811" y="817"/>
                  </a:lnTo>
                  <a:lnTo>
                    <a:pt x="5811" y="1106"/>
                  </a:lnTo>
                  <a:lnTo>
                    <a:pt x="5715" y="1922"/>
                  </a:lnTo>
                  <a:lnTo>
                    <a:pt x="5523" y="2930"/>
                  </a:lnTo>
                  <a:lnTo>
                    <a:pt x="5235" y="4035"/>
                  </a:lnTo>
                  <a:lnTo>
                    <a:pt x="4707" y="5956"/>
                  </a:lnTo>
                  <a:lnTo>
                    <a:pt x="4467" y="6821"/>
                  </a:lnTo>
                  <a:lnTo>
                    <a:pt x="4467" y="6821"/>
                  </a:lnTo>
                  <a:lnTo>
                    <a:pt x="3794" y="5956"/>
                  </a:lnTo>
                  <a:lnTo>
                    <a:pt x="2209" y="3891"/>
                  </a:lnTo>
                  <a:lnTo>
                    <a:pt x="1393" y="2738"/>
                  </a:lnTo>
                  <a:lnTo>
                    <a:pt x="673" y="1634"/>
                  </a:lnTo>
                  <a:lnTo>
                    <a:pt x="384" y="1154"/>
                  </a:lnTo>
                  <a:lnTo>
                    <a:pt x="192" y="673"/>
                  </a:lnTo>
                  <a:lnTo>
                    <a:pt x="48" y="289"/>
                  </a:lnTo>
                  <a:lnTo>
                    <a:pt x="0" y="1"/>
                  </a:lnTo>
                </a:path>
              </a:pathLst>
            </a:custGeom>
            <a:no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835" name="Google Shape;3835;p59"/>
            <p:cNvSpPr/>
            <p:nvPr/>
          </p:nvSpPr>
          <p:spPr>
            <a:xfrm>
              <a:off x="932075" y="3260875"/>
              <a:ext cx="132100" cy="160925"/>
            </a:xfrm>
            <a:custGeom>
              <a:avLst/>
              <a:gdLst/>
              <a:ahLst/>
              <a:cxnLst/>
              <a:rect l="l" t="t" r="r" b="b"/>
              <a:pathLst>
                <a:path w="5284" h="6437" extrusionOk="0">
                  <a:moveTo>
                    <a:pt x="1" y="1"/>
                  </a:moveTo>
                  <a:lnTo>
                    <a:pt x="1165" y="110"/>
                  </a:lnTo>
                  <a:lnTo>
                    <a:pt x="1165" y="110"/>
                  </a:lnTo>
                  <a:lnTo>
                    <a:pt x="1153" y="97"/>
                  </a:lnTo>
                  <a:lnTo>
                    <a:pt x="1" y="1"/>
                  </a:lnTo>
                  <a:close/>
                  <a:moveTo>
                    <a:pt x="1165" y="110"/>
                  </a:moveTo>
                  <a:lnTo>
                    <a:pt x="1585" y="577"/>
                  </a:lnTo>
                  <a:lnTo>
                    <a:pt x="2018" y="1106"/>
                  </a:lnTo>
                  <a:lnTo>
                    <a:pt x="2450" y="1730"/>
                  </a:lnTo>
                  <a:lnTo>
                    <a:pt x="2834" y="2402"/>
                  </a:lnTo>
                  <a:lnTo>
                    <a:pt x="3266" y="3123"/>
                  </a:lnTo>
                  <a:lnTo>
                    <a:pt x="3650" y="3843"/>
                  </a:lnTo>
                  <a:lnTo>
                    <a:pt x="4346" y="5326"/>
                  </a:lnTo>
                  <a:lnTo>
                    <a:pt x="4346" y="5326"/>
                  </a:lnTo>
                  <a:lnTo>
                    <a:pt x="4371" y="5236"/>
                  </a:lnTo>
                  <a:lnTo>
                    <a:pt x="4803" y="3651"/>
                  </a:lnTo>
                  <a:lnTo>
                    <a:pt x="5139" y="2066"/>
                  </a:lnTo>
                  <a:lnTo>
                    <a:pt x="5283" y="1346"/>
                  </a:lnTo>
                  <a:lnTo>
                    <a:pt x="5283" y="865"/>
                  </a:lnTo>
                  <a:lnTo>
                    <a:pt x="5283" y="577"/>
                  </a:lnTo>
                  <a:lnTo>
                    <a:pt x="5235" y="433"/>
                  </a:lnTo>
                  <a:lnTo>
                    <a:pt x="5139" y="337"/>
                  </a:lnTo>
                  <a:lnTo>
                    <a:pt x="4947" y="241"/>
                  </a:lnTo>
                  <a:lnTo>
                    <a:pt x="4659" y="145"/>
                  </a:lnTo>
                  <a:lnTo>
                    <a:pt x="3939" y="145"/>
                  </a:lnTo>
                  <a:lnTo>
                    <a:pt x="3554" y="241"/>
                  </a:lnTo>
                  <a:lnTo>
                    <a:pt x="3122" y="337"/>
                  </a:lnTo>
                  <a:lnTo>
                    <a:pt x="2402" y="241"/>
                  </a:lnTo>
                  <a:lnTo>
                    <a:pt x="1537" y="145"/>
                  </a:lnTo>
                  <a:lnTo>
                    <a:pt x="1165" y="110"/>
                  </a:lnTo>
                  <a:close/>
                  <a:moveTo>
                    <a:pt x="4346" y="5326"/>
                  </a:moveTo>
                  <a:lnTo>
                    <a:pt x="4035" y="6436"/>
                  </a:lnTo>
                  <a:lnTo>
                    <a:pt x="4371" y="5380"/>
                  </a:lnTo>
                  <a:lnTo>
                    <a:pt x="4346" y="5326"/>
                  </a:lnTo>
                  <a:close/>
                </a:path>
              </a:pathLst>
            </a:custGeom>
            <a:solidFill>
              <a:srgbClr val="76A7DE"/>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836" name="Google Shape;3836;p59"/>
            <p:cNvSpPr/>
            <p:nvPr/>
          </p:nvSpPr>
          <p:spPr>
            <a:xfrm>
              <a:off x="932075" y="3260875"/>
              <a:ext cx="132100" cy="160925"/>
            </a:xfrm>
            <a:custGeom>
              <a:avLst/>
              <a:gdLst/>
              <a:ahLst/>
              <a:cxnLst/>
              <a:rect l="l" t="t" r="r" b="b"/>
              <a:pathLst>
                <a:path w="5284" h="6437" fill="none" extrusionOk="0">
                  <a:moveTo>
                    <a:pt x="1" y="1"/>
                  </a:moveTo>
                  <a:lnTo>
                    <a:pt x="1" y="1"/>
                  </a:lnTo>
                  <a:lnTo>
                    <a:pt x="1" y="1"/>
                  </a:lnTo>
                  <a:lnTo>
                    <a:pt x="1153" y="97"/>
                  </a:lnTo>
                  <a:lnTo>
                    <a:pt x="1153" y="97"/>
                  </a:lnTo>
                  <a:lnTo>
                    <a:pt x="1585" y="577"/>
                  </a:lnTo>
                  <a:lnTo>
                    <a:pt x="2018" y="1106"/>
                  </a:lnTo>
                  <a:lnTo>
                    <a:pt x="2450" y="1730"/>
                  </a:lnTo>
                  <a:lnTo>
                    <a:pt x="2834" y="2402"/>
                  </a:lnTo>
                  <a:lnTo>
                    <a:pt x="3266" y="3123"/>
                  </a:lnTo>
                  <a:lnTo>
                    <a:pt x="3650" y="3843"/>
                  </a:lnTo>
                  <a:lnTo>
                    <a:pt x="4371" y="5380"/>
                  </a:lnTo>
                  <a:lnTo>
                    <a:pt x="4371" y="5380"/>
                  </a:lnTo>
                  <a:lnTo>
                    <a:pt x="4035" y="6436"/>
                  </a:lnTo>
                  <a:lnTo>
                    <a:pt x="4035" y="6436"/>
                  </a:lnTo>
                  <a:lnTo>
                    <a:pt x="4035" y="6436"/>
                  </a:lnTo>
                  <a:lnTo>
                    <a:pt x="4371" y="5236"/>
                  </a:lnTo>
                  <a:lnTo>
                    <a:pt x="4803" y="3651"/>
                  </a:lnTo>
                  <a:lnTo>
                    <a:pt x="5139" y="2066"/>
                  </a:lnTo>
                  <a:lnTo>
                    <a:pt x="5283" y="1346"/>
                  </a:lnTo>
                  <a:lnTo>
                    <a:pt x="5283" y="865"/>
                  </a:lnTo>
                  <a:lnTo>
                    <a:pt x="5283" y="865"/>
                  </a:lnTo>
                  <a:lnTo>
                    <a:pt x="5283" y="577"/>
                  </a:lnTo>
                  <a:lnTo>
                    <a:pt x="5283" y="577"/>
                  </a:lnTo>
                  <a:lnTo>
                    <a:pt x="5235" y="433"/>
                  </a:lnTo>
                  <a:lnTo>
                    <a:pt x="5139" y="337"/>
                  </a:lnTo>
                  <a:lnTo>
                    <a:pt x="4947" y="241"/>
                  </a:lnTo>
                  <a:lnTo>
                    <a:pt x="4659" y="145"/>
                  </a:lnTo>
                  <a:lnTo>
                    <a:pt x="4371" y="145"/>
                  </a:lnTo>
                  <a:lnTo>
                    <a:pt x="4371" y="145"/>
                  </a:lnTo>
                  <a:lnTo>
                    <a:pt x="3939" y="145"/>
                  </a:lnTo>
                  <a:lnTo>
                    <a:pt x="3554" y="241"/>
                  </a:lnTo>
                  <a:lnTo>
                    <a:pt x="3122" y="337"/>
                  </a:lnTo>
                  <a:lnTo>
                    <a:pt x="3122" y="337"/>
                  </a:lnTo>
                  <a:lnTo>
                    <a:pt x="2402" y="241"/>
                  </a:lnTo>
                  <a:lnTo>
                    <a:pt x="1537" y="145"/>
                  </a:lnTo>
                  <a:lnTo>
                    <a:pt x="1" y="1"/>
                  </a:lnTo>
                </a:path>
              </a:pathLst>
            </a:custGeom>
            <a:no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837" name="Google Shape;3837;p59"/>
            <p:cNvSpPr/>
            <p:nvPr/>
          </p:nvSpPr>
          <p:spPr>
            <a:xfrm>
              <a:off x="932075" y="3260875"/>
              <a:ext cx="109275" cy="160925"/>
            </a:xfrm>
            <a:custGeom>
              <a:avLst/>
              <a:gdLst/>
              <a:ahLst/>
              <a:cxnLst/>
              <a:rect l="l" t="t" r="r" b="b"/>
              <a:pathLst>
                <a:path w="4371" h="6437" extrusionOk="0">
                  <a:moveTo>
                    <a:pt x="1" y="1"/>
                  </a:moveTo>
                  <a:lnTo>
                    <a:pt x="385" y="385"/>
                  </a:lnTo>
                  <a:lnTo>
                    <a:pt x="577" y="673"/>
                  </a:lnTo>
                  <a:lnTo>
                    <a:pt x="1105" y="1154"/>
                  </a:lnTo>
                  <a:lnTo>
                    <a:pt x="1585" y="1730"/>
                  </a:lnTo>
                  <a:lnTo>
                    <a:pt x="2018" y="2402"/>
                  </a:lnTo>
                  <a:lnTo>
                    <a:pt x="2498" y="3171"/>
                  </a:lnTo>
                  <a:lnTo>
                    <a:pt x="2930" y="3939"/>
                  </a:lnTo>
                  <a:lnTo>
                    <a:pt x="3314" y="4755"/>
                  </a:lnTo>
                  <a:lnTo>
                    <a:pt x="3699" y="5572"/>
                  </a:lnTo>
                  <a:lnTo>
                    <a:pt x="4035" y="6436"/>
                  </a:lnTo>
                  <a:lnTo>
                    <a:pt x="4371" y="5380"/>
                  </a:lnTo>
                  <a:lnTo>
                    <a:pt x="3650" y="3843"/>
                  </a:lnTo>
                  <a:lnTo>
                    <a:pt x="3266" y="3123"/>
                  </a:lnTo>
                  <a:lnTo>
                    <a:pt x="2834" y="2402"/>
                  </a:lnTo>
                  <a:lnTo>
                    <a:pt x="2450" y="1730"/>
                  </a:lnTo>
                  <a:lnTo>
                    <a:pt x="2018" y="1106"/>
                  </a:lnTo>
                  <a:lnTo>
                    <a:pt x="1585" y="577"/>
                  </a:lnTo>
                  <a:lnTo>
                    <a:pt x="1153" y="97"/>
                  </a:lnTo>
                  <a:lnTo>
                    <a:pt x="1" y="1"/>
                  </a:lnTo>
                  <a:close/>
                </a:path>
              </a:pathLst>
            </a:custGeom>
            <a:solidFill>
              <a:srgbClr val="6D9ACA"/>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838" name="Google Shape;3838;p59"/>
            <p:cNvSpPr/>
            <p:nvPr/>
          </p:nvSpPr>
          <p:spPr>
            <a:xfrm>
              <a:off x="932075" y="3260875"/>
              <a:ext cx="109275" cy="160925"/>
            </a:xfrm>
            <a:custGeom>
              <a:avLst/>
              <a:gdLst/>
              <a:ahLst/>
              <a:cxnLst/>
              <a:rect l="l" t="t" r="r" b="b"/>
              <a:pathLst>
                <a:path w="4371" h="6437" fill="none" extrusionOk="0">
                  <a:moveTo>
                    <a:pt x="1" y="1"/>
                  </a:moveTo>
                  <a:lnTo>
                    <a:pt x="1" y="1"/>
                  </a:lnTo>
                  <a:lnTo>
                    <a:pt x="385" y="385"/>
                  </a:lnTo>
                  <a:lnTo>
                    <a:pt x="577" y="673"/>
                  </a:lnTo>
                  <a:lnTo>
                    <a:pt x="577" y="673"/>
                  </a:lnTo>
                  <a:lnTo>
                    <a:pt x="1105" y="1154"/>
                  </a:lnTo>
                  <a:lnTo>
                    <a:pt x="1585" y="1730"/>
                  </a:lnTo>
                  <a:lnTo>
                    <a:pt x="2018" y="2402"/>
                  </a:lnTo>
                  <a:lnTo>
                    <a:pt x="2498" y="3171"/>
                  </a:lnTo>
                  <a:lnTo>
                    <a:pt x="2930" y="3939"/>
                  </a:lnTo>
                  <a:lnTo>
                    <a:pt x="3314" y="4755"/>
                  </a:lnTo>
                  <a:lnTo>
                    <a:pt x="3699" y="5572"/>
                  </a:lnTo>
                  <a:lnTo>
                    <a:pt x="4035" y="6436"/>
                  </a:lnTo>
                  <a:lnTo>
                    <a:pt x="4035" y="6436"/>
                  </a:lnTo>
                  <a:lnTo>
                    <a:pt x="4371" y="5380"/>
                  </a:lnTo>
                  <a:lnTo>
                    <a:pt x="4371" y="5380"/>
                  </a:lnTo>
                  <a:lnTo>
                    <a:pt x="3650" y="3843"/>
                  </a:lnTo>
                  <a:lnTo>
                    <a:pt x="3266" y="3123"/>
                  </a:lnTo>
                  <a:lnTo>
                    <a:pt x="2834" y="2402"/>
                  </a:lnTo>
                  <a:lnTo>
                    <a:pt x="2450" y="1730"/>
                  </a:lnTo>
                  <a:lnTo>
                    <a:pt x="2018" y="1106"/>
                  </a:lnTo>
                  <a:lnTo>
                    <a:pt x="1585" y="577"/>
                  </a:lnTo>
                  <a:lnTo>
                    <a:pt x="1153" y="97"/>
                  </a:lnTo>
                  <a:lnTo>
                    <a:pt x="1153" y="97"/>
                  </a:lnTo>
                  <a:lnTo>
                    <a:pt x="1" y="1"/>
                  </a:lnTo>
                </a:path>
              </a:pathLst>
            </a:custGeom>
            <a:no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839" name="Google Shape;3839;p59"/>
            <p:cNvSpPr/>
            <p:nvPr/>
          </p:nvSpPr>
          <p:spPr>
            <a:xfrm>
              <a:off x="1106175" y="3172050"/>
              <a:ext cx="186125" cy="242550"/>
            </a:xfrm>
            <a:custGeom>
              <a:avLst/>
              <a:gdLst/>
              <a:ahLst/>
              <a:cxnLst/>
              <a:rect l="l" t="t" r="r" b="b"/>
              <a:pathLst>
                <a:path w="7445" h="9702" extrusionOk="0">
                  <a:moveTo>
                    <a:pt x="5475" y="0"/>
                  </a:moveTo>
                  <a:lnTo>
                    <a:pt x="4130" y="1633"/>
                  </a:lnTo>
                  <a:lnTo>
                    <a:pt x="2594" y="3362"/>
                  </a:lnTo>
                  <a:lnTo>
                    <a:pt x="1153" y="4947"/>
                  </a:lnTo>
                  <a:lnTo>
                    <a:pt x="0" y="6147"/>
                  </a:lnTo>
                  <a:lnTo>
                    <a:pt x="480" y="9461"/>
                  </a:lnTo>
                  <a:lnTo>
                    <a:pt x="577" y="9605"/>
                  </a:lnTo>
                  <a:lnTo>
                    <a:pt x="673" y="9653"/>
                  </a:lnTo>
                  <a:lnTo>
                    <a:pt x="769" y="9701"/>
                  </a:lnTo>
                  <a:lnTo>
                    <a:pt x="913" y="9701"/>
                  </a:lnTo>
                  <a:lnTo>
                    <a:pt x="1153" y="9653"/>
                  </a:lnTo>
                  <a:lnTo>
                    <a:pt x="1393" y="9509"/>
                  </a:lnTo>
                  <a:lnTo>
                    <a:pt x="2065" y="8981"/>
                  </a:lnTo>
                  <a:lnTo>
                    <a:pt x="2690" y="8405"/>
                  </a:lnTo>
                  <a:lnTo>
                    <a:pt x="3266" y="7780"/>
                  </a:lnTo>
                  <a:lnTo>
                    <a:pt x="3842" y="7156"/>
                  </a:lnTo>
                  <a:lnTo>
                    <a:pt x="4371" y="6484"/>
                  </a:lnTo>
                  <a:lnTo>
                    <a:pt x="4899" y="5811"/>
                  </a:lnTo>
                  <a:lnTo>
                    <a:pt x="5763" y="4514"/>
                  </a:lnTo>
                  <a:lnTo>
                    <a:pt x="6484" y="3314"/>
                  </a:lnTo>
                  <a:lnTo>
                    <a:pt x="6964" y="2305"/>
                  </a:lnTo>
                  <a:lnTo>
                    <a:pt x="7444" y="1441"/>
                  </a:lnTo>
                  <a:lnTo>
                    <a:pt x="5475" y="0"/>
                  </a:lnTo>
                  <a:close/>
                </a:path>
              </a:pathLst>
            </a:custGeom>
            <a:solidFill>
              <a:srgbClr val="D3641A"/>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840" name="Google Shape;3840;p59"/>
            <p:cNvSpPr/>
            <p:nvPr/>
          </p:nvSpPr>
          <p:spPr>
            <a:xfrm>
              <a:off x="1231025" y="3072400"/>
              <a:ext cx="140500" cy="151300"/>
            </a:xfrm>
            <a:custGeom>
              <a:avLst/>
              <a:gdLst/>
              <a:ahLst/>
              <a:cxnLst/>
              <a:rect l="l" t="t" r="r" b="b"/>
              <a:pathLst>
                <a:path w="5620" h="6052" extrusionOk="0">
                  <a:moveTo>
                    <a:pt x="3171" y="0"/>
                  </a:moveTo>
                  <a:lnTo>
                    <a:pt x="2978" y="96"/>
                  </a:lnTo>
                  <a:lnTo>
                    <a:pt x="2786" y="336"/>
                  </a:lnTo>
                  <a:lnTo>
                    <a:pt x="2498" y="672"/>
                  </a:lnTo>
                  <a:lnTo>
                    <a:pt x="2018" y="1441"/>
                  </a:lnTo>
                  <a:lnTo>
                    <a:pt x="1634" y="2065"/>
                  </a:lnTo>
                  <a:lnTo>
                    <a:pt x="1442" y="2065"/>
                  </a:lnTo>
                  <a:lnTo>
                    <a:pt x="1298" y="2113"/>
                  </a:lnTo>
                  <a:lnTo>
                    <a:pt x="1298" y="1729"/>
                  </a:lnTo>
                  <a:lnTo>
                    <a:pt x="1250" y="1393"/>
                  </a:lnTo>
                  <a:lnTo>
                    <a:pt x="1201" y="1297"/>
                  </a:lnTo>
                  <a:lnTo>
                    <a:pt x="1105" y="1153"/>
                  </a:lnTo>
                  <a:lnTo>
                    <a:pt x="1009" y="1057"/>
                  </a:lnTo>
                  <a:lnTo>
                    <a:pt x="865" y="1009"/>
                  </a:lnTo>
                  <a:lnTo>
                    <a:pt x="817" y="1009"/>
                  </a:lnTo>
                  <a:lnTo>
                    <a:pt x="721" y="1057"/>
                  </a:lnTo>
                  <a:lnTo>
                    <a:pt x="577" y="1249"/>
                  </a:lnTo>
                  <a:lnTo>
                    <a:pt x="433" y="1489"/>
                  </a:lnTo>
                  <a:lnTo>
                    <a:pt x="337" y="1777"/>
                  </a:lnTo>
                  <a:lnTo>
                    <a:pt x="193" y="2497"/>
                  </a:lnTo>
                  <a:lnTo>
                    <a:pt x="193" y="3026"/>
                  </a:lnTo>
                  <a:lnTo>
                    <a:pt x="49" y="3314"/>
                  </a:lnTo>
                  <a:lnTo>
                    <a:pt x="1" y="3602"/>
                  </a:lnTo>
                  <a:lnTo>
                    <a:pt x="1" y="3890"/>
                  </a:lnTo>
                  <a:lnTo>
                    <a:pt x="49" y="4178"/>
                  </a:lnTo>
                  <a:lnTo>
                    <a:pt x="145" y="4466"/>
                  </a:lnTo>
                  <a:lnTo>
                    <a:pt x="241" y="4706"/>
                  </a:lnTo>
                  <a:lnTo>
                    <a:pt x="433" y="4947"/>
                  </a:lnTo>
                  <a:lnTo>
                    <a:pt x="673" y="5187"/>
                  </a:lnTo>
                  <a:lnTo>
                    <a:pt x="1346" y="5667"/>
                  </a:lnTo>
                  <a:lnTo>
                    <a:pt x="1634" y="5859"/>
                  </a:lnTo>
                  <a:lnTo>
                    <a:pt x="1970" y="6003"/>
                  </a:lnTo>
                  <a:lnTo>
                    <a:pt x="2306" y="6051"/>
                  </a:lnTo>
                  <a:lnTo>
                    <a:pt x="2642" y="6051"/>
                  </a:lnTo>
                  <a:lnTo>
                    <a:pt x="2978" y="5955"/>
                  </a:lnTo>
                  <a:lnTo>
                    <a:pt x="3267" y="5811"/>
                  </a:lnTo>
                  <a:lnTo>
                    <a:pt x="3555" y="5619"/>
                  </a:lnTo>
                  <a:lnTo>
                    <a:pt x="3795" y="5379"/>
                  </a:lnTo>
                  <a:lnTo>
                    <a:pt x="3939" y="5139"/>
                  </a:lnTo>
                  <a:lnTo>
                    <a:pt x="4035" y="4899"/>
                  </a:lnTo>
                  <a:lnTo>
                    <a:pt x="4131" y="4658"/>
                  </a:lnTo>
                  <a:lnTo>
                    <a:pt x="4131" y="4370"/>
                  </a:lnTo>
                  <a:lnTo>
                    <a:pt x="4659" y="4082"/>
                  </a:lnTo>
                  <a:lnTo>
                    <a:pt x="5140" y="3794"/>
                  </a:lnTo>
                  <a:lnTo>
                    <a:pt x="5524" y="3506"/>
                  </a:lnTo>
                  <a:lnTo>
                    <a:pt x="5620" y="3362"/>
                  </a:lnTo>
                  <a:lnTo>
                    <a:pt x="5620" y="3266"/>
                  </a:lnTo>
                  <a:lnTo>
                    <a:pt x="5572" y="3218"/>
                  </a:lnTo>
                  <a:lnTo>
                    <a:pt x="5524" y="3170"/>
                  </a:lnTo>
                  <a:lnTo>
                    <a:pt x="5092" y="3170"/>
                  </a:lnTo>
                  <a:lnTo>
                    <a:pt x="4803" y="3218"/>
                  </a:lnTo>
                  <a:lnTo>
                    <a:pt x="4275" y="3362"/>
                  </a:lnTo>
                  <a:lnTo>
                    <a:pt x="3939" y="3506"/>
                  </a:lnTo>
                  <a:lnTo>
                    <a:pt x="4275" y="3218"/>
                  </a:lnTo>
                  <a:lnTo>
                    <a:pt x="4755" y="2785"/>
                  </a:lnTo>
                  <a:lnTo>
                    <a:pt x="4995" y="2545"/>
                  </a:lnTo>
                  <a:lnTo>
                    <a:pt x="5236" y="2257"/>
                  </a:lnTo>
                  <a:lnTo>
                    <a:pt x="5332" y="2065"/>
                  </a:lnTo>
                  <a:lnTo>
                    <a:pt x="5380" y="1969"/>
                  </a:lnTo>
                  <a:lnTo>
                    <a:pt x="5380" y="1873"/>
                  </a:lnTo>
                  <a:lnTo>
                    <a:pt x="5332" y="1825"/>
                  </a:lnTo>
                  <a:lnTo>
                    <a:pt x="5236" y="1777"/>
                  </a:lnTo>
                  <a:lnTo>
                    <a:pt x="4995" y="1873"/>
                  </a:lnTo>
                  <a:lnTo>
                    <a:pt x="4707" y="2017"/>
                  </a:lnTo>
                  <a:lnTo>
                    <a:pt x="4371" y="2257"/>
                  </a:lnTo>
                  <a:lnTo>
                    <a:pt x="3747" y="2689"/>
                  </a:lnTo>
                  <a:lnTo>
                    <a:pt x="3459" y="2930"/>
                  </a:lnTo>
                  <a:lnTo>
                    <a:pt x="3459" y="2930"/>
                  </a:lnTo>
                  <a:lnTo>
                    <a:pt x="3699" y="2641"/>
                  </a:lnTo>
                  <a:lnTo>
                    <a:pt x="4131" y="1969"/>
                  </a:lnTo>
                  <a:lnTo>
                    <a:pt x="4371" y="1633"/>
                  </a:lnTo>
                  <a:lnTo>
                    <a:pt x="4563" y="1249"/>
                  </a:lnTo>
                  <a:lnTo>
                    <a:pt x="4659" y="912"/>
                  </a:lnTo>
                  <a:lnTo>
                    <a:pt x="4659" y="768"/>
                  </a:lnTo>
                  <a:lnTo>
                    <a:pt x="4611" y="672"/>
                  </a:lnTo>
                  <a:lnTo>
                    <a:pt x="4563" y="624"/>
                  </a:lnTo>
                  <a:lnTo>
                    <a:pt x="4467" y="624"/>
                  </a:lnTo>
                  <a:lnTo>
                    <a:pt x="4227" y="672"/>
                  </a:lnTo>
                  <a:lnTo>
                    <a:pt x="3939" y="912"/>
                  </a:lnTo>
                  <a:lnTo>
                    <a:pt x="3603" y="1201"/>
                  </a:lnTo>
                  <a:lnTo>
                    <a:pt x="2930" y="1825"/>
                  </a:lnTo>
                  <a:lnTo>
                    <a:pt x="2498" y="2257"/>
                  </a:lnTo>
                  <a:lnTo>
                    <a:pt x="2498" y="2209"/>
                  </a:lnTo>
                  <a:lnTo>
                    <a:pt x="2738" y="1825"/>
                  </a:lnTo>
                  <a:lnTo>
                    <a:pt x="3026" y="1153"/>
                  </a:lnTo>
                  <a:lnTo>
                    <a:pt x="3171" y="816"/>
                  </a:lnTo>
                  <a:lnTo>
                    <a:pt x="3267" y="480"/>
                  </a:lnTo>
                  <a:lnTo>
                    <a:pt x="3315" y="240"/>
                  </a:lnTo>
                  <a:lnTo>
                    <a:pt x="3267" y="48"/>
                  </a:lnTo>
                  <a:lnTo>
                    <a:pt x="3219" y="0"/>
                  </a:lnTo>
                  <a:close/>
                </a:path>
              </a:pathLst>
            </a:custGeom>
            <a:solidFill>
              <a:srgbClr val="D3641A"/>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841" name="Google Shape;3841;p59"/>
            <p:cNvSpPr/>
            <p:nvPr/>
          </p:nvSpPr>
          <p:spPr>
            <a:xfrm>
              <a:off x="1231025" y="3072400"/>
              <a:ext cx="140500" cy="151300"/>
            </a:xfrm>
            <a:custGeom>
              <a:avLst/>
              <a:gdLst/>
              <a:ahLst/>
              <a:cxnLst/>
              <a:rect l="l" t="t" r="r" b="b"/>
              <a:pathLst>
                <a:path w="5620" h="6052" fill="none" extrusionOk="0">
                  <a:moveTo>
                    <a:pt x="5620" y="3266"/>
                  </a:moveTo>
                  <a:lnTo>
                    <a:pt x="5620" y="3266"/>
                  </a:lnTo>
                  <a:lnTo>
                    <a:pt x="5572" y="3218"/>
                  </a:lnTo>
                  <a:lnTo>
                    <a:pt x="5524" y="3170"/>
                  </a:lnTo>
                  <a:lnTo>
                    <a:pt x="5332" y="3170"/>
                  </a:lnTo>
                  <a:lnTo>
                    <a:pt x="5092" y="3170"/>
                  </a:lnTo>
                  <a:lnTo>
                    <a:pt x="4803" y="3218"/>
                  </a:lnTo>
                  <a:lnTo>
                    <a:pt x="4275" y="3362"/>
                  </a:lnTo>
                  <a:lnTo>
                    <a:pt x="3939" y="3506"/>
                  </a:lnTo>
                  <a:lnTo>
                    <a:pt x="3939" y="3506"/>
                  </a:lnTo>
                  <a:lnTo>
                    <a:pt x="3939" y="3506"/>
                  </a:lnTo>
                  <a:lnTo>
                    <a:pt x="4275" y="3218"/>
                  </a:lnTo>
                  <a:lnTo>
                    <a:pt x="4755" y="2785"/>
                  </a:lnTo>
                  <a:lnTo>
                    <a:pt x="4995" y="2545"/>
                  </a:lnTo>
                  <a:lnTo>
                    <a:pt x="5236" y="2257"/>
                  </a:lnTo>
                  <a:lnTo>
                    <a:pt x="5332" y="2065"/>
                  </a:lnTo>
                  <a:lnTo>
                    <a:pt x="5380" y="1969"/>
                  </a:lnTo>
                  <a:lnTo>
                    <a:pt x="5380" y="1873"/>
                  </a:lnTo>
                  <a:lnTo>
                    <a:pt x="5380" y="1873"/>
                  </a:lnTo>
                  <a:lnTo>
                    <a:pt x="5332" y="1825"/>
                  </a:lnTo>
                  <a:lnTo>
                    <a:pt x="5236" y="1777"/>
                  </a:lnTo>
                  <a:lnTo>
                    <a:pt x="4995" y="1873"/>
                  </a:lnTo>
                  <a:lnTo>
                    <a:pt x="4707" y="2017"/>
                  </a:lnTo>
                  <a:lnTo>
                    <a:pt x="4371" y="2257"/>
                  </a:lnTo>
                  <a:lnTo>
                    <a:pt x="3747" y="2689"/>
                  </a:lnTo>
                  <a:lnTo>
                    <a:pt x="3459" y="2930"/>
                  </a:lnTo>
                  <a:lnTo>
                    <a:pt x="3459" y="2930"/>
                  </a:lnTo>
                  <a:lnTo>
                    <a:pt x="3699" y="2641"/>
                  </a:lnTo>
                  <a:lnTo>
                    <a:pt x="4131" y="1969"/>
                  </a:lnTo>
                  <a:lnTo>
                    <a:pt x="4371" y="1633"/>
                  </a:lnTo>
                  <a:lnTo>
                    <a:pt x="4563" y="1249"/>
                  </a:lnTo>
                  <a:lnTo>
                    <a:pt x="4659" y="912"/>
                  </a:lnTo>
                  <a:lnTo>
                    <a:pt x="4659" y="768"/>
                  </a:lnTo>
                  <a:lnTo>
                    <a:pt x="4611" y="672"/>
                  </a:lnTo>
                  <a:lnTo>
                    <a:pt x="4611" y="672"/>
                  </a:lnTo>
                  <a:lnTo>
                    <a:pt x="4563" y="624"/>
                  </a:lnTo>
                  <a:lnTo>
                    <a:pt x="4467" y="624"/>
                  </a:lnTo>
                  <a:lnTo>
                    <a:pt x="4227" y="672"/>
                  </a:lnTo>
                  <a:lnTo>
                    <a:pt x="3939" y="912"/>
                  </a:lnTo>
                  <a:lnTo>
                    <a:pt x="3603" y="1201"/>
                  </a:lnTo>
                  <a:lnTo>
                    <a:pt x="2930" y="1825"/>
                  </a:lnTo>
                  <a:lnTo>
                    <a:pt x="2498" y="2257"/>
                  </a:lnTo>
                  <a:lnTo>
                    <a:pt x="2498" y="2209"/>
                  </a:lnTo>
                  <a:lnTo>
                    <a:pt x="2498" y="2209"/>
                  </a:lnTo>
                  <a:lnTo>
                    <a:pt x="2738" y="1825"/>
                  </a:lnTo>
                  <a:lnTo>
                    <a:pt x="3026" y="1153"/>
                  </a:lnTo>
                  <a:lnTo>
                    <a:pt x="3171" y="816"/>
                  </a:lnTo>
                  <a:lnTo>
                    <a:pt x="3267" y="480"/>
                  </a:lnTo>
                  <a:lnTo>
                    <a:pt x="3315" y="240"/>
                  </a:lnTo>
                  <a:lnTo>
                    <a:pt x="3267" y="48"/>
                  </a:lnTo>
                  <a:lnTo>
                    <a:pt x="3267" y="48"/>
                  </a:lnTo>
                  <a:lnTo>
                    <a:pt x="3219" y="0"/>
                  </a:lnTo>
                  <a:lnTo>
                    <a:pt x="3171" y="0"/>
                  </a:lnTo>
                  <a:lnTo>
                    <a:pt x="2978" y="96"/>
                  </a:lnTo>
                  <a:lnTo>
                    <a:pt x="2786" y="336"/>
                  </a:lnTo>
                  <a:lnTo>
                    <a:pt x="2498" y="672"/>
                  </a:lnTo>
                  <a:lnTo>
                    <a:pt x="2018" y="1441"/>
                  </a:lnTo>
                  <a:lnTo>
                    <a:pt x="1634" y="2065"/>
                  </a:lnTo>
                  <a:lnTo>
                    <a:pt x="1634" y="2065"/>
                  </a:lnTo>
                  <a:lnTo>
                    <a:pt x="1442" y="2065"/>
                  </a:lnTo>
                  <a:lnTo>
                    <a:pt x="1298" y="2113"/>
                  </a:lnTo>
                  <a:lnTo>
                    <a:pt x="1298" y="2113"/>
                  </a:lnTo>
                  <a:lnTo>
                    <a:pt x="1298" y="1729"/>
                  </a:lnTo>
                  <a:lnTo>
                    <a:pt x="1250" y="1393"/>
                  </a:lnTo>
                  <a:lnTo>
                    <a:pt x="1201" y="1297"/>
                  </a:lnTo>
                  <a:lnTo>
                    <a:pt x="1105" y="1153"/>
                  </a:lnTo>
                  <a:lnTo>
                    <a:pt x="1009" y="1057"/>
                  </a:lnTo>
                  <a:lnTo>
                    <a:pt x="865" y="1009"/>
                  </a:lnTo>
                  <a:lnTo>
                    <a:pt x="865" y="1009"/>
                  </a:lnTo>
                  <a:lnTo>
                    <a:pt x="817" y="1009"/>
                  </a:lnTo>
                  <a:lnTo>
                    <a:pt x="721" y="1057"/>
                  </a:lnTo>
                  <a:lnTo>
                    <a:pt x="577" y="1249"/>
                  </a:lnTo>
                  <a:lnTo>
                    <a:pt x="433" y="1489"/>
                  </a:lnTo>
                  <a:lnTo>
                    <a:pt x="337" y="1777"/>
                  </a:lnTo>
                  <a:lnTo>
                    <a:pt x="193" y="2497"/>
                  </a:lnTo>
                  <a:lnTo>
                    <a:pt x="193" y="3026"/>
                  </a:lnTo>
                  <a:lnTo>
                    <a:pt x="193" y="3026"/>
                  </a:lnTo>
                  <a:lnTo>
                    <a:pt x="49" y="3314"/>
                  </a:lnTo>
                  <a:lnTo>
                    <a:pt x="1" y="3602"/>
                  </a:lnTo>
                  <a:lnTo>
                    <a:pt x="1" y="3890"/>
                  </a:lnTo>
                  <a:lnTo>
                    <a:pt x="49" y="4178"/>
                  </a:lnTo>
                  <a:lnTo>
                    <a:pt x="145" y="4466"/>
                  </a:lnTo>
                  <a:lnTo>
                    <a:pt x="241" y="4706"/>
                  </a:lnTo>
                  <a:lnTo>
                    <a:pt x="433" y="4947"/>
                  </a:lnTo>
                  <a:lnTo>
                    <a:pt x="673" y="5187"/>
                  </a:lnTo>
                  <a:lnTo>
                    <a:pt x="1346" y="5667"/>
                  </a:lnTo>
                  <a:lnTo>
                    <a:pt x="1346" y="5667"/>
                  </a:lnTo>
                  <a:lnTo>
                    <a:pt x="1634" y="5859"/>
                  </a:lnTo>
                  <a:lnTo>
                    <a:pt x="1970" y="6003"/>
                  </a:lnTo>
                  <a:lnTo>
                    <a:pt x="2306" y="6051"/>
                  </a:lnTo>
                  <a:lnTo>
                    <a:pt x="2642" y="6051"/>
                  </a:lnTo>
                  <a:lnTo>
                    <a:pt x="2978" y="5955"/>
                  </a:lnTo>
                  <a:lnTo>
                    <a:pt x="3267" y="5811"/>
                  </a:lnTo>
                  <a:lnTo>
                    <a:pt x="3555" y="5619"/>
                  </a:lnTo>
                  <a:lnTo>
                    <a:pt x="3795" y="5379"/>
                  </a:lnTo>
                  <a:lnTo>
                    <a:pt x="3795" y="5379"/>
                  </a:lnTo>
                  <a:lnTo>
                    <a:pt x="3939" y="5139"/>
                  </a:lnTo>
                  <a:lnTo>
                    <a:pt x="4035" y="4899"/>
                  </a:lnTo>
                  <a:lnTo>
                    <a:pt x="4131" y="4658"/>
                  </a:lnTo>
                  <a:lnTo>
                    <a:pt x="4131" y="4370"/>
                  </a:lnTo>
                  <a:lnTo>
                    <a:pt x="4131" y="4370"/>
                  </a:lnTo>
                  <a:lnTo>
                    <a:pt x="4659" y="4082"/>
                  </a:lnTo>
                  <a:lnTo>
                    <a:pt x="5140" y="3794"/>
                  </a:lnTo>
                  <a:lnTo>
                    <a:pt x="5524" y="3506"/>
                  </a:lnTo>
                  <a:lnTo>
                    <a:pt x="5620" y="3362"/>
                  </a:lnTo>
                  <a:lnTo>
                    <a:pt x="5620" y="3266"/>
                  </a:lnTo>
                </a:path>
              </a:pathLst>
            </a:custGeom>
            <a:no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842" name="Google Shape;3842;p59"/>
            <p:cNvSpPr/>
            <p:nvPr/>
          </p:nvSpPr>
          <p:spPr>
            <a:xfrm>
              <a:off x="1271850" y="3124025"/>
              <a:ext cx="62475" cy="57650"/>
            </a:xfrm>
            <a:custGeom>
              <a:avLst/>
              <a:gdLst/>
              <a:ahLst/>
              <a:cxnLst/>
              <a:rect l="l" t="t" r="r" b="b"/>
              <a:pathLst>
                <a:path w="2499" h="2306" extrusionOk="0">
                  <a:moveTo>
                    <a:pt x="1" y="0"/>
                  </a:moveTo>
                  <a:lnTo>
                    <a:pt x="241" y="144"/>
                  </a:lnTo>
                  <a:lnTo>
                    <a:pt x="913" y="624"/>
                  </a:lnTo>
                  <a:lnTo>
                    <a:pt x="1345" y="961"/>
                  </a:lnTo>
                  <a:lnTo>
                    <a:pt x="1730" y="1393"/>
                  </a:lnTo>
                  <a:lnTo>
                    <a:pt x="2162" y="1825"/>
                  </a:lnTo>
                  <a:lnTo>
                    <a:pt x="2498" y="2305"/>
                  </a:lnTo>
                  <a:lnTo>
                    <a:pt x="2402" y="1969"/>
                  </a:lnTo>
                  <a:lnTo>
                    <a:pt x="2210" y="1585"/>
                  </a:lnTo>
                  <a:lnTo>
                    <a:pt x="1970" y="1153"/>
                  </a:lnTo>
                  <a:lnTo>
                    <a:pt x="1634" y="720"/>
                  </a:lnTo>
                  <a:lnTo>
                    <a:pt x="1393" y="528"/>
                  </a:lnTo>
                  <a:lnTo>
                    <a:pt x="1201" y="384"/>
                  </a:lnTo>
                  <a:lnTo>
                    <a:pt x="913" y="240"/>
                  </a:lnTo>
                  <a:lnTo>
                    <a:pt x="625" y="96"/>
                  </a:lnTo>
                  <a:lnTo>
                    <a:pt x="337" y="0"/>
                  </a:lnTo>
                  <a:close/>
                </a:path>
              </a:pathLst>
            </a:custGeom>
            <a:solidFill>
              <a:srgbClr val="BF501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843" name="Google Shape;3843;p59"/>
            <p:cNvSpPr/>
            <p:nvPr/>
          </p:nvSpPr>
          <p:spPr>
            <a:xfrm>
              <a:off x="1271850" y="3124025"/>
              <a:ext cx="62475" cy="57650"/>
            </a:xfrm>
            <a:custGeom>
              <a:avLst/>
              <a:gdLst/>
              <a:ahLst/>
              <a:cxnLst/>
              <a:rect l="l" t="t" r="r" b="b"/>
              <a:pathLst>
                <a:path w="2499" h="2306" fill="none" extrusionOk="0">
                  <a:moveTo>
                    <a:pt x="1" y="0"/>
                  </a:moveTo>
                  <a:lnTo>
                    <a:pt x="1" y="0"/>
                  </a:lnTo>
                  <a:lnTo>
                    <a:pt x="1" y="0"/>
                  </a:lnTo>
                  <a:lnTo>
                    <a:pt x="241" y="144"/>
                  </a:lnTo>
                  <a:lnTo>
                    <a:pt x="913" y="624"/>
                  </a:lnTo>
                  <a:lnTo>
                    <a:pt x="1345" y="961"/>
                  </a:lnTo>
                  <a:lnTo>
                    <a:pt x="1730" y="1393"/>
                  </a:lnTo>
                  <a:lnTo>
                    <a:pt x="2162" y="1825"/>
                  </a:lnTo>
                  <a:lnTo>
                    <a:pt x="2498" y="2305"/>
                  </a:lnTo>
                  <a:lnTo>
                    <a:pt x="2498" y="2305"/>
                  </a:lnTo>
                  <a:lnTo>
                    <a:pt x="2402" y="1969"/>
                  </a:lnTo>
                  <a:lnTo>
                    <a:pt x="2210" y="1585"/>
                  </a:lnTo>
                  <a:lnTo>
                    <a:pt x="1970" y="1153"/>
                  </a:lnTo>
                  <a:lnTo>
                    <a:pt x="1634" y="720"/>
                  </a:lnTo>
                  <a:lnTo>
                    <a:pt x="1393" y="528"/>
                  </a:lnTo>
                  <a:lnTo>
                    <a:pt x="1201" y="384"/>
                  </a:lnTo>
                  <a:lnTo>
                    <a:pt x="913" y="240"/>
                  </a:lnTo>
                  <a:lnTo>
                    <a:pt x="625" y="96"/>
                  </a:lnTo>
                  <a:lnTo>
                    <a:pt x="337" y="0"/>
                  </a:lnTo>
                  <a:lnTo>
                    <a:pt x="1" y="0"/>
                  </a:lnTo>
                </a:path>
              </a:pathLst>
            </a:custGeom>
            <a:no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844" name="Google Shape;3844;p59"/>
            <p:cNvSpPr/>
            <p:nvPr/>
          </p:nvSpPr>
          <p:spPr>
            <a:xfrm>
              <a:off x="1263450" y="3125225"/>
              <a:ext cx="20425" cy="54050"/>
            </a:xfrm>
            <a:custGeom>
              <a:avLst/>
              <a:gdLst/>
              <a:ahLst/>
              <a:cxnLst/>
              <a:rect l="l" t="t" r="r" b="b"/>
              <a:pathLst>
                <a:path w="817" h="2162" extrusionOk="0">
                  <a:moveTo>
                    <a:pt x="1" y="0"/>
                  </a:moveTo>
                  <a:lnTo>
                    <a:pt x="193" y="288"/>
                  </a:lnTo>
                  <a:lnTo>
                    <a:pt x="385" y="624"/>
                  </a:lnTo>
                  <a:lnTo>
                    <a:pt x="481" y="1009"/>
                  </a:lnTo>
                  <a:lnTo>
                    <a:pt x="577" y="1345"/>
                  </a:lnTo>
                  <a:lnTo>
                    <a:pt x="625" y="1921"/>
                  </a:lnTo>
                  <a:lnTo>
                    <a:pt x="673" y="2161"/>
                  </a:lnTo>
                  <a:lnTo>
                    <a:pt x="769" y="1873"/>
                  </a:lnTo>
                  <a:lnTo>
                    <a:pt x="817" y="1633"/>
                  </a:lnTo>
                  <a:lnTo>
                    <a:pt x="817" y="1441"/>
                  </a:lnTo>
                  <a:lnTo>
                    <a:pt x="817" y="1201"/>
                  </a:lnTo>
                  <a:lnTo>
                    <a:pt x="721" y="865"/>
                  </a:lnTo>
                  <a:lnTo>
                    <a:pt x="577" y="528"/>
                  </a:lnTo>
                  <a:lnTo>
                    <a:pt x="385" y="336"/>
                  </a:lnTo>
                  <a:lnTo>
                    <a:pt x="193" y="144"/>
                  </a:lnTo>
                  <a:lnTo>
                    <a:pt x="1" y="0"/>
                  </a:lnTo>
                  <a:close/>
                </a:path>
              </a:pathLst>
            </a:custGeom>
            <a:solidFill>
              <a:srgbClr val="BF501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845" name="Google Shape;3845;p59"/>
            <p:cNvSpPr/>
            <p:nvPr/>
          </p:nvSpPr>
          <p:spPr>
            <a:xfrm>
              <a:off x="1263450" y="3125225"/>
              <a:ext cx="20425" cy="54050"/>
            </a:xfrm>
            <a:custGeom>
              <a:avLst/>
              <a:gdLst/>
              <a:ahLst/>
              <a:cxnLst/>
              <a:rect l="l" t="t" r="r" b="b"/>
              <a:pathLst>
                <a:path w="817" h="2162" fill="none" extrusionOk="0">
                  <a:moveTo>
                    <a:pt x="1" y="0"/>
                  </a:moveTo>
                  <a:lnTo>
                    <a:pt x="1" y="0"/>
                  </a:lnTo>
                  <a:lnTo>
                    <a:pt x="193" y="288"/>
                  </a:lnTo>
                  <a:lnTo>
                    <a:pt x="385" y="624"/>
                  </a:lnTo>
                  <a:lnTo>
                    <a:pt x="481" y="1009"/>
                  </a:lnTo>
                  <a:lnTo>
                    <a:pt x="577" y="1345"/>
                  </a:lnTo>
                  <a:lnTo>
                    <a:pt x="625" y="1921"/>
                  </a:lnTo>
                  <a:lnTo>
                    <a:pt x="673" y="2161"/>
                  </a:lnTo>
                  <a:lnTo>
                    <a:pt x="673" y="2161"/>
                  </a:lnTo>
                  <a:lnTo>
                    <a:pt x="769" y="1873"/>
                  </a:lnTo>
                  <a:lnTo>
                    <a:pt x="817" y="1633"/>
                  </a:lnTo>
                  <a:lnTo>
                    <a:pt x="817" y="1441"/>
                  </a:lnTo>
                  <a:lnTo>
                    <a:pt x="817" y="1201"/>
                  </a:lnTo>
                  <a:lnTo>
                    <a:pt x="721" y="865"/>
                  </a:lnTo>
                  <a:lnTo>
                    <a:pt x="577" y="528"/>
                  </a:lnTo>
                  <a:lnTo>
                    <a:pt x="385" y="336"/>
                  </a:lnTo>
                  <a:lnTo>
                    <a:pt x="193" y="144"/>
                  </a:lnTo>
                  <a:lnTo>
                    <a:pt x="1" y="0"/>
                  </a:lnTo>
                </a:path>
              </a:pathLst>
            </a:custGeom>
            <a:no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846" name="Google Shape;3846;p59"/>
            <p:cNvSpPr/>
            <p:nvPr/>
          </p:nvSpPr>
          <p:spPr>
            <a:xfrm>
              <a:off x="393000" y="3136025"/>
              <a:ext cx="445450" cy="284575"/>
            </a:xfrm>
            <a:custGeom>
              <a:avLst/>
              <a:gdLst/>
              <a:ahLst/>
              <a:cxnLst/>
              <a:rect l="l" t="t" r="r" b="b"/>
              <a:pathLst>
                <a:path w="17818" h="11383" extrusionOk="0">
                  <a:moveTo>
                    <a:pt x="1729" y="0"/>
                  </a:moveTo>
                  <a:lnTo>
                    <a:pt x="0" y="1633"/>
                  </a:lnTo>
                  <a:lnTo>
                    <a:pt x="336" y="2113"/>
                  </a:lnTo>
                  <a:lnTo>
                    <a:pt x="1249" y="3314"/>
                  </a:lnTo>
                  <a:lnTo>
                    <a:pt x="1921" y="4131"/>
                  </a:lnTo>
                  <a:lnTo>
                    <a:pt x="2738" y="4995"/>
                  </a:lnTo>
                  <a:lnTo>
                    <a:pt x="3698" y="5955"/>
                  </a:lnTo>
                  <a:lnTo>
                    <a:pt x="4755" y="6916"/>
                  </a:lnTo>
                  <a:lnTo>
                    <a:pt x="5907" y="7876"/>
                  </a:lnTo>
                  <a:lnTo>
                    <a:pt x="6532" y="8309"/>
                  </a:lnTo>
                  <a:lnTo>
                    <a:pt x="7204" y="8741"/>
                  </a:lnTo>
                  <a:lnTo>
                    <a:pt x="7876" y="9173"/>
                  </a:lnTo>
                  <a:lnTo>
                    <a:pt x="8549" y="9557"/>
                  </a:lnTo>
                  <a:lnTo>
                    <a:pt x="9269" y="9942"/>
                  </a:lnTo>
                  <a:lnTo>
                    <a:pt x="10038" y="10278"/>
                  </a:lnTo>
                  <a:lnTo>
                    <a:pt x="10806" y="10566"/>
                  </a:lnTo>
                  <a:lnTo>
                    <a:pt x="11574" y="10854"/>
                  </a:lnTo>
                  <a:lnTo>
                    <a:pt x="12391" y="11046"/>
                  </a:lnTo>
                  <a:lnTo>
                    <a:pt x="13255" y="11238"/>
                  </a:lnTo>
                  <a:lnTo>
                    <a:pt x="14072" y="11334"/>
                  </a:lnTo>
                  <a:lnTo>
                    <a:pt x="14936" y="11382"/>
                  </a:lnTo>
                  <a:lnTo>
                    <a:pt x="15849" y="11382"/>
                  </a:lnTo>
                  <a:lnTo>
                    <a:pt x="16761" y="11334"/>
                  </a:lnTo>
                  <a:lnTo>
                    <a:pt x="17001" y="11238"/>
                  </a:lnTo>
                  <a:lnTo>
                    <a:pt x="17241" y="11142"/>
                  </a:lnTo>
                  <a:lnTo>
                    <a:pt x="17433" y="10950"/>
                  </a:lnTo>
                  <a:lnTo>
                    <a:pt x="17626" y="10758"/>
                  </a:lnTo>
                  <a:lnTo>
                    <a:pt x="17722" y="10566"/>
                  </a:lnTo>
                  <a:lnTo>
                    <a:pt x="17818" y="10278"/>
                  </a:lnTo>
                  <a:lnTo>
                    <a:pt x="17818" y="10038"/>
                  </a:lnTo>
                  <a:lnTo>
                    <a:pt x="17770" y="9749"/>
                  </a:lnTo>
                  <a:lnTo>
                    <a:pt x="17337" y="8453"/>
                  </a:lnTo>
                  <a:lnTo>
                    <a:pt x="17193" y="8069"/>
                  </a:lnTo>
                  <a:lnTo>
                    <a:pt x="17001" y="7684"/>
                  </a:lnTo>
                  <a:lnTo>
                    <a:pt x="16761" y="7396"/>
                  </a:lnTo>
                  <a:lnTo>
                    <a:pt x="16473" y="7108"/>
                  </a:lnTo>
                  <a:lnTo>
                    <a:pt x="16137" y="6868"/>
                  </a:lnTo>
                  <a:lnTo>
                    <a:pt x="15753" y="6724"/>
                  </a:lnTo>
                  <a:lnTo>
                    <a:pt x="15368" y="6580"/>
                  </a:lnTo>
                  <a:lnTo>
                    <a:pt x="14936" y="6532"/>
                  </a:lnTo>
                  <a:lnTo>
                    <a:pt x="13928" y="6484"/>
                  </a:lnTo>
                  <a:lnTo>
                    <a:pt x="12727" y="6340"/>
                  </a:lnTo>
                  <a:lnTo>
                    <a:pt x="12103" y="6244"/>
                  </a:lnTo>
                  <a:lnTo>
                    <a:pt x="11430" y="6100"/>
                  </a:lnTo>
                  <a:lnTo>
                    <a:pt x="10710" y="5907"/>
                  </a:lnTo>
                  <a:lnTo>
                    <a:pt x="9941" y="5667"/>
                  </a:lnTo>
                  <a:lnTo>
                    <a:pt x="9125" y="5331"/>
                  </a:lnTo>
                  <a:lnTo>
                    <a:pt x="8261" y="4899"/>
                  </a:lnTo>
                  <a:lnTo>
                    <a:pt x="7348" y="4371"/>
                  </a:lnTo>
                  <a:lnTo>
                    <a:pt x="6340" y="3746"/>
                  </a:lnTo>
                  <a:lnTo>
                    <a:pt x="5283" y="3026"/>
                  </a:lnTo>
                  <a:lnTo>
                    <a:pt x="4178" y="2161"/>
                  </a:lnTo>
                  <a:lnTo>
                    <a:pt x="2978" y="1153"/>
                  </a:lnTo>
                  <a:lnTo>
                    <a:pt x="1729" y="0"/>
                  </a:lnTo>
                  <a:close/>
                </a:path>
              </a:pathLst>
            </a:custGeom>
            <a:solidFill>
              <a:srgbClr val="D3641A"/>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847" name="Google Shape;3847;p59"/>
            <p:cNvSpPr/>
            <p:nvPr/>
          </p:nvSpPr>
          <p:spPr>
            <a:xfrm>
              <a:off x="393000" y="3136025"/>
              <a:ext cx="445450" cy="284575"/>
            </a:xfrm>
            <a:custGeom>
              <a:avLst/>
              <a:gdLst/>
              <a:ahLst/>
              <a:cxnLst/>
              <a:rect l="l" t="t" r="r" b="b"/>
              <a:pathLst>
                <a:path w="17818" h="11383" fill="none" extrusionOk="0">
                  <a:moveTo>
                    <a:pt x="14936" y="6532"/>
                  </a:moveTo>
                  <a:lnTo>
                    <a:pt x="14936" y="6532"/>
                  </a:lnTo>
                  <a:lnTo>
                    <a:pt x="13928" y="6484"/>
                  </a:lnTo>
                  <a:lnTo>
                    <a:pt x="12727" y="6340"/>
                  </a:lnTo>
                  <a:lnTo>
                    <a:pt x="12103" y="6244"/>
                  </a:lnTo>
                  <a:lnTo>
                    <a:pt x="11430" y="6100"/>
                  </a:lnTo>
                  <a:lnTo>
                    <a:pt x="10710" y="5907"/>
                  </a:lnTo>
                  <a:lnTo>
                    <a:pt x="9941" y="5667"/>
                  </a:lnTo>
                  <a:lnTo>
                    <a:pt x="9125" y="5331"/>
                  </a:lnTo>
                  <a:lnTo>
                    <a:pt x="8261" y="4899"/>
                  </a:lnTo>
                  <a:lnTo>
                    <a:pt x="7348" y="4371"/>
                  </a:lnTo>
                  <a:lnTo>
                    <a:pt x="6340" y="3746"/>
                  </a:lnTo>
                  <a:lnTo>
                    <a:pt x="5283" y="3026"/>
                  </a:lnTo>
                  <a:lnTo>
                    <a:pt x="4178" y="2161"/>
                  </a:lnTo>
                  <a:lnTo>
                    <a:pt x="2978" y="1153"/>
                  </a:lnTo>
                  <a:lnTo>
                    <a:pt x="1729" y="0"/>
                  </a:lnTo>
                  <a:lnTo>
                    <a:pt x="0" y="1633"/>
                  </a:lnTo>
                  <a:lnTo>
                    <a:pt x="0" y="1633"/>
                  </a:lnTo>
                  <a:lnTo>
                    <a:pt x="336" y="2113"/>
                  </a:lnTo>
                  <a:lnTo>
                    <a:pt x="1249" y="3314"/>
                  </a:lnTo>
                  <a:lnTo>
                    <a:pt x="1921" y="4131"/>
                  </a:lnTo>
                  <a:lnTo>
                    <a:pt x="2738" y="4995"/>
                  </a:lnTo>
                  <a:lnTo>
                    <a:pt x="3698" y="5955"/>
                  </a:lnTo>
                  <a:lnTo>
                    <a:pt x="4755" y="6916"/>
                  </a:lnTo>
                  <a:lnTo>
                    <a:pt x="5907" y="7876"/>
                  </a:lnTo>
                  <a:lnTo>
                    <a:pt x="6532" y="8309"/>
                  </a:lnTo>
                  <a:lnTo>
                    <a:pt x="7204" y="8741"/>
                  </a:lnTo>
                  <a:lnTo>
                    <a:pt x="7876" y="9173"/>
                  </a:lnTo>
                  <a:lnTo>
                    <a:pt x="8549" y="9557"/>
                  </a:lnTo>
                  <a:lnTo>
                    <a:pt x="9269" y="9942"/>
                  </a:lnTo>
                  <a:lnTo>
                    <a:pt x="10038" y="10278"/>
                  </a:lnTo>
                  <a:lnTo>
                    <a:pt x="10806" y="10566"/>
                  </a:lnTo>
                  <a:lnTo>
                    <a:pt x="11574" y="10854"/>
                  </a:lnTo>
                  <a:lnTo>
                    <a:pt x="12391" y="11046"/>
                  </a:lnTo>
                  <a:lnTo>
                    <a:pt x="13255" y="11238"/>
                  </a:lnTo>
                  <a:lnTo>
                    <a:pt x="14072" y="11334"/>
                  </a:lnTo>
                  <a:lnTo>
                    <a:pt x="14936" y="11382"/>
                  </a:lnTo>
                  <a:lnTo>
                    <a:pt x="15849" y="11382"/>
                  </a:lnTo>
                  <a:lnTo>
                    <a:pt x="16761" y="11334"/>
                  </a:lnTo>
                  <a:lnTo>
                    <a:pt x="16761" y="11334"/>
                  </a:lnTo>
                  <a:lnTo>
                    <a:pt x="17001" y="11238"/>
                  </a:lnTo>
                  <a:lnTo>
                    <a:pt x="17241" y="11142"/>
                  </a:lnTo>
                  <a:lnTo>
                    <a:pt x="17433" y="10950"/>
                  </a:lnTo>
                  <a:lnTo>
                    <a:pt x="17626" y="10758"/>
                  </a:lnTo>
                  <a:lnTo>
                    <a:pt x="17722" y="10566"/>
                  </a:lnTo>
                  <a:lnTo>
                    <a:pt x="17818" y="10278"/>
                  </a:lnTo>
                  <a:lnTo>
                    <a:pt x="17818" y="10038"/>
                  </a:lnTo>
                  <a:lnTo>
                    <a:pt x="17770" y="9749"/>
                  </a:lnTo>
                  <a:lnTo>
                    <a:pt x="17337" y="8453"/>
                  </a:lnTo>
                  <a:lnTo>
                    <a:pt x="17337" y="8453"/>
                  </a:lnTo>
                  <a:lnTo>
                    <a:pt x="17193" y="8069"/>
                  </a:lnTo>
                  <a:lnTo>
                    <a:pt x="17001" y="7684"/>
                  </a:lnTo>
                  <a:lnTo>
                    <a:pt x="16761" y="7396"/>
                  </a:lnTo>
                  <a:lnTo>
                    <a:pt x="16473" y="7108"/>
                  </a:lnTo>
                  <a:lnTo>
                    <a:pt x="16137" y="6868"/>
                  </a:lnTo>
                  <a:lnTo>
                    <a:pt x="15753" y="6724"/>
                  </a:lnTo>
                  <a:lnTo>
                    <a:pt x="15368" y="6580"/>
                  </a:lnTo>
                  <a:lnTo>
                    <a:pt x="14936" y="6532"/>
                  </a:lnTo>
                </a:path>
              </a:pathLst>
            </a:custGeom>
            <a:no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848" name="Google Shape;3848;p59"/>
            <p:cNvSpPr/>
            <p:nvPr/>
          </p:nvSpPr>
          <p:spPr>
            <a:xfrm>
              <a:off x="634325" y="3274100"/>
              <a:ext cx="19225" cy="7225"/>
            </a:xfrm>
            <a:custGeom>
              <a:avLst/>
              <a:gdLst/>
              <a:ahLst/>
              <a:cxnLst/>
              <a:rect l="l" t="t" r="r" b="b"/>
              <a:pathLst>
                <a:path w="769" h="289" extrusionOk="0">
                  <a:moveTo>
                    <a:pt x="0" y="0"/>
                  </a:moveTo>
                  <a:lnTo>
                    <a:pt x="0" y="0"/>
                  </a:lnTo>
                  <a:lnTo>
                    <a:pt x="0" y="0"/>
                  </a:lnTo>
                  <a:lnTo>
                    <a:pt x="769" y="288"/>
                  </a:lnTo>
                  <a:lnTo>
                    <a:pt x="769" y="288"/>
                  </a:lnTo>
                  <a:lnTo>
                    <a:pt x="769" y="288"/>
                  </a:lnTo>
                  <a:lnTo>
                    <a:pt x="769" y="288"/>
                  </a:lnTo>
                  <a:lnTo>
                    <a:pt x="0" y="0"/>
                  </a:lnTo>
                  <a:close/>
                </a:path>
              </a:pathLst>
            </a:custGeom>
            <a:solidFill>
              <a:srgbClr val="DBB5A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849" name="Google Shape;3849;p59"/>
            <p:cNvSpPr/>
            <p:nvPr/>
          </p:nvSpPr>
          <p:spPr>
            <a:xfrm>
              <a:off x="634325" y="3274100"/>
              <a:ext cx="19225" cy="7225"/>
            </a:xfrm>
            <a:custGeom>
              <a:avLst/>
              <a:gdLst/>
              <a:ahLst/>
              <a:cxnLst/>
              <a:rect l="l" t="t" r="r" b="b"/>
              <a:pathLst>
                <a:path w="769" h="289" fill="none" extrusionOk="0">
                  <a:moveTo>
                    <a:pt x="0" y="0"/>
                  </a:moveTo>
                  <a:lnTo>
                    <a:pt x="0" y="0"/>
                  </a:lnTo>
                  <a:lnTo>
                    <a:pt x="0" y="0"/>
                  </a:lnTo>
                  <a:lnTo>
                    <a:pt x="769" y="288"/>
                  </a:lnTo>
                  <a:lnTo>
                    <a:pt x="769" y="288"/>
                  </a:lnTo>
                  <a:lnTo>
                    <a:pt x="769" y="288"/>
                  </a:lnTo>
                  <a:lnTo>
                    <a:pt x="769" y="288"/>
                  </a:lnTo>
                  <a:lnTo>
                    <a:pt x="0" y="0"/>
                  </a:lnTo>
                </a:path>
              </a:pathLst>
            </a:custGeom>
            <a:no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850" name="Google Shape;3850;p59"/>
            <p:cNvSpPr/>
            <p:nvPr/>
          </p:nvSpPr>
          <p:spPr>
            <a:xfrm>
              <a:off x="624725" y="3274100"/>
              <a:ext cx="28825" cy="116475"/>
            </a:xfrm>
            <a:custGeom>
              <a:avLst/>
              <a:gdLst/>
              <a:ahLst/>
              <a:cxnLst/>
              <a:rect l="l" t="t" r="r" b="b"/>
              <a:pathLst>
                <a:path w="1153" h="4659" extrusionOk="0">
                  <a:moveTo>
                    <a:pt x="384" y="0"/>
                  </a:moveTo>
                  <a:lnTo>
                    <a:pt x="0" y="4419"/>
                  </a:lnTo>
                  <a:lnTo>
                    <a:pt x="576" y="4659"/>
                  </a:lnTo>
                  <a:lnTo>
                    <a:pt x="865" y="2450"/>
                  </a:lnTo>
                  <a:lnTo>
                    <a:pt x="1009" y="1249"/>
                  </a:lnTo>
                  <a:lnTo>
                    <a:pt x="1153" y="288"/>
                  </a:lnTo>
                  <a:lnTo>
                    <a:pt x="384" y="0"/>
                  </a:lnTo>
                  <a:close/>
                </a:path>
              </a:pathLst>
            </a:custGeom>
            <a:solidFill>
              <a:srgbClr val="BF501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851" name="Google Shape;3851;p59"/>
            <p:cNvSpPr/>
            <p:nvPr/>
          </p:nvSpPr>
          <p:spPr>
            <a:xfrm>
              <a:off x="624725" y="3274100"/>
              <a:ext cx="28825" cy="116475"/>
            </a:xfrm>
            <a:custGeom>
              <a:avLst/>
              <a:gdLst/>
              <a:ahLst/>
              <a:cxnLst/>
              <a:rect l="l" t="t" r="r" b="b"/>
              <a:pathLst>
                <a:path w="1153" h="4659" fill="none" extrusionOk="0">
                  <a:moveTo>
                    <a:pt x="384" y="0"/>
                  </a:moveTo>
                  <a:lnTo>
                    <a:pt x="0" y="4419"/>
                  </a:lnTo>
                  <a:lnTo>
                    <a:pt x="0" y="4419"/>
                  </a:lnTo>
                  <a:lnTo>
                    <a:pt x="576" y="4659"/>
                  </a:lnTo>
                  <a:lnTo>
                    <a:pt x="576" y="4659"/>
                  </a:lnTo>
                  <a:lnTo>
                    <a:pt x="865" y="2450"/>
                  </a:lnTo>
                  <a:lnTo>
                    <a:pt x="1009" y="1249"/>
                  </a:lnTo>
                  <a:lnTo>
                    <a:pt x="1153" y="288"/>
                  </a:lnTo>
                  <a:lnTo>
                    <a:pt x="1153" y="288"/>
                  </a:lnTo>
                  <a:lnTo>
                    <a:pt x="384" y="0"/>
                  </a:lnTo>
                </a:path>
              </a:pathLst>
            </a:custGeom>
            <a:no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852" name="Google Shape;3852;p59"/>
            <p:cNvSpPr/>
            <p:nvPr/>
          </p:nvSpPr>
          <p:spPr>
            <a:xfrm>
              <a:off x="636725" y="3264500"/>
              <a:ext cx="136900" cy="183700"/>
            </a:xfrm>
            <a:custGeom>
              <a:avLst/>
              <a:gdLst/>
              <a:ahLst/>
              <a:cxnLst/>
              <a:rect l="l" t="t" r="r" b="b"/>
              <a:pathLst>
                <a:path w="5476" h="7348" extrusionOk="0">
                  <a:moveTo>
                    <a:pt x="1009" y="0"/>
                  </a:moveTo>
                  <a:lnTo>
                    <a:pt x="865" y="48"/>
                  </a:lnTo>
                  <a:lnTo>
                    <a:pt x="817" y="144"/>
                  </a:lnTo>
                  <a:lnTo>
                    <a:pt x="769" y="384"/>
                  </a:lnTo>
                  <a:lnTo>
                    <a:pt x="625" y="1105"/>
                  </a:lnTo>
                  <a:lnTo>
                    <a:pt x="337" y="3122"/>
                  </a:lnTo>
                  <a:lnTo>
                    <a:pt x="0" y="6051"/>
                  </a:lnTo>
                  <a:lnTo>
                    <a:pt x="5187" y="7348"/>
                  </a:lnTo>
                  <a:lnTo>
                    <a:pt x="5475" y="720"/>
                  </a:lnTo>
                  <a:lnTo>
                    <a:pt x="3890" y="768"/>
                  </a:lnTo>
                  <a:lnTo>
                    <a:pt x="2786" y="768"/>
                  </a:lnTo>
                  <a:lnTo>
                    <a:pt x="2210" y="720"/>
                  </a:lnTo>
                  <a:lnTo>
                    <a:pt x="2017" y="576"/>
                  </a:lnTo>
                  <a:lnTo>
                    <a:pt x="1633" y="288"/>
                  </a:lnTo>
                  <a:lnTo>
                    <a:pt x="1393" y="144"/>
                  </a:lnTo>
                  <a:lnTo>
                    <a:pt x="1201" y="48"/>
                  </a:lnTo>
                  <a:lnTo>
                    <a:pt x="1009" y="0"/>
                  </a:lnTo>
                  <a:close/>
                </a:path>
              </a:pathLst>
            </a:custGeom>
            <a:solidFill>
              <a:srgbClr val="82B7F8"/>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853" name="Google Shape;3853;p59"/>
            <p:cNvSpPr/>
            <p:nvPr/>
          </p:nvSpPr>
          <p:spPr>
            <a:xfrm>
              <a:off x="636725" y="3264500"/>
              <a:ext cx="136900" cy="183700"/>
            </a:xfrm>
            <a:custGeom>
              <a:avLst/>
              <a:gdLst/>
              <a:ahLst/>
              <a:cxnLst/>
              <a:rect l="l" t="t" r="r" b="b"/>
              <a:pathLst>
                <a:path w="5476" h="7348" fill="none" extrusionOk="0">
                  <a:moveTo>
                    <a:pt x="5475" y="720"/>
                  </a:moveTo>
                  <a:lnTo>
                    <a:pt x="5475" y="720"/>
                  </a:lnTo>
                  <a:lnTo>
                    <a:pt x="3890" y="768"/>
                  </a:lnTo>
                  <a:lnTo>
                    <a:pt x="2786" y="768"/>
                  </a:lnTo>
                  <a:lnTo>
                    <a:pt x="2210" y="720"/>
                  </a:lnTo>
                  <a:lnTo>
                    <a:pt x="2210" y="720"/>
                  </a:lnTo>
                  <a:lnTo>
                    <a:pt x="2017" y="576"/>
                  </a:lnTo>
                  <a:lnTo>
                    <a:pt x="1633" y="288"/>
                  </a:lnTo>
                  <a:lnTo>
                    <a:pt x="1393" y="144"/>
                  </a:lnTo>
                  <a:lnTo>
                    <a:pt x="1201" y="48"/>
                  </a:lnTo>
                  <a:lnTo>
                    <a:pt x="1009" y="0"/>
                  </a:lnTo>
                  <a:lnTo>
                    <a:pt x="865" y="48"/>
                  </a:lnTo>
                  <a:lnTo>
                    <a:pt x="865" y="48"/>
                  </a:lnTo>
                  <a:lnTo>
                    <a:pt x="817" y="144"/>
                  </a:lnTo>
                  <a:lnTo>
                    <a:pt x="769" y="384"/>
                  </a:lnTo>
                  <a:lnTo>
                    <a:pt x="625" y="1105"/>
                  </a:lnTo>
                  <a:lnTo>
                    <a:pt x="337" y="3122"/>
                  </a:lnTo>
                  <a:lnTo>
                    <a:pt x="0" y="6051"/>
                  </a:lnTo>
                  <a:lnTo>
                    <a:pt x="5187" y="7348"/>
                  </a:lnTo>
                  <a:lnTo>
                    <a:pt x="5475" y="720"/>
                  </a:lnTo>
                </a:path>
              </a:pathLst>
            </a:custGeom>
            <a:no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854" name="Google Shape;3854;p59"/>
            <p:cNvSpPr/>
            <p:nvPr/>
          </p:nvSpPr>
          <p:spPr>
            <a:xfrm>
              <a:off x="636725" y="3264500"/>
              <a:ext cx="104475" cy="174100"/>
            </a:xfrm>
            <a:custGeom>
              <a:avLst/>
              <a:gdLst/>
              <a:ahLst/>
              <a:cxnLst/>
              <a:rect l="l" t="t" r="r" b="b"/>
              <a:pathLst>
                <a:path w="4179" h="6964" extrusionOk="0">
                  <a:moveTo>
                    <a:pt x="1009" y="0"/>
                  </a:moveTo>
                  <a:lnTo>
                    <a:pt x="865" y="48"/>
                  </a:lnTo>
                  <a:lnTo>
                    <a:pt x="769" y="240"/>
                  </a:lnTo>
                  <a:lnTo>
                    <a:pt x="673" y="672"/>
                  </a:lnTo>
                  <a:lnTo>
                    <a:pt x="529" y="1633"/>
                  </a:lnTo>
                  <a:lnTo>
                    <a:pt x="385" y="2834"/>
                  </a:lnTo>
                  <a:lnTo>
                    <a:pt x="96" y="5043"/>
                  </a:lnTo>
                  <a:lnTo>
                    <a:pt x="0" y="6051"/>
                  </a:lnTo>
                  <a:lnTo>
                    <a:pt x="3650" y="6964"/>
                  </a:lnTo>
                  <a:lnTo>
                    <a:pt x="3698" y="4995"/>
                  </a:lnTo>
                  <a:lnTo>
                    <a:pt x="3794" y="3266"/>
                  </a:lnTo>
                  <a:lnTo>
                    <a:pt x="3986" y="1777"/>
                  </a:lnTo>
                  <a:lnTo>
                    <a:pt x="4083" y="1201"/>
                  </a:lnTo>
                  <a:lnTo>
                    <a:pt x="4179" y="768"/>
                  </a:lnTo>
                  <a:lnTo>
                    <a:pt x="3122" y="768"/>
                  </a:lnTo>
                  <a:lnTo>
                    <a:pt x="2210" y="720"/>
                  </a:lnTo>
                  <a:lnTo>
                    <a:pt x="2017" y="576"/>
                  </a:lnTo>
                  <a:lnTo>
                    <a:pt x="1729" y="336"/>
                  </a:lnTo>
                  <a:lnTo>
                    <a:pt x="1345" y="96"/>
                  </a:lnTo>
                  <a:lnTo>
                    <a:pt x="1201" y="48"/>
                  </a:lnTo>
                  <a:lnTo>
                    <a:pt x="1009" y="0"/>
                  </a:lnTo>
                  <a:close/>
                </a:path>
              </a:pathLst>
            </a:custGeom>
            <a:solidFill>
              <a:srgbClr val="76A7DE"/>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855" name="Google Shape;3855;p59"/>
            <p:cNvSpPr/>
            <p:nvPr/>
          </p:nvSpPr>
          <p:spPr>
            <a:xfrm>
              <a:off x="751975" y="3282500"/>
              <a:ext cx="25" cy="25"/>
            </a:xfrm>
            <a:custGeom>
              <a:avLst/>
              <a:gdLst/>
              <a:ahLst/>
              <a:cxnLst/>
              <a:rect l="l" t="t" r="r" b="b"/>
              <a:pathLst>
                <a:path w="1" h="1" fill="none" extrusionOk="0">
                  <a:moveTo>
                    <a:pt x="1" y="0"/>
                  </a:moveTo>
                  <a:lnTo>
                    <a:pt x="1" y="0"/>
                  </a:lnTo>
                  <a:lnTo>
                    <a:pt x="1" y="0"/>
                  </a:lnTo>
                  <a:lnTo>
                    <a:pt x="1" y="0"/>
                  </a:lnTo>
                  <a:lnTo>
                    <a:pt x="1" y="0"/>
                  </a:lnTo>
                </a:path>
              </a:pathLst>
            </a:custGeom>
            <a:no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856" name="Google Shape;3856;p59"/>
            <p:cNvSpPr/>
            <p:nvPr/>
          </p:nvSpPr>
          <p:spPr>
            <a:xfrm>
              <a:off x="753175" y="3282500"/>
              <a:ext cx="25" cy="25"/>
            </a:xfrm>
            <a:custGeom>
              <a:avLst/>
              <a:gdLst/>
              <a:ahLst/>
              <a:cxnLst/>
              <a:rect l="l" t="t" r="r" b="b"/>
              <a:pathLst>
                <a:path w="1" h="1" fill="none" extrusionOk="0">
                  <a:moveTo>
                    <a:pt x="1" y="0"/>
                  </a:moveTo>
                  <a:lnTo>
                    <a:pt x="1" y="0"/>
                  </a:lnTo>
                  <a:lnTo>
                    <a:pt x="1" y="0"/>
                  </a:lnTo>
                  <a:lnTo>
                    <a:pt x="1" y="0"/>
                  </a:lnTo>
                  <a:lnTo>
                    <a:pt x="1" y="0"/>
                  </a:lnTo>
                </a:path>
              </a:pathLst>
            </a:custGeom>
            <a:no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857" name="Google Shape;3857;p59"/>
            <p:cNvSpPr/>
            <p:nvPr/>
          </p:nvSpPr>
          <p:spPr>
            <a:xfrm>
              <a:off x="753175" y="3282500"/>
              <a:ext cx="25" cy="25"/>
            </a:xfrm>
            <a:custGeom>
              <a:avLst/>
              <a:gdLst/>
              <a:ahLst/>
              <a:cxnLst/>
              <a:rect l="l" t="t" r="r" b="b"/>
              <a:pathLst>
                <a:path w="1" h="1" fill="none" extrusionOk="0">
                  <a:moveTo>
                    <a:pt x="1" y="0"/>
                  </a:moveTo>
                  <a:lnTo>
                    <a:pt x="1" y="0"/>
                  </a:lnTo>
                  <a:lnTo>
                    <a:pt x="1" y="0"/>
                  </a:lnTo>
                  <a:lnTo>
                    <a:pt x="1" y="0"/>
                  </a:lnTo>
                  <a:lnTo>
                    <a:pt x="1" y="0"/>
                  </a:lnTo>
                </a:path>
              </a:pathLst>
            </a:custGeom>
            <a:no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858" name="Google Shape;3858;p59"/>
            <p:cNvSpPr/>
            <p:nvPr/>
          </p:nvSpPr>
          <p:spPr>
            <a:xfrm>
              <a:off x="753175" y="3282500"/>
              <a:ext cx="12050" cy="25"/>
            </a:xfrm>
            <a:custGeom>
              <a:avLst/>
              <a:gdLst/>
              <a:ahLst/>
              <a:cxnLst/>
              <a:rect l="l" t="t" r="r" b="b"/>
              <a:pathLst>
                <a:path w="482" h="1" fill="none" extrusionOk="0">
                  <a:moveTo>
                    <a:pt x="481" y="0"/>
                  </a:moveTo>
                  <a:lnTo>
                    <a:pt x="481" y="0"/>
                  </a:lnTo>
                  <a:lnTo>
                    <a:pt x="1" y="0"/>
                  </a:lnTo>
                  <a:lnTo>
                    <a:pt x="1" y="0"/>
                  </a:lnTo>
                  <a:lnTo>
                    <a:pt x="481" y="0"/>
                  </a:lnTo>
                  <a:lnTo>
                    <a:pt x="481" y="0"/>
                  </a:lnTo>
                </a:path>
              </a:pathLst>
            </a:custGeom>
            <a:no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859" name="Google Shape;3859;p59"/>
            <p:cNvSpPr/>
            <p:nvPr/>
          </p:nvSpPr>
          <p:spPr>
            <a:xfrm>
              <a:off x="636725" y="3264500"/>
              <a:ext cx="104475" cy="174100"/>
            </a:xfrm>
            <a:custGeom>
              <a:avLst/>
              <a:gdLst/>
              <a:ahLst/>
              <a:cxnLst/>
              <a:rect l="l" t="t" r="r" b="b"/>
              <a:pathLst>
                <a:path w="4179" h="6964" fill="none" extrusionOk="0">
                  <a:moveTo>
                    <a:pt x="1009" y="0"/>
                  </a:moveTo>
                  <a:lnTo>
                    <a:pt x="1009" y="0"/>
                  </a:lnTo>
                  <a:lnTo>
                    <a:pt x="865" y="48"/>
                  </a:lnTo>
                  <a:lnTo>
                    <a:pt x="865" y="48"/>
                  </a:lnTo>
                  <a:lnTo>
                    <a:pt x="769" y="240"/>
                  </a:lnTo>
                  <a:lnTo>
                    <a:pt x="673" y="672"/>
                  </a:lnTo>
                  <a:lnTo>
                    <a:pt x="673" y="672"/>
                  </a:lnTo>
                  <a:lnTo>
                    <a:pt x="529" y="1633"/>
                  </a:lnTo>
                  <a:lnTo>
                    <a:pt x="385" y="2834"/>
                  </a:lnTo>
                  <a:lnTo>
                    <a:pt x="96" y="5043"/>
                  </a:lnTo>
                  <a:lnTo>
                    <a:pt x="96" y="5043"/>
                  </a:lnTo>
                  <a:lnTo>
                    <a:pt x="0" y="6051"/>
                  </a:lnTo>
                  <a:lnTo>
                    <a:pt x="3650" y="6964"/>
                  </a:lnTo>
                  <a:lnTo>
                    <a:pt x="3650" y="6964"/>
                  </a:lnTo>
                  <a:lnTo>
                    <a:pt x="3698" y="4995"/>
                  </a:lnTo>
                  <a:lnTo>
                    <a:pt x="3794" y="3266"/>
                  </a:lnTo>
                  <a:lnTo>
                    <a:pt x="3986" y="1777"/>
                  </a:lnTo>
                  <a:lnTo>
                    <a:pt x="4083" y="1201"/>
                  </a:lnTo>
                  <a:lnTo>
                    <a:pt x="4179" y="768"/>
                  </a:lnTo>
                  <a:lnTo>
                    <a:pt x="4179" y="768"/>
                  </a:lnTo>
                  <a:lnTo>
                    <a:pt x="3122" y="768"/>
                  </a:lnTo>
                  <a:lnTo>
                    <a:pt x="3122" y="768"/>
                  </a:lnTo>
                  <a:lnTo>
                    <a:pt x="2210" y="720"/>
                  </a:lnTo>
                  <a:lnTo>
                    <a:pt x="2210" y="720"/>
                  </a:lnTo>
                  <a:lnTo>
                    <a:pt x="2017" y="576"/>
                  </a:lnTo>
                  <a:lnTo>
                    <a:pt x="1729" y="336"/>
                  </a:lnTo>
                  <a:lnTo>
                    <a:pt x="1345" y="96"/>
                  </a:lnTo>
                  <a:lnTo>
                    <a:pt x="1201" y="48"/>
                  </a:lnTo>
                  <a:lnTo>
                    <a:pt x="1009" y="0"/>
                  </a:lnTo>
                </a:path>
              </a:pathLst>
            </a:custGeom>
            <a:no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860" name="Google Shape;3860;p59"/>
            <p:cNvSpPr/>
            <p:nvPr/>
          </p:nvSpPr>
          <p:spPr>
            <a:xfrm>
              <a:off x="727975" y="3282500"/>
              <a:ext cx="25225" cy="159700"/>
            </a:xfrm>
            <a:custGeom>
              <a:avLst/>
              <a:gdLst/>
              <a:ahLst/>
              <a:cxnLst/>
              <a:rect l="l" t="t" r="r" b="b"/>
              <a:pathLst>
                <a:path w="1009" h="6388" extrusionOk="0">
                  <a:moveTo>
                    <a:pt x="0" y="6244"/>
                  </a:moveTo>
                  <a:lnTo>
                    <a:pt x="0" y="6244"/>
                  </a:lnTo>
                  <a:lnTo>
                    <a:pt x="673" y="6388"/>
                  </a:lnTo>
                  <a:lnTo>
                    <a:pt x="673" y="6388"/>
                  </a:lnTo>
                  <a:lnTo>
                    <a:pt x="0" y="6244"/>
                  </a:lnTo>
                  <a:close/>
                  <a:moveTo>
                    <a:pt x="961" y="0"/>
                  </a:moveTo>
                  <a:lnTo>
                    <a:pt x="961" y="0"/>
                  </a:lnTo>
                  <a:lnTo>
                    <a:pt x="529" y="48"/>
                  </a:lnTo>
                  <a:lnTo>
                    <a:pt x="529" y="48"/>
                  </a:lnTo>
                  <a:lnTo>
                    <a:pt x="529" y="48"/>
                  </a:lnTo>
                  <a:lnTo>
                    <a:pt x="961" y="0"/>
                  </a:lnTo>
                  <a:close/>
                  <a:moveTo>
                    <a:pt x="1009" y="0"/>
                  </a:moveTo>
                  <a:lnTo>
                    <a:pt x="1009" y="0"/>
                  </a:lnTo>
                  <a:lnTo>
                    <a:pt x="961" y="0"/>
                  </a:lnTo>
                  <a:lnTo>
                    <a:pt x="961" y="0"/>
                  </a:lnTo>
                  <a:lnTo>
                    <a:pt x="1009" y="0"/>
                  </a:lnTo>
                  <a:close/>
                  <a:moveTo>
                    <a:pt x="1009" y="0"/>
                  </a:moveTo>
                  <a:lnTo>
                    <a:pt x="1009" y="0"/>
                  </a:lnTo>
                  <a:lnTo>
                    <a:pt x="1009" y="0"/>
                  </a:lnTo>
                  <a:lnTo>
                    <a:pt x="1009" y="0"/>
                  </a:lnTo>
                  <a:lnTo>
                    <a:pt x="1009" y="0"/>
                  </a:lnTo>
                  <a:close/>
                  <a:moveTo>
                    <a:pt x="1009" y="0"/>
                  </a:moveTo>
                  <a:lnTo>
                    <a:pt x="1009" y="0"/>
                  </a:lnTo>
                  <a:lnTo>
                    <a:pt x="1009" y="0"/>
                  </a:lnTo>
                  <a:lnTo>
                    <a:pt x="1009" y="0"/>
                  </a:lnTo>
                  <a:lnTo>
                    <a:pt x="1009" y="0"/>
                  </a:lnTo>
                  <a:close/>
                </a:path>
              </a:pathLst>
            </a:custGeom>
            <a:solidFill>
              <a:srgbClr val="D8DFE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861" name="Google Shape;3861;p59"/>
            <p:cNvSpPr/>
            <p:nvPr/>
          </p:nvSpPr>
          <p:spPr>
            <a:xfrm>
              <a:off x="727975" y="3438575"/>
              <a:ext cx="16825" cy="3625"/>
            </a:xfrm>
            <a:custGeom>
              <a:avLst/>
              <a:gdLst/>
              <a:ahLst/>
              <a:cxnLst/>
              <a:rect l="l" t="t" r="r" b="b"/>
              <a:pathLst>
                <a:path w="673" h="145" fill="none" extrusionOk="0">
                  <a:moveTo>
                    <a:pt x="0" y="1"/>
                  </a:moveTo>
                  <a:lnTo>
                    <a:pt x="0" y="1"/>
                  </a:lnTo>
                  <a:lnTo>
                    <a:pt x="673" y="145"/>
                  </a:lnTo>
                  <a:lnTo>
                    <a:pt x="673" y="145"/>
                  </a:lnTo>
                  <a:lnTo>
                    <a:pt x="0" y="1"/>
                  </a:lnTo>
                </a:path>
              </a:pathLst>
            </a:custGeom>
            <a:no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862" name="Google Shape;3862;p59"/>
            <p:cNvSpPr/>
            <p:nvPr/>
          </p:nvSpPr>
          <p:spPr>
            <a:xfrm>
              <a:off x="741175" y="3282500"/>
              <a:ext cx="10825" cy="1225"/>
            </a:xfrm>
            <a:custGeom>
              <a:avLst/>
              <a:gdLst/>
              <a:ahLst/>
              <a:cxnLst/>
              <a:rect l="l" t="t" r="r" b="b"/>
              <a:pathLst>
                <a:path w="433" h="49" fill="none" extrusionOk="0">
                  <a:moveTo>
                    <a:pt x="433" y="0"/>
                  </a:moveTo>
                  <a:lnTo>
                    <a:pt x="433" y="0"/>
                  </a:lnTo>
                  <a:lnTo>
                    <a:pt x="1" y="48"/>
                  </a:lnTo>
                  <a:lnTo>
                    <a:pt x="1" y="48"/>
                  </a:lnTo>
                  <a:lnTo>
                    <a:pt x="1" y="48"/>
                  </a:lnTo>
                  <a:lnTo>
                    <a:pt x="433" y="0"/>
                  </a:lnTo>
                </a:path>
              </a:pathLst>
            </a:custGeom>
            <a:no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863" name="Google Shape;3863;p59"/>
            <p:cNvSpPr/>
            <p:nvPr/>
          </p:nvSpPr>
          <p:spPr>
            <a:xfrm>
              <a:off x="751975" y="3282500"/>
              <a:ext cx="1225" cy="25"/>
            </a:xfrm>
            <a:custGeom>
              <a:avLst/>
              <a:gdLst/>
              <a:ahLst/>
              <a:cxnLst/>
              <a:rect l="l" t="t" r="r" b="b"/>
              <a:pathLst>
                <a:path w="49" h="1" fill="none" extrusionOk="0">
                  <a:moveTo>
                    <a:pt x="49" y="0"/>
                  </a:moveTo>
                  <a:lnTo>
                    <a:pt x="49" y="0"/>
                  </a:lnTo>
                  <a:lnTo>
                    <a:pt x="1" y="0"/>
                  </a:lnTo>
                  <a:lnTo>
                    <a:pt x="1" y="0"/>
                  </a:lnTo>
                  <a:lnTo>
                    <a:pt x="49" y="0"/>
                  </a:lnTo>
                </a:path>
              </a:pathLst>
            </a:custGeom>
            <a:no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864" name="Google Shape;3864;p59"/>
            <p:cNvSpPr/>
            <p:nvPr/>
          </p:nvSpPr>
          <p:spPr>
            <a:xfrm>
              <a:off x="753175" y="3282500"/>
              <a:ext cx="25" cy="25"/>
            </a:xfrm>
            <a:custGeom>
              <a:avLst/>
              <a:gdLst/>
              <a:ahLst/>
              <a:cxnLst/>
              <a:rect l="l" t="t" r="r" b="b"/>
              <a:pathLst>
                <a:path w="1" h="1" fill="none" extrusionOk="0">
                  <a:moveTo>
                    <a:pt x="1" y="0"/>
                  </a:moveTo>
                  <a:lnTo>
                    <a:pt x="1" y="0"/>
                  </a:lnTo>
                  <a:lnTo>
                    <a:pt x="1" y="0"/>
                  </a:lnTo>
                  <a:lnTo>
                    <a:pt x="1" y="0"/>
                  </a:lnTo>
                  <a:lnTo>
                    <a:pt x="1" y="0"/>
                  </a:lnTo>
                </a:path>
              </a:pathLst>
            </a:custGeom>
            <a:no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865" name="Google Shape;3865;p59"/>
            <p:cNvSpPr/>
            <p:nvPr/>
          </p:nvSpPr>
          <p:spPr>
            <a:xfrm>
              <a:off x="753175" y="3282500"/>
              <a:ext cx="25" cy="25"/>
            </a:xfrm>
            <a:custGeom>
              <a:avLst/>
              <a:gdLst/>
              <a:ahLst/>
              <a:cxnLst/>
              <a:rect l="l" t="t" r="r" b="b"/>
              <a:pathLst>
                <a:path w="1" h="1" fill="none" extrusionOk="0">
                  <a:moveTo>
                    <a:pt x="1" y="0"/>
                  </a:moveTo>
                  <a:lnTo>
                    <a:pt x="1" y="0"/>
                  </a:lnTo>
                  <a:lnTo>
                    <a:pt x="1" y="0"/>
                  </a:lnTo>
                  <a:lnTo>
                    <a:pt x="1" y="0"/>
                  </a:lnTo>
                  <a:lnTo>
                    <a:pt x="1" y="0"/>
                  </a:lnTo>
                </a:path>
              </a:pathLst>
            </a:custGeom>
            <a:no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866" name="Google Shape;3866;p59"/>
            <p:cNvSpPr/>
            <p:nvPr/>
          </p:nvSpPr>
          <p:spPr>
            <a:xfrm>
              <a:off x="727975" y="3282500"/>
              <a:ext cx="37250" cy="159700"/>
            </a:xfrm>
            <a:custGeom>
              <a:avLst/>
              <a:gdLst/>
              <a:ahLst/>
              <a:cxnLst/>
              <a:rect l="l" t="t" r="r" b="b"/>
              <a:pathLst>
                <a:path w="1490" h="6388" extrusionOk="0">
                  <a:moveTo>
                    <a:pt x="961" y="0"/>
                  </a:moveTo>
                  <a:lnTo>
                    <a:pt x="529" y="48"/>
                  </a:lnTo>
                  <a:lnTo>
                    <a:pt x="433" y="481"/>
                  </a:lnTo>
                  <a:lnTo>
                    <a:pt x="336" y="1057"/>
                  </a:lnTo>
                  <a:lnTo>
                    <a:pt x="144" y="2546"/>
                  </a:lnTo>
                  <a:lnTo>
                    <a:pt x="48" y="4275"/>
                  </a:lnTo>
                  <a:lnTo>
                    <a:pt x="0" y="6244"/>
                  </a:lnTo>
                  <a:lnTo>
                    <a:pt x="673" y="6388"/>
                  </a:lnTo>
                  <a:lnTo>
                    <a:pt x="817" y="4131"/>
                  </a:lnTo>
                  <a:lnTo>
                    <a:pt x="913" y="3170"/>
                  </a:lnTo>
                  <a:lnTo>
                    <a:pt x="1009" y="2306"/>
                  </a:lnTo>
                  <a:lnTo>
                    <a:pt x="961" y="2306"/>
                  </a:lnTo>
                  <a:lnTo>
                    <a:pt x="913" y="2017"/>
                  </a:lnTo>
                  <a:lnTo>
                    <a:pt x="913" y="1729"/>
                  </a:lnTo>
                  <a:lnTo>
                    <a:pt x="913" y="1441"/>
                  </a:lnTo>
                  <a:lnTo>
                    <a:pt x="1009" y="1105"/>
                  </a:lnTo>
                  <a:lnTo>
                    <a:pt x="1249" y="529"/>
                  </a:lnTo>
                  <a:lnTo>
                    <a:pt x="1489" y="0"/>
                  </a:lnTo>
                  <a:close/>
                </a:path>
              </a:pathLst>
            </a:custGeom>
            <a:solidFill>
              <a:srgbClr val="6D9ACA"/>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867" name="Google Shape;3867;p59"/>
            <p:cNvSpPr/>
            <p:nvPr/>
          </p:nvSpPr>
          <p:spPr>
            <a:xfrm>
              <a:off x="727975" y="3282500"/>
              <a:ext cx="37250" cy="159700"/>
            </a:xfrm>
            <a:custGeom>
              <a:avLst/>
              <a:gdLst/>
              <a:ahLst/>
              <a:cxnLst/>
              <a:rect l="l" t="t" r="r" b="b"/>
              <a:pathLst>
                <a:path w="1490" h="6388" fill="none" extrusionOk="0">
                  <a:moveTo>
                    <a:pt x="1489" y="0"/>
                  </a:moveTo>
                  <a:lnTo>
                    <a:pt x="1489" y="0"/>
                  </a:lnTo>
                  <a:lnTo>
                    <a:pt x="1009" y="0"/>
                  </a:lnTo>
                  <a:lnTo>
                    <a:pt x="1009" y="0"/>
                  </a:lnTo>
                  <a:lnTo>
                    <a:pt x="1009" y="0"/>
                  </a:lnTo>
                  <a:lnTo>
                    <a:pt x="1009" y="0"/>
                  </a:lnTo>
                  <a:lnTo>
                    <a:pt x="1009" y="0"/>
                  </a:lnTo>
                  <a:lnTo>
                    <a:pt x="1009" y="0"/>
                  </a:lnTo>
                  <a:lnTo>
                    <a:pt x="1009" y="0"/>
                  </a:lnTo>
                  <a:lnTo>
                    <a:pt x="1009" y="0"/>
                  </a:lnTo>
                  <a:lnTo>
                    <a:pt x="1009" y="0"/>
                  </a:lnTo>
                  <a:lnTo>
                    <a:pt x="1009" y="0"/>
                  </a:lnTo>
                  <a:lnTo>
                    <a:pt x="961" y="0"/>
                  </a:lnTo>
                  <a:lnTo>
                    <a:pt x="961" y="0"/>
                  </a:lnTo>
                  <a:lnTo>
                    <a:pt x="961" y="0"/>
                  </a:lnTo>
                  <a:lnTo>
                    <a:pt x="961" y="0"/>
                  </a:lnTo>
                  <a:lnTo>
                    <a:pt x="529" y="48"/>
                  </a:lnTo>
                  <a:lnTo>
                    <a:pt x="529" y="48"/>
                  </a:lnTo>
                  <a:lnTo>
                    <a:pt x="433" y="481"/>
                  </a:lnTo>
                  <a:lnTo>
                    <a:pt x="336" y="1057"/>
                  </a:lnTo>
                  <a:lnTo>
                    <a:pt x="144" y="2546"/>
                  </a:lnTo>
                  <a:lnTo>
                    <a:pt x="48" y="4275"/>
                  </a:lnTo>
                  <a:lnTo>
                    <a:pt x="0" y="6244"/>
                  </a:lnTo>
                  <a:lnTo>
                    <a:pt x="673" y="6388"/>
                  </a:lnTo>
                  <a:lnTo>
                    <a:pt x="673" y="6388"/>
                  </a:lnTo>
                  <a:lnTo>
                    <a:pt x="817" y="4131"/>
                  </a:lnTo>
                  <a:lnTo>
                    <a:pt x="913" y="3170"/>
                  </a:lnTo>
                  <a:lnTo>
                    <a:pt x="1009" y="2306"/>
                  </a:lnTo>
                  <a:lnTo>
                    <a:pt x="1009" y="2306"/>
                  </a:lnTo>
                  <a:lnTo>
                    <a:pt x="961" y="2306"/>
                  </a:lnTo>
                  <a:lnTo>
                    <a:pt x="961" y="2306"/>
                  </a:lnTo>
                  <a:lnTo>
                    <a:pt x="913" y="2017"/>
                  </a:lnTo>
                  <a:lnTo>
                    <a:pt x="913" y="1729"/>
                  </a:lnTo>
                  <a:lnTo>
                    <a:pt x="913" y="1441"/>
                  </a:lnTo>
                  <a:lnTo>
                    <a:pt x="1009" y="1105"/>
                  </a:lnTo>
                  <a:lnTo>
                    <a:pt x="1249" y="529"/>
                  </a:lnTo>
                  <a:lnTo>
                    <a:pt x="1489" y="0"/>
                  </a:lnTo>
                </a:path>
              </a:pathLst>
            </a:custGeom>
            <a:no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868" name="Google Shape;3868;p59"/>
            <p:cNvSpPr/>
            <p:nvPr/>
          </p:nvSpPr>
          <p:spPr>
            <a:xfrm>
              <a:off x="307750" y="3044775"/>
              <a:ext cx="140500" cy="148900"/>
            </a:xfrm>
            <a:custGeom>
              <a:avLst/>
              <a:gdLst/>
              <a:ahLst/>
              <a:cxnLst/>
              <a:rect l="l" t="t" r="r" b="b"/>
              <a:pathLst>
                <a:path w="5620" h="5956" extrusionOk="0">
                  <a:moveTo>
                    <a:pt x="1921" y="0"/>
                  </a:moveTo>
                  <a:lnTo>
                    <a:pt x="1873" y="48"/>
                  </a:lnTo>
                  <a:lnTo>
                    <a:pt x="1873" y="241"/>
                  </a:lnTo>
                  <a:lnTo>
                    <a:pt x="1969" y="529"/>
                  </a:lnTo>
                  <a:lnTo>
                    <a:pt x="2114" y="817"/>
                  </a:lnTo>
                  <a:lnTo>
                    <a:pt x="2306" y="1153"/>
                  </a:lnTo>
                  <a:lnTo>
                    <a:pt x="2690" y="1777"/>
                  </a:lnTo>
                  <a:lnTo>
                    <a:pt x="2930" y="2162"/>
                  </a:lnTo>
                  <a:lnTo>
                    <a:pt x="2930" y="2162"/>
                  </a:lnTo>
                  <a:lnTo>
                    <a:pt x="2450" y="1777"/>
                  </a:lnTo>
                  <a:lnTo>
                    <a:pt x="1729" y="1249"/>
                  </a:lnTo>
                  <a:lnTo>
                    <a:pt x="1345" y="1009"/>
                  </a:lnTo>
                  <a:lnTo>
                    <a:pt x="1009" y="865"/>
                  </a:lnTo>
                  <a:lnTo>
                    <a:pt x="769" y="769"/>
                  </a:lnTo>
                  <a:lnTo>
                    <a:pt x="673" y="817"/>
                  </a:lnTo>
                  <a:lnTo>
                    <a:pt x="625" y="865"/>
                  </a:lnTo>
                  <a:lnTo>
                    <a:pt x="625" y="1009"/>
                  </a:lnTo>
                  <a:lnTo>
                    <a:pt x="625" y="1105"/>
                  </a:lnTo>
                  <a:lnTo>
                    <a:pt x="769" y="1441"/>
                  </a:lnTo>
                  <a:lnTo>
                    <a:pt x="1009" y="1777"/>
                  </a:lnTo>
                  <a:lnTo>
                    <a:pt x="1297" y="2114"/>
                  </a:lnTo>
                  <a:lnTo>
                    <a:pt x="1825" y="2690"/>
                  </a:lnTo>
                  <a:lnTo>
                    <a:pt x="2066" y="2978"/>
                  </a:lnTo>
                  <a:lnTo>
                    <a:pt x="1777" y="2786"/>
                  </a:lnTo>
                  <a:lnTo>
                    <a:pt x="1105" y="2402"/>
                  </a:lnTo>
                  <a:lnTo>
                    <a:pt x="721" y="2210"/>
                  </a:lnTo>
                  <a:lnTo>
                    <a:pt x="385" y="2114"/>
                  </a:lnTo>
                  <a:lnTo>
                    <a:pt x="145" y="2066"/>
                  </a:lnTo>
                  <a:lnTo>
                    <a:pt x="97" y="2114"/>
                  </a:lnTo>
                  <a:lnTo>
                    <a:pt x="48" y="2162"/>
                  </a:lnTo>
                  <a:lnTo>
                    <a:pt x="48" y="2258"/>
                  </a:lnTo>
                  <a:lnTo>
                    <a:pt x="97" y="2354"/>
                  </a:lnTo>
                  <a:lnTo>
                    <a:pt x="241" y="2546"/>
                  </a:lnTo>
                  <a:lnTo>
                    <a:pt x="481" y="2738"/>
                  </a:lnTo>
                  <a:lnTo>
                    <a:pt x="769" y="2978"/>
                  </a:lnTo>
                  <a:lnTo>
                    <a:pt x="1345" y="3362"/>
                  </a:lnTo>
                  <a:lnTo>
                    <a:pt x="1681" y="3602"/>
                  </a:lnTo>
                  <a:lnTo>
                    <a:pt x="1681" y="3602"/>
                  </a:lnTo>
                  <a:lnTo>
                    <a:pt x="1297" y="3506"/>
                  </a:lnTo>
                  <a:lnTo>
                    <a:pt x="769" y="3410"/>
                  </a:lnTo>
                  <a:lnTo>
                    <a:pt x="241" y="3410"/>
                  </a:lnTo>
                  <a:lnTo>
                    <a:pt x="48" y="3458"/>
                  </a:lnTo>
                  <a:lnTo>
                    <a:pt x="0" y="3506"/>
                  </a:lnTo>
                  <a:lnTo>
                    <a:pt x="0" y="3554"/>
                  </a:lnTo>
                  <a:lnTo>
                    <a:pt x="0" y="3698"/>
                  </a:lnTo>
                  <a:lnTo>
                    <a:pt x="145" y="3794"/>
                  </a:lnTo>
                  <a:lnTo>
                    <a:pt x="529" y="4035"/>
                  </a:lnTo>
                  <a:lnTo>
                    <a:pt x="1057" y="4275"/>
                  </a:lnTo>
                  <a:lnTo>
                    <a:pt x="1585" y="4515"/>
                  </a:lnTo>
                  <a:lnTo>
                    <a:pt x="1633" y="4755"/>
                  </a:lnTo>
                  <a:lnTo>
                    <a:pt x="1729" y="4995"/>
                  </a:lnTo>
                  <a:lnTo>
                    <a:pt x="1873" y="5187"/>
                  </a:lnTo>
                  <a:lnTo>
                    <a:pt x="2066" y="5427"/>
                  </a:lnTo>
                  <a:lnTo>
                    <a:pt x="2354" y="5619"/>
                  </a:lnTo>
                  <a:lnTo>
                    <a:pt x="2642" y="5811"/>
                  </a:lnTo>
                  <a:lnTo>
                    <a:pt x="2930" y="5908"/>
                  </a:lnTo>
                  <a:lnTo>
                    <a:pt x="3266" y="5956"/>
                  </a:lnTo>
                  <a:lnTo>
                    <a:pt x="3602" y="5908"/>
                  </a:lnTo>
                  <a:lnTo>
                    <a:pt x="3939" y="5811"/>
                  </a:lnTo>
                  <a:lnTo>
                    <a:pt x="4227" y="5667"/>
                  </a:lnTo>
                  <a:lnTo>
                    <a:pt x="4515" y="5427"/>
                  </a:lnTo>
                  <a:lnTo>
                    <a:pt x="5139" y="4851"/>
                  </a:lnTo>
                  <a:lnTo>
                    <a:pt x="5331" y="4611"/>
                  </a:lnTo>
                  <a:lnTo>
                    <a:pt x="5475" y="4323"/>
                  </a:lnTo>
                  <a:lnTo>
                    <a:pt x="5571" y="4035"/>
                  </a:lnTo>
                  <a:lnTo>
                    <a:pt x="5619" y="3746"/>
                  </a:lnTo>
                  <a:lnTo>
                    <a:pt x="5619" y="3458"/>
                  </a:lnTo>
                  <a:lnTo>
                    <a:pt x="5571" y="3170"/>
                  </a:lnTo>
                  <a:lnTo>
                    <a:pt x="5475" y="2882"/>
                  </a:lnTo>
                  <a:lnTo>
                    <a:pt x="5331" y="2642"/>
                  </a:lnTo>
                  <a:lnTo>
                    <a:pt x="5283" y="2017"/>
                  </a:lnTo>
                  <a:lnTo>
                    <a:pt x="5139" y="1201"/>
                  </a:lnTo>
                  <a:lnTo>
                    <a:pt x="5091" y="817"/>
                  </a:lnTo>
                  <a:lnTo>
                    <a:pt x="4947" y="481"/>
                  </a:lnTo>
                  <a:lnTo>
                    <a:pt x="4803" y="289"/>
                  </a:lnTo>
                  <a:lnTo>
                    <a:pt x="4755" y="241"/>
                  </a:lnTo>
                  <a:lnTo>
                    <a:pt x="4659" y="289"/>
                  </a:lnTo>
                  <a:lnTo>
                    <a:pt x="4515" y="337"/>
                  </a:lnTo>
                  <a:lnTo>
                    <a:pt x="4419" y="529"/>
                  </a:lnTo>
                  <a:lnTo>
                    <a:pt x="4323" y="721"/>
                  </a:lnTo>
                  <a:lnTo>
                    <a:pt x="4275" y="961"/>
                  </a:lnTo>
                  <a:lnTo>
                    <a:pt x="4227" y="1441"/>
                  </a:lnTo>
                  <a:lnTo>
                    <a:pt x="4275" y="1873"/>
                  </a:lnTo>
                  <a:lnTo>
                    <a:pt x="3794" y="1873"/>
                  </a:lnTo>
                  <a:lnTo>
                    <a:pt x="3314" y="1297"/>
                  </a:lnTo>
                  <a:lnTo>
                    <a:pt x="2738" y="625"/>
                  </a:lnTo>
                  <a:lnTo>
                    <a:pt x="2450" y="289"/>
                  </a:lnTo>
                  <a:lnTo>
                    <a:pt x="2162" y="96"/>
                  </a:lnTo>
                  <a:lnTo>
                    <a:pt x="1969" y="0"/>
                  </a:lnTo>
                  <a:close/>
                </a:path>
              </a:pathLst>
            </a:custGeom>
            <a:solidFill>
              <a:srgbClr val="D3641A"/>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869" name="Google Shape;3869;p59"/>
            <p:cNvSpPr/>
            <p:nvPr/>
          </p:nvSpPr>
          <p:spPr>
            <a:xfrm>
              <a:off x="307750" y="3044775"/>
              <a:ext cx="140500" cy="148900"/>
            </a:xfrm>
            <a:custGeom>
              <a:avLst/>
              <a:gdLst/>
              <a:ahLst/>
              <a:cxnLst/>
              <a:rect l="l" t="t" r="r" b="b"/>
              <a:pathLst>
                <a:path w="5620" h="5956" fill="none" extrusionOk="0">
                  <a:moveTo>
                    <a:pt x="0" y="3554"/>
                  </a:moveTo>
                  <a:lnTo>
                    <a:pt x="0" y="3554"/>
                  </a:lnTo>
                  <a:lnTo>
                    <a:pt x="0" y="3506"/>
                  </a:lnTo>
                  <a:lnTo>
                    <a:pt x="48" y="3458"/>
                  </a:lnTo>
                  <a:lnTo>
                    <a:pt x="241" y="3410"/>
                  </a:lnTo>
                  <a:lnTo>
                    <a:pt x="481" y="3410"/>
                  </a:lnTo>
                  <a:lnTo>
                    <a:pt x="769" y="3410"/>
                  </a:lnTo>
                  <a:lnTo>
                    <a:pt x="1297" y="3506"/>
                  </a:lnTo>
                  <a:lnTo>
                    <a:pt x="1681" y="3602"/>
                  </a:lnTo>
                  <a:lnTo>
                    <a:pt x="1681" y="3602"/>
                  </a:lnTo>
                  <a:lnTo>
                    <a:pt x="1681" y="3602"/>
                  </a:lnTo>
                  <a:lnTo>
                    <a:pt x="1345" y="3362"/>
                  </a:lnTo>
                  <a:lnTo>
                    <a:pt x="769" y="2978"/>
                  </a:lnTo>
                  <a:lnTo>
                    <a:pt x="481" y="2738"/>
                  </a:lnTo>
                  <a:lnTo>
                    <a:pt x="241" y="2546"/>
                  </a:lnTo>
                  <a:lnTo>
                    <a:pt x="97" y="2354"/>
                  </a:lnTo>
                  <a:lnTo>
                    <a:pt x="48" y="2258"/>
                  </a:lnTo>
                  <a:lnTo>
                    <a:pt x="48" y="2162"/>
                  </a:lnTo>
                  <a:lnTo>
                    <a:pt x="48" y="2162"/>
                  </a:lnTo>
                  <a:lnTo>
                    <a:pt x="97" y="2114"/>
                  </a:lnTo>
                  <a:lnTo>
                    <a:pt x="145" y="2066"/>
                  </a:lnTo>
                  <a:lnTo>
                    <a:pt x="385" y="2114"/>
                  </a:lnTo>
                  <a:lnTo>
                    <a:pt x="721" y="2210"/>
                  </a:lnTo>
                  <a:lnTo>
                    <a:pt x="1105" y="2402"/>
                  </a:lnTo>
                  <a:lnTo>
                    <a:pt x="1777" y="2786"/>
                  </a:lnTo>
                  <a:lnTo>
                    <a:pt x="2066" y="2978"/>
                  </a:lnTo>
                  <a:lnTo>
                    <a:pt x="2066" y="2978"/>
                  </a:lnTo>
                  <a:lnTo>
                    <a:pt x="1825" y="2690"/>
                  </a:lnTo>
                  <a:lnTo>
                    <a:pt x="1297" y="2114"/>
                  </a:lnTo>
                  <a:lnTo>
                    <a:pt x="1009" y="1777"/>
                  </a:lnTo>
                  <a:lnTo>
                    <a:pt x="769" y="1441"/>
                  </a:lnTo>
                  <a:lnTo>
                    <a:pt x="625" y="1105"/>
                  </a:lnTo>
                  <a:lnTo>
                    <a:pt x="625" y="1009"/>
                  </a:lnTo>
                  <a:lnTo>
                    <a:pt x="625" y="865"/>
                  </a:lnTo>
                  <a:lnTo>
                    <a:pt x="625" y="865"/>
                  </a:lnTo>
                  <a:lnTo>
                    <a:pt x="673" y="817"/>
                  </a:lnTo>
                  <a:lnTo>
                    <a:pt x="769" y="769"/>
                  </a:lnTo>
                  <a:lnTo>
                    <a:pt x="1009" y="865"/>
                  </a:lnTo>
                  <a:lnTo>
                    <a:pt x="1345" y="1009"/>
                  </a:lnTo>
                  <a:lnTo>
                    <a:pt x="1729" y="1249"/>
                  </a:lnTo>
                  <a:lnTo>
                    <a:pt x="2450" y="1777"/>
                  </a:lnTo>
                  <a:lnTo>
                    <a:pt x="2930" y="2162"/>
                  </a:lnTo>
                  <a:lnTo>
                    <a:pt x="2930" y="2162"/>
                  </a:lnTo>
                  <a:lnTo>
                    <a:pt x="2930" y="2162"/>
                  </a:lnTo>
                  <a:lnTo>
                    <a:pt x="2690" y="1777"/>
                  </a:lnTo>
                  <a:lnTo>
                    <a:pt x="2306" y="1153"/>
                  </a:lnTo>
                  <a:lnTo>
                    <a:pt x="2114" y="817"/>
                  </a:lnTo>
                  <a:lnTo>
                    <a:pt x="1969" y="529"/>
                  </a:lnTo>
                  <a:lnTo>
                    <a:pt x="1873" y="241"/>
                  </a:lnTo>
                  <a:lnTo>
                    <a:pt x="1873" y="48"/>
                  </a:lnTo>
                  <a:lnTo>
                    <a:pt x="1873" y="48"/>
                  </a:lnTo>
                  <a:lnTo>
                    <a:pt x="1921" y="0"/>
                  </a:lnTo>
                  <a:lnTo>
                    <a:pt x="1969" y="0"/>
                  </a:lnTo>
                  <a:lnTo>
                    <a:pt x="2162" y="96"/>
                  </a:lnTo>
                  <a:lnTo>
                    <a:pt x="2450" y="289"/>
                  </a:lnTo>
                  <a:lnTo>
                    <a:pt x="2738" y="625"/>
                  </a:lnTo>
                  <a:lnTo>
                    <a:pt x="3314" y="1297"/>
                  </a:lnTo>
                  <a:lnTo>
                    <a:pt x="3794" y="1873"/>
                  </a:lnTo>
                  <a:lnTo>
                    <a:pt x="3794" y="1873"/>
                  </a:lnTo>
                  <a:lnTo>
                    <a:pt x="4035" y="1873"/>
                  </a:lnTo>
                  <a:lnTo>
                    <a:pt x="4275" y="1873"/>
                  </a:lnTo>
                  <a:lnTo>
                    <a:pt x="4275" y="1873"/>
                  </a:lnTo>
                  <a:lnTo>
                    <a:pt x="4227" y="1441"/>
                  </a:lnTo>
                  <a:lnTo>
                    <a:pt x="4275" y="961"/>
                  </a:lnTo>
                  <a:lnTo>
                    <a:pt x="4323" y="721"/>
                  </a:lnTo>
                  <a:lnTo>
                    <a:pt x="4419" y="529"/>
                  </a:lnTo>
                  <a:lnTo>
                    <a:pt x="4515" y="337"/>
                  </a:lnTo>
                  <a:lnTo>
                    <a:pt x="4659" y="289"/>
                  </a:lnTo>
                  <a:lnTo>
                    <a:pt x="4659" y="289"/>
                  </a:lnTo>
                  <a:lnTo>
                    <a:pt x="4755" y="241"/>
                  </a:lnTo>
                  <a:lnTo>
                    <a:pt x="4803" y="289"/>
                  </a:lnTo>
                  <a:lnTo>
                    <a:pt x="4947" y="481"/>
                  </a:lnTo>
                  <a:lnTo>
                    <a:pt x="5091" y="817"/>
                  </a:lnTo>
                  <a:lnTo>
                    <a:pt x="5139" y="1201"/>
                  </a:lnTo>
                  <a:lnTo>
                    <a:pt x="5283" y="2017"/>
                  </a:lnTo>
                  <a:lnTo>
                    <a:pt x="5331" y="2642"/>
                  </a:lnTo>
                  <a:lnTo>
                    <a:pt x="5331" y="2642"/>
                  </a:lnTo>
                  <a:lnTo>
                    <a:pt x="5475" y="2882"/>
                  </a:lnTo>
                  <a:lnTo>
                    <a:pt x="5571" y="3170"/>
                  </a:lnTo>
                  <a:lnTo>
                    <a:pt x="5619" y="3458"/>
                  </a:lnTo>
                  <a:lnTo>
                    <a:pt x="5619" y="3746"/>
                  </a:lnTo>
                  <a:lnTo>
                    <a:pt x="5571" y="4035"/>
                  </a:lnTo>
                  <a:lnTo>
                    <a:pt x="5475" y="4323"/>
                  </a:lnTo>
                  <a:lnTo>
                    <a:pt x="5331" y="4611"/>
                  </a:lnTo>
                  <a:lnTo>
                    <a:pt x="5139" y="4851"/>
                  </a:lnTo>
                  <a:lnTo>
                    <a:pt x="4515" y="5427"/>
                  </a:lnTo>
                  <a:lnTo>
                    <a:pt x="4515" y="5427"/>
                  </a:lnTo>
                  <a:lnTo>
                    <a:pt x="4227" y="5667"/>
                  </a:lnTo>
                  <a:lnTo>
                    <a:pt x="3939" y="5811"/>
                  </a:lnTo>
                  <a:lnTo>
                    <a:pt x="3602" y="5908"/>
                  </a:lnTo>
                  <a:lnTo>
                    <a:pt x="3266" y="5956"/>
                  </a:lnTo>
                  <a:lnTo>
                    <a:pt x="2930" y="5908"/>
                  </a:lnTo>
                  <a:lnTo>
                    <a:pt x="2642" y="5811"/>
                  </a:lnTo>
                  <a:lnTo>
                    <a:pt x="2354" y="5619"/>
                  </a:lnTo>
                  <a:lnTo>
                    <a:pt x="2066" y="5427"/>
                  </a:lnTo>
                  <a:lnTo>
                    <a:pt x="2066" y="5427"/>
                  </a:lnTo>
                  <a:lnTo>
                    <a:pt x="1873" y="5187"/>
                  </a:lnTo>
                  <a:lnTo>
                    <a:pt x="1729" y="4995"/>
                  </a:lnTo>
                  <a:lnTo>
                    <a:pt x="1633" y="4755"/>
                  </a:lnTo>
                  <a:lnTo>
                    <a:pt x="1585" y="4515"/>
                  </a:lnTo>
                  <a:lnTo>
                    <a:pt x="1585" y="4515"/>
                  </a:lnTo>
                  <a:lnTo>
                    <a:pt x="1057" y="4275"/>
                  </a:lnTo>
                  <a:lnTo>
                    <a:pt x="529" y="4035"/>
                  </a:lnTo>
                  <a:lnTo>
                    <a:pt x="145" y="3794"/>
                  </a:lnTo>
                  <a:lnTo>
                    <a:pt x="0" y="3698"/>
                  </a:lnTo>
                  <a:lnTo>
                    <a:pt x="0" y="3554"/>
                  </a:lnTo>
                </a:path>
              </a:pathLst>
            </a:custGeom>
            <a:no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870" name="Google Shape;3870;p59"/>
            <p:cNvSpPr/>
            <p:nvPr/>
          </p:nvSpPr>
          <p:spPr>
            <a:xfrm>
              <a:off x="353375" y="3092800"/>
              <a:ext cx="40850" cy="70850"/>
            </a:xfrm>
            <a:custGeom>
              <a:avLst/>
              <a:gdLst/>
              <a:ahLst/>
              <a:cxnLst/>
              <a:rect l="l" t="t" r="r" b="b"/>
              <a:pathLst>
                <a:path w="1634" h="2834" extrusionOk="0">
                  <a:moveTo>
                    <a:pt x="1633" y="0"/>
                  </a:moveTo>
                  <a:lnTo>
                    <a:pt x="1345" y="193"/>
                  </a:lnTo>
                  <a:lnTo>
                    <a:pt x="1009" y="385"/>
                  </a:lnTo>
                  <a:lnTo>
                    <a:pt x="673" y="721"/>
                  </a:lnTo>
                  <a:lnTo>
                    <a:pt x="385" y="1105"/>
                  </a:lnTo>
                  <a:lnTo>
                    <a:pt x="241" y="1345"/>
                  </a:lnTo>
                  <a:lnTo>
                    <a:pt x="144" y="1633"/>
                  </a:lnTo>
                  <a:lnTo>
                    <a:pt x="48" y="1873"/>
                  </a:lnTo>
                  <a:lnTo>
                    <a:pt x="0" y="2210"/>
                  </a:lnTo>
                  <a:lnTo>
                    <a:pt x="0" y="2498"/>
                  </a:lnTo>
                  <a:lnTo>
                    <a:pt x="48" y="2834"/>
                  </a:lnTo>
                  <a:lnTo>
                    <a:pt x="96" y="2594"/>
                  </a:lnTo>
                  <a:lnTo>
                    <a:pt x="193" y="2306"/>
                  </a:lnTo>
                  <a:lnTo>
                    <a:pt x="337" y="1921"/>
                  </a:lnTo>
                  <a:lnTo>
                    <a:pt x="529" y="1489"/>
                  </a:lnTo>
                  <a:lnTo>
                    <a:pt x="817" y="1009"/>
                  </a:lnTo>
                  <a:lnTo>
                    <a:pt x="1153" y="481"/>
                  </a:lnTo>
                  <a:lnTo>
                    <a:pt x="1633" y="0"/>
                  </a:lnTo>
                  <a:close/>
                </a:path>
              </a:pathLst>
            </a:custGeom>
            <a:solidFill>
              <a:srgbClr val="BF501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871" name="Google Shape;3871;p59"/>
            <p:cNvSpPr/>
            <p:nvPr/>
          </p:nvSpPr>
          <p:spPr>
            <a:xfrm>
              <a:off x="353375" y="3092800"/>
              <a:ext cx="40850" cy="70850"/>
            </a:xfrm>
            <a:custGeom>
              <a:avLst/>
              <a:gdLst/>
              <a:ahLst/>
              <a:cxnLst/>
              <a:rect l="l" t="t" r="r" b="b"/>
              <a:pathLst>
                <a:path w="1634" h="2834" fill="none" extrusionOk="0">
                  <a:moveTo>
                    <a:pt x="1633" y="0"/>
                  </a:moveTo>
                  <a:lnTo>
                    <a:pt x="1633" y="0"/>
                  </a:lnTo>
                  <a:lnTo>
                    <a:pt x="1345" y="193"/>
                  </a:lnTo>
                  <a:lnTo>
                    <a:pt x="1009" y="385"/>
                  </a:lnTo>
                  <a:lnTo>
                    <a:pt x="673" y="721"/>
                  </a:lnTo>
                  <a:lnTo>
                    <a:pt x="385" y="1105"/>
                  </a:lnTo>
                  <a:lnTo>
                    <a:pt x="241" y="1345"/>
                  </a:lnTo>
                  <a:lnTo>
                    <a:pt x="144" y="1633"/>
                  </a:lnTo>
                  <a:lnTo>
                    <a:pt x="48" y="1873"/>
                  </a:lnTo>
                  <a:lnTo>
                    <a:pt x="0" y="2210"/>
                  </a:lnTo>
                  <a:lnTo>
                    <a:pt x="0" y="2498"/>
                  </a:lnTo>
                  <a:lnTo>
                    <a:pt x="48" y="2834"/>
                  </a:lnTo>
                  <a:lnTo>
                    <a:pt x="48" y="2834"/>
                  </a:lnTo>
                  <a:lnTo>
                    <a:pt x="96" y="2594"/>
                  </a:lnTo>
                  <a:lnTo>
                    <a:pt x="193" y="2306"/>
                  </a:lnTo>
                  <a:lnTo>
                    <a:pt x="337" y="1921"/>
                  </a:lnTo>
                  <a:lnTo>
                    <a:pt x="529" y="1489"/>
                  </a:lnTo>
                  <a:lnTo>
                    <a:pt x="817" y="1009"/>
                  </a:lnTo>
                  <a:lnTo>
                    <a:pt x="1153" y="481"/>
                  </a:lnTo>
                  <a:lnTo>
                    <a:pt x="1633" y="0"/>
                  </a:lnTo>
                </a:path>
              </a:pathLst>
            </a:custGeom>
            <a:no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872" name="Google Shape;3872;p59"/>
            <p:cNvSpPr/>
            <p:nvPr/>
          </p:nvSpPr>
          <p:spPr>
            <a:xfrm>
              <a:off x="400200" y="3091600"/>
              <a:ext cx="14425" cy="51650"/>
            </a:xfrm>
            <a:custGeom>
              <a:avLst/>
              <a:gdLst/>
              <a:ahLst/>
              <a:cxnLst/>
              <a:rect l="l" t="t" r="r" b="b"/>
              <a:pathLst>
                <a:path w="577" h="2066" extrusionOk="0">
                  <a:moveTo>
                    <a:pt x="577" y="0"/>
                  </a:moveTo>
                  <a:lnTo>
                    <a:pt x="385" y="193"/>
                  </a:lnTo>
                  <a:lnTo>
                    <a:pt x="289" y="433"/>
                  </a:lnTo>
                  <a:lnTo>
                    <a:pt x="144" y="721"/>
                  </a:lnTo>
                  <a:lnTo>
                    <a:pt x="48" y="1057"/>
                  </a:lnTo>
                  <a:lnTo>
                    <a:pt x="0" y="1393"/>
                  </a:lnTo>
                  <a:lnTo>
                    <a:pt x="0" y="1585"/>
                  </a:lnTo>
                  <a:lnTo>
                    <a:pt x="48" y="1729"/>
                  </a:lnTo>
                  <a:lnTo>
                    <a:pt x="144" y="1921"/>
                  </a:lnTo>
                  <a:lnTo>
                    <a:pt x="241" y="2065"/>
                  </a:lnTo>
                  <a:lnTo>
                    <a:pt x="241" y="1873"/>
                  </a:lnTo>
                  <a:lnTo>
                    <a:pt x="241" y="1393"/>
                  </a:lnTo>
                  <a:lnTo>
                    <a:pt x="337" y="721"/>
                  </a:lnTo>
                  <a:lnTo>
                    <a:pt x="433" y="337"/>
                  </a:lnTo>
                  <a:lnTo>
                    <a:pt x="577" y="0"/>
                  </a:lnTo>
                  <a:close/>
                </a:path>
              </a:pathLst>
            </a:custGeom>
            <a:solidFill>
              <a:srgbClr val="BF501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873" name="Google Shape;3873;p59"/>
            <p:cNvSpPr/>
            <p:nvPr/>
          </p:nvSpPr>
          <p:spPr>
            <a:xfrm>
              <a:off x="400200" y="3091600"/>
              <a:ext cx="14425" cy="51650"/>
            </a:xfrm>
            <a:custGeom>
              <a:avLst/>
              <a:gdLst/>
              <a:ahLst/>
              <a:cxnLst/>
              <a:rect l="l" t="t" r="r" b="b"/>
              <a:pathLst>
                <a:path w="577" h="2066" fill="none" extrusionOk="0">
                  <a:moveTo>
                    <a:pt x="577" y="0"/>
                  </a:moveTo>
                  <a:lnTo>
                    <a:pt x="577" y="0"/>
                  </a:lnTo>
                  <a:lnTo>
                    <a:pt x="385" y="193"/>
                  </a:lnTo>
                  <a:lnTo>
                    <a:pt x="289" y="433"/>
                  </a:lnTo>
                  <a:lnTo>
                    <a:pt x="144" y="721"/>
                  </a:lnTo>
                  <a:lnTo>
                    <a:pt x="48" y="1057"/>
                  </a:lnTo>
                  <a:lnTo>
                    <a:pt x="0" y="1393"/>
                  </a:lnTo>
                  <a:lnTo>
                    <a:pt x="0" y="1585"/>
                  </a:lnTo>
                  <a:lnTo>
                    <a:pt x="48" y="1729"/>
                  </a:lnTo>
                  <a:lnTo>
                    <a:pt x="144" y="1921"/>
                  </a:lnTo>
                  <a:lnTo>
                    <a:pt x="241" y="2065"/>
                  </a:lnTo>
                  <a:lnTo>
                    <a:pt x="241" y="2065"/>
                  </a:lnTo>
                  <a:lnTo>
                    <a:pt x="241" y="1873"/>
                  </a:lnTo>
                  <a:lnTo>
                    <a:pt x="241" y="1393"/>
                  </a:lnTo>
                  <a:lnTo>
                    <a:pt x="337" y="721"/>
                  </a:lnTo>
                  <a:lnTo>
                    <a:pt x="433" y="337"/>
                  </a:lnTo>
                  <a:lnTo>
                    <a:pt x="577" y="0"/>
                  </a:lnTo>
                </a:path>
              </a:pathLst>
            </a:custGeom>
            <a:no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874" name="Google Shape;3874;p59"/>
            <p:cNvSpPr/>
            <p:nvPr/>
          </p:nvSpPr>
          <p:spPr>
            <a:xfrm>
              <a:off x="414600" y="3091600"/>
              <a:ext cx="25" cy="25"/>
            </a:xfrm>
            <a:custGeom>
              <a:avLst/>
              <a:gdLst/>
              <a:ahLst/>
              <a:cxnLst/>
              <a:rect l="l" t="t" r="r" b="b"/>
              <a:pathLst>
                <a:path w="1" h="1" fill="none" extrusionOk="0">
                  <a:moveTo>
                    <a:pt x="1" y="0"/>
                  </a:moveTo>
                  <a:lnTo>
                    <a:pt x="1" y="0"/>
                  </a:lnTo>
                  <a:lnTo>
                    <a:pt x="1" y="0"/>
                  </a:lnTo>
                  <a:lnTo>
                    <a:pt x="1" y="0"/>
                  </a:lnTo>
                </a:path>
              </a:pathLst>
            </a:custGeom>
            <a:no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875" name="Google Shape;3875;p59"/>
            <p:cNvSpPr/>
            <p:nvPr/>
          </p:nvSpPr>
          <p:spPr>
            <a:xfrm>
              <a:off x="744775" y="3257275"/>
              <a:ext cx="320600" cy="385425"/>
            </a:xfrm>
            <a:custGeom>
              <a:avLst/>
              <a:gdLst/>
              <a:ahLst/>
              <a:cxnLst/>
              <a:rect l="l" t="t" r="r" b="b"/>
              <a:pathLst>
                <a:path w="12824" h="15417" extrusionOk="0">
                  <a:moveTo>
                    <a:pt x="5235" y="1"/>
                  </a:moveTo>
                  <a:lnTo>
                    <a:pt x="4275" y="145"/>
                  </a:lnTo>
                  <a:lnTo>
                    <a:pt x="3314" y="433"/>
                  </a:lnTo>
                  <a:lnTo>
                    <a:pt x="2402" y="769"/>
                  </a:lnTo>
                  <a:lnTo>
                    <a:pt x="1633" y="1153"/>
                  </a:lnTo>
                  <a:lnTo>
                    <a:pt x="1297" y="1346"/>
                  </a:lnTo>
                  <a:lnTo>
                    <a:pt x="1009" y="1586"/>
                  </a:lnTo>
                  <a:lnTo>
                    <a:pt x="817" y="1778"/>
                  </a:lnTo>
                  <a:lnTo>
                    <a:pt x="673" y="2018"/>
                  </a:lnTo>
                  <a:lnTo>
                    <a:pt x="529" y="2402"/>
                  </a:lnTo>
                  <a:lnTo>
                    <a:pt x="385" y="3026"/>
                  </a:lnTo>
                  <a:lnTo>
                    <a:pt x="241" y="3843"/>
                  </a:lnTo>
                  <a:lnTo>
                    <a:pt x="145" y="4803"/>
                  </a:lnTo>
                  <a:lnTo>
                    <a:pt x="49" y="7013"/>
                  </a:lnTo>
                  <a:lnTo>
                    <a:pt x="1" y="9414"/>
                  </a:lnTo>
                  <a:lnTo>
                    <a:pt x="49" y="10614"/>
                  </a:lnTo>
                  <a:lnTo>
                    <a:pt x="97" y="11767"/>
                  </a:lnTo>
                  <a:lnTo>
                    <a:pt x="145" y="12776"/>
                  </a:lnTo>
                  <a:lnTo>
                    <a:pt x="289" y="13688"/>
                  </a:lnTo>
                  <a:lnTo>
                    <a:pt x="433" y="14456"/>
                  </a:lnTo>
                  <a:lnTo>
                    <a:pt x="625" y="15033"/>
                  </a:lnTo>
                  <a:lnTo>
                    <a:pt x="721" y="15225"/>
                  </a:lnTo>
                  <a:lnTo>
                    <a:pt x="865" y="15369"/>
                  </a:lnTo>
                  <a:lnTo>
                    <a:pt x="1009" y="15417"/>
                  </a:lnTo>
                  <a:lnTo>
                    <a:pt x="1153" y="15417"/>
                  </a:lnTo>
                  <a:lnTo>
                    <a:pt x="12823" y="11239"/>
                  </a:lnTo>
                  <a:lnTo>
                    <a:pt x="12823" y="10855"/>
                  </a:lnTo>
                  <a:lnTo>
                    <a:pt x="12727" y="10278"/>
                  </a:lnTo>
                  <a:lnTo>
                    <a:pt x="12583" y="9606"/>
                  </a:lnTo>
                  <a:lnTo>
                    <a:pt x="12343" y="8886"/>
                  </a:lnTo>
                  <a:lnTo>
                    <a:pt x="12103" y="8021"/>
                  </a:lnTo>
                  <a:lnTo>
                    <a:pt x="11767" y="7157"/>
                  </a:lnTo>
                  <a:lnTo>
                    <a:pt x="11431" y="6244"/>
                  </a:lnTo>
                  <a:lnTo>
                    <a:pt x="10998" y="5332"/>
                  </a:lnTo>
                  <a:lnTo>
                    <a:pt x="10566" y="4419"/>
                  </a:lnTo>
                  <a:lnTo>
                    <a:pt x="10086" y="3507"/>
                  </a:lnTo>
                  <a:lnTo>
                    <a:pt x="9606" y="2690"/>
                  </a:lnTo>
                  <a:lnTo>
                    <a:pt x="9077" y="1970"/>
                  </a:lnTo>
                  <a:lnTo>
                    <a:pt x="8549" y="1298"/>
                  </a:lnTo>
                  <a:lnTo>
                    <a:pt x="8021" y="769"/>
                  </a:lnTo>
                  <a:lnTo>
                    <a:pt x="7781" y="529"/>
                  </a:lnTo>
                  <a:lnTo>
                    <a:pt x="7493" y="337"/>
                  </a:lnTo>
                  <a:lnTo>
                    <a:pt x="7204" y="193"/>
                  </a:lnTo>
                  <a:lnTo>
                    <a:pt x="6964" y="97"/>
                  </a:lnTo>
                  <a:lnTo>
                    <a:pt x="6580" y="49"/>
                  </a:lnTo>
                  <a:lnTo>
                    <a:pt x="6148" y="1"/>
                  </a:lnTo>
                  <a:close/>
                </a:path>
              </a:pathLst>
            </a:custGeom>
            <a:solidFill>
              <a:srgbClr val="82B7F8"/>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876" name="Google Shape;3876;p59"/>
            <p:cNvSpPr/>
            <p:nvPr/>
          </p:nvSpPr>
          <p:spPr>
            <a:xfrm>
              <a:off x="744775" y="3257275"/>
              <a:ext cx="320600" cy="385425"/>
            </a:xfrm>
            <a:custGeom>
              <a:avLst/>
              <a:gdLst/>
              <a:ahLst/>
              <a:cxnLst/>
              <a:rect l="l" t="t" r="r" b="b"/>
              <a:pathLst>
                <a:path w="12824" h="15417" fill="none" extrusionOk="0">
                  <a:moveTo>
                    <a:pt x="1153" y="15417"/>
                  </a:moveTo>
                  <a:lnTo>
                    <a:pt x="1153" y="15417"/>
                  </a:lnTo>
                  <a:lnTo>
                    <a:pt x="1009" y="15417"/>
                  </a:lnTo>
                  <a:lnTo>
                    <a:pt x="865" y="15369"/>
                  </a:lnTo>
                  <a:lnTo>
                    <a:pt x="721" y="15225"/>
                  </a:lnTo>
                  <a:lnTo>
                    <a:pt x="625" y="15033"/>
                  </a:lnTo>
                  <a:lnTo>
                    <a:pt x="433" y="14456"/>
                  </a:lnTo>
                  <a:lnTo>
                    <a:pt x="289" y="13688"/>
                  </a:lnTo>
                  <a:lnTo>
                    <a:pt x="145" y="12776"/>
                  </a:lnTo>
                  <a:lnTo>
                    <a:pt x="97" y="11767"/>
                  </a:lnTo>
                  <a:lnTo>
                    <a:pt x="49" y="10614"/>
                  </a:lnTo>
                  <a:lnTo>
                    <a:pt x="1" y="9414"/>
                  </a:lnTo>
                  <a:lnTo>
                    <a:pt x="49" y="7013"/>
                  </a:lnTo>
                  <a:lnTo>
                    <a:pt x="145" y="4803"/>
                  </a:lnTo>
                  <a:lnTo>
                    <a:pt x="241" y="3843"/>
                  </a:lnTo>
                  <a:lnTo>
                    <a:pt x="385" y="3026"/>
                  </a:lnTo>
                  <a:lnTo>
                    <a:pt x="529" y="2402"/>
                  </a:lnTo>
                  <a:lnTo>
                    <a:pt x="673" y="2018"/>
                  </a:lnTo>
                  <a:lnTo>
                    <a:pt x="673" y="2018"/>
                  </a:lnTo>
                  <a:lnTo>
                    <a:pt x="817" y="1778"/>
                  </a:lnTo>
                  <a:lnTo>
                    <a:pt x="1009" y="1586"/>
                  </a:lnTo>
                  <a:lnTo>
                    <a:pt x="1297" y="1346"/>
                  </a:lnTo>
                  <a:lnTo>
                    <a:pt x="1633" y="1153"/>
                  </a:lnTo>
                  <a:lnTo>
                    <a:pt x="2402" y="769"/>
                  </a:lnTo>
                  <a:lnTo>
                    <a:pt x="3314" y="433"/>
                  </a:lnTo>
                  <a:lnTo>
                    <a:pt x="4275" y="145"/>
                  </a:lnTo>
                  <a:lnTo>
                    <a:pt x="5235" y="1"/>
                  </a:lnTo>
                  <a:lnTo>
                    <a:pt x="5716" y="1"/>
                  </a:lnTo>
                  <a:lnTo>
                    <a:pt x="6148" y="1"/>
                  </a:lnTo>
                  <a:lnTo>
                    <a:pt x="6580" y="49"/>
                  </a:lnTo>
                  <a:lnTo>
                    <a:pt x="6964" y="97"/>
                  </a:lnTo>
                  <a:lnTo>
                    <a:pt x="6964" y="97"/>
                  </a:lnTo>
                  <a:lnTo>
                    <a:pt x="7204" y="193"/>
                  </a:lnTo>
                  <a:lnTo>
                    <a:pt x="7493" y="337"/>
                  </a:lnTo>
                  <a:lnTo>
                    <a:pt x="7781" y="529"/>
                  </a:lnTo>
                  <a:lnTo>
                    <a:pt x="8021" y="769"/>
                  </a:lnTo>
                  <a:lnTo>
                    <a:pt x="8549" y="1298"/>
                  </a:lnTo>
                  <a:lnTo>
                    <a:pt x="9077" y="1970"/>
                  </a:lnTo>
                  <a:lnTo>
                    <a:pt x="9606" y="2690"/>
                  </a:lnTo>
                  <a:lnTo>
                    <a:pt x="10086" y="3507"/>
                  </a:lnTo>
                  <a:lnTo>
                    <a:pt x="10566" y="4419"/>
                  </a:lnTo>
                  <a:lnTo>
                    <a:pt x="10998" y="5332"/>
                  </a:lnTo>
                  <a:lnTo>
                    <a:pt x="11431" y="6244"/>
                  </a:lnTo>
                  <a:lnTo>
                    <a:pt x="11767" y="7157"/>
                  </a:lnTo>
                  <a:lnTo>
                    <a:pt x="12103" y="8021"/>
                  </a:lnTo>
                  <a:lnTo>
                    <a:pt x="12343" y="8886"/>
                  </a:lnTo>
                  <a:lnTo>
                    <a:pt x="12583" y="9606"/>
                  </a:lnTo>
                  <a:lnTo>
                    <a:pt x="12727" y="10278"/>
                  </a:lnTo>
                  <a:lnTo>
                    <a:pt x="12823" y="10855"/>
                  </a:lnTo>
                  <a:lnTo>
                    <a:pt x="12823" y="11239"/>
                  </a:lnTo>
                  <a:lnTo>
                    <a:pt x="1153" y="15417"/>
                  </a:lnTo>
                </a:path>
              </a:pathLst>
            </a:custGeom>
            <a:no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877" name="Google Shape;3877;p59"/>
            <p:cNvSpPr/>
            <p:nvPr/>
          </p:nvSpPr>
          <p:spPr>
            <a:xfrm>
              <a:off x="749575" y="3226075"/>
              <a:ext cx="199325" cy="133300"/>
            </a:xfrm>
            <a:custGeom>
              <a:avLst/>
              <a:gdLst/>
              <a:ahLst/>
              <a:cxnLst/>
              <a:rect l="l" t="t" r="r" b="b"/>
              <a:pathLst>
                <a:path w="7973" h="5332" extrusionOk="0">
                  <a:moveTo>
                    <a:pt x="5668" y="0"/>
                  </a:moveTo>
                  <a:lnTo>
                    <a:pt x="913" y="1729"/>
                  </a:lnTo>
                  <a:lnTo>
                    <a:pt x="721" y="2017"/>
                  </a:lnTo>
                  <a:lnTo>
                    <a:pt x="385" y="2738"/>
                  </a:lnTo>
                  <a:lnTo>
                    <a:pt x="193" y="3170"/>
                  </a:lnTo>
                  <a:lnTo>
                    <a:pt x="97" y="3650"/>
                  </a:lnTo>
                  <a:lnTo>
                    <a:pt x="1" y="4130"/>
                  </a:lnTo>
                  <a:lnTo>
                    <a:pt x="49" y="4323"/>
                  </a:lnTo>
                  <a:lnTo>
                    <a:pt x="97" y="4563"/>
                  </a:lnTo>
                  <a:lnTo>
                    <a:pt x="673" y="4707"/>
                  </a:lnTo>
                  <a:lnTo>
                    <a:pt x="1970" y="5043"/>
                  </a:lnTo>
                  <a:lnTo>
                    <a:pt x="2690" y="5235"/>
                  </a:lnTo>
                  <a:lnTo>
                    <a:pt x="3314" y="5331"/>
                  </a:lnTo>
                  <a:lnTo>
                    <a:pt x="3795" y="5331"/>
                  </a:lnTo>
                  <a:lnTo>
                    <a:pt x="3939" y="5283"/>
                  </a:lnTo>
                  <a:lnTo>
                    <a:pt x="3987" y="5235"/>
                  </a:lnTo>
                  <a:lnTo>
                    <a:pt x="4083" y="4947"/>
                  </a:lnTo>
                  <a:lnTo>
                    <a:pt x="4083" y="4563"/>
                  </a:lnTo>
                  <a:lnTo>
                    <a:pt x="4083" y="3650"/>
                  </a:lnTo>
                  <a:lnTo>
                    <a:pt x="3939" y="2498"/>
                  </a:lnTo>
                  <a:lnTo>
                    <a:pt x="4179" y="2834"/>
                  </a:lnTo>
                  <a:lnTo>
                    <a:pt x="4707" y="3554"/>
                  </a:lnTo>
                  <a:lnTo>
                    <a:pt x="4995" y="3938"/>
                  </a:lnTo>
                  <a:lnTo>
                    <a:pt x="5332" y="4226"/>
                  </a:lnTo>
                  <a:lnTo>
                    <a:pt x="5620" y="4419"/>
                  </a:lnTo>
                  <a:lnTo>
                    <a:pt x="5716" y="4467"/>
                  </a:lnTo>
                  <a:lnTo>
                    <a:pt x="5812" y="4467"/>
                  </a:lnTo>
                  <a:lnTo>
                    <a:pt x="6052" y="4323"/>
                  </a:lnTo>
                  <a:lnTo>
                    <a:pt x="6388" y="4082"/>
                  </a:lnTo>
                  <a:lnTo>
                    <a:pt x="6772" y="3794"/>
                  </a:lnTo>
                  <a:lnTo>
                    <a:pt x="7156" y="3458"/>
                  </a:lnTo>
                  <a:lnTo>
                    <a:pt x="7541" y="3074"/>
                  </a:lnTo>
                  <a:lnTo>
                    <a:pt x="7781" y="2690"/>
                  </a:lnTo>
                  <a:lnTo>
                    <a:pt x="7877" y="2546"/>
                  </a:lnTo>
                  <a:lnTo>
                    <a:pt x="7925" y="2401"/>
                  </a:lnTo>
                  <a:lnTo>
                    <a:pt x="7973" y="2257"/>
                  </a:lnTo>
                  <a:lnTo>
                    <a:pt x="7925" y="2113"/>
                  </a:lnTo>
                  <a:lnTo>
                    <a:pt x="7733" y="1873"/>
                  </a:lnTo>
                  <a:lnTo>
                    <a:pt x="7445" y="1537"/>
                  </a:lnTo>
                  <a:lnTo>
                    <a:pt x="6676" y="817"/>
                  </a:lnTo>
                  <a:lnTo>
                    <a:pt x="5668" y="0"/>
                  </a:lnTo>
                  <a:close/>
                </a:path>
              </a:pathLst>
            </a:custGeom>
            <a:solidFill>
              <a:srgbClr val="FDFDFD"/>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878" name="Google Shape;3878;p59"/>
            <p:cNvSpPr/>
            <p:nvPr/>
          </p:nvSpPr>
          <p:spPr>
            <a:xfrm>
              <a:off x="749575" y="3226075"/>
              <a:ext cx="199325" cy="133300"/>
            </a:xfrm>
            <a:custGeom>
              <a:avLst/>
              <a:gdLst/>
              <a:ahLst/>
              <a:cxnLst/>
              <a:rect l="l" t="t" r="r" b="b"/>
              <a:pathLst>
                <a:path w="7973" h="5332" fill="none" extrusionOk="0">
                  <a:moveTo>
                    <a:pt x="913" y="1729"/>
                  </a:moveTo>
                  <a:lnTo>
                    <a:pt x="913" y="1729"/>
                  </a:lnTo>
                  <a:lnTo>
                    <a:pt x="721" y="2017"/>
                  </a:lnTo>
                  <a:lnTo>
                    <a:pt x="385" y="2738"/>
                  </a:lnTo>
                  <a:lnTo>
                    <a:pt x="193" y="3170"/>
                  </a:lnTo>
                  <a:lnTo>
                    <a:pt x="97" y="3650"/>
                  </a:lnTo>
                  <a:lnTo>
                    <a:pt x="1" y="4130"/>
                  </a:lnTo>
                  <a:lnTo>
                    <a:pt x="49" y="4323"/>
                  </a:lnTo>
                  <a:lnTo>
                    <a:pt x="97" y="4563"/>
                  </a:lnTo>
                  <a:lnTo>
                    <a:pt x="97" y="4563"/>
                  </a:lnTo>
                  <a:lnTo>
                    <a:pt x="673" y="4707"/>
                  </a:lnTo>
                  <a:lnTo>
                    <a:pt x="1970" y="5043"/>
                  </a:lnTo>
                  <a:lnTo>
                    <a:pt x="2690" y="5235"/>
                  </a:lnTo>
                  <a:lnTo>
                    <a:pt x="3314" y="5331"/>
                  </a:lnTo>
                  <a:lnTo>
                    <a:pt x="3795" y="5331"/>
                  </a:lnTo>
                  <a:lnTo>
                    <a:pt x="3939" y="5283"/>
                  </a:lnTo>
                  <a:lnTo>
                    <a:pt x="3987" y="5235"/>
                  </a:lnTo>
                  <a:lnTo>
                    <a:pt x="3987" y="5235"/>
                  </a:lnTo>
                  <a:lnTo>
                    <a:pt x="4083" y="4947"/>
                  </a:lnTo>
                  <a:lnTo>
                    <a:pt x="4083" y="4563"/>
                  </a:lnTo>
                  <a:lnTo>
                    <a:pt x="4083" y="3650"/>
                  </a:lnTo>
                  <a:lnTo>
                    <a:pt x="3939" y="2498"/>
                  </a:lnTo>
                  <a:lnTo>
                    <a:pt x="3939" y="2498"/>
                  </a:lnTo>
                  <a:lnTo>
                    <a:pt x="4179" y="2834"/>
                  </a:lnTo>
                  <a:lnTo>
                    <a:pt x="4707" y="3554"/>
                  </a:lnTo>
                  <a:lnTo>
                    <a:pt x="4995" y="3938"/>
                  </a:lnTo>
                  <a:lnTo>
                    <a:pt x="5332" y="4226"/>
                  </a:lnTo>
                  <a:lnTo>
                    <a:pt x="5620" y="4419"/>
                  </a:lnTo>
                  <a:lnTo>
                    <a:pt x="5716" y="4467"/>
                  </a:lnTo>
                  <a:lnTo>
                    <a:pt x="5812" y="4467"/>
                  </a:lnTo>
                  <a:lnTo>
                    <a:pt x="5812" y="4467"/>
                  </a:lnTo>
                  <a:lnTo>
                    <a:pt x="6052" y="4323"/>
                  </a:lnTo>
                  <a:lnTo>
                    <a:pt x="6388" y="4082"/>
                  </a:lnTo>
                  <a:lnTo>
                    <a:pt x="6772" y="3794"/>
                  </a:lnTo>
                  <a:lnTo>
                    <a:pt x="7156" y="3458"/>
                  </a:lnTo>
                  <a:lnTo>
                    <a:pt x="7541" y="3074"/>
                  </a:lnTo>
                  <a:lnTo>
                    <a:pt x="7781" y="2690"/>
                  </a:lnTo>
                  <a:lnTo>
                    <a:pt x="7877" y="2546"/>
                  </a:lnTo>
                  <a:lnTo>
                    <a:pt x="7925" y="2401"/>
                  </a:lnTo>
                  <a:lnTo>
                    <a:pt x="7973" y="2257"/>
                  </a:lnTo>
                  <a:lnTo>
                    <a:pt x="7925" y="2113"/>
                  </a:lnTo>
                  <a:lnTo>
                    <a:pt x="7925" y="2113"/>
                  </a:lnTo>
                  <a:lnTo>
                    <a:pt x="7733" y="1873"/>
                  </a:lnTo>
                  <a:lnTo>
                    <a:pt x="7445" y="1537"/>
                  </a:lnTo>
                  <a:lnTo>
                    <a:pt x="6676" y="817"/>
                  </a:lnTo>
                  <a:lnTo>
                    <a:pt x="5668" y="0"/>
                  </a:lnTo>
                  <a:lnTo>
                    <a:pt x="913" y="1729"/>
                  </a:lnTo>
                </a:path>
              </a:pathLst>
            </a:custGeom>
            <a:no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879" name="Google Shape;3879;p59"/>
            <p:cNvSpPr/>
            <p:nvPr/>
          </p:nvSpPr>
          <p:spPr>
            <a:xfrm>
              <a:off x="816825" y="3245275"/>
              <a:ext cx="45650" cy="51650"/>
            </a:xfrm>
            <a:custGeom>
              <a:avLst/>
              <a:gdLst/>
              <a:ahLst/>
              <a:cxnLst/>
              <a:rect l="l" t="t" r="r" b="b"/>
              <a:pathLst>
                <a:path w="1826" h="2066" extrusionOk="0">
                  <a:moveTo>
                    <a:pt x="1393" y="1"/>
                  </a:moveTo>
                  <a:lnTo>
                    <a:pt x="0" y="385"/>
                  </a:lnTo>
                  <a:lnTo>
                    <a:pt x="288" y="2066"/>
                  </a:lnTo>
                  <a:lnTo>
                    <a:pt x="1825" y="1537"/>
                  </a:lnTo>
                  <a:lnTo>
                    <a:pt x="1393" y="1"/>
                  </a:lnTo>
                  <a:close/>
                </a:path>
              </a:pathLst>
            </a:custGeom>
            <a:solidFill>
              <a:srgbClr val="D3641A"/>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880" name="Google Shape;3880;p59"/>
            <p:cNvSpPr/>
            <p:nvPr/>
          </p:nvSpPr>
          <p:spPr>
            <a:xfrm>
              <a:off x="816825" y="3245275"/>
              <a:ext cx="45650" cy="51650"/>
            </a:xfrm>
            <a:custGeom>
              <a:avLst/>
              <a:gdLst/>
              <a:ahLst/>
              <a:cxnLst/>
              <a:rect l="l" t="t" r="r" b="b"/>
              <a:pathLst>
                <a:path w="1826" h="2066" fill="none" extrusionOk="0">
                  <a:moveTo>
                    <a:pt x="1393" y="1"/>
                  </a:moveTo>
                  <a:lnTo>
                    <a:pt x="1825" y="1537"/>
                  </a:lnTo>
                  <a:lnTo>
                    <a:pt x="288" y="2066"/>
                  </a:lnTo>
                  <a:lnTo>
                    <a:pt x="0" y="385"/>
                  </a:lnTo>
                  <a:lnTo>
                    <a:pt x="1393" y="1"/>
                  </a:lnTo>
                </a:path>
              </a:pathLst>
            </a:custGeom>
            <a:no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881" name="Google Shape;3881;p59"/>
            <p:cNvSpPr/>
            <p:nvPr/>
          </p:nvSpPr>
          <p:spPr>
            <a:xfrm>
              <a:off x="821625" y="3274100"/>
              <a:ext cx="40850" cy="22825"/>
            </a:xfrm>
            <a:custGeom>
              <a:avLst/>
              <a:gdLst/>
              <a:ahLst/>
              <a:cxnLst/>
              <a:rect l="l" t="t" r="r" b="b"/>
              <a:pathLst>
                <a:path w="1634" h="913" extrusionOk="0">
                  <a:moveTo>
                    <a:pt x="1537" y="0"/>
                  </a:moveTo>
                  <a:lnTo>
                    <a:pt x="240" y="192"/>
                  </a:lnTo>
                  <a:lnTo>
                    <a:pt x="0" y="240"/>
                  </a:lnTo>
                  <a:lnTo>
                    <a:pt x="96" y="913"/>
                  </a:lnTo>
                  <a:lnTo>
                    <a:pt x="1633" y="384"/>
                  </a:lnTo>
                  <a:lnTo>
                    <a:pt x="1537" y="0"/>
                  </a:lnTo>
                  <a:close/>
                </a:path>
              </a:pathLst>
            </a:custGeom>
            <a:solidFill>
              <a:srgbClr val="BF501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882" name="Google Shape;3882;p59"/>
            <p:cNvSpPr/>
            <p:nvPr/>
          </p:nvSpPr>
          <p:spPr>
            <a:xfrm>
              <a:off x="821625" y="3274100"/>
              <a:ext cx="40850" cy="22825"/>
            </a:xfrm>
            <a:custGeom>
              <a:avLst/>
              <a:gdLst/>
              <a:ahLst/>
              <a:cxnLst/>
              <a:rect l="l" t="t" r="r" b="b"/>
              <a:pathLst>
                <a:path w="1634" h="913" fill="none" extrusionOk="0">
                  <a:moveTo>
                    <a:pt x="1537" y="0"/>
                  </a:moveTo>
                  <a:lnTo>
                    <a:pt x="240" y="192"/>
                  </a:lnTo>
                  <a:lnTo>
                    <a:pt x="240" y="192"/>
                  </a:lnTo>
                  <a:lnTo>
                    <a:pt x="0" y="240"/>
                  </a:lnTo>
                  <a:lnTo>
                    <a:pt x="96" y="913"/>
                  </a:lnTo>
                  <a:lnTo>
                    <a:pt x="1633" y="384"/>
                  </a:lnTo>
                  <a:lnTo>
                    <a:pt x="1537" y="0"/>
                  </a:lnTo>
                </a:path>
              </a:pathLst>
            </a:custGeom>
            <a:no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883" name="Google Shape;3883;p59"/>
            <p:cNvSpPr/>
            <p:nvPr/>
          </p:nvSpPr>
          <p:spPr>
            <a:xfrm>
              <a:off x="995700" y="2961925"/>
              <a:ext cx="144100" cy="156100"/>
            </a:xfrm>
            <a:custGeom>
              <a:avLst/>
              <a:gdLst/>
              <a:ahLst/>
              <a:cxnLst/>
              <a:rect l="l" t="t" r="r" b="b"/>
              <a:pathLst>
                <a:path w="5764" h="6244" extrusionOk="0">
                  <a:moveTo>
                    <a:pt x="2306" y="1"/>
                  </a:moveTo>
                  <a:lnTo>
                    <a:pt x="2066" y="97"/>
                  </a:lnTo>
                  <a:lnTo>
                    <a:pt x="1778" y="193"/>
                  </a:lnTo>
                  <a:lnTo>
                    <a:pt x="1490" y="289"/>
                  </a:lnTo>
                  <a:lnTo>
                    <a:pt x="1250" y="433"/>
                  </a:lnTo>
                  <a:lnTo>
                    <a:pt x="1057" y="625"/>
                  </a:lnTo>
                  <a:lnTo>
                    <a:pt x="817" y="817"/>
                  </a:lnTo>
                  <a:lnTo>
                    <a:pt x="481" y="1297"/>
                  </a:lnTo>
                  <a:lnTo>
                    <a:pt x="241" y="1778"/>
                  </a:lnTo>
                  <a:lnTo>
                    <a:pt x="49" y="2354"/>
                  </a:lnTo>
                  <a:lnTo>
                    <a:pt x="1" y="2978"/>
                  </a:lnTo>
                  <a:lnTo>
                    <a:pt x="1" y="3266"/>
                  </a:lnTo>
                  <a:lnTo>
                    <a:pt x="49" y="3603"/>
                  </a:lnTo>
                  <a:lnTo>
                    <a:pt x="97" y="3939"/>
                  </a:lnTo>
                  <a:lnTo>
                    <a:pt x="193" y="4227"/>
                  </a:lnTo>
                  <a:lnTo>
                    <a:pt x="481" y="4755"/>
                  </a:lnTo>
                  <a:lnTo>
                    <a:pt x="817" y="5235"/>
                  </a:lnTo>
                  <a:lnTo>
                    <a:pt x="1250" y="5620"/>
                  </a:lnTo>
                  <a:lnTo>
                    <a:pt x="1730" y="5956"/>
                  </a:lnTo>
                  <a:lnTo>
                    <a:pt x="2018" y="6052"/>
                  </a:lnTo>
                  <a:lnTo>
                    <a:pt x="2258" y="6148"/>
                  </a:lnTo>
                  <a:lnTo>
                    <a:pt x="2546" y="6196"/>
                  </a:lnTo>
                  <a:lnTo>
                    <a:pt x="2834" y="6244"/>
                  </a:lnTo>
                  <a:lnTo>
                    <a:pt x="3123" y="6244"/>
                  </a:lnTo>
                  <a:lnTo>
                    <a:pt x="3411" y="6196"/>
                  </a:lnTo>
                  <a:lnTo>
                    <a:pt x="3699" y="6148"/>
                  </a:lnTo>
                  <a:lnTo>
                    <a:pt x="3987" y="6052"/>
                  </a:lnTo>
                  <a:lnTo>
                    <a:pt x="4227" y="5908"/>
                  </a:lnTo>
                  <a:lnTo>
                    <a:pt x="4467" y="5764"/>
                  </a:lnTo>
                  <a:lnTo>
                    <a:pt x="4707" y="5572"/>
                  </a:lnTo>
                  <a:lnTo>
                    <a:pt x="4899" y="5380"/>
                  </a:lnTo>
                  <a:lnTo>
                    <a:pt x="5284" y="4947"/>
                  </a:lnTo>
                  <a:lnTo>
                    <a:pt x="5524" y="4419"/>
                  </a:lnTo>
                  <a:lnTo>
                    <a:pt x="5716" y="3843"/>
                  </a:lnTo>
                  <a:lnTo>
                    <a:pt x="5764" y="3218"/>
                  </a:lnTo>
                  <a:lnTo>
                    <a:pt x="5764" y="2930"/>
                  </a:lnTo>
                  <a:lnTo>
                    <a:pt x="5716" y="2594"/>
                  </a:lnTo>
                  <a:lnTo>
                    <a:pt x="5620" y="2306"/>
                  </a:lnTo>
                  <a:lnTo>
                    <a:pt x="5524" y="1970"/>
                  </a:lnTo>
                  <a:lnTo>
                    <a:pt x="5284" y="1441"/>
                  </a:lnTo>
                  <a:lnTo>
                    <a:pt x="4899" y="961"/>
                  </a:lnTo>
                  <a:lnTo>
                    <a:pt x="4467" y="577"/>
                  </a:lnTo>
                  <a:lnTo>
                    <a:pt x="3987" y="241"/>
                  </a:lnTo>
                  <a:lnTo>
                    <a:pt x="3747" y="145"/>
                  </a:lnTo>
                  <a:lnTo>
                    <a:pt x="3459" y="49"/>
                  </a:lnTo>
                  <a:lnTo>
                    <a:pt x="3219" y="1"/>
                  </a:lnTo>
                  <a:close/>
                </a:path>
              </a:pathLst>
            </a:custGeom>
            <a:solidFill>
              <a:srgbClr val="D3641A"/>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884" name="Google Shape;3884;p59"/>
            <p:cNvSpPr/>
            <p:nvPr/>
          </p:nvSpPr>
          <p:spPr>
            <a:xfrm>
              <a:off x="995700" y="2961925"/>
              <a:ext cx="144100" cy="156100"/>
            </a:xfrm>
            <a:custGeom>
              <a:avLst/>
              <a:gdLst/>
              <a:ahLst/>
              <a:cxnLst/>
              <a:rect l="l" t="t" r="r" b="b"/>
              <a:pathLst>
                <a:path w="5764" h="6244" fill="none" extrusionOk="0">
                  <a:moveTo>
                    <a:pt x="5716" y="2594"/>
                  </a:moveTo>
                  <a:lnTo>
                    <a:pt x="5716" y="2594"/>
                  </a:lnTo>
                  <a:lnTo>
                    <a:pt x="5764" y="2930"/>
                  </a:lnTo>
                  <a:lnTo>
                    <a:pt x="5764" y="3218"/>
                  </a:lnTo>
                  <a:lnTo>
                    <a:pt x="5716" y="3843"/>
                  </a:lnTo>
                  <a:lnTo>
                    <a:pt x="5524" y="4419"/>
                  </a:lnTo>
                  <a:lnTo>
                    <a:pt x="5284" y="4947"/>
                  </a:lnTo>
                  <a:lnTo>
                    <a:pt x="4899" y="5380"/>
                  </a:lnTo>
                  <a:lnTo>
                    <a:pt x="4707" y="5572"/>
                  </a:lnTo>
                  <a:lnTo>
                    <a:pt x="4467" y="5764"/>
                  </a:lnTo>
                  <a:lnTo>
                    <a:pt x="4227" y="5908"/>
                  </a:lnTo>
                  <a:lnTo>
                    <a:pt x="3987" y="6052"/>
                  </a:lnTo>
                  <a:lnTo>
                    <a:pt x="3699" y="6148"/>
                  </a:lnTo>
                  <a:lnTo>
                    <a:pt x="3411" y="6196"/>
                  </a:lnTo>
                  <a:lnTo>
                    <a:pt x="3411" y="6196"/>
                  </a:lnTo>
                  <a:lnTo>
                    <a:pt x="3123" y="6244"/>
                  </a:lnTo>
                  <a:lnTo>
                    <a:pt x="2834" y="6244"/>
                  </a:lnTo>
                  <a:lnTo>
                    <a:pt x="2546" y="6196"/>
                  </a:lnTo>
                  <a:lnTo>
                    <a:pt x="2258" y="6148"/>
                  </a:lnTo>
                  <a:lnTo>
                    <a:pt x="2018" y="6052"/>
                  </a:lnTo>
                  <a:lnTo>
                    <a:pt x="1730" y="5956"/>
                  </a:lnTo>
                  <a:lnTo>
                    <a:pt x="1250" y="5620"/>
                  </a:lnTo>
                  <a:lnTo>
                    <a:pt x="817" y="5235"/>
                  </a:lnTo>
                  <a:lnTo>
                    <a:pt x="481" y="4755"/>
                  </a:lnTo>
                  <a:lnTo>
                    <a:pt x="193" y="4227"/>
                  </a:lnTo>
                  <a:lnTo>
                    <a:pt x="97" y="3939"/>
                  </a:lnTo>
                  <a:lnTo>
                    <a:pt x="49" y="3603"/>
                  </a:lnTo>
                  <a:lnTo>
                    <a:pt x="49" y="3603"/>
                  </a:lnTo>
                  <a:lnTo>
                    <a:pt x="1" y="3266"/>
                  </a:lnTo>
                  <a:lnTo>
                    <a:pt x="1" y="2978"/>
                  </a:lnTo>
                  <a:lnTo>
                    <a:pt x="49" y="2354"/>
                  </a:lnTo>
                  <a:lnTo>
                    <a:pt x="241" y="1778"/>
                  </a:lnTo>
                  <a:lnTo>
                    <a:pt x="481" y="1297"/>
                  </a:lnTo>
                  <a:lnTo>
                    <a:pt x="817" y="817"/>
                  </a:lnTo>
                  <a:lnTo>
                    <a:pt x="1057" y="625"/>
                  </a:lnTo>
                  <a:lnTo>
                    <a:pt x="1250" y="433"/>
                  </a:lnTo>
                  <a:lnTo>
                    <a:pt x="1490" y="289"/>
                  </a:lnTo>
                  <a:lnTo>
                    <a:pt x="1778" y="193"/>
                  </a:lnTo>
                  <a:lnTo>
                    <a:pt x="2066" y="97"/>
                  </a:lnTo>
                  <a:lnTo>
                    <a:pt x="2306" y="1"/>
                  </a:lnTo>
                  <a:lnTo>
                    <a:pt x="2306" y="1"/>
                  </a:lnTo>
                  <a:lnTo>
                    <a:pt x="2642" y="1"/>
                  </a:lnTo>
                  <a:lnTo>
                    <a:pt x="2930" y="1"/>
                  </a:lnTo>
                  <a:lnTo>
                    <a:pt x="3219" y="1"/>
                  </a:lnTo>
                  <a:lnTo>
                    <a:pt x="3459" y="49"/>
                  </a:lnTo>
                  <a:lnTo>
                    <a:pt x="3747" y="145"/>
                  </a:lnTo>
                  <a:lnTo>
                    <a:pt x="3987" y="241"/>
                  </a:lnTo>
                  <a:lnTo>
                    <a:pt x="4467" y="577"/>
                  </a:lnTo>
                  <a:lnTo>
                    <a:pt x="4899" y="961"/>
                  </a:lnTo>
                  <a:lnTo>
                    <a:pt x="5284" y="1441"/>
                  </a:lnTo>
                  <a:lnTo>
                    <a:pt x="5524" y="1970"/>
                  </a:lnTo>
                  <a:lnTo>
                    <a:pt x="5620" y="2306"/>
                  </a:lnTo>
                  <a:lnTo>
                    <a:pt x="5716" y="2594"/>
                  </a:lnTo>
                </a:path>
              </a:pathLst>
            </a:custGeom>
            <a:no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885" name="Google Shape;3885;p59"/>
            <p:cNvSpPr/>
            <p:nvPr/>
          </p:nvSpPr>
          <p:spPr>
            <a:xfrm>
              <a:off x="1066550" y="2999150"/>
              <a:ext cx="55250" cy="85275"/>
            </a:xfrm>
            <a:custGeom>
              <a:avLst/>
              <a:gdLst/>
              <a:ahLst/>
              <a:cxnLst/>
              <a:rect l="l" t="t" r="r" b="b"/>
              <a:pathLst>
                <a:path w="2210" h="3411" extrusionOk="0">
                  <a:moveTo>
                    <a:pt x="1345" y="0"/>
                  </a:moveTo>
                  <a:lnTo>
                    <a:pt x="1105" y="673"/>
                  </a:lnTo>
                  <a:lnTo>
                    <a:pt x="817" y="1393"/>
                  </a:lnTo>
                  <a:lnTo>
                    <a:pt x="433" y="2114"/>
                  </a:lnTo>
                  <a:lnTo>
                    <a:pt x="0" y="2834"/>
                  </a:lnTo>
                  <a:lnTo>
                    <a:pt x="0" y="3314"/>
                  </a:lnTo>
                  <a:lnTo>
                    <a:pt x="289" y="3362"/>
                  </a:lnTo>
                  <a:lnTo>
                    <a:pt x="529" y="3410"/>
                  </a:lnTo>
                  <a:lnTo>
                    <a:pt x="817" y="3362"/>
                  </a:lnTo>
                  <a:lnTo>
                    <a:pt x="1153" y="3266"/>
                  </a:lnTo>
                  <a:lnTo>
                    <a:pt x="1441" y="3122"/>
                  </a:lnTo>
                  <a:lnTo>
                    <a:pt x="1681" y="2882"/>
                  </a:lnTo>
                  <a:lnTo>
                    <a:pt x="1921" y="2642"/>
                  </a:lnTo>
                  <a:lnTo>
                    <a:pt x="2065" y="2306"/>
                  </a:lnTo>
                  <a:lnTo>
                    <a:pt x="2162" y="1970"/>
                  </a:lnTo>
                  <a:lnTo>
                    <a:pt x="2210" y="1633"/>
                  </a:lnTo>
                  <a:lnTo>
                    <a:pt x="2162" y="1249"/>
                  </a:lnTo>
                  <a:lnTo>
                    <a:pt x="2065" y="865"/>
                  </a:lnTo>
                  <a:lnTo>
                    <a:pt x="1873" y="529"/>
                  </a:lnTo>
                  <a:lnTo>
                    <a:pt x="1633" y="241"/>
                  </a:lnTo>
                  <a:lnTo>
                    <a:pt x="1345" y="0"/>
                  </a:lnTo>
                  <a:close/>
                </a:path>
              </a:pathLst>
            </a:custGeom>
            <a:solidFill>
              <a:srgbClr val="BF501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886" name="Google Shape;3886;p59"/>
            <p:cNvSpPr/>
            <p:nvPr/>
          </p:nvSpPr>
          <p:spPr>
            <a:xfrm>
              <a:off x="1066550" y="2999150"/>
              <a:ext cx="55250" cy="85275"/>
            </a:xfrm>
            <a:custGeom>
              <a:avLst/>
              <a:gdLst/>
              <a:ahLst/>
              <a:cxnLst/>
              <a:rect l="l" t="t" r="r" b="b"/>
              <a:pathLst>
                <a:path w="2210" h="3411" fill="none" extrusionOk="0">
                  <a:moveTo>
                    <a:pt x="1345" y="0"/>
                  </a:moveTo>
                  <a:lnTo>
                    <a:pt x="1345" y="0"/>
                  </a:lnTo>
                  <a:lnTo>
                    <a:pt x="1105" y="673"/>
                  </a:lnTo>
                  <a:lnTo>
                    <a:pt x="817" y="1393"/>
                  </a:lnTo>
                  <a:lnTo>
                    <a:pt x="433" y="2114"/>
                  </a:lnTo>
                  <a:lnTo>
                    <a:pt x="0" y="2834"/>
                  </a:lnTo>
                  <a:lnTo>
                    <a:pt x="0" y="2834"/>
                  </a:lnTo>
                  <a:lnTo>
                    <a:pt x="0" y="3314"/>
                  </a:lnTo>
                  <a:lnTo>
                    <a:pt x="0" y="3314"/>
                  </a:lnTo>
                  <a:lnTo>
                    <a:pt x="289" y="3362"/>
                  </a:lnTo>
                  <a:lnTo>
                    <a:pt x="529" y="3410"/>
                  </a:lnTo>
                  <a:lnTo>
                    <a:pt x="529" y="3410"/>
                  </a:lnTo>
                  <a:lnTo>
                    <a:pt x="817" y="3362"/>
                  </a:lnTo>
                  <a:lnTo>
                    <a:pt x="817" y="3362"/>
                  </a:lnTo>
                  <a:lnTo>
                    <a:pt x="1153" y="3266"/>
                  </a:lnTo>
                  <a:lnTo>
                    <a:pt x="1441" y="3122"/>
                  </a:lnTo>
                  <a:lnTo>
                    <a:pt x="1681" y="2882"/>
                  </a:lnTo>
                  <a:lnTo>
                    <a:pt x="1921" y="2642"/>
                  </a:lnTo>
                  <a:lnTo>
                    <a:pt x="2065" y="2306"/>
                  </a:lnTo>
                  <a:lnTo>
                    <a:pt x="2162" y="1970"/>
                  </a:lnTo>
                  <a:lnTo>
                    <a:pt x="2210" y="1633"/>
                  </a:lnTo>
                  <a:lnTo>
                    <a:pt x="2162" y="1249"/>
                  </a:lnTo>
                  <a:lnTo>
                    <a:pt x="2162" y="1249"/>
                  </a:lnTo>
                  <a:lnTo>
                    <a:pt x="2065" y="865"/>
                  </a:lnTo>
                  <a:lnTo>
                    <a:pt x="1873" y="529"/>
                  </a:lnTo>
                  <a:lnTo>
                    <a:pt x="1633" y="241"/>
                  </a:lnTo>
                  <a:lnTo>
                    <a:pt x="1345" y="0"/>
                  </a:lnTo>
                </a:path>
              </a:pathLst>
            </a:custGeom>
            <a:no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887" name="Google Shape;3887;p59"/>
            <p:cNvSpPr/>
            <p:nvPr/>
          </p:nvSpPr>
          <p:spPr>
            <a:xfrm>
              <a:off x="594700" y="2834675"/>
              <a:ext cx="471875" cy="447850"/>
            </a:xfrm>
            <a:custGeom>
              <a:avLst/>
              <a:gdLst/>
              <a:ahLst/>
              <a:cxnLst/>
              <a:rect l="l" t="t" r="r" b="b"/>
              <a:pathLst>
                <a:path w="18875" h="17914" extrusionOk="0">
                  <a:moveTo>
                    <a:pt x="10374" y="0"/>
                  </a:moveTo>
                  <a:lnTo>
                    <a:pt x="9606" y="96"/>
                  </a:lnTo>
                  <a:lnTo>
                    <a:pt x="5667" y="1057"/>
                  </a:lnTo>
                  <a:lnTo>
                    <a:pt x="4755" y="1201"/>
                  </a:lnTo>
                  <a:lnTo>
                    <a:pt x="3891" y="1393"/>
                  </a:lnTo>
                  <a:lnTo>
                    <a:pt x="3170" y="1681"/>
                  </a:lnTo>
                  <a:lnTo>
                    <a:pt x="2546" y="2065"/>
                  </a:lnTo>
                  <a:lnTo>
                    <a:pt x="1970" y="2545"/>
                  </a:lnTo>
                  <a:lnTo>
                    <a:pt x="1489" y="3074"/>
                  </a:lnTo>
                  <a:lnTo>
                    <a:pt x="1057" y="3650"/>
                  </a:lnTo>
                  <a:lnTo>
                    <a:pt x="721" y="4274"/>
                  </a:lnTo>
                  <a:lnTo>
                    <a:pt x="481" y="4947"/>
                  </a:lnTo>
                  <a:lnTo>
                    <a:pt x="241" y="5667"/>
                  </a:lnTo>
                  <a:lnTo>
                    <a:pt x="97" y="6435"/>
                  </a:lnTo>
                  <a:lnTo>
                    <a:pt x="49" y="7204"/>
                  </a:lnTo>
                  <a:lnTo>
                    <a:pt x="0" y="7972"/>
                  </a:lnTo>
                  <a:lnTo>
                    <a:pt x="49" y="8741"/>
                  </a:lnTo>
                  <a:lnTo>
                    <a:pt x="97" y="9557"/>
                  </a:lnTo>
                  <a:lnTo>
                    <a:pt x="241" y="10325"/>
                  </a:lnTo>
                  <a:lnTo>
                    <a:pt x="433" y="11574"/>
                  </a:lnTo>
                  <a:lnTo>
                    <a:pt x="385" y="12006"/>
                  </a:lnTo>
                  <a:lnTo>
                    <a:pt x="385" y="12391"/>
                  </a:lnTo>
                  <a:lnTo>
                    <a:pt x="433" y="12775"/>
                  </a:lnTo>
                  <a:lnTo>
                    <a:pt x="481" y="13159"/>
                  </a:lnTo>
                  <a:lnTo>
                    <a:pt x="577" y="13543"/>
                  </a:lnTo>
                  <a:lnTo>
                    <a:pt x="673" y="13879"/>
                  </a:lnTo>
                  <a:lnTo>
                    <a:pt x="817" y="14264"/>
                  </a:lnTo>
                  <a:lnTo>
                    <a:pt x="961" y="14552"/>
                  </a:lnTo>
                  <a:lnTo>
                    <a:pt x="1393" y="15176"/>
                  </a:lnTo>
                  <a:lnTo>
                    <a:pt x="1873" y="15752"/>
                  </a:lnTo>
                  <a:lnTo>
                    <a:pt x="2450" y="16233"/>
                  </a:lnTo>
                  <a:lnTo>
                    <a:pt x="3074" y="16665"/>
                  </a:lnTo>
                  <a:lnTo>
                    <a:pt x="3794" y="17049"/>
                  </a:lnTo>
                  <a:lnTo>
                    <a:pt x="4515" y="17337"/>
                  </a:lnTo>
                  <a:lnTo>
                    <a:pt x="5283" y="17577"/>
                  </a:lnTo>
                  <a:lnTo>
                    <a:pt x="6100" y="17769"/>
                  </a:lnTo>
                  <a:lnTo>
                    <a:pt x="6916" y="17865"/>
                  </a:lnTo>
                  <a:lnTo>
                    <a:pt x="7733" y="17913"/>
                  </a:lnTo>
                  <a:lnTo>
                    <a:pt x="8501" y="17865"/>
                  </a:lnTo>
                  <a:lnTo>
                    <a:pt x="9317" y="17769"/>
                  </a:lnTo>
                  <a:lnTo>
                    <a:pt x="12535" y="17193"/>
                  </a:lnTo>
                  <a:lnTo>
                    <a:pt x="13303" y="17049"/>
                  </a:lnTo>
                  <a:lnTo>
                    <a:pt x="14024" y="16809"/>
                  </a:lnTo>
                  <a:lnTo>
                    <a:pt x="14744" y="16473"/>
                  </a:lnTo>
                  <a:lnTo>
                    <a:pt x="15369" y="16088"/>
                  </a:lnTo>
                  <a:lnTo>
                    <a:pt x="15993" y="15656"/>
                  </a:lnTo>
                  <a:lnTo>
                    <a:pt x="16521" y="15176"/>
                  </a:lnTo>
                  <a:lnTo>
                    <a:pt x="17049" y="14648"/>
                  </a:lnTo>
                  <a:lnTo>
                    <a:pt x="17482" y="14071"/>
                  </a:lnTo>
                  <a:lnTo>
                    <a:pt x="17866" y="13447"/>
                  </a:lnTo>
                  <a:lnTo>
                    <a:pt x="18202" y="12775"/>
                  </a:lnTo>
                  <a:lnTo>
                    <a:pt x="18490" y="12102"/>
                  </a:lnTo>
                  <a:lnTo>
                    <a:pt x="18682" y="11382"/>
                  </a:lnTo>
                  <a:lnTo>
                    <a:pt x="18826" y="10662"/>
                  </a:lnTo>
                  <a:lnTo>
                    <a:pt x="18874" y="9893"/>
                  </a:lnTo>
                  <a:lnTo>
                    <a:pt x="18874" y="9125"/>
                  </a:lnTo>
                  <a:lnTo>
                    <a:pt x="18778" y="8356"/>
                  </a:lnTo>
                  <a:lnTo>
                    <a:pt x="18538" y="7108"/>
                  </a:lnTo>
                  <a:lnTo>
                    <a:pt x="18346" y="6339"/>
                  </a:lnTo>
                  <a:lnTo>
                    <a:pt x="18106" y="5571"/>
                  </a:lnTo>
                  <a:lnTo>
                    <a:pt x="17818" y="4851"/>
                  </a:lnTo>
                  <a:lnTo>
                    <a:pt x="17434" y="4130"/>
                  </a:lnTo>
                  <a:lnTo>
                    <a:pt x="17001" y="3458"/>
                  </a:lnTo>
                  <a:lnTo>
                    <a:pt x="16473" y="2834"/>
                  </a:lnTo>
                  <a:lnTo>
                    <a:pt x="15945" y="2257"/>
                  </a:lnTo>
                  <a:lnTo>
                    <a:pt x="15369" y="1777"/>
                  </a:lnTo>
                  <a:lnTo>
                    <a:pt x="14744" y="1297"/>
                  </a:lnTo>
                  <a:lnTo>
                    <a:pt x="14072" y="864"/>
                  </a:lnTo>
                  <a:lnTo>
                    <a:pt x="13351" y="576"/>
                  </a:lnTo>
                  <a:lnTo>
                    <a:pt x="12631" y="288"/>
                  </a:lnTo>
                  <a:lnTo>
                    <a:pt x="11911" y="96"/>
                  </a:lnTo>
                  <a:lnTo>
                    <a:pt x="11142" y="0"/>
                  </a:lnTo>
                  <a:close/>
                </a:path>
              </a:pathLst>
            </a:custGeom>
            <a:solidFill>
              <a:srgbClr val="D3641A"/>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888" name="Google Shape;3888;p59"/>
            <p:cNvSpPr/>
            <p:nvPr/>
          </p:nvSpPr>
          <p:spPr>
            <a:xfrm>
              <a:off x="594700" y="2834675"/>
              <a:ext cx="471875" cy="447850"/>
            </a:xfrm>
            <a:custGeom>
              <a:avLst/>
              <a:gdLst/>
              <a:ahLst/>
              <a:cxnLst/>
              <a:rect l="l" t="t" r="r" b="b"/>
              <a:pathLst>
                <a:path w="18875" h="17914" fill="none" extrusionOk="0">
                  <a:moveTo>
                    <a:pt x="9606" y="96"/>
                  </a:moveTo>
                  <a:lnTo>
                    <a:pt x="5667" y="1057"/>
                  </a:lnTo>
                  <a:lnTo>
                    <a:pt x="5667" y="1057"/>
                  </a:lnTo>
                  <a:lnTo>
                    <a:pt x="4755" y="1201"/>
                  </a:lnTo>
                  <a:lnTo>
                    <a:pt x="3891" y="1393"/>
                  </a:lnTo>
                  <a:lnTo>
                    <a:pt x="3170" y="1681"/>
                  </a:lnTo>
                  <a:lnTo>
                    <a:pt x="2546" y="2065"/>
                  </a:lnTo>
                  <a:lnTo>
                    <a:pt x="1970" y="2545"/>
                  </a:lnTo>
                  <a:lnTo>
                    <a:pt x="1489" y="3074"/>
                  </a:lnTo>
                  <a:lnTo>
                    <a:pt x="1057" y="3650"/>
                  </a:lnTo>
                  <a:lnTo>
                    <a:pt x="721" y="4274"/>
                  </a:lnTo>
                  <a:lnTo>
                    <a:pt x="481" y="4947"/>
                  </a:lnTo>
                  <a:lnTo>
                    <a:pt x="241" y="5667"/>
                  </a:lnTo>
                  <a:lnTo>
                    <a:pt x="97" y="6435"/>
                  </a:lnTo>
                  <a:lnTo>
                    <a:pt x="49" y="7204"/>
                  </a:lnTo>
                  <a:lnTo>
                    <a:pt x="0" y="7972"/>
                  </a:lnTo>
                  <a:lnTo>
                    <a:pt x="49" y="8741"/>
                  </a:lnTo>
                  <a:lnTo>
                    <a:pt x="97" y="9557"/>
                  </a:lnTo>
                  <a:lnTo>
                    <a:pt x="241" y="10325"/>
                  </a:lnTo>
                  <a:lnTo>
                    <a:pt x="433" y="11574"/>
                  </a:lnTo>
                  <a:lnTo>
                    <a:pt x="433" y="11574"/>
                  </a:lnTo>
                  <a:lnTo>
                    <a:pt x="385" y="12006"/>
                  </a:lnTo>
                  <a:lnTo>
                    <a:pt x="385" y="12391"/>
                  </a:lnTo>
                  <a:lnTo>
                    <a:pt x="433" y="12775"/>
                  </a:lnTo>
                  <a:lnTo>
                    <a:pt x="481" y="13159"/>
                  </a:lnTo>
                  <a:lnTo>
                    <a:pt x="577" y="13543"/>
                  </a:lnTo>
                  <a:lnTo>
                    <a:pt x="673" y="13879"/>
                  </a:lnTo>
                  <a:lnTo>
                    <a:pt x="817" y="14264"/>
                  </a:lnTo>
                  <a:lnTo>
                    <a:pt x="961" y="14552"/>
                  </a:lnTo>
                  <a:lnTo>
                    <a:pt x="1393" y="15176"/>
                  </a:lnTo>
                  <a:lnTo>
                    <a:pt x="1873" y="15752"/>
                  </a:lnTo>
                  <a:lnTo>
                    <a:pt x="2450" y="16233"/>
                  </a:lnTo>
                  <a:lnTo>
                    <a:pt x="3074" y="16665"/>
                  </a:lnTo>
                  <a:lnTo>
                    <a:pt x="3794" y="17049"/>
                  </a:lnTo>
                  <a:lnTo>
                    <a:pt x="4515" y="17337"/>
                  </a:lnTo>
                  <a:lnTo>
                    <a:pt x="5283" y="17577"/>
                  </a:lnTo>
                  <a:lnTo>
                    <a:pt x="6100" y="17769"/>
                  </a:lnTo>
                  <a:lnTo>
                    <a:pt x="6916" y="17865"/>
                  </a:lnTo>
                  <a:lnTo>
                    <a:pt x="7733" y="17913"/>
                  </a:lnTo>
                  <a:lnTo>
                    <a:pt x="8501" y="17865"/>
                  </a:lnTo>
                  <a:lnTo>
                    <a:pt x="9317" y="17769"/>
                  </a:lnTo>
                  <a:lnTo>
                    <a:pt x="12535" y="17193"/>
                  </a:lnTo>
                  <a:lnTo>
                    <a:pt x="12535" y="17193"/>
                  </a:lnTo>
                  <a:lnTo>
                    <a:pt x="13303" y="17049"/>
                  </a:lnTo>
                  <a:lnTo>
                    <a:pt x="14024" y="16809"/>
                  </a:lnTo>
                  <a:lnTo>
                    <a:pt x="14744" y="16473"/>
                  </a:lnTo>
                  <a:lnTo>
                    <a:pt x="15369" y="16088"/>
                  </a:lnTo>
                  <a:lnTo>
                    <a:pt x="15993" y="15656"/>
                  </a:lnTo>
                  <a:lnTo>
                    <a:pt x="16521" y="15176"/>
                  </a:lnTo>
                  <a:lnTo>
                    <a:pt x="17049" y="14648"/>
                  </a:lnTo>
                  <a:lnTo>
                    <a:pt x="17482" y="14071"/>
                  </a:lnTo>
                  <a:lnTo>
                    <a:pt x="17866" y="13447"/>
                  </a:lnTo>
                  <a:lnTo>
                    <a:pt x="18202" y="12775"/>
                  </a:lnTo>
                  <a:lnTo>
                    <a:pt x="18490" y="12102"/>
                  </a:lnTo>
                  <a:lnTo>
                    <a:pt x="18682" y="11382"/>
                  </a:lnTo>
                  <a:lnTo>
                    <a:pt x="18826" y="10662"/>
                  </a:lnTo>
                  <a:lnTo>
                    <a:pt x="18874" y="9893"/>
                  </a:lnTo>
                  <a:lnTo>
                    <a:pt x="18874" y="9125"/>
                  </a:lnTo>
                  <a:lnTo>
                    <a:pt x="18778" y="8356"/>
                  </a:lnTo>
                  <a:lnTo>
                    <a:pt x="18538" y="7108"/>
                  </a:lnTo>
                  <a:lnTo>
                    <a:pt x="18538" y="7108"/>
                  </a:lnTo>
                  <a:lnTo>
                    <a:pt x="18346" y="6339"/>
                  </a:lnTo>
                  <a:lnTo>
                    <a:pt x="18106" y="5571"/>
                  </a:lnTo>
                  <a:lnTo>
                    <a:pt x="17818" y="4851"/>
                  </a:lnTo>
                  <a:lnTo>
                    <a:pt x="17434" y="4130"/>
                  </a:lnTo>
                  <a:lnTo>
                    <a:pt x="17001" y="3458"/>
                  </a:lnTo>
                  <a:lnTo>
                    <a:pt x="16473" y="2834"/>
                  </a:lnTo>
                  <a:lnTo>
                    <a:pt x="15945" y="2257"/>
                  </a:lnTo>
                  <a:lnTo>
                    <a:pt x="15369" y="1777"/>
                  </a:lnTo>
                  <a:lnTo>
                    <a:pt x="14744" y="1297"/>
                  </a:lnTo>
                  <a:lnTo>
                    <a:pt x="14072" y="864"/>
                  </a:lnTo>
                  <a:lnTo>
                    <a:pt x="13351" y="576"/>
                  </a:lnTo>
                  <a:lnTo>
                    <a:pt x="12631" y="288"/>
                  </a:lnTo>
                  <a:lnTo>
                    <a:pt x="11911" y="96"/>
                  </a:lnTo>
                  <a:lnTo>
                    <a:pt x="11142" y="0"/>
                  </a:lnTo>
                  <a:lnTo>
                    <a:pt x="10374" y="0"/>
                  </a:lnTo>
                  <a:lnTo>
                    <a:pt x="9606" y="96"/>
                  </a:lnTo>
                </a:path>
              </a:pathLst>
            </a:custGeom>
            <a:no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889" name="Google Shape;3889;p59"/>
            <p:cNvSpPr/>
            <p:nvPr/>
          </p:nvSpPr>
          <p:spPr>
            <a:xfrm>
              <a:off x="754375" y="3097600"/>
              <a:ext cx="165725" cy="103275"/>
            </a:xfrm>
            <a:custGeom>
              <a:avLst/>
              <a:gdLst/>
              <a:ahLst/>
              <a:cxnLst/>
              <a:rect l="l" t="t" r="r" b="b"/>
              <a:pathLst>
                <a:path w="6629" h="4131" extrusionOk="0">
                  <a:moveTo>
                    <a:pt x="4851" y="1"/>
                  </a:moveTo>
                  <a:lnTo>
                    <a:pt x="4371" y="97"/>
                  </a:lnTo>
                  <a:lnTo>
                    <a:pt x="4035" y="241"/>
                  </a:lnTo>
                  <a:lnTo>
                    <a:pt x="3747" y="433"/>
                  </a:lnTo>
                  <a:lnTo>
                    <a:pt x="3315" y="817"/>
                  </a:lnTo>
                  <a:lnTo>
                    <a:pt x="3122" y="913"/>
                  </a:lnTo>
                  <a:lnTo>
                    <a:pt x="2882" y="913"/>
                  </a:lnTo>
                  <a:lnTo>
                    <a:pt x="2642" y="817"/>
                  </a:lnTo>
                  <a:lnTo>
                    <a:pt x="2354" y="673"/>
                  </a:lnTo>
                  <a:lnTo>
                    <a:pt x="1826" y="337"/>
                  </a:lnTo>
                  <a:lnTo>
                    <a:pt x="1490" y="193"/>
                  </a:lnTo>
                  <a:lnTo>
                    <a:pt x="1201" y="145"/>
                  </a:lnTo>
                  <a:lnTo>
                    <a:pt x="1009" y="145"/>
                  </a:lnTo>
                  <a:lnTo>
                    <a:pt x="865" y="193"/>
                  </a:lnTo>
                  <a:lnTo>
                    <a:pt x="673" y="241"/>
                  </a:lnTo>
                  <a:lnTo>
                    <a:pt x="481" y="337"/>
                  </a:lnTo>
                  <a:lnTo>
                    <a:pt x="337" y="529"/>
                  </a:lnTo>
                  <a:lnTo>
                    <a:pt x="193" y="721"/>
                  </a:lnTo>
                  <a:lnTo>
                    <a:pt x="97" y="1009"/>
                  </a:lnTo>
                  <a:lnTo>
                    <a:pt x="1" y="1297"/>
                  </a:lnTo>
                  <a:lnTo>
                    <a:pt x="1" y="1633"/>
                  </a:lnTo>
                  <a:lnTo>
                    <a:pt x="49" y="2018"/>
                  </a:lnTo>
                  <a:lnTo>
                    <a:pt x="145" y="2354"/>
                  </a:lnTo>
                  <a:lnTo>
                    <a:pt x="289" y="2690"/>
                  </a:lnTo>
                  <a:lnTo>
                    <a:pt x="481" y="3026"/>
                  </a:lnTo>
                  <a:lnTo>
                    <a:pt x="769" y="3362"/>
                  </a:lnTo>
                  <a:lnTo>
                    <a:pt x="1153" y="3650"/>
                  </a:lnTo>
                  <a:lnTo>
                    <a:pt x="1586" y="3843"/>
                  </a:lnTo>
                  <a:lnTo>
                    <a:pt x="2066" y="4035"/>
                  </a:lnTo>
                  <a:lnTo>
                    <a:pt x="2690" y="4131"/>
                  </a:lnTo>
                  <a:lnTo>
                    <a:pt x="3363" y="4131"/>
                  </a:lnTo>
                  <a:lnTo>
                    <a:pt x="4179" y="4083"/>
                  </a:lnTo>
                  <a:lnTo>
                    <a:pt x="4707" y="3987"/>
                  </a:lnTo>
                  <a:lnTo>
                    <a:pt x="5188" y="3795"/>
                  </a:lnTo>
                  <a:lnTo>
                    <a:pt x="5572" y="3554"/>
                  </a:lnTo>
                  <a:lnTo>
                    <a:pt x="5908" y="3314"/>
                  </a:lnTo>
                  <a:lnTo>
                    <a:pt x="6196" y="2978"/>
                  </a:lnTo>
                  <a:lnTo>
                    <a:pt x="6388" y="2642"/>
                  </a:lnTo>
                  <a:lnTo>
                    <a:pt x="6532" y="2306"/>
                  </a:lnTo>
                  <a:lnTo>
                    <a:pt x="6580" y="1970"/>
                  </a:lnTo>
                  <a:lnTo>
                    <a:pt x="6628" y="1633"/>
                  </a:lnTo>
                  <a:lnTo>
                    <a:pt x="6580" y="1297"/>
                  </a:lnTo>
                  <a:lnTo>
                    <a:pt x="6484" y="961"/>
                  </a:lnTo>
                  <a:lnTo>
                    <a:pt x="6388" y="673"/>
                  </a:lnTo>
                  <a:lnTo>
                    <a:pt x="6196" y="433"/>
                  </a:lnTo>
                  <a:lnTo>
                    <a:pt x="5956" y="241"/>
                  </a:lnTo>
                  <a:lnTo>
                    <a:pt x="5716" y="97"/>
                  </a:lnTo>
                  <a:lnTo>
                    <a:pt x="5380" y="49"/>
                  </a:lnTo>
                  <a:lnTo>
                    <a:pt x="5092" y="1"/>
                  </a:lnTo>
                  <a:close/>
                </a:path>
              </a:pathLst>
            </a:custGeom>
            <a:solidFill>
              <a:srgbClr val="210A0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890" name="Google Shape;3890;p59"/>
            <p:cNvSpPr/>
            <p:nvPr/>
          </p:nvSpPr>
          <p:spPr>
            <a:xfrm>
              <a:off x="754375" y="3133625"/>
              <a:ext cx="128500" cy="67250"/>
            </a:xfrm>
            <a:custGeom>
              <a:avLst/>
              <a:gdLst/>
              <a:ahLst/>
              <a:cxnLst/>
              <a:rect l="l" t="t" r="r" b="b"/>
              <a:pathLst>
                <a:path w="5140" h="2690" extrusionOk="0">
                  <a:moveTo>
                    <a:pt x="1105" y="0"/>
                  </a:moveTo>
                  <a:lnTo>
                    <a:pt x="721" y="48"/>
                  </a:lnTo>
                  <a:lnTo>
                    <a:pt x="1" y="144"/>
                  </a:lnTo>
                  <a:lnTo>
                    <a:pt x="49" y="625"/>
                  </a:lnTo>
                  <a:lnTo>
                    <a:pt x="241" y="1153"/>
                  </a:lnTo>
                  <a:lnTo>
                    <a:pt x="337" y="1393"/>
                  </a:lnTo>
                  <a:lnTo>
                    <a:pt x="481" y="1633"/>
                  </a:lnTo>
                  <a:lnTo>
                    <a:pt x="673" y="1825"/>
                  </a:lnTo>
                  <a:lnTo>
                    <a:pt x="913" y="2017"/>
                  </a:lnTo>
                  <a:lnTo>
                    <a:pt x="1201" y="2209"/>
                  </a:lnTo>
                  <a:lnTo>
                    <a:pt x="1490" y="2402"/>
                  </a:lnTo>
                  <a:lnTo>
                    <a:pt x="1826" y="2498"/>
                  </a:lnTo>
                  <a:lnTo>
                    <a:pt x="2210" y="2594"/>
                  </a:lnTo>
                  <a:lnTo>
                    <a:pt x="2642" y="2690"/>
                  </a:lnTo>
                  <a:lnTo>
                    <a:pt x="3603" y="2690"/>
                  </a:lnTo>
                  <a:lnTo>
                    <a:pt x="4179" y="2642"/>
                  </a:lnTo>
                  <a:lnTo>
                    <a:pt x="4659" y="2546"/>
                  </a:lnTo>
                  <a:lnTo>
                    <a:pt x="5140" y="2402"/>
                  </a:lnTo>
                  <a:lnTo>
                    <a:pt x="4899" y="1921"/>
                  </a:lnTo>
                  <a:lnTo>
                    <a:pt x="4563" y="1489"/>
                  </a:lnTo>
                  <a:lnTo>
                    <a:pt x="4179" y="1105"/>
                  </a:lnTo>
                  <a:lnTo>
                    <a:pt x="3747" y="769"/>
                  </a:lnTo>
                  <a:lnTo>
                    <a:pt x="3267" y="481"/>
                  </a:lnTo>
                  <a:lnTo>
                    <a:pt x="2690" y="288"/>
                  </a:lnTo>
                  <a:lnTo>
                    <a:pt x="2114" y="96"/>
                  </a:lnTo>
                  <a:lnTo>
                    <a:pt x="1490" y="48"/>
                  </a:lnTo>
                  <a:lnTo>
                    <a:pt x="1105" y="0"/>
                  </a:lnTo>
                  <a:close/>
                </a:path>
              </a:pathLst>
            </a:custGeom>
            <a:solidFill>
              <a:srgbClr val="FF6B6B"/>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891" name="Google Shape;3891;p59"/>
            <p:cNvSpPr/>
            <p:nvPr/>
          </p:nvSpPr>
          <p:spPr>
            <a:xfrm>
              <a:off x="761575" y="3097600"/>
              <a:ext cx="142900" cy="51650"/>
            </a:xfrm>
            <a:custGeom>
              <a:avLst/>
              <a:gdLst/>
              <a:ahLst/>
              <a:cxnLst/>
              <a:rect l="l" t="t" r="r" b="b"/>
              <a:pathLst>
                <a:path w="5716" h="2066" extrusionOk="0">
                  <a:moveTo>
                    <a:pt x="4563" y="1"/>
                  </a:moveTo>
                  <a:lnTo>
                    <a:pt x="4083" y="97"/>
                  </a:lnTo>
                  <a:lnTo>
                    <a:pt x="3747" y="241"/>
                  </a:lnTo>
                  <a:lnTo>
                    <a:pt x="3459" y="433"/>
                  </a:lnTo>
                  <a:lnTo>
                    <a:pt x="3027" y="817"/>
                  </a:lnTo>
                  <a:lnTo>
                    <a:pt x="2834" y="913"/>
                  </a:lnTo>
                  <a:lnTo>
                    <a:pt x="2594" y="913"/>
                  </a:lnTo>
                  <a:lnTo>
                    <a:pt x="2354" y="817"/>
                  </a:lnTo>
                  <a:lnTo>
                    <a:pt x="2066" y="673"/>
                  </a:lnTo>
                  <a:lnTo>
                    <a:pt x="1538" y="337"/>
                  </a:lnTo>
                  <a:lnTo>
                    <a:pt x="1202" y="193"/>
                  </a:lnTo>
                  <a:lnTo>
                    <a:pt x="913" y="145"/>
                  </a:lnTo>
                  <a:lnTo>
                    <a:pt x="721" y="145"/>
                  </a:lnTo>
                  <a:lnTo>
                    <a:pt x="577" y="193"/>
                  </a:lnTo>
                  <a:lnTo>
                    <a:pt x="385" y="241"/>
                  </a:lnTo>
                  <a:lnTo>
                    <a:pt x="193" y="337"/>
                  </a:lnTo>
                  <a:lnTo>
                    <a:pt x="1" y="529"/>
                  </a:lnTo>
                  <a:lnTo>
                    <a:pt x="193" y="817"/>
                  </a:lnTo>
                  <a:lnTo>
                    <a:pt x="433" y="1105"/>
                  </a:lnTo>
                  <a:lnTo>
                    <a:pt x="721" y="1345"/>
                  </a:lnTo>
                  <a:lnTo>
                    <a:pt x="1058" y="1585"/>
                  </a:lnTo>
                  <a:lnTo>
                    <a:pt x="1394" y="1777"/>
                  </a:lnTo>
                  <a:lnTo>
                    <a:pt x="1778" y="1874"/>
                  </a:lnTo>
                  <a:lnTo>
                    <a:pt x="2162" y="2018"/>
                  </a:lnTo>
                  <a:lnTo>
                    <a:pt x="2594" y="2066"/>
                  </a:lnTo>
                  <a:lnTo>
                    <a:pt x="3123" y="2066"/>
                  </a:lnTo>
                  <a:lnTo>
                    <a:pt x="3651" y="1970"/>
                  </a:lnTo>
                  <a:lnTo>
                    <a:pt x="4083" y="1825"/>
                  </a:lnTo>
                  <a:lnTo>
                    <a:pt x="4563" y="1633"/>
                  </a:lnTo>
                  <a:lnTo>
                    <a:pt x="4948" y="1345"/>
                  </a:lnTo>
                  <a:lnTo>
                    <a:pt x="5236" y="1057"/>
                  </a:lnTo>
                  <a:lnTo>
                    <a:pt x="5524" y="673"/>
                  </a:lnTo>
                  <a:lnTo>
                    <a:pt x="5716" y="289"/>
                  </a:lnTo>
                  <a:lnTo>
                    <a:pt x="5428" y="97"/>
                  </a:lnTo>
                  <a:lnTo>
                    <a:pt x="5092" y="49"/>
                  </a:lnTo>
                  <a:lnTo>
                    <a:pt x="4804" y="1"/>
                  </a:lnTo>
                  <a:close/>
                </a:path>
              </a:pathLst>
            </a:custGeom>
            <a:solidFill>
              <a:srgbClr val="FDFDFD"/>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892" name="Google Shape;3892;p59"/>
            <p:cNvSpPr/>
            <p:nvPr/>
          </p:nvSpPr>
          <p:spPr>
            <a:xfrm>
              <a:off x="523875" y="3025575"/>
              <a:ext cx="144100" cy="157300"/>
            </a:xfrm>
            <a:custGeom>
              <a:avLst/>
              <a:gdLst/>
              <a:ahLst/>
              <a:cxnLst/>
              <a:rect l="l" t="t" r="r" b="b"/>
              <a:pathLst>
                <a:path w="5764" h="6292" extrusionOk="0">
                  <a:moveTo>
                    <a:pt x="2641" y="0"/>
                  </a:moveTo>
                  <a:lnTo>
                    <a:pt x="2353" y="48"/>
                  </a:lnTo>
                  <a:lnTo>
                    <a:pt x="2065" y="144"/>
                  </a:lnTo>
                  <a:lnTo>
                    <a:pt x="1777" y="240"/>
                  </a:lnTo>
                  <a:lnTo>
                    <a:pt x="1489" y="336"/>
                  </a:lnTo>
                  <a:lnTo>
                    <a:pt x="1249" y="480"/>
                  </a:lnTo>
                  <a:lnTo>
                    <a:pt x="1057" y="672"/>
                  </a:lnTo>
                  <a:lnTo>
                    <a:pt x="816" y="864"/>
                  </a:lnTo>
                  <a:lnTo>
                    <a:pt x="480" y="1297"/>
                  </a:lnTo>
                  <a:lnTo>
                    <a:pt x="240" y="1825"/>
                  </a:lnTo>
                  <a:lnTo>
                    <a:pt x="48" y="2401"/>
                  </a:lnTo>
                  <a:lnTo>
                    <a:pt x="0" y="3026"/>
                  </a:lnTo>
                  <a:lnTo>
                    <a:pt x="0" y="3314"/>
                  </a:lnTo>
                  <a:lnTo>
                    <a:pt x="48" y="3650"/>
                  </a:lnTo>
                  <a:lnTo>
                    <a:pt x="96" y="3938"/>
                  </a:lnTo>
                  <a:lnTo>
                    <a:pt x="192" y="4274"/>
                  </a:lnTo>
                  <a:lnTo>
                    <a:pt x="480" y="4803"/>
                  </a:lnTo>
                  <a:lnTo>
                    <a:pt x="816" y="5283"/>
                  </a:lnTo>
                  <a:lnTo>
                    <a:pt x="1249" y="5667"/>
                  </a:lnTo>
                  <a:lnTo>
                    <a:pt x="1729" y="6003"/>
                  </a:lnTo>
                  <a:lnTo>
                    <a:pt x="2017" y="6099"/>
                  </a:lnTo>
                  <a:lnTo>
                    <a:pt x="2257" y="6195"/>
                  </a:lnTo>
                  <a:lnTo>
                    <a:pt x="2545" y="6243"/>
                  </a:lnTo>
                  <a:lnTo>
                    <a:pt x="2833" y="6291"/>
                  </a:lnTo>
                  <a:lnTo>
                    <a:pt x="3122" y="6291"/>
                  </a:lnTo>
                  <a:lnTo>
                    <a:pt x="3410" y="6243"/>
                  </a:lnTo>
                  <a:lnTo>
                    <a:pt x="3698" y="6147"/>
                  </a:lnTo>
                  <a:lnTo>
                    <a:pt x="3986" y="6051"/>
                  </a:lnTo>
                  <a:lnTo>
                    <a:pt x="4226" y="5955"/>
                  </a:lnTo>
                  <a:lnTo>
                    <a:pt x="4466" y="5811"/>
                  </a:lnTo>
                  <a:lnTo>
                    <a:pt x="4706" y="5619"/>
                  </a:lnTo>
                  <a:lnTo>
                    <a:pt x="4899" y="5427"/>
                  </a:lnTo>
                  <a:lnTo>
                    <a:pt x="5283" y="4995"/>
                  </a:lnTo>
                  <a:lnTo>
                    <a:pt x="5523" y="4466"/>
                  </a:lnTo>
                  <a:lnTo>
                    <a:pt x="5715" y="3890"/>
                  </a:lnTo>
                  <a:lnTo>
                    <a:pt x="5763" y="3266"/>
                  </a:lnTo>
                  <a:lnTo>
                    <a:pt x="5763" y="2978"/>
                  </a:lnTo>
                  <a:lnTo>
                    <a:pt x="5715" y="2641"/>
                  </a:lnTo>
                  <a:lnTo>
                    <a:pt x="5619" y="2353"/>
                  </a:lnTo>
                  <a:lnTo>
                    <a:pt x="5523" y="2017"/>
                  </a:lnTo>
                  <a:lnTo>
                    <a:pt x="5283" y="1489"/>
                  </a:lnTo>
                  <a:lnTo>
                    <a:pt x="4899" y="1009"/>
                  </a:lnTo>
                  <a:lnTo>
                    <a:pt x="4514" y="624"/>
                  </a:lnTo>
                  <a:lnTo>
                    <a:pt x="3986" y="288"/>
                  </a:lnTo>
                  <a:lnTo>
                    <a:pt x="3746" y="192"/>
                  </a:lnTo>
                  <a:lnTo>
                    <a:pt x="3458" y="96"/>
                  </a:lnTo>
                  <a:lnTo>
                    <a:pt x="3218" y="48"/>
                  </a:lnTo>
                  <a:lnTo>
                    <a:pt x="2930" y="0"/>
                  </a:lnTo>
                  <a:close/>
                </a:path>
              </a:pathLst>
            </a:custGeom>
            <a:solidFill>
              <a:srgbClr val="D3641A"/>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893" name="Google Shape;3893;p59"/>
            <p:cNvSpPr/>
            <p:nvPr/>
          </p:nvSpPr>
          <p:spPr>
            <a:xfrm>
              <a:off x="523875" y="3025575"/>
              <a:ext cx="144100" cy="157300"/>
            </a:xfrm>
            <a:custGeom>
              <a:avLst/>
              <a:gdLst/>
              <a:ahLst/>
              <a:cxnLst/>
              <a:rect l="l" t="t" r="r" b="b"/>
              <a:pathLst>
                <a:path w="5764" h="6292" fill="none" extrusionOk="0">
                  <a:moveTo>
                    <a:pt x="5715" y="2641"/>
                  </a:moveTo>
                  <a:lnTo>
                    <a:pt x="5715" y="2641"/>
                  </a:lnTo>
                  <a:lnTo>
                    <a:pt x="5763" y="2978"/>
                  </a:lnTo>
                  <a:lnTo>
                    <a:pt x="5763" y="3266"/>
                  </a:lnTo>
                  <a:lnTo>
                    <a:pt x="5715" y="3890"/>
                  </a:lnTo>
                  <a:lnTo>
                    <a:pt x="5523" y="4466"/>
                  </a:lnTo>
                  <a:lnTo>
                    <a:pt x="5283" y="4995"/>
                  </a:lnTo>
                  <a:lnTo>
                    <a:pt x="4899" y="5427"/>
                  </a:lnTo>
                  <a:lnTo>
                    <a:pt x="4706" y="5619"/>
                  </a:lnTo>
                  <a:lnTo>
                    <a:pt x="4466" y="5811"/>
                  </a:lnTo>
                  <a:lnTo>
                    <a:pt x="4226" y="5955"/>
                  </a:lnTo>
                  <a:lnTo>
                    <a:pt x="3986" y="6051"/>
                  </a:lnTo>
                  <a:lnTo>
                    <a:pt x="3698" y="6147"/>
                  </a:lnTo>
                  <a:lnTo>
                    <a:pt x="3410" y="6243"/>
                  </a:lnTo>
                  <a:lnTo>
                    <a:pt x="3410" y="6243"/>
                  </a:lnTo>
                  <a:lnTo>
                    <a:pt x="3122" y="6291"/>
                  </a:lnTo>
                  <a:lnTo>
                    <a:pt x="2833" y="6291"/>
                  </a:lnTo>
                  <a:lnTo>
                    <a:pt x="2545" y="6243"/>
                  </a:lnTo>
                  <a:lnTo>
                    <a:pt x="2257" y="6195"/>
                  </a:lnTo>
                  <a:lnTo>
                    <a:pt x="2017" y="6099"/>
                  </a:lnTo>
                  <a:lnTo>
                    <a:pt x="1729" y="6003"/>
                  </a:lnTo>
                  <a:lnTo>
                    <a:pt x="1249" y="5667"/>
                  </a:lnTo>
                  <a:lnTo>
                    <a:pt x="816" y="5283"/>
                  </a:lnTo>
                  <a:lnTo>
                    <a:pt x="480" y="4803"/>
                  </a:lnTo>
                  <a:lnTo>
                    <a:pt x="192" y="4274"/>
                  </a:lnTo>
                  <a:lnTo>
                    <a:pt x="96" y="3938"/>
                  </a:lnTo>
                  <a:lnTo>
                    <a:pt x="48" y="3650"/>
                  </a:lnTo>
                  <a:lnTo>
                    <a:pt x="48" y="3650"/>
                  </a:lnTo>
                  <a:lnTo>
                    <a:pt x="0" y="3314"/>
                  </a:lnTo>
                  <a:lnTo>
                    <a:pt x="0" y="3026"/>
                  </a:lnTo>
                  <a:lnTo>
                    <a:pt x="48" y="2401"/>
                  </a:lnTo>
                  <a:lnTo>
                    <a:pt x="240" y="1825"/>
                  </a:lnTo>
                  <a:lnTo>
                    <a:pt x="480" y="1297"/>
                  </a:lnTo>
                  <a:lnTo>
                    <a:pt x="816" y="864"/>
                  </a:lnTo>
                  <a:lnTo>
                    <a:pt x="1057" y="672"/>
                  </a:lnTo>
                  <a:lnTo>
                    <a:pt x="1249" y="480"/>
                  </a:lnTo>
                  <a:lnTo>
                    <a:pt x="1489" y="336"/>
                  </a:lnTo>
                  <a:lnTo>
                    <a:pt x="1777" y="240"/>
                  </a:lnTo>
                  <a:lnTo>
                    <a:pt x="2065" y="144"/>
                  </a:lnTo>
                  <a:lnTo>
                    <a:pt x="2353" y="48"/>
                  </a:lnTo>
                  <a:lnTo>
                    <a:pt x="2353" y="48"/>
                  </a:lnTo>
                  <a:lnTo>
                    <a:pt x="2641" y="0"/>
                  </a:lnTo>
                  <a:lnTo>
                    <a:pt x="2930" y="0"/>
                  </a:lnTo>
                  <a:lnTo>
                    <a:pt x="3218" y="48"/>
                  </a:lnTo>
                  <a:lnTo>
                    <a:pt x="3458" y="96"/>
                  </a:lnTo>
                  <a:lnTo>
                    <a:pt x="3746" y="192"/>
                  </a:lnTo>
                  <a:lnTo>
                    <a:pt x="3986" y="288"/>
                  </a:lnTo>
                  <a:lnTo>
                    <a:pt x="4514" y="624"/>
                  </a:lnTo>
                  <a:lnTo>
                    <a:pt x="4899" y="1009"/>
                  </a:lnTo>
                  <a:lnTo>
                    <a:pt x="5283" y="1489"/>
                  </a:lnTo>
                  <a:lnTo>
                    <a:pt x="5523" y="2017"/>
                  </a:lnTo>
                  <a:lnTo>
                    <a:pt x="5619" y="2353"/>
                  </a:lnTo>
                  <a:lnTo>
                    <a:pt x="5715" y="2641"/>
                  </a:lnTo>
                </a:path>
              </a:pathLst>
            </a:custGeom>
            <a:no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894" name="Google Shape;3894;p59"/>
            <p:cNvSpPr/>
            <p:nvPr/>
          </p:nvSpPr>
          <p:spPr>
            <a:xfrm>
              <a:off x="550275" y="3057975"/>
              <a:ext cx="82875" cy="92475"/>
            </a:xfrm>
            <a:custGeom>
              <a:avLst/>
              <a:gdLst/>
              <a:ahLst/>
              <a:cxnLst/>
              <a:rect l="l" t="t" r="r" b="b"/>
              <a:pathLst>
                <a:path w="3315" h="3699" extrusionOk="0">
                  <a:moveTo>
                    <a:pt x="1633" y="1"/>
                  </a:moveTo>
                  <a:lnTo>
                    <a:pt x="1345" y="49"/>
                  </a:lnTo>
                  <a:lnTo>
                    <a:pt x="1009" y="145"/>
                  </a:lnTo>
                  <a:lnTo>
                    <a:pt x="721" y="289"/>
                  </a:lnTo>
                  <a:lnTo>
                    <a:pt x="481" y="481"/>
                  </a:lnTo>
                  <a:lnTo>
                    <a:pt x="289" y="769"/>
                  </a:lnTo>
                  <a:lnTo>
                    <a:pt x="97" y="1057"/>
                  </a:lnTo>
                  <a:lnTo>
                    <a:pt x="1" y="1393"/>
                  </a:lnTo>
                  <a:lnTo>
                    <a:pt x="1" y="1778"/>
                  </a:lnTo>
                  <a:lnTo>
                    <a:pt x="1" y="2162"/>
                  </a:lnTo>
                  <a:lnTo>
                    <a:pt x="97" y="2450"/>
                  </a:lnTo>
                  <a:lnTo>
                    <a:pt x="241" y="2786"/>
                  </a:lnTo>
                  <a:lnTo>
                    <a:pt x="433" y="3026"/>
                  </a:lnTo>
                  <a:lnTo>
                    <a:pt x="625" y="3266"/>
                  </a:lnTo>
                  <a:lnTo>
                    <a:pt x="865" y="3459"/>
                  </a:lnTo>
                  <a:lnTo>
                    <a:pt x="1153" y="3603"/>
                  </a:lnTo>
                  <a:lnTo>
                    <a:pt x="1441" y="3651"/>
                  </a:lnTo>
                  <a:lnTo>
                    <a:pt x="1729" y="3699"/>
                  </a:lnTo>
                  <a:lnTo>
                    <a:pt x="2018" y="3651"/>
                  </a:lnTo>
                  <a:lnTo>
                    <a:pt x="2258" y="3603"/>
                  </a:lnTo>
                  <a:lnTo>
                    <a:pt x="2450" y="3507"/>
                  </a:lnTo>
                  <a:lnTo>
                    <a:pt x="2642" y="3410"/>
                  </a:lnTo>
                  <a:lnTo>
                    <a:pt x="2834" y="3266"/>
                  </a:lnTo>
                  <a:lnTo>
                    <a:pt x="2978" y="3074"/>
                  </a:lnTo>
                  <a:lnTo>
                    <a:pt x="3122" y="2882"/>
                  </a:lnTo>
                  <a:lnTo>
                    <a:pt x="3218" y="2690"/>
                  </a:lnTo>
                  <a:lnTo>
                    <a:pt x="3314" y="2450"/>
                  </a:lnTo>
                  <a:lnTo>
                    <a:pt x="2114" y="97"/>
                  </a:lnTo>
                  <a:lnTo>
                    <a:pt x="1874" y="1"/>
                  </a:lnTo>
                  <a:close/>
                </a:path>
              </a:pathLst>
            </a:custGeom>
            <a:solidFill>
              <a:srgbClr val="BF501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895" name="Google Shape;3895;p59"/>
            <p:cNvSpPr/>
            <p:nvPr/>
          </p:nvSpPr>
          <p:spPr>
            <a:xfrm>
              <a:off x="550275" y="3057975"/>
              <a:ext cx="82875" cy="92475"/>
            </a:xfrm>
            <a:custGeom>
              <a:avLst/>
              <a:gdLst/>
              <a:ahLst/>
              <a:cxnLst/>
              <a:rect l="l" t="t" r="r" b="b"/>
              <a:pathLst>
                <a:path w="3315" h="3699" fill="none" extrusionOk="0">
                  <a:moveTo>
                    <a:pt x="1633" y="1"/>
                  </a:moveTo>
                  <a:lnTo>
                    <a:pt x="1633" y="1"/>
                  </a:lnTo>
                  <a:lnTo>
                    <a:pt x="1345" y="49"/>
                  </a:lnTo>
                  <a:lnTo>
                    <a:pt x="1345" y="49"/>
                  </a:lnTo>
                  <a:lnTo>
                    <a:pt x="1009" y="145"/>
                  </a:lnTo>
                  <a:lnTo>
                    <a:pt x="721" y="289"/>
                  </a:lnTo>
                  <a:lnTo>
                    <a:pt x="481" y="481"/>
                  </a:lnTo>
                  <a:lnTo>
                    <a:pt x="289" y="769"/>
                  </a:lnTo>
                  <a:lnTo>
                    <a:pt x="97" y="1057"/>
                  </a:lnTo>
                  <a:lnTo>
                    <a:pt x="1" y="1393"/>
                  </a:lnTo>
                  <a:lnTo>
                    <a:pt x="1" y="1778"/>
                  </a:lnTo>
                  <a:lnTo>
                    <a:pt x="1" y="2162"/>
                  </a:lnTo>
                  <a:lnTo>
                    <a:pt x="1" y="2162"/>
                  </a:lnTo>
                  <a:lnTo>
                    <a:pt x="97" y="2450"/>
                  </a:lnTo>
                  <a:lnTo>
                    <a:pt x="241" y="2786"/>
                  </a:lnTo>
                  <a:lnTo>
                    <a:pt x="433" y="3026"/>
                  </a:lnTo>
                  <a:lnTo>
                    <a:pt x="625" y="3266"/>
                  </a:lnTo>
                  <a:lnTo>
                    <a:pt x="865" y="3459"/>
                  </a:lnTo>
                  <a:lnTo>
                    <a:pt x="1153" y="3603"/>
                  </a:lnTo>
                  <a:lnTo>
                    <a:pt x="1441" y="3651"/>
                  </a:lnTo>
                  <a:lnTo>
                    <a:pt x="1729" y="3699"/>
                  </a:lnTo>
                  <a:lnTo>
                    <a:pt x="1729" y="3699"/>
                  </a:lnTo>
                  <a:lnTo>
                    <a:pt x="2018" y="3651"/>
                  </a:lnTo>
                  <a:lnTo>
                    <a:pt x="2018" y="3651"/>
                  </a:lnTo>
                  <a:lnTo>
                    <a:pt x="2258" y="3603"/>
                  </a:lnTo>
                  <a:lnTo>
                    <a:pt x="2450" y="3507"/>
                  </a:lnTo>
                  <a:lnTo>
                    <a:pt x="2642" y="3410"/>
                  </a:lnTo>
                  <a:lnTo>
                    <a:pt x="2834" y="3266"/>
                  </a:lnTo>
                  <a:lnTo>
                    <a:pt x="2978" y="3074"/>
                  </a:lnTo>
                  <a:lnTo>
                    <a:pt x="3122" y="2882"/>
                  </a:lnTo>
                  <a:lnTo>
                    <a:pt x="3218" y="2690"/>
                  </a:lnTo>
                  <a:lnTo>
                    <a:pt x="3314" y="2450"/>
                  </a:lnTo>
                  <a:lnTo>
                    <a:pt x="2114" y="97"/>
                  </a:lnTo>
                  <a:lnTo>
                    <a:pt x="2114" y="97"/>
                  </a:lnTo>
                  <a:lnTo>
                    <a:pt x="1874" y="1"/>
                  </a:lnTo>
                  <a:lnTo>
                    <a:pt x="1633" y="1"/>
                  </a:lnTo>
                </a:path>
              </a:pathLst>
            </a:custGeom>
            <a:no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896" name="Google Shape;3896;p59"/>
            <p:cNvSpPr/>
            <p:nvPr/>
          </p:nvSpPr>
          <p:spPr>
            <a:xfrm>
              <a:off x="537075" y="3073600"/>
              <a:ext cx="1225" cy="25"/>
            </a:xfrm>
            <a:custGeom>
              <a:avLst/>
              <a:gdLst/>
              <a:ahLst/>
              <a:cxnLst/>
              <a:rect l="l" t="t" r="r" b="b"/>
              <a:pathLst>
                <a:path w="49" h="1" extrusionOk="0">
                  <a:moveTo>
                    <a:pt x="48" y="0"/>
                  </a:moveTo>
                  <a:lnTo>
                    <a:pt x="0" y="0"/>
                  </a:lnTo>
                  <a:lnTo>
                    <a:pt x="48" y="0"/>
                  </a:lnTo>
                  <a:close/>
                </a:path>
              </a:pathLst>
            </a:custGeom>
            <a:solidFill>
              <a:srgbClr val="210A0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897" name="Google Shape;3897;p59"/>
            <p:cNvSpPr/>
            <p:nvPr/>
          </p:nvSpPr>
          <p:spPr>
            <a:xfrm>
              <a:off x="528675" y="3062775"/>
              <a:ext cx="25" cy="1225"/>
            </a:xfrm>
            <a:custGeom>
              <a:avLst/>
              <a:gdLst/>
              <a:ahLst/>
              <a:cxnLst/>
              <a:rect l="l" t="t" r="r" b="b"/>
              <a:pathLst>
                <a:path w="1" h="49" extrusionOk="0">
                  <a:moveTo>
                    <a:pt x="0" y="49"/>
                  </a:moveTo>
                  <a:lnTo>
                    <a:pt x="0" y="1"/>
                  </a:lnTo>
                  <a:lnTo>
                    <a:pt x="0" y="49"/>
                  </a:lnTo>
                  <a:close/>
                </a:path>
              </a:pathLst>
            </a:custGeom>
            <a:solidFill>
              <a:srgbClr val="210A0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898" name="Google Shape;3898;p59"/>
            <p:cNvSpPr/>
            <p:nvPr/>
          </p:nvSpPr>
          <p:spPr>
            <a:xfrm>
              <a:off x="655925" y="3101200"/>
              <a:ext cx="81675" cy="66050"/>
            </a:xfrm>
            <a:custGeom>
              <a:avLst/>
              <a:gdLst/>
              <a:ahLst/>
              <a:cxnLst/>
              <a:rect l="l" t="t" r="r" b="b"/>
              <a:pathLst>
                <a:path w="3267" h="2642" extrusionOk="0">
                  <a:moveTo>
                    <a:pt x="1490" y="1"/>
                  </a:moveTo>
                  <a:lnTo>
                    <a:pt x="1201" y="49"/>
                  </a:lnTo>
                  <a:lnTo>
                    <a:pt x="961" y="97"/>
                  </a:lnTo>
                  <a:lnTo>
                    <a:pt x="721" y="145"/>
                  </a:lnTo>
                  <a:lnTo>
                    <a:pt x="481" y="241"/>
                  </a:lnTo>
                  <a:lnTo>
                    <a:pt x="433" y="721"/>
                  </a:lnTo>
                  <a:lnTo>
                    <a:pt x="337" y="1153"/>
                  </a:lnTo>
                  <a:lnTo>
                    <a:pt x="193" y="1537"/>
                  </a:lnTo>
                  <a:lnTo>
                    <a:pt x="1" y="1922"/>
                  </a:lnTo>
                  <a:lnTo>
                    <a:pt x="241" y="2210"/>
                  </a:lnTo>
                  <a:lnTo>
                    <a:pt x="577" y="2402"/>
                  </a:lnTo>
                  <a:lnTo>
                    <a:pt x="1009" y="2546"/>
                  </a:lnTo>
                  <a:lnTo>
                    <a:pt x="1442" y="2642"/>
                  </a:lnTo>
                  <a:lnTo>
                    <a:pt x="1922" y="2642"/>
                  </a:lnTo>
                  <a:lnTo>
                    <a:pt x="2210" y="2546"/>
                  </a:lnTo>
                  <a:lnTo>
                    <a:pt x="2498" y="2450"/>
                  </a:lnTo>
                  <a:lnTo>
                    <a:pt x="2738" y="2306"/>
                  </a:lnTo>
                  <a:lnTo>
                    <a:pt x="2930" y="2114"/>
                  </a:lnTo>
                  <a:lnTo>
                    <a:pt x="3074" y="1922"/>
                  </a:lnTo>
                  <a:lnTo>
                    <a:pt x="3218" y="1681"/>
                  </a:lnTo>
                  <a:lnTo>
                    <a:pt x="3266" y="1441"/>
                  </a:lnTo>
                  <a:lnTo>
                    <a:pt x="3218" y="1153"/>
                  </a:lnTo>
                  <a:lnTo>
                    <a:pt x="3122" y="913"/>
                  </a:lnTo>
                  <a:lnTo>
                    <a:pt x="2978" y="673"/>
                  </a:lnTo>
                  <a:lnTo>
                    <a:pt x="2786" y="481"/>
                  </a:lnTo>
                  <a:lnTo>
                    <a:pt x="2546" y="289"/>
                  </a:lnTo>
                  <a:lnTo>
                    <a:pt x="2258" y="145"/>
                  </a:lnTo>
                  <a:lnTo>
                    <a:pt x="1970" y="49"/>
                  </a:lnTo>
                  <a:lnTo>
                    <a:pt x="1586" y="1"/>
                  </a:lnTo>
                  <a:close/>
                </a:path>
              </a:pathLst>
            </a:custGeom>
            <a:solidFill>
              <a:srgbClr val="BF501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899" name="Google Shape;3899;p59"/>
            <p:cNvSpPr/>
            <p:nvPr/>
          </p:nvSpPr>
          <p:spPr>
            <a:xfrm>
              <a:off x="655925" y="3101200"/>
              <a:ext cx="81675" cy="66050"/>
            </a:xfrm>
            <a:custGeom>
              <a:avLst/>
              <a:gdLst/>
              <a:ahLst/>
              <a:cxnLst/>
              <a:rect l="l" t="t" r="r" b="b"/>
              <a:pathLst>
                <a:path w="3267" h="2642" fill="none" extrusionOk="0">
                  <a:moveTo>
                    <a:pt x="1490" y="1"/>
                  </a:moveTo>
                  <a:lnTo>
                    <a:pt x="1490" y="1"/>
                  </a:lnTo>
                  <a:lnTo>
                    <a:pt x="1201" y="49"/>
                  </a:lnTo>
                  <a:lnTo>
                    <a:pt x="961" y="97"/>
                  </a:lnTo>
                  <a:lnTo>
                    <a:pt x="721" y="145"/>
                  </a:lnTo>
                  <a:lnTo>
                    <a:pt x="481" y="241"/>
                  </a:lnTo>
                  <a:lnTo>
                    <a:pt x="481" y="241"/>
                  </a:lnTo>
                  <a:lnTo>
                    <a:pt x="433" y="721"/>
                  </a:lnTo>
                  <a:lnTo>
                    <a:pt x="337" y="1153"/>
                  </a:lnTo>
                  <a:lnTo>
                    <a:pt x="193" y="1537"/>
                  </a:lnTo>
                  <a:lnTo>
                    <a:pt x="1" y="1922"/>
                  </a:lnTo>
                  <a:lnTo>
                    <a:pt x="1" y="1922"/>
                  </a:lnTo>
                  <a:lnTo>
                    <a:pt x="241" y="2210"/>
                  </a:lnTo>
                  <a:lnTo>
                    <a:pt x="577" y="2402"/>
                  </a:lnTo>
                  <a:lnTo>
                    <a:pt x="1009" y="2546"/>
                  </a:lnTo>
                  <a:lnTo>
                    <a:pt x="1442" y="2642"/>
                  </a:lnTo>
                  <a:lnTo>
                    <a:pt x="1442" y="2642"/>
                  </a:lnTo>
                  <a:lnTo>
                    <a:pt x="1586" y="2642"/>
                  </a:lnTo>
                  <a:lnTo>
                    <a:pt x="1586" y="2642"/>
                  </a:lnTo>
                  <a:lnTo>
                    <a:pt x="1922" y="2642"/>
                  </a:lnTo>
                  <a:lnTo>
                    <a:pt x="2210" y="2546"/>
                  </a:lnTo>
                  <a:lnTo>
                    <a:pt x="2498" y="2450"/>
                  </a:lnTo>
                  <a:lnTo>
                    <a:pt x="2738" y="2306"/>
                  </a:lnTo>
                  <a:lnTo>
                    <a:pt x="2930" y="2114"/>
                  </a:lnTo>
                  <a:lnTo>
                    <a:pt x="3074" y="1922"/>
                  </a:lnTo>
                  <a:lnTo>
                    <a:pt x="3218" y="1681"/>
                  </a:lnTo>
                  <a:lnTo>
                    <a:pt x="3266" y="1441"/>
                  </a:lnTo>
                  <a:lnTo>
                    <a:pt x="3266" y="1441"/>
                  </a:lnTo>
                  <a:lnTo>
                    <a:pt x="3218" y="1153"/>
                  </a:lnTo>
                  <a:lnTo>
                    <a:pt x="3122" y="913"/>
                  </a:lnTo>
                  <a:lnTo>
                    <a:pt x="2978" y="673"/>
                  </a:lnTo>
                  <a:lnTo>
                    <a:pt x="2786" y="481"/>
                  </a:lnTo>
                  <a:lnTo>
                    <a:pt x="2546" y="289"/>
                  </a:lnTo>
                  <a:lnTo>
                    <a:pt x="2258" y="145"/>
                  </a:lnTo>
                  <a:lnTo>
                    <a:pt x="1970" y="49"/>
                  </a:lnTo>
                  <a:lnTo>
                    <a:pt x="1586" y="1"/>
                  </a:lnTo>
                  <a:lnTo>
                    <a:pt x="1586" y="1"/>
                  </a:lnTo>
                  <a:lnTo>
                    <a:pt x="1490" y="1"/>
                  </a:lnTo>
                </a:path>
              </a:pathLst>
            </a:custGeom>
            <a:no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900" name="Google Shape;3900;p59"/>
            <p:cNvSpPr/>
            <p:nvPr/>
          </p:nvSpPr>
          <p:spPr>
            <a:xfrm>
              <a:off x="651125" y="3107200"/>
              <a:ext cx="16850" cy="42050"/>
            </a:xfrm>
            <a:custGeom>
              <a:avLst/>
              <a:gdLst/>
              <a:ahLst/>
              <a:cxnLst/>
              <a:rect l="l" t="t" r="r" b="b"/>
              <a:pathLst>
                <a:path w="674" h="1682" extrusionOk="0">
                  <a:moveTo>
                    <a:pt x="673" y="1"/>
                  </a:moveTo>
                  <a:lnTo>
                    <a:pt x="385" y="193"/>
                  </a:lnTo>
                  <a:lnTo>
                    <a:pt x="193" y="433"/>
                  </a:lnTo>
                  <a:lnTo>
                    <a:pt x="49" y="721"/>
                  </a:lnTo>
                  <a:lnTo>
                    <a:pt x="1" y="1009"/>
                  </a:lnTo>
                  <a:lnTo>
                    <a:pt x="1" y="1153"/>
                  </a:lnTo>
                  <a:lnTo>
                    <a:pt x="49" y="1345"/>
                  </a:lnTo>
                  <a:lnTo>
                    <a:pt x="97" y="1538"/>
                  </a:lnTo>
                  <a:lnTo>
                    <a:pt x="193" y="1682"/>
                  </a:lnTo>
                  <a:lnTo>
                    <a:pt x="385" y="1297"/>
                  </a:lnTo>
                  <a:lnTo>
                    <a:pt x="529" y="913"/>
                  </a:lnTo>
                  <a:lnTo>
                    <a:pt x="625" y="481"/>
                  </a:lnTo>
                  <a:lnTo>
                    <a:pt x="673" y="1"/>
                  </a:lnTo>
                  <a:close/>
                </a:path>
              </a:pathLst>
            </a:custGeom>
            <a:solidFill>
              <a:srgbClr val="BF501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901" name="Google Shape;3901;p59"/>
            <p:cNvSpPr/>
            <p:nvPr/>
          </p:nvSpPr>
          <p:spPr>
            <a:xfrm>
              <a:off x="651125" y="3107200"/>
              <a:ext cx="16850" cy="42050"/>
            </a:xfrm>
            <a:custGeom>
              <a:avLst/>
              <a:gdLst/>
              <a:ahLst/>
              <a:cxnLst/>
              <a:rect l="l" t="t" r="r" b="b"/>
              <a:pathLst>
                <a:path w="674" h="1682" fill="none" extrusionOk="0">
                  <a:moveTo>
                    <a:pt x="673" y="1"/>
                  </a:moveTo>
                  <a:lnTo>
                    <a:pt x="673" y="1"/>
                  </a:lnTo>
                  <a:lnTo>
                    <a:pt x="385" y="193"/>
                  </a:lnTo>
                  <a:lnTo>
                    <a:pt x="193" y="433"/>
                  </a:lnTo>
                  <a:lnTo>
                    <a:pt x="49" y="721"/>
                  </a:lnTo>
                  <a:lnTo>
                    <a:pt x="1" y="1009"/>
                  </a:lnTo>
                  <a:lnTo>
                    <a:pt x="1" y="1009"/>
                  </a:lnTo>
                  <a:lnTo>
                    <a:pt x="1" y="1153"/>
                  </a:lnTo>
                  <a:lnTo>
                    <a:pt x="49" y="1345"/>
                  </a:lnTo>
                  <a:lnTo>
                    <a:pt x="97" y="1538"/>
                  </a:lnTo>
                  <a:lnTo>
                    <a:pt x="193" y="1682"/>
                  </a:lnTo>
                  <a:lnTo>
                    <a:pt x="193" y="1682"/>
                  </a:lnTo>
                  <a:lnTo>
                    <a:pt x="385" y="1297"/>
                  </a:lnTo>
                  <a:lnTo>
                    <a:pt x="529" y="913"/>
                  </a:lnTo>
                  <a:lnTo>
                    <a:pt x="625" y="481"/>
                  </a:lnTo>
                  <a:lnTo>
                    <a:pt x="673" y="1"/>
                  </a:lnTo>
                </a:path>
              </a:pathLst>
            </a:custGeom>
            <a:no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902" name="Google Shape;3902;p59"/>
            <p:cNvSpPr/>
            <p:nvPr/>
          </p:nvSpPr>
          <p:spPr>
            <a:xfrm>
              <a:off x="886450" y="2915100"/>
              <a:ext cx="82875" cy="40850"/>
            </a:xfrm>
            <a:custGeom>
              <a:avLst/>
              <a:gdLst/>
              <a:ahLst/>
              <a:cxnLst/>
              <a:rect l="l" t="t" r="r" b="b"/>
              <a:pathLst>
                <a:path w="3315" h="1634" extrusionOk="0">
                  <a:moveTo>
                    <a:pt x="1393" y="1"/>
                  </a:moveTo>
                  <a:lnTo>
                    <a:pt x="1153" y="49"/>
                  </a:lnTo>
                  <a:lnTo>
                    <a:pt x="913" y="97"/>
                  </a:lnTo>
                  <a:lnTo>
                    <a:pt x="625" y="241"/>
                  </a:lnTo>
                  <a:lnTo>
                    <a:pt x="385" y="385"/>
                  </a:lnTo>
                  <a:lnTo>
                    <a:pt x="193" y="625"/>
                  </a:lnTo>
                  <a:lnTo>
                    <a:pt x="49" y="865"/>
                  </a:lnTo>
                  <a:lnTo>
                    <a:pt x="1" y="913"/>
                  </a:lnTo>
                  <a:lnTo>
                    <a:pt x="1" y="961"/>
                  </a:lnTo>
                  <a:lnTo>
                    <a:pt x="97" y="1057"/>
                  </a:lnTo>
                  <a:lnTo>
                    <a:pt x="193" y="1105"/>
                  </a:lnTo>
                  <a:lnTo>
                    <a:pt x="289" y="1057"/>
                  </a:lnTo>
                  <a:lnTo>
                    <a:pt x="337" y="1009"/>
                  </a:lnTo>
                  <a:lnTo>
                    <a:pt x="433" y="817"/>
                  </a:lnTo>
                  <a:lnTo>
                    <a:pt x="625" y="625"/>
                  </a:lnTo>
                  <a:lnTo>
                    <a:pt x="817" y="529"/>
                  </a:lnTo>
                  <a:lnTo>
                    <a:pt x="1009" y="385"/>
                  </a:lnTo>
                  <a:lnTo>
                    <a:pt x="1201" y="337"/>
                  </a:lnTo>
                  <a:lnTo>
                    <a:pt x="1441" y="337"/>
                  </a:lnTo>
                  <a:lnTo>
                    <a:pt x="1826" y="433"/>
                  </a:lnTo>
                  <a:lnTo>
                    <a:pt x="2210" y="577"/>
                  </a:lnTo>
                  <a:lnTo>
                    <a:pt x="2594" y="817"/>
                  </a:lnTo>
                  <a:lnTo>
                    <a:pt x="2882" y="1153"/>
                  </a:lnTo>
                  <a:lnTo>
                    <a:pt x="2978" y="1345"/>
                  </a:lnTo>
                  <a:lnTo>
                    <a:pt x="3026" y="1538"/>
                  </a:lnTo>
                  <a:lnTo>
                    <a:pt x="3122" y="1634"/>
                  </a:lnTo>
                  <a:lnTo>
                    <a:pt x="3218" y="1634"/>
                  </a:lnTo>
                  <a:lnTo>
                    <a:pt x="3314" y="1538"/>
                  </a:lnTo>
                  <a:lnTo>
                    <a:pt x="3314" y="1441"/>
                  </a:lnTo>
                  <a:lnTo>
                    <a:pt x="3218" y="1201"/>
                  </a:lnTo>
                  <a:lnTo>
                    <a:pt x="3122" y="961"/>
                  </a:lnTo>
                  <a:lnTo>
                    <a:pt x="2978" y="721"/>
                  </a:lnTo>
                  <a:lnTo>
                    <a:pt x="2834" y="529"/>
                  </a:lnTo>
                  <a:lnTo>
                    <a:pt x="2594" y="385"/>
                  </a:lnTo>
                  <a:lnTo>
                    <a:pt x="2402" y="193"/>
                  </a:lnTo>
                  <a:lnTo>
                    <a:pt x="2162" y="97"/>
                  </a:lnTo>
                  <a:lnTo>
                    <a:pt x="1922" y="1"/>
                  </a:lnTo>
                  <a:close/>
                </a:path>
              </a:pathLst>
            </a:custGeom>
            <a:solidFill>
              <a:srgbClr val="4D2A2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903" name="Google Shape;3903;p59"/>
            <p:cNvSpPr/>
            <p:nvPr/>
          </p:nvSpPr>
          <p:spPr>
            <a:xfrm>
              <a:off x="683550" y="2918700"/>
              <a:ext cx="81675" cy="39650"/>
            </a:xfrm>
            <a:custGeom>
              <a:avLst/>
              <a:gdLst/>
              <a:ahLst/>
              <a:cxnLst/>
              <a:rect l="l" t="t" r="r" b="b"/>
              <a:pathLst>
                <a:path w="3267" h="1586" extrusionOk="0">
                  <a:moveTo>
                    <a:pt x="1585" y="1"/>
                  </a:moveTo>
                  <a:lnTo>
                    <a:pt x="1345" y="97"/>
                  </a:lnTo>
                  <a:lnTo>
                    <a:pt x="913" y="289"/>
                  </a:lnTo>
                  <a:lnTo>
                    <a:pt x="673" y="433"/>
                  </a:lnTo>
                  <a:lnTo>
                    <a:pt x="529" y="577"/>
                  </a:lnTo>
                  <a:lnTo>
                    <a:pt x="337" y="769"/>
                  </a:lnTo>
                  <a:lnTo>
                    <a:pt x="192" y="961"/>
                  </a:lnTo>
                  <a:lnTo>
                    <a:pt x="96" y="1201"/>
                  </a:lnTo>
                  <a:lnTo>
                    <a:pt x="0" y="1442"/>
                  </a:lnTo>
                  <a:lnTo>
                    <a:pt x="0" y="1538"/>
                  </a:lnTo>
                  <a:lnTo>
                    <a:pt x="96" y="1586"/>
                  </a:lnTo>
                  <a:lnTo>
                    <a:pt x="192" y="1586"/>
                  </a:lnTo>
                  <a:lnTo>
                    <a:pt x="289" y="1490"/>
                  </a:lnTo>
                  <a:lnTo>
                    <a:pt x="337" y="1297"/>
                  </a:lnTo>
                  <a:lnTo>
                    <a:pt x="481" y="1153"/>
                  </a:lnTo>
                  <a:lnTo>
                    <a:pt x="769" y="865"/>
                  </a:lnTo>
                  <a:lnTo>
                    <a:pt x="1105" y="625"/>
                  </a:lnTo>
                  <a:lnTo>
                    <a:pt x="1441" y="481"/>
                  </a:lnTo>
                  <a:lnTo>
                    <a:pt x="1873" y="337"/>
                  </a:lnTo>
                  <a:lnTo>
                    <a:pt x="2065" y="337"/>
                  </a:lnTo>
                  <a:lnTo>
                    <a:pt x="2258" y="385"/>
                  </a:lnTo>
                  <a:lnTo>
                    <a:pt x="2450" y="433"/>
                  </a:lnTo>
                  <a:lnTo>
                    <a:pt x="2690" y="529"/>
                  </a:lnTo>
                  <a:lnTo>
                    <a:pt x="2834" y="673"/>
                  </a:lnTo>
                  <a:lnTo>
                    <a:pt x="2978" y="817"/>
                  </a:lnTo>
                  <a:lnTo>
                    <a:pt x="3074" y="865"/>
                  </a:lnTo>
                  <a:lnTo>
                    <a:pt x="3122" y="865"/>
                  </a:lnTo>
                  <a:lnTo>
                    <a:pt x="3218" y="817"/>
                  </a:lnTo>
                  <a:lnTo>
                    <a:pt x="3266" y="721"/>
                  </a:lnTo>
                  <a:lnTo>
                    <a:pt x="3266" y="673"/>
                  </a:lnTo>
                  <a:lnTo>
                    <a:pt x="3218" y="577"/>
                  </a:lnTo>
                  <a:lnTo>
                    <a:pt x="3026" y="385"/>
                  </a:lnTo>
                  <a:lnTo>
                    <a:pt x="2834" y="241"/>
                  </a:lnTo>
                  <a:lnTo>
                    <a:pt x="2594" y="145"/>
                  </a:lnTo>
                  <a:lnTo>
                    <a:pt x="2354" y="49"/>
                  </a:lnTo>
                  <a:lnTo>
                    <a:pt x="1825" y="1"/>
                  </a:lnTo>
                  <a:close/>
                </a:path>
              </a:pathLst>
            </a:custGeom>
            <a:solidFill>
              <a:srgbClr val="4D2A2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904" name="Google Shape;3904;p59"/>
            <p:cNvSpPr/>
            <p:nvPr/>
          </p:nvSpPr>
          <p:spPr>
            <a:xfrm>
              <a:off x="934475" y="3065175"/>
              <a:ext cx="85275" cy="67275"/>
            </a:xfrm>
            <a:custGeom>
              <a:avLst/>
              <a:gdLst/>
              <a:ahLst/>
              <a:cxnLst/>
              <a:rect l="l" t="t" r="r" b="b"/>
              <a:pathLst>
                <a:path w="3411" h="2691" extrusionOk="0">
                  <a:moveTo>
                    <a:pt x="1682" y="1"/>
                  </a:moveTo>
                  <a:lnTo>
                    <a:pt x="1393" y="49"/>
                  </a:lnTo>
                  <a:lnTo>
                    <a:pt x="1057" y="145"/>
                  </a:lnTo>
                  <a:lnTo>
                    <a:pt x="769" y="337"/>
                  </a:lnTo>
                  <a:lnTo>
                    <a:pt x="529" y="481"/>
                  </a:lnTo>
                  <a:lnTo>
                    <a:pt x="337" y="721"/>
                  </a:lnTo>
                  <a:lnTo>
                    <a:pt x="145" y="961"/>
                  </a:lnTo>
                  <a:lnTo>
                    <a:pt x="49" y="1201"/>
                  </a:lnTo>
                  <a:lnTo>
                    <a:pt x="1" y="1490"/>
                  </a:lnTo>
                  <a:lnTo>
                    <a:pt x="49" y="1730"/>
                  </a:lnTo>
                  <a:lnTo>
                    <a:pt x="97" y="1922"/>
                  </a:lnTo>
                  <a:lnTo>
                    <a:pt x="241" y="2114"/>
                  </a:lnTo>
                  <a:lnTo>
                    <a:pt x="385" y="2306"/>
                  </a:lnTo>
                  <a:lnTo>
                    <a:pt x="577" y="2402"/>
                  </a:lnTo>
                  <a:lnTo>
                    <a:pt x="769" y="2546"/>
                  </a:lnTo>
                  <a:lnTo>
                    <a:pt x="1009" y="2594"/>
                  </a:lnTo>
                  <a:lnTo>
                    <a:pt x="1249" y="2642"/>
                  </a:lnTo>
                  <a:lnTo>
                    <a:pt x="1489" y="2690"/>
                  </a:lnTo>
                  <a:lnTo>
                    <a:pt x="1778" y="2642"/>
                  </a:lnTo>
                  <a:lnTo>
                    <a:pt x="2018" y="2594"/>
                  </a:lnTo>
                  <a:lnTo>
                    <a:pt x="2354" y="2498"/>
                  </a:lnTo>
                  <a:lnTo>
                    <a:pt x="2642" y="2354"/>
                  </a:lnTo>
                  <a:lnTo>
                    <a:pt x="2930" y="2162"/>
                  </a:lnTo>
                  <a:lnTo>
                    <a:pt x="3122" y="1970"/>
                  </a:lnTo>
                  <a:lnTo>
                    <a:pt x="3266" y="1730"/>
                  </a:lnTo>
                  <a:lnTo>
                    <a:pt x="3362" y="1442"/>
                  </a:lnTo>
                  <a:lnTo>
                    <a:pt x="3410" y="1201"/>
                  </a:lnTo>
                  <a:lnTo>
                    <a:pt x="3410" y="913"/>
                  </a:lnTo>
                  <a:lnTo>
                    <a:pt x="3314" y="721"/>
                  </a:lnTo>
                  <a:lnTo>
                    <a:pt x="3218" y="529"/>
                  </a:lnTo>
                  <a:lnTo>
                    <a:pt x="3074" y="385"/>
                  </a:lnTo>
                  <a:lnTo>
                    <a:pt x="2882" y="241"/>
                  </a:lnTo>
                  <a:lnTo>
                    <a:pt x="2690" y="145"/>
                  </a:lnTo>
                  <a:lnTo>
                    <a:pt x="2450" y="49"/>
                  </a:lnTo>
                  <a:lnTo>
                    <a:pt x="2210" y="1"/>
                  </a:lnTo>
                  <a:close/>
                </a:path>
              </a:pathLst>
            </a:custGeom>
            <a:solidFill>
              <a:srgbClr val="BF501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905" name="Google Shape;3905;p59"/>
            <p:cNvSpPr/>
            <p:nvPr/>
          </p:nvSpPr>
          <p:spPr>
            <a:xfrm>
              <a:off x="934475" y="3065175"/>
              <a:ext cx="85275" cy="67275"/>
            </a:xfrm>
            <a:custGeom>
              <a:avLst/>
              <a:gdLst/>
              <a:ahLst/>
              <a:cxnLst/>
              <a:rect l="l" t="t" r="r" b="b"/>
              <a:pathLst>
                <a:path w="3411" h="2691" fill="none" extrusionOk="0">
                  <a:moveTo>
                    <a:pt x="1922" y="1"/>
                  </a:moveTo>
                  <a:lnTo>
                    <a:pt x="1922" y="1"/>
                  </a:lnTo>
                  <a:lnTo>
                    <a:pt x="1682" y="1"/>
                  </a:lnTo>
                  <a:lnTo>
                    <a:pt x="1393" y="49"/>
                  </a:lnTo>
                  <a:lnTo>
                    <a:pt x="1393" y="49"/>
                  </a:lnTo>
                  <a:lnTo>
                    <a:pt x="1057" y="145"/>
                  </a:lnTo>
                  <a:lnTo>
                    <a:pt x="769" y="337"/>
                  </a:lnTo>
                  <a:lnTo>
                    <a:pt x="529" y="481"/>
                  </a:lnTo>
                  <a:lnTo>
                    <a:pt x="337" y="721"/>
                  </a:lnTo>
                  <a:lnTo>
                    <a:pt x="145" y="961"/>
                  </a:lnTo>
                  <a:lnTo>
                    <a:pt x="49" y="1201"/>
                  </a:lnTo>
                  <a:lnTo>
                    <a:pt x="1" y="1490"/>
                  </a:lnTo>
                  <a:lnTo>
                    <a:pt x="49" y="1730"/>
                  </a:lnTo>
                  <a:lnTo>
                    <a:pt x="49" y="1730"/>
                  </a:lnTo>
                  <a:lnTo>
                    <a:pt x="97" y="1922"/>
                  </a:lnTo>
                  <a:lnTo>
                    <a:pt x="241" y="2114"/>
                  </a:lnTo>
                  <a:lnTo>
                    <a:pt x="385" y="2306"/>
                  </a:lnTo>
                  <a:lnTo>
                    <a:pt x="577" y="2402"/>
                  </a:lnTo>
                  <a:lnTo>
                    <a:pt x="769" y="2546"/>
                  </a:lnTo>
                  <a:lnTo>
                    <a:pt x="1009" y="2594"/>
                  </a:lnTo>
                  <a:lnTo>
                    <a:pt x="1249" y="2642"/>
                  </a:lnTo>
                  <a:lnTo>
                    <a:pt x="1489" y="2690"/>
                  </a:lnTo>
                  <a:lnTo>
                    <a:pt x="1489" y="2690"/>
                  </a:lnTo>
                  <a:lnTo>
                    <a:pt x="1778" y="2642"/>
                  </a:lnTo>
                  <a:lnTo>
                    <a:pt x="2018" y="2594"/>
                  </a:lnTo>
                  <a:lnTo>
                    <a:pt x="2018" y="2594"/>
                  </a:lnTo>
                  <a:lnTo>
                    <a:pt x="2354" y="2498"/>
                  </a:lnTo>
                  <a:lnTo>
                    <a:pt x="2642" y="2354"/>
                  </a:lnTo>
                  <a:lnTo>
                    <a:pt x="2930" y="2162"/>
                  </a:lnTo>
                  <a:lnTo>
                    <a:pt x="3122" y="1970"/>
                  </a:lnTo>
                  <a:lnTo>
                    <a:pt x="3266" y="1730"/>
                  </a:lnTo>
                  <a:lnTo>
                    <a:pt x="3362" y="1442"/>
                  </a:lnTo>
                  <a:lnTo>
                    <a:pt x="3410" y="1201"/>
                  </a:lnTo>
                  <a:lnTo>
                    <a:pt x="3410" y="913"/>
                  </a:lnTo>
                  <a:lnTo>
                    <a:pt x="3410" y="913"/>
                  </a:lnTo>
                  <a:lnTo>
                    <a:pt x="3314" y="721"/>
                  </a:lnTo>
                  <a:lnTo>
                    <a:pt x="3218" y="529"/>
                  </a:lnTo>
                  <a:lnTo>
                    <a:pt x="3074" y="385"/>
                  </a:lnTo>
                  <a:lnTo>
                    <a:pt x="2882" y="241"/>
                  </a:lnTo>
                  <a:lnTo>
                    <a:pt x="2690" y="145"/>
                  </a:lnTo>
                  <a:lnTo>
                    <a:pt x="2450" y="49"/>
                  </a:lnTo>
                  <a:lnTo>
                    <a:pt x="2210" y="1"/>
                  </a:lnTo>
                  <a:lnTo>
                    <a:pt x="1922" y="1"/>
                  </a:lnTo>
                </a:path>
              </a:pathLst>
            </a:custGeom>
            <a:no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906" name="Google Shape;3906;p59"/>
            <p:cNvSpPr/>
            <p:nvPr/>
          </p:nvSpPr>
          <p:spPr>
            <a:xfrm>
              <a:off x="682350" y="2973925"/>
              <a:ext cx="97275" cy="121300"/>
            </a:xfrm>
            <a:custGeom>
              <a:avLst/>
              <a:gdLst/>
              <a:ahLst/>
              <a:cxnLst/>
              <a:rect l="l" t="t" r="r" b="b"/>
              <a:pathLst>
                <a:path w="3891" h="4852" extrusionOk="0">
                  <a:moveTo>
                    <a:pt x="1873" y="1"/>
                  </a:moveTo>
                  <a:lnTo>
                    <a:pt x="1489" y="49"/>
                  </a:lnTo>
                  <a:lnTo>
                    <a:pt x="1105" y="193"/>
                  </a:lnTo>
                  <a:lnTo>
                    <a:pt x="817" y="385"/>
                  </a:lnTo>
                  <a:lnTo>
                    <a:pt x="529" y="625"/>
                  </a:lnTo>
                  <a:lnTo>
                    <a:pt x="288" y="913"/>
                  </a:lnTo>
                  <a:lnTo>
                    <a:pt x="144" y="1250"/>
                  </a:lnTo>
                  <a:lnTo>
                    <a:pt x="48" y="1586"/>
                  </a:lnTo>
                  <a:lnTo>
                    <a:pt x="0" y="2018"/>
                  </a:lnTo>
                  <a:lnTo>
                    <a:pt x="48" y="3027"/>
                  </a:lnTo>
                  <a:lnTo>
                    <a:pt x="96" y="3411"/>
                  </a:lnTo>
                  <a:lnTo>
                    <a:pt x="240" y="3747"/>
                  </a:lnTo>
                  <a:lnTo>
                    <a:pt x="433" y="4083"/>
                  </a:lnTo>
                  <a:lnTo>
                    <a:pt x="673" y="4371"/>
                  </a:lnTo>
                  <a:lnTo>
                    <a:pt x="961" y="4563"/>
                  </a:lnTo>
                  <a:lnTo>
                    <a:pt x="1297" y="4755"/>
                  </a:lnTo>
                  <a:lnTo>
                    <a:pt x="1681" y="4851"/>
                  </a:lnTo>
                  <a:lnTo>
                    <a:pt x="2065" y="4851"/>
                  </a:lnTo>
                  <a:lnTo>
                    <a:pt x="2450" y="4803"/>
                  </a:lnTo>
                  <a:lnTo>
                    <a:pt x="2786" y="4659"/>
                  </a:lnTo>
                  <a:lnTo>
                    <a:pt x="3122" y="4467"/>
                  </a:lnTo>
                  <a:lnTo>
                    <a:pt x="3410" y="4227"/>
                  </a:lnTo>
                  <a:lnTo>
                    <a:pt x="3650" y="3939"/>
                  </a:lnTo>
                  <a:lnTo>
                    <a:pt x="3794" y="3603"/>
                  </a:lnTo>
                  <a:lnTo>
                    <a:pt x="3890" y="3267"/>
                  </a:lnTo>
                  <a:lnTo>
                    <a:pt x="3890" y="2834"/>
                  </a:lnTo>
                  <a:lnTo>
                    <a:pt x="3842" y="1826"/>
                  </a:lnTo>
                  <a:lnTo>
                    <a:pt x="3794" y="1442"/>
                  </a:lnTo>
                  <a:lnTo>
                    <a:pt x="3698" y="1106"/>
                  </a:lnTo>
                  <a:lnTo>
                    <a:pt x="3506" y="769"/>
                  </a:lnTo>
                  <a:lnTo>
                    <a:pt x="3266" y="481"/>
                  </a:lnTo>
                  <a:lnTo>
                    <a:pt x="2930" y="289"/>
                  </a:lnTo>
                  <a:lnTo>
                    <a:pt x="2594" y="97"/>
                  </a:lnTo>
                  <a:lnTo>
                    <a:pt x="2258" y="1"/>
                  </a:lnTo>
                  <a:close/>
                </a:path>
              </a:pathLst>
            </a:custGeom>
            <a:solidFill>
              <a:srgbClr val="FDFDFD"/>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907" name="Google Shape;3907;p59"/>
            <p:cNvSpPr/>
            <p:nvPr/>
          </p:nvSpPr>
          <p:spPr>
            <a:xfrm>
              <a:off x="708750" y="2982350"/>
              <a:ext cx="70875" cy="105675"/>
            </a:xfrm>
            <a:custGeom>
              <a:avLst/>
              <a:gdLst/>
              <a:ahLst/>
              <a:cxnLst/>
              <a:rect l="l" t="t" r="r" b="b"/>
              <a:pathLst>
                <a:path w="2835" h="4227" extrusionOk="0">
                  <a:moveTo>
                    <a:pt x="1634" y="0"/>
                  </a:moveTo>
                  <a:lnTo>
                    <a:pt x="1250" y="96"/>
                  </a:lnTo>
                  <a:lnTo>
                    <a:pt x="961" y="192"/>
                  </a:lnTo>
                  <a:lnTo>
                    <a:pt x="673" y="432"/>
                  </a:lnTo>
                  <a:lnTo>
                    <a:pt x="433" y="672"/>
                  </a:lnTo>
                  <a:lnTo>
                    <a:pt x="241" y="1009"/>
                  </a:lnTo>
                  <a:lnTo>
                    <a:pt x="97" y="1345"/>
                  </a:lnTo>
                  <a:lnTo>
                    <a:pt x="1" y="1777"/>
                  </a:lnTo>
                  <a:lnTo>
                    <a:pt x="1" y="2161"/>
                  </a:lnTo>
                  <a:lnTo>
                    <a:pt x="49" y="2593"/>
                  </a:lnTo>
                  <a:lnTo>
                    <a:pt x="193" y="2978"/>
                  </a:lnTo>
                  <a:lnTo>
                    <a:pt x="337" y="3362"/>
                  </a:lnTo>
                  <a:lnTo>
                    <a:pt x="577" y="3650"/>
                  </a:lnTo>
                  <a:lnTo>
                    <a:pt x="817" y="3890"/>
                  </a:lnTo>
                  <a:lnTo>
                    <a:pt x="1105" y="4082"/>
                  </a:lnTo>
                  <a:lnTo>
                    <a:pt x="1442" y="4178"/>
                  </a:lnTo>
                  <a:lnTo>
                    <a:pt x="1778" y="4226"/>
                  </a:lnTo>
                  <a:lnTo>
                    <a:pt x="2018" y="4178"/>
                  </a:lnTo>
                  <a:lnTo>
                    <a:pt x="2402" y="3842"/>
                  </a:lnTo>
                  <a:lnTo>
                    <a:pt x="2546" y="3650"/>
                  </a:lnTo>
                  <a:lnTo>
                    <a:pt x="2642" y="3458"/>
                  </a:lnTo>
                  <a:lnTo>
                    <a:pt x="2738" y="3266"/>
                  </a:lnTo>
                  <a:lnTo>
                    <a:pt x="2834" y="3026"/>
                  </a:lnTo>
                  <a:lnTo>
                    <a:pt x="2834" y="2786"/>
                  </a:lnTo>
                  <a:lnTo>
                    <a:pt x="2834" y="2497"/>
                  </a:lnTo>
                  <a:lnTo>
                    <a:pt x="2786" y="1489"/>
                  </a:lnTo>
                  <a:lnTo>
                    <a:pt x="2738" y="1105"/>
                  </a:lnTo>
                  <a:lnTo>
                    <a:pt x="2594" y="721"/>
                  </a:lnTo>
                  <a:lnTo>
                    <a:pt x="2402" y="384"/>
                  </a:lnTo>
                  <a:lnTo>
                    <a:pt x="2114" y="96"/>
                  </a:lnTo>
                  <a:lnTo>
                    <a:pt x="1874" y="48"/>
                  </a:lnTo>
                  <a:lnTo>
                    <a:pt x="1634" y="0"/>
                  </a:lnTo>
                  <a:close/>
                </a:path>
              </a:pathLst>
            </a:custGeom>
            <a:solidFill>
              <a:srgbClr val="210A0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908" name="Google Shape;3908;p59"/>
            <p:cNvSpPr/>
            <p:nvPr/>
          </p:nvSpPr>
          <p:spPr>
            <a:xfrm>
              <a:off x="828825" y="3030375"/>
              <a:ext cx="21625" cy="22825"/>
            </a:xfrm>
            <a:custGeom>
              <a:avLst/>
              <a:gdLst/>
              <a:ahLst/>
              <a:cxnLst/>
              <a:rect l="l" t="t" r="r" b="b"/>
              <a:pathLst>
                <a:path w="865" h="913" extrusionOk="0">
                  <a:moveTo>
                    <a:pt x="721" y="0"/>
                  </a:moveTo>
                  <a:lnTo>
                    <a:pt x="673" y="48"/>
                  </a:lnTo>
                  <a:lnTo>
                    <a:pt x="577" y="192"/>
                  </a:lnTo>
                  <a:lnTo>
                    <a:pt x="481" y="288"/>
                  </a:lnTo>
                  <a:lnTo>
                    <a:pt x="333" y="436"/>
                  </a:lnTo>
                  <a:lnTo>
                    <a:pt x="333" y="436"/>
                  </a:lnTo>
                  <a:lnTo>
                    <a:pt x="144" y="96"/>
                  </a:lnTo>
                  <a:lnTo>
                    <a:pt x="96" y="48"/>
                  </a:lnTo>
                  <a:lnTo>
                    <a:pt x="48" y="48"/>
                  </a:lnTo>
                  <a:lnTo>
                    <a:pt x="0" y="96"/>
                  </a:lnTo>
                  <a:lnTo>
                    <a:pt x="0" y="192"/>
                  </a:lnTo>
                  <a:lnTo>
                    <a:pt x="241" y="624"/>
                  </a:lnTo>
                  <a:lnTo>
                    <a:pt x="241" y="672"/>
                  </a:lnTo>
                  <a:lnTo>
                    <a:pt x="289" y="672"/>
                  </a:lnTo>
                  <a:lnTo>
                    <a:pt x="385" y="624"/>
                  </a:lnTo>
                  <a:lnTo>
                    <a:pt x="577" y="384"/>
                  </a:lnTo>
                  <a:lnTo>
                    <a:pt x="673" y="240"/>
                  </a:lnTo>
                  <a:lnTo>
                    <a:pt x="673" y="288"/>
                  </a:lnTo>
                  <a:lnTo>
                    <a:pt x="673" y="480"/>
                  </a:lnTo>
                  <a:lnTo>
                    <a:pt x="673" y="672"/>
                  </a:lnTo>
                  <a:lnTo>
                    <a:pt x="673" y="769"/>
                  </a:lnTo>
                  <a:lnTo>
                    <a:pt x="673" y="865"/>
                  </a:lnTo>
                  <a:lnTo>
                    <a:pt x="721" y="913"/>
                  </a:lnTo>
                  <a:lnTo>
                    <a:pt x="769" y="913"/>
                  </a:lnTo>
                  <a:lnTo>
                    <a:pt x="817" y="865"/>
                  </a:lnTo>
                  <a:lnTo>
                    <a:pt x="865" y="769"/>
                  </a:lnTo>
                  <a:lnTo>
                    <a:pt x="865" y="672"/>
                  </a:lnTo>
                  <a:lnTo>
                    <a:pt x="865" y="480"/>
                  </a:lnTo>
                  <a:lnTo>
                    <a:pt x="817" y="96"/>
                  </a:lnTo>
                  <a:lnTo>
                    <a:pt x="769" y="0"/>
                  </a:lnTo>
                  <a:close/>
                </a:path>
              </a:pathLst>
            </a:custGeom>
            <a:solidFill>
              <a:srgbClr val="4D2A2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909" name="Google Shape;3909;p59"/>
            <p:cNvSpPr/>
            <p:nvPr/>
          </p:nvSpPr>
          <p:spPr>
            <a:xfrm>
              <a:off x="239325" y="2558525"/>
              <a:ext cx="283350" cy="421450"/>
            </a:xfrm>
            <a:custGeom>
              <a:avLst/>
              <a:gdLst/>
              <a:ahLst/>
              <a:cxnLst/>
              <a:rect l="l" t="t" r="r" b="b"/>
              <a:pathLst>
                <a:path w="11334" h="16858" extrusionOk="0">
                  <a:moveTo>
                    <a:pt x="4995" y="0"/>
                  </a:moveTo>
                  <a:lnTo>
                    <a:pt x="4322" y="48"/>
                  </a:lnTo>
                  <a:lnTo>
                    <a:pt x="3698" y="144"/>
                  </a:lnTo>
                  <a:lnTo>
                    <a:pt x="4226" y="336"/>
                  </a:lnTo>
                  <a:lnTo>
                    <a:pt x="4755" y="625"/>
                  </a:lnTo>
                  <a:lnTo>
                    <a:pt x="5331" y="961"/>
                  </a:lnTo>
                  <a:lnTo>
                    <a:pt x="5571" y="1153"/>
                  </a:lnTo>
                  <a:lnTo>
                    <a:pt x="5811" y="1393"/>
                  </a:lnTo>
                  <a:lnTo>
                    <a:pt x="6051" y="1633"/>
                  </a:lnTo>
                  <a:lnTo>
                    <a:pt x="6195" y="1921"/>
                  </a:lnTo>
                  <a:lnTo>
                    <a:pt x="6291" y="2209"/>
                  </a:lnTo>
                  <a:lnTo>
                    <a:pt x="6291" y="2498"/>
                  </a:lnTo>
                  <a:lnTo>
                    <a:pt x="6243" y="2834"/>
                  </a:lnTo>
                  <a:lnTo>
                    <a:pt x="6051" y="3170"/>
                  </a:lnTo>
                  <a:lnTo>
                    <a:pt x="5715" y="3602"/>
                  </a:lnTo>
                  <a:lnTo>
                    <a:pt x="5379" y="4082"/>
                  </a:lnTo>
                  <a:lnTo>
                    <a:pt x="5379" y="4082"/>
                  </a:lnTo>
                  <a:lnTo>
                    <a:pt x="5427" y="3746"/>
                  </a:lnTo>
                  <a:lnTo>
                    <a:pt x="5475" y="3410"/>
                  </a:lnTo>
                  <a:lnTo>
                    <a:pt x="5475" y="3122"/>
                  </a:lnTo>
                  <a:lnTo>
                    <a:pt x="5427" y="2930"/>
                  </a:lnTo>
                  <a:lnTo>
                    <a:pt x="5283" y="2594"/>
                  </a:lnTo>
                  <a:lnTo>
                    <a:pt x="5139" y="2305"/>
                  </a:lnTo>
                  <a:lnTo>
                    <a:pt x="4947" y="2017"/>
                  </a:lnTo>
                  <a:lnTo>
                    <a:pt x="4706" y="1825"/>
                  </a:lnTo>
                  <a:lnTo>
                    <a:pt x="4514" y="1681"/>
                  </a:lnTo>
                  <a:lnTo>
                    <a:pt x="4274" y="1537"/>
                  </a:lnTo>
                  <a:lnTo>
                    <a:pt x="3842" y="1345"/>
                  </a:lnTo>
                  <a:lnTo>
                    <a:pt x="3410" y="1249"/>
                  </a:lnTo>
                  <a:lnTo>
                    <a:pt x="3026" y="1201"/>
                  </a:lnTo>
                  <a:lnTo>
                    <a:pt x="2689" y="1249"/>
                  </a:lnTo>
                  <a:lnTo>
                    <a:pt x="3218" y="1249"/>
                  </a:lnTo>
                  <a:lnTo>
                    <a:pt x="3458" y="1345"/>
                  </a:lnTo>
                  <a:lnTo>
                    <a:pt x="3650" y="1441"/>
                  </a:lnTo>
                  <a:lnTo>
                    <a:pt x="4034" y="1729"/>
                  </a:lnTo>
                  <a:lnTo>
                    <a:pt x="4370" y="2017"/>
                  </a:lnTo>
                  <a:lnTo>
                    <a:pt x="4562" y="2353"/>
                  </a:lnTo>
                  <a:lnTo>
                    <a:pt x="4755" y="2642"/>
                  </a:lnTo>
                  <a:lnTo>
                    <a:pt x="4899" y="2930"/>
                  </a:lnTo>
                  <a:lnTo>
                    <a:pt x="4466" y="3170"/>
                  </a:lnTo>
                  <a:lnTo>
                    <a:pt x="4034" y="3458"/>
                  </a:lnTo>
                  <a:lnTo>
                    <a:pt x="3458" y="3890"/>
                  </a:lnTo>
                  <a:lnTo>
                    <a:pt x="2785" y="4419"/>
                  </a:lnTo>
                  <a:lnTo>
                    <a:pt x="2113" y="5091"/>
                  </a:lnTo>
                  <a:lnTo>
                    <a:pt x="1393" y="5907"/>
                  </a:lnTo>
                  <a:lnTo>
                    <a:pt x="1057" y="6340"/>
                  </a:lnTo>
                  <a:lnTo>
                    <a:pt x="768" y="6820"/>
                  </a:lnTo>
                  <a:lnTo>
                    <a:pt x="432" y="7396"/>
                  </a:lnTo>
                  <a:lnTo>
                    <a:pt x="240" y="7972"/>
                  </a:lnTo>
                  <a:lnTo>
                    <a:pt x="48" y="8549"/>
                  </a:lnTo>
                  <a:lnTo>
                    <a:pt x="0" y="9173"/>
                  </a:lnTo>
                  <a:lnTo>
                    <a:pt x="0" y="9797"/>
                  </a:lnTo>
                  <a:lnTo>
                    <a:pt x="48" y="10374"/>
                  </a:lnTo>
                  <a:lnTo>
                    <a:pt x="144" y="10998"/>
                  </a:lnTo>
                  <a:lnTo>
                    <a:pt x="288" y="11622"/>
                  </a:lnTo>
                  <a:lnTo>
                    <a:pt x="528" y="12247"/>
                  </a:lnTo>
                  <a:lnTo>
                    <a:pt x="816" y="12823"/>
                  </a:lnTo>
                  <a:lnTo>
                    <a:pt x="1105" y="13399"/>
                  </a:lnTo>
                  <a:lnTo>
                    <a:pt x="1489" y="13928"/>
                  </a:lnTo>
                  <a:lnTo>
                    <a:pt x="1873" y="14408"/>
                  </a:lnTo>
                  <a:lnTo>
                    <a:pt x="2305" y="14888"/>
                  </a:lnTo>
                  <a:lnTo>
                    <a:pt x="2737" y="15320"/>
                  </a:lnTo>
                  <a:lnTo>
                    <a:pt x="3218" y="15752"/>
                  </a:lnTo>
                  <a:lnTo>
                    <a:pt x="3746" y="16089"/>
                  </a:lnTo>
                  <a:lnTo>
                    <a:pt x="4274" y="16377"/>
                  </a:lnTo>
                  <a:lnTo>
                    <a:pt x="4803" y="16569"/>
                  </a:lnTo>
                  <a:lnTo>
                    <a:pt x="5331" y="16761"/>
                  </a:lnTo>
                  <a:lnTo>
                    <a:pt x="5859" y="16857"/>
                  </a:lnTo>
                  <a:lnTo>
                    <a:pt x="6435" y="16857"/>
                  </a:lnTo>
                  <a:lnTo>
                    <a:pt x="7012" y="16809"/>
                  </a:lnTo>
                  <a:lnTo>
                    <a:pt x="7540" y="16713"/>
                  </a:lnTo>
                  <a:lnTo>
                    <a:pt x="8068" y="16473"/>
                  </a:lnTo>
                  <a:lnTo>
                    <a:pt x="8597" y="16137"/>
                  </a:lnTo>
                  <a:lnTo>
                    <a:pt x="9125" y="15752"/>
                  </a:lnTo>
                  <a:lnTo>
                    <a:pt x="9605" y="15224"/>
                  </a:lnTo>
                  <a:lnTo>
                    <a:pt x="10037" y="14600"/>
                  </a:lnTo>
                  <a:lnTo>
                    <a:pt x="10470" y="13880"/>
                  </a:lnTo>
                  <a:lnTo>
                    <a:pt x="10902" y="13015"/>
                  </a:lnTo>
                  <a:lnTo>
                    <a:pt x="11238" y="12055"/>
                  </a:lnTo>
                  <a:lnTo>
                    <a:pt x="11334" y="11766"/>
                  </a:lnTo>
                  <a:lnTo>
                    <a:pt x="11334" y="11478"/>
                  </a:lnTo>
                  <a:lnTo>
                    <a:pt x="11286" y="11238"/>
                  </a:lnTo>
                  <a:lnTo>
                    <a:pt x="11142" y="10998"/>
                  </a:lnTo>
                  <a:lnTo>
                    <a:pt x="10998" y="10854"/>
                  </a:lnTo>
                  <a:lnTo>
                    <a:pt x="10806" y="10662"/>
                  </a:lnTo>
                  <a:lnTo>
                    <a:pt x="10566" y="10566"/>
                  </a:lnTo>
                  <a:lnTo>
                    <a:pt x="10325" y="10470"/>
                  </a:lnTo>
                  <a:lnTo>
                    <a:pt x="9845" y="10326"/>
                  </a:lnTo>
                  <a:lnTo>
                    <a:pt x="9413" y="10230"/>
                  </a:lnTo>
                  <a:lnTo>
                    <a:pt x="8933" y="10182"/>
                  </a:lnTo>
                  <a:lnTo>
                    <a:pt x="9077" y="10037"/>
                  </a:lnTo>
                  <a:lnTo>
                    <a:pt x="9413" y="9557"/>
                  </a:lnTo>
                  <a:lnTo>
                    <a:pt x="9845" y="8789"/>
                  </a:lnTo>
                  <a:lnTo>
                    <a:pt x="10037" y="8309"/>
                  </a:lnTo>
                  <a:lnTo>
                    <a:pt x="10229" y="7780"/>
                  </a:lnTo>
                  <a:lnTo>
                    <a:pt x="10373" y="7204"/>
                  </a:lnTo>
                  <a:lnTo>
                    <a:pt x="10470" y="6580"/>
                  </a:lnTo>
                  <a:lnTo>
                    <a:pt x="10518" y="5859"/>
                  </a:lnTo>
                  <a:lnTo>
                    <a:pt x="10470" y="5139"/>
                  </a:lnTo>
                  <a:lnTo>
                    <a:pt x="10325" y="4419"/>
                  </a:lnTo>
                  <a:lnTo>
                    <a:pt x="10085" y="3602"/>
                  </a:lnTo>
                  <a:lnTo>
                    <a:pt x="9749" y="2786"/>
                  </a:lnTo>
                  <a:lnTo>
                    <a:pt x="9269" y="1969"/>
                  </a:lnTo>
                  <a:lnTo>
                    <a:pt x="8933" y="1489"/>
                  </a:lnTo>
                  <a:lnTo>
                    <a:pt x="8500" y="1105"/>
                  </a:lnTo>
                  <a:lnTo>
                    <a:pt x="8116" y="769"/>
                  </a:lnTo>
                  <a:lnTo>
                    <a:pt x="7636" y="529"/>
                  </a:lnTo>
                  <a:lnTo>
                    <a:pt x="7204" y="336"/>
                  </a:lnTo>
                  <a:lnTo>
                    <a:pt x="6724" y="192"/>
                  </a:lnTo>
                  <a:lnTo>
                    <a:pt x="6243" y="96"/>
                  </a:lnTo>
                  <a:lnTo>
                    <a:pt x="5811" y="48"/>
                  </a:lnTo>
                  <a:lnTo>
                    <a:pt x="4995" y="0"/>
                  </a:lnTo>
                  <a:close/>
                </a:path>
              </a:pathLst>
            </a:custGeom>
            <a:solidFill>
              <a:srgbClr val="210A0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910" name="Google Shape;3910;p59"/>
            <p:cNvSpPr/>
            <p:nvPr/>
          </p:nvSpPr>
          <p:spPr>
            <a:xfrm>
              <a:off x="442225" y="2804650"/>
              <a:ext cx="97275" cy="169300"/>
            </a:xfrm>
            <a:custGeom>
              <a:avLst/>
              <a:gdLst/>
              <a:ahLst/>
              <a:cxnLst/>
              <a:rect l="l" t="t" r="r" b="b"/>
              <a:pathLst>
                <a:path w="3891" h="6772" extrusionOk="0">
                  <a:moveTo>
                    <a:pt x="2450" y="0"/>
                  </a:moveTo>
                  <a:lnTo>
                    <a:pt x="2161" y="48"/>
                  </a:lnTo>
                  <a:lnTo>
                    <a:pt x="2017" y="144"/>
                  </a:lnTo>
                  <a:lnTo>
                    <a:pt x="1825" y="337"/>
                  </a:lnTo>
                  <a:lnTo>
                    <a:pt x="1633" y="625"/>
                  </a:lnTo>
                  <a:lnTo>
                    <a:pt x="1441" y="961"/>
                  </a:lnTo>
                  <a:lnTo>
                    <a:pt x="1057" y="1825"/>
                  </a:lnTo>
                  <a:lnTo>
                    <a:pt x="673" y="2834"/>
                  </a:lnTo>
                  <a:lnTo>
                    <a:pt x="384" y="3842"/>
                  </a:lnTo>
                  <a:lnTo>
                    <a:pt x="144" y="4851"/>
                  </a:lnTo>
                  <a:lnTo>
                    <a:pt x="0" y="5619"/>
                  </a:lnTo>
                  <a:lnTo>
                    <a:pt x="0" y="5956"/>
                  </a:lnTo>
                  <a:lnTo>
                    <a:pt x="48" y="6196"/>
                  </a:lnTo>
                  <a:lnTo>
                    <a:pt x="192" y="6484"/>
                  </a:lnTo>
                  <a:lnTo>
                    <a:pt x="336" y="6676"/>
                  </a:lnTo>
                  <a:lnTo>
                    <a:pt x="481" y="6772"/>
                  </a:lnTo>
                  <a:lnTo>
                    <a:pt x="625" y="6772"/>
                  </a:lnTo>
                  <a:lnTo>
                    <a:pt x="769" y="6724"/>
                  </a:lnTo>
                  <a:lnTo>
                    <a:pt x="913" y="6676"/>
                  </a:lnTo>
                  <a:lnTo>
                    <a:pt x="1009" y="6628"/>
                  </a:lnTo>
                  <a:lnTo>
                    <a:pt x="3890" y="721"/>
                  </a:lnTo>
                  <a:lnTo>
                    <a:pt x="3746" y="577"/>
                  </a:lnTo>
                  <a:lnTo>
                    <a:pt x="3314" y="289"/>
                  </a:lnTo>
                  <a:lnTo>
                    <a:pt x="3074" y="144"/>
                  </a:lnTo>
                  <a:lnTo>
                    <a:pt x="2786" y="48"/>
                  </a:lnTo>
                  <a:lnTo>
                    <a:pt x="2450" y="0"/>
                  </a:lnTo>
                  <a:close/>
                </a:path>
              </a:pathLst>
            </a:custGeom>
            <a:solidFill>
              <a:srgbClr val="4D6D8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911" name="Google Shape;3911;p59"/>
            <p:cNvSpPr/>
            <p:nvPr/>
          </p:nvSpPr>
          <p:spPr>
            <a:xfrm>
              <a:off x="868450" y="2958325"/>
              <a:ext cx="98475" cy="121300"/>
            </a:xfrm>
            <a:custGeom>
              <a:avLst/>
              <a:gdLst/>
              <a:ahLst/>
              <a:cxnLst/>
              <a:rect l="l" t="t" r="r" b="b"/>
              <a:pathLst>
                <a:path w="3939" h="4852" extrusionOk="0">
                  <a:moveTo>
                    <a:pt x="1729" y="1"/>
                  </a:moveTo>
                  <a:lnTo>
                    <a:pt x="1345" y="49"/>
                  </a:lnTo>
                  <a:lnTo>
                    <a:pt x="1009" y="193"/>
                  </a:lnTo>
                  <a:lnTo>
                    <a:pt x="673" y="433"/>
                  </a:lnTo>
                  <a:lnTo>
                    <a:pt x="432" y="673"/>
                  </a:lnTo>
                  <a:lnTo>
                    <a:pt x="240" y="961"/>
                  </a:lnTo>
                  <a:lnTo>
                    <a:pt x="96" y="1345"/>
                  </a:lnTo>
                  <a:lnTo>
                    <a:pt x="0" y="1682"/>
                  </a:lnTo>
                  <a:lnTo>
                    <a:pt x="0" y="2066"/>
                  </a:lnTo>
                  <a:lnTo>
                    <a:pt x="96" y="3122"/>
                  </a:lnTo>
                  <a:lnTo>
                    <a:pt x="192" y="3458"/>
                  </a:lnTo>
                  <a:lnTo>
                    <a:pt x="336" y="3843"/>
                  </a:lnTo>
                  <a:lnTo>
                    <a:pt x="529" y="4131"/>
                  </a:lnTo>
                  <a:lnTo>
                    <a:pt x="769" y="4419"/>
                  </a:lnTo>
                  <a:lnTo>
                    <a:pt x="1105" y="4611"/>
                  </a:lnTo>
                  <a:lnTo>
                    <a:pt x="1441" y="4755"/>
                  </a:lnTo>
                  <a:lnTo>
                    <a:pt x="1825" y="4851"/>
                  </a:lnTo>
                  <a:lnTo>
                    <a:pt x="2209" y="4851"/>
                  </a:lnTo>
                  <a:lnTo>
                    <a:pt x="2594" y="4755"/>
                  </a:lnTo>
                  <a:lnTo>
                    <a:pt x="2930" y="4611"/>
                  </a:lnTo>
                  <a:lnTo>
                    <a:pt x="3218" y="4419"/>
                  </a:lnTo>
                  <a:lnTo>
                    <a:pt x="3506" y="4131"/>
                  </a:lnTo>
                  <a:lnTo>
                    <a:pt x="3698" y="3843"/>
                  </a:lnTo>
                  <a:lnTo>
                    <a:pt x="3842" y="3506"/>
                  </a:lnTo>
                  <a:lnTo>
                    <a:pt x="3938" y="3122"/>
                  </a:lnTo>
                  <a:lnTo>
                    <a:pt x="3938" y="2738"/>
                  </a:lnTo>
                  <a:lnTo>
                    <a:pt x="3842" y="1730"/>
                  </a:lnTo>
                  <a:lnTo>
                    <a:pt x="3746" y="1345"/>
                  </a:lnTo>
                  <a:lnTo>
                    <a:pt x="3602" y="1009"/>
                  </a:lnTo>
                  <a:lnTo>
                    <a:pt x="3410" y="673"/>
                  </a:lnTo>
                  <a:lnTo>
                    <a:pt x="3122" y="433"/>
                  </a:lnTo>
                  <a:lnTo>
                    <a:pt x="2834" y="193"/>
                  </a:lnTo>
                  <a:lnTo>
                    <a:pt x="2498" y="49"/>
                  </a:lnTo>
                  <a:lnTo>
                    <a:pt x="2113" y="1"/>
                  </a:lnTo>
                  <a:close/>
                </a:path>
              </a:pathLst>
            </a:custGeom>
            <a:solidFill>
              <a:srgbClr val="FDFDFD"/>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912" name="Google Shape;3912;p59"/>
            <p:cNvSpPr/>
            <p:nvPr/>
          </p:nvSpPr>
          <p:spPr>
            <a:xfrm>
              <a:off x="868450" y="2958325"/>
              <a:ext cx="98475" cy="121300"/>
            </a:xfrm>
            <a:custGeom>
              <a:avLst/>
              <a:gdLst/>
              <a:ahLst/>
              <a:cxnLst/>
              <a:rect l="l" t="t" r="r" b="b"/>
              <a:pathLst>
                <a:path w="3939" h="4852" fill="none" extrusionOk="0">
                  <a:moveTo>
                    <a:pt x="2209" y="4851"/>
                  </a:moveTo>
                  <a:lnTo>
                    <a:pt x="2209" y="4851"/>
                  </a:lnTo>
                  <a:lnTo>
                    <a:pt x="2209" y="4851"/>
                  </a:lnTo>
                  <a:lnTo>
                    <a:pt x="2594" y="4755"/>
                  </a:lnTo>
                  <a:lnTo>
                    <a:pt x="2930" y="4611"/>
                  </a:lnTo>
                  <a:lnTo>
                    <a:pt x="3218" y="4419"/>
                  </a:lnTo>
                  <a:lnTo>
                    <a:pt x="3506" y="4131"/>
                  </a:lnTo>
                  <a:lnTo>
                    <a:pt x="3698" y="3843"/>
                  </a:lnTo>
                  <a:lnTo>
                    <a:pt x="3842" y="3506"/>
                  </a:lnTo>
                  <a:lnTo>
                    <a:pt x="3938" y="3122"/>
                  </a:lnTo>
                  <a:lnTo>
                    <a:pt x="3938" y="2738"/>
                  </a:lnTo>
                  <a:lnTo>
                    <a:pt x="3842" y="1730"/>
                  </a:lnTo>
                  <a:lnTo>
                    <a:pt x="3842" y="1730"/>
                  </a:lnTo>
                  <a:lnTo>
                    <a:pt x="3746" y="1345"/>
                  </a:lnTo>
                  <a:lnTo>
                    <a:pt x="3602" y="1009"/>
                  </a:lnTo>
                  <a:lnTo>
                    <a:pt x="3410" y="673"/>
                  </a:lnTo>
                  <a:lnTo>
                    <a:pt x="3122" y="433"/>
                  </a:lnTo>
                  <a:lnTo>
                    <a:pt x="2834" y="193"/>
                  </a:lnTo>
                  <a:lnTo>
                    <a:pt x="2498" y="49"/>
                  </a:lnTo>
                  <a:lnTo>
                    <a:pt x="2113" y="1"/>
                  </a:lnTo>
                  <a:lnTo>
                    <a:pt x="1729" y="1"/>
                  </a:lnTo>
                  <a:lnTo>
                    <a:pt x="1729" y="1"/>
                  </a:lnTo>
                  <a:lnTo>
                    <a:pt x="1345" y="49"/>
                  </a:lnTo>
                  <a:lnTo>
                    <a:pt x="1009" y="193"/>
                  </a:lnTo>
                  <a:lnTo>
                    <a:pt x="673" y="433"/>
                  </a:lnTo>
                  <a:lnTo>
                    <a:pt x="432" y="673"/>
                  </a:lnTo>
                  <a:lnTo>
                    <a:pt x="240" y="961"/>
                  </a:lnTo>
                  <a:lnTo>
                    <a:pt x="96" y="1345"/>
                  </a:lnTo>
                  <a:lnTo>
                    <a:pt x="0" y="1682"/>
                  </a:lnTo>
                  <a:lnTo>
                    <a:pt x="0" y="2066"/>
                  </a:lnTo>
                  <a:lnTo>
                    <a:pt x="96" y="3122"/>
                  </a:lnTo>
                  <a:lnTo>
                    <a:pt x="96" y="3122"/>
                  </a:lnTo>
                  <a:lnTo>
                    <a:pt x="192" y="3458"/>
                  </a:lnTo>
                  <a:lnTo>
                    <a:pt x="336" y="3843"/>
                  </a:lnTo>
                  <a:lnTo>
                    <a:pt x="529" y="4131"/>
                  </a:lnTo>
                  <a:lnTo>
                    <a:pt x="769" y="4419"/>
                  </a:lnTo>
                  <a:lnTo>
                    <a:pt x="1105" y="4611"/>
                  </a:lnTo>
                  <a:lnTo>
                    <a:pt x="1441" y="4755"/>
                  </a:lnTo>
                  <a:lnTo>
                    <a:pt x="1825" y="4851"/>
                  </a:lnTo>
                  <a:lnTo>
                    <a:pt x="2209" y="4851"/>
                  </a:lnTo>
                </a:path>
              </a:pathLst>
            </a:custGeom>
            <a:no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913" name="Google Shape;3913;p59"/>
            <p:cNvSpPr/>
            <p:nvPr/>
          </p:nvSpPr>
          <p:spPr>
            <a:xfrm>
              <a:off x="868450" y="2969125"/>
              <a:ext cx="72050" cy="104500"/>
            </a:xfrm>
            <a:custGeom>
              <a:avLst/>
              <a:gdLst/>
              <a:ahLst/>
              <a:cxnLst/>
              <a:rect l="l" t="t" r="r" b="b"/>
              <a:pathLst>
                <a:path w="2882" h="4180" extrusionOk="0">
                  <a:moveTo>
                    <a:pt x="961" y="1"/>
                  </a:moveTo>
                  <a:lnTo>
                    <a:pt x="721" y="49"/>
                  </a:lnTo>
                  <a:lnTo>
                    <a:pt x="529" y="145"/>
                  </a:lnTo>
                  <a:lnTo>
                    <a:pt x="288" y="481"/>
                  </a:lnTo>
                  <a:lnTo>
                    <a:pt x="96" y="817"/>
                  </a:lnTo>
                  <a:lnTo>
                    <a:pt x="0" y="1250"/>
                  </a:lnTo>
                  <a:lnTo>
                    <a:pt x="0" y="1634"/>
                  </a:lnTo>
                  <a:lnTo>
                    <a:pt x="96" y="2690"/>
                  </a:lnTo>
                  <a:lnTo>
                    <a:pt x="144" y="2930"/>
                  </a:lnTo>
                  <a:lnTo>
                    <a:pt x="192" y="3171"/>
                  </a:lnTo>
                  <a:lnTo>
                    <a:pt x="288" y="3363"/>
                  </a:lnTo>
                  <a:lnTo>
                    <a:pt x="432" y="3555"/>
                  </a:lnTo>
                  <a:lnTo>
                    <a:pt x="577" y="3747"/>
                  </a:lnTo>
                  <a:lnTo>
                    <a:pt x="721" y="3939"/>
                  </a:lnTo>
                  <a:lnTo>
                    <a:pt x="1105" y="4179"/>
                  </a:lnTo>
                  <a:lnTo>
                    <a:pt x="1393" y="4179"/>
                  </a:lnTo>
                  <a:lnTo>
                    <a:pt x="1729" y="4131"/>
                  </a:lnTo>
                  <a:lnTo>
                    <a:pt x="2017" y="3987"/>
                  </a:lnTo>
                  <a:lnTo>
                    <a:pt x="2305" y="3747"/>
                  </a:lnTo>
                  <a:lnTo>
                    <a:pt x="2498" y="3459"/>
                  </a:lnTo>
                  <a:lnTo>
                    <a:pt x="2690" y="3122"/>
                  </a:lnTo>
                  <a:lnTo>
                    <a:pt x="2834" y="2786"/>
                  </a:lnTo>
                  <a:lnTo>
                    <a:pt x="2882" y="2354"/>
                  </a:lnTo>
                  <a:lnTo>
                    <a:pt x="2882" y="1970"/>
                  </a:lnTo>
                  <a:lnTo>
                    <a:pt x="2786" y="1538"/>
                  </a:lnTo>
                  <a:lnTo>
                    <a:pt x="2642" y="1153"/>
                  </a:lnTo>
                  <a:lnTo>
                    <a:pt x="2498" y="817"/>
                  </a:lnTo>
                  <a:lnTo>
                    <a:pt x="2257" y="529"/>
                  </a:lnTo>
                  <a:lnTo>
                    <a:pt x="1969" y="289"/>
                  </a:lnTo>
                  <a:lnTo>
                    <a:pt x="1681" y="145"/>
                  </a:lnTo>
                  <a:lnTo>
                    <a:pt x="1345" y="49"/>
                  </a:lnTo>
                  <a:lnTo>
                    <a:pt x="961" y="1"/>
                  </a:lnTo>
                  <a:close/>
                </a:path>
              </a:pathLst>
            </a:custGeom>
            <a:solidFill>
              <a:srgbClr val="210A0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914" name="Google Shape;3914;p59"/>
            <p:cNvSpPr/>
            <p:nvPr/>
          </p:nvSpPr>
          <p:spPr>
            <a:xfrm>
              <a:off x="457825" y="2674975"/>
              <a:ext cx="710800" cy="584725"/>
            </a:xfrm>
            <a:custGeom>
              <a:avLst/>
              <a:gdLst/>
              <a:ahLst/>
              <a:cxnLst/>
              <a:rect l="l" t="t" r="r" b="b"/>
              <a:pathLst>
                <a:path w="28432" h="23389" extrusionOk="0">
                  <a:moveTo>
                    <a:pt x="13832" y="1"/>
                  </a:moveTo>
                  <a:lnTo>
                    <a:pt x="12631" y="49"/>
                  </a:lnTo>
                  <a:lnTo>
                    <a:pt x="11383" y="193"/>
                  </a:lnTo>
                  <a:lnTo>
                    <a:pt x="10182" y="385"/>
                  </a:lnTo>
                  <a:lnTo>
                    <a:pt x="8981" y="721"/>
                  </a:lnTo>
                  <a:lnTo>
                    <a:pt x="7829" y="1153"/>
                  </a:lnTo>
                  <a:lnTo>
                    <a:pt x="6676" y="1682"/>
                  </a:lnTo>
                  <a:lnTo>
                    <a:pt x="6148" y="2018"/>
                  </a:lnTo>
                  <a:lnTo>
                    <a:pt x="5620" y="2306"/>
                  </a:lnTo>
                  <a:lnTo>
                    <a:pt x="5139" y="2690"/>
                  </a:lnTo>
                  <a:lnTo>
                    <a:pt x="4611" y="3074"/>
                  </a:lnTo>
                  <a:lnTo>
                    <a:pt x="4179" y="3458"/>
                  </a:lnTo>
                  <a:lnTo>
                    <a:pt x="3699" y="3891"/>
                  </a:lnTo>
                  <a:lnTo>
                    <a:pt x="3266" y="4371"/>
                  </a:lnTo>
                  <a:lnTo>
                    <a:pt x="2882" y="4851"/>
                  </a:lnTo>
                  <a:lnTo>
                    <a:pt x="2498" y="5379"/>
                  </a:lnTo>
                  <a:lnTo>
                    <a:pt x="2162" y="5908"/>
                  </a:lnTo>
                  <a:lnTo>
                    <a:pt x="1826" y="6484"/>
                  </a:lnTo>
                  <a:lnTo>
                    <a:pt x="1537" y="7060"/>
                  </a:lnTo>
                  <a:lnTo>
                    <a:pt x="1009" y="8309"/>
                  </a:lnTo>
                  <a:lnTo>
                    <a:pt x="625" y="9510"/>
                  </a:lnTo>
                  <a:lnTo>
                    <a:pt x="337" y="10614"/>
                  </a:lnTo>
                  <a:lnTo>
                    <a:pt x="145" y="11671"/>
                  </a:lnTo>
                  <a:lnTo>
                    <a:pt x="49" y="12679"/>
                  </a:lnTo>
                  <a:lnTo>
                    <a:pt x="1" y="13592"/>
                  </a:lnTo>
                  <a:lnTo>
                    <a:pt x="49" y="14504"/>
                  </a:lnTo>
                  <a:lnTo>
                    <a:pt x="193" y="15321"/>
                  </a:lnTo>
                  <a:lnTo>
                    <a:pt x="385" y="16137"/>
                  </a:lnTo>
                  <a:lnTo>
                    <a:pt x="673" y="16858"/>
                  </a:lnTo>
                  <a:lnTo>
                    <a:pt x="961" y="17530"/>
                  </a:lnTo>
                  <a:lnTo>
                    <a:pt x="1345" y="18202"/>
                  </a:lnTo>
                  <a:lnTo>
                    <a:pt x="1730" y="18779"/>
                  </a:lnTo>
                  <a:lnTo>
                    <a:pt x="2210" y="19355"/>
                  </a:lnTo>
                  <a:lnTo>
                    <a:pt x="2642" y="19835"/>
                  </a:lnTo>
                  <a:lnTo>
                    <a:pt x="3170" y="20315"/>
                  </a:lnTo>
                  <a:lnTo>
                    <a:pt x="3651" y="20748"/>
                  </a:lnTo>
                  <a:lnTo>
                    <a:pt x="4179" y="21132"/>
                  </a:lnTo>
                  <a:lnTo>
                    <a:pt x="4707" y="21516"/>
                  </a:lnTo>
                  <a:lnTo>
                    <a:pt x="5283" y="21804"/>
                  </a:lnTo>
                  <a:lnTo>
                    <a:pt x="6292" y="22332"/>
                  </a:lnTo>
                  <a:lnTo>
                    <a:pt x="7252" y="22765"/>
                  </a:lnTo>
                  <a:lnTo>
                    <a:pt x="8069" y="23053"/>
                  </a:lnTo>
                  <a:lnTo>
                    <a:pt x="8741" y="23245"/>
                  </a:lnTo>
                  <a:lnTo>
                    <a:pt x="9318" y="23389"/>
                  </a:lnTo>
                  <a:lnTo>
                    <a:pt x="9029" y="23245"/>
                  </a:lnTo>
                  <a:lnTo>
                    <a:pt x="8693" y="23101"/>
                  </a:lnTo>
                  <a:lnTo>
                    <a:pt x="8117" y="22621"/>
                  </a:lnTo>
                  <a:lnTo>
                    <a:pt x="7589" y="22140"/>
                  </a:lnTo>
                  <a:lnTo>
                    <a:pt x="7108" y="21564"/>
                  </a:lnTo>
                  <a:lnTo>
                    <a:pt x="6724" y="21084"/>
                  </a:lnTo>
                  <a:lnTo>
                    <a:pt x="6388" y="20652"/>
                  </a:lnTo>
                  <a:lnTo>
                    <a:pt x="6148" y="20267"/>
                  </a:lnTo>
                  <a:lnTo>
                    <a:pt x="5331" y="20267"/>
                  </a:lnTo>
                  <a:lnTo>
                    <a:pt x="4851" y="20123"/>
                  </a:lnTo>
                  <a:lnTo>
                    <a:pt x="4611" y="20075"/>
                  </a:lnTo>
                  <a:lnTo>
                    <a:pt x="4323" y="19931"/>
                  </a:lnTo>
                  <a:lnTo>
                    <a:pt x="4083" y="19787"/>
                  </a:lnTo>
                  <a:lnTo>
                    <a:pt x="3795" y="19595"/>
                  </a:lnTo>
                  <a:lnTo>
                    <a:pt x="3554" y="19355"/>
                  </a:lnTo>
                  <a:lnTo>
                    <a:pt x="3314" y="19067"/>
                  </a:lnTo>
                  <a:lnTo>
                    <a:pt x="3122" y="18730"/>
                  </a:lnTo>
                  <a:lnTo>
                    <a:pt x="2978" y="18346"/>
                  </a:lnTo>
                  <a:lnTo>
                    <a:pt x="2786" y="17818"/>
                  </a:lnTo>
                  <a:lnTo>
                    <a:pt x="2738" y="17338"/>
                  </a:lnTo>
                  <a:lnTo>
                    <a:pt x="2690" y="16906"/>
                  </a:lnTo>
                  <a:lnTo>
                    <a:pt x="2738" y="16473"/>
                  </a:lnTo>
                  <a:lnTo>
                    <a:pt x="2834" y="16137"/>
                  </a:lnTo>
                  <a:lnTo>
                    <a:pt x="2930" y="15801"/>
                  </a:lnTo>
                  <a:lnTo>
                    <a:pt x="3122" y="15513"/>
                  </a:lnTo>
                  <a:lnTo>
                    <a:pt x="3314" y="15225"/>
                  </a:lnTo>
                  <a:lnTo>
                    <a:pt x="3506" y="15033"/>
                  </a:lnTo>
                  <a:lnTo>
                    <a:pt x="3747" y="14840"/>
                  </a:lnTo>
                  <a:lnTo>
                    <a:pt x="4275" y="14504"/>
                  </a:lnTo>
                  <a:lnTo>
                    <a:pt x="4755" y="14312"/>
                  </a:lnTo>
                  <a:lnTo>
                    <a:pt x="5187" y="14168"/>
                  </a:lnTo>
                  <a:lnTo>
                    <a:pt x="7012" y="17770"/>
                  </a:lnTo>
                  <a:lnTo>
                    <a:pt x="7204" y="17290"/>
                  </a:lnTo>
                  <a:lnTo>
                    <a:pt x="7396" y="16713"/>
                  </a:lnTo>
                  <a:lnTo>
                    <a:pt x="7541" y="16041"/>
                  </a:lnTo>
                  <a:lnTo>
                    <a:pt x="7637" y="15369"/>
                  </a:lnTo>
                  <a:lnTo>
                    <a:pt x="7733" y="14648"/>
                  </a:lnTo>
                  <a:lnTo>
                    <a:pt x="7733" y="13976"/>
                  </a:lnTo>
                  <a:lnTo>
                    <a:pt x="7685" y="13400"/>
                  </a:lnTo>
                  <a:lnTo>
                    <a:pt x="7589" y="12871"/>
                  </a:lnTo>
                  <a:lnTo>
                    <a:pt x="8309" y="12679"/>
                  </a:lnTo>
                  <a:lnTo>
                    <a:pt x="8981" y="12439"/>
                  </a:lnTo>
                  <a:lnTo>
                    <a:pt x="9558" y="12151"/>
                  </a:lnTo>
                  <a:lnTo>
                    <a:pt x="10038" y="11815"/>
                  </a:lnTo>
                  <a:lnTo>
                    <a:pt x="10518" y="11431"/>
                  </a:lnTo>
                  <a:lnTo>
                    <a:pt x="10902" y="11046"/>
                  </a:lnTo>
                  <a:lnTo>
                    <a:pt x="11239" y="10662"/>
                  </a:lnTo>
                  <a:lnTo>
                    <a:pt x="11527" y="10230"/>
                  </a:lnTo>
                  <a:lnTo>
                    <a:pt x="12103" y="9366"/>
                  </a:lnTo>
                  <a:lnTo>
                    <a:pt x="12583" y="8597"/>
                  </a:lnTo>
                  <a:lnTo>
                    <a:pt x="12871" y="8213"/>
                  </a:lnTo>
                  <a:lnTo>
                    <a:pt x="13160" y="7877"/>
                  </a:lnTo>
                  <a:lnTo>
                    <a:pt x="13448" y="7589"/>
                  </a:lnTo>
                  <a:lnTo>
                    <a:pt x="13784" y="7301"/>
                  </a:lnTo>
                  <a:lnTo>
                    <a:pt x="12871" y="8597"/>
                  </a:lnTo>
                  <a:lnTo>
                    <a:pt x="12439" y="9222"/>
                  </a:lnTo>
                  <a:lnTo>
                    <a:pt x="12103" y="9846"/>
                  </a:lnTo>
                  <a:lnTo>
                    <a:pt x="11863" y="10422"/>
                  </a:lnTo>
                  <a:lnTo>
                    <a:pt x="11815" y="10662"/>
                  </a:lnTo>
                  <a:lnTo>
                    <a:pt x="11767" y="10854"/>
                  </a:lnTo>
                  <a:lnTo>
                    <a:pt x="11815" y="11046"/>
                  </a:lnTo>
                  <a:lnTo>
                    <a:pt x="11911" y="11143"/>
                  </a:lnTo>
                  <a:lnTo>
                    <a:pt x="12055" y="11239"/>
                  </a:lnTo>
                  <a:lnTo>
                    <a:pt x="12247" y="11287"/>
                  </a:lnTo>
                  <a:lnTo>
                    <a:pt x="12535" y="11287"/>
                  </a:lnTo>
                  <a:lnTo>
                    <a:pt x="12871" y="11191"/>
                  </a:lnTo>
                  <a:lnTo>
                    <a:pt x="13160" y="11094"/>
                  </a:lnTo>
                  <a:lnTo>
                    <a:pt x="13496" y="10950"/>
                  </a:lnTo>
                  <a:lnTo>
                    <a:pt x="14120" y="10566"/>
                  </a:lnTo>
                  <a:lnTo>
                    <a:pt x="14696" y="10086"/>
                  </a:lnTo>
                  <a:lnTo>
                    <a:pt x="15273" y="9558"/>
                  </a:lnTo>
                  <a:lnTo>
                    <a:pt x="15753" y="8981"/>
                  </a:lnTo>
                  <a:lnTo>
                    <a:pt x="16185" y="8453"/>
                  </a:lnTo>
                  <a:lnTo>
                    <a:pt x="16521" y="7973"/>
                  </a:lnTo>
                  <a:lnTo>
                    <a:pt x="16185" y="8693"/>
                  </a:lnTo>
                  <a:lnTo>
                    <a:pt x="16041" y="9125"/>
                  </a:lnTo>
                  <a:lnTo>
                    <a:pt x="15945" y="9510"/>
                  </a:lnTo>
                  <a:lnTo>
                    <a:pt x="15849" y="9894"/>
                  </a:lnTo>
                  <a:lnTo>
                    <a:pt x="15849" y="10230"/>
                  </a:lnTo>
                  <a:lnTo>
                    <a:pt x="15849" y="10374"/>
                  </a:lnTo>
                  <a:lnTo>
                    <a:pt x="15897" y="10470"/>
                  </a:lnTo>
                  <a:lnTo>
                    <a:pt x="15993" y="10566"/>
                  </a:lnTo>
                  <a:lnTo>
                    <a:pt x="16089" y="10614"/>
                  </a:lnTo>
                  <a:lnTo>
                    <a:pt x="16281" y="10662"/>
                  </a:lnTo>
                  <a:lnTo>
                    <a:pt x="16665" y="10662"/>
                  </a:lnTo>
                  <a:lnTo>
                    <a:pt x="16857" y="10566"/>
                  </a:lnTo>
                  <a:lnTo>
                    <a:pt x="17338" y="10326"/>
                  </a:lnTo>
                  <a:lnTo>
                    <a:pt x="17770" y="9990"/>
                  </a:lnTo>
                  <a:lnTo>
                    <a:pt x="18202" y="9606"/>
                  </a:lnTo>
                  <a:lnTo>
                    <a:pt x="18586" y="9173"/>
                  </a:lnTo>
                  <a:lnTo>
                    <a:pt x="18875" y="8741"/>
                  </a:lnTo>
                  <a:lnTo>
                    <a:pt x="19067" y="8309"/>
                  </a:lnTo>
                  <a:lnTo>
                    <a:pt x="19451" y="8741"/>
                  </a:lnTo>
                  <a:lnTo>
                    <a:pt x="19835" y="9222"/>
                  </a:lnTo>
                  <a:lnTo>
                    <a:pt x="20267" y="9750"/>
                  </a:lnTo>
                  <a:lnTo>
                    <a:pt x="20796" y="10230"/>
                  </a:lnTo>
                  <a:lnTo>
                    <a:pt x="21276" y="10614"/>
                  </a:lnTo>
                  <a:lnTo>
                    <a:pt x="21516" y="10710"/>
                  </a:lnTo>
                  <a:lnTo>
                    <a:pt x="21708" y="10806"/>
                  </a:lnTo>
                  <a:lnTo>
                    <a:pt x="21900" y="10758"/>
                  </a:lnTo>
                  <a:lnTo>
                    <a:pt x="22092" y="10662"/>
                  </a:lnTo>
                  <a:lnTo>
                    <a:pt x="22188" y="10566"/>
                  </a:lnTo>
                  <a:lnTo>
                    <a:pt x="22236" y="10374"/>
                  </a:lnTo>
                  <a:lnTo>
                    <a:pt x="22284" y="10134"/>
                  </a:lnTo>
                  <a:lnTo>
                    <a:pt x="22284" y="9846"/>
                  </a:lnTo>
                  <a:lnTo>
                    <a:pt x="22620" y="10374"/>
                  </a:lnTo>
                  <a:lnTo>
                    <a:pt x="22957" y="10854"/>
                  </a:lnTo>
                  <a:lnTo>
                    <a:pt x="23197" y="11383"/>
                  </a:lnTo>
                  <a:lnTo>
                    <a:pt x="23437" y="11911"/>
                  </a:lnTo>
                  <a:lnTo>
                    <a:pt x="23773" y="12919"/>
                  </a:lnTo>
                  <a:lnTo>
                    <a:pt x="24013" y="13832"/>
                  </a:lnTo>
                  <a:lnTo>
                    <a:pt x="24205" y="14600"/>
                  </a:lnTo>
                  <a:lnTo>
                    <a:pt x="24301" y="15225"/>
                  </a:lnTo>
                  <a:lnTo>
                    <a:pt x="24349" y="15801"/>
                  </a:lnTo>
                  <a:lnTo>
                    <a:pt x="24830" y="15033"/>
                  </a:lnTo>
                  <a:lnTo>
                    <a:pt x="25214" y="14264"/>
                  </a:lnTo>
                  <a:lnTo>
                    <a:pt x="25550" y="13448"/>
                  </a:lnTo>
                  <a:lnTo>
                    <a:pt x="25790" y="12679"/>
                  </a:lnTo>
                  <a:lnTo>
                    <a:pt x="25982" y="11911"/>
                  </a:lnTo>
                  <a:lnTo>
                    <a:pt x="26078" y="11143"/>
                  </a:lnTo>
                  <a:lnTo>
                    <a:pt x="26078" y="10374"/>
                  </a:lnTo>
                  <a:lnTo>
                    <a:pt x="26030" y="9606"/>
                  </a:lnTo>
                  <a:lnTo>
                    <a:pt x="26703" y="9894"/>
                  </a:lnTo>
                  <a:lnTo>
                    <a:pt x="26991" y="9990"/>
                  </a:lnTo>
                  <a:lnTo>
                    <a:pt x="27279" y="10086"/>
                  </a:lnTo>
                  <a:lnTo>
                    <a:pt x="27855" y="10086"/>
                  </a:lnTo>
                  <a:lnTo>
                    <a:pt x="28047" y="9990"/>
                  </a:lnTo>
                  <a:lnTo>
                    <a:pt x="28239" y="9846"/>
                  </a:lnTo>
                  <a:lnTo>
                    <a:pt x="28335" y="9750"/>
                  </a:lnTo>
                  <a:lnTo>
                    <a:pt x="28384" y="9606"/>
                  </a:lnTo>
                  <a:lnTo>
                    <a:pt x="28432" y="9318"/>
                  </a:lnTo>
                  <a:lnTo>
                    <a:pt x="28335" y="9029"/>
                  </a:lnTo>
                  <a:lnTo>
                    <a:pt x="28191" y="8693"/>
                  </a:lnTo>
                  <a:lnTo>
                    <a:pt x="27951" y="8309"/>
                  </a:lnTo>
                  <a:lnTo>
                    <a:pt x="27711" y="7925"/>
                  </a:lnTo>
                  <a:lnTo>
                    <a:pt x="27039" y="7156"/>
                  </a:lnTo>
                  <a:lnTo>
                    <a:pt x="26318" y="6436"/>
                  </a:lnTo>
                  <a:lnTo>
                    <a:pt x="25694" y="5812"/>
                  </a:lnTo>
                  <a:lnTo>
                    <a:pt x="25070" y="5235"/>
                  </a:lnTo>
                  <a:lnTo>
                    <a:pt x="26078" y="5235"/>
                  </a:lnTo>
                  <a:lnTo>
                    <a:pt x="26655" y="5139"/>
                  </a:lnTo>
                  <a:lnTo>
                    <a:pt x="27231" y="5043"/>
                  </a:lnTo>
                  <a:lnTo>
                    <a:pt x="27471" y="4947"/>
                  </a:lnTo>
                  <a:lnTo>
                    <a:pt x="27711" y="4851"/>
                  </a:lnTo>
                  <a:lnTo>
                    <a:pt x="27903" y="4707"/>
                  </a:lnTo>
                  <a:lnTo>
                    <a:pt x="28047" y="4515"/>
                  </a:lnTo>
                  <a:lnTo>
                    <a:pt x="28095" y="4323"/>
                  </a:lnTo>
                  <a:lnTo>
                    <a:pt x="28095" y="4083"/>
                  </a:lnTo>
                  <a:lnTo>
                    <a:pt x="28095" y="3987"/>
                  </a:lnTo>
                  <a:lnTo>
                    <a:pt x="27999" y="3891"/>
                  </a:lnTo>
                  <a:lnTo>
                    <a:pt x="27759" y="3651"/>
                  </a:lnTo>
                  <a:lnTo>
                    <a:pt x="27423" y="3458"/>
                  </a:lnTo>
                  <a:lnTo>
                    <a:pt x="27039" y="3266"/>
                  </a:lnTo>
                  <a:lnTo>
                    <a:pt x="26559" y="3122"/>
                  </a:lnTo>
                  <a:lnTo>
                    <a:pt x="25982" y="2930"/>
                  </a:lnTo>
                  <a:lnTo>
                    <a:pt x="24830" y="2690"/>
                  </a:lnTo>
                  <a:lnTo>
                    <a:pt x="23677" y="2498"/>
                  </a:lnTo>
                  <a:lnTo>
                    <a:pt x="22717" y="2354"/>
                  </a:lnTo>
                  <a:lnTo>
                    <a:pt x="21708" y="2258"/>
                  </a:lnTo>
                  <a:lnTo>
                    <a:pt x="20507" y="1634"/>
                  </a:lnTo>
                  <a:lnTo>
                    <a:pt x="19403" y="1105"/>
                  </a:lnTo>
                  <a:lnTo>
                    <a:pt x="18875" y="865"/>
                  </a:lnTo>
                  <a:lnTo>
                    <a:pt x="18394" y="673"/>
                  </a:lnTo>
                  <a:lnTo>
                    <a:pt x="17290" y="385"/>
                  </a:lnTo>
                  <a:lnTo>
                    <a:pt x="16185" y="145"/>
                  </a:lnTo>
                  <a:lnTo>
                    <a:pt x="15033" y="49"/>
                  </a:lnTo>
                  <a:lnTo>
                    <a:pt x="13832" y="1"/>
                  </a:lnTo>
                  <a:close/>
                </a:path>
              </a:pathLst>
            </a:custGeom>
            <a:solidFill>
              <a:srgbClr val="210A0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915" name="Google Shape;3915;p59"/>
            <p:cNvSpPr/>
            <p:nvPr/>
          </p:nvSpPr>
          <p:spPr>
            <a:xfrm>
              <a:off x="457825" y="2674975"/>
              <a:ext cx="710800" cy="584725"/>
            </a:xfrm>
            <a:custGeom>
              <a:avLst/>
              <a:gdLst/>
              <a:ahLst/>
              <a:cxnLst/>
              <a:rect l="l" t="t" r="r" b="b"/>
              <a:pathLst>
                <a:path w="28432" h="23389" fill="none" extrusionOk="0">
                  <a:moveTo>
                    <a:pt x="25070" y="5235"/>
                  </a:moveTo>
                  <a:lnTo>
                    <a:pt x="25070" y="5235"/>
                  </a:lnTo>
                  <a:lnTo>
                    <a:pt x="25550" y="5235"/>
                  </a:lnTo>
                  <a:lnTo>
                    <a:pt x="26078" y="5235"/>
                  </a:lnTo>
                  <a:lnTo>
                    <a:pt x="26655" y="5139"/>
                  </a:lnTo>
                  <a:lnTo>
                    <a:pt x="27231" y="5043"/>
                  </a:lnTo>
                  <a:lnTo>
                    <a:pt x="27471" y="4947"/>
                  </a:lnTo>
                  <a:lnTo>
                    <a:pt x="27711" y="4851"/>
                  </a:lnTo>
                  <a:lnTo>
                    <a:pt x="27903" y="4707"/>
                  </a:lnTo>
                  <a:lnTo>
                    <a:pt x="28047" y="4515"/>
                  </a:lnTo>
                  <a:lnTo>
                    <a:pt x="28095" y="4323"/>
                  </a:lnTo>
                  <a:lnTo>
                    <a:pt x="28095" y="4083"/>
                  </a:lnTo>
                  <a:lnTo>
                    <a:pt x="28095" y="4083"/>
                  </a:lnTo>
                  <a:lnTo>
                    <a:pt x="28095" y="3987"/>
                  </a:lnTo>
                  <a:lnTo>
                    <a:pt x="27999" y="3891"/>
                  </a:lnTo>
                  <a:lnTo>
                    <a:pt x="27759" y="3651"/>
                  </a:lnTo>
                  <a:lnTo>
                    <a:pt x="27423" y="3458"/>
                  </a:lnTo>
                  <a:lnTo>
                    <a:pt x="27039" y="3266"/>
                  </a:lnTo>
                  <a:lnTo>
                    <a:pt x="26559" y="3122"/>
                  </a:lnTo>
                  <a:lnTo>
                    <a:pt x="25982" y="2930"/>
                  </a:lnTo>
                  <a:lnTo>
                    <a:pt x="24830" y="2690"/>
                  </a:lnTo>
                  <a:lnTo>
                    <a:pt x="23677" y="2498"/>
                  </a:lnTo>
                  <a:lnTo>
                    <a:pt x="22717" y="2354"/>
                  </a:lnTo>
                  <a:lnTo>
                    <a:pt x="21708" y="2258"/>
                  </a:lnTo>
                  <a:lnTo>
                    <a:pt x="21708" y="2258"/>
                  </a:lnTo>
                  <a:lnTo>
                    <a:pt x="20507" y="1634"/>
                  </a:lnTo>
                  <a:lnTo>
                    <a:pt x="19403" y="1105"/>
                  </a:lnTo>
                  <a:lnTo>
                    <a:pt x="18875" y="865"/>
                  </a:lnTo>
                  <a:lnTo>
                    <a:pt x="18394" y="673"/>
                  </a:lnTo>
                  <a:lnTo>
                    <a:pt x="18394" y="673"/>
                  </a:lnTo>
                  <a:lnTo>
                    <a:pt x="17290" y="385"/>
                  </a:lnTo>
                  <a:lnTo>
                    <a:pt x="16185" y="145"/>
                  </a:lnTo>
                  <a:lnTo>
                    <a:pt x="15033" y="49"/>
                  </a:lnTo>
                  <a:lnTo>
                    <a:pt x="13832" y="1"/>
                  </a:lnTo>
                  <a:lnTo>
                    <a:pt x="12631" y="49"/>
                  </a:lnTo>
                  <a:lnTo>
                    <a:pt x="11383" y="193"/>
                  </a:lnTo>
                  <a:lnTo>
                    <a:pt x="10182" y="385"/>
                  </a:lnTo>
                  <a:lnTo>
                    <a:pt x="8981" y="721"/>
                  </a:lnTo>
                  <a:lnTo>
                    <a:pt x="7829" y="1153"/>
                  </a:lnTo>
                  <a:lnTo>
                    <a:pt x="6676" y="1682"/>
                  </a:lnTo>
                  <a:lnTo>
                    <a:pt x="6148" y="2018"/>
                  </a:lnTo>
                  <a:lnTo>
                    <a:pt x="5620" y="2306"/>
                  </a:lnTo>
                  <a:lnTo>
                    <a:pt x="5139" y="2690"/>
                  </a:lnTo>
                  <a:lnTo>
                    <a:pt x="4611" y="3074"/>
                  </a:lnTo>
                  <a:lnTo>
                    <a:pt x="4179" y="3458"/>
                  </a:lnTo>
                  <a:lnTo>
                    <a:pt x="3699" y="3891"/>
                  </a:lnTo>
                  <a:lnTo>
                    <a:pt x="3266" y="4371"/>
                  </a:lnTo>
                  <a:lnTo>
                    <a:pt x="2882" y="4851"/>
                  </a:lnTo>
                  <a:lnTo>
                    <a:pt x="2498" y="5379"/>
                  </a:lnTo>
                  <a:lnTo>
                    <a:pt x="2162" y="5908"/>
                  </a:lnTo>
                  <a:lnTo>
                    <a:pt x="1826" y="6484"/>
                  </a:lnTo>
                  <a:lnTo>
                    <a:pt x="1537" y="7060"/>
                  </a:lnTo>
                  <a:lnTo>
                    <a:pt x="1537" y="7060"/>
                  </a:lnTo>
                  <a:lnTo>
                    <a:pt x="1009" y="8309"/>
                  </a:lnTo>
                  <a:lnTo>
                    <a:pt x="625" y="9510"/>
                  </a:lnTo>
                  <a:lnTo>
                    <a:pt x="337" y="10614"/>
                  </a:lnTo>
                  <a:lnTo>
                    <a:pt x="145" y="11671"/>
                  </a:lnTo>
                  <a:lnTo>
                    <a:pt x="49" y="12679"/>
                  </a:lnTo>
                  <a:lnTo>
                    <a:pt x="1" y="13592"/>
                  </a:lnTo>
                  <a:lnTo>
                    <a:pt x="49" y="14504"/>
                  </a:lnTo>
                  <a:lnTo>
                    <a:pt x="193" y="15321"/>
                  </a:lnTo>
                  <a:lnTo>
                    <a:pt x="385" y="16137"/>
                  </a:lnTo>
                  <a:lnTo>
                    <a:pt x="673" y="16858"/>
                  </a:lnTo>
                  <a:lnTo>
                    <a:pt x="961" y="17530"/>
                  </a:lnTo>
                  <a:lnTo>
                    <a:pt x="1345" y="18202"/>
                  </a:lnTo>
                  <a:lnTo>
                    <a:pt x="1730" y="18779"/>
                  </a:lnTo>
                  <a:lnTo>
                    <a:pt x="2210" y="19355"/>
                  </a:lnTo>
                  <a:lnTo>
                    <a:pt x="2642" y="19835"/>
                  </a:lnTo>
                  <a:lnTo>
                    <a:pt x="3170" y="20315"/>
                  </a:lnTo>
                  <a:lnTo>
                    <a:pt x="3651" y="20748"/>
                  </a:lnTo>
                  <a:lnTo>
                    <a:pt x="4179" y="21132"/>
                  </a:lnTo>
                  <a:lnTo>
                    <a:pt x="4707" y="21516"/>
                  </a:lnTo>
                  <a:lnTo>
                    <a:pt x="5283" y="21804"/>
                  </a:lnTo>
                  <a:lnTo>
                    <a:pt x="6292" y="22332"/>
                  </a:lnTo>
                  <a:lnTo>
                    <a:pt x="7252" y="22765"/>
                  </a:lnTo>
                  <a:lnTo>
                    <a:pt x="8069" y="23053"/>
                  </a:lnTo>
                  <a:lnTo>
                    <a:pt x="8741" y="23245"/>
                  </a:lnTo>
                  <a:lnTo>
                    <a:pt x="9318" y="23389"/>
                  </a:lnTo>
                  <a:lnTo>
                    <a:pt x="9318" y="23389"/>
                  </a:lnTo>
                  <a:lnTo>
                    <a:pt x="9029" y="23245"/>
                  </a:lnTo>
                  <a:lnTo>
                    <a:pt x="8693" y="23101"/>
                  </a:lnTo>
                  <a:lnTo>
                    <a:pt x="8117" y="22621"/>
                  </a:lnTo>
                  <a:lnTo>
                    <a:pt x="7589" y="22140"/>
                  </a:lnTo>
                  <a:lnTo>
                    <a:pt x="7108" y="21564"/>
                  </a:lnTo>
                  <a:lnTo>
                    <a:pt x="6724" y="21084"/>
                  </a:lnTo>
                  <a:lnTo>
                    <a:pt x="6388" y="20652"/>
                  </a:lnTo>
                  <a:lnTo>
                    <a:pt x="6148" y="20267"/>
                  </a:lnTo>
                  <a:lnTo>
                    <a:pt x="6148" y="20267"/>
                  </a:lnTo>
                  <a:lnTo>
                    <a:pt x="5764" y="20267"/>
                  </a:lnTo>
                  <a:lnTo>
                    <a:pt x="5331" y="20267"/>
                  </a:lnTo>
                  <a:lnTo>
                    <a:pt x="4851" y="20123"/>
                  </a:lnTo>
                  <a:lnTo>
                    <a:pt x="4611" y="20075"/>
                  </a:lnTo>
                  <a:lnTo>
                    <a:pt x="4323" y="19931"/>
                  </a:lnTo>
                  <a:lnTo>
                    <a:pt x="4083" y="19787"/>
                  </a:lnTo>
                  <a:lnTo>
                    <a:pt x="3795" y="19595"/>
                  </a:lnTo>
                  <a:lnTo>
                    <a:pt x="3554" y="19355"/>
                  </a:lnTo>
                  <a:lnTo>
                    <a:pt x="3314" y="19067"/>
                  </a:lnTo>
                  <a:lnTo>
                    <a:pt x="3122" y="18730"/>
                  </a:lnTo>
                  <a:lnTo>
                    <a:pt x="2978" y="18346"/>
                  </a:lnTo>
                  <a:lnTo>
                    <a:pt x="2978" y="18346"/>
                  </a:lnTo>
                  <a:lnTo>
                    <a:pt x="2786" y="17818"/>
                  </a:lnTo>
                  <a:lnTo>
                    <a:pt x="2738" y="17338"/>
                  </a:lnTo>
                  <a:lnTo>
                    <a:pt x="2690" y="16906"/>
                  </a:lnTo>
                  <a:lnTo>
                    <a:pt x="2738" y="16473"/>
                  </a:lnTo>
                  <a:lnTo>
                    <a:pt x="2834" y="16137"/>
                  </a:lnTo>
                  <a:lnTo>
                    <a:pt x="2930" y="15801"/>
                  </a:lnTo>
                  <a:lnTo>
                    <a:pt x="3122" y="15513"/>
                  </a:lnTo>
                  <a:lnTo>
                    <a:pt x="3314" y="15225"/>
                  </a:lnTo>
                  <a:lnTo>
                    <a:pt x="3506" y="15033"/>
                  </a:lnTo>
                  <a:lnTo>
                    <a:pt x="3747" y="14840"/>
                  </a:lnTo>
                  <a:lnTo>
                    <a:pt x="4275" y="14504"/>
                  </a:lnTo>
                  <a:lnTo>
                    <a:pt x="4755" y="14312"/>
                  </a:lnTo>
                  <a:lnTo>
                    <a:pt x="5187" y="14168"/>
                  </a:lnTo>
                  <a:lnTo>
                    <a:pt x="7012" y="17770"/>
                  </a:lnTo>
                  <a:lnTo>
                    <a:pt x="7012" y="17770"/>
                  </a:lnTo>
                  <a:lnTo>
                    <a:pt x="7204" y="17290"/>
                  </a:lnTo>
                  <a:lnTo>
                    <a:pt x="7396" y="16713"/>
                  </a:lnTo>
                  <a:lnTo>
                    <a:pt x="7541" y="16041"/>
                  </a:lnTo>
                  <a:lnTo>
                    <a:pt x="7637" y="15369"/>
                  </a:lnTo>
                  <a:lnTo>
                    <a:pt x="7733" y="14648"/>
                  </a:lnTo>
                  <a:lnTo>
                    <a:pt x="7733" y="13976"/>
                  </a:lnTo>
                  <a:lnTo>
                    <a:pt x="7685" y="13400"/>
                  </a:lnTo>
                  <a:lnTo>
                    <a:pt x="7589" y="12871"/>
                  </a:lnTo>
                  <a:lnTo>
                    <a:pt x="7589" y="12871"/>
                  </a:lnTo>
                  <a:lnTo>
                    <a:pt x="8309" y="12679"/>
                  </a:lnTo>
                  <a:lnTo>
                    <a:pt x="8981" y="12439"/>
                  </a:lnTo>
                  <a:lnTo>
                    <a:pt x="9558" y="12151"/>
                  </a:lnTo>
                  <a:lnTo>
                    <a:pt x="10038" y="11815"/>
                  </a:lnTo>
                  <a:lnTo>
                    <a:pt x="10518" y="11431"/>
                  </a:lnTo>
                  <a:lnTo>
                    <a:pt x="10902" y="11046"/>
                  </a:lnTo>
                  <a:lnTo>
                    <a:pt x="11239" y="10662"/>
                  </a:lnTo>
                  <a:lnTo>
                    <a:pt x="11527" y="10230"/>
                  </a:lnTo>
                  <a:lnTo>
                    <a:pt x="12103" y="9366"/>
                  </a:lnTo>
                  <a:lnTo>
                    <a:pt x="12583" y="8597"/>
                  </a:lnTo>
                  <a:lnTo>
                    <a:pt x="12871" y="8213"/>
                  </a:lnTo>
                  <a:lnTo>
                    <a:pt x="13160" y="7877"/>
                  </a:lnTo>
                  <a:lnTo>
                    <a:pt x="13448" y="7589"/>
                  </a:lnTo>
                  <a:lnTo>
                    <a:pt x="13784" y="7301"/>
                  </a:lnTo>
                  <a:lnTo>
                    <a:pt x="13784" y="7301"/>
                  </a:lnTo>
                  <a:lnTo>
                    <a:pt x="12871" y="8597"/>
                  </a:lnTo>
                  <a:lnTo>
                    <a:pt x="12439" y="9222"/>
                  </a:lnTo>
                  <a:lnTo>
                    <a:pt x="12103" y="9846"/>
                  </a:lnTo>
                  <a:lnTo>
                    <a:pt x="11863" y="10422"/>
                  </a:lnTo>
                  <a:lnTo>
                    <a:pt x="11815" y="10662"/>
                  </a:lnTo>
                  <a:lnTo>
                    <a:pt x="11767" y="10854"/>
                  </a:lnTo>
                  <a:lnTo>
                    <a:pt x="11815" y="11046"/>
                  </a:lnTo>
                  <a:lnTo>
                    <a:pt x="11911" y="11143"/>
                  </a:lnTo>
                  <a:lnTo>
                    <a:pt x="12055" y="11239"/>
                  </a:lnTo>
                  <a:lnTo>
                    <a:pt x="12247" y="11287"/>
                  </a:lnTo>
                  <a:lnTo>
                    <a:pt x="12247" y="11287"/>
                  </a:lnTo>
                  <a:lnTo>
                    <a:pt x="12535" y="11287"/>
                  </a:lnTo>
                  <a:lnTo>
                    <a:pt x="12871" y="11191"/>
                  </a:lnTo>
                  <a:lnTo>
                    <a:pt x="13160" y="11094"/>
                  </a:lnTo>
                  <a:lnTo>
                    <a:pt x="13496" y="10950"/>
                  </a:lnTo>
                  <a:lnTo>
                    <a:pt x="14120" y="10566"/>
                  </a:lnTo>
                  <a:lnTo>
                    <a:pt x="14696" y="10086"/>
                  </a:lnTo>
                  <a:lnTo>
                    <a:pt x="15273" y="9558"/>
                  </a:lnTo>
                  <a:lnTo>
                    <a:pt x="15753" y="8981"/>
                  </a:lnTo>
                  <a:lnTo>
                    <a:pt x="16185" y="8453"/>
                  </a:lnTo>
                  <a:lnTo>
                    <a:pt x="16521" y="7973"/>
                  </a:lnTo>
                  <a:lnTo>
                    <a:pt x="16521" y="7973"/>
                  </a:lnTo>
                  <a:lnTo>
                    <a:pt x="16185" y="8693"/>
                  </a:lnTo>
                  <a:lnTo>
                    <a:pt x="16041" y="9125"/>
                  </a:lnTo>
                  <a:lnTo>
                    <a:pt x="15945" y="9510"/>
                  </a:lnTo>
                  <a:lnTo>
                    <a:pt x="15849" y="9894"/>
                  </a:lnTo>
                  <a:lnTo>
                    <a:pt x="15849" y="10230"/>
                  </a:lnTo>
                  <a:lnTo>
                    <a:pt x="15849" y="10374"/>
                  </a:lnTo>
                  <a:lnTo>
                    <a:pt x="15897" y="10470"/>
                  </a:lnTo>
                  <a:lnTo>
                    <a:pt x="15993" y="10566"/>
                  </a:lnTo>
                  <a:lnTo>
                    <a:pt x="16089" y="10614"/>
                  </a:lnTo>
                  <a:lnTo>
                    <a:pt x="16089" y="10614"/>
                  </a:lnTo>
                  <a:lnTo>
                    <a:pt x="16281" y="10662"/>
                  </a:lnTo>
                  <a:lnTo>
                    <a:pt x="16425" y="10662"/>
                  </a:lnTo>
                  <a:lnTo>
                    <a:pt x="16665" y="10662"/>
                  </a:lnTo>
                  <a:lnTo>
                    <a:pt x="16857" y="10566"/>
                  </a:lnTo>
                  <a:lnTo>
                    <a:pt x="17338" y="10326"/>
                  </a:lnTo>
                  <a:lnTo>
                    <a:pt x="17770" y="9990"/>
                  </a:lnTo>
                  <a:lnTo>
                    <a:pt x="18202" y="9606"/>
                  </a:lnTo>
                  <a:lnTo>
                    <a:pt x="18586" y="9173"/>
                  </a:lnTo>
                  <a:lnTo>
                    <a:pt x="18875" y="8741"/>
                  </a:lnTo>
                  <a:lnTo>
                    <a:pt x="19067" y="8309"/>
                  </a:lnTo>
                  <a:lnTo>
                    <a:pt x="19067" y="8309"/>
                  </a:lnTo>
                  <a:lnTo>
                    <a:pt x="19451" y="8741"/>
                  </a:lnTo>
                  <a:lnTo>
                    <a:pt x="19835" y="9222"/>
                  </a:lnTo>
                  <a:lnTo>
                    <a:pt x="20267" y="9750"/>
                  </a:lnTo>
                  <a:lnTo>
                    <a:pt x="20796" y="10230"/>
                  </a:lnTo>
                  <a:lnTo>
                    <a:pt x="21276" y="10614"/>
                  </a:lnTo>
                  <a:lnTo>
                    <a:pt x="21516" y="10710"/>
                  </a:lnTo>
                  <a:lnTo>
                    <a:pt x="21708" y="10806"/>
                  </a:lnTo>
                  <a:lnTo>
                    <a:pt x="21900" y="10758"/>
                  </a:lnTo>
                  <a:lnTo>
                    <a:pt x="22092" y="10662"/>
                  </a:lnTo>
                  <a:lnTo>
                    <a:pt x="22092" y="10662"/>
                  </a:lnTo>
                  <a:lnTo>
                    <a:pt x="22188" y="10566"/>
                  </a:lnTo>
                  <a:lnTo>
                    <a:pt x="22236" y="10374"/>
                  </a:lnTo>
                  <a:lnTo>
                    <a:pt x="22284" y="10134"/>
                  </a:lnTo>
                  <a:lnTo>
                    <a:pt x="22284" y="9846"/>
                  </a:lnTo>
                  <a:lnTo>
                    <a:pt x="22284" y="9846"/>
                  </a:lnTo>
                  <a:lnTo>
                    <a:pt x="22620" y="10374"/>
                  </a:lnTo>
                  <a:lnTo>
                    <a:pt x="22957" y="10854"/>
                  </a:lnTo>
                  <a:lnTo>
                    <a:pt x="23197" y="11383"/>
                  </a:lnTo>
                  <a:lnTo>
                    <a:pt x="23437" y="11911"/>
                  </a:lnTo>
                  <a:lnTo>
                    <a:pt x="23773" y="12919"/>
                  </a:lnTo>
                  <a:lnTo>
                    <a:pt x="24013" y="13832"/>
                  </a:lnTo>
                  <a:lnTo>
                    <a:pt x="24205" y="14600"/>
                  </a:lnTo>
                  <a:lnTo>
                    <a:pt x="24301" y="15225"/>
                  </a:lnTo>
                  <a:lnTo>
                    <a:pt x="24349" y="15801"/>
                  </a:lnTo>
                  <a:lnTo>
                    <a:pt x="24349" y="15801"/>
                  </a:lnTo>
                  <a:lnTo>
                    <a:pt x="24830" y="15033"/>
                  </a:lnTo>
                  <a:lnTo>
                    <a:pt x="25214" y="14264"/>
                  </a:lnTo>
                  <a:lnTo>
                    <a:pt x="25550" y="13448"/>
                  </a:lnTo>
                  <a:lnTo>
                    <a:pt x="25790" y="12679"/>
                  </a:lnTo>
                  <a:lnTo>
                    <a:pt x="25982" y="11911"/>
                  </a:lnTo>
                  <a:lnTo>
                    <a:pt x="26078" y="11143"/>
                  </a:lnTo>
                  <a:lnTo>
                    <a:pt x="26078" y="10374"/>
                  </a:lnTo>
                  <a:lnTo>
                    <a:pt x="26030" y="9606"/>
                  </a:lnTo>
                  <a:lnTo>
                    <a:pt x="26030" y="9606"/>
                  </a:lnTo>
                  <a:lnTo>
                    <a:pt x="26703" y="9894"/>
                  </a:lnTo>
                  <a:lnTo>
                    <a:pt x="26991" y="9990"/>
                  </a:lnTo>
                  <a:lnTo>
                    <a:pt x="27279" y="10086"/>
                  </a:lnTo>
                  <a:lnTo>
                    <a:pt x="27567" y="10086"/>
                  </a:lnTo>
                  <a:lnTo>
                    <a:pt x="27855" y="10086"/>
                  </a:lnTo>
                  <a:lnTo>
                    <a:pt x="28047" y="9990"/>
                  </a:lnTo>
                  <a:lnTo>
                    <a:pt x="28239" y="9846"/>
                  </a:lnTo>
                  <a:lnTo>
                    <a:pt x="28239" y="9846"/>
                  </a:lnTo>
                  <a:lnTo>
                    <a:pt x="28335" y="9750"/>
                  </a:lnTo>
                  <a:lnTo>
                    <a:pt x="28384" y="9606"/>
                  </a:lnTo>
                  <a:lnTo>
                    <a:pt x="28432" y="9318"/>
                  </a:lnTo>
                  <a:lnTo>
                    <a:pt x="28335" y="9029"/>
                  </a:lnTo>
                  <a:lnTo>
                    <a:pt x="28191" y="8693"/>
                  </a:lnTo>
                  <a:lnTo>
                    <a:pt x="27951" y="8309"/>
                  </a:lnTo>
                  <a:lnTo>
                    <a:pt x="27711" y="7925"/>
                  </a:lnTo>
                  <a:lnTo>
                    <a:pt x="27039" y="7156"/>
                  </a:lnTo>
                  <a:lnTo>
                    <a:pt x="26318" y="6436"/>
                  </a:lnTo>
                  <a:lnTo>
                    <a:pt x="25694" y="5812"/>
                  </a:lnTo>
                  <a:lnTo>
                    <a:pt x="25070" y="5235"/>
                  </a:lnTo>
                </a:path>
              </a:pathLst>
            </a:custGeom>
            <a:no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916" name="Google Shape;3916;p59"/>
            <p:cNvSpPr/>
            <p:nvPr/>
          </p:nvSpPr>
          <p:spPr>
            <a:xfrm>
              <a:off x="908075" y="2721800"/>
              <a:ext cx="91250" cy="42050"/>
            </a:xfrm>
            <a:custGeom>
              <a:avLst/>
              <a:gdLst/>
              <a:ahLst/>
              <a:cxnLst/>
              <a:rect l="l" t="t" r="r" b="b"/>
              <a:pathLst>
                <a:path w="3650" h="1682" extrusionOk="0">
                  <a:moveTo>
                    <a:pt x="816" y="1"/>
                  </a:moveTo>
                  <a:lnTo>
                    <a:pt x="576" y="49"/>
                  </a:lnTo>
                  <a:lnTo>
                    <a:pt x="336" y="97"/>
                  </a:lnTo>
                  <a:lnTo>
                    <a:pt x="144" y="145"/>
                  </a:lnTo>
                  <a:lnTo>
                    <a:pt x="48" y="241"/>
                  </a:lnTo>
                  <a:lnTo>
                    <a:pt x="0" y="385"/>
                  </a:lnTo>
                  <a:lnTo>
                    <a:pt x="0" y="481"/>
                  </a:lnTo>
                  <a:lnTo>
                    <a:pt x="96" y="577"/>
                  </a:lnTo>
                  <a:lnTo>
                    <a:pt x="144" y="721"/>
                  </a:lnTo>
                  <a:lnTo>
                    <a:pt x="432" y="961"/>
                  </a:lnTo>
                  <a:lnTo>
                    <a:pt x="768" y="1201"/>
                  </a:lnTo>
                  <a:lnTo>
                    <a:pt x="1201" y="1393"/>
                  </a:lnTo>
                  <a:lnTo>
                    <a:pt x="1681" y="1537"/>
                  </a:lnTo>
                  <a:lnTo>
                    <a:pt x="2161" y="1682"/>
                  </a:lnTo>
                  <a:lnTo>
                    <a:pt x="2930" y="1682"/>
                  </a:lnTo>
                  <a:lnTo>
                    <a:pt x="3170" y="1634"/>
                  </a:lnTo>
                  <a:lnTo>
                    <a:pt x="3362" y="1537"/>
                  </a:lnTo>
                  <a:lnTo>
                    <a:pt x="3554" y="1393"/>
                  </a:lnTo>
                  <a:lnTo>
                    <a:pt x="3602" y="1297"/>
                  </a:lnTo>
                  <a:lnTo>
                    <a:pt x="3650" y="1153"/>
                  </a:lnTo>
                  <a:lnTo>
                    <a:pt x="3602" y="1057"/>
                  </a:lnTo>
                  <a:lnTo>
                    <a:pt x="3554" y="913"/>
                  </a:lnTo>
                  <a:lnTo>
                    <a:pt x="3458" y="769"/>
                  </a:lnTo>
                  <a:lnTo>
                    <a:pt x="3266" y="673"/>
                  </a:lnTo>
                  <a:lnTo>
                    <a:pt x="2882" y="481"/>
                  </a:lnTo>
                  <a:lnTo>
                    <a:pt x="2401" y="289"/>
                  </a:lnTo>
                  <a:lnTo>
                    <a:pt x="1873" y="145"/>
                  </a:lnTo>
                  <a:lnTo>
                    <a:pt x="1297" y="49"/>
                  </a:lnTo>
                  <a:lnTo>
                    <a:pt x="816" y="1"/>
                  </a:lnTo>
                  <a:close/>
                </a:path>
              </a:pathLst>
            </a:custGeom>
            <a:solidFill>
              <a:srgbClr val="422D2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917" name="Google Shape;3917;p59"/>
            <p:cNvSpPr/>
            <p:nvPr/>
          </p:nvSpPr>
          <p:spPr>
            <a:xfrm>
              <a:off x="908075" y="2721800"/>
              <a:ext cx="91250" cy="42050"/>
            </a:xfrm>
            <a:custGeom>
              <a:avLst/>
              <a:gdLst/>
              <a:ahLst/>
              <a:cxnLst/>
              <a:rect l="l" t="t" r="r" b="b"/>
              <a:pathLst>
                <a:path w="3650" h="1682" fill="none" extrusionOk="0">
                  <a:moveTo>
                    <a:pt x="816" y="1"/>
                  </a:moveTo>
                  <a:lnTo>
                    <a:pt x="816" y="1"/>
                  </a:lnTo>
                  <a:lnTo>
                    <a:pt x="576" y="49"/>
                  </a:lnTo>
                  <a:lnTo>
                    <a:pt x="336" y="97"/>
                  </a:lnTo>
                  <a:lnTo>
                    <a:pt x="144" y="145"/>
                  </a:lnTo>
                  <a:lnTo>
                    <a:pt x="48" y="241"/>
                  </a:lnTo>
                  <a:lnTo>
                    <a:pt x="48" y="241"/>
                  </a:lnTo>
                  <a:lnTo>
                    <a:pt x="0" y="385"/>
                  </a:lnTo>
                  <a:lnTo>
                    <a:pt x="0" y="481"/>
                  </a:lnTo>
                  <a:lnTo>
                    <a:pt x="96" y="577"/>
                  </a:lnTo>
                  <a:lnTo>
                    <a:pt x="144" y="721"/>
                  </a:lnTo>
                  <a:lnTo>
                    <a:pt x="432" y="961"/>
                  </a:lnTo>
                  <a:lnTo>
                    <a:pt x="768" y="1201"/>
                  </a:lnTo>
                  <a:lnTo>
                    <a:pt x="1201" y="1393"/>
                  </a:lnTo>
                  <a:lnTo>
                    <a:pt x="1681" y="1537"/>
                  </a:lnTo>
                  <a:lnTo>
                    <a:pt x="2161" y="1682"/>
                  </a:lnTo>
                  <a:lnTo>
                    <a:pt x="2641" y="1682"/>
                  </a:lnTo>
                  <a:lnTo>
                    <a:pt x="2641" y="1682"/>
                  </a:lnTo>
                  <a:lnTo>
                    <a:pt x="2930" y="1682"/>
                  </a:lnTo>
                  <a:lnTo>
                    <a:pt x="3170" y="1634"/>
                  </a:lnTo>
                  <a:lnTo>
                    <a:pt x="3362" y="1537"/>
                  </a:lnTo>
                  <a:lnTo>
                    <a:pt x="3554" y="1393"/>
                  </a:lnTo>
                  <a:lnTo>
                    <a:pt x="3554" y="1393"/>
                  </a:lnTo>
                  <a:lnTo>
                    <a:pt x="3602" y="1297"/>
                  </a:lnTo>
                  <a:lnTo>
                    <a:pt x="3650" y="1153"/>
                  </a:lnTo>
                  <a:lnTo>
                    <a:pt x="3602" y="1057"/>
                  </a:lnTo>
                  <a:lnTo>
                    <a:pt x="3554" y="913"/>
                  </a:lnTo>
                  <a:lnTo>
                    <a:pt x="3458" y="769"/>
                  </a:lnTo>
                  <a:lnTo>
                    <a:pt x="3266" y="673"/>
                  </a:lnTo>
                  <a:lnTo>
                    <a:pt x="2882" y="481"/>
                  </a:lnTo>
                  <a:lnTo>
                    <a:pt x="2401" y="289"/>
                  </a:lnTo>
                  <a:lnTo>
                    <a:pt x="1873" y="145"/>
                  </a:lnTo>
                  <a:lnTo>
                    <a:pt x="1297" y="49"/>
                  </a:lnTo>
                  <a:lnTo>
                    <a:pt x="816" y="1"/>
                  </a:lnTo>
                </a:path>
              </a:pathLst>
            </a:custGeom>
            <a:no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918" name="Google Shape;3918;p59"/>
            <p:cNvSpPr/>
            <p:nvPr/>
          </p:nvSpPr>
          <p:spPr>
            <a:xfrm>
              <a:off x="894850" y="2755425"/>
              <a:ext cx="49250" cy="37250"/>
            </a:xfrm>
            <a:custGeom>
              <a:avLst/>
              <a:gdLst/>
              <a:ahLst/>
              <a:cxnLst/>
              <a:rect l="l" t="t" r="r" b="b"/>
              <a:pathLst>
                <a:path w="1970" h="1490" extrusionOk="0">
                  <a:moveTo>
                    <a:pt x="433" y="0"/>
                  </a:moveTo>
                  <a:lnTo>
                    <a:pt x="241" y="48"/>
                  </a:lnTo>
                  <a:lnTo>
                    <a:pt x="145" y="96"/>
                  </a:lnTo>
                  <a:lnTo>
                    <a:pt x="49" y="192"/>
                  </a:lnTo>
                  <a:lnTo>
                    <a:pt x="1" y="289"/>
                  </a:lnTo>
                  <a:lnTo>
                    <a:pt x="1" y="529"/>
                  </a:lnTo>
                  <a:lnTo>
                    <a:pt x="97" y="721"/>
                  </a:lnTo>
                  <a:lnTo>
                    <a:pt x="289" y="961"/>
                  </a:lnTo>
                  <a:lnTo>
                    <a:pt x="529" y="1153"/>
                  </a:lnTo>
                  <a:lnTo>
                    <a:pt x="817" y="1297"/>
                  </a:lnTo>
                  <a:lnTo>
                    <a:pt x="1105" y="1441"/>
                  </a:lnTo>
                  <a:lnTo>
                    <a:pt x="1442" y="1489"/>
                  </a:lnTo>
                  <a:lnTo>
                    <a:pt x="1730" y="1393"/>
                  </a:lnTo>
                  <a:lnTo>
                    <a:pt x="1874" y="1345"/>
                  </a:lnTo>
                  <a:lnTo>
                    <a:pt x="1922" y="1297"/>
                  </a:lnTo>
                  <a:lnTo>
                    <a:pt x="1970" y="1201"/>
                  </a:lnTo>
                  <a:lnTo>
                    <a:pt x="1970" y="1105"/>
                  </a:lnTo>
                  <a:lnTo>
                    <a:pt x="1874" y="865"/>
                  </a:lnTo>
                  <a:lnTo>
                    <a:pt x="1634" y="625"/>
                  </a:lnTo>
                  <a:lnTo>
                    <a:pt x="1345" y="385"/>
                  </a:lnTo>
                  <a:lnTo>
                    <a:pt x="1057" y="192"/>
                  </a:lnTo>
                  <a:lnTo>
                    <a:pt x="721" y="48"/>
                  </a:lnTo>
                  <a:lnTo>
                    <a:pt x="433" y="0"/>
                  </a:lnTo>
                  <a:close/>
                </a:path>
              </a:pathLst>
            </a:custGeom>
            <a:solidFill>
              <a:srgbClr val="422D2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919" name="Google Shape;3919;p59"/>
            <p:cNvSpPr/>
            <p:nvPr/>
          </p:nvSpPr>
          <p:spPr>
            <a:xfrm>
              <a:off x="894850" y="2755425"/>
              <a:ext cx="49250" cy="37250"/>
            </a:xfrm>
            <a:custGeom>
              <a:avLst/>
              <a:gdLst/>
              <a:ahLst/>
              <a:cxnLst/>
              <a:rect l="l" t="t" r="r" b="b"/>
              <a:pathLst>
                <a:path w="1970" h="1490" fill="none" extrusionOk="0">
                  <a:moveTo>
                    <a:pt x="433" y="0"/>
                  </a:moveTo>
                  <a:lnTo>
                    <a:pt x="433" y="0"/>
                  </a:lnTo>
                  <a:lnTo>
                    <a:pt x="241" y="48"/>
                  </a:lnTo>
                  <a:lnTo>
                    <a:pt x="145" y="96"/>
                  </a:lnTo>
                  <a:lnTo>
                    <a:pt x="145" y="96"/>
                  </a:lnTo>
                  <a:lnTo>
                    <a:pt x="49" y="192"/>
                  </a:lnTo>
                  <a:lnTo>
                    <a:pt x="1" y="289"/>
                  </a:lnTo>
                  <a:lnTo>
                    <a:pt x="1" y="529"/>
                  </a:lnTo>
                  <a:lnTo>
                    <a:pt x="97" y="721"/>
                  </a:lnTo>
                  <a:lnTo>
                    <a:pt x="289" y="961"/>
                  </a:lnTo>
                  <a:lnTo>
                    <a:pt x="529" y="1153"/>
                  </a:lnTo>
                  <a:lnTo>
                    <a:pt x="817" y="1297"/>
                  </a:lnTo>
                  <a:lnTo>
                    <a:pt x="1105" y="1441"/>
                  </a:lnTo>
                  <a:lnTo>
                    <a:pt x="1442" y="1489"/>
                  </a:lnTo>
                  <a:lnTo>
                    <a:pt x="1442" y="1489"/>
                  </a:lnTo>
                  <a:lnTo>
                    <a:pt x="1730" y="1393"/>
                  </a:lnTo>
                  <a:lnTo>
                    <a:pt x="1730" y="1393"/>
                  </a:lnTo>
                  <a:lnTo>
                    <a:pt x="1874" y="1345"/>
                  </a:lnTo>
                  <a:lnTo>
                    <a:pt x="1922" y="1297"/>
                  </a:lnTo>
                  <a:lnTo>
                    <a:pt x="1970" y="1201"/>
                  </a:lnTo>
                  <a:lnTo>
                    <a:pt x="1970" y="1105"/>
                  </a:lnTo>
                  <a:lnTo>
                    <a:pt x="1874" y="865"/>
                  </a:lnTo>
                  <a:lnTo>
                    <a:pt x="1634" y="625"/>
                  </a:lnTo>
                  <a:lnTo>
                    <a:pt x="1345" y="385"/>
                  </a:lnTo>
                  <a:lnTo>
                    <a:pt x="1057" y="192"/>
                  </a:lnTo>
                  <a:lnTo>
                    <a:pt x="721" y="48"/>
                  </a:lnTo>
                  <a:lnTo>
                    <a:pt x="433" y="0"/>
                  </a:lnTo>
                </a:path>
              </a:pathLst>
            </a:custGeom>
            <a:no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920" name="Google Shape;3920;p59"/>
            <p:cNvSpPr/>
            <p:nvPr/>
          </p:nvSpPr>
          <p:spPr>
            <a:xfrm>
              <a:off x="539475" y="2853875"/>
              <a:ext cx="40850" cy="58850"/>
            </a:xfrm>
            <a:custGeom>
              <a:avLst/>
              <a:gdLst/>
              <a:ahLst/>
              <a:cxnLst/>
              <a:rect l="l" t="t" r="r" b="b"/>
              <a:pathLst>
                <a:path w="1634" h="2354" extrusionOk="0">
                  <a:moveTo>
                    <a:pt x="1201" y="0"/>
                  </a:moveTo>
                  <a:lnTo>
                    <a:pt x="1009" y="48"/>
                  </a:lnTo>
                  <a:lnTo>
                    <a:pt x="865" y="145"/>
                  </a:lnTo>
                  <a:lnTo>
                    <a:pt x="529" y="433"/>
                  </a:lnTo>
                  <a:lnTo>
                    <a:pt x="288" y="769"/>
                  </a:lnTo>
                  <a:lnTo>
                    <a:pt x="96" y="1153"/>
                  </a:lnTo>
                  <a:lnTo>
                    <a:pt x="0" y="1537"/>
                  </a:lnTo>
                  <a:lnTo>
                    <a:pt x="0" y="1729"/>
                  </a:lnTo>
                  <a:lnTo>
                    <a:pt x="48" y="1921"/>
                  </a:lnTo>
                  <a:lnTo>
                    <a:pt x="96" y="2066"/>
                  </a:lnTo>
                  <a:lnTo>
                    <a:pt x="192" y="2162"/>
                  </a:lnTo>
                  <a:lnTo>
                    <a:pt x="337" y="2258"/>
                  </a:lnTo>
                  <a:lnTo>
                    <a:pt x="481" y="2354"/>
                  </a:lnTo>
                  <a:lnTo>
                    <a:pt x="577" y="2354"/>
                  </a:lnTo>
                  <a:lnTo>
                    <a:pt x="769" y="2306"/>
                  </a:lnTo>
                  <a:lnTo>
                    <a:pt x="913" y="2258"/>
                  </a:lnTo>
                  <a:lnTo>
                    <a:pt x="1057" y="2114"/>
                  </a:lnTo>
                  <a:lnTo>
                    <a:pt x="1201" y="1969"/>
                  </a:lnTo>
                  <a:lnTo>
                    <a:pt x="1441" y="1585"/>
                  </a:lnTo>
                  <a:lnTo>
                    <a:pt x="1585" y="1153"/>
                  </a:lnTo>
                  <a:lnTo>
                    <a:pt x="1633" y="721"/>
                  </a:lnTo>
                  <a:lnTo>
                    <a:pt x="1633" y="337"/>
                  </a:lnTo>
                  <a:lnTo>
                    <a:pt x="1585" y="193"/>
                  </a:lnTo>
                  <a:lnTo>
                    <a:pt x="1537" y="96"/>
                  </a:lnTo>
                  <a:lnTo>
                    <a:pt x="1441" y="0"/>
                  </a:lnTo>
                  <a:close/>
                </a:path>
              </a:pathLst>
            </a:custGeom>
            <a:solidFill>
              <a:srgbClr val="422D2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921" name="Google Shape;3921;p59"/>
            <p:cNvSpPr/>
            <p:nvPr/>
          </p:nvSpPr>
          <p:spPr>
            <a:xfrm>
              <a:off x="539475" y="2853875"/>
              <a:ext cx="40850" cy="58850"/>
            </a:xfrm>
            <a:custGeom>
              <a:avLst/>
              <a:gdLst/>
              <a:ahLst/>
              <a:cxnLst/>
              <a:rect l="l" t="t" r="r" b="b"/>
              <a:pathLst>
                <a:path w="1634" h="2354" fill="none" extrusionOk="0">
                  <a:moveTo>
                    <a:pt x="1297" y="0"/>
                  </a:moveTo>
                  <a:lnTo>
                    <a:pt x="1297" y="0"/>
                  </a:lnTo>
                  <a:lnTo>
                    <a:pt x="1201" y="0"/>
                  </a:lnTo>
                  <a:lnTo>
                    <a:pt x="1201" y="0"/>
                  </a:lnTo>
                  <a:lnTo>
                    <a:pt x="1009" y="48"/>
                  </a:lnTo>
                  <a:lnTo>
                    <a:pt x="865" y="145"/>
                  </a:lnTo>
                  <a:lnTo>
                    <a:pt x="529" y="433"/>
                  </a:lnTo>
                  <a:lnTo>
                    <a:pt x="288" y="769"/>
                  </a:lnTo>
                  <a:lnTo>
                    <a:pt x="96" y="1153"/>
                  </a:lnTo>
                  <a:lnTo>
                    <a:pt x="0" y="1537"/>
                  </a:lnTo>
                  <a:lnTo>
                    <a:pt x="0" y="1729"/>
                  </a:lnTo>
                  <a:lnTo>
                    <a:pt x="48" y="1921"/>
                  </a:lnTo>
                  <a:lnTo>
                    <a:pt x="96" y="2066"/>
                  </a:lnTo>
                  <a:lnTo>
                    <a:pt x="192" y="2162"/>
                  </a:lnTo>
                  <a:lnTo>
                    <a:pt x="337" y="2258"/>
                  </a:lnTo>
                  <a:lnTo>
                    <a:pt x="481" y="2354"/>
                  </a:lnTo>
                  <a:lnTo>
                    <a:pt x="481" y="2354"/>
                  </a:lnTo>
                  <a:lnTo>
                    <a:pt x="577" y="2354"/>
                  </a:lnTo>
                  <a:lnTo>
                    <a:pt x="577" y="2354"/>
                  </a:lnTo>
                  <a:lnTo>
                    <a:pt x="769" y="2306"/>
                  </a:lnTo>
                  <a:lnTo>
                    <a:pt x="913" y="2258"/>
                  </a:lnTo>
                  <a:lnTo>
                    <a:pt x="1057" y="2114"/>
                  </a:lnTo>
                  <a:lnTo>
                    <a:pt x="1201" y="1969"/>
                  </a:lnTo>
                  <a:lnTo>
                    <a:pt x="1441" y="1585"/>
                  </a:lnTo>
                  <a:lnTo>
                    <a:pt x="1585" y="1153"/>
                  </a:lnTo>
                  <a:lnTo>
                    <a:pt x="1585" y="1153"/>
                  </a:lnTo>
                  <a:lnTo>
                    <a:pt x="1633" y="721"/>
                  </a:lnTo>
                  <a:lnTo>
                    <a:pt x="1633" y="337"/>
                  </a:lnTo>
                  <a:lnTo>
                    <a:pt x="1585" y="193"/>
                  </a:lnTo>
                  <a:lnTo>
                    <a:pt x="1537" y="96"/>
                  </a:lnTo>
                  <a:lnTo>
                    <a:pt x="1441" y="0"/>
                  </a:lnTo>
                  <a:lnTo>
                    <a:pt x="1297" y="0"/>
                  </a:lnTo>
                </a:path>
              </a:pathLst>
            </a:custGeom>
            <a:no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922" name="Google Shape;3922;p59"/>
            <p:cNvSpPr/>
            <p:nvPr/>
          </p:nvSpPr>
          <p:spPr>
            <a:xfrm>
              <a:off x="587500" y="2875475"/>
              <a:ext cx="28825" cy="40850"/>
            </a:xfrm>
            <a:custGeom>
              <a:avLst/>
              <a:gdLst/>
              <a:ahLst/>
              <a:cxnLst/>
              <a:rect l="l" t="t" r="r" b="b"/>
              <a:pathLst>
                <a:path w="1153" h="1634" extrusionOk="0">
                  <a:moveTo>
                    <a:pt x="817" y="1"/>
                  </a:moveTo>
                  <a:lnTo>
                    <a:pt x="577" y="97"/>
                  </a:lnTo>
                  <a:lnTo>
                    <a:pt x="385" y="289"/>
                  </a:lnTo>
                  <a:lnTo>
                    <a:pt x="192" y="529"/>
                  </a:lnTo>
                  <a:lnTo>
                    <a:pt x="48" y="817"/>
                  </a:lnTo>
                  <a:lnTo>
                    <a:pt x="0" y="1105"/>
                  </a:lnTo>
                  <a:lnTo>
                    <a:pt x="0" y="1346"/>
                  </a:lnTo>
                  <a:lnTo>
                    <a:pt x="48" y="1442"/>
                  </a:lnTo>
                  <a:lnTo>
                    <a:pt x="96" y="1538"/>
                  </a:lnTo>
                  <a:lnTo>
                    <a:pt x="192" y="1586"/>
                  </a:lnTo>
                  <a:lnTo>
                    <a:pt x="337" y="1634"/>
                  </a:lnTo>
                  <a:lnTo>
                    <a:pt x="529" y="1634"/>
                  </a:lnTo>
                  <a:lnTo>
                    <a:pt x="625" y="1586"/>
                  </a:lnTo>
                  <a:lnTo>
                    <a:pt x="817" y="1394"/>
                  </a:lnTo>
                  <a:lnTo>
                    <a:pt x="1009" y="1105"/>
                  </a:lnTo>
                  <a:lnTo>
                    <a:pt x="1105" y="817"/>
                  </a:lnTo>
                  <a:lnTo>
                    <a:pt x="1153" y="529"/>
                  </a:lnTo>
                  <a:lnTo>
                    <a:pt x="1153" y="241"/>
                  </a:lnTo>
                  <a:lnTo>
                    <a:pt x="1057" y="49"/>
                  </a:lnTo>
                  <a:lnTo>
                    <a:pt x="1009" y="1"/>
                  </a:lnTo>
                  <a:close/>
                </a:path>
              </a:pathLst>
            </a:custGeom>
            <a:solidFill>
              <a:srgbClr val="422D2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923" name="Google Shape;3923;p59"/>
            <p:cNvSpPr/>
            <p:nvPr/>
          </p:nvSpPr>
          <p:spPr>
            <a:xfrm>
              <a:off x="587500" y="2875475"/>
              <a:ext cx="28825" cy="40850"/>
            </a:xfrm>
            <a:custGeom>
              <a:avLst/>
              <a:gdLst/>
              <a:ahLst/>
              <a:cxnLst/>
              <a:rect l="l" t="t" r="r" b="b"/>
              <a:pathLst>
                <a:path w="1153" h="1634" fill="none" extrusionOk="0">
                  <a:moveTo>
                    <a:pt x="913" y="1"/>
                  </a:moveTo>
                  <a:lnTo>
                    <a:pt x="913" y="1"/>
                  </a:lnTo>
                  <a:lnTo>
                    <a:pt x="817" y="1"/>
                  </a:lnTo>
                  <a:lnTo>
                    <a:pt x="817" y="1"/>
                  </a:lnTo>
                  <a:lnTo>
                    <a:pt x="577" y="97"/>
                  </a:lnTo>
                  <a:lnTo>
                    <a:pt x="385" y="289"/>
                  </a:lnTo>
                  <a:lnTo>
                    <a:pt x="192" y="529"/>
                  </a:lnTo>
                  <a:lnTo>
                    <a:pt x="48" y="817"/>
                  </a:lnTo>
                  <a:lnTo>
                    <a:pt x="0" y="1105"/>
                  </a:lnTo>
                  <a:lnTo>
                    <a:pt x="0" y="1346"/>
                  </a:lnTo>
                  <a:lnTo>
                    <a:pt x="48" y="1442"/>
                  </a:lnTo>
                  <a:lnTo>
                    <a:pt x="96" y="1538"/>
                  </a:lnTo>
                  <a:lnTo>
                    <a:pt x="192" y="1586"/>
                  </a:lnTo>
                  <a:lnTo>
                    <a:pt x="337" y="1634"/>
                  </a:lnTo>
                  <a:lnTo>
                    <a:pt x="337" y="1634"/>
                  </a:lnTo>
                  <a:lnTo>
                    <a:pt x="385" y="1634"/>
                  </a:lnTo>
                  <a:lnTo>
                    <a:pt x="385" y="1634"/>
                  </a:lnTo>
                  <a:lnTo>
                    <a:pt x="529" y="1634"/>
                  </a:lnTo>
                  <a:lnTo>
                    <a:pt x="625" y="1586"/>
                  </a:lnTo>
                  <a:lnTo>
                    <a:pt x="817" y="1394"/>
                  </a:lnTo>
                  <a:lnTo>
                    <a:pt x="1009" y="1105"/>
                  </a:lnTo>
                  <a:lnTo>
                    <a:pt x="1105" y="817"/>
                  </a:lnTo>
                  <a:lnTo>
                    <a:pt x="1105" y="817"/>
                  </a:lnTo>
                  <a:lnTo>
                    <a:pt x="1153" y="529"/>
                  </a:lnTo>
                  <a:lnTo>
                    <a:pt x="1153" y="241"/>
                  </a:lnTo>
                  <a:lnTo>
                    <a:pt x="1057" y="49"/>
                  </a:lnTo>
                  <a:lnTo>
                    <a:pt x="1009" y="1"/>
                  </a:lnTo>
                  <a:lnTo>
                    <a:pt x="913" y="1"/>
                  </a:lnTo>
                </a:path>
              </a:pathLst>
            </a:custGeom>
            <a:no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spTree>
    <p:extLst>
      <p:ext uri="{BB962C8B-B14F-4D97-AF65-F5344CB8AC3E}">
        <p14:creationId xmlns:p14="http://schemas.microsoft.com/office/powerpoint/2010/main" val="82691061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https://img.loigiaihay.com/picture/article/2021/1023/giai-hoat-dong-thuc-hanh-trang-88-bai-23-sgk-tu-nhien-va-xa-hoi-lop-2-ket-noi-tri-thuc-voi-cuoc-song_1_163496285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7174" y="1376362"/>
            <a:ext cx="4298279" cy="5354638"/>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10" name="TextBox 9"/>
          <p:cNvSpPr txBox="1"/>
          <p:nvPr/>
        </p:nvSpPr>
        <p:spPr>
          <a:xfrm>
            <a:off x="4061064" y="1092440"/>
            <a:ext cx="8405790" cy="1200329"/>
          </a:xfrm>
          <a:prstGeom prst="rect">
            <a:avLst/>
          </a:prstGeom>
          <a:noFill/>
        </p:spPr>
        <p:txBody>
          <a:bodyPr wrap="square" rtlCol="0">
            <a:spAutoFit/>
          </a:bodyPr>
          <a:lstStyle/>
          <a:p>
            <a:pPr algn="ctr"/>
            <a:r>
              <a:rPr lang="vi-VN" sz="3600" b="1" dirty="0">
                <a:solidFill>
                  <a:srgbClr val="00B050"/>
                </a:solidFill>
                <a:latin typeface="Arial" panose="020B0604020202020204" pitchFamily="34" charset="0"/>
                <a:ea typeface="Barlow Condensed" panose="00000506000000000000" charset="0"/>
                <a:cs typeface="Arial" panose="020B0604020202020204" pitchFamily="34" charset="0"/>
              </a:rPr>
              <a:t>1. Các bộ phận a,b,c tương ứng với bộ phận nào của cơ quan hô hấp</a:t>
            </a:r>
            <a:endParaRPr lang="en-US" sz="3600" b="1" dirty="0">
              <a:solidFill>
                <a:srgbClr val="00B050"/>
              </a:solidFill>
              <a:latin typeface="Arial" panose="020B0604020202020204" pitchFamily="34" charset="0"/>
              <a:ea typeface="Barlow Condensed" panose="00000506000000000000" charset="0"/>
              <a:cs typeface="Arial" panose="020B0604020202020204" pitchFamily="34" charset="0"/>
            </a:endParaRPr>
          </a:p>
        </p:txBody>
      </p:sp>
      <p:sp>
        <p:nvSpPr>
          <p:cNvPr id="11" name="Rounded Rectangle 10"/>
          <p:cNvSpPr/>
          <p:nvPr/>
        </p:nvSpPr>
        <p:spPr>
          <a:xfrm>
            <a:off x="6198870" y="2583011"/>
            <a:ext cx="3948429" cy="896789"/>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5400" b="1" dirty="0">
                <a:solidFill>
                  <a:schemeClr val="accent5"/>
                </a:solidFill>
                <a:latin typeface="Cambria" panose="02040503050406030204" pitchFamily="18" charset="0"/>
                <a:ea typeface="Cambria" panose="02040503050406030204" pitchFamily="18" charset="0"/>
                <a:cs typeface="Arial" panose="020B0604020202020204" pitchFamily="34" charset="0"/>
              </a:rPr>
              <a:t>a. Khí quản</a:t>
            </a:r>
            <a:endParaRPr lang="en-US" sz="5400" b="1" dirty="0">
              <a:solidFill>
                <a:schemeClr val="accent5"/>
              </a:solidFill>
              <a:latin typeface="Cambria" panose="02040503050406030204" pitchFamily="18" charset="0"/>
              <a:ea typeface="Cambria" panose="02040503050406030204" pitchFamily="18" charset="0"/>
              <a:cs typeface="Arial" panose="020B0604020202020204" pitchFamily="34" charset="0"/>
            </a:endParaRPr>
          </a:p>
        </p:txBody>
      </p:sp>
      <p:sp>
        <p:nvSpPr>
          <p:cNvPr id="12" name="Rounded Rectangle 11"/>
          <p:cNvSpPr/>
          <p:nvPr/>
        </p:nvSpPr>
        <p:spPr>
          <a:xfrm>
            <a:off x="6198869" y="3903811"/>
            <a:ext cx="3948429" cy="896789"/>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5400" b="1" dirty="0">
                <a:solidFill>
                  <a:schemeClr val="accent5"/>
                </a:solidFill>
                <a:latin typeface="Cambria" panose="02040503050406030204" pitchFamily="18" charset="0"/>
                <a:ea typeface="Cambria" panose="02040503050406030204" pitchFamily="18" charset="0"/>
                <a:cs typeface="Arial" panose="020B0604020202020204" pitchFamily="34" charset="0"/>
              </a:rPr>
              <a:t>b. Phế quản</a:t>
            </a:r>
            <a:endParaRPr lang="en-US" sz="5400" b="1" dirty="0">
              <a:solidFill>
                <a:schemeClr val="accent5"/>
              </a:solidFill>
              <a:latin typeface="Cambria" panose="02040503050406030204" pitchFamily="18" charset="0"/>
              <a:ea typeface="Cambria" panose="02040503050406030204" pitchFamily="18" charset="0"/>
              <a:cs typeface="Arial" panose="020B0604020202020204" pitchFamily="34" charset="0"/>
            </a:endParaRPr>
          </a:p>
        </p:txBody>
      </p:sp>
      <p:sp>
        <p:nvSpPr>
          <p:cNvPr id="13" name="Rounded Rectangle 12"/>
          <p:cNvSpPr/>
          <p:nvPr/>
        </p:nvSpPr>
        <p:spPr>
          <a:xfrm>
            <a:off x="6198868" y="5224611"/>
            <a:ext cx="3948429" cy="896789"/>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5400" b="1" dirty="0">
                <a:solidFill>
                  <a:schemeClr val="accent5"/>
                </a:solidFill>
                <a:latin typeface="Cambria" panose="02040503050406030204" pitchFamily="18" charset="0"/>
                <a:ea typeface="Cambria" panose="02040503050406030204" pitchFamily="18" charset="0"/>
                <a:cs typeface="Arial" panose="020B0604020202020204" pitchFamily="34" charset="0"/>
              </a:rPr>
              <a:t>c. Phổi</a:t>
            </a:r>
            <a:endParaRPr lang="en-US" sz="5400" b="1" dirty="0">
              <a:solidFill>
                <a:schemeClr val="accent5"/>
              </a:solidFill>
              <a:latin typeface="Cambria" panose="02040503050406030204" pitchFamily="18" charset="0"/>
              <a:ea typeface="Cambria" panose="02040503050406030204" pitchFamily="18" charset="0"/>
              <a:cs typeface="Arial" panose="020B0604020202020204" pitchFamily="34" charset="0"/>
            </a:endParaRPr>
          </a:p>
        </p:txBody>
      </p:sp>
      <p:cxnSp>
        <p:nvCxnSpPr>
          <p:cNvPr id="14" name="Straight Arrow Connector 13"/>
          <p:cNvCxnSpPr>
            <a:endCxn id="11" idx="1"/>
          </p:cNvCxnSpPr>
          <p:nvPr/>
        </p:nvCxnSpPr>
        <p:spPr>
          <a:xfrm>
            <a:off x="2925283" y="2466766"/>
            <a:ext cx="3273587" cy="564640"/>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a:endCxn id="12" idx="1"/>
          </p:cNvCxnSpPr>
          <p:nvPr/>
        </p:nvCxnSpPr>
        <p:spPr>
          <a:xfrm flipV="1">
            <a:off x="3052283" y="4352206"/>
            <a:ext cx="3146586" cy="25353"/>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a:endCxn id="13" idx="1"/>
          </p:cNvCxnSpPr>
          <p:nvPr/>
        </p:nvCxnSpPr>
        <p:spPr>
          <a:xfrm>
            <a:off x="3740367" y="5412680"/>
            <a:ext cx="2458501" cy="260326"/>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576093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8" fill="hold" nodeType="clickEffect">
                                  <p:stCondLst>
                                    <p:cond delay="0"/>
                                  </p:stCondLst>
                                  <p:childTnLst>
                                    <p:set>
                                      <p:cBhvr>
                                        <p:cTn id="11" dur="1" fill="hold">
                                          <p:stCondLst>
                                            <p:cond delay="0"/>
                                          </p:stCondLst>
                                        </p:cTn>
                                        <p:tgtEl>
                                          <p:spTgt spid="14"/>
                                        </p:tgtEl>
                                        <p:attrNameLst>
                                          <p:attrName>style.visibility</p:attrName>
                                        </p:attrNameLst>
                                      </p:cBhvr>
                                      <p:to>
                                        <p:strVal val="visible"/>
                                      </p:to>
                                    </p:set>
                                    <p:anim calcmode="lin" valueType="num">
                                      <p:cBhvr additive="base">
                                        <p:cTn id="12" dur="500" fill="hold"/>
                                        <p:tgtEl>
                                          <p:spTgt spid="14"/>
                                        </p:tgtEl>
                                        <p:attrNameLst>
                                          <p:attrName>ppt_x</p:attrName>
                                        </p:attrNameLst>
                                      </p:cBhvr>
                                      <p:tavLst>
                                        <p:tav tm="0">
                                          <p:val>
                                            <p:strVal val="0-#ppt_w/2"/>
                                          </p:val>
                                        </p:tav>
                                        <p:tav tm="100000">
                                          <p:val>
                                            <p:strVal val="#ppt_x"/>
                                          </p:val>
                                        </p:tav>
                                      </p:tavLst>
                                    </p:anim>
                                    <p:anim calcmode="lin" valueType="num">
                                      <p:cBhvr additive="base">
                                        <p:cTn id="13" dur="500" fill="hold"/>
                                        <p:tgtEl>
                                          <p:spTgt spid="14"/>
                                        </p:tgtEl>
                                        <p:attrNameLst>
                                          <p:attrName>ppt_y</p:attrName>
                                        </p:attrNameLst>
                                      </p:cBhvr>
                                      <p:tavLst>
                                        <p:tav tm="0">
                                          <p:val>
                                            <p:strVal val="#ppt_y"/>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11"/>
                                        </p:tgtEl>
                                        <p:attrNameLst>
                                          <p:attrName>style.visibility</p:attrName>
                                        </p:attrNameLst>
                                      </p:cBhvr>
                                      <p:to>
                                        <p:strVal val="visible"/>
                                      </p:to>
                                    </p:set>
                                    <p:animEffect transition="in" filter="fade">
                                      <p:cBhvr>
                                        <p:cTn id="18" dur="500"/>
                                        <p:tgtEl>
                                          <p:spTgt spid="11"/>
                                        </p:tgtEl>
                                      </p:cBhvr>
                                    </p:animEffect>
                                  </p:childTnLst>
                                </p:cTn>
                              </p:par>
                            </p:childTnLst>
                          </p:cTn>
                        </p:par>
                      </p:childTnLst>
                    </p:cTn>
                  </p:par>
                  <p:par>
                    <p:cTn id="19" fill="hold">
                      <p:stCondLst>
                        <p:cond delay="indefinite"/>
                      </p:stCondLst>
                      <p:childTnLst>
                        <p:par>
                          <p:cTn id="20" fill="hold">
                            <p:stCondLst>
                              <p:cond delay="0"/>
                            </p:stCondLst>
                            <p:childTnLst>
                              <p:par>
                                <p:cTn id="21" presetID="2" presetClass="entr" presetSubtype="8" fill="hold" nodeType="clickEffect">
                                  <p:stCondLst>
                                    <p:cond delay="0"/>
                                  </p:stCondLst>
                                  <p:childTnLst>
                                    <p:set>
                                      <p:cBhvr>
                                        <p:cTn id="22" dur="1" fill="hold">
                                          <p:stCondLst>
                                            <p:cond delay="0"/>
                                          </p:stCondLst>
                                        </p:cTn>
                                        <p:tgtEl>
                                          <p:spTgt spid="15"/>
                                        </p:tgtEl>
                                        <p:attrNameLst>
                                          <p:attrName>style.visibility</p:attrName>
                                        </p:attrNameLst>
                                      </p:cBhvr>
                                      <p:to>
                                        <p:strVal val="visible"/>
                                      </p:to>
                                    </p:set>
                                    <p:anim calcmode="lin" valueType="num">
                                      <p:cBhvr additive="base">
                                        <p:cTn id="23" dur="500" fill="hold"/>
                                        <p:tgtEl>
                                          <p:spTgt spid="15"/>
                                        </p:tgtEl>
                                        <p:attrNameLst>
                                          <p:attrName>ppt_x</p:attrName>
                                        </p:attrNameLst>
                                      </p:cBhvr>
                                      <p:tavLst>
                                        <p:tav tm="0">
                                          <p:val>
                                            <p:strVal val="0-#ppt_w/2"/>
                                          </p:val>
                                        </p:tav>
                                        <p:tav tm="100000">
                                          <p:val>
                                            <p:strVal val="#ppt_x"/>
                                          </p:val>
                                        </p:tav>
                                      </p:tavLst>
                                    </p:anim>
                                    <p:anim calcmode="lin" valueType="num">
                                      <p:cBhvr additive="base">
                                        <p:cTn id="24" dur="500" fill="hold"/>
                                        <p:tgtEl>
                                          <p:spTgt spid="15"/>
                                        </p:tgtEl>
                                        <p:attrNameLst>
                                          <p:attrName>ppt_y</p:attrName>
                                        </p:attrNameLst>
                                      </p:cBhvr>
                                      <p:tavLst>
                                        <p:tav tm="0">
                                          <p:val>
                                            <p:strVal val="#ppt_y"/>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12"/>
                                        </p:tgtEl>
                                        <p:attrNameLst>
                                          <p:attrName>style.visibility</p:attrName>
                                        </p:attrNameLst>
                                      </p:cBhvr>
                                      <p:to>
                                        <p:strVal val="visible"/>
                                      </p:to>
                                    </p:set>
                                    <p:animEffect transition="in" filter="fade">
                                      <p:cBhvr>
                                        <p:cTn id="29" dur="500"/>
                                        <p:tgtEl>
                                          <p:spTgt spid="12"/>
                                        </p:tgtEl>
                                      </p:cBhvr>
                                    </p:animEffect>
                                  </p:childTnLst>
                                </p:cTn>
                              </p:par>
                            </p:childTnLst>
                          </p:cTn>
                        </p:par>
                      </p:childTnLst>
                    </p:cTn>
                  </p:par>
                  <p:par>
                    <p:cTn id="30" fill="hold">
                      <p:stCondLst>
                        <p:cond delay="indefinite"/>
                      </p:stCondLst>
                      <p:childTnLst>
                        <p:par>
                          <p:cTn id="31" fill="hold">
                            <p:stCondLst>
                              <p:cond delay="0"/>
                            </p:stCondLst>
                            <p:childTnLst>
                              <p:par>
                                <p:cTn id="32" presetID="2" presetClass="entr" presetSubtype="8" fill="hold" nodeType="clickEffect">
                                  <p:stCondLst>
                                    <p:cond delay="0"/>
                                  </p:stCondLst>
                                  <p:childTnLst>
                                    <p:set>
                                      <p:cBhvr>
                                        <p:cTn id="33" dur="1" fill="hold">
                                          <p:stCondLst>
                                            <p:cond delay="0"/>
                                          </p:stCondLst>
                                        </p:cTn>
                                        <p:tgtEl>
                                          <p:spTgt spid="16"/>
                                        </p:tgtEl>
                                        <p:attrNameLst>
                                          <p:attrName>style.visibility</p:attrName>
                                        </p:attrNameLst>
                                      </p:cBhvr>
                                      <p:to>
                                        <p:strVal val="visible"/>
                                      </p:to>
                                    </p:set>
                                    <p:anim calcmode="lin" valueType="num">
                                      <p:cBhvr additive="base">
                                        <p:cTn id="34" dur="500" fill="hold"/>
                                        <p:tgtEl>
                                          <p:spTgt spid="16"/>
                                        </p:tgtEl>
                                        <p:attrNameLst>
                                          <p:attrName>ppt_x</p:attrName>
                                        </p:attrNameLst>
                                      </p:cBhvr>
                                      <p:tavLst>
                                        <p:tav tm="0">
                                          <p:val>
                                            <p:strVal val="0-#ppt_w/2"/>
                                          </p:val>
                                        </p:tav>
                                        <p:tav tm="100000">
                                          <p:val>
                                            <p:strVal val="#ppt_x"/>
                                          </p:val>
                                        </p:tav>
                                      </p:tavLst>
                                    </p:anim>
                                    <p:anim calcmode="lin" valueType="num">
                                      <p:cBhvr additive="base">
                                        <p:cTn id="35" dur="500" fill="hold"/>
                                        <p:tgtEl>
                                          <p:spTgt spid="16"/>
                                        </p:tgtEl>
                                        <p:attrNameLst>
                                          <p:attrName>ppt_y</p:attrName>
                                        </p:attrNameLst>
                                      </p:cBhvr>
                                      <p:tavLst>
                                        <p:tav tm="0">
                                          <p:val>
                                            <p:strVal val="#ppt_y"/>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grpId="0" nodeType="clickEffect">
                                  <p:stCondLst>
                                    <p:cond delay="0"/>
                                  </p:stCondLst>
                                  <p:childTnLst>
                                    <p:set>
                                      <p:cBhvr>
                                        <p:cTn id="39" dur="1" fill="hold">
                                          <p:stCondLst>
                                            <p:cond delay="0"/>
                                          </p:stCondLst>
                                        </p:cTn>
                                        <p:tgtEl>
                                          <p:spTgt spid="13"/>
                                        </p:tgtEl>
                                        <p:attrNameLst>
                                          <p:attrName>style.visibility</p:attrName>
                                        </p:attrNameLst>
                                      </p:cBhvr>
                                      <p:to>
                                        <p:strVal val="visible"/>
                                      </p:to>
                                    </p:set>
                                    <p:animEffect transition="in" filter="fade">
                                      <p:cBhvr>
                                        <p:cTn id="40"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animBg="1"/>
      <p:bldP spid="12" grpId="0" animBg="1"/>
      <p:bldP spid="13"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https://img.loigiaihay.com/picture/article/2021/1023/giai-hoat-dong-thuc-hanh-trang-88-bai-23-sgk-tu-nhien-va-xa-hoi-lop-2-ket-noi-tri-thuc-voi-cuoc-song_2_163496285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102601" y="1350961"/>
            <a:ext cx="3784600" cy="5260753"/>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11" name="TextBox 10"/>
          <p:cNvSpPr txBox="1"/>
          <p:nvPr/>
        </p:nvSpPr>
        <p:spPr>
          <a:xfrm>
            <a:off x="517764" y="150632"/>
            <a:ext cx="7470536" cy="2308324"/>
          </a:xfrm>
          <a:prstGeom prst="rect">
            <a:avLst/>
          </a:prstGeom>
          <a:noFill/>
        </p:spPr>
        <p:txBody>
          <a:bodyPr wrap="square" rtlCol="0">
            <a:spAutoFit/>
          </a:bodyPr>
          <a:lstStyle/>
          <a:p>
            <a:pPr algn="just"/>
            <a:r>
              <a:rPr lang="vi-VN" sz="3600" b="1" dirty="0">
                <a:solidFill>
                  <a:srgbClr val="00B050"/>
                </a:solidFill>
                <a:latin typeface="Arial" panose="020B0604020202020204" pitchFamily="34" charset="0"/>
                <a:ea typeface="Barlow Condensed" panose="00000506000000000000" charset="0"/>
                <a:cs typeface="Arial" panose="020B0604020202020204" pitchFamily="34" charset="0"/>
              </a:rPr>
              <a:t>2. Nêu sự thay đổi của hai quả bóng khi thổi vào đầu ống hút. Hoạt động này giống  với hoạt động hít vào hay thở ra?</a:t>
            </a:r>
            <a:endParaRPr lang="en-US" sz="3600" b="1" dirty="0">
              <a:solidFill>
                <a:srgbClr val="00B050"/>
              </a:solidFill>
              <a:latin typeface="Arial" panose="020B0604020202020204" pitchFamily="34" charset="0"/>
              <a:ea typeface="Barlow Condensed" panose="00000506000000000000" charset="0"/>
              <a:cs typeface="Arial" panose="020B0604020202020204" pitchFamily="34" charset="0"/>
            </a:endParaRPr>
          </a:p>
        </p:txBody>
      </p:sp>
      <p:sp>
        <p:nvSpPr>
          <p:cNvPr id="2" name="Rectangle 1"/>
          <p:cNvSpPr/>
          <p:nvPr/>
        </p:nvSpPr>
        <p:spPr>
          <a:xfrm>
            <a:off x="1066800" y="2598656"/>
            <a:ext cx="7213600" cy="1323439"/>
          </a:xfrm>
          <a:prstGeom prst="rect">
            <a:avLst/>
          </a:prstGeom>
        </p:spPr>
        <p:txBody>
          <a:bodyPr wrap="square">
            <a:spAutoFit/>
          </a:bodyPr>
          <a:lstStyle/>
          <a:p>
            <a:r>
              <a:rPr lang="en-US" sz="4000" dirty="0">
                <a:solidFill>
                  <a:srgbClr val="000000"/>
                </a:solidFill>
                <a:latin typeface="Cambria" panose="02040503050406030204" pitchFamily="18" charset="0"/>
                <a:ea typeface="Cambria" panose="02040503050406030204" pitchFamily="18" charset="0"/>
              </a:rPr>
              <a:t>- Hai </a:t>
            </a:r>
            <a:r>
              <a:rPr lang="en-US" sz="4000" dirty="0" err="1">
                <a:solidFill>
                  <a:srgbClr val="000000"/>
                </a:solidFill>
                <a:latin typeface="Cambria" panose="02040503050406030204" pitchFamily="18" charset="0"/>
                <a:ea typeface="Cambria" panose="02040503050406030204" pitchFamily="18" charset="0"/>
              </a:rPr>
              <a:t>quả</a:t>
            </a:r>
            <a:r>
              <a:rPr lang="en-US" sz="4000" dirty="0">
                <a:solidFill>
                  <a:srgbClr val="000000"/>
                </a:solidFill>
                <a:latin typeface="Cambria" panose="02040503050406030204" pitchFamily="18" charset="0"/>
                <a:ea typeface="Cambria" panose="02040503050406030204" pitchFamily="18" charset="0"/>
              </a:rPr>
              <a:t> </a:t>
            </a:r>
            <a:r>
              <a:rPr lang="en-US" sz="4000" dirty="0" err="1">
                <a:solidFill>
                  <a:srgbClr val="000000"/>
                </a:solidFill>
                <a:latin typeface="Cambria" panose="02040503050406030204" pitchFamily="18" charset="0"/>
                <a:ea typeface="Cambria" panose="02040503050406030204" pitchFamily="18" charset="0"/>
              </a:rPr>
              <a:t>bóng</a:t>
            </a:r>
            <a:r>
              <a:rPr lang="en-US" sz="4000" dirty="0">
                <a:solidFill>
                  <a:srgbClr val="000000"/>
                </a:solidFill>
                <a:latin typeface="Cambria" panose="02040503050406030204" pitchFamily="18" charset="0"/>
                <a:ea typeface="Cambria" panose="02040503050406030204" pitchFamily="18" charset="0"/>
              </a:rPr>
              <a:t> </a:t>
            </a:r>
            <a:r>
              <a:rPr lang="en-US" sz="4000" dirty="0" err="1">
                <a:solidFill>
                  <a:srgbClr val="000000"/>
                </a:solidFill>
                <a:latin typeface="Cambria" panose="02040503050406030204" pitchFamily="18" charset="0"/>
                <a:ea typeface="Cambria" panose="02040503050406030204" pitchFamily="18" charset="0"/>
              </a:rPr>
              <a:t>sẽ</a:t>
            </a:r>
            <a:r>
              <a:rPr lang="en-US" sz="4000" dirty="0">
                <a:solidFill>
                  <a:srgbClr val="000000"/>
                </a:solidFill>
                <a:latin typeface="Cambria" panose="02040503050406030204" pitchFamily="18" charset="0"/>
                <a:ea typeface="Cambria" panose="02040503050406030204" pitchFamily="18" charset="0"/>
              </a:rPr>
              <a:t> </a:t>
            </a:r>
            <a:r>
              <a:rPr lang="en-US" sz="4000" dirty="0" err="1">
                <a:solidFill>
                  <a:srgbClr val="000000"/>
                </a:solidFill>
                <a:latin typeface="Cambria" panose="02040503050406030204" pitchFamily="18" charset="0"/>
                <a:ea typeface="Cambria" panose="02040503050406030204" pitchFamily="18" charset="0"/>
              </a:rPr>
              <a:t>phình</a:t>
            </a:r>
            <a:r>
              <a:rPr lang="en-US" sz="4000" dirty="0">
                <a:solidFill>
                  <a:srgbClr val="000000"/>
                </a:solidFill>
                <a:latin typeface="Cambria" panose="02040503050406030204" pitchFamily="18" charset="0"/>
                <a:ea typeface="Cambria" panose="02040503050406030204" pitchFamily="18" charset="0"/>
              </a:rPr>
              <a:t> </a:t>
            </a:r>
            <a:r>
              <a:rPr lang="en-US" sz="4000" dirty="0" err="1">
                <a:solidFill>
                  <a:srgbClr val="000000"/>
                </a:solidFill>
                <a:latin typeface="Cambria" panose="02040503050406030204" pitchFamily="18" charset="0"/>
                <a:ea typeface="Cambria" panose="02040503050406030204" pitchFamily="18" charset="0"/>
              </a:rPr>
              <a:t>ra</a:t>
            </a:r>
            <a:r>
              <a:rPr lang="en-US" sz="4000" dirty="0">
                <a:solidFill>
                  <a:srgbClr val="000000"/>
                </a:solidFill>
                <a:latin typeface="Cambria" panose="02040503050406030204" pitchFamily="18" charset="0"/>
                <a:ea typeface="Cambria" panose="02040503050406030204" pitchFamily="18" charset="0"/>
              </a:rPr>
              <a:t>, to </a:t>
            </a:r>
            <a:r>
              <a:rPr lang="en-US" sz="4000" dirty="0" err="1">
                <a:solidFill>
                  <a:srgbClr val="000000"/>
                </a:solidFill>
                <a:latin typeface="Cambria" panose="02040503050406030204" pitchFamily="18" charset="0"/>
                <a:ea typeface="Cambria" panose="02040503050406030204" pitchFamily="18" charset="0"/>
              </a:rPr>
              <a:t>lên</a:t>
            </a:r>
            <a:r>
              <a:rPr lang="en-US" sz="4000" dirty="0">
                <a:solidFill>
                  <a:srgbClr val="000000"/>
                </a:solidFill>
                <a:latin typeface="Cambria" panose="02040503050406030204" pitchFamily="18" charset="0"/>
                <a:ea typeface="Cambria" panose="02040503050406030204" pitchFamily="18" charset="0"/>
              </a:rPr>
              <a:t> </a:t>
            </a:r>
            <a:r>
              <a:rPr lang="en-US" sz="4000" dirty="0" err="1">
                <a:solidFill>
                  <a:srgbClr val="000000"/>
                </a:solidFill>
                <a:latin typeface="Cambria" panose="02040503050406030204" pitchFamily="18" charset="0"/>
                <a:ea typeface="Cambria" panose="02040503050406030204" pitchFamily="18" charset="0"/>
              </a:rPr>
              <a:t>khi</a:t>
            </a:r>
            <a:r>
              <a:rPr lang="en-US" sz="4000" dirty="0">
                <a:solidFill>
                  <a:srgbClr val="000000"/>
                </a:solidFill>
                <a:latin typeface="Cambria" panose="02040503050406030204" pitchFamily="18" charset="0"/>
                <a:ea typeface="Cambria" panose="02040503050406030204" pitchFamily="18" charset="0"/>
              </a:rPr>
              <a:t> </a:t>
            </a:r>
            <a:r>
              <a:rPr lang="en-US" sz="4000" dirty="0" err="1">
                <a:solidFill>
                  <a:srgbClr val="000000"/>
                </a:solidFill>
                <a:latin typeface="Cambria" panose="02040503050406030204" pitchFamily="18" charset="0"/>
                <a:ea typeface="Cambria" panose="02040503050406030204" pitchFamily="18" charset="0"/>
              </a:rPr>
              <a:t>thổi</a:t>
            </a:r>
            <a:r>
              <a:rPr lang="en-US" sz="4000" dirty="0">
                <a:solidFill>
                  <a:srgbClr val="000000"/>
                </a:solidFill>
                <a:latin typeface="Cambria" panose="02040503050406030204" pitchFamily="18" charset="0"/>
                <a:ea typeface="Cambria" panose="02040503050406030204" pitchFamily="18" charset="0"/>
              </a:rPr>
              <a:t> </a:t>
            </a:r>
            <a:r>
              <a:rPr lang="en-US" sz="4000" dirty="0" err="1">
                <a:solidFill>
                  <a:srgbClr val="000000"/>
                </a:solidFill>
                <a:latin typeface="Cambria" panose="02040503050406030204" pitchFamily="18" charset="0"/>
                <a:ea typeface="Cambria" panose="02040503050406030204" pitchFamily="18" charset="0"/>
              </a:rPr>
              <a:t>vào</a:t>
            </a:r>
            <a:r>
              <a:rPr lang="en-US" sz="4000" dirty="0">
                <a:solidFill>
                  <a:srgbClr val="000000"/>
                </a:solidFill>
                <a:latin typeface="Cambria" panose="02040503050406030204" pitchFamily="18" charset="0"/>
                <a:ea typeface="Cambria" panose="02040503050406030204" pitchFamily="18" charset="0"/>
              </a:rPr>
              <a:t> </a:t>
            </a:r>
            <a:r>
              <a:rPr lang="en-US" sz="4000" dirty="0" err="1">
                <a:solidFill>
                  <a:srgbClr val="000000"/>
                </a:solidFill>
                <a:latin typeface="Cambria" panose="02040503050406030204" pitchFamily="18" charset="0"/>
                <a:ea typeface="Cambria" panose="02040503050406030204" pitchFamily="18" charset="0"/>
              </a:rPr>
              <a:t>hai</a:t>
            </a:r>
            <a:r>
              <a:rPr lang="en-US" sz="4000" dirty="0">
                <a:solidFill>
                  <a:srgbClr val="000000"/>
                </a:solidFill>
                <a:latin typeface="Cambria" panose="02040503050406030204" pitchFamily="18" charset="0"/>
                <a:ea typeface="Cambria" panose="02040503050406030204" pitchFamily="18" charset="0"/>
              </a:rPr>
              <a:t> </a:t>
            </a:r>
            <a:r>
              <a:rPr lang="en-US" sz="4000" dirty="0" err="1">
                <a:solidFill>
                  <a:srgbClr val="000000"/>
                </a:solidFill>
                <a:latin typeface="Cambria" panose="02040503050406030204" pitchFamily="18" charset="0"/>
                <a:ea typeface="Cambria" panose="02040503050406030204" pitchFamily="18" charset="0"/>
              </a:rPr>
              <a:t>đầu</a:t>
            </a:r>
            <a:r>
              <a:rPr lang="en-US" sz="4000" dirty="0">
                <a:solidFill>
                  <a:srgbClr val="000000"/>
                </a:solidFill>
                <a:latin typeface="Cambria" panose="02040503050406030204" pitchFamily="18" charset="0"/>
                <a:ea typeface="Cambria" panose="02040503050406030204" pitchFamily="18" charset="0"/>
              </a:rPr>
              <a:t> </a:t>
            </a:r>
            <a:r>
              <a:rPr lang="en-US" sz="4000" dirty="0" err="1">
                <a:solidFill>
                  <a:srgbClr val="000000"/>
                </a:solidFill>
                <a:latin typeface="Cambria" panose="02040503050406030204" pitchFamily="18" charset="0"/>
                <a:ea typeface="Cambria" panose="02040503050406030204" pitchFamily="18" charset="0"/>
              </a:rPr>
              <a:t>ống</a:t>
            </a:r>
            <a:r>
              <a:rPr lang="en-US" sz="4000" dirty="0">
                <a:solidFill>
                  <a:srgbClr val="000000"/>
                </a:solidFill>
                <a:latin typeface="Cambria" panose="02040503050406030204" pitchFamily="18" charset="0"/>
                <a:ea typeface="Cambria" panose="02040503050406030204" pitchFamily="18" charset="0"/>
              </a:rPr>
              <a:t> </a:t>
            </a:r>
            <a:r>
              <a:rPr lang="en-US" sz="4000" dirty="0" err="1">
                <a:solidFill>
                  <a:srgbClr val="000000"/>
                </a:solidFill>
                <a:latin typeface="Cambria" panose="02040503050406030204" pitchFamily="18" charset="0"/>
                <a:ea typeface="Cambria" panose="02040503050406030204" pitchFamily="18" charset="0"/>
              </a:rPr>
              <a:t>hút</a:t>
            </a:r>
            <a:r>
              <a:rPr lang="en-US" sz="4000" dirty="0">
                <a:solidFill>
                  <a:srgbClr val="000000"/>
                </a:solidFill>
                <a:latin typeface="Cambria" panose="02040503050406030204" pitchFamily="18" charset="0"/>
                <a:ea typeface="Cambria" panose="02040503050406030204" pitchFamily="18" charset="0"/>
              </a:rPr>
              <a:t>.</a:t>
            </a:r>
            <a:endParaRPr lang="en-US" sz="4000" dirty="0">
              <a:latin typeface="Cambria" panose="02040503050406030204" pitchFamily="18" charset="0"/>
              <a:ea typeface="Cambria" panose="02040503050406030204" pitchFamily="18" charset="0"/>
            </a:endParaRPr>
          </a:p>
        </p:txBody>
      </p:sp>
      <p:sp>
        <p:nvSpPr>
          <p:cNvPr id="3" name="Rectangle 2"/>
          <p:cNvSpPr/>
          <p:nvPr/>
        </p:nvSpPr>
        <p:spPr>
          <a:xfrm>
            <a:off x="889001" y="4210761"/>
            <a:ext cx="7213600" cy="1200329"/>
          </a:xfrm>
          <a:prstGeom prst="rect">
            <a:avLst/>
          </a:prstGeom>
        </p:spPr>
        <p:txBody>
          <a:bodyPr wrap="square">
            <a:spAutoFit/>
          </a:bodyPr>
          <a:lstStyle/>
          <a:p>
            <a:r>
              <a:rPr lang="en-US" sz="3600" dirty="0">
                <a:solidFill>
                  <a:srgbClr val="000000"/>
                </a:solidFill>
                <a:latin typeface="Cambria" panose="02040503050406030204" pitchFamily="18" charset="0"/>
                <a:ea typeface="Cambria" panose="02040503050406030204" pitchFamily="18" charset="0"/>
              </a:rPr>
              <a:t>- </a:t>
            </a:r>
            <a:r>
              <a:rPr lang="en-US" sz="3600" dirty="0" err="1">
                <a:solidFill>
                  <a:srgbClr val="000000"/>
                </a:solidFill>
                <a:latin typeface="Cambria" panose="02040503050406030204" pitchFamily="18" charset="0"/>
                <a:ea typeface="Cambria" panose="02040503050406030204" pitchFamily="18" charset="0"/>
              </a:rPr>
              <a:t>Hoạt</a:t>
            </a:r>
            <a:r>
              <a:rPr lang="en-US" sz="3600" dirty="0">
                <a:solidFill>
                  <a:srgbClr val="000000"/>
                </a:solidFill>
                <a:latin typeface="Cambria" panose="02040503050406030204" pitchFamily="18" charset="0"/>
                <a:ea typeface="Cambria" panose="02040503050406030204" pitchFamily="18" charset="0"/>
              </a:rPr>
              <a:t> </a:t>
            </a:r>
            <a:r>
              <a:rPr lang="en-US" sz="3600" dirty="0" err="1">
                <a:solidFill>
                  <a:srgbClr val="000000"/>
                </a:solidFill>
                <a:latin typeface="Cambria" panose="02040503050406030204" pitchFamily="18" charset="0"/>
                <a:ea typeface="Cambria" panose="02040503050406030204" pitchFamily="18" charset="0"/>
              </a:rPr>
              <a:t>động</a:t>
            </a:r>
            <a:r>
              <a:rPr lang="en-US" sz="3600" dirty="0">
                <a:solidFill>
                  <a:srgbClr val="000000"/>
                </a:solidFill>
                <a:latin typeface="Cambria" panose="02040503050406030204" pitchFamily="18" charset="0"/>
                <a:ea typeface="Cambria" panose="02040503050406030204" pitchFamily="18" charset="0"/>
              </a:rPr>
              <a:t> </a:t>
            </a:r>
            <a:r>
              <a:rPr lang="en-US" sz="3600" dirty="0" err="1">
                <a:solidFill>
                  <a:srgbClr val="000000"/>
                </a:solidFill>
                <a:latin typeface="Cambria" panose="02040503050406030204" pitchFamily="18" charset="0"/>
                <a:ea typeface="Cambria" panose="02040503050406030204" pitchFamily="18" charset="0"/>
              </a:rPr>
              <a:t>này</a:t>
            </a:r>
            <a:r>
              <a:rPr lang="en-US" sz="3600" dirty="0">
                <a:solidFill>
                  <a:srgbClr val="000000"/>
                </a:solidFill>
                <a:latin typeface="Cambria" panose="02040503050406030204" pitchFamily="18" charset="0"/>
                <a:ea typeface="Cambria" panose="02040503050406030204" pitchFamily="18" charset="0"/>
              </a:rPr>
              <a:t> </a:t>
            </a:r>
            <a:r>
              <a:rPr lang="en-US" sz="3600" dirty="0" err="1">
                <a:solidFill>
                  <a:srgbClr val="000000"/>
                </a:solidFill>
                <a:latin typeface="Cambria" panose="02040503050406030204" pitchFamily="18" charset="0"/>
                <a:ea typeface="Cambria" panose="02040503050406030204" pitchFamily="18" charset="0"/>
              </a:rPr>
              <a:t>giống</a:t>
            </a:r>
            <a:r>
              <a:rPr lang="en-US" sz="3600" dirty="0">
                <a:solidFill>
                  <a:srgbClr val="000000"/>
                </a:solidFill>
                <a:latin typeface="Cambria" panose="02040503050406030204" pitchFamily="18" charset="0"/>
                <a:ea typeface="Cambria" panose="02040503050406030204" pitchFamily="18" charset="0"/>
              </a:rPr>
              <a:t> </a:t>
            </a:r>
            <a:r>
              <a:rPr lang="en-US" sz="3600" dirty="0" err="1">
                <a:solidFill>
                  <a:srgbClr val="000000"/>
                </a:solidFill>
                <a:latin typeface="Cambria" panose="02040503050406030204" pitchFamily="18" charset="0"/>
                <a:ea typeface="Cambria" panose="02040503050406030204" pitchFamily="18" charset="0"/>
              </a:rPr>
              <a:t>với</a:t>
            </a:r>
            <a:r>
              <a:rPr lang="en-US" sz="3600" dirty="0">
                <a:solidFill>
                  <a:srgbClr val="000000"/>
                </a:solidFill>
                <a:latin typeface="Cambria" panose="02040503050406030204" pitchFamily="18" charset="0"/>
                <a:ea typeface="Cambria" panose="02040503050406030204" pitchFamily="18" charset="0"/>
              </a:rPr>
              <a:t> </a:t>
            </a:r>
            <a:r>
              <a:rPr lang="en-US" sz="3600" dirty="0" err="1">
                <a:solidFill>
                  <a:srgbClr val="000000"/>
                </a:solidFill>
                <a:latin typeface="Cambria" panose="02040503050406030204" pitchFamily="18" charset="0"/>
                <a:ea typeface="Cambria" panose="02040503050406030204" pitchFamily="18" charset="0"/>
              </a:rPr>
              <a:t>hoạt</a:t>
            </a:r>
            <a:r>
              <a:rPr lang="en-US" sz="3600" dirty="0">
                <a:solidFill>
                  <a:srgbClr val="000000"/>
                </a:solidFill>
                <a:latin typeface="Cambria" panose="02040503050406030204" pitchFamily="18" charset="0"/>
                <a:ea typeface="Cambria" panose="02040503050406030204" pitchFamily="18" charset="0"/>
              </a:rPr>
              <a:t> </a:t>
            </a:r>
            <a:r>
              <a:rPr lang="en-US" sz="3600" dirty="0" err="1">
                <a:solidFill>
                  <a:srgbClr val="000000"/>
                </a:solidFill>
                <a:latin typeface="Cambria" panose="02040503050406030204" pitchFamily="18" charset="0"/>
                <a:ea typeface="Cambria" panose="02040503050406030204" pitchFamily="18" charset="0"/>
              </a:rPr>
              <a:t>động</a:t>
            </a:r>
            <a:r>
              <a:rPr lang="en-US" sz="3600" dirty="0">
                <a:solidFill>
                  <a:srgbClr val="000000"/>
                </a:solidFill>
                <a:latin typeface="Cambria" panose="02040503050406030204" pitchFamily="18" charset="0"/>
                <a:ea typeface="Cambria" panose="02040503050406030204" pitchFamily="18" charset="0"/>
              </a:rPr>
              <a:t> </a:t>
            </a:r>
            <a:r>
              <a:rPr lang="en-US" sz="3600" dirty="0" err="1">
                <a:solidFill>
                  <a:srgbClr val="000000"/>
                </a:solidFill>
                <a:latin typeface="Cambria" panose="02040503050406030204" pitchFamily="18" charset="0"/>
                <a:ea typeface="Cambria" panose="02040503050406030204" pitchFamily="18" charset="0"/>
              </a:rPr>
              <a:t>thở</a:t>
            </a:r>
            <a:r>
              <a:rPr lang="en-US" sz="3600" dirty="0">
                <a:solidFill>
                  <a:srgbClr val="000000"/>
                </a:solidFill>
                <a:latin typeface="Cambria" panose="02040503050406030204" pitchFamily="18" charset="0"/>
                <a:ea typeface="Cambria" panose="02040503050406030204" pitchFamily="18" charset="0"/>
              </a:rPr>
              <a:t> </a:t>
            </a:r>
            <a:r>
              <a:rPr lang="en-US" sz="3600" dirty="0" err="1">
                <a:solidFill>
                  <a:srgbClr val="000000"/>
                </a:solidFill>
                <a:latin typeface="Cambria" panose="02040503050406030204" pitchFamily="18" charset="0"/>
                <a:ea typeface="Cambria" panose="02040503050406030204" pitchFamily="18" charset="0"/>
              </a:rPr>
              <a:t>ra.</a:t>
            </a:r>
            <a:endParaRPr lang="en-US" sz="3600" dirty="0">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32783873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 calcmode="lin" valueType="num">
                                      <p:cBhvr>
                                        <p:cTn id="12" dur="500" fill="hold"/>
                                        <p:tgtEl>
                                          <p:spTgt spid="2"/>
                                        </p:tgtEl>
                                        <p:attrNameLst>
                                          <p:attrName>ppt_w</p:attrName>
                                        </p:attrNameLst>
                                      </p:cBhvr>
                                      <p:tavLst>
                                        <p:tav tm="0">
                                          <p:val>
                                            <p:fltVal val="0"/>
                                          </p:val>
                                        </p:tav>
                                        <p:tav tm="100000">
                                          <p:val>
                                            <p:strVal val="#ppt_w"/>
                                          </p:val>
                                        </p:tav>
                                      </p:tavLst>
                                    </p:anim>
                                    <p:anim calcmode="lin" valueType="num">
                                      <p:cBhvr>
                                        <p:cTn id="13" dur="500" fill="hold"/>
                                        <p:tgtEl>
                                          <p:spTgt spid="2"/>
                                        </p:tgtEl>
                                        <p:attrNameLst>
                                          <p:attrName>ppt_h</p:attrName>
                                        </p:attrNameLst>
                                      </p:cBhvr>
                                      <p:tavLst>
                                        <p:tav tm="0">
                                          <p:val>
                                            <p:fltVal val="0"/>
                                          </p:val>
                                        </p:tav>
                                        <p:tav tm="100000">
                                          <p:val>
                                            <p:strVal val="#ppt_h"/>
                                          </p:val>
                                        </p:tav>
                                      </p:tavLst>
                                    </p:anim>
                                    <p:animEffect transition="in" filter="fade">
                                      <p:cBhvr>
                                        <p:cTn id="14" dur="500"/>
                                        <p:tgtEl>
                                          <p:spTgt spid="2"/>
                                        </p:tgtEl>
                                      </p:cBhvr>
                                    </p:animEffec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grpId="0" nodeType="clickEffect">
                                  <p:stCondLst>
                                    <p:cond delay="0"/>
                                  </p:stCondLst>
                                  <p:childTnLst>
                                    <p:set>
                                      <p:cBhvr>
                                        <p:cTn id="18" dur="1" fill="hold">
                                          <p:stCondLst>
                                            <p:cond delay="0"/>
                                          </p:stCondLst>
                                        </p:cTn>
                                        <p:tgtEl>
                                          <p:spTgt spid="3"/>
                                        </p:tgtEl>
                                        <p:attrNameLst>
                                          <p:attrName>style.visibility</p:attrName>
                                        </p:attrNameLst>
                                      </p:cBhvr>
                                      <p:to>
                                        <p:strVal val="visible"/>
                                      </p:to>
                                    </p:set>
                                    <p:animEffect transition="in" filter="fade">
                                      <p:cBhvr>
                                        <p:cTn id="19"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2" grpId="0"/>
      <p:bldP spid="3"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3338"/>
        <p:cNvGrpSpPr/>
        <p:nvPr/>
      </p:nvGrpSpPr>
      <p:grpSpPr>
        <a:xfrm>
          <a:off x="0" y="0"/>
          <a:ext cx="0" cy="0"/>
          <a:chOff x="0" y="0"/>
          <a:chExt cx="0" cy="0"/>
        </a:xfrm>
      </p:grpSpPr>
      <p:pic>
        <p:nvPicPr>
          <p:cNvPr id="4098" name="Picture 2" descr="https://img.loigiaihay.com/picture/article/2021/1023/giai-hoat-dong-thuc-hanh-trang-88-bai-23-sgk-tu-nhien-va-xa-hoi-lop-2-ket-noi-tri-thuc-voi-cuoc-song_3_163496285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48260" y="1485900"/>
            <a:ext cx="3675465" cy="5087938"/>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sp>
        <p:nvSpPr>
          <p:cNvPr id="11" name="TextBox 10"/>
          <p:cNvSpPr txBox="1"/>
          <p:nvPr/>
        </p:nvSpPr>
        <p:spPr>
          <a:xfrm>
            <a:off x="517764" y="150632"/>
            <a:ext cx="7470536" cy="2862322"/>
          </a:xfrm>
          <a:prstGeom prst="rect">
            <a:avLst/>
          </a:prstGeom>
          <a:noFill/>
        </p:spPr>
        <p:txBody>
          <a:bodyPr wrap="square" rtlCol="0">
            <a:spAutoFit/>
          </a:bodyPr>
          <a:lstStyle/>
          <a:p>
            <a:pPr algn="just"/>
            <a:r>
              <a:rPr lang="vi-VN" sz="3600" b="1" dirty="0">
                <a:solidFill>
                  <a:srgbClr val="00B050"/>
                </a:solidFill>
                <a:latin typeface="Arial" panose="020B0604020202020204" pitchFamily="34" charset="0"/>
                <a:ea typeface="Barlow Condensed" panose="00000506000000000000" charset="0"/>
                <a:cs typeface="Arial" panose="020B0604020202020204" pitchFamily="34" charset="0"/>
              </a:rPr>
              <a:t>3. Dùng tay giữ chặt ống hút và thổi. Em thấy hai quả bóng có thay đổi không? Điều gì sẽ xảy ra nếu có vật rơi vào khí quản hoặc phế quản?</a:t>
            </a:r>
            <a:endParaRPr lang="en-US" sz="3600" b="1" dirty="0">
              <a:solidFill>
                <a:srgbClr val="00B050"/>
              </a:solidFill>
              <a:latin typeface="Arial" panose="020B0604020202020204" pitchFamily="34" charset="0"/>
              <a:ea typeface="Barlow Condensed" panose="00000506000000000000" charset="0"/>
              <a:cs typeface="Arial" panose="020B0604020202020204" pitchFamily="34" charset="0"/>
            </a:endParaRPr>
          </a:p>
        </p:txBody>
      </p:sp>
      <p:sp>
        <p:nvSpPr>
          <p:cNvPr id="2" name="Rectangle 1"/>
          <p:cNvSpPr/>
          <p:nvPr/>
        </p:nvSpPr>
        <p:spPr>
          <a:xfrm>
            <a:off x="20284" y="3161437"/>
            <a:ext cx="8465496" cy="1077218"/>
          </a:xfrm>
          <a:prstGeom prst="rect">
            <a:avLst/>
          </a:prstGeom>
        </p:spPr>
        <p:txBody>
          <a:bodyPr wrap="square">
            <a:spAutoFit/>
          </a:bodyPr>
          <a:lstStyle/>
          <a:p>
            <a:r>
              <a:rPr lang="en-US" sz="3200" dirty="0">
                <a:solidFill>
                  <a:srgbClr val="000000"/>
                </a:solidFill>
                <a:latin typeface="Cambria" panose="02040503050406030204" pitchFamily="18" charset="0"/>
                <a:ea typeface="Cambria" panose="02040503050406030204" pitchFamily="18" charset="0"/>
              </a:rPr>
              <a:t>- </a:t>
            </a:r>
            <a:r>
              <a:rPr lang="en-US" sz="3200" dirty="0" err="1">
                <a:solidFill>
                  <a:srgbClr val="000000"/>
                </a:solidFill>
                <a:latin typeface="Cambria" panose="02040503050406030204" pitchFamily="18" charset="0"/>
                <a:ea typeface="Cambria" panose="02040503050406030204" pitchFamily="18" charset="0"/>
              </a:rPr>
              <a:t>Khi</a:t>
            </a:r>
            <a:r>
              <a:rPr lang="en-US" sz="3200" dirty="0">
                <a:solidFill>
                  <a:srgbClr val="000000"/>
                </a:solidFill>
                <a:latin typeface="Cambria" panose="02040503050406030204" pitchFamily="18" charset="0"/>
                <a:ea typeface="Cambria" panose="02040503050406030204" pitchFamily="18" charset="0"/>
              </a:rPr>
              <a:t> </a:t>
            </a:r>
            <a:r>
              <a:rPr lang="en-US" sz="3200" dirty="0" err="1">
                <a:solidFill>
                  <a:srgbClr val="000000"/>
                </a:solidFill>
                <a:latin typeface="Cambria" panose="02040503050406030204" pitchFamily="18" charset="0"/>
                <a:ea typeface="Cambria" panose="02040503050406030204" pitchFamily="18" charset="0"/>
              </a:rPr>
              <a:t>dùng</a:t>
            </a:r>
            <a:r>
              <a:rPr lang="en-US" sz="3200" dirty="0">
                <a:solidFill>
                  <a:srgbClr val="000000"/>
                </a:solidFill>
                <a:latin typeface="Cambria" panose="02040503050406030204" pitchFamily="18" charset="0"/>
                <a:ea typeface="Cambria" panose="02040503050406030204" pitchFamily="18" charset="0"/>
              </a:rPr>
              <a:t> </a:t>
            </a:r>
            <a:r>
              <a:rPr lang="en-US" sz="3200" dirty="0" err="1">
                <a:solidFill>
                  <a:srgbClr val="000000"/>
                </a:solidFill>
                <a:latin typeface="Cambria" panose="02040503050406030204" pitchFamily="18" charset="0"/>
                <a:ea typeface="Cambria" panose="02040503050406030204" pitchFamily="18" charset="0"/>
              </a:rPr>
              <a:t>tay</a:t>
            </a:r>
            <a:r>
              <a:rPr lang="en-US" sz="3200" dirty="0">
                <a:solidFill>
                  <a:srgbClr val="000000"/>
                </a:solidFill>
                <a:latin typeface="Cambria" panose="02040503050406030204" pitchFamily="18" charset="0"/>
                <a:ea typeface="Cambria" panose="02040503050406030204" pitchFamily="18" charset="0"/>
              </a:rPr>
              <a:t> </a:t>
            </a:r>
            <a:r>
              <a:rPr lang="en-US" sz="3200" dirty="0" err="1">
                <a:solidFill>
                  <a:srgbClr val="000000"/>
                </a:solidFill>
                <a:latin typeface="Cambria" panose="02040503050406030204" pitchFamily="18" charset="0"/>
                <a:ea typeface="Cambria" panose="02040503050406030204" pitchFamily="18" charset="0"/>
              </a:rPr>
              <a:t>giữ</a:t>
            </a:r>
            <a:r>
              <a:rPr lang="en-US" sz="3200" dirty="0">
                <a:solidFill>
                  <a:srgbClr val="000000"/>
                </a:solidFill>
                <a:latin typeface="Cambria" panose="02040503050406030204" pitchFamily="18" charset="0"/>
                <a:ea typeface="Cambria" panose="02040503050406030204" pitchFamily="18" charset="0"/>
              </a:rPr>
              <a:t> </a:t>
            </a:r>
            <a:r>
              <a:rPr lang="en-US" sz="3200" dirty="0" err="1">
                <a:solidFill>
                  <a:srgbClr val="000000"/>
                </a:solidFill>
                <a:latin typeface="Cambria" panose="02040503050406030204" pitchFamily="18" charset="0"/>
                <a:ea typeface="Cambria" panose="02040503050406030204" pitchFamily="18" charset="0"/>
              </a:rPr>
              <a:t>chặt</a:t>
            </a:r>
            <a:r>
              <a:rPr lang="en-US" sz="3200" dirty="0">
                <a:solidFill>
                  <a:srgbClr val="000000"/>
                </a:solidFill>
                <a:latin typeface="Cambria" panose="02040503050406030204" pitchFamily="18" charset="0"/>
                <a:ea typeface="Cambria" panose="02040503050406030204" pitchFamily="18" charset="0"/>
              </a:rPr>
              <a:t> </a:t>
            </a:r>
            <a:r>
              <a:rPr lang="en-US" sz="3200" dirty="0" err="1">
                <a:solidFill>
                  <a:srgbClr val="000000"/>
                </a:solidFill>
                <a:latin typeface="Cambria" panose="02040503050406030204" pitchFamily="18" charset="0"/>
                <a:ea typeface="Cambria" panose="02040503050406030204" pitchFamily="18" charset="0"/>
              </a:rPr>
              <a:t>ống</a:t>
            </a:r>
            <a:r>
              <a:rPr lang="en-US" sz="3200" dirty="0">
                <a:solidFill>
                  <a:srgbClr val="000000"/>
                </a:solidFill>
                <a:latin typeface="Cambria" panose="02040503050406030204" pitchFamily="18" charset="0"/>
                <a:ea typeface="Cambria" panose="02040503050406030204" pitchFamily="18" charset="0"/>
              </a:rPr>
              <a:t> </a:t>
            </a:r>
            <a:r>
              <a:rPr lang="en-US" sz="3200" dirty="0" err="1">
                <a:solidFill>
                  <a:srgbClr val="000000"/>
                </a:solidFill>
                <a:latin typeface="Cambria" panose="02040503050406030204" pitchFamily="18" charset="0"/>
                <a:ea typeface="Cambria" panose="02040503050406030204" pitchFamily="18" charset="0"/>
              </a:rPr>
              <a:t>hút</a:t>
            </a:r>
            <a:r>
              <a:rPr lang="en-US" sz="3200" dirty="0">
                <a:solidFill>
                  <a:srgbClr val="000000"/>
                </a:solidFill>
                <a:latin typeface="Cambria" panose="02040503050406030204" pitchFamily="18" charset="0"/>
                <a:ea typeface="Cambria" panose="02040503050406030204" pitchFamily="18" charset="0"/>
              </a:rPr>
              <a:t> </a:t>
            </a:r>
            <a:r>
              <a:rPr lang="en-US" sz="3200" dirty="0" err="1">
                <a:solidFill>
                  <a:srgbClr val="000000"/>
                </a:solidFill>
                <a:latin typeface="Cambria" panose="02040503050406030204" pitchFamily="18" charset="0"/>
                <a:ea typeface="Cambria" panose="02040503050406030204" pitchFamily="18" charset="0"/>
              </a:rPr>
              <a:t>và</a:t>
            </a:r>
            <a:r>
              <a:rPr lang="en-US" sz="3200" dirty="0">
                <a:solidFill>
                  <a:srgbClr val="000000"/>
                </a:solidFill>
                <a:latin typeface="Cambria" panose="02040503050406030204" pitchFamily="18" charset="0"/>
                <a:ea typeface="Cambria" panose="02040503050406030204" pitchFamily="18" charset="0"/>
              </a:rPr>
              <a:t> </a:t>
            </a:r>
            <a:r>
              <a:rPr lang="en-US" sz="3200" dirty="0" err="1">
                <a:solidFill>
                  <a:srgbClr val="000000"/>
                </a:solidFill>
                <a:latin typeface="Cambria" panose="02040503050406030204" pitchFamily="18" charset="0"/>
                <a:ea typeface="Cambria" panose="02040503050406030204" pitchFamily="18" charset="0"/>
              </a:rPr>
              <a:t>thổi</a:t>
            </a:r>
            <a:r>
              <a:rPr lang="en-US" sz="3200" dirty="0">
                <a:solidFill>
                  <a:srgbClr val="000000"/>
                </a:solidFill>
                <a:latin typeface="Cambria" panose="02040503050406030204" pitchFamily="18" charset="0"/>
                <a:ea typeface="Cambria" panose="02040503050406030204" pitchFamily="18" charset="0"/>
              </a:rPr>
              <a:t>, </a:t>
            </a:r>
            <a:r>
              <a:rPr lang="en-US" sz="3200" dirty="0" err="1">
                <a:solidFill>
                  <a:srgbClr val="000000"/>
                </a:solidFill>
                <a:latin typeface="Cambria" panose="02040503050406030204" pitchFamily="18" charset="0"/>
                <a:ea typeface="Cambria" panose="02040503050406030204" pitchFamily="18" charset="0"/>
              </a:rPr>
              <a:t>em</a:t>
            </a:r>
            <a:r>
              <a:rPr lang="en-US" sz="3200" dirty="0">
                <a:solidFill>
                  <a:srgbClr val="000000"/>
                </a:solidFill>
                <a:latin typeface="Cambria" panose="02040503050406030204" pitchFamily="18" charset="0"/>
                <a:ea typeface="Cambria" panose="02040503050406030204" pitchFamily="18" charset="0"/>
              </a:rPr>
              <a:t> </a:t>
            </a:r>
            <a:r>
              <a:rPr lang="en-US" sz="3200" dirty="0" err="1">
                <a:solidFill>
                  <a:srgbClr val="000000"/>
                </a:solidFill>
                <a:latin typeface="Cambria" panose="02040503050406030204" pitchFamily="18" charset="0"/>
                <a:ea typeface="Cambria" panose="02040503050406030204" pitchFamily="18" charset="0"/>
              </a:rPr>
              <a:t>thấy</a:t>
            </a:r>
            <a:r>
              <a:rPr lang="en-US" sz="3200" dirty="0">
                <a:solidFill>
                  <a:srgbClr val="000000"/>
                </a:solidFill>
                <a:latin typeface="Cambria" panose="02040503050406030204" pitchFamily="18" charset="0"/>
                <a:ea typeface="Cambria" panose="02040503050406030204" pitchFamily="18" charset="0"/>
              </a:rPr>
              <a:t> </a:t>
            </a:r>
            <a:r>
              <a:rPr lang="en-US" sz="3200" dirty="0" err="1">
                <a:solidFill>
                  <a:srgbClr val="000000"/>
                </a:solidFill>
                <a:latin typeface="Cambria" panose="02040503050406030204" pitchFamily="18" charset="0"/>
                <a:ea typeface="Cambria" panose="02040503050406030204" pitchFamily="18" charset="0"/>
              </a:rPr>
              <a:t>hai</a:t>
            </a:r>
            <a:r>
              <a:rPr lang="en-US" sz="3200" dirty="0">
                <a:solidFill>
                  <a:srgbClr val="000000"/>
                </a:solidFill>
                <a:latin typeface="Cambria" panose="02040503050406030204" pitchFamily="18" charset="0"/>
                <a:ea typeface="Cambria" panose="02040503050406030204" pitchFamily="18" charset="0"/>
              </a:rPr>
              <a:t> </a:t>
            </a:r>
            <a:r>
              <a:rPr lang="en-US" sz="3200" dirty="0" err="1">
                <a:solidFill>
                  <a:srgbClr val="000000"/>
                </a:solidFill>
                <a:latin typeface="Cambria" panose="02040503050406030204" pitchFamily="18" charset="0"/>
                <a:ea typeface="Cambria" panose="02040503050406030204" pitchFamily="18" charset="0"/>
              </a:rPr>
              <a:t>quả</a:t>
            </a:r>
            <a:r>
              <a:rPr lang="en-US" sz="3200" dirty="0">
                <a:solidFill>
                  <a:srgbClr val="000000"/>
                </a:solidFill>
                <a:latin typeface="Cambria" panose="02040503050406030204" pitchFamily="18" charset="0"/>
                <a:ea typeface="Cambria" panose="02040503050406030204" pitchFamily="18" charset="0"/>
              </a:rPr>
              <a:t> </a:t>
            </a:r>
            <a:r>
              <a:rPr lang="en-US" sz="3200" dirty="0" err="1">
                <a:solidFill>
                  <a:srgbClr val="000000"/>
                </a:solidFill>
                <a:latin typeface="Cambria" panose="02040503050406030204" pitchFamily="18" charset="0"/>
                <a:ea typeface="Cambria" panose="02040503050406030204" pitchFamily="18" charset="0"/>
              </a:rPr>
              <a:t>bóng</a:t>
            </a:r>
            <a:r>
              <a:rPr lang="en-US" sz="3200" dirty="0">
                <a:solidFill>
                  <a:srgbClr val="000000"/>
                </a:solidFill>
                <a:latin typeface="Cambria" panose="02040503050406030204" pitchFamily="18" charset="0"/>
                <a:ea typeface="Cambria" panose="02040503050406030204" pitchFamily="18" charset="0"/>
              </a:rPr>
              <a:t> </a:t>
            </a:r>
            <a:r>
              <a:rPr lang="en-US" sz="3200" dirty="0" err="1">
                <a:solidFill>
                  <a:srgbClr val="000000"/>
                </a:solidFill>
                <a:latin typeface="Cambria" panose="02040503050406030204" pitchFamily="18" charset="0"/>
                <a:ea typeface="Cambria" panose="02040503050406030204" pitchFamily="18" charset="0"/>
              </a:rPr>
              <a:t>không</a:t>
            </a:r>
            <a:r>
              <a:rPr lang="en-US" sz="3200" dirty="0">
                <a:solidFill>
                  <a:srgbClr val="000000"/>
                </a:solidFill>
                <a:latin typeface="Cambria" panose="02040503050406030204" pitchFamily="18" charset="0"/>
                <a:ea typeface="Cambria" panose="02040503050406030204" pitchFamily="18" charset="0"/>
              </a:rPr>
              <a:t> </a:t>
            </a:r>
            <a:r>
              <a:rPr lang="en-US" sz="3200" dirty="0" err="1">
                <a:solidFill>
                  <a:srgbClr val="000000"/>
                </a:solidFill>
                <a:latin typeface="Cambria" panose="02040503050406030204" pitchFamily="18" charset="0"/>
                <a:ea typeface="Cambria" panose="02040503050406030204" pitchFamily="18" charset="0"/>
              </a:rPr>
              <a:t>thay</a:t>
            </a:r>
            <a:r>
              <a:rPr lang="en-US" sz="3200" dirty="0">
                <a:solidFill>
                  <a:srgbClr val="000000"/>
                </a:solidFill>
                <a:latin typeface="Cambria" panose="02040503050406030204" pitchFamily="18" charset="0"/>
                <a:ea typeface="Cambria" panose="02040503050406030204" pitchFamily="18" charset="0"/>
              </a:rPr>
              <a:t> </a:t>
            </a:r>
            <a:r>
              <a:rPr lang="en-US" sz="3200" dirty="0" err="1">
                <a:solidFill>
                  <a:srgbClr val="000000"/>
                </a:solidFill>
                <a:latin typeface="Cambria" panose="02040503050406030204" pitchFamily="18" charset="0"/>
                <a:ea typeface="Cambria" panose="02040503050406030204" pitchFamily="18" charset="0"/>
              </a:rPr>
              <a:t>đổi</a:t>
            </a:r>
            <a:r>
              <a:rPr lang="en-US" sz="3200" dirty="0">
                <a:solidFill>
                  <a:srgbClr val="000000"/>
                </a:solidFill>
                <a:latin typeface="Cambria" panose="02040503050406030204" pitchFamily="18" charset="0"/>
                <a:ea typeface="Cambria" panose="02040503050406030204" pitchFamily="18" charset="0"/>
              </a:rPr>
              <a:t> so </a:t>
            </a:r>
            <a:r>
              <a:rPr lang="en-US" sz="3200" dirty="0" err="1">
                <a:solidFill>
                  <a:srgbClr val="000000"/>
                </a:solidFill>
                <a:latin typeface="Cambria" panose="02040503050406030204" pitchFamily="18" charset="0"/>
                <a:ea typeface="Cambria" panose="02040503050406030204" pitchFamily="18" charset="0"/>
              </a:rPr>
              <a:t>với</a:t>
            </a:r>
            <a:r>
              <a:rPr lang="en-US" sz="3200" dirty="0">
                <a:solidFill>
                  <a:srgbClr val="000000"/>
                </a:solidFill>
                <a:latin typeface="Cambria" panose="02040503050406030204" pitchFamily="18" charset="0"/>
                <a:ea typeface="Cambria" panose="02040503050406030204" pitchFamily="18" charset="0"/>
              </a:rPr>
              <a:t> ban </a:t>
            </a:r>
            <a:r>
              <a:rPr lang="en-US" sz="3200" dirty="0" err="1">
                <a:solidFill>
                  <a:srgbClr val="000000"/>
                </a:solidFill>
                <a:latin typeface="Cambria" panose="02040503050406030204" pitchFamily="18" charset="0"/>
                <a:ea typeface="Cambria" panose="02040503050406030204" pitchFamily="18" charset="0"/>
              </a:rPr>
              <a:t>đầu</a:t>
            </a:r>
            <a:r>
              <a:rPr lang="en-US" sz="3200" dirty="0">
                <a:solidFill>
                  <a:srgbClr val="000000"/>
                </a:solidFill>
                <a:latin typeface="Cambria" panose="02040503050406030204" pitchFamily="18" charset="0"/>
                <a:ea typeface="Cambria" panose="02040503050406030204" pitchFamily="18" charset="0"/>
              </a:rPr>
              <a:t>.</a:t>
            </a:r>
            <a:endParaRPr lang="en-US" sz="3200" dirty="0">
              <a:latin typeface="Cambria" panose="02040503050406030204" pitchFamily="18" charset="0"/>
              <a:ea typeface="Cambria" panose="02040503050406030204" pitchFamily="18" charset="0"/>
            </a:endParaRPr>
          </a:p>
        </p:txBody>
      </p:sp>
      <p:sp>
        <p:nvSpPr>
          <p:cNvPr id="3" name="Rectangle 2"/>
          <p:cNvSpPr/>
          <p:nvPr/>
        </p:nvSpPr>
        <p:spPr>
          <a:xfrm>
            <a:off x="0" y="4688491"/>
            <a:ext cx="8145816" cy="1569660"/>
          </a:xfrm>
          <a:prstGeom prst="rect">
            <a:avLst/>
          </a:prstGeom>
        </p:spPr>
        <p:txBody>
          <a:bodyPr wrap="square">
            <a:spAutoFit/>
          </a:bodyPr>
          <a:lstStyle/>
          <a:p>
            <a:r>
              <a:rPr lang="vi-VN" sz="3200" dirty="0">
                <a:solidFill>
                  <a:srgbClr val="000000"/>
                </a:solidFill>
                <a:latin typeface="Cambria" panose="02040503050406030204" pitchFamily="18" charset="0"/>
                <a:ea typeface="Cambria" panose="02040503050406030204" pitchFamily="18" charset="0"/>
              </a:rPr>
              <a:t>- Nếu có vật rơi vào khí quản hoặc phế quản thì đường hô hấp sẽ bị tắc có thể dẫn đến tử vong.</a:t>
            </a:r>
            <a:endParaRPr lang="en-US" sz="3200" dirty="0">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25921569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fade">
                                      <p:cBhvr>
                                        <p:cTn id="1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2" grpId="0"/>
      <p:bldP spid="3"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3702"/>
        <p:cNvGrpSpPr/>
        <p:nvPr/>
      </p:nvGrpSpPr>
      <p:grpSpPr>
        <a:xfrm>
          <a:off x="0" y="0"/>
          <a:ext cx="0" cy="0"/>
          <a:chOff x="0" y="0"/>
          <a:chExt cx="0" cy="0"/>
        </a:xfrm>
      </p:grpSpPr>
      <p:grpSp>
        <p:nvGrpSpPr>
          <p:cNvPr id="3703" name="Google Shape;3703;p59"/>
          <p:cNvGrpSpPr/>
          <p:nvPr/>
        </p:nvGrpSpPr>
        <p:grpSpPr>
          <a:xfrm>
            <a:off x="1663810" y="1951760"/>
            <a:ext cx="4217879" cy="4123635"/>
            <a:chOff x="2649462" y="141085"/>
            <a:chExt cx="2650309" cy="2591091"/>
          </a:xfrm>
        </p:grpSpPr>
        <p:sp>
          <p:nvSpPr>
            <p:cNvPr id="3704" name="Google Shape;3704;p59"/>
            <p:cNvSpPr/>
            <p:nvPr/>
          </p:nvSpPr>
          <p:spPr>
            <a:xfrm>
              <a:off x="2745905" y="370357"/>
              <a:ext cx="2315562" cy="2277635"/>
            </a:xfrm>
            <a:custGeom>
              <a:avLst/>
              <a:gdLst/>
              <a:ahLst/>
              <a:cxnLst/>
              <a:rect l="l" t="t" r="r" b="b"/>
              <a:pathLst>
                <a:path w="27006" h="21098" extrusionOk="0">
                  <a:moveTo>
                    <a:pt x="13533" y="1"/>
                  </a:moveTo>
                  <a:lnTo>
                    <a:pt x="12868" y="21"/>
                  </a:lnTo>
                  <a:lnTo>
                    <a:pt x="12222" y="61"/>
                  </a:lnTo>
                  <a:lnTo>
                    <a:pt x="11617" y="101"/>
                  </a:lnTo>
                  <a:lnTo>
                    <a:pt x="11012" y="182"/>
                  </a:lnTo>
                  <a:lnTo>
                    <a:pt x="10427" y="263"/>
                  </a:lnTo>
                  <a:lnTo>
                    <a:pt x="9863" y="384"/>
                  </a:lnTo>
                  <a:lnTo>
                    <a:pt x="9318" y="505"/>
                  </a:lnTo>
                  <a:lnTo>
                    <a:pt x="8794" y="646"/>
                  </a:lnTo>
                  <a:lnTo>
                    <a:pt x="8289" y="807"/>
                  </a:lnTo>
                  <a:lnTo>
                    <a:pt x="7785" y="989"/>
                  </a:lnTo>
                  <a:lnTo>
                    <a:pt x="7301" y="1191"/>
                  </a:lnTo>
                  <a:lnTo>
                    <a:pt x="6837" y="1412"/>
                  </a:lnTo>
                  <a:lnTo>
                    <a:pt x="6373" y="1634"/>
                  </a:lnTo>
                  <a:lnTo>
                    <a:pt x="5930" y="1897"/>
                  </a:lnTo>
                  <a:lnTo>
                    <a:pt x="5506" y="2159"/>
                  </a:lnTo>
                  <a:lnTo>
                    <a:pt x="5062" y="2441"/>
                  </a:lnTo>
                  <a:lnTo>
                    <a:pt x="4659" y="2764"/>
                  </a:lnTo>
                  <a:lnTo>
                    <a:pt x="4256" y="3066"/>
                  </a:lnTo>
                  <a:lnTo>
                    <a:pt x="3852" y="3409"/>
                  </a:lnTo>
                  <a:lnTo>
                    <a:pt x="3449" y="3772"/>
                  </a:lnTo>
                  <a:lnTo>
                    <a:pt x="3066" y="4135"/>
                  </a:lnTo>
                  <a:lnTo>
                    <a:pt x="2683" y="4539"/>
                  </a:lnTo>
                  <a:lnTo>
                    <a:pt x="2299" y="4942"/>
                  </a:lnTo>
                  <a:lnTo>
                    <a:pt x="1936" y="5366"/>
                  </a:lnTo>
                  <a:lnTo>
                    <a:pt x="1573" y="5789"/>
                  </a:lnTo>
                  <a:lnTo>
                    <a:pt x="1271" y="6233"/>
                  </a:lnTo>
                  <a:lnTo>
                    <a:pt x="988" y="6676"/>
                  </a:lnTo>
                  <a:lnTo>
                    <a:pt x="746" y="7120"/>
                  </a:lnTo>
                  <a:lnTo>
                    <a:pt x="545" y="7564"/>
                  </a:lnTo>
                  <a:lnTo>
                    <a:pt x="383" y="8008"/>
                  </a:lnTo>
                  <a:lnTo>
                    <a:pt x="242" y="8451"/>
                  </a:lnTo>
                  <a:lnTo>
                    <a:pt x="141" y="8915"/>
                  </a:lnTo>
                  <a:lnTo>
                    <a:pt x="61" y="9359"/>
                  </a:lnTo>
                  <a:lnTo>
                    <a:pt x="20" y="9803"/>
                  </a:lnTo>
                  <a:lnTo>
                    <a:pt x="0" y="10266"/>
                  </a:lnTo>
                  <a:lnTo>
                    <a:pt x="20" y="10710"/>
                  </a:lnTo>
                  <a:lnTo>
                    <a:pt x="61" y="11154"/>
                  </a:lnTo>
                  <a:lnTo>
                    <a:pt x="121" y="11577"/>
                  </a:lnTo>
                  <a:lnTo>
                    <a:pt x="222" y="12021"/>
                  </a:lnTo>
                  <a:lnTo>
                    <a:pt x="323" y="12445"/>
                  </a:lnTo>
                  <a:lnTo>
                    <a:pt x="464" y="12868"/>
                  </a:lnTo>
                  <a:lnTo>
                    <a:pt x="625" y="13272"/>
                  </a:lnTo>
                  <a:lnTo>
                    <a:pt x="787" y="13675"/>
                  </a:lnTo>
                  <a:lnTo>
                    <a:pt x="988" y="14078"/>
                  </a:lnTo>
                  <a:lnTo>
                    <a:pt x="1210" y="14462"/>
                  </a:lnTo>
                  <a:lnTo>
                    <a:pt x="1432" y="14845"/>
                  </a:lnTo>
                  <a:lnTo>
                    <a:pt x="1674" y="15208"/>
                  </a:lnTo>
                  <a:lnTo>
                    <a:pt x="1916" y="15571"/>
                  </a:lnTo>
                  <a:lnTo>
                    <a:pt x="2198" y="15914"/>
                  </a:lnTo>
                  <a:lnTo>
                    <a:pt x="2481" y="16257"/>
                  </a:lnTo>
                  <a:lnTo>
                    <a:pt x="2763" y="16559"/>
                  </a:lnTo>
                  <a:lnTo>
                    <a:pt x="3066" y="16862"/>
                  </a:lnTo>
                  <a:lnTo>
                    <a:pt x="3368" y="17164"/>
                  </a:lnTo>
                  <a:lnTo>
                    <a:pt x="3691" y="17426"/>
                  </a:lnTo>
                  <a:lnTo>
                    <a:pt x="4014" y="17689"/>
                  </a:lnTo>
                  <a:lnTo>
                    <a:pt x="4336" y="17931"/>
                  </a:lnTo>
                  <a:lnTo>
                    <a:pt x="5002" y="18374"/>
                  </a:lnTo>
                  <a:lnTo>
                    <a:pt x="5688" y="18778"/>
                  </a:lnTo>
                  <a:lnTo>
                    <a:pt x="6394" y="19181"/>
                  </a:lnTo>
                  <a:lnTo>
                    <a:pt x="7120" y="19544"/>
                  </a:lnTo>
                  <a:lnTo>
                    <a:pt x="7886" y="19867"/>
                  </a:lnTo>
                  <a:lnTo>
                    <a:pt x="8673" y="20149"/>
                  </a:lnTo>
                  <a:lnTo>
                    <a:pt x="9459" y="20411"/>
                  </a:lnTo>
                  <a:lnTo>
                    <a:pt x="10286" y="20633"/>
                  </a:lnTo>
                  <a:lnTo>
                    <a:pt x="11133" y="20795"/>
                  </a:lnTo>
                  <a:lnTo>
                    <a:pt x="12000" y="20936"/>
                  </a:lnTo>
                  <a:lnTo>
                    <a:pt x="12888" y="21037"/>
                  </a:lnTo>
                  <a:lnTo>
                    <a:pt x="13816" y="21077"/>
                  </a:lnTo>
                  <a:lnTo>
                    <a:pt x="14743" y="21097"/>
                  </a:lnTo>
                  <a:lnTo>
                    <a:pt x="15712" y="21037"/>
                  </a:lnTo>
                  <a:lnTo>
                    <a:pt x="16700" y="20956"/>
                  </a:lnTo>
                  <a:lnTo>
                    <a:pt x="17708" y="20815"/>
                  </a:lnTo>
                  <a:lnTo>
                    <a:pt x="18212" y="20714"/>
                  </a:lnTo>
                  <a:lnTo>
                    <a:pt x="18696" y="20613"/>
                  </a:lnTo>
                  <a:lnTo>
                    <a:pt x="19181" y="20492"/>
                  </a:lnTo>
                  <a:lnTo>
                    <a:pt x="19644" y="20351"/>
                  </a:lnTo>
                  <a:lnTo>
                    <a:pt x="20088" y="20210"/>
                  </a:lnTo>
                  <a:lnTo>
                    <a:pt x="20532" y="20048"/>
                  </a:lnTo>
                  <a:lnTo>
                    <a:pt x="20955" y="19867"/>
                  </a:lnTo>
                  <a:lnTo>
                    <a:pt x="21359" y="19685"/>
                  </a:lnTo>
                  <a:lnTo>
                    <a:pt x="21762" y="19484"/>
                  </a:lnTo>
                  <a:lnTo>
                    <a:pt x="22145" y="19262"/>
                  </a:lnTo>
                  <a:lnTo>
                    <a:pt x="22529" y="19040"/>
                  </a:lnTo>
                  <a:lnTo>
                    <a:pt x="22871" y="18798"/>
                  </a:lnTo>
                  <a:lnTo>
                    <a:pt x="23214" y="18556"/>
                  </a:lnTo>
                  <a:lnTo>
                    <a:pt x="23557" y="18294"/>
                  </a:lnTo>
                  <a:lnTo>
                    <a:pt x="23860" y="18031"/>
                  </a:lnTo>
                  <a:lnTo>
                    <a:pt x="24162" y="17749"/>
                  </a:lnTo>
                  <a:lnTo>
                    <a:pt x="24465" y="17467"/>
                  </a:lnTo>
                  <a:lnTo>
                    <a:pt x="24727" y="17164"/>
                  </a:lnTo>
                  <a:lnTo>
                    <a:pt x="24989" y="16862"/>
                  </a:lnTo>
                  <a:lnTo>
                    <a:pt x="25231" y="16559"/>
                  </a:lnTo>
                  <a:lnTo>
                    <a:pt x="25453" y="16236"/>
                  </a:lnTo>
                  <a:lnTo>
                    <a:pt x="25655" y="15914"/>
                  </a:lnTo>
                  <a:lnTo>
                    <a:pt x="25856" y="15571"/>
                  </a:lnTo>
                  <a:lnTo>
                    <a:pt x="26038" y="15228"/>
                  </a:lnTo>
                  <a:lnTo>
                    <a:pt x="26199" y="14865"/>
                  </a:lnTo>
                  <a:lnTo>
                    <a:pt x="26361" y="14522"/>
                  </a:lnTo>
                  <a:lnTo>
                    <a:pt x="26482" y="14159"/>
                  </a:lnTo>
                  <a:lnTo>
                    <a:pt x="26603" y="13776"/>
                  </a:lnTo>
                  <a:lnTo>
                    <a:pt x="26703" y="13413"/>
                  </a:lnTo>
                  <a:lnTo>
                    <a:pt x="26804" y="13030"/>
                  </a:lnTo>
                  <a:lnTo>
                    <a:pt x="26865" y="12646"/>
                  </a:lnTo>
                  <a:lnTo>
                    <a:pt x="26925" y="12263"/>
                  </a:lnTo>
                  <a:lnTo>
                    <a:pt x="26966" y="11759"/>
                  </a:lnTo>
                  <a:lnTo>
                    <a:pt x="27006" y="11255"/>
                  </a:lnTo>
                  <a:lnTo>
                    <a:pt x="27006" y="10751"/>
                  </a:lnTo>
                  <a:lnTo>
                    <a:pt x="26986" y="10246"/>
                  </a:lnTo>
                  <a:lnTo>
                    <a:pt x="26966" y="9742"/>
                  </a:lnTo>
                  <a:lnTo>
                    <a:pt x="26905" y="9258"/>
                  </a:lnTo>
                  <a:lnTo>
                    <a:pt x="26845" y="8754"/>
                  </a:lnTo>
                  <a:lnTo>
                    <a:pt x="26744" y="8270"/>
                  </a:lnTo>
                  <a:lnTo>
                    <a:pt x="26643" y="7806"/>
                  </a:lnTo>
                  <a:lnTo>
                    <a:pt x="26522" y="7322"/>
                  </a:lnTo>
                  <a:lnTo>
                    <a:pt x="26361" y="6858"/>
                  </a:lnTo>
                  <a:lnTo>
                    <a:pt x="26199" y="6414"/>
                  </a:lnTo>
                  <a:lnTo>
                    <a:pt x="26018" y="5971"/>
                  </a:lnTo>
                  <a:lnTo>
                    <a:pt x="25836" y="5527"/>
                  </a:lnTo>
                  <a:lnTo>
                    <a:pt x="25614" y="5103"/>
                  </a:lnTo>
                  <a:lnTo>
                    <a:pt x="25392" y="4700"/>
                  </a:lnTo>
                  <a:lnTo>
                    <a:pt x="25130" y="4297"/>
                  </a:lnTo>
                  <a:lnTo>
                    <a:pt x="24868" y="3913"/>
                  </a:lnTo>
                  <a:lnTo>
                    <a:pt x="24586" y="3550"/>
                  </a:lnTo>
                  <a:lnTo>
                    <a:pt x="24303" y="3207"/>
                  </a:lnTo>
                  <a:lnTo>
                    <a:pt x="23981" y="2865"/>
                  </a:lnTo>
                  <a:lnTo>
                    <a:pt x="23658" y="2562"/>
                  </a:lnTo>
                  <a:lnTo>
                    <a:pt x="23335" y="2260"/>
                  </a:lnTo>
                  <a:lnTo>
                    <a:pt x="22972" y="1977"/>
                  </a:lnTo>
                  <a:lnTo>
                    <a:pt x="22609" y="1715"/>
                  </a:lnTo>
                  <a:lnTo>
                    <a:pt x="22226" y="1493"/>
                  </a:lnTo>
                  <a:lnTo>
                    <a:pt x="21823" y="1271"/>
                  </a:lnTo>
                  <a:lnTo>
                    <a:pt x="21419" y="1070"/>
                  </a:lnTo>
                  <a:lnTo>
                    <a:pt x="20996" y="908"/>
                  </a:lnTo>
                  <a:lnTo>
                    <a:pt x="20572" y="767"/>
                  </a:lnTo>
                  <a:lnTo>
                    <a:pt x="20128" y="646"/>
                  </a:lnTo>
                  <a:lnTo>
                    <a:pt x="19665" y="565"/>
                  </a:lnTo>
                  <a:lnTo>
                    <a:pt x="18797" y="424"/>
                  </a:lnTo>
                  <a:lnTo>
                    <a:pt x="17970" y="303"/>
                  </a:lnTo>
                  <a:lnTo>
                    <a:pt x="17164" y="202"/>
                  </a:lnTo>
                  <a:lnTo>
                    <a:pt x="16397" y="122"/>
                  </a:lnTo>
                  <a:lnTo>
                    <a:pt x="15631" y="61"/>
                  </a:lnTo>
                  <a:lnTo>
                    <a:pt x="14905" y="21"/>
                  </a:lnTo>
                  <a:lnTo>
                    <a:pt x="14199" y="1"/>
                  </a:lnTo>
                  <a:close/>
                </a:path>
              </a:pathLst>
            </a:custGeom>
            <a:solidFill>
              <a:schemeClr val="accent5"/>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nvGrpSpPr>
            <p:cNvPr id="3705" name="Google Shape;3705;p59"/>
            <p:cNvGrpSpPr/>
            <p:nvPr/>
          </p:nvGrpSpPr>
          <p:grpSpPr>
            <a:xfrm rot="10800000">
              <a:off x="2649462" y="141085"/>
              <a:ext cx="2650309" cy="2591091"/>
              <a:chOff x="6012925" y="2964625"/>
              <a:chExt cx="1341725" cy="1009975"/>
            </a:xfrm>
          </p:grpSpPr>
          <p:sp>
            <p:nvSpPr>
              <p:cNvPr id="3706" name="Google Shape;3706;p59"/>
              <p:cNvSpPr/>
              <p:nvPr/>
            </p:nvSpPr>
            <p:spPr>
              <a:xfrm>
                <a:off x="7165050" y="2964625"/>
                <a:ext cx="189600" cy="218350"/>
              </a:xfrm>
              <a:custGeom>
                <a:avLst/>
                <a:gdLst/>
                <a:ahLst/>
                <a:cxnLst/>
                <a:rect l="l" t="t" r="r" b="b"/>
                <a:pathLst>
                  <a:path w="7584" h="8734" extrusionOk="0">
                    <a:moveTo>
                      <a:pt x="545" y="1"/>
                    </a:moveTo>
                    <a:lnTo>
                      <a:pt x="424" y="41"/>
                    </a:lnTo>
                    <a:lnTo>
                      <a:pt x="323" y="102"/>
                    </a:lnTo>
                    <a:lnTo>
                      <a:pt x="243" y="182"/>
                    </a:lnTo>
                    <a:lnTo>
                      <a:pt x="162" y="283"/>
                    </a:lnTo>
                    <a:lnTo>
                      <a:pt x="101" y="384"/>
                    </a:lnTo>
                    <a:lnTo>
                      <a:pt x="41" y="505"/>
                    </a:lnTo>
                    <a:lnTo>
                      <a:pt x="21" y="626"/>
                    </a:lnTo>
                    <a:lnTo>
                      <a:pt x="0" y="787"/>
                    </a:lnTo>
                    <a:lnTo>
                      <a:pt x="41" y="969"/>
                    </a:lnTo>
                    <a:lnTo>
                      <a:pt x="121" y="1150"/>
                    </a:lnTo>
                    <a:lnTo>
                      <a:pt x="222" y="1372"/>
                    </a:lnTo>
                    <a:lnTo>
                      <a:pt x="404" y="1635"/>
                    </a:lnTo>
                    <a:lnTo>
                      <a:pt x="626" y="1917"/>
                    </a:lnTo>
                    <a:lnTo>
                      <a:pt x="908" y="2219"/>
                    </a:lnTo>
                    <a:lnTo>
                      <a:pt x="1251" y="2582"/>
                    </a:lnTo>
                    <a:lnTo>
                      <a:pt x="1695" y="2966"/>
                    </a:lnTo>
                    <a:lnTo>
                      <a:pt x="2199" y="3389"/>
                    </a:lnTo>
                    <a:lnTo>
                      <a:pt x="2784" y="3853"/>
                    </a:lnTo>
                    <a:lnTo>
                      <a:pt x="3207" y="4236"/>
                    </a:lnTo>
                    <a:lnTo>
                      <a:pt x="3631" y="4660"/>
                    </a:lnTo>
                    <a:lnTo>
                      <a:pt x="4034" y="5104"/>
                    </a:lnTo>
                    <a:lnTo>
                      <a:pt x="4438" y="5567"/>
                    </a:lnTo>
                    <a:lnTo>
                      <a:pt x="5184" y="6475"/>
                    </a:lnTo>
                    <a:lnTo>
                      <a:pt x="5849" y="7322"/>
                    </a:lnTo>
                    <a:lnTo>
                      <a:pt x="6434" y="8028"/>
                    </a:lnTo>
                    <a:lnTo>
                      <a:pt x="6676" y="8310"/>
                    </a:lnTo>
                    <a:lnTo>
                      <a:pt x="6918" y="8532"/>
                    </a:lnTo>
                    <a:lnTo>
                      <a:pt x="7120" y="8673"/>
                    </a:lnTo>
                    <a:lnTo>
                      <a:pt x="7201" y="8714"/>
                    </a:lnTo>
                    <a:lnTo>
                      <a:pt x="7281" y="8734"/>
                    </a:lnTo>
                    <a:lnTo>
                      <a:pt x="7362" y="8734"/>
                    </a:lnTo>
                    <a:lnTo>
                      <a:pt x="7423" y="8714"/>
                    </a:lnTo>
                    <a:lnTo>
                      <a:pt x="7483" y="8653"/>
                    </a:lnTo>
                    <a:lnTo>
                      <a:pt x="7523" y="8573"/>
                    </a:lnTo>
                    <a:lnTo>
                      <a:pt x="7564" y="8472"/>
                    </a:lnTo>
                    <a:lnTo>
                      <a:pt x="7584" y="8351"/>
                    </a:lnTo>
                    <a:lnTo>
                      <a:pt x="7584" y="8230"/>
                    </a:lnTo>
                    <a:lnTo>
                      <a:pt x="7564" y="8088"/>
                    </a:lnTo>
                    <a:lnTo>
                      <a:pt x="7483" y="7766"/>
                    </a:lnTo>
                    <a:lnTo>
                      <a:pt x="7342" y="7403"/>
                    </a:lnTo>
                    <a:lnTo>
                      <a:pt x="7160" y="6999"/>
                    </a:lnTo>
                    <a:lnTo>
                      <a:pt x="6939" y="6576"/>
                    </a:lnTo>
                    <a:lnTo>
                      <a:pt x="6676" y="6132"/>
                    </a:lnTo>
                    <a:lnTo>
                      <a:pt x="6374" y="5668"/>
                    </a:lnTo>
                    <a:lnTo>
                      <a:pt x="6071" y="5184"/>
                    </a:lnTo>
                    <a:lnTo>
                      <a:pt x="5749" y="4700"/>
                    </a:lnTo>
                    <a:lnTo>
                      <a:pt x="5063" y="3772"/>
                    </a:lnTo>
                    <a:lnTo>
                      <a:pt x="4397" y="2925"/>
                    </a:lnTo>
                    <a:lnTo>
                      <a:pt x="3812" y="2199"/>
                    </a:lnTo>
                    <a:lnTo>
                      <a:pt x="3550" y="1897"/>
                    </a:lnTo>
                    <a:lnTo>
                      <a:pt x="3288" y="1594"/>
                    </a:lnTo>
                    <a:lnTo>
                      <a:pt x="3006" y="1332"/>
                    </a:lnTo>
                    <a:lnTo>
                      <a:pt x="2743" y="1090"/>
                    </a:lnTo>
                    <a:lnTo>
                      <a:pt x="2481" y="868"/>
                    </a:lnTo>
                    <a:lnTo>
                      <a:pt x="2219" y="687"/>
                    </a:lnTo>
                    <a:lnTo>
                      <a:pt x="1957" y="505"/>
                    </a:lnTo>
                    <a:lnTo>
                      <a:pt x="1715" y="364"/>
                    </a:lnTo>
                    <a:lnTo>
                      <a:pt x="1473" y="243"/>
                    </a:lnTo>
                    <a:lnTo>
                      <a:pt x="1271" y="142"/>
                    </a:lnTo>
                    <a:lnTo>
                      <a:pt x="1049" y="61"/>
                    </a:lnTo>
                    <a:lnTo>
                      <a:pt x="868" y="21"/>
                    </a:lnTo>
                    <a:lnTo>
                      <a:pt x="706" y="1"/>
                    </a:lnTo>
                    <a:close/>
                  </a:path>
                </a:pathLst>
              </a:custGeom>
              <a:solidFill>
                <a:schemeClr val="accent5"/>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707" name="Google Shape;3707;p59"/>
              <p:cNvSpPr/>
              <p:nvPr/>
            </p:nvSpPr>
            <p:spPr>
              <a:xfrm>
                <a:off x="6116275" y="3023125"/>
                <a:ext cx="172475" cy="132125"/>
              </a:xfrm>
              <a:custGeom>
                <a:avLst/>
                <a:gdLst/>
                <a:ahLst/>
                <a:cxnLst/>
                <a:rect l="l" t="t" r="r" b="b"/>
                <a:pathLst>
                  <a:path w="6899" h="5285" extrusionOk="0">
                    <a:moveTo>
                      <a:pt x="5386" y="0"/>
                    </a:moveTo>
                    <a:lnTo>
                      <a:pt x="5063" y="21"/>
                    </a:lnTo>
                    <a:lnTo>
                      <a:pt x="4720" y="81"/>
                    </a:lnTo>
                    <a:lnTo>
                      <a:pt x="4357" y="162"/>
                    </a:lnTo>
                    <a:lnTo>
                      <a:pt x="3974" y="283"/>
                    </a:lnTo>
                    <a:lnTo>
                      <a:pt x="3591" y="444"/>
                    </a:lnTo>
                    <a:lnTo>
                      <a:pt x="3207" y="626"/>
                    </a:lnTo>
                    <a:lnTo>
                      <a:pt x="2804" y="827"/>
                    </a:lnTo>
                    <a:lnTo>
                      <a:pt x="2401" y="1090"/>
                    </a:lnTo>
                    <a:lnTo>
                      <a:pt x="1997" y="1372"/>
                    </a:lnTo>
                    <a:lnTo>
                      <a:pt x="1796" y="1533"/>
                    </a:lnTo>
                    <a:lnTo>
                      <a:pt x="1614" y="1695"/>
                    </a:lnTo>
                    <a:lnTo>
                      <a:pt x="1271" y="2017"/>
                    </a:lnTo>
                    <a:lnTo>
                      <a:pt x="969" y="2380"/>
                    </a:lnTo>
                    <a:lnTo>
                      <a:pt x="707" y="2743"/>
                    </a:lnTo>
                    <a:lnTo>
                      <a:pt x="485" y="3106"/>
                    </a:lnTo>
                    <a:lnTo>
                      <a:pt x="323" y="3469"/>
                    </a:lnTo>
                    <a:lnTo>
                      <a:pt x="182" y="3812"/>
                    </a:lnTo>
                    <a:lnTo>
                      <a:pt x="81" y="4135"/>
                    </a:lnTo>
                    <a:lnTo>
                      <a:pt x="21" y="4438"/>
                    </a:lnTo>
                    <a:lnTo>
                      <a:pt x="1" y="4700"/>
                    </a:lnTo>
                    <a:lnTo>
                      <a:pt x="1" y="4922"/>
                    </a:lnTo>
                    <a:lnTo>
                      <a:pt x="61" y="5103"/>
                    </a:lnTo>
                    <a:lnTo>
                      <a:pt x="81" y="5164"/>
                    </a:lnTo>
                    <a:lnTo>
                      <a:pt x="122" y="5224"/>
                    </a:lnTo>
                    <a:lnTo>
                      <a:pt x="182" y="5264"/>
                    </a:lnTo>
                    <a:lnTo>
                      <a:pt x="243" y="5285"/>
                    </a:lnTo>
                    <a:lnTo>
                      <a:pt x="384" y="5285"/>
                    </a:lnTo>
                    <a:lnTo>
                      <a:pt x="485" y="5244"/>
                    </a:lnTo>
                    <a:lnTo>
                      <a:pt x="565" y="5184"/>
                    </a:lnTo>
                    <a:lnTo>
                      <a:pt x="767" y="5043"/>
                    </a:lnTo>
                    <a:lnTo>
                      <a:pt x="989" y="4861"/>
                    </a:lnTo>
                    <a:lnTo>
                      <a:pt x="1493" y="4377"/>
                    </a:lnTo>
                    <a:lnTo>
                      <a:pt x="2078" y="3792"/>
                    </a:lnTo>
                    <a:lnTo>
                      <a:pt x="2401" y="3469"/>
                    </a:lnTo>
                    <a:lnTo>
                      <a:pt x="2764" y="3127"/>
                    </a:lnTo>
                    <a:lnTo>
                      <a:pt x="3167" y="2804"/>
                    </a:lnTo>
                    <a:lnTo>
                      <a:pt x="3591" y="2461"/>
                    </a:lnTo>
                    <a:lnTo>
                      <a:pt x="4034" y="2118"/>
                    </a:lnTo>
                    <a:lnTo>
                      <a:pt x="4539" y="1795"/>
                    </a:lnTo>
                    <a:lnTo>
                      <a:pt x="5063" y="1493"/>
                    </a:lnTo>
                    <a:lnTo>
                      <a:pt x="5628" y="1190"/>
                    </a:lnTo>
                    <a:lnTo>
                      <a:pt x="6253" y="928"/>
                    </a:lnTo>
                    <a:lnTo>
                      <a:pt x="6898" y="686"/>
                    </a:lnTo>
                    <a:lnTo>
                      <a:pt x="6838" y="585"/>
                    </a:lnTo>
                    <a:lnTo>
                      <a:pt x="6777" y="505"/>
                    </a:lnTo>
                    <a:lnTo>
                      <a:pt x="6616" y="343"/>
                    </a:lnTo>
                    <a:lnTo>
                      <a:pt x="6434" y="202"/>
                    </a:lnTo>
                    <a:lnTo>
                      <a:pt x="6213" y="101"/>
                    </a:lnTo>
                    <a:lnTo>
                      <a:pt x="5971" y="41"/>
                    </a:lnTo>
                    <a:lnTo>
                      <a:pt x="5688" y="0"/>
                    </a:lnTo>
                    <a:close/>
                  </a:path>
                </a:pathLst>
              </a:custGeom>
              <a:solidFill>
                <a:schemeClr val="accent5"/>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708" name="Google Shape;3708;p59"/>
              <p:cNvSpPr/>
              <p:nvPr/>
            </p:nvSpPr>
            <p:spPr>
              <a:xfrm>
                <a:off x="6524700" y="3909025"/>
                <a:ext cx="511300" cy="65575"/>
              </a:xfrm>
              <a:custGeom>
                <a:avLst/>
                <a:gdLst/>
                <a:ahLst/>
                <a:cxnLst/>
                <a:rect l="l" t="t" r="r" b="b"/>
                <a:pathLst>
                  <a:path w="20452" h="2623" extrusionOk="0">
                    <a:moveTo>
                      <a:pt x="19806" y="1"/>
                    </a:moveTo>
                    <a:lnTo>
                      <a:pt x="19342" y="41"/>
                    </a:lnTo>
                    <a:lnTo>
                      <a:pt x="18757" y="142"/>
                    </a:lnTo>
                    <a:lnTo>
                      <a:pt x="18051" y="283"/>
                    </a:lnTo>
                    <a:lnTo>
                      <a:pt x="17325" y="384"/>
                    </a:lnTo>
                    <a:lnTo>
                      <a:pt x="16539" y="505"/>
                    </a:lnTo>
                    <a:lnTo>
                      <a:pt x="15712" y="586"/>
                    </a:lnTo>
                    <a:lnTo>
                      <a:pt x="14824" y="666"/>
                    </a:lnTo>
                    <a:lnTo>
                      <a:pt x="13896" y="727"/>
                    </a:lnTo>
                    <a:lnTo>
                      <a:pt x="12928" y="787"/>
                    </a:lnTo>
                    <a:lnTo>
                      <a:pt x="11920" y="807"/>
                    </a:lnTo>
                    <a:lnTo>
                      <a:pt x="10851" y="828"/>
                    </a:lnTo>
                    <a:lnTo>
                      <a:pt x="9742" y="828"/>
                    </a:lnTo>
                    <a:lnTo>
                      <a:pt x="8592" y="807"/>
                    </a:lnTo>
                    <a:lnTo>
                      <a:pt x="7382" y="767"/>
                    </a:lnTo>
                    <a:lnTo>
                      <a:pt x="6152" y="707"/>
                    </a:lnTo>
                    <a:lnTo>
                      <a:pt x="4861" y="606"/>
                    </a:lnTo>
                    <a:lnTo>
                      <a:pt x="3530" y="505"/>
                    </a:lnTo>
                    <a:lnTo>
                      <a:pt x="2158" y="384"/>
                    </a:lnTo>
                    <a:lnTo>
                      <a:pt x="1614" y="344"/>
                    </a:lnTo>
                    <a:lnTo>
                      <a:pt x="1150" y="344"/>
                    </a:lnTo>
                    <a:lnTo>
                      <a:pt x="767" y="384"/>
                    </a:lnTo>
                    <a:lnTo>
                      <a:pt x="444" y="444"/>
                    </a:lnTo>
                    <a:lnTo>
                      <a:pt x="323" y="505"/>
                    </a:lnTo>
                    <a:lnTo>
                      <a:pt x="222" y="545"/>
                    </a:lnTo>
                    <a:lnTo>
                      <a:pt x="141" y="606"/>
                    </a:lnTo>
                    <a:lnTo>
                      <a:pt x="61" y="666"/>
                    </a:lnTo>
                    <a:lnTo>
                      <a:pt x="20" y="747"/>
                    </a:lnTo>
                    <a:lnTo>
                      <a:pt x="0" y="807"/>
                    </a:lnTo>
                    <a:lnTo>
                      <a:pt x="0" y="888"/>
                    </a:lnTo>
                    <a:lnTo>
                      <a:pt x="20" y="969"/>
                    </a:lnTo>
                    <a:lnTo>
                      <a:pt x="41" y="1050"/>
                    </a:lnTo>
                    <a:lnTo>
                      <a:pt x="101" y="1130"/>
                    </a:lnTo>
                    <a:lnTo>
                      <a:pt x="182" y="1211"/>
                    </a:lnTo>
                    <a:lnTo>
                      <a:pt x="283" y="1292"/>
                    </a:lnTo>
                    <a:lnTo>
                      <a:pt x="404" y="1372"/>
                    </a:lnTo>
                    <a:lnTo>
                      <a:pt x="545" y="1453"/>
                    </a:lnTo>
                    <a:lnTo>
                      <a:pt x="888" y="1614"/>
                    </a:lnTo>
                    <a:lnTo>
                      <a:pt x="1331" y="1776"/>
                    </a:lnTo>
                    <a:lnTo>
                      <a:pt x="1856" y="1897"/>
                    </a:lnTo>
                    <a:lnTo>
                      <a:pt x="2461" y="2018"/>
                    </a:lnTo>
                    <a:lnTo>
                      <a:pt x="3167" y="2098"/>
                    </a:lnTo>
                    <a:lnTo>
                      <a:pt x="4659" y="2260"/>
                    </a:lnTo>
                    <a:lnTo>
                      <a:pt x="6172" y="2401"/>
                    </a:lnTo>
                    <a:lnTo>
                      <a:pt x="7685" y="2522"/>
                    </a:lnTo>
                    <a:lnTo>
                      <a:pt x="9197" y="2603"/>
                    </a:lnTo>
                    <a:lnTo>
                      <a:pt x="9964" y="2623"/>
                    </a:lnTo>
                    <a:lnTo>
                      <a:pt x="11517" y="2623"/>
                    </a:lnTo>
                    <a:lnTo>
                      <a:pt x="12303" y="2582"/>
                    </a:lnTo>
                    <a:lnTo>
                      <a:pt x="13090" y="2542"/>
                    </a:lnTo>
                    <a:lnTo>
                      <a:pt x="13876" y="2481"/>
                    </a:lnTo>
                    <a:lnTo>
                      <a:pt x="14683" y="2381"/>
                    </a:lnTo>
                    <a:lnTo>
                      <a:pt x="15490" y="2280"/>
                    </a:lnTo>
                    <a:lnTo>
                      <a:pt x="16276" y="2139"/>
                    </a:lnTo>
                    <a:lnTo>
                      <a:pt x="17023" y="1957"/>
                    </a:lnTo>
                    <a:lnTo>
                      <a:pt x="17708" y="1776"/>
                    </a:lnTo>
                    <a:lnTo>
                      <a:pt x="18334" y="1554"/>
                    </a:lnTo>
                    <a:lnTo>
                      <a:pt x="18898" y="1332"/>
                    </a:lnTo>
                    <a:lnTo>
                      <a:pt x="19362" y="1110"/>
                    </a:lnTo>
                    <a:lnTo>
                      <a:pt x="19766" y="888"/>
                    </a:lnTo>
                    <a:lnTo>
                      <a:pt x="20088" y="686"/>
                    </a:lnTo>
                    <a:lnTo>
                      <a:pt x="20310" y="485"/>
                    </a:lnTo>
                    <a:lnTo>
                      <a:pt x="20371" y="404"/>
                    </a:lnTo>
                    <a:lnTo>
                      <a:pt x="20431" y="323"/>
                    </a:lnTo>
                    <a:lnTo>
                      <a:pt x="20451" y="243"/>
                    </a:lnTo>
                    <a:lnTo>
                      <a:pt x="20451" y="182"/>
                    </a:lnTo>
                    <a:lnTo>
                      <a:pt x="20411" y="122"/>
                    </a:lnTo>
                    <a:lnTo>
                      <a:pt x="20350" y="81"/>
                    </a:lnTo>
                    <a:lnTo>
                      <a:pt x="20270" y="41"/>
                    </a:lnTo>
                    <a:lnTo>
                      <a:pt x="20149" y="21"/>
                    </a:lnTo>
                    <a:lnTo>
                      <a:pt x="19987" y="1"/>
                    </a:lnTo>
                    <a:close/>
                  </a:path>
                </a:pathLst>
              </a:custGeom>
              <a:solidFill>
                <a:schemeClr val="accent5"/>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709" name="Google Shape;3709;p59"/>
              <p:cNvSpPr/>
              <p:nvPr/>
            </p:nvSpPr>
            <p:spPr>
              <a:xfrm>
                <a:off x="6012925" y="3613050"/>
                <a:ext cx="210775" cy="250125"/>
              </a:xfrm>
              <a:custGeom>
                <a:avLst/>
                <a:gdLst/>
                <a:ahLst/>
                <a:cxnLst/>
                <a:rect l="l" t="t" r="r" b="b"/>
                <a:pathLst>
                  <a:path w="8431" h="10005" extrusionOk="0">
                    <a:moveTo>
                      <a:pt x="101" y="1"/>
                    </a:moveTo>
                    <a:lnTo>
                      <a:pt x="61" y="485"/>
                    </a:lnTo>
                    <a:lnTo>
                      <a:pt x="20" y="949"/>
                    </a:lnTo>
                    <a:lnTo>
                      <a:pt x="0" y="1413"/>
                    </a:lnTo>
                    <a:lnTo>
                      <a:pt x="20" y="1876"/>
                    </a:lnTo>
                    <a:lnTo>
                      <a:pt x="40" y="2320"/>
                    </a:lnTo>
                    <a:lnTo>
                      <a:pt x="81" y="2744"/>
                    </a:lnTo>
                    <a:lnTo>
                      <a:pt x="141" y="3167"/>
                    </a:lnTo>
                    <a:lnTo>
                      <a:pt x="202" y="3591"/>
                    </a:lnTo>
                    <a:lnTo>
                      <a:pt x="303" y="3994"/>
                    </a:lnTo>
                    <a:lnTo>
                      <a:pt x="424" y="4377"/>
                    </a:lnTo>
                    <a:lnTo>
                      <a:pt x="565" y="4761"/>
                    </a:lnTo>
                    <a:lnTo>
                      <a:pt x="706" y="5144"/>
                    </a:lnTo>
                    <a:lnTo>
                      <a:pt x="887" y="5507"/>
                    </a:lnTo>
                    <a:lnTo>
                      <a:pt x="1089" y="5850"/>
                    </a:lnTo>
                    <a:lnTo>
                      <a:pt x="1311" y="6193"/>
                    </a:lnTo>
                    <a:lnTo>
                      <a:pt x="1553" y="6515"/>
                    </a:lnTo>
                    <a:lnTo>
                      <a:pt x="1795" y="6818"/>
                    </a:lnTo>
                    <a:lnTo>
                      <a:pt x="2077" y="7120"/>
                    </a:lnTo>
                    <a:lnTo>
                      <a:pt x="2380" y="7423"/>
                    </a:lnTo>
                    <a:lnTo>
                      <a:pt x="2723" y="7705"/>
                    </a:lnTo>
                    <a:lnTo>
                      <a:pt x="3066" y="7967"/>
                    </a:lnTo>
                    <a:lnTo>
                      <a:pt x="3429" y="8209"/>
                    </a:lnTo>
                    <a:lnTo>
                      <a:pt x="3832" y="8451"/>
                    </a:lnTo>
                    <a:lnTo>
                      <a:pt x="4235" y="8673"/>
                    </a:lnTo>
                    <a:lnTo>
                      <a:pt x="4679" y="8895"/>
                    </a:lnTo>
                    <a:lnTo>
                      <a:pt x="5143" y="9097"/>
                    </a:lnTo>
                    <a:lnTo>
                      <a:pt x="5627" y="9278"/>
                    </a:lnTo>
                    <a:lnTo>
                      <a:pt x="6131" y="9440"/>
                    </a:lnTo>
                    <a:lnTo>
                      <a:pt x="6676" y="9601"/>
                    </a:lnTo>
                    <a:lnTo>
                      <a:pt x="7241" y="9742"/>
                    </a:lnTo>
                    <a:lnTo>
                      <a:pt x="7825" y="9883"/>
                    </a:lnTo>
                    <a:lnTo>
                      <a:pt x="8431" y="10004"/>
                    </a:lnTo>
                    <a:lnTo>
                      <a:pt x="7785" y="9641"/>
                    </a:lnTo>
                    <a:lnTo>
                      <a:pt x="7180" y="9278"/>
                    </a:lnTo>
                    <a:lnTo>
                      <a:pt x="6595" y="8895"/>
                    </a:lnTo>
                    <a:lnTo>
                      <a:pt x="6051" y="8512"/>
                    </a:lnTo>
                    <a:lnTo>
                      <a:pt x="5526" y="8109"/>
                    </a:lnTo>
                    <a:lnTo>
                      <a:pt x="5042" y="7705"/>
                    </a:lnTo>
                    <a:lnTo>
                      <a:pt x="4598" y="7282"/>
                    </a:lnTo>
                    <a:lnTo>
                      <a:pt x="4155" y="6878"/>
                    </a:lnTo>
                    <a:lnTo>
                      <a:pt x="3751" y="6455"/>
                    </a:lnTo>
                    <a:lnTo>
                      <a:pt x="3388" y="6031"/>
                    </a:lnTo>
                    <a:lnTo>
                      <a:pt x="3025" y="5608"/>
                    </a:lnTo>
                    <a:lnTo>
                      <a:pt x="2703" y="5204"/>
                    </a:lnTo>
                    <a:lnTo>
                      <a:pt x="2400" y="4801"/>
                    </a:lnTo>
                    <a:lnTo>
                      <a:pt x="2118" y="4398"/>
                    </a:lnTo>
                    <a:lnTo>
                      <a:pt x="1856" y="3994"/>
                    </a:lnTo>
                    <a:lnTo>
                      <a:pt x="1634" y="3611"/>
                    </a:lnTo>
                    <a:lnTo>
                      <a:pt x="1210" y="2865"/>
                    </a:lnTo>
                    <a:lnTo>
                      <a:pt x="887" y="2179"/>
                    </a:lnTo>
                    <a:lnTo>
                      <a:pt x="605" y="1574"/>
                    </a:lnTo>
                    <a:lnTo>
                      <a:pt x="403" y="1029"/>
                    </a:lnTo>
                    <a:lnTo>
                      <a:pt x="262" y="606"/>
                    </a:lnTo>
                    <a:lnTo>
                      <a:pt x="161" y="263"/>
                    </a:lnTo>
                    <a:lnTo>
                      <a:pt x="101" y="1"/>
                    </a:lnTo>
                    <a:close/>
                  </a:path>
                </a:pathLst>
              </a:custGeom>
              <a:solidFill>
                <a:schemeClr val="accent5"/>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grpSp>
      <p:sp>
        <p:nvSpPr>
          <p:cNvPr id="3711" name="Google Shape;3711;p59"/>
          <p:cNvSpPr txBox="1">
            <a:spLocks noGrp="1"/>
          </p:cNvSpPr>
          <p:nvPr>
            <p:ph type="title"/>
          </p:nvPr>
        </p:nvSpPr>
        <p:spPr>
          <a:xfrm>
            <a:off x="5615803" y="3081739"/>
            <a:ext cx="5506411" cy="1658400"/>
          </a:xfrm>
          <a:prstGeom prst="rect">
            <a:avLst/>
          </a:prstGeom>
        </p:spPr>
        <p:txBody>
          <a:bodyPr spcFirstLastPara="1" wrap="square" lIns="121900" tIns="121900" rIns="121900" bIns="121900" anchor="ctr" anchorCtr="0">
            <a:noAutofit/>
          </a:bodyPr>
          <a:lstStyle/>
          <a:p>
            <a:pPr algn="ctr"/>
            <a:r>
              <a:rPr lang="vi-VN" sz="11500" dirty="0"/>
              <a:t>VẬN DỤNG</a:t>
            </a:r>
            <a:endParaRPr sz="11500" dirty="0"/>
          </a:p>
        </p:txBody>
      </p:sp>
      <p:grpSp>
        <p:nvGrpSpPr>
          <p:cNvPr id="3714" name="Google Shape;3714;p59"/>
          <p:cNvGrpSpPr/>
          <p:nvPr/>
        </p:nvGrpSpPr>
        <p:grpSpPr>
          <a:xfrm rot="3427686">
            <a:off x="4750775" y="535692"/>
            <a:ext cx="1326316" cy="1326501"/>
            <a:chOff x="1460350" y="2402425"/>
            <a:chExt cx="208950" cy="208950"/>
          </a:xfrm>
        </p:grpSpPr>
        <p:sp>
          <p:nvSpPr>
            <p:cNvPr id="3715" name="Google Shape;3715;p59"/>
            <p:cNvSpPr/>
            <p:nvPr/>
          </p:nvSpPr>
          <p:spPr>
            <a:xfrm>
              <a:off x="1460350" y="2402425"/>
              <a:ext cx="208950" cy="208950"/>
            </a:xfrm>
            <a:custGeom>
              <a:avLst/>
              <a:gdLst/>
              <a:ahLst/>
              <a:cxnLst/>
              <a:rect l="l" t="t" r="r" b="b"/>
              <a:pathLst>
                <a:path w="8358" h="8358" extrusionOk="0">
                  <a:moveTo>
                    <a:pt x="4035" y="1"/>
                  </a:moveTo>
                  <a:lnTo>
                    <a:pt x="3651" y="49"/>
                  </a:lnTo>
                  <a:lnTo>
                    <a:pt x="3218" y="97"/>
                  </a:lnTo>
                  <a:lnTo>
                    <a:pt x="2786" y="241"/>
                  </a:lnTo>
                  <a:lnTo>
                    <a:pt x="2402" y="385"/>
                  </a:lnTo>
                  <a:lnTo>
                    <a:pt x="2066" y="577"/>
                  </a:lnTo>
                  <a:lnTo>
                    <a:pt x="1682" y="817"/>
                  </a:lnTo>
                  <a:lnTo>
                    <a:pt x="1393" y="1058"/>
                  </a:lnTo>
                  <a:lnTo>
                    <a:pt x="1105" y="1346"/>
                  </a:lnTo>
                  <a:lnTo>
                    <a:pt x="865" y="1634"/>
                  </a:lnTo>
                  <a:lnTo>
                    <a:pt x="625" y="1970"/>
                  </a:lnTo>
                  <a:lnTo>
                    <a:pt x="433" y="2354"/>
                  </a:lnTo>
                  <a:lnTo>
                    <a:pt x="241" y="2690"/>
                  </a:lnTo>
                  <a:lnTo>
                    <a:pt x="145" y="3075"/>
                  </a:lnTo>
                  <a:lnTo>
                    <a:pt x="49" y="3459"/>
                  </a:lnTo>
                  <a:lnTo>
                    <a:pt x="1" y="3891"/>
                  </a:lnTo>
                  <a:lnTo>
                    <a:pt x="1" y="4323"/>
                  </a:lnTo>
                  <a:lnTo>
                    <a:pt x="49" y="4707"/>
                  </a:lnTo>
                  <a:lnTo>
                    <a:pt x="97" y="5140"/>
                  </a:lnTo>
                  <a:lnTo>
                    <a:pt x="241" y="5572"/>
                  </a:lnTo>
                  <a:lnTo>
                    <a:pt x="385" y="5956"/>
                  </a:lnTo>
                  <a:lnTo>
                    <a:pt x="577" y="6292"/>
                  </a:lnTo>
                  <a:lnTo>
                    <a:pt x="817" y="6628"/>
                  </a:lnTo>
                  <a:lnTo>
                    <a:pt x="1057" y="6965"/>
                  </a:lnTo>
                  <a:lnTo>
                    <a:pt x="1345" y="7253"/>
                  </a:lnTo>
                  <a:lnTo>
                    <a:pt x="1634" y="7493"/>
                  </a:lnTo>
                  <a:lnTo>
                    <a:pt x="1970" y="7733"/>
                  </a:lnTo>
                  <a:lnTo>
                    <a:pt x="2306" y="7925"/>
                  </a:lnTo>
                  <a:lnTo>
                    <a:pt x="2690" y="8069"/>
                  </a:lnTo>
                  <a:lnTo>
                    <a:pt x="3074" y="8213"/>
                  </a:lnTo>
                  <a:lnTo>
                    <a:pt x="3458" y="8309"/>
                  </a:lnTo>
                  <a:lnTo>
                    <a:pt x="3891" y="8357"/>
                  </a:lnTo>
                  <a:lnTo>
                    <a:pt x="4275" y="8357"/>
                  </a:lnTo>
                  <a:lnTo>
                    <a:pt x="4707" y="8309"/>
                  </a:lnTo>
                  <a:lnTo>
                    <a:pt x="5139" y="8261"/>
                  </a:lnTo>
                  <a:lnTo>
                    <a:pt x="5524" y="8117"/>
                  </a:lnTo>
                  <a:lnTo>
                    <a:pt x="5956" y="7973"/>
                  </a:lnTo>
                  <a:lnTo>
                    <a:pt x="6292" y="7781"/>
                  </a:lnTo>
                  <a:lnTo>
                    <a:pt x="6628" y="7541"/>
                  </a:lnTo>
                  <a:lnTo>
                    <a:pt x="6964" y="7301"/>
                  </a:lnTo>
                  <a:lnTo>
                    <a:pt x="7252" y="7013"/>
                  </a:lnTo>
                  <a:lnTo>
                    <a:pt x="7493" y="6724"/>
                  </a:lnTo>
                  <a:lnTo>
                    <a:pt x="7733" y="6388"/>
                  </a:lnTo>
                  <a:lnTo>
                    <a:pt x="7925" y="6004"/>
                  </a:lnTo>
                  <a:lnTo>
                    <a:pt x="8069" y="5668"/>
                  </a:lnTo>
                  <a:lnTo>
                    <a:pt x="8213" y="5284"/>
                  </a:lnTo>
                  <a:lnTo>
                    <a:pt x="8309" y="4900"/>
                  </a:lnTo>
                  <a:lnTo>
                    <a:pt x="8357" y="4467"/>
                  </a:lnTo>
                  <a:lnTo>
                    <a:pt x="8357" y="4035"/>
                  </a:lnTo>
                  <a:lnTo>
                    <a:pt x="8309" y="3651"/>
                  </a:lnTo>
                  <a:lnTo>
                    <a:pt x="8261" y="3219"/>
                  </a:lnTo>
                  <a:lnTo>
                    <a:pt x="8117" y="2786"/>
                  </a:lnTo>
                  <a:lnTo>
                    <a:pt x="7973" y="2402"/>
                  </a:lnTo>
                  <a:lnTo>
                    <a:pt x="7781" y="2066"/>
                  </a:lnTo>
                  <a:lnTo>
                    <a:pt x="7541" y="1730"/>
                  </a:lnTo>
                  <a:lnTo>
                    <a:pt x="7300" y="1394"/>
                  </a:lnTo>
                  <a:lnTo>
                    <a:pt x="7012" y="1106"/>
                  </a:lnTo>
                  <a:lnTo>
                    <a:pt x="6724" y="865"/>
                  </a:lnTo>
                  <a:lnTo>
                    <a:pt x="6388" y="625"/>
                  </a:lnTo>
                  <a:lnTo>
                    <a:pt x="6004" y="433"/>
                  </a:lnTo>
                  <a:lnTo>
                    <a:pt x="5668" y="289"/>
                  </a:lnTo>
                  <a:lnTo>
                    <a:pt x="5283" y="145"/>
                  </a:lnTo>
                  <a:lnTo>
                    <a:pt x="4851" y="49"/>
                  </a:lnTo>
                  <a:lnTo>
                    <a:pt x="4467" y="1"/>
                  </a:lnTo>
                  <a:close/>
                </a:path>
              </a:pathLst>
            </a:custGeom>
            <a:solidFill>
              <a:schemeClr val="l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716" name="Google Shape;3716;p59"/>
            <p:cNvSpPr/>
            <p:nvPr/>
          </p:nvSpPr>
          <p:spPr>
            <a:xfrm>
              <a:off x="1460350" y="2402425"/>
              <a:ext cx="208950" cy="208950"/>
            </a:xfrm>
            <a:custGeom>
              <a:avLst/>
              <a:gdLst/>
              <a:ahLst/>
              <a:cxnLst/>
              <a:rect l="l" t="t" r="r" b="b"/>
              <a:pathLst>
                <a:path w="8358" h="8358" fill="none" extrusionOk="0">
                  <a:moveTo>
                    <a:pt x="8261" y="3219"/>
                  </a:moveTo>
                  <a:lnTo>
                    <a:pt x="8261" y="3219"/>
                  </a:lnTo>
                  <a:lnTo>
                    <a:pt x="8309" y="3651"/>
                  </a:lnTo>
                  <a:lnTo>
                    <a:pt x="8357" y="4035"/>
                  </a:lnTo>
                  <a:lnTo>
                    <a:pt x="8357" y="4467"/>
                  </a:lnTo>
                  <a:lnTo>
                    <a:pt x="8309" y="4900"/>
                  </a:lnTo>
                  <a:lnTo>
                    <a:pt x="8213" y="5284"/>
                  </a:lnTo>
                  <a:lnTo>
                    <a:pt x="8069" y="5668"/>
                  </a:lnTo>
                  <a:lnTo>
                    <a:pt x="7925" y="6004"/>
                  </a:lnTo>
                  <a:lnTo>
                    <a:pt x="7733" y="6388"/>
                  </a:lnTo>
                  <a:lnTo>
                    <a:pt x="7493" y="6724"/>
                  </a:lnTo>
                  <a:lnTo>
                    <a:pt x="7252" y="7013"/>
                  </a:lnTo>
                  <a:lnTo>
                    <a:pt x="6964" y="7301"/>
                  </a:lnTo>
                  <a:lnTo>
                    <a:pt x="6628" y="7541"/>
                  </a:lnTo>
                  <a:lnTo>
                    <a:pt x="6292" y="7781"/>
                  </a:lnTo>
                  <a:lnTo>
                    <a:pt x="5956" y="7973"/>
                  </a:lnTo>
                  <a:lnTo>
                    <a:pt x="5524" y="8117"/>
                  </a:lnTo>
                  <a:lnTo>
                    <a:pt x="5139" y="8261"/>
                  </a:lnTo>
                  <a:lnTo>
                    <a:pt x="5139" y="8261"/>
                  </a:lnTo>
                  <a:lnTo>
                    <a:pt x="4707" y="8309"/>
                  </a:lnTo>
                  <a:lnTo>
                    <a:pt x="4275" y="8357"/>
                  </a:lnTo>
                  <a:lnTo>
                    <a:pt x="3891" y="8357"/>
                  </a:lnTo>
                  <a:lnTo>
                    <a:pt x="3458" y="8309"/>
                  </a:lnTo>
                  <a:lnTo>
                    <a:pt x="3074" y="8213"/>
                  </a:lnTo>
                  <a:lnTo>
                    <a:pt x="2690" y="8069"/>
                  </a:lnTo>
                  <a:lnTo>
                    <a:pt x="2306" y="7925"/>
                  </a:lnTo>
                  <a:lnTo>
                    <a:pt x="1970" y="7733"/>
                  </a:lnTo>
                  <a:lnTo>
                    <a:pt x="1634" y="7493"/>
                  </a:lnTo>
                  <a:lnTo>
                    <a:pt x="1345" y="7253"/>
                  </a:lnTo>
                  <a:lnTo>
                    <a:pt x="1057" y="6965"/>
                  </a:lnTo>
                  <a:lnTo>
                    <a:pt x="817" y="6628"/>
                  </a:lnTo>
                  <a:lnTo>
                    <a:pt x="577" y="6292"/>
                  </a:lnTo>
                  <a:lnTo>
                    <a:pt x="385" y="5956"/>
                  </a:lnTo>
                  <a:lnTo>
                    <a:pt x="241" y="5572"/>
                  </a:lnTo>
                  <a:lnTo>
                    <a:pt x="97" y="5140"/>
                  </a:lnTo>
                  <a:lnTo>
                    <a:pt x="97" y="5140"/>
                  </a:lnTo>
                  <a:lnTo>
                    <a:pt x="49" y="4707"/>
                  </a:lnTo>
                  <a:lnTo>
                    <a:pt x="1" y="4323"/>
                  </a:lnTo>
                  <a:lnTo>
                    <a:pt x="1" y="3891"/>
                  </a:lnTo>
                  <a:lnTo>
                    <a:pt x="49" y="3459"/>
                  </a:lnTo>
                  <a:lnTo>
                    <a:pt x="145" y="3075"/>
                  </a:lnTo>
                  <a:lnTo>
                    <a:pt x="241" y="2690"/>
                  </a:lnTo>
                  <a:lnTo>
                    <a:pt x="433" y="2354"/>
                  </a:lnTo>
                  <a:lnTo>
                    <a:pt x="625" y="1970"/>
                  </a:lnTo>
                  <a:lnTo>
                    <a:pt x="865" y="1634"/>
                  </a:lnTo>
                  <a:lnTo>
                    <a:pt x="1105" y="1346"/>
                  </a:lnTo>
                  <a:lnTo>
                    <a:pt x="1393" y="1058"/>
                  </a:lnTo>
                  <a:lnTo>
                    <a:pt x="1682" y="817"/>
                  </a:lnTo>
                  <a:lnTo>
                    <a:pt x="2066" y="577"/>
                  </a:lnTo>
                  <a:lnTo>
                    <a:pt x="2402" y="385"/>
                  </a:lnTo>
                  <a:lnTo>
                    <a:pt x="2786" y="241"/>
                  </a:lnTo>
                  <a:lnTo>
                    <a:pt x="3218" y="97"/>
                  </a:lnTo>
                  <a:lnTo>
                    <a:pt x="3218" y="97"/>
                  </a:lnTo>
                  <a:lnTo>
                    <a:pt x="3651" y="49"/>
                  </a:lnTo>
                  <a:lnTo>
                    <a:pt x="4035" y="1"/>
                  </a:lnTo>
                  <a:lnTo>
                    <a:pt x="4467" y="1"/>
                  </a:lnTo>
                  <a:lnTo>
                    <a:pt x="4851" y="49"/>
                  </a:lnTo>
                  <a:lnTo>
                    <a:pt x="5283" y="145"/>
                  </a:lnTo>
                  <a:lnTo>
                    <a:pt x="5668" y="289"/>
                  </a:lnTo>
                  <a:lnTo>
                    <a:pt x="6004" y="433"/>
                  </a:lnTo>
                  <a:lnTo>
                    <a:pt x="6388" y="625"/>
                  </a:lnTo>
                  <a:lnTo>
                    <a:pt x="6724" y="865"/>
                  </a:lnTo>
                  <a:lnTo>
                    <a:pt x="7012" y="1106"/>
                  </a:lnTo>
                  <a:lnTo>
                    <a:pt x="7300" y="1394"/>
                  </a:lnTo>
                  <a:lnTo>
                    <a:pt x="7541" y="1730"/>
                  </a:lnTo>
                  <a:lnTo>
                    <a:pt x="7781" y="2066"/>
                  </a:lnTo>
                  <a:lnTo>
                    <a:pt x="7973" y="2402"/>
                  </a:lnTo>
                  <a:lnTo>
                    <a:pt x="8117" y="2786"/>
                  </a:lnTo>
                  <a:lnTo>
                    <a:pt x="8261" y="3219"/>
                  </a:lnTo>
                </a:path>
              </a:pathLst>
            </a:custGeom>
            <a:no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717" name="Google Shape;3717;p59"/>
            <p:cNvSpPr/>
            <p:nvPr/>
          </p:nvSpPr>
          <p:spPr>
            <a:xfrm>
              <a:off x="1495175" y="2421650"/>
              <a:ext cx="122475" cy="91275"/>
            </a:xfrm>
            <a:custGeom>
              <a:avLst/>
              <a:gdLst/>
              <a:ahLst/>
              <a:cxnLst/>
              <a:rect l="l" t="t" r="r" b="b"/>
              <a:pathLst>
                <a:path w="4899" h="3651" extrusionOk="0">
                  <a:moveTo>
                    <a:pt x="2546" y="192"/>
                  </a:moveTo>
                  <a:lnTo>
                    <a:pt x="2786" y="240"/>
                  </a:lnTo>
                  <a:lnTo>
                    <a:pt x="3026" y="289"/>
                  </a:lnTo>
                  <a:lnTo>
                    <a:pt x="3266" y="385"/>
                  </a:lnTo>
                  <a:lnTo>
                    <a:pt x="3458" y="529"/>
                  </a:lnTo>
                  <a:lnTo>
                    <a:pt x="3554" y="673"/>
                  </a:lnTo>
                  <a:lnTo>
                    <a:pt x="3650" y="865"/>
                  </a:lnTo>
                  <a:lnTo>
                    <a:pt x="3650" y="1057"/>
                  </a:lnTo>
                  <a:lnTo>
                    <a:pt x="3506" y="1249"/>
                  </a:lnTo>
                  <a:lnTo>
                    <a:pt x="3362" y="1393"/>
                  </a:lnTo>
                  <a:lnTo>
                    <a:pt x="3170" y="1537"/>
                  </a:lnTo>
                  <a:lnTo>
                    <a:pt x="2930" y="1585"/>
                  </a:lnTo>
                  <a:lnTo>
                    <a:pt x="2690" y="1633"/>
                  </a:lnTo>
                  <a:lnTo>
                    <a:pt x="2450" y="1585"/>
                  </a:lnTo>
                  <a:lnTo>
                    <a:pt x="2210" y="1537"/>
                  </a:lnTo>
                  <a:lnTo>
                    <a:pt x="1969" y="1441"/>
                  </a:lnTo>
                  <a:lnTo>
                    <a:pt x="1777" y="1297"/>
                  </a:lnTo>
                  <a:lnTo>
                    <a:pt x="1633" y="1105"/>
                  </a:lnTo>
                  <a:lnTo>
                    <a:pt x="1585" y="961"/>
                  </a:lnTo>
                  <a:lnTo>
                    <a:pt x="1585" y="769"/>
                  </a:lnTo>
                  <a:lnTo>
                    <a:pt x="1681" y="577"/>
                  </a:lnTo>
                  <a:lnTo>
                    <a:pt x="1873" y="385"/>
                  </a:lnTo>
                  <a:lnTo>
                    <a:pt x="2065" y="289"/>
                  </a:lnTo>
                  <a:lnTo>
                    <a:pt x="2306" y="240"/>
                  </a:lnTo>
                  <a:lnTo>
                    <a:pt x="2546" y="192"/>
                  </a:lnTo>
                  <a:close/>
                  <a:moveTo>
                    <a:pt x="2306" y="0"/>
                  </a:moveTo>
                  <a:lnTo>
                    <a:pt x="1969" y="48"/>
                  </a:lnTo>
                  <a:lnTo>
                    <a:pt x="1585" y="144"/>
                  </a:lnTo>
                  <a:lnTo>
                    <a:pt x="1249" y="289"/>
                  </a:lnTo>
                  <a:lnTo>
                    <a:pt x="865" y="481"/>
                  </a:lnTo>
                  <a:lnTo>
                    <a:pt x="529" y="721"/>
                  </a:lnTo>
                  <a:lnTo>
                    <a:pt x="289" y="961"/>
                  </a:lnTo>
                  <a:lnTo>
                    <a:pt x="144" y="1249"/>
                  </a:lnTo>
                  <a:lnTo>
                    <a:pt x="48" y="1489"/>
                  </a:lnTo>
                  <a:lnTo>
                    <a:pt x="0" y="1777"/>
                  </a:lnTo>
                  <a:lnTo>
                    <a:pt x="0" y="2065"/>
                  </a:lnTo>
                  <a:lnTo>
                    <a:pt x="96" y="2354"/>
                  </a:lnTo>
                  <a:lnTo>
                    <a:pt x="192" y="2594"/>
                  </a:lnTo>
                  <a:lnTo>
                    <a:pt x="385" y="2882"/>
                  </a:lnTo>
                  <a:lnTo>
                    <a:pt x="577" y="3074"/>
                  </a:lnTo>
                  <a:lnTo>
                    <a:pt x="865" y="3266"/>
                  </a:lnTo>
                  <a:lnTo>
                    <a:pt x="1153" y="3458"/>
                  </a:lnTo>
                  <a:lnTo>
                    <a:pt x="1441" y="3554"/>
                  </a:lnTo>
                  <a:lnTo>
                    <a:pt x="1825" y="3650"/>
                  </a:lnTo>
                  <a:lnTo>
                    <a:pt x="2594" y="3650"/>
                  </a:lnTo>
                  <a:lnTo>
                    <a:pt x="2978" y="3554"/>
                  </a:lnTo>
                  <a:lnTo>
                    <a:pt x="3410" y="3410"/>
                  </a:lnTo>
                  <a:lnTo>
                    <a:pt x="3842" y="3170"/>
                  </a:lnTo>
                  <a:lnTo>
                    <a:pt x="4179" y="2978"/>
                  </a:lnTo>
                  <a:lnTo>
                    <a:pt x="4467" y="2690"/>
                  </a:lnTo>
                  <a:lnTo>
                    <a:pt x="4659" y="2450"/>
                  </a:lnTo>
                  <a:lnTo>
                    <a:pt x="4803" y="2210"/>
                  </a:lnTo>
                  <a:lnTo>
                    <a:pt x="4899" y="1921"/>
                  </a:lnTo>
                  <a:lnTo>
                    <a:pt x="4899" y="1633"/>
                  </a:lnTo>
                  <a:lnTo>
                    <a:pt x="4851" y="1393"/>
                  </a:lnTo>
                  <a:lnTo>
                    <a:pt x="4803" y="1153"/>
                  </a:lnTo>
                  <a:lnTo>
                    <a:pt x="4659" y="913"/>
                  </a:lnTo>
                  <a:lnTo>
                    <a:pt x="4467" y="673"/>
                  </a:lnTo>
                  <a:lnTo>
                    <a:pt x="4227" y="481"/>
                  </a:lnTo>
                  <a:lnTo>
                    <a:pt x="3986" y="337"/>
                  </a:lnTo>
                  <a:lnTo>
                    <a:pt x="3698" y="192"/>
                  </a:lnTo>
                  <a:lnTo>
                    <a:pt x="3362" y="48"/>
                  </a:lnTo>
                  <a:lnTo>
                    <a:pt x="3026" y="0"/>
                  </a:lnTo>
                  <a:close/>
                </a:path>
              </a:pathLst>
            </a:custGeom>
            <a:solidFill>
              <a:srgbClr val="210A06">
                <a:alpha val="337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718" name="Google Shape;3718;p59"/>
            <p:cNvSpPr/>
            <p:nvPr/>
          </p:nvSpPr>
          <p:spPr>
            <a:xfrm>
              <a:off x="1534800" y="2426450"/>
              <a:ext cx="51650" cy="36050"/>
            </a:xfrm>
            <a:custGeom>
              <a:avLst/>
              <a:gdLst/>
              <a:ahLst/>
              <a:cxnLst/>
              <a:rect l="l" t="t" r="r" b="b"/>
              <a:pathLst>
                <a:path w="2066" h="1442" fill="none" extrusionOk="0">
                  <a:moveTo>
                    <a:pt x="1105" y="1441"/>
                  </a:moveTo>
                  <a:lnTo>
                    <a:pt x="1105" y="1441"/>
                  </a:lnTo>
                  <a:lnTo>
                    <a:pt x="865" y="1393"/>
                  </a:lnTo>
                  <a:lnTo>
                    <a:pt x="625" y="1345"/>
                  </a:lnTo>
                  <a:lnTo>
                    <a:pt x="384" y="1249"/>
                  </a:lnTo>
                  <a:lnTo>
                    <a:pt x="192" y="1105"/>
                  </a:lnTo>
                  <a:lnTo>
                    <a:pt x="48" y="913"/>
                  </a:lnTo>
                  <a:lnTo>
                    <a:pt x="0" y="769"/>
                  </a:lnTo>
                  <a:lnTo>
                    <a:pt x="0" y="577"/>
                  </a:lnTo>
                  <a:lnTo>
                    <a:pt x="96" y="385"/>
                  </a:lnTo>
                  <a:lnTo>
                    <a:pt x="96" y="385"/>
                  </a:lnTo>
                  <a:lnTo>
                    <a:pt x="288" y="193"/>
                  </a:lnTo>
                  <a:lnTo>
                    <a:pt x="480" y="97"/>
                  </a:lnTo>
                  <a:lnTo>
                    <a:pt x="721" y="48"/>
                  </a:lnTo>
                  <a:lnTo>
                    <a:pt x="961" y="0"/>
                  </a:lnTo>
                  <a:lnTo>
                    <a:pt x="961" y="0"/>
                  </a:lnTo>
                  <a:lnTo>
                    <a:pt x="1201" y="48"/>
                  </a:lnTo>
                  <a:lnTo>
                    <a:pt x="1441" y="97"/>
                  </a:lnTo>
                  <a:lnTo>
                    <a:pt x="1681" y="193"/>
                  </a:lnTo>
                  <a:lnTo>
                    <a:pt x="1873" y="337"/>
                  </a:lnTo>
                  <a:lnTo>
                    <a:pt x="1969" y="481"/>
                  </a:lnTo>
                  <a:lnTo>
                    <a:pt x="2065" y="673"/>
                  </a:lnTo>
                  <a:lnTo>
                    <a:pt x="2065" y="865"/>
                  </a:lnTo>
                  <a:lnTo>
                    <a:pt x="1921" y="1057"/>
                  </a:lnTo>
                  <a:lnTo>
                    <a:pt x="1921" y="1057"/>
                  </a:lnTo>
                  <a:lnTo>
                    <a:pt x="1777" y="1201"/>
                  </a:lnTo>
                  <a:lnTo>
                    <a:pt x="1585" y="1345"/>
                  </a:lnTo>
                  <a:lnTo>
                    <a:pt x="1345" y="1393"/>
                  </a:lnTo>
                  <a:lnTo>
                    <a:pt x="1105" y="1441"/>
                  </a:lnTo>
                </a:path>
              </a:pathLst>
            </a:custGeom>
            <a:no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719" name="Google Shape;3719;p59"/>
            <p:cNvSpPr/>
            <p:nvPr/>
          </p:nvSpPr>
          <p:spPr>
            <a:xfrm>
              <a:off x="1495175" y="2421650"/>
              <a:ext cx="122475" cy="91275"/>
            </a:xfrm>
            <a:custGeom>
              <a:avLst/>
              <a:gdLst/>
              <a:ahLst/>
              <a:cxnLst/>
              <a:rect l="l" t="t" r="r" b="b"/>
              <a:pathLst>
                <a:path w="4899" h="3651" fill="none" extrusionOk="0">
                  <a:moveTo>
                    <a:pt x="2642" y="0"/>
                  </a:moveTo>
                  <a:lnTo>
                    <a:pt x="2642" y="0"/>
                  </a:lnTo>
                  <a:lnTo>
                    <a:pt x="2306" y="0"/>
                  </a:lnTo>
                  <a:lnTo>
                    <a:pt x="1969" y="48"/>
                  </a:lnTo>
                  <a:lnTo>
                    <a:pt x="1585" y="144"/>
                  </a:lnTo>
                  <a:lnTo>
                    <a:pt x="1249" y="289"/>
                  </a:lnTo>
                  <a:lnTo>
                    <a:pt x="1249" y="289"/>
                  </a:lnTo>
                  <a:lnTo>
                    <a:pt x="865" y="481"/>
                  </a:lnTo>
                  <a:lnTo>
                    <a:pt x="529" y="721"/>
                  </a:lnTo>
                  <a:lnTo>
                    <a:pt x="289" y="961"/>
                  </a:lnTo>
                  <a:lnTo>
                    <a:pt x="144" y="1249"/>
                  </a:lnTo>
                  <a:lnTo>
                    <a:pt x="48" y="1489"/>
                  </a:lnTo>
                  <a:lnTo>
                    <a:pt x="0" y="1777"/>
                  </a:lnTo>
                  <a:lnTo>
                    <a:pt x="0" y="2065"/>
                  </a:lnTo>
                  <a:lnTo>
                    <a:pt x="96" y="2354"/>
                  </a:lnTo>
                  <a:lnTo>
                    <a:pt x="192" y="2594"/>
                  </a:lnTo>
                  <a:lnTo>
                    <a:pt x="385" y="2882"/>
                  </a:lnTo>
                  <a:lnTo>
                    <a:pt x="577" y="3074"/>
                  </a:lnTo>
                  <a:lnTo>
                    <a:pt x="865" y="3266"/>
                  </a:lnTo>
                  <a:lnTo>
                    <a:pt x="1153" y="3458"/>
                  </a:lnTo>
                  <a:lnTo>
                    <a:pt x="1441" y="3554"/>
                  </a:lnTo>
                  <a:lnTo>
                    <a:pt x="1825" y="3650"/>
                  </a:lnTo>
                  <a:lnTo>
                    <a:pt x="2210" y="3650"/>
                  </a:lnTo>
                  <a:lnTo>
                    <a:pt x="2210" y="3650"/>
                  </a:lnTo>
                  <a:lnTo>
                    <a:pt x="2594" y="3650"/>
                  </a:lnTo>
                  <a:lnTo>
                    <a:pt x="2978" y="3554"/>
                  </a:lnTo>
                  <a:lnTo>
                    <a:pt x="3410" y="3410"/>
                  </a:lnTo>
                  <a:lnTo>
                    <a:pt x="3842" y="3170"/>
                  </a:lnTo>
                  <a:lnTo>
                    <a:pt x="3842" y="3170"/>
                  </a:lnTo>
                  <a:lnTo>
                    <a:pt x="4179" y="2978"/>
                  </a:lnTo>
                  <a:lnTo>
                    <a:pt x="4467" y="2690"/>
                  </a:lnTo>
                  <a:lnTo>
                    <a:pt x="4659" y="2450"/>
                  </a:lnTo>
                  <a:lnTo>
                    <a:pt x="4803" y="2210"/>
                  </a:lnTo>
                  <a:lnTo>
                    <a:pt x="4899" y="1921"/>
                  </a:lnTo>
                  <a:lnTo>
                    <a:pt x="4899" y="1633"/>
                  </a:lnTo>
                  <a:lnTo>
                    <a:pt x="4851" y="1393"/>
                  </a:lnTo>
                  <a:lnTo>
                    <a:pt x="4803" y="1153"/>
                  </a:lnTo>
                  <a:lnTo>
                    <a:pt x="4659" y="913"/>
                  </a:lnTo>
                  <a:lnTo>
                    <a:pt x="4467" y="673"/>
                  </a:lnTo>
                  <a:lnTo>
                    <a:pt x="4227" y="481"/>
                  </a:lnTo>
                  <a:lnTo>
                    <a:pt x="3986" y="337"/>
                  </a:lnTo>
                  <a:lnTo>
                    <a:pt x="3698" y="192"/>
                  </a:lnTo>
                  <a:lnTo>
                    <a:pt x="3362" y="48"/>
                  </a:lnTo>
                  <a:lnTo>
                    <a:pt x="3026" y="0"/>
                  </a:lnTo>
                  <a:lnTo>
                    <a:pt x="2642" y="0"/>
                  </a:lnTo>
                </a:path>
              </a:pathLst>
            </a:custGeom>
            <a:solidFill>
              <a:srgbClr val="210A06">
                <a:alpha val="337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720" name="Google Shape;3720;p59"/>
            <p:cNvSpPr/>
            <p:nvPr/>
          </p:nvSpPr>
          <p:spPr>
            <a:xfrm>
              <a:off x="1582825" y="2607750"/>
              <a:ext cx="10825" cy="2425"/>
            </a:xfrm>
            <a:custGeom>
              <a:avLst/>
              <a:gdLst/>
              <a:ahLst/>
              <a:cxnLst/>
              <a:rect l="l" t="t" r="r" b="b"/>
              <a:pathLst>
                <a:path w="433" h="97" extrusionOk="0">
                  <a:moveTo>
                    <a:pt x="0" y="96"/>
                  </a:moveTo>
                  <a:lnTo>
                    <a:pt x="0" y="96"/>
                  </a:lnTo>
                  <a:lnTo>
                    <a:pt x="0" y="96"/>
                  </a:lnTo>
                  <a:lnTo>
                    <a:pt x="0" y="96"/>
                  </a:lnTo>
                  <a:lnTo>
                    <a:pt x="0" y="96"/>
                  </a:lnTo>
                  <a:close/>
                  <a:moveTo>
                    <a:pt x="48" y="96"/>
                  </a:moveTo>
                  <a:lnTo>
                    <a:pt x="48" y="96"/>
                  </a:lnTo>
                  <a:lnTo>
                    <a:pt x="48" y="96"/>
                  </a:lnTo>
                  <a:lnTo>
                    <a:pt x="48" y="96"/>
                  </a:lnTo>
                  <a:lnTo>
                    <a:pt x="48" y="96"/>
                  </a:lnTo>
                  <a:close/>
                  <a:moveTo>
                    <a:pt x="240" y="48"/>
                  </a:moveTo>
                  <a:lnTo>
                    <a:pt x="240" y="48"/>
                  </a:lnTo>
                  <a:lnTo>
                    <a:pt x="48" y="96"/>
                  </a:lnTo>
                  <a:lnTo>
                    <a:pt x="48" y="96"/>
                  </a:lnTo>
                  <a:lnTo>
                    <a:pt x="240" y="48"/>
                  </a:lnTo>
                  <a:close/>
                  <a:moveTo>
                    <a:pt x="240" y="48"/>
                  </a:moveTo>
                  <a:lnTo>
                    <a:pt x="240" y="48"/>
                  </a:lnTo>
                  <a:lnTo>
                    <a:pt x="240" y="48"/>
                  </a:lnTo>
                  <a:lnTo>
                    <a:pt x="240" y="48"/>
                  </a:lnTo>
                  <a:lnTo>
                    <a:pt x="240" y="48"/>
                  </a:lnTo>
                  <a:close/>
                  <a:moveTo>
                    <a:pt x="240" y="48"/>
                  </a:moveTo>
                  <a:lnTo>
                    <a:pt x="240" y="48"/>
                  </a:lnTo>
                  <a:lnTo>
                    <a:pt x="240" y="48"/>
                  </a:lnTo>
                  <a:lnTo>
                    <a:pt x="240" y="48"/>
                  </a:lnTo>
                  <a:lnTo>
                    <a:pt x="240" y="48"/>
                  </a:lnTo>
                  <a:close/>
                  <a:moveTo>
                    <a:pt x="240" y="48"/>
                  </a:moveTo>
                  <a:lnTo>
                    <a:pt x="240" y="48"/>
                  </a:lnTo>
                  <a:lnTo>
                    <a:pt x="240" y="48"/>
                  </a:lnTo>
                  <a:lnTo>
                    <a:pt x="240" y="48"/>
                  </a:lnTo>
                  <a:lnTo>
                    <a:pt x="240" y="48"/>
                  </a:lnTo>
                  <a:close/>
                  <a:moveTo>
                    <a:pt x="288" y="0"/>
                  </a:moveTo>
                  <a:lnTo>
                    <a:pt x="288" y="0"/>
                  </a:lnTo>
                  <a:lnTo>
                    <a:pt x="288" y="48"/>
                  </a:lnTo>
                  <a:lnTo>
                    <a:pt x="288" y="48"/>
                  </a:lnTo>
                  <a:lnTo>
                    <a:pt x="288" y="0"/>
                  </a:lnTo>
                  <a:close/>
                  <a:moveTo>
                    <a:pt x="288" y="0"/>
                  </a:moveTo>
                  <a:lnTo>
                    <a:pt x="288" y="0"/>
                  </a:lnTo>
                  <a:lnTo>
                    <a:pt x="288" y="0"/>
                  </a:lnTo>
                  <a:lnTo>
                    <a:pt x="288" y="0"/>
                  </a:lnTo>
                  <a:lnTo>
                    <a:pt x="288" y="0"/>
                  </a:lnTo>
                  <a:close/>
                  <a:moveTo>
                    <a:pt x="288" y="0"/>
                  </a:moveTo>
                  <a:lnTo>
                    <a:pt x="288" y="0"/>
                  </a:lnTo>
                  <a:lnTo>
                    <a:pt x="288" y="0"/>
                  </a:lnTo>
                  <a:lnTo>
                    <a:pt x="288" y="0"/>
                  </a:lnTo>
                  <a:lnTo>
                    <a:pt x="288" y="0"/>
                  </a:lnTo>
                  <a:close/>
                  <a:moveTo>
                    <a:pt x="336" y="0"/>
                  </a:moveTo>
                  <a:lnTo>
                    <a:pt x="336" y="0"/>
                  </a:lnTo>
                  <a:lnTo>
                    <a:pt x="288" y="0"/>
                  </a:lnTo>
                  <a:lnTo>
                    <a:pt x="288" y="0"/>
                  </a:lnTo>
                  <a:lnTo>
                    <a:pt x="336" y="0"/>
                  </a:lnTo>
                  <a:close/>
                  <a:moveTo>
                    <a:pt x="336" y="0"/>
                  </a:moveTo>
                  <a:lnTo>
                    <a:pt x="336" y="0"/>
                  </a:lnTo>
                  <a:lnTo>
                    <a:pt x="336" y="0"/>
                  </a:lnTo>
                  <a:lnTo>
                    <a:pt x="336" y="0"/>
                  </a:lnTo>
                  <a:lnTo>
                    <a:pt x="336" y="0"/>
                  </a:lnTo>
                  <a:close/>
                  <a:moveTo>
                    <a:pt x="336" y="0"/>
                  </a:moveTo>
                  <a:lnTo>
                    <a:pt x="336" y="0"/>
                  </a:lnTo>
                  <a:lnTo>
                    <a:pt x="336" y="0"/>
                  </a:lnTo>
                  <a:lnTo>
                    <a:pt x="336" y="0"/>
                  </a:lnTo>
                  <a:lnTo>
                    <a:pt x="336" y="0"/>
                  </a:lnTo>
                  <a:close/>
                  <a:moveTo>
                    <a:pt x="336" y="0"/>
                  </a:moveTo>
                  <a:lnTo>
                    <a:pt x="336" y="0"/>
                  </a:lnTo>
                  <a:lnTo>
                    <a:pt x="336" y="0"/>
                  </a:lnTo>
                  <a:lnTo>
                    <a:pt x="336" y="0"/>
                  </a:lnTo>
                  <a:lnTo>
                    <a:pt x="336" y="0"/>
                  </a:lnTo>
                  <a:close/>
                  <a:moveTo>
                    <a:pt x="384" y="0"/>
                  </a:moveTo>
                  <a:lnTo>
                    <a:pt x="384" y="0"/>
                  </a:lnTo>
                  <a:lnTo>
                    <a:pt x="336" y="0"/>
                  </a:lnTo>
                  <a:lnTo>
                    <a:pt x="336" y="0"/>
                  </a:lnTo>
                  <a:lnTo>
                    <a:pt x="384" y="0"/>
                  </a:lnTo>
                  <a:close/>
                  <a:moveTo>
                    <a:pt x="384" y="0"/>
                  </a:moveTo>
                  <a:lnTo>
                    <a:pt x="384" y="0"/>
                  </a:lnTo>
                  <a:lnTo>
                    <a:pt x="384" y="0"/>
                  </a:lnTo>
                  <a:lnTo>
                    <a:pt x="384" y="0"/>
                  </a:lnTo>
                  <a:lnTo>
                    <a:pt x="384" y="0"/>
                  </a:lnTo>
                  <a:close/>
                  <a:moveTo>
                    <a:pt x="384" y="0"/>
                  </a:moveTo>
                  <a:lnTo>
                    <a:pt x="384" y="0"/>
                  </a:lnTo>
                  <a:lnTo>
                    <a:pt x="384" y="0"/>
                  </a:lnTo>
                  <a:lnTo>
                    <a:pt x="384" y="0"/>
                  </a:lnTo>
                  <a:lnTo>
                    <a:pt x="384" y="0"/>
                  </a:lnTo>
                  <a:close/>
                  <a:moveTo>
                    <a:pt x="432" y="0"/>
                  </a:moveTo>
                  <a:lnTo>
                    <a:pt x="432" y="0"/>
                  </a:lnTo>
                  <a:lnTo>
                    <a:pt x="432" y="0"/>
                  </a:lnTo>
                  <a:lnTo>
                    <a:pt x="432" y="0"/>
                  </a:lnTo>
                  <a:lnTo>
                    <a:pt x="432" y="0"/>
                  </a:lnTo>
                  <a:close/>
                  <a:moveTo>
                    <a:pt x="432" y="0"/>
                  </a:moveTo>
                  <a:lnTo>
                    <a:pt x="432" y="0"/>
                  </a:lnTo>
                  <a:lnTo>
                    <a:pt x="432" y="0"/>
                  </a:lnTo>
                  <a:lnTo>
                    <a:pt x="432" y="0"/>
                  </a:lnTo>
                  <a:lnTo>
                    <a:pt x="432" y="0"/>
                  </a:lnTo>
                  <a:close/>
                </a:path>
              </a:pathLst>
            </a:custGeom>
            <a:solidFill>
              <a:srgbClr val="FAF9F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721" name="Google Shape;3721;p59"/>
            <p:cNvSpPr/>
            <p:nvPr/>
          </p:nvSpPr>
          <p:spPr>
            <a:xfrm>
              <a:off x="1582825" y="2610150"/>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722" name="Google Shape;3722;p59"/>
            <p:cNvSpPr/>
            <p:nvPr/>
          </p:nvSpPr>
          <p:spPr>
            <a:xfrm>
              <a:off x="1584025" y="2610150"/>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723" name="Google Shape;3723;p59"/>
            <p:cNvSpPr/>
            <p:nvPr/>
          </p:nvSpPr>
          <p:spPr>
            <a:xfrm>
              <a:off x="1584025" y="2608950"/>
              <a:ext cx="4825" cy="1225"/>
            </a:xfrm>
            <a:custGeom>
              <a:avLst/>
              <a:gdLst/>
              <a:ahLst/>
              <a:cxnLst/>
              <a:rect l="l" t="t" r="r" b="b"/>
              <a:pathLst>
                <a:path w="193" h="49" fill="none" extrusionOk="0">
                  <a:moveTo>
                    <a:pt x="192" y="0"/>
                  </a:moveTo>
                  <a:lnTo>
                    <a:pt x="192" y="0"/>
                  </a:lnTo>
                  <a:lnTo>
                    <a:pt x="0" y="48"/>
                  </a:lnTo>
                  <a:lnTo>
                    <a:pt x="0" y="48"/>
                  </a:lnTo>
                  <a:lnTo>
                    <a:pt x="192" y="0"/>
                  </a:lnTo>
                </a:path>
              </a:pathLst>
            </a:custGeom>
            <a:no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724" name="Google Shape;3724;p59"/>
            <p:cNvSpPr/>
            <p:nvPr/>
          </p:nvSpPr>
          <p:spPr>
            <a:xfrm>
              <a:off x="1588825" y="2608950"/>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725" name="Google Shape;3725;p59"/>
            <p:cNvSpPr/>
            <p:nvPr/>
          </p:nvSpPr>
          <p:spPr>
            <a:xfrm>
              <a:off x="1588825" y="2608950"/>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726" name="Google Shape;3726;p59"/>
            <p:cNvSpPr/>
            <p:nvPr/>
          </p:nvSpPr>
          <p:spPr>
            <a:xfrm>
              <a:off x="1588825" y="2608950"/>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727" name="Google Shape;3727;p59"/>
            <p:cNvSpPr/>
            <p:nvPr/>
          </p:nvSpPr>
          <p:spPr>
            <a:xfrm>
              <a:off x="1590025" y="2607750"/>
              <a:ext cx="25" cy="1225"/>
            </a:xfrm>
            <a:custGeom>
              <a:avLst/>
              <a:gdLst/>
              <a:ahLst/>
              <a:cxnLst/>
              <a:rect l="l" t="t" r="r" b="b"/>
              <a:pathLst>
                <a:path w="1" h="49" fill="none" extrusionOk="0">
                  <a:moveTo>
                    <a:pt x="0" y="0"/>
                  </a:moveTo>
                  <a:lnTo>
                    <a:pt x="0" y="0"/>
                  </a:lnTo>
                  <a:lnTo>
                    <a:pt x="0" y="48"/>
                  </a:lnTo>
                  <a:lnTo>
                    <a:pt x="0" y="48"/>
                  </a:lnTo>
                  <a:lnTo>
                    <a:pt x="0" y="0"/>
                  </a:lnTo>
                </a:path>
              </a:pathLst>
            </a:custGeom>
            <a:no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728" name="Google Shape;3728;p59"/>
            <p:cNvSpPr/>
            <p:nvPr/>
          </p:nvSpPr>
          <p:spPr>
            <a:xfrm>
              <a:off x="1590025" y="2607750"/>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729" name="Google Shape;3729;p59"/>
            <p:cNvSpPr/>
            <p:nvPr/>
          </p:nvSpPr>
          <p:spPr>
            <a:xfrm>
              <a:off x="1590025" y="2607750"/>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730" name="Google Shape;3730;p59"/>
            <p:cNvSpPr/>
            <p:nvPr/>
          </p:nvSpPr>
          <p:spPr>
            <a:xfrm>
              <a:off x="1590025" y="2607750"/>
              <a:ext cx="1225" cy="25"/>
            </a:xfrm>
            <a:custGeom>
              <a:avLst/>
              <a:gdLst/>
              <a:ahLst/>
              <a:cxnLst/>
              <a:rect l="l" t="t" r="r" b="b"/>
              <a:pathLst>
                <a:path w="49" h="1" fill="none" extrusionOk="0">
                  <a:moveTo>
                    <a:pt x="48" y="0"/>
                  </a:moveTo>
                  <a:lnTo>
                    <a:pt x="48" y="0"/>
                  </a:lnTo>
                  <a:lnTo>
                    <a:pt x="0" y="0"/>
                  </a:lnTo>
                  <a:lnTo>
                    <a:pt x="0" y="0"/>
                  </a:lnTo>
                  <a:lnTo>
                    <a:pt x="48" y="0"/>
                  </a:lnTo>
                </a:path>
              </a:pathLst>
            </a:custGeom>
            <a:no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731" name="Google Shape;3731;p59"/>
            <p:cNvSpPr/>
            <p:nvPr/>
          </p:nvSpPr>
          <p:spPr>
            <a:xfrm>
              <a:off x="1591225" y="2607750"/>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732" name="Google Shape;3732;p59"/>
            <p:cNvSpPr/>
            <p:nvPr/>
          </p:nvSpPr>
          <p:spPr>
            <a:xfrm>
              <a:off x="1591225" y="2607750"/>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733" name="Google Shape;3733;p59"/>
            <p:cNvSpPr/>
            <p:nvPr/>
          </p:nvSpPr>
          <p:spPr>
            <a:xfrm>
              <a:off x="1591225" y="2607750"/>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734" name="Google Shape;3734;p59"/>
            <p:cNvSpPr/>
            <p:nvPr/>
          </p:nvSpPr>
          <p:spPr>
            <a:xfrm>
              <a:off x="1591225" y="2607750"/>
              <a:ext cx="1225" cy="25"/>
            </a:xfrm>
            <a:custGeom>
              <a:avLst/>
              <a:gdLst/>
              <a:ahLst/>
              <a:cxnLst/>
              <a:rect l="l" t="t" r="r" b="b"/>
              <a:pathLst>
                <a:path w="49" h="1" fill="none" extrusionOk="0">
                  <a:moveTo>
                    <a:pt x="48" y="0"/>
                  </a:moveTo>
                  <a:lnTo>
                    <a:pt x="48" y="0"/>
                  </a:lnTo>
                  <a:lnTo>
                    <a:pt x="0" y="0"/>
                  </a:lnTo>
                  <a:lnTo>
                    <a:pt x="0" y="0"/>
                  </a:lnTo>
                  <a:lnTo>
                    <a:pt x="48" y="0"/>
                  </a:lnTo>
                </a:path>
              </a:pathLst>
            </a:custGeom>
            <a:no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735" name="Google Shape;3735;p59"/>
            <p:cNvSpPr/>
            <p:nvPr/>
          </p:nvSpPr>
          <p:spPr>
            <a:xfrm>
              <a:off x="1592425" y="2607750"/>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736" name="Google Shape;3736;p59"/>
            <p:cNvSpPr/>
            <p:nvPr/>
          </p:nvSpPr>
          <p:spPr>
            <a:xfrm>
              <a:off x="1592425" y="2607750"/>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737" name="Google Shape;3737;p59"/>
            <p:cNvSpPr/>
            <p:nvPr/>
          </p:nvSpPr>
          <p:spPr>
            <a:xfrm>
              <a:off x="1593625" y="2607750"/>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738" name="Google Shape;3738;p59"/>
            <p:cNvSpPr/>
            <p:nvPr/>
          </p:nvSpPr>
          <p:spPr>
            <a:xfrm>
              <a:off x="1593625" y="2607750"/>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739" name="Google Shape;3739;p59"/>
            <p:cNvSpPr/>
            <p:nvPr/>
          </p:nvSpPr>
          <p:spPr>
            <a:xfrm>
              <a:off x="1477175" y="2515300"/>
              <a:ext cx="192125" cy="96075"/>
            </a:xfrm>
            <a:custGeom>
              <a:avLst/>
              <a:gdLst/>
              <a:ahLst/>
              <a:cxnLst/>
              <a:rect l="l" t="t" r="r" b="b"/>
              <a:pathLst>
                <a:path w="7685" h="3843" fill="none" extrusionOk="0">
                  <a:moveTo>
                    <a:pt x="7684" y="0"/>
                  </a:moveTo>
                  <a:lnTo>
                    <a:pt x="7684" y="0"/>
                  </a:lnTo>
                  <a:lnTo>
                    <a:pt x="7204" y="721"/>
                  </a:lnTo>
                  <a:lnTo>
                    <a:pt x="6724" y="1297"/>
                  </a:lnTo>
                  <a:lnTo>
                    <a:pt x="6195" y="1777"/>
                  </a:lnTo>
                  <a:lnTo>
                    <a:pt x="5667" y="2161"/>
                  </a:lnTo>
                  <a:lnTo>
                    <a:pt x="5091" y="2450"/>
                  </a:lnTo>
                  <a:lnTo>
                    <a:pt x="4514" y="2594"/>
                  </a:lnTo>
                  <a:lnTo>
                    <a:pt x="3938" y="2738"/>
                  </a:lnTo>
                  <a:lnTo>
                    <a:pt x="3314" y="2738"/>
                  </a:lnTo>
                  <a:lnTo>
                    <a:pt x="3314" y="2738"/>
                  </a:lnTo>
                  <a:lnTo>
                    <a:pt x="2882" y="2738"/>
                  </a:lnTo>
                  <a:lnTo>
                    <a:pt x="2449" y="2690"/>
                  </a:lnTo>
                  <a:lnTo>
                    <a:pt x="1585" y="2498"/>
                  </a:lnTo>
                  <a:lnTo>
                    <a:pt x="768" y="2258"/>
                  </a:lnTo>
                  <a:lnTo>
                    <a:pt x="0" y="1969"/>
                  </a:lnTo>
                  <a:lnTo>
                    <a:pt x="0" y="1969"/>
                  </a:lnTo>
                  <a:lnTo>
                    <a:pt x="336" y="2354"/>
                  </a:lnTo>
                  <a:lnTo>
                    <a:pt x="672" y="2738"/>
                  </a:lnTo>
                  <a:lnTo>
                    <a:pt x="1057" y="3074"/>
                  </a:lnTo>
                  <a:lnTo>
                    <a:pt x="1489" y="3314"/>
                  </a:lnTo>
                  <a:lnTo>
                    <a:pt x="1969" y="3554"/>
                  </a:lnTo>
                  <a:lnTo>
                    <a:pt x="2449" y="3698"/>
                  </a:lnTo>
                  <a:lnTo>
                    <a:pt x="2978" y="3794"/>
                  </a:lnTo>
                  <a:lnTo>
                    <a:pt x="3506" y="3842"/>
                  </a:lnTo>
                  <a:lnTo>
                    <a:pt x="3506" y="3842"/>
                  </a:lnTo>
                  <a:lnTo>
                    <a:pt x="3890" y="3842"/>
                  </a:lnTo>
                  <a:lnTo>
                    <a:pt x="4226" y="3794"/>
                  </a:lnTo>
                  <a:lnTo>
                    <a:pt x="4226" y="3794"/>
                  </a:lnTo>
                  <a:lnTo>
                    <a:pt x="4226" y="3794"/>
                  </a:lnTo>
                  <a:lnTo>
                    <a:pt x="4226" y="3794"/>
                  </a:lnTo>
                  <a:lnTo>
                    <a:pt x="4274" y="3794"/>
                  </a:lnTo>
                  <a:lnTo>
                    <a:pt x="4274" y="3794"/>
                  </a:lnTo>
                  <a:lnTo>
                    <a:pt x="4274" y="3794"/>
                  </a:lnTo>
                  <a:lnTo>
                    <a:pt x="4274" y="3794"/>
                  </a:lnTo>
                  <a:lnTo>
                    <a:pt x="4274" y="3794"/>
                  </a:lnTo>
                  <a:lnTo>
                    <a:pt x="4274" y="3794"/>
                  </a:lnTo>
                  <a:lnTo>
                    <a:pt x="4466" y="3746"/>
                  </a:lnTo>
                  <a:lnTo>
                    <a:pt x="4466" y="3746"/>
                  </a:lnTo>
                  <a:lnTo>
                    <a:pt x="4466" y="3746"/>
                  </a:lnTo>
                  <a:lnTo>
                    <a:pt x="4466" y="3746"/>
                  </a:lnTo>
                  <a:lnTo>
                    <a:pt x="4466" y="3746"/>
                  </a:lnTo>
                  <a:lnTo>
                    <a:pt x="4466" y="3746"/>
                  </a:lnTo>
                  <a:lnTo>
                    <a:pt x="4466" y="3746"/>
                  </a:lnTo>
                  <a:lnTo>
                    <a:pt x="4466" y="3746"/>
                  </a:lnTo>
                  <a:lnTo>
                    <a:pt x="4466" y="3746"/>
                  </a:lnTo>
                  <a:lnTo>
                    <a:pt x="4466" y="3746"/>
                  </a:lnTo>
                  <a:lnTo>
                    <a:pt x="4466" y="3746"/>
                  </a:lnTo>
                  <a:lnTo>
                    <a:pt x="4466" y="3746"/>
                  </a:lnTo>
                  <a:lnTo>
                    <a:pt x="4466" y="3746"/>
                  </a:lnTo>
                  <a:lnTo>
                    <a:pt x="4466" y="3746"/>
                  </a:lnTo>
                  <a:lnTo>
                    <a:pt x="4514" y="3746"/>
                  </a:lnTo>
                  <a:lnTo>
                    <a:pt x="4514" y="3746"/>
                  </a:lnTo>
                  <a:lnTo>
                    <a:pt x="4514" y="3698"/>
                  </a:lnTo>
                  <a:lnTo>
                    <a:pt x="4514" y="3698"/>
                  </a:lnTo>
                  <a:lnTo>
                    <a:pt x="4514" y="3698"/>
                  </a:lnTo>
                  <a:lnTo>
                    <a:pt x="4514" y="3698"/>
                  </a:lnTo>
                  <a:lnTo>
                    <a:pt x="4514" y="3698"/>
                  </a:lnTo>
                  <a:lnTo>
                    <a:pt x="4514" y="3698"/>
                  </a:lnTo>
                  <a:lnTo>
                    <a:pt x="4514" y="3698"/>
                  </a:lnTo>
                  <a:lnTo>
                    <a:pt x="4514" y="3698"/>
                  </a:lnTo>
                  <a:lnTo>
                    <a:pt x="4514" y="3698"/>
                  </a:lnTo>
                  <a:lnTo>
                    <a:pt x="4514" y="3698"/>
                  </a:lnTo>
                  <a:lnTo>
                    <a:pt x="4514" y="3698"/>
                  </a:lnTo>
                  <a:lnTo>
                    <a:pt x="4514" y="3698"/>
                  </a:lnTo>
                  <a:lnTo>
                    <a:pt x="4562" y="3698"/>
                  </a:lnTo>
                  <a:lnTo>
                    <a:pt x="4562" y="3698"/>
                  </a:lnTo>
                  <a:lnTo>
                    <a:pt x="4562" y="3698"/>
                  </a:lnTo>
                  <a:lnTo>
                    <a:pt x="4562" y="3698"/>
                  </a:lnTo>
                  <a:lnTo>
                    <a:pt x="4562" y="3698"/>
                  </a:lnTo>
                  <a:lnTo>
                    <a:pt x="4562" y="3698"/>
                  </a:lnTo>
                  <a:lnTo>
                    <a:pt x="4562" y="3698"/>
                  </a:lnTo>
                  <a:lnTo>
                    <a:pt x="4562" y="3698"/>
                  </a:lnTo>
                  <a:lnTo>
                    <a:pt x="4562" y="3698"/>
                  </a:lnTo>
                  <a:lnTo>
                    <a:pt x="4562" y="3698"/>
                  </a:lnTo>
                  <a:lnTo>
                    <a:pt x="4562" y="3698"/>
                  </a:lnTo>
                  <a:lnTo>
                    <a:pt x="4562" y="3698"/>
                  </a:lnTo>
                  <a:lnTo>
                    <a:pt x="4562" y="3698"/>
                  </a:lnTo>
                  <a:lnTo>
                    <a:pt x="4562" y="3698"/>
                  </a:lnTo>
                  <a:lnTo>
                    <a:pt x="4562" y="3698"/>
                  </a:lnTo>
                  <a:lnTo>
                    <a:pt x="4562" y="3698"/>
                  </a:lnTo>
                  <a:lnTo>
                    <a:pt x="4610" y="3698"/>
                  </a:lnTo>
                  <a:lnTo>
                    <a:pt x="4610" y="3698"/>
                  </a:lnTo>
                  <a:lnTo>
                    <a:pt x="4610" y="3698"/>
                  </a:lnTo>
                  <a:lnTo>
                    <a:pt x="4610" y="3698"/>
                  </a:lnTo>
                  <a:lnTo>
                    <a:pt x="4610" y="3698"/>
                  </a:lnTo>
                  <a:lnTo>
                    <a:pt x="4610" y="3698"/>
                  </a:lnTo>
                  <a:lnTo>
                    <a:pt x="4610" y="3698"/>
                  </a:lnTo>
                  <a:lnTo>
                    <a:pt x="4610" y="3698"/>
                  </a:lnTo>
                  <a:lnTo>
                    <a:pt x="4610" y="3698"/>
                  </a:lnTo>
                  <a:lnTo>
                    <a:pt x="4610" y="3698"/>
                  </a:lnTo>
                  <a:lnTo>
                    <a:pt x="4658" y="3698"/>
                  </a:lnTo>
                  <a:lnTo>
                    <a:pt x="4658" y="3698"/>
                  </a:lnTo>
                  <a:lnTo>
                    <a:pt x="4658" y="3698"/>
                  </a:lnTo>
                  <a:lnTo>
                    <a:pt x="4658" y="3698"/>
                  </a:lnTo>
                  <a:lnTo>
                    <a:pt x="4658" y="3698"/>
                  </a:lnTo>
                  <a:lnTo>
                    <a:pt x="4658" y="3698"/>
                  </a:lnTo>
                  <a:lnTo>
                    <a:pt x="4658" y="3698"/>
                  </a:lnTo>
                  <a:lnTo>
                    <a:pt x="4658" y="3698"/>
                  </a:lnTo>
                  <a:lnTo>
                    <a:pt x="5283" y="3458"/>
                  </a:lnTo>
                  <a:lnTo>
                    <a:pt x="5811" y="3122"/>
                  </a:lnTo>
                  <a:lnTo>
                    <a:pt x="6339" y="2738"/>
                  </a:lnTo>
                  <a:lnTo>
                    <a:pt x="6724" y="2306"/>
                  </a:lnTo>
                  <a:lnTo>
                    <a:pt x="7108" y="1777"/>
                  </a:lnTo>
                  <a:lnTo>
                    <a:pt x="7396" y="1249"/>
                  </a:lnTo>
                  <a:lnTo>
                    <a:pt x="7588" y="625"/>
                  </a:lnTo>
                  <a:lnTo>
                    <a:pt x="7684" y="0"/>
                  </a:lnTo>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740" name="Google Shape;3740;p59"/>
            <p:cNvSpPr/>
            <p:nvPr/>
          </p:nvSpPr>
          <p:spPr>
            <a:xfrm>
              <a:off x="1534800" y="2426450"/>
              <a:ext cx="51650" cy="36050"/>
            </a:xfrm>
            <a:custGeom>
              <a:avLst/>
              <a:gdLst/>
              <a:ahLst/>
              <a:cxnLst/>
              <a:rect l="l" t="t" r="r" b="b"/>
              <a:pathLst>
                <a:path w="2066" h="1442" extrusionOk="0">
                  <a:moveTo>
                    <a:pt x="961" y="0"/>
                  </a:moveTo>
                  <a:lnTo>
                    <a:pt x="721" y="48"/>
                  </a:lnTo>
                  <a:lnTo>
                    <a:pt x="480" y="97"/>
                  </a:lnTo>
                  <a:lnTo>
                    <a:pt x="288" y="193"/>
                  </a:lnTo>
                  <a:lnTo>
                    <a:pt x="96" y="385"/>
                  </a:lnTo>
                  <a:lnTo>
                    <a:pt x="0" y="577"/>
                  </a:lnTo>
                  <a:lnTo>
                    <a:pt x="0" y="769"/>
                  </a:lnTo>
                  <a:lnTo>
                    <a:pt x="48" y="913"/>
                  </a:lnTo>
                  <a:lnTo>
                    <a:pt x="192" y="1105"/>
                  </a:lnTo>
                  <a:lnTo>
                    <a:pt x="384" y="1249"/>
                  </a:lnTo>
                  <a:lnTo>
                    <a:pt x="625" y="1345"/>
                  </a:lnTo>
                  <a:lnTo>
                    <a:pt x="865" y="1393"/>
                  </a:lnTo>
                  <a:lnTo>
                    <a:pt x="1105" y="1441"/>
                  </a:lnTo>
                  <a:lnTo>
                    <a:pt x="1345" y="1393"/>
                  </a:lnTo>
                  <a:lnTo>
                    <a:pt x="1585" y="1345"/>
                  </a:lnTo>
                  <a:lnTo>
                    <a:pt x="1777" y="1201"/>
                  </a:lnTo>
                  <a:lnTo>
                    <a:pt x="1921" y="1057"/>
                  </a:lnTo>
                  <a:lnTo>
                    <a:pt x="2065" y="865"/>
                  </a:lnTo>
                  <a:lnTo>
                    <a:pt x="2065" y="673"/>
                  </a:lnTo>
                  <a:lnTo>
                    <a:pt x="1969" y="481"/>
                  </a:lnTo>
                  <a:lnTo>
                    <a:pt x="1873" y="337"/>
                  </a:lnTo>
                  <a:lnTo>
                    <a:pt x="1681" y="193"/>
                  </a:lnTo>
                  <a:lnTo>
                    <a:pt x="1441" y="97"/>
                  </a:lnTo>
                  <a:lnTo>
                    <a:pt x="1201" y="48"/>
                  </a:lnTo>
                  <a:lnTo>
                    <a:pt x="961" y="0"/>
                  </a:lnTo>
                  <a:close/>
                </a:path>
              </a:pathLst>
            </a:custGeom>
            <a:solidFill>
              <a:srgbClr val="FFFFFF">
                <a:alpha val="2416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741" name="Google Shape;3741;p59"/>
            <p:cNvSpPr/>
            <p:nvPr/>
          </p:nvSpPr>
          <p:spPr>
            <a:xfrm>
              <a:off x="1534800" y="2426450"/>
              <a:ext cx="51650" cy="36050"/>
            </a:xfrm>
            <a:custGeom>
              <a:avLst/>
              <a:gdLst/>
              <a:ahLst/>
              <a:cxnLst/>
              <a:rect l="l" t="t" r="r" b="b"/>
              <a:pathLst>
                <a:path w="2066" h="1442" fill="none" extrusionOk="0">
                  <a:moveTo>
                    <a:pt x="961" y="0"/>
                  </a:moveTo>
                  <a:lnTo>
                    <a:pt x="961" y="0"/>
                  </a:lnTo>
                  <a:lnTo>
                    <a:pt x="721" y="48"/>
                  </a:lnTo>
                  <a:lnTo>
                    <a:pt x="480" y="97"/>
                  </a:lnTo>
                  <a:lnTo>
                    <a:pt x="288" y="193"/>
                  </a:lnTo>
                  <a:lnTo>
                    <a:pt x="96" y="385"/>
                  </a:lnTo>
                  <a:lnTo>
                    <a:pt x="96" y="385"/>
                  </a:lnTo>
                  <a:lnTo>
                    <a:pt x="0" y="577"/>
                  </a:lnTo>
                  <a:lnTo>
                    <a:pt x="0" y="769"/>
                  </a:lnTo>
                  <a:lnTo>
                    <a:pt x="48" y="913"/>
                  </a:lnTo>
                  <a:lnTo>
                    <a:pt x="192" y="1105"/>
                  </a:lnTo>
                  <a:lnTo>
                    <a:pt x="384" y="1249"/>
                  </a:lnTo>
                  <a:lnTo>
                    <a:pt x="625" y="1345"/>
                  </a:lnTo>
                  <a:lnTo>
                    <a:pt x="865" y="1393"/>
                  </a:lnTo>
                  <a:lnTo>
                    <a:pt x="1105" y="1441"/>
                  </a:lnTo>
                  <a:lnTo>
                    <a:pt x="1105" y="1441"/>
                  </a:lnTo>
                  <a:lnTo>
                    <a:pt x="1345" y="1393"/>
                  </a:lnTo>
                  <a:lnTo>
                    <a:pt x="1585" y="1345"/>
                  </a:lnTo>
                  <a:lnTo>
                    <a:pt x="1777" y="1201"/>
                  </a:lnTo>
                  <a:lnTo>
                    <a:pt x="1921" y="1057"/>
                  </a:lnTo>
                  <a:lnTo>
                    <a:pt x="1921" y="1057"/>
                  </a:lnTo>
                  <a:lnTo>
                    <a:pt x="2065" y="865"/>
                  </a:lnTo>
                  <a:lnTo>
                    <a:pt x="2065" y="673"/>
                  </a:lnTo>
                  <a:lnTo>
                    <a:pt x="1969" y="481"/>
                  </a:lnTo>
                  <a:lnTo>
                    <a:pt x="1873" y="337"/>
                  </a:lnTo>
                  <a:lnTo>
                    <a:pt x="1681" y="193"/>
                  </a:lnTo>
                  <a:lnTo>
                    <a:pt x="1441" y="97"/>
                  </a:lnTo>
                  <a:lnTo>
                    <a:pt x="1201" y="48"/>
                  </a:lnTo>
                  <a:lnTo>
                    <a:pt x="961" y="0"/>
                  </a:lnTo>
                </a:path>
              </a:pathLst>
            </a:custGeom>
            <a:no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742" name="Google Shape;3742;p59"/>
            <p:cNvSpPr/>
            <p:nvPr/>
          </p:nvSpPr>
          <p:spPr>
            <a:xfrm>
              <a:off x="1477175" y="2515300"/>
              <a:ext cx="192125" cy="96075"/>
            </a:xfrm>
            <a:custGeom>
              <a:avLst/>
              <a:gdLst/>
              <a:ahLst/>
              <a:cxnLst/>
              <a:rect l="l" t="t" r="r" b="b"/>
              <a:pathLst>
                <a:path w="7685" h="3843" extrusionOk="0">
                  <a:moveTo>
                    <a:pt x="7684" y="0"/>
                  </a:moveTo>
                  <a:lnTo>
                    <a:pt x="7204" y="721"/>
                  </a:lnTo>
                  <a:lnTo>
                    <a:pt x="6724" y="1297"/>
                  </a:lnTo>
                  <a:lnTo>
                    <a:pt x="6195" y="1777"/>
                  </a:lnTo>
                  <a:lnTo>
                    <a:pt x="5667" y="2161"/>
                  </a:lnTo>
                  <a:lnTo>
                    <a:pt x="5091" y="2450"/>
                  </a:lnTo>
                  <a:lnTo>
                    <a:pt x="4514" y="2594"/>
                  </a:lnTo>
                  <a:lnTo>
                    <a:pt x="3938" y="2738"/>
                  </a:lnTo>
                  <a:lnTo>
                    <a:pt x="2882" y="2738"/>
                  </a:lnTo>
                  <a:lnTo>
                    <a:pt x="2449" y="2690"/>
                  </a:lnTo>
                  <a:lnTo>
                    <a:pt x="1585" y="2498"/>
                  </a:lnTo>
                  <a:lnTo>
                    <a:pt x="768" y="2258"/>
                  </a:lnTo>
                  <a:lnTo>
                    <a:pt x="0" y="1969"/>
                  </a:lnTo>
                  <a:lnTo>
                    <a:pt x="336" y="2354"/>
                  </a:lnTo>
                  <a:lnTo>
                    <a:pt x="672" y="2738"/>
                  </a:lnTo>
                  <a:lnTo>
                    <a:pt x="1057" y="3074"/>
                  </a:lnTo>
                  <a:lnTo>
                    <a:pt x="1489" y="3314"/>
                  </a:lnTo>
                  <a:lnTo>
                    <a:pt x="1969" y="3554"/>
                  </a:lnTo>
                  <a:lnTo>
                    <a:pt x="2449" y="3698"/>
                  </a:lnTo>
                  <a:lnTo>
                    <a:pt x="2978" y="3794"/>
                  </a:lnTo>
                  <a:lnTo>
                    <a:pt x="3506" y="3842"/>
                  </a:lnTo>
                  <a:lnTo>
                    <a:pt x="3890" y="3842"/>
                  </a:lnTo>
                  <a:lnTo>
                    <a:pt x="4226" y="3794"/>
                  </a:lnTo>
                  <a:lnTo>
                    <a:pt x="4274" y="3794"/>
                  </a:lnTo>
                  <a:lnTo>
                    <a:pt x="4466" y="3746"/>
                  </a:lnTo>
                  <a:lnTo>
                    <a:pt x="4514" y="3746"/>
                  </a:lnTo>
                  <a:lnTo>
                    <a:pt x="4514" y="3698"/>
                  </a:lnTo>
                  <a:lnTo>
                    <a:pt x="4658" y="3698"/>
                  </a:lnTo>
                  <a:lnTo>
                    <a:pt x="5283" y="3458"/>
                  </a:lnTo>
                  <a:lnTo>
                    <a:pt x="5811" y="3122"/>
                  </a:lnTo>
                  <a:lnTo>
                    <a:pt x="6339" y="2738"/>
                  </a:lnTo>
                  <a:lnTo>
                    <a:pt x="6724" y="2306"/>
                  </a:lnTo>
                  <a:lnTo>
                    <a:pt x="7108" y="1777"/>
                  </a:lnTo>
                  <a:lnTo>
                    <a:pt x="7396" y="1249"/>
                  </a:lnTo>
                  <a:lnTo>
                    <a:pt x="7588" y="625"/>
                  </a:lnTo>
                  <a:lnTo>
                    <a:pt x="7684" y="0"/>
                  </a:lnTo>
                  <a:close/>
                </a:path>
              </a:pathLst>
            </a:custGeom>
            <a:solidFill>
              <a:srgbClr val="210A06">
                <a:alpha val="337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grpSp>
        <p:nvGrpSpPr>
          <p:cNvPr id="3743" name="Google Shape;3743;p59"/>
          <p:cNvGrpSpPr/>
          <p:nvPr/>
        </p:nvGrpSpPr>
        <p:grpSpPr>
          <a:xfrm>
            <a:off x="1000238" y="441731"/>
            <a:ext cx="3958473" cy="4856653"/>
            <a:chOff x="239325" y="2558525"/>
            <a:chExt cx="1132200" cy="1389150"/>
          </a:xfrm>
        </p:grpSpPr>
        <p:sp>
          <p:nvSpPr>
            <p:cNvPr id="3744" name="Google Shape;3744;p59"/>
            <p:cNvSpPr/>
            <p:nvPr/>
          </p:nvSpPr>
          <p:spPr>
            <a:xfrm>
              <a:off x="665525" y="3597075"/>
              <a:ext cx="527125" cy="217325"/>
            </a:xfrm>
            <a:custGeom>
              <a:avLst/>
              <a:gdLst/>
              <a:ahLst/>
              <a:cxnLst/>
              <a:rect l="l" t="t" r="r" b="b"/>
              <a:pathLst>
                <a:path w="21085" h="8693" extrusionOk="0">
                  <a:moveTo>
                    <a:pt x="21084" y="0"/>
                  </a:moveTo>
                  <a:lnTo>
                    <a:pt x="9990" y="1825"/>
                  </a:lnTo>
                  <a:lnTo>
                    <a:pt x="1" y="6916"/>
                  </a:lnTo>
                  <a:lnTo>
                    <a:pt x="145" y="7060"/>
                  </a:lnTo>
                  <a:lnTo>
                    <a:pt x="577" y="7396"/>
                  </a:lnTo>
                  <a:lnTo>
                    <a:pt x="913" y="7588"/>
                  </a:lnTo>
                  <a:lnTo>
                    <a:pt x="1298" y="7828"/>
                  </a:lnTo>
                  <a:lnTo>
                    <a:pt x="1778" y="8020"/>
                  </a:lnTo>
                  <a:lnTo>
                    <a:pt x="2354" y="8212"/>
                  </a:lnTo>
                  <a:lnTo>
                    <a:pt x="2979" y="8404"/>
                  </a:lnTo>
                  <a:lnTo>
                    <a:pt x="3747" y="8549"/>
                  </a:lnTo>
                  <a:lnTo>
                    <a:pt x="4563" y="8693"/>
                  </a:lnTo>
                  <a:lnTo>
                    <a:pt x="6484" y="8693"/>
                  </a:lnTo>
                  <a:lnTo>
                    <a:pt x="7637" y="8597"/>
                  </a:lnTo>
                  <a:lnTo>
                    <a:pt x="8838" y="8404"/>
                  </a:lnTo>
                  <a:lnTo>
                    <a:pt x="10182" y="8068"/>
                  </a:lnTo>
                  <a:lnTo>
                    <a:pt x="11479" y="7684"/>
                  </a:lnTo>
                  <a:lnTo>
                    <a:pt x="12728" y="7156"/>
                  </a:lnTo>
                  <a:lnTo>
                    <a:pt x="13880" y="6627"/>
                  </a:lnTo>
                  <a:lnTo>
                    <a:pt x="14985" y="6003"/>
                  </a:lnTo>
                  <a:lnTo>
                    <a:pt x="15945" y="5331"/>
                  </a:lnTo>
                  <a:lnTo>
                    <a:pt x="16858" y="4658"/>
                  </a:lnTo>
                  <a:lnTo>
                    <a:pt x="17674" y="3986"/>
                  </a:lnTo>
                  <a:lnTo>
                    <a:pt x="18395" y="3314"/>
                  </a:lnTo>
                  <a:lnTo>
                    <a:pt x="19019" y="2641"/>
                  </a:lnTo>
                  <a:lnTo>
                    <a:pt x="19547" y="2065"/>
                  </a:lnTo>
                  <a:lnTo>
                    <a:pt x="20412" y="1009"/>
                  </a:lnTo>
                  <a:lnTo>
                    <a:pt x="20892" y="288"/>
                  </a:lnTo>
                  <a:lnTo>
                    <a:pt x="21084" y="0"/>
                  </a:lnTo>
                  <a:close/>
                </a:path>
              </a:pathLst>
            </a:custGeom>
            <a:solidFill>
              <a:srgbClr val="FF6B6B"/>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745" name="Google Shape;3745;p59"/>
            <p:cNvSpPr/>
            <p:nvPr/>
          </p:nvSpPr>
          <p:spPr>
            <a:xfrm>
              <a:off x="665525" y="3597075"/>
              <a:ext cx="527125" cy="217325"/>
            </a:xfrm>
            <a:custGeom>
              <a:avLst/>
              <a:gdLst/>
              <a:ahLst/>
              <a:cxnLst/>
              <a:rect l="l" t="t" r="r" b="b"/>
              <a:pathLst>
                <a:path w="21085" h="8693" fill="none" extrusionOk="0">
                  <a:moveTo>
                    <a:pt x="1" y="6916"/>
                  </a:moveTo>
                  <a:lnTo>
                    <a:pt x="1" y="6916"/>
                  </a:lnTo>
                  <a:lnTo>
                    <a:pt x="145" y="7060"/>
                  </a:lnTo>
                  <a:lnTo>
                    <a:pt x="577" y="7396"/>
                  </a:lnTo>
                  <a:lnTo>
                    <a:pt x="913" y="7588"/>
                  </a:lnTo>
                  <a:lnTo>
                    <a:pt x="1298" y="7828"/>
                  </a:lnTo>
                  <a:lnTo>
                    <a:pt x="1778" y="8020"/>
                  </a:lnTo>
                  <a:lnTo>
                    <a:pt x="2354" y="8212"/>
                  </a:lnTo>
                  <a:lnTo>
                    <a:pt x="2979" y="8404"/>
                  </a:lnTo>
                  <a:lnTo>
                    <a:pt x="3747" y="8549"/>
                  </a:lnTo>
                  <a:lnTo>
                    <a:pt x="4563" y="8693"/>
                  </a:lnTo>
                  <a:lnTo>
                    <a:pt x="5476" y="8693"/>
                  </a:lnTo>
                  <a:lnTo>
                    <a:pt x="6484" y="8693"/>
                  </a:lnTo>
                  <a:lnTo>
                    <a:pt x="7637" y="8597"/>
                  </a:lnTo>
                  <a:lnTo>
                    <a:pt x="8838" y="8404"/>
                  </a:lnTo>
                  <a:lnTo>
                    <a:pt x="10182" y="8068"/>
                  </a:lnTo>
                  <a:lnTo>
                    <a:pt x="10182" y="8068"/>
                  </a:lnTo>
                  <a:lnTo>
                    <a:pt x="11479" y="7684"/>
                  </a:lnTo>
                  <a:lnTo>
                    <a:pt x="12728" y="7156"/>
                  </a:lnTo>
                  <a:lnTo>
                    <a:pt x="13880" y="6627"/>
                  </a:lnTo>
                  <a:lnTo>
                    <a:pt x="14985" y="6003"/>
                  </a:lnTo>
                  <a:lnTo>
                    <a:pt x="15945" y="5331"/>
                  </a:lnTo>
                  <a:lnTo>
                    <a:pt x="16858" y="4658"/>
                  </a:lnTo>
                  <a:lnTo>
                    <a:pt x="17674" y="3986"/>
                  </a:lnTo>
                  <a:lnTo>
                    <a:pt x="18395" y="3314"/>
                  </a:lnTo>
                  <a:lnTo>
                    <a:pt x="19019" y="2641"/>
                  </a:lnTo>
                  <a:lnTo>
                    <a:pt x="19547" y="2065"/>
                  </a:lnTo>
                  <a:lnTo>
                    <a:pt x="20412" y="1009"/>
                  </a:lnTo>
                  <a:lnTo>
                    <a:pt x="20892" y="288"/>
                  </a:lnTo>
                  <a:lnTo>
                    <a:pt x="21084" y="0"/>
                  </a:lnTo>
                  <a:lnTo>
                    <a:pt x="9990" y="1825"/>
                  </a:lnTo>
                  <a:lnTo>
                    <a:pt x="1" y="6916"/>
                  </a:lnTo>
                </a:path>
              </a:pathLst>
            </a:custGeom>
            <a:no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746" name="Google Shape;3746;p59"/>
            <p:cNvSpPr/>
            <p:nvPr/>
          </p:nvSpPr>
          <p:spPr>
            <a:xfrm>
              <a:off x="1082150" y="3708725"/>
              <a:ext cx="1225" cy="4825"/>
            </a:xfrm>
            <a:custGeom>
              <a:avLst/>
              <a:gdLst/>
              <a:ahLst/>
              <a:cxnLst/>
              <a:rect l="l" t="t" r="r" b="b"/>
              <a:pathLst>
                <a:path w="49" h="193" extrusionOk="0">
                  <a:moveTo>
                    <a:pt x="49" y="0"/>
                  </a:moveTo>
                  <a:lnTo>
                    <a:pt x="49" y="0"/>
                  </a:lnTo>
                  <a:lnTo>
                    <a:pt x="1" y="192"/>
                  </a:lnTo>
                  <a:lnTo>
                    <a:pt x="1" y="192"/>
                  </a:lnTo>
                  <a:lnTo>
                    <a:pt x="1" y="192"/>
                  </a:lnTo>
                  <a:lnTo>
                    <a:pt x="1" y="192"/>
                  </a:lnTo>
                  <a:lnTo>
                    <a:pt x="49" y="0"/>
                  </a:lnTo>
                  <a:close/>
                </a:path>
              </a:pathLst>
            </a:custGeom>
            <a:solidFill>
              <a:srgbClr val="F6666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747" name="Google Shape;3747;p59"/>
            <p:cNvSpPr/>
            <p:nvPr/>
          </p:nvSpPr>
          <p:spPr>
            <a:xfrm>
              <a:off x="1082150" y="3708725"/>
              <a:ext cx="1225" cy="4825"/>
            </a:xfrm>
            <a:custGeom>
              <a:avLst/>
              <a:gdLst/>
              <a:ahLst/>
              <a:cxnLst/>
              <a:rect l="l" t="t" r="r" b="b"/>
              <a:pathLst>
                <a:path w="49" h="193" fill="none" extrusionOk="0">
                  <a:moveTo>
                    <a:pt x="49" y="0"/>
                  </a:moveTo>
                  <a:lnTo>
                    <a:pt x="49" y="0"/>
                  </a:lnTo>
                  <a:lnTo>
                    <a:pt x="1" y="192"/>
                  </a:lnTo>
                  <a:lnTo>
                    <a:pt x="1" y="192"/>
                  </a:lnTo>
                  <a:lnTo>
                    <a:pt x="1" y="192"/>
                  </a:lnTo>
                  <a:lnTo>
                    <a:pt x="1" y="192"/>
                  </a:lnTo>
                  <a:lnTo>
                    <a:pt x="49" y="0"/>
                  </a:lnTo>
                </a:path>
              </a:pathLst>
            </a:custGeom>
            <a:no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748" name="Google Shape;3748;p59"/>
            <p:cNvSpPr/>
            <p:nvPr/>
          </p:nvSpPr>
          <p:spPr>
            <a:xfrm>
              <a:off x="701550" y="3795175"/>
              <a:ext cx="218550" cy="19225"/>
            </a:xfrm>
            <a:custGeom>
              <a:avLst/>
              <a:gdLst/>
              <a:ahLst/>
              <a:cxnLst/>
              <a:rect l="l" t="t" r="r" b="b"/>
              <a:pathLst>
                <a:path w="8742" h="769" extrusionOk="0">
                  <a:moveTo>
                    <a:pt x="1" y="0"/>
                  </a:moveTo>
                  <a:lnTo>
                    <a:pt x="337" y="144"/>
                  </a:lnTo>
                  <a:lnTo>
                    <a:pt x="385" y="144"/>
                  </a:lnTo>
                  <a:lnTo>
                    <a:pt x="241" y="48"/>
                  </a:lnTo>
                  <a:lnTo>
                    <a:pt x="1" y="0"/>
                  </a:lnTo>
                  <a:close/>
                  <a:moveTo>
                    <a:pt x="8741" y="144"/>
                  </a:moveTo>
                  <a:lnTo>
                    <a:pt x="7925" y="336"/>
                  </a:lnTo>
                  <a:lnTo>
                    <a:pt x="7272" y="500"/>
                  </a:lnTo>
                  <a:lnTo>
                    <a:pt x="7272" y="500"/>
                  </a:lnTo>
                  <a:lnTo>
                    <a:pt x="7925" y="384"/>
                  </a:lnTo>
                  <a:lnTo>
                    <a:pt x="8741" y="144"/>
                  </a:lnTo>
                  <a:close/>
                  <a:moveTo>
                    <a:pt x="7272" y="500"/>
                  </a:moveTo>
                  <a:lnTo>
                    <a:pt x="7108" y="528"/>
                  </a:lnTo>
                  <a:lnTo>
                    <a:pt x="7012" y="548"/>
                  </a:lnTo>
                  <a:lnTo>
                    <a:pt x="7012" y="548"/>
                  </a:lnTo>
                  <a:lnTo>
                    <a:pt x="7156" y="528"/>
                  </a:lnTo>
                  <a:lnTo>
                    <a:pt x="7272" y="500"/>
                  </a:lnTo>
                  <a:close/>
                  <a:moveTo>
                    <a:pt x="7012" y="548"/>
                  </a:moveTo>
                  <a:lnTo>
                    <a:pt x="6436" y="625"/>
                  </a:lnTo>
                  <a:lnTo>
                    <a:pt x="5716" y="721"/>
                  </a:lnTo>
                  <a:lnTo>
                    <a:pt x="5668" y="769"/>
                  </a:lnTo>
                  <a:lnTo>
                    <a:pt x="6388" y="673"/>
                  </a:lnTo>
                  <a:lnTo>
                    <a:pt x="7012" y="548"/>
                  </a:lnTo>
                  <a:close/>
                </a:path>
              </a:pathLst>
            </a:custGeom>
            <a:solidFill>
              <a:srgbClr val="F6F5F5"/>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749" name="Google Shape;3749;p59"/>
            <p:cNvSpPr/>
            <p:nvPr/>
          </p:nvSpPr>
          <p:spPr>
            <a:xfrm>
              <a:off x="843225" y="3798775"/>
              <a:ext cx="76875" cy="15625"/>
            </a:xfrm>
            <a:custGeom>
              <a:avLst/>
              <a:gdLst/>
              <a:ahLst/>
              <a:cxnLst/>
              <a:rect l="l" t="t" r="r" b="b"/>
              <a:pathLst>
                <a:path w="3075" h="625" fill="none" extrusionOk="0">
                  <a:moveTo>
                    <a:pt x="3074" y="0"/>
                  </a:moveTo>
                  <a:lnTo>
                    <a:pt x="3074" y="0"/>
                  </a:lnTo>
                  <a:lnTo>
                    <a:pt x="2258" y="192"/>
                  </a:lnTo>
                  <a:lnTo>
                    <a:pt x="1489" y="384"/>
                  </a:lnTo>
                  <a:lnTo>
                    <a:pt x="769" y="481"/>
                  </a:lnTo>
                  <a:lnTo>
                    <a:pt x="49" y="577"/>
                  </a:lnTo>
                  <a:lnTo>
                    <a:pt x="49" y="577"/>
                  </a:lnTo>
                  <a:lnTo>
                    <a:pt x="1" y="625"/>
                  </a:lnTo>
                  <a:lnTo>
                    <a:pt x="1" y="625"/>
                  </a:lnTo>
                  <a:lnTo>
                    <a:pt x="721" y="529"/>
                  </a:lnTo>
                  <a:lnTo>
                    <a:pt x="1441" y="384"/>
                  </a:lnTo>
                  <a:lnTo>
                    <a:pt x="2258" y="240"/>
                  </a:lnTo>
                  <a:lnTo>
                    <a:pt x="3074" y="0"/>
                  </a:lnTo>
                </a:path>
              </a:pathLst>
            </a:custGeom>
            <a:no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750" name="Google Shape;3750;p59"/>
            <p:cNvSpPr/>
            <p:nvPr/>
          </p:nvSpPr>
          <p:spPr>
            <a:xfrm>
              <a:off x="701550" y="3795175"/>
              <a:ext cx="9625" cy="3625"/>
            </a:xfrm>
            <a:custGeom>
              <a:avLst/>
              <a:gdLst/>
              <a:ahLst/>
              <a:cxnLst/>
              <a:rect l="l" t="t" r="r" b="b"/>
              <a:pathLst>
                <a:path w="385" h="145" fill="none" extrusionOk="0">
                  <a:moveTo>
                    <a:pt x="1" y="0"/>
                  </a:moveTo>
                  <a:lnTo>
                    <a:pt x="1" y="0"/>
                  </a:lnTo>
                  <a:lnTo>
                    <a:pt x="337" y="144"/>
                  </a:lnTo>
                  <a:lnTo>
                    <a:pt x="337" y="144"/>
                  </a:lnTo>
                  <a:lnTo>
                    <a:pt x="385" y="144"/>
                  </a:lnTo>
                  <a:lnTo>
                    <a:pt x="385" y="144"/>
                  </a:lnTo>
                  <a:lnTo>
                    <a:pt x="241" y="48"/>
                  </a:lnTo>
                  <a:lnTo>
                    <a:pt x="241" y="48"/>
                  </a:lnTo>
                  <a:lnTo>
                    <a:pt x="1" y="0"/>
                  </a:lnTo>
                </a:path>
              </a:pathLst>
            </a:custGeom>
            <a:no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751" name="Google Shape;3751;p59"/>
            <p:cNvSpPr/>
            <p:nvPr/>
          </p:nvSpPr>
          <p:spPr>
            <a:xfrm>
              <a:off x="707550" y="3715925"/>
              <a:ext cx="285775" cy="97275"/>
            </a:xfrm>
            <a:custGeom>
              <a:avLst/>
              <a:gdLst/>
              <a:ahLst/>
              <a:cxnLst/>
              <a:rect l="l" t="t" r="r" b="b"/>
              <a:pathLst>
                <a:path w="11431" h="3891" extrusionOk="0">
                  <a:moveTo>
                    <a:pt x="1" y="3218"/>
                  </a:moveTo>
                  <a:lnTo>
                    <a:pt x="145" y="3314"/>
                  </a:lnTo>
                  <a:lnTo>
                    <a:pt x="193" y="3266"/>
                  </a:lnTo>
                  <a:lnTo>
                    <a:pt x="1" y="3218"/>
                  </a:lnTo>
                  <a:close/>
                  <a:moveTo>
                    <a:pt x="11431" y="1"/>
                  </a:moveTo>
                  <a:lnTo>
                    <a:pt x="10951" y="385"/>
                  </a:lnTo>
                  <a:lnTo>
                    <a:pt x="10422" y="721"/>
                  </a:lnTo>
                  <a:lnTo>
                    <a:pt x="9894" y="961"/>
                  </a:lnTo>
                  <a:lnTo>
                    <a:pt x="9366" y="1153"/>
                  </a:lnTo>
                  <a:lnTo>
                    <a:pt x="8982" y="1249"/>
                  </a:lnTo>
                  <a:lnTo>
                    <a:pt x="8597" y="1297"/>
                  </a:lnTo>
                  <a:lnTo>
                    <a:pt x="7829" y="1345"/>
                  </a:lnTo>
                  <a:lnTo>
                    <a:pt x="6965" y="1297"/>
                  </a:lnTo>
                  <a:lnTo>
                    <a:pt x="6676" y="2018"/>
                  </a:lnTo>
                  <a:lnTo>
                    <a:pt x="6340" y="2642"/>
                  </a:lnTo>
                  <a:lnTo>
                    <a:pt x="5956" y="3314"/>
                  </a:lnTo>
                  <a:lnTo>
                    <a:pt x="5476" y="3891"/>
                  </a:lnTo>
                  <a:lnTo>
                    <a:pt x="6196" y="3795"/>
                  </a:lnTo>
                  <a:lnTo>
                    <a:pt x="6916" y="3698"/>
                  </a:lnTo>
                  <a:lnTo>
                    <a:pt x="7685" y="3506"/>
                  </a:lnTo>
                  <a:lnTo>
                    <a:pt x="8501" y="3314"/>
                  </a:lnTo>
                  <a:lnTo>
                    <a:pt x="9174" y="3122"/>
                  </a:lnTo>
                  <a:lnTo>
                    <a:pt x="9846" y="2834"/>
                  </a:lnTo>
                  <a:lnTo>
                    <a:pt x="10182" y="2546"/>
                  </a:lnTo>
                  <a:lnTo>
                    <a:pt x="10470" y="2210"/>
                  </a:lnTo>
                  <a:lnTo>
                    <a:pt x="10807" y="1681"/>
                  </a:lnTo>
                  <a:lnTo>
                    <a:pt x="11095" y="1153"/>
                  </a:lnTo>
                  <a:lnTo>
                    <a:pt x="11287" y="625"/>
                  </a:lnTo>
                  <a:lnTo>
                    <a:pt x="11431" y="1"/>
                  </a:lnTo>
                  <a:close/>
                </a:path>
              </a:pathLst>
            </a:custGeom>
            <a:solidFill>
              <a:srgbClr val="F6666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752" name="Google Shape;3752;p59"/>
            <p:cNvSpPr/>
            <p:nvPr/>
          </p:nvSpPr>
          <p:spPr>
            <a:xfrm>
              <a:off x="707550" y="3796375"/>
              <a:ext cx="4825" cy="2425"/>
            </a:xfrm>
            <a:custGeom>
              <a:avLst/>
              <a:gdLst/>
              <a:ahLst/>
              <a:cxnLst/>
              <a:rect l="l" t="t" r="r" b="b"/>
              <a:pathLst>
                <a:path w="193" h="97" fill="none" extrusionOk="0">
                  <a:moveTo>
                    <a:pt x="1" y="0"/>
                  </a:moveTo>
                  <a:lnTo>
                    <a:pt x="1" y="0"/>
                  </a:lnTo>
                  <a:lnTo>
                    <a:pt x="145" y="96"/>
                  </a:lnTo>
                  <a:lnTo>
                    <a:pt x="145" y="96"/>
                  </a:lnTo>
                  <a:lnTo>
                    <a:pt x="193" y="48"/>
                  </a:lnTo>
                  <a:lnTo>
                    <a:pt x="193" y="48"/>
                  </a:lnTo>
                  <a:lnTo>
                    <a:pt x="1" y="0"/>
                  </a:lnTo>
                </a:path>
              </a:pathLst>
            </a:custGeom>
            <a:no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753" name="Google Shape;3753;p59"/>
            <p:cNvSpPr/>
            <p:nvPr/>
          </p:nvSpPr>
          <p:spPr>
            <a:xfrm>
              <a:off x="844425" y="3715925"/>
              <a:ext cx="148900" cy="97275"/>
            </a:xfrm>
            <a:custGeom>
              <a:avLst/>
              <a:gdLst/>
              <a:ahLst/>
              <a:cxnLst/>
              <a:rect l="l" t="t" r="r" b="b"/>
              <a:pathLst>
                <a:path w="5956" h="3891" fill="none" extrusionOk="0">
                  <a:moveTo>
                    <a:pt x="5956" y="1"/>
                  </a:moveTo>
                  <a:lnTo>
                    <a:pt x="5956" y="1"/>
                  </a:lnTo>
                  <a:lnTo>
                    <a:pt x="5476" y="385"/>
                  </a:lnTo>
                  <a:lnTo>
                    <a:pt x="4947" y="721"/>
                  </a:lnTo>
                  <a:lnTo>
                    <a:pt x="4419" y="961"/>
                  </a:lnTo>
                  <a:lnTo>
                    <a:pt x="3891" y="1153"/>
                  </a:lnTo>
                  <a:lnTo>
                    <a:pt x="3891" y="1153"/>
                  </a:lnTo>
                  <a:lnTo>
                    <a:pt x="3507" y="1249"/>
                  </a:lnTo>
                  <a:lnTo>
                    <a:pt x="3122" y="1297"/>
                  </a:lnTo>
                  <a:lnTo>
                    <a:pt x="2354" y="1345"/>
                  </a:lnTo>
                  <a:lnTo>
                    <a:pt x="2354" y="1345"/>
                  </a:lnTo>
                  <a:lnTo>
                    <a:pt x="1490" y="1297"/>
                  </a:lnTo>
                  <a:lnTo>
                    <a:pt x="1490" y="1297"/>
                  </a:lnTo>
                  <a:lnTo>
                    <a:pt x="1201" y="2018"/>
                  </a:lnTo>
                  <a:lnTo>
                    <a:pt x="865" y="2642"/>
                  </a:lnTo>
                  <a:lnTo>
                    <a:pt x="481" y="3314"/>
                  </a:lnTo>
                  <a:lnTo>
                    <a:pt x="1" y="3891"/>
                  </a:lnTo>
                  <a:lnTo>
                    <a:pt x="1" y="3891"/>
                  </a:lnTo>
                  <a:lnTo>
                    <a:pt x="721" y="3795"/>
                  </a:lnTo>
                  <a:lnTo>
                    <a:pt x="1441" y="3698"/>
                  </a:lnTo>
                  <a:lnTo>
                    <a:pt x="2210" y="3506"/>
                  </a:lnTo>
                  <a:lnTo>
                    <a:pt x="3026" y="3314"/>
                  </a:lnTo>
                  <a:lnTo>
                    <a:pt x="3026" y="3314"/>
                  </a:lnTo>
                  <a:lnTo>
                    <a:pt x="3026" y="3314"/>
                  </a:lnTo>
                  <a:lnTo>
                    <a:pt x="3699" y="3122"/>
                  </a:lnTo>
                  <a:lnTo>
                    <a:pt x="4371" y="2834"/>
                  </a:lnTo>
                  <a:lnTo>
                    <a:pt x="4371" y="2834"/>
                  </a:lnTo>
                  <a:lnTo>
                    <a:pt x="4707" y="2546"/>
                  </a:lnTo>
                  <a:lnTo>
                    <a:pt x="4995" y="2210"/>
                  </a:lnTo>
                  <a:lnTo>
                    <a:pt x="4995" y="2210"/>
                  </a:lnTo>
                  <a:lnTo>
                    <a:pt x="4995" y="2210"/>
                  </a:lnTo>
                  <a:lnTo>
                    <a:pt x="4995" y="2210"/>
                  </a:lnTo>
                  <a:lnTo>
                    <a:pt x="5332" y="1681"/>
                  </a:lnTo>
                  <a:lnTo>
                    <a:pt x="5620" y="1153"/>
                  </a:lnTo>
                  <a:lnTo>
                    <a:pt x="5812" y="625"/>
                  </a:lnTo>
                  <a:lnTo>
                    <a:pt x="5956" y="1"/>
                  </a:lnTo>
                </a:path>
              </a:pathLst>
            </a:custGeom>
            <a:no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754" name="Google Shape;3754;p59"/>
            <p:cNvSpPr/>
            <p:nvPr/>
          </p:nvSpPr>
          <p:spPr>
            <a:xfrm>
              <a:off x="870850" y="3466200"/>
              <a:ext cx="216125" cy="452650"/>
            </a:xfrm>
            <a:custGeom>
              <a:avLst/>
              <a:gdLst/>
              <a:ahLst/>
              <a:cxnLst/>
              <a:rect l="l" t="t" r="r" b="b"/>
              <a:pathLst>
                <a:path w="8645" h="18106" extrusionOk="0">
                  <a:moveTo>
                    <a:pt x="3506" y="0"/>
                  </a:moveTo>
                  <a:lnTo>
                    <a:pt x="0" y="3170"/>
                  </a:lnTo>
                  <a:lnTo>
                    <a:pt x="961" y="3842"/>
                  </a:lnTo>
                  <a:lnTo>
                    <a:pt x="1777" y="4467"/>
                  </a:lnTo>
                  <a:lnTo>
                    <a:pt x="2498" y="5139"/>
                  </a:lnTo>
                  <a:lnTo>
                    <a:pt x="3122" y="5715"/>
                  </a:lnTo>
                  <a:lnTo>
                    <a:pt x="3650" y="6340"/>
                  </a:lnTo>
                  <a:lnTo>
                    <a:pt x="4082" y="6916"/>
                  </a:lnTo>
                  <a:lnTo>
                    <a:pt x="4371" y="7492"/>
                  </a:lnTo>
                  <a:lnTo>
                    <a:pt x="4659" y="8020"/>
                  </a:lnTo>
                  <a:lnTo>
                    <a:pt x="4803" y="8549"/>
                  </a:lnTo>
                  <a:lnTo>
                    <a:pt x="4899" y="9077"/>
                  </a:lnTo>
                  <a:lnTo>
                    <a:pt x="4947" y="9557"/>
                  </a:lnTo>
                  <a:lnTo>
                    <a:pt x="4899" y="9990"/>
                  </a:lnTo>
                  <a:lnTo>
                    <a:pt x="4803" y="10470"/>
                  </a:lnTo>
                  <a:lnTo>
                    <a:pt x="4659" y="10902"/>
                  </a:lnTo>
                  <a:lnTo>
                    <a:pt x="4515" y="11286"/>
                  </a:lnTo>
                  <a:lnTo>
                    <a:pt x="4275" y="11670"/>
                  </a:lnTo>
                  <a:lnTo>
                    <a:pt x="4034" y="12055"/>
                  </a:lnTo>
                  <a:lnTo>
                    <a:pt x="3746" y="12391"/>
                  </a:lnTo>
                  <a:lnTo>
                    <a:pt x="3170" y="13015"/>
                  </a:lnTo>
                  <a:lnTo>
                    <a:pt x="2498" y="13543"/>
                  </a:lnTo>
                  <a:lnTo>
                    <a:pt x="1873" y="14024"/>
                  </a:lnTo>
                  <a:lnTo>
                    <a:pt x="1297" y="14360"/>
                  </a:lnTo>
                  <a:lnTo>
                    <a:pt x="865" y="14600"/>
                  </a:lnTo>
                  <a:lnTo>
                    <a:pt x="433" y="14792"/>
                  </a:lnTo>
                  <a:lnTo>
                    <a:pt x="769" y="16377"/>
                  </a:lnTo>
                  <a:lnTo>
                    <a:pt x="1057" y="17481"/>
                  </a:lnTo>
                  <a:lnTo>
                    <a:pt x="1201" y="17914"/>
                  </a:lnTo>
                  <a:lnTo>
                    <a:pt x="1249" y="18010"/>
                  </a:lnTo>
                  <a:lnTo>
                    <a:pt x="1297" y="18106"/>
                  </a:lnTo>
                  <a:lnTo>
                    <a:pt x="1393" y="18106"/>
                  </a:lnTo>
                  <a:lnTo>
                    <a:pt x="1441" y="18058"/>
                  </a:lnTo>
                  <a:lnTo>
                    <a:pt x="1585" y="17866"/>
                  </a:lnTo>
                  <a:lnTo>
                    <a:pt x="1681" y="17529"/>
                  </a:lnTo>
                  <a:lnTo>
                    <a:pt x="1825" y="17193"/>
                  </a:lnTo>
                  <a:lnTo>
                    <a:pt x="1969" y="16473"/>
                  </a:lnTo>
                  <a:lnTo>
                    <a:pt x="2065" y="16137"/>
                  </a:lnTo>
                  <a:lnTo>
                    <a:pt x="3314" y="15464"/>
                  </a:lnTo>
                  <a:lnTo>
                    <a:pt x="4371" y="14792"/>
                  </a:lnTo>
                  <a:lnTo>
                    <a:pt x="5331" y="14120"/>
                  </a:lnTo>
                  <a:lnTo>
                    <a:pt x="6148" y="13447"/>
                  </a:lnTo>
                  <a:lnTo>
                    <a:pt x="6820" y="12727"/>
                  </a:lnTo>
                  <a:lnTo>
                    <a:pt x="7396" y="12055"/>
                  </a:lnTo>
                  <a:lnTo>
                    <a:pt x="7828" y="11334"/>
                  </a:lnTo>
                  <a:lnTo>
                    <a:pt x="8165" y="10662"/>
                  </a:lnTo>
                  <a:lnTo>
                    <a:pt x="8405" y="9990"/>
                  </a:lnTo>
                  <a:lnTo>
                    <a:pt x="8597" y="9317"/>
                  </a:lnTo>
                  <a:lnTo>
                    <a:pt x="8645" y="8645"/>
                  </a:lnTo>
                  <a:lnTo>
                    <a:pt x="8645" y="7972"/>
                  </a:lnTo>
                  <a:lnTo>
                    <a:pt x="8597" y="7300"/>
                  </a:lnTo>
                  <a:lnTo>
                    <a:pt x="8453" y="6676"/>
                  </a:lnTo>
                  <a:lnTo>
                    <a:pt x="8261" y="6051"/>
                  </a:lnTo>
                  <a:lnTo>
                    <a:pt x="8020" y="5475"/>
                  </a:lnTo>
                  <a:lnTo>
                    <a:pt x="7732" y="4851"/>
                  </a:lnTo>
                  <a:lnTo>
                    <a:pt x="7444" y="4323"/>
                  </a:lnTo>
                  <a:lnTo>
                    <a:pt x="7108" y="3794"/>
                  </a:lnTo>
                  <a:lnTo>
                    <a:pt x="6724" y="3266"/>
                  </a:lnTo>
                  <a:lnTo>
                    <a:pt x="6003" y="2354"/>
                  </a:lnTo>
                  <a:lnTo>
                    <a:pt x="5235" y="1537"/>
                  </a:lnTo>
                  <a:lnTo>
                    <a:pt x="4563" y="913"/>
                  </a:lnTo>
                  <a:lnTo>
                    <a:pt x="4034" y="433"/>
                  </a:lnTo>
                  <a:lnTo>
                    <a:pt x="3506" y="0"/>
                  </a:lnTo>
                  <a:close/>
                </a:path>
              </a:pathLst>
            </a:custGeom>
            <a:solidFill>
              <a:srgbClr val="D3641A"/>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755" name="Google Shape;3755;p59"/>
            <p:cNvSpPr/>
            <p:nvPr/>
          </p:nvSpPr>
          <p:spPr>
            <a:xfrm>
              <a:off x="870850" y="3466200"/>
              <a:ext cx="216125" cy="452650"/>
            </a:xfrm>
            <a:custGeom>
              <a:avLst/>
              <a:gdLst/>
              <a:ahLst/>
              <a:cxnLst/>
              <a:rect l="l" t="t" r="r" b="b"/>
              <a:pathLst>
                <a:path w="8645" h="18106" fill="none" extrusionOk="0">
                  <a:moveTo>
                    <a:pt x="3506" y="0"/>
                  </a:moveTo>
                  <a:lnTo>
                    <a:pt x="3506" y="0"/>
                  </a:lnTo>
                  <a:lnTo>
                    <a:pt x="4034" y="433"/>
                  </a:lnTo>
                  <a:lnTo>
                    <a:pt x="4563" y="913"/>
                  </a:lnTo>
                  <a:lnTo>
                    <a:pt x="5235" y="1537"/>
                  </a:lnTo>
                  <a:lnTo>
                    <a:pt x="6003" y="2354"/>
                  </a:lnTo>
                  <a:lnTo>
                    <a:pt x="6724" y="3266"/>
                  </a:lnTo>
                  <a:lnTo>
                    <a:pt x="7108" y="3794"/>
                  </a:lnTo>
                  <a:lnTo>
                    <a:pt x="7444" y="4323"/>
                  </a:lnTo>
                  <a:lnTo>
                    <a:pt x="7732" y="4851"/>
                  </a:lnTo>
                  <a:lnTo>
                    <a:pt x="8020" y="5475"/>
                  </a:lnTo>
                  <a:lnTo>
                    <a:pt x="8261" y="6051"/>
                  </a:lnTo>
                  <a:lnTo>
                    <a:pt x="8453" y="6676"/>
                  </a:lnTo>
                  <a:lnTo>
                    <a:pt x="8597" y="7300"/>
                  </a:lnTo>
                  <a:lnTo>
                    <a:pt x="8645" y="7972"/>
                  </a:lnTo>
                  <a:lnTo>
                    <a:pt x="8645" y="8645"/>
                  </a:lnTo>
                  <a:lnTo>
                    <a:pt x="8597" y="9317"/>
                  </a:lnTo>
                  <a:lnTo>
                    <a:pt x="8405" y="9990"/>
                  </a:lnTo>
                  <a:lnTo>
                    <a:pt x="8165" y="10662"/>
                  </a:lnTo>
                  <a:lnTo>
                    <a:pt x="7828" y="11334"/>
                  </a:lnTo>
                  <a:lnTo>
                    <a:pt x="7396" y="12055"/>
                  </a:lnTo>
                  <a:lnTo>
                    <a:pt x="6820" y="12727"/>
                  </a:lnTo>
                  <a:lnTo>
                    <a:pt x="6148" y="13447"/>
                  </a:lnTo>
                  <a:lnTo>
                    <a:pt x="5331" y="14120"/>
                  </a:lnTo>
                  <a:lnTo>
                    <a:pt x="4371" y="14792"/>
                  </a:lnTo>
                  <a:lnTo>
                    <a:pt x="3314" y="15464"/>
                  </a:lnTo>
                  <a:lnTo>
                    <a:pt x="2065" y="16137"/>
                  </a:lnTo>
                  <a:lnTo>
                    <a:pt x="2065" y="16137"/>
                  </a:lnTo>
                  <a:lnTo>
                    <a:pt x="1969" y="16473"/>
                  </a:lnTo>
                  <a:lnTo>
                    <a:pt x="1825" y="17193"/>
                  </a:lnTo>
                  <a:lnTo>
                    <a:pt x="1681" y="17529"/>
                  </a:lnTo>
                  <a:lnTo>
                    <a:pt x="1585" y="17866"/>
                  </a:lnTo>
                  <a:lnTo>
                    <a:pt x="1441" y="18058"/>
                  </a:lnTo>
                  <a:lnTo>
                    <a:pt x="1393" y="18106"/>
                  </a:lnTo>
                  <a:lnTo>
                    <a:pt x="1297" y="18106"/>
                  </a:lnTo>
                  <a:lnTo>
                    <a:pt x="1297" y="18106"/>
                  </a:lnTo>
                  <a:lnTo>
                    <a:pt x="1249" y="18010"/>
                  </a:lnTo>
                  <a:lnTo>
                    <a:pt x="1201" y="17914"/>
                  </a:lnTo>
                  <a:lnTo>
                    <a:pt x="1057" y="17481"/>
                  </a:lnTo>
                  <a:lnTo>
                    <a:pt x="769" y="16377"/>
                  </a:lnTo>
                  <a:lnTo>
                    <a:pt x="433" y="14792"/>
                  </a:lnTo>
                  <a:lnTo>
                    <a:pt x="433" y="14792"/>
                  </a:lnTo>
                  <a:lnTo>
                    <a:pt x="865" y="14600"/>
                  </a:lnTo>
                  <a:lnTo>
                    <a:pt x="1297" y="14360"/>
                  </a:lnTo>
                  <a:lnTo>
                    <a:pt x="1873" y="14024"/>
                  </a:lnTo>
                  <a:lnTo>
                    <a:pt x="2498" y="13543"/>
                  </a:lnTo>
                  <a:lnTo>
                    <a:pt x="3170" y="13015"/>
                  </a:lnTo>
                  <a:lnTo>
                    <a:pt x="3746" y="12391"/>
                  </a:lnTo>
                  <a:lnTo>
                    <a:pt x="4034" y="12055"/>
                  </a:lnTo>
                  <a:lnTo>
                    <a:pt x="4275" y="11670"/>
                  </a:lnTo>
                  <a:lnTo>
                    <a:pt x="4515" y="11286"/>
                  </a:lnTo>
                  <a:lnTo>
                    <a:pt x="4659" y="10902"/>
                  </a:lnTo>
                  <a:lnTo>
                    <a:pt x="4803" y="10470"/>
                  </a:lnTo>
                  <a:lnTo>
                    <a:pt x="4899" y="9990"/>
                  </a:lnTo>
                  <a:lnTo>
                    <a:pt x="4947" y="9557"/>
                  </a:lnTo>
                  <a:lnTo>
                    <a:pt x="4899" y="9077"/>
                  </a:lnTo>
                  <a:lnTo>
                    <a:pt x="4803" y="8549"/>
                  </a:lnTo>
                  <a:lnTo>
                    <a:pt x="4659" y="8020"/>
                  </a:lnTo>
                  <a:lnTo>
                    <a:pt x="4371" y="7492"/>
                  </a:lnTo>
                  <a:lnTo>
                    <a:pt x="4082" y="6916"/>
                  </a:lnTo>
                  <a:lnTo>
                    <a:pt x="3650" y="6340"/>
                  </a:lnTo>
                  <a:lnTo>
                    <a:pt x="3122" y="5715"/>
                  </a:lnTo>
                  <a:lnTo>
                    <a:pt x="2498" y="5139"/>
                  </a:lnTo>
                  <a:lnTo>
                    <a:pt x="1777" y="4467"/>
                  </a:lnTo>
                  <a:lnTo>
                    <a:pt x="961" y="3842"/>
                  </a:lnTo>
                  <a:lnTo>
                    <a:pt x="0" y="3170"/>
                  </a:lnTo>
                  <a:lnTo>
                    <a:pt x="3506" y="0"/>
                  </a:lnTo>
                </a:path>
              </a:pathLst>
            </a:custGeom>
            <a:no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756" name="Google Shape;3756;p59"/>
            <p:cNvSpPr/>
            <p:nvPr/>
          </p:nvSpPr>
          <p:spPr>
            <a:xfrm>
              <a:off x="873250" y="3819175"/>
              <a:ext cx="76850" cy="128500"/>
            </a:xfrm>
            <a:custGeom>
              <a:avLst/>
              <a:gdLst/>
              <a:ahLst/>
              <a:cxnLst/>
              <a:rect l="l" t="t" r="r" b="b"/>
              <a:pathLst>
                <a:path w="3074" h="5140" extrusionOk="0">
                  <a:moveTo>
                    <a:pt x="1009" y="1"/>
                  </a:moveTo>
                  <a:lnTo>
                    <a:pt x="625" y="49"/>
                  </a:lnTo>
                  <a:lnTo>
                    <a:pt x="240" y="97"/>
                  </a:lnTo>
                  <a:lnTo>
                    <a:pt x="96" y="145"/>
                  </a:lnTo>
                  <a:lnTo>
                    <a:pt x="0" y="193"/>
                  </a:lnTo>
                  <a:lnTo>
                    <a:pt x="0" y="433"/>
                  </a:lnTo>
                  <a:lnTo>
                    <a:pt x="48" y="1009"/>
                  </a:lnTo>
                  <a:lnTo>
                    <a:pt x="144" y="1826"/>
                  </a:lnTo>
                  <a:lnTo>
                    <a:pt x="240" y="2690"/>
                  </a:lnTo>
                  <a:lnTo>
                    <a:pt x="385" y="3603"/>
                  </a:lnTo>
                  <a:lnTo>
                    <a:pt x="577" y="4371"/>
                  </a:lnTo>
                  <a:lnTo>
                    <a:pt x="721" y="4659"/>
                  </a:lnTo>
                  <a:lnTo>
                    <a:pt x="817" y="4899"/>
                  </a:lnTo>
                  <a:lnTo>
                    <a:pt x="913" y="5091"/>
                  </a:lnTo>
                  <a:lnTo>
                    <a:pt x="1057" y="5139"/>
                  </a:lnTo>
                  <a:lnTo>
                    <a:pt x="1201" y="5139"/>
                  </a:lnTo>
                  <a:lnTo>
                    <a:pt x="1297" y="5091"/>
                  </a:lnTo>
                  <a:lnTo>
                    <a:pt x="1537" y="4899"/>
                  </a:lnTo>
                  <a:lnTo>
                    <a:pt x="1729" y="4659"/>
                  </a:lnTo>
                  <a:lnTo>
                    <a:pt x="1921" y="4371"/>
                  </a:lnTo>
                  <a:lnTo>
                    <a:pt x="2209" y="3795"/>
                  </a:lnTo>
                  <a:lnTo>
                    <a:pt x="2306" y="3507"/>
                  </a:lnTo>
                  <a:lnTo>
                    <a:pt x="2450" y="3410"/>
                  </a:lnTo>
                  <a:lnTo>
                    <a:pt x="2786" y="3122"/>
                  </a:lnTo>
                  <a:lnTo>
                    <a:pt x="2930" y="2978"/>
                  </a:lnTo>
                  <a:lnTo>
                    <a:pt x="3026" y="2786"/>
                  </a:lnTo>
                  <a:lnTo>
                    <a:pt x="3074" y="2642"/>
                  </a:lnTo>
                  <a:lnTo>
                    <a:pt x="3026" y="2498"/>
                  </a:lnTo>
                  <a:lnTo>
                    <a:pt x="2834" y="2306"/>
                  </a:lnTo>
                  <a:lnTo>
                    <a:pt x="2594" y="2114"/>
                  </a:lnTo>
                  <a:lnTo>
                    <a:pt x="2450" y="2018"/>
                  </a:lnTo>
                  <a:lnTo>
                    <a:pt x="2306" y="1970"/>
                  </a:lnTo>
                  <a:lnTo>
                    <a:pt x="2161" y="1970"/>
                  </a:lnTo>
                  <a:lnTo>
                    <a:pt x="2017" y="2018"/>
                  </a:lnTo>
                  <a:lnTo>
                    <a:pt x="1921" y="2114"/>
                  </a:lnTo>
                  <a:lnTo>
                    <a:pt x="1825" y="2258"/>
                  </a:lnTo>
                  <a:lnTo>
                    <a:pt x="1681" y="2546"/>
                  </a:lnTo>
                  <a:lnTo>
                    <a:pt x="1585" y="2882"/>
                  </a:lnTo>
                  <a:lnTo>
                    <a:pt x="1489" y="1441"/>
                  </a:lnTo>
                  <a:lnTo>
                    <a:pt x="1393" y="481"/>
                  </a:lnTo>
                  <a:lnTo>
                    <a:pt x="1345" y="145"/>
                  </a:lnTo>
                  <a:lnTo>
                    <a:pt x="1297" y="49"/>
                  </a:lnTo>
                  <a:lnTo>
                    <a:pt x="1297" y="1"/>
                  </a:lnTo>
                  <a:close/>
                </a:path>
              </a:pathLst>
            </a:custGeom>
            <a:solidFill>
              <a:srgbClr val="FDFDFD"/>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757" name="Google Shape;3757;p59"/>
            <p:cNvSpPr/>
            <p:nvPr/>
          </p:nvSpPr>
          <p:spPr>
            <a:xfrm>
              <a:off x="873250" y="3819175"/>
              <a:ext cx="76850" cy="128500"/>
            </a:xfrm>
            <a:custGeom>
              <a:avLst/>
              <a:gdLst/>
              <a:ahLst/>
              <a:cxnLst/>
              <a:rect l="l" t="t" r="r" b="b"/>
              <a:pathLst>
                <a:path w="3074" h="5140" fill="none" extrusionOk="0">
                  <a:moveTo>
                    <a:pt x="3026" y="2498"/>
                  </a:moveTo>
                  <a:lnTo>
                    <a:pt x="3026" y="2498"/>
                  </a:lnTo>
                  <a:lnTo>
                    <a:pt x="2834" y="2306"/>
                  </a:lnTo>
                  <a:lnTo>
                    <a:pt x="2594" y="2114"/>
                  </a:lnTo>
                  <a:lnTo>
                    <a:pt x="2450" y="2018"/>
                  </a:lnTo>
                  <a:lnTo>
                    <a:pt x="2306" y="1970"/>
                  </a:lnTo>
                  <a:lnTo>
                    <a:pt x="2161" y="1970"/>
                  </a:lnTo>
                  <a:lnTo>
                    <a:pt x="2017" y="2018"/>
                  </a:lnTo>
                  <a:lnTo>
                    <a:pt x="2017" y="2018"/>
                  </a:lnTo>
                  <a:lnTo>
                    <a:pt x="1921" y="2114"/>
                  </a:lnTo>
                  <a:lnTo>
                    <a:pt x="1825" y="2258"/>
                  </a:lnTo>
                  <a:lnTo>
                    <a:pt x="1681" y="2546"/>
                  </a:lnTo>
                  <a:lnTo>
                    <a:pt x="1585" y="2882"/>
                  </a:lnTo>
                  <a:lnTo>
                    <a:pt x="1585" y="2882"/>
                  </a:lnTo>
                  <a:lnTo>
                    <a:pt x="1489" y="1441"/>
                  </a:lnTo>
                  <a:lnTo>
                    <a:pt x="1393" y="481"/>
                  </a:lnTo>
                  <a:lnTo>
                    <a:pt x="1345" y="145"/>
                  </a:lnTo>
                  <a:lnTo>
                    <a:pt x="1297" y="49"/>
                  </a:lnTo>
                  <a:lnTo>
                    <a:pt x="1297" y="1"/>
                  </a:lnTo>
                  <a:lnTo>
                    <a:pt x="1297" y="1"/>
                  </a:lnTo>
                  <a:lnTo>
                    <a:pt x="1009" y="1"/>
                  </a:lnTo>
                  <a:lnTo>
                    <a:pt x="625" y="49"/>
                  </a:lnTo>
                  <a:lnTo>
                    <a:pt x="240" y="97"/>
                  </a:lnTo>
                  <a:lnTo>
                    <a:pt x="96" y="145"/>
                  </a:lnTo>
                  <a:lnTo>
                    <a:pt x="0" y="193"/>
                  </a:lnTo>
                  <a:lnTo>
                    <a:pt x="0" y="193"/>
                  </a:lnTo>
                  <a:lnTo>
                    <a:pt x="0" y="433"/>
                  </a:lnTo>
                  <a:lnTo>
                    <a:pt x="48" y="1009"/>
                  </a:lnTo>
                  <a:lnTo>
                    <a:pt x="144" y="1826"/>
                  </a:lnTo>
                  <a:lnTo>
                    <a:pt x="240" y="2690"/>
                  </a:lnTo>
                  <a:lnTo>
                    <a:pt x="385" y="3603"/>
                  </a:lnTo>
                  <a:lnTo>
                    <a:pt x="577" y="4371"/>
                  </a:lnTo>
                  <a:lnTo>
                    <a:pt x="721" y="4659"/>
                  </a:lnTo>
                  <a:lnTo>
                    <a:pt x="817" y="4899"/>
                  </a:lnTo>
                  <a:lnTo>
                    <a:pt x="913" y="5091"/>
                  </a:lnTo>
                  <a:lnTo>
                    <a:pt x="1057" y="5139"/>
                  </a:lnTo>
                  <a:lnTo>
                    <a:pt x="1057" y="5139"/>
                  </a:lnTo>
                  <a:lnTo>
                    <a:pt x="1201" y="5139"/>
                  </a:lnTo>
                  <a:lnTo>
                    <a:pt x="1297" y="5091"/>
                  </a:lnTo>
                  <a:lnTo>
                    <a:pt x="1537" y="4899"/>
                  </a:lnTo>
                  <a:lnTo>
                    <a:pt x="1729" y="4659"/>
                  </a:lnTo>
                  <a:lnTo>
                    <a:pt x="1921" y="4371"/>
                  </a:lnTo>
                  <a:lnTo>
                    <a:pt x="2209" y="3795"/>
                  </a:lnTo>
                  <a:lnTo>
                    <a:pt x="2306" y="3507"/>
                  </a:lnTo>
                  <a:lnTo>
                    <a:pt x="2306" y="3507"/>
                  </a:lnTo>
                  <a:lnTo>
                    <a:pt x="2450" y="3410"/>
                  </a:lnTo>
                  <a:lnTo>
                    <a:pt x="2786" y="3122"/>
                  </a:lnTo>
                  <a:lnTo>
                    <a:pt x="2930" y="2978"/>
                  </a:lnTo>
                  <a:lnTo>
                    <a:pt x="3026" y="2786"/>
                  </a:lnTo>
                  <a:lnTo>
                    <a:pt x="3074" y="2642"/>
                  </a:lnTo>
                  <a:lnTo>
                    <a:pt x="3026" y="2498"/>
                  </a:lnTo>
                </a:path>
              </a:pathLst>
            </a:custGeom>
            <a:no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758" name="Google Shape;3758;p59"/>
            <p:cNvSpPr/>
            <p:nvPr/>
          </p:nvSpPr>
          <p:spPr>
            <a:xfrm>
              <a:off x="873250" y="3819175"/>
              <a:ext cx="76850" cy="128500"/>
            </a:xfrm>
            <a:custGeom>
              <a:avLst/>
              <a:gdLst/>
              <a:ahLst/>
              <a:cxnLst/>
              <a:rect l="l" t="t" r="r" b="b"/>
              <a:pathLst>
                <a:path w="3074" h="5140" extrusionOk="0">
                  <a:moveTo>
                    <a:pt x="1057" y="1"/>
                  </a:moveTo>
                  <a:lnTo>
                    <a:pt x="433" y="49"/>
                  </a:lnTo>
                  <a:lnTo>
                    <a:pt x="144" y="97"/>
                  </a:lnTo>
                  <a:lnTo>
                    <a:pt x="48" y="145"/>
                  </a:lnTo>
                  <a:lnTo>
                    <a:pt x="0" y="193"/>
                  </a:lnTo>
                  <a:lnTo>
                    <a:pt x="0" y="337"/>
                  </a:lnTo>
                  <a:lnTo>
                    <a:pt x="96" y="1393"/>
                  </a:lnTo>
                  <a:lnTo>
                    <a:pt x="288" y="3026"/>
                  </a:lnTo>
                  <a:lnTo>
                    <a:pt x="433" y="3795"/>
                  </a:lnTo>
                  <a:lnTo>
                    <a:pt x="625" y="4467"/>
                  </a:lnTo>
                  <a:lnTo>
                    <a:pt x="721" y="4755"/>
                  </a:lnTo>
                  <a:lnTo>
                    <a:pt x="817" y="4947"/>
                  </a:lnTo>
                  <a:lnTo>
                    <a:pt x="961" y="5091"/>
                  </a:lnTo>
                  <a:lnTo>
                    <a:pt x="1057" y="5139"/>
                  </a:lnTo>
                  <a:lnTo>
                    <a:pt x="1201" y="5139"/>
                  </a:lnTo>
                  <a:lnTo>
                    <a:pt x="1345" y="5091"/>
                  </a:lnTo>
                  <a:lnTo>
                    <a:pt x="1537" y="4899"/>
                  </a:lnTo>
                  <a:lnTo>
                    <a:pt x="1777" y="4611"/>
                  </a:lnTo>
                  <a:lnTo>
                    <a:pt x="1921" y="4323"/>
                  </a:lnTo>
                  <a:lnTo>
                    <a:pt x="2209" y="3795"/>
                  </a:lnTo>
                  <a:lnTo>
                    <a:pt x="2306" y="3507"/>
                  </a:lnTo>
                  <a:lnTo>
                    <a:pt x="2690" y="3218"/>
                  </a:lnTo>
                  <a:lnTo>
                    <a:pt x="2978" y="2882"/>
                  </a:lnTo>
                  <a:lnTo>
                    <a:pt x="3074" y="2738"/>
                  </a:lnTo>
                  <a:lnTo>
                    <a:pt x="3074" y="2642"/>
                  </a:lnTo>
                  <a:lnTo>
                    <a:pt x="3026" y="2498"/>
                  </a:lnTo>
                  <a:lnTo>
                    <a:pt x="2882" y="2354"/>
                  </a:lnTo>
                  <a:lnTo>
                    <a:pt x="2690" y="2162"/>
                  </a:lnTo>
                  <a:lnTo>
                    <a:pt x="2450" y="2018"/>
                  </a:lnTo>
                  <a:lnTo>
                    <a:pt x="2258" y="1970"/>
                  </a:lnTo>
                  <a:lnTo>
                    <a:pt x="2017" y="2018"/>
                  </a:lnTo>
                  <a:lnTo>
                    <a:pt x="1921" y="2114"/>
                  </a:lnTo>
                  <a:lnTo>
                    <a:pt x="1777" y="2306"/>
                  </a:lnTo>
                  <a:lnTo>
                    <a:pt x="1681" y="2594"/>
                  </a:lnTo>
                  <a:lnTo>
                    <a:pt x="1585" y="2882"/>
                  </a:lnTo>
                  <a:lnTo>
                    <a:pt x="1537" y="1730"/>
                  </a:lnTo>
                  <a:lnTo>
                    <a:pt x="1441" y="817"/>
                  </a:lnTo>
                  <a:lnTo>
                    <a:pt x="1345" y="145"/>
                  </a:lnTo>
                  <a:lnTo>
                    <a:pt x="1297" y="49"/>
                  </a:lnTo>
                  <a:lnTo>
                    <a:pt x="1297" y="1"/>
                  </a:lnTo>
                  <a:close/>
                </a:path>
              </a:pathLst>
            </a:custGeom>
            <a:solidFill>
              <a:srgbClr val="F8F8F8"/>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759" name="Google Shape;3759;p59"/>
            <p:cNvSpPr/>
            <p:nvPr/>
          </p:nvSpPr>
          <p:spPr>
            <a:xfrm>
              <a:off x="873250" y="3819175"/>
              <a:ext cx="76850" cy="128500"/>
            </a:xfrm>
            <a:custGeom>
              <a:avLst/>
              <a:gdLst/>
              <a:ahLst/>
              <a:cxnLst/>
              <a:rect l="l" t="t" r="r" b="b"/>
              <a:pathLst>
                <a:path w="3074" h="5140" fill="none" extrusionOk="0">
                  <a:moveTo>
                    <a:pt x="1057" y="1"/>
                  </a:moveTo>
                  <a:lnTo>
                    <a:pt x="1057" y="1"/>
                  </a:lnTo>
                  <a:lnTo>
                    <a:pt x="433" y="49"/>
                  </a:lnTo>
                  <a:lnTo>
                    <a:pt x="144" y="97"/>
                  </a:lnTo>
                  <a:lnTo>
                    <a:pt x="48" y="145"/>
                  </a:lnTo>
                  <a:lnTo>
                    <a:pt x="0" y="193"/>
                  </a:lnTo>
                  <a:lnTo>
                    <a:pt x="0" y="193"/>
                  </a:lnTo>
                  <a:lnTo>
                    <a:pt x="0" y="337"/>
                  </a:lnTo>
                  <a:lnTo>
                    <a:pt x="0" y="337"/>
                  </a:lnTo>
                  <a:lnTo>
                    <a:pt x="96" y="1393"/>
                  </a:lnTo>
                  <a:lnTo>
                    <a:pt x="288" y="3026"/>
                  </a:lnTo>
                  <a:lnTo>
                    <a:pt x="433" y="3795"/>
                  </a:lnTo>
                  <a:lnTo>
                    <a:pt x="625" y="4467"/>
                  </a:lnTo>
                  <a:lnTo>
                    <a:pt x="721" y="4755"/>
                  </a:lnTo>
                  <a:lnTo>
                    <a:pt x="817" y="4947"/>
                  </a:lnTo>
                  <a:lnTo>
                    <a:pt x="961" y="5091"/>
                  </a:lnTo>
                  <a:lnTo>
                    <a:pt x="1057" y="5139"/>
                  </a:lnTo>
                  <a:lnTo>
                    <a:pt x="1057" y="5139"/>
                  </a:lnTo>
                  <a:lnTo>
                    <a:pt x="1105" y="5139"/>
                  </a:lnTo>
                  <a:lnTo>
                    <a:pt x="1105" y="5139"/>
                  </a:lnTo>
                  <a:lnTo>
                    <a:pt x="1201" y="5139"/>
                  </a:lnTo>
                  <a:lnTo>
                    <a:pt x="1345" y="5091"/>
                  </a:lnTo>
                  <a:lnTo>
                    <a:pt x="1537" y="4899"/>
                  </a:lnTo>
                  <a:lnTo>
                    <a:pt x="1777" y="4611"/>
                  </a:lnTo>
                  <a:lnTo>
                    <a:pt x="1921" y="4323"/>
                  </a:lnTo>
                  <a:lnTo>
                    <a:pt x="2209" y="3795"/>
                  </a:lnTo>
                  <a:lnTo>
                    <a:pt x="2306" y="3507"/>
                  </a:lnTo>
                  <a:lnTo>
                    <a:pt x="2306" y="3507"/>
                  </a:lnTo>
                  <a:lnTo>
                    <a:pt x="2690" y="3218"/>
                  </a:lnTo>
                  <a:lnTo>
                    <a:pt x="2978" y="2882"/>
                  </a:lnTo>
                  <a:lnTo>
                    <a:pt x="3074" y="2738"/>
                  </a:lnTo>
                  <a:lnTo>
                    <a:pt x="3074" y="2642"/>
                  </a:lnTo>
                  <a:lnTo>
                    <a:pt x="3074" y="2642"/>
                  </a:lnTo>
                  <a:lnTo>
                    <a:pt x="3026" y="2498"/>
                  </a:lnTo>
                  <a:lnTo>
                    <a:pt x="3026" y="2498"/>
                  </a:lnTo>
                  <a:lnTo>
                    <a:pt x="2882" y="2354"/>
                  </a:lnTo>
                  <a:lnTo>
                    <a:pt x="2690" y="2162"/>
                  </a:lnTo>
                  <a:lnTo>
                    <a:pt x="2450" y="2018"/>
                  </a:lnTo>
                  <a:lnTo>
                    <a:pt x="2258" y="1970"/>
                  </a:lnTo>
                  <a:lnTo>
                    <a:pt x="2258" y="1970"/>
                  </a:lnTo>
                  <a:lnTo>
                    <a:pt x="2017" y="2018"/>
                  </a:lnTo>
                  <a:lnTo>
                    <a:pt x="2017" y="2018"/>
                  </a:lnTo>
                  <a:lnTo>
                    <a:pt x="1921" y="2114"/>
                  </a:lnTo>
                  <a:lnTo>
                    <a:pt x="1921" y="2114"/>
                  </a:lnTo>
                  <a:lnTo>
                    <a:pt x="1777" y="2306"/>
                  </a:lnTo>
                  <a:lnTo>
                    <a:pt x="1681" y="2594"/>
                  </a:lnTo>
                  <a:lnTo>
                    <a:pt x="1585" y="2882"/>
                  </a:lnTo>
                  <a:lnTo>
                    <a:pt x="1585" y="2882"/>
                  </a:lnTo>
                  <a:lnTo>
                    <a:pt x="1537" y="1730"/>
                  </a:lnTo>
                  <a:lnTo>
                    <a:pt x="1441" y="817"/>
                  </a:lnTo>
                  <a:lnTo>
                    <a:pt x="1345" y="145"/>
                  </a:lnTo>
                  <a:lnTo>
                    <a:pt x="1345" y="145"/>
                  </a:lnTo>
                  <a:lnTo>
                    <a:pt x="1297" y="49"/>
                  </a:lnTo>
                  <a:lnTo>
                    <a:pt x="1297" y="1"/>
                  </a:lnTo>
                  <a:lnTo>
                    <a:pt x="1297" y="1"/>
                  </a:lnTo>
                  <a:lnTo>
                    <a:pt x="1057" y="1"/>
                  </a:lnTo>
                </a:path>
              </a:pathLst>
            </a:custGeom>
            <a:no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760" name="Google Shape;3760;p59"/>
            <p:cNvSpPr/>
            <p:nvPr/>
          </p:nvSpPr>
          <p:spPr>
            <a:xfrm>
              <a:off x="882850" y="3819175"/>
              <a:ext cx="67250" cy="127300"/>
            </a:xfrm>
            <a:custGeom>
              <a:avLst/>
              <a:gdLst/>
              <a:ahLst/>
              <a:cxnLst/>
              <a:rect l="l" t="t" r="r" b="b"/>
              <a:pathLst>
                <a:path w="2690" h="5092" extrusionOk="0">
                  <a:moveTo>
                    <a:pt x="529" y="1"/>
                  </a:moveTo>
                  <a:lnTo>
                    <a:pt x="1" y="49"/>
                  </a:lnTo>
                  <a:lnTo>
                    <a:pt x="97" y="1057"/>
                  </a:lnTo>
                  <a:lnTo>
                    <a:pt x="289" y="2546"/>
                  </a:lnTo>
                  <a:lnTo>
                    <a:pt x="433" y="3266"/>
                  </a:lnTo>
                  <a:lnTo>
                    <a:pt x="577" y="3987"/>
                  </a:lnTo>
                  <a:lnTo>
                    <a:pt x="721" y="4611"/>
                  </a:lnTo>
                  <a:lnTo>
                    <a:pt x="961" y="5091"/>
                  </a:lnTo>
                  <a:lnTo>
                    <a:pt x="1153" y="4899"/>
                  </a:lnTo>
                  <a:lnTo>
                    <a:pt x="1297" y="4707"/>
                  </a:lnTo>
                  <a:lnTo>
                    <a:pt x="1633" y="4179"/>
                  </a:lnTo>
                  <a:lnTo>
                    <a:pt x="1874" y="3699"/>
                  </a:lnTo>
                  <a:lnTo>
                    <a:pt x="1922" y="3507"/>
                  </a:lnTo>
                  <a:lnTo>
                    <a:pt x="2066" y="3410"/>
                  </a:lnTo>
                  <a:lnTo>
                    <a:pt x="2402" y="3122"/>
                  </a:lnTo>
                  <a:lnTo>
                    <a:pt x="2546" y="2978"/>
                  </a:lnTo>
                  <a:lnTo>
                    <a:pt x="2642" y="2786"/>
                  </a:lnTo>
                  <a:lnTo>
                    <a:pt x="2690" y="2642"/>
                  </a:lnTo>
                  <a:lnTo>
                    <a:pt x="2642" y="2498"/>
                  </a:lnTo>
                  <a:lnTo>
                    <a:pt x="2450" y="2306"/>
                  </a:lnTo>
                  <a:lnTo>
                    <a:pt x="2210" y="2114"/>
                  </a:lnTo>
                  <a:lnTo>
                    <a:pt x="2066" y="2018"/>
                  </a:lnTo>
                  <a:lnTo>
                    <a:pt x="1922" y="1970"/>
                  </a:lnTo>
                  <a:lnTo>
                    <a:pt x="1777" y="1970"/>
                  </a:lnTo>
                  <a:lnTo>
                    <a:pt x="1633" y="2018"/>
                  </a:lnTo>
                  <a:lnTo>
                    <a:pt x="1537" y="2114"/>
                  </a:lnTo>
                  <a:lnTo>
                    <a:pt x="1441" y="2258"/>
                  </a:lnTo>
                  <a:lnTo>
                    <a:pt x="1297" y="2546"/>
                  </a:lnTo>
                  <a:lnTo>
                    <a:pt x="1201" y="2882"/>
                  </a:lnTo>
                  <a:lnTo>
                    <a:pt x="1105" y="1441"/>
                  </a:lnTo>
                  <a:lnTo>
                    <a:pt x="1009" y="481"/>
                  </a:lnTo>
                  <a:lnTo>
                    <a:pt x="961" y="145"/>
                  </a:lnTo>
                  <a:lnTo>
                    <a:pt x="913" y="49"/>
                  </a:lnTo>
                  <a:lnTo>
                    <a:pt x="913" y="1"/>
                  </a:lnTo>
                  <a:close/>
                </a:path>
              </a:pathLst>
            </a:custGeom>
            <a:solidFill>
              <a:srgbClr val="210A0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761" name="Google Shape;3761;p59"/>
            <p:cNvSpPr/>
            <p:nvPr/>
          </p:nvSpPr>
          <p:spPr>
            <a:xfrm>
              <a:off x="894850" y="3910425"/>
              <a:ext cx="33650" cy="36050"/>
            </a:xfrm>
            <a:custGeom>
              <a:avLst/>
              <a:gdLst/>
              <a:ahLst/>
              <a:cxnLst/>
              <a:rect l="l" t="t" r="r" b="b"/>
              <a:pathLst>
                <a:path w="1346" h="1442" extrusionOk="0">
                  <a:moveTo>
                    <a:pt x="1" y="1"/>
                  </a:moveTo>
                  <a:lnTo>
                    <a:pt x="193" y="817"/>
                  </a:lnTo>
                  <a:lnTo>
                    <a:pt x="337" y="1153"/>
                  </a:lnTo>
                  <a:lnTo>
                    <a:pt x="481" y="1441"/>
                  </a:lnTo>
                  <a:lnTo>
                    <a:pt x="577" y="1297"/>
                  </a:lnTo>
                  <a:lnTo>
                    <a:pt x="721" y="1201"/>
                  </a:lnTo>
                  <a:lnTo>
                    <a:pt x="961" y="865"/>
                  </a:lnTo>
                  <a:lnTo>
                    <a:pt x="1201" y="481"/>
                  </a:lnTo>
                  <a:lnTo>
                    <a:pt x="1345" y="145"/>
                  </a:lnTo>
                  <a:lnTo>
                    <a:pt x="721" y="1"/>
                  </a:lnTo>
                  <a:close/>
                </a:path>
              </a:pathLst>
            </a:custGeom>
            <a:solidFill>
              <a:srgbClr val="FDFDFD"/>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762" name="Google Shape;3762;p59"/>
            <p:cNvSpPr/>
            <p:nvPr/>
          </p:nvSpPr>
          <p:spPr>
            <a:xfrm>
              <a:off x="969300" y="3715925"/>
              <a:ext cx="24025" cy="55250"/>
            </a:xfrm>
            <a:custGeom>
              <a:avLst/>
              <a:gdLst/>
              <a:ahLst/>
              <a:cxnLst/>
              <a:rect l="l" t="t" r="r" b="b"/>
              <a:pathLst>
                <a:path w="961" h="2210" extrusionOk="0">
                  <a:moveTo>
                    <a:pt x="961" y="1"/>
                  </a:moveTo>
                  <a:lnTo>
                    <a:pt x="961" y="1"/>
                  </a:lnTo>
                  <a:lnTo>
                    <a:pt x="961" y="1"/>
                  </a:lnTo>
                  <a:lnTo>
                    <a:pt x="961" y="1"/>
                  </a:lnTo>
                  <a:lnTo>
                    <a:pt x="817" y="625"/>
                  </a:lnTo>
                  <a:lnTo>
                    <a:pt x="625" y="1153"/>
                  </a:lnTo>
                  <a:lnTo>
                    <a:pt x="337" y="1681"/>
                  </a:lnTo>
                  <a:lnTo>
                    <a:pt x="0" y="2210"/>
                  </a:lnTo>
                  <a:lnTo>
                    <a:pt x="0" y="2210"/>
                  </a:lnTo>
                  <a:lnTo>
                    <a:pt x="0" y="2210"/>
                  </a:lnTo>
                  <a:lnTo>
                    <a:pt x="0" y="2210"/>
                  </a:lnTo>
                  <a:lnTo>
                    <a:pt x="337" y="1681"/>
                  </a:lnTo>
                  <a:lnTo>
                    <a:pt x="625" y="1153"/>
                  </a:lnTo>
                  <a:lnTo>
                    <a:pt x="817" y="625"/>
                  </a:lnTo>
                  <a:lnTo>
                    <a:pt x="961" y="1"/>
                  </a:lnTo>
                  <a:close/>
                </a:path>
              </a:pathLst>
            </a:custGeom>
            <a:solidFill>
              <a:srgbClr val="D6514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763" name="Google Shape;3763;p59"/>
            <p:cNvSpPr/>
            <p:nvPr/>
          </p:nvSpPr>
          <p:spPr>
            <a:xfrm>
              <a:off x="969300" y="3715925"/>
              <a:ext cx="24025" cy="55250"/>
            </a:xfrm>
            <a:custGeom>
              <a:avLst/>
              <a:gdLst/>
              <a:ahLst/>
              <a:cxnLst/>
              <a:rect l="l" t="t" r="r" b="b"/>
              <a:pathLst>
                <a:path w="961" h="2210" fill="none" extrusionOk="0">
                  <a:moveTo>
                    <a:pt x="961" y="1"/>
                  </a:moveTo>
                  <a:lnTo>
                    <a:pt x="961" y="1"/>
                  </a:lnTo>
                  <a:lnTo>
                    <a:pt x="961" y="1"/>
                  </a:lnTo>
                  <a:lnTo>
                    <a:pt x="961" y="1"/>
                  </a:lnTo>
                  <a:lnTo>
                    <a:pt x="817" y="625"/>
                  </a:lnTo>
                  <a:lnTo>
                    <a:pt x="625" y="1153"/>
                  </a:lnTo>
                  <a:lnTo>
                    <a:pt x="337" y="1681"/>
                  </a:lnTo>
                  <a:lnTo>
                    <a:pt x="0" y="2210"/>
                  </a:lnTo>
                  <a:lnTo>
                    <a:pt x="0" y="2210"/>
                  </a:lnTo>
                  <a:lnTo>
                    <a:pt x="0" y="2210"/>
                  </a:lnTo>
                  <a:lnTo>
                    <a:pt x="0" y="2210"/>
                  </a:lnTo>
                  <a:lnTo>
                    <a:pt x="337" y="1681"/>
                  </a:lnTo>
                  <a:lnTo>
                    <a:pt x="625" y="1153"/>
                  </a:lnTo>
                  <a:lnTo>
                    <a:pt x="817" y="625"/>
                  </a:lnTo>
                  <a:lnTo>
                    <a:pt x="961" y="1"/>
                  </a:lnTo>
                </a:path>
              </a:pathLst>
            </a:custGeom>
            <a:no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764" name="Google Shape;3764;p59"/>
            <p:cNvSpPr/>
            <p:nvPr/>
          </p:nvSpPr>
          <p:spPr>
            <a:xfrm>
              <a:off x="969300" y="3642675"/>
              <a:ext cx="117675" cy="128500"/>
            </a:xfrm>
            <a:custGeom>
              <a:avLst/>
              <a:gdLst/>
              <a:ahLst/>
              <a:cxnLst/>
              <a:rect l="l" t="t" r="r" b="b"/>
              <a:pathLst>
                <a:path w="4707" h="5140" extrusionOk="0">
                  <a:moveTo>
                    <a:pt x="4323" y="1"/>
                  </a:moveTo>
                  <a:lnTo>
                    <a:pt x="4179" y="49"/>
                  </a:lnTo>
                  <a:lnTo>
                    <a:pt x="4082" y="97"/>
                  </a:lnTo>
                  <a:lnTo>
                    <a:pt x="3794" y="289"/>
                  </a:lnTo>
                  <a:lnTo>
                    <a:pt x="3410" y="625"/>
                  </a:lnTo>
                  <a:lnTo>
                    <a:pt x="3026" y="1010"/>
                  </a:lnTo>
                  <a:lnTo>
                    <a:pt x="2065" y="1970"/>
                  </a:lnTo>
                  <a:lnTo>
                    <a:pt x="1537" y="2450"/>
                  </a:lnTo>
                  <a:lnTo>
                    <a:pt x="961" y="2931"/>
                  </a:lnTo>
                  <a:lnTo>
                    <a:pt x="817" y="3555"/>
                  </a:lnTo>
                  <a:lnTo>
                    <a:pt x="625" y="4083"/>
                  </a:lnTo>
                  <a:lnTo>
                    <a:pt x="337" y="4611"/>
                  </a:lnTo>
                  <a:lnTo>
                    <a:pt x="0" y="5140"/>
                  </a:lnTo>
                  <a:lnTo>
                    <a:pt x="1153" y="4755"/>
                  </a:lnTo>
                  <a:lnTo>
                    <a:pt x="2306" y="4275"/>
                  </a:lnTo>
                  <a:lnTo>
                    <a:pt x="2882" y="4035"/>
                  </a:lnTo>
                  <a:lnTo>
                    <a:pt x="3410" y="3747"/>
                  </a:lnTo>
                  <a:lnTo>
                    <a:pt x="3938" y="3411"/>
                  </a:lnTo>
                  <a:lnTo>
                    <a:pt x="4419" y="3075"/>
                  </a:lnTo>
                  <a:lnTo>
                    <a:pt x="4563" y="2594"/>
                  </a:lnTo>
                  <a:lnTo>
                    <a:pt x="4611" y="2258"/>
                  </a:lnTo>
                  <a:lnTo>
                    <a:pt x="4707" y="1490"/>
                  </a:lnTo>
                  <a:lnTo>
                    <a:pt x="4707" y="1058"/>
                  </a:lnTo>
                  <a:lnTo>
                    <a:pt x="4659" y="721"/>
                  </a:lnTo>
                  <a:lnTo>
                    <a:pt x="4659" y="673"/>
                  </a:lnTo>
                  <a:lnTo>
                    <a:pt x="4659" y="625"/>
                  </a:lnTo>
                  <a:lnTo>
                    <a:pt x="4611" y="289"/>
                  </a:lnTo>
                  <a:lnTo>
                    <a:pt x="4467" y="97"/>
                  </a:lnTo>
                  <a:lnTo>
                    <a:pt x="4467" y="49"/>
                  </a:lnTo>
                  <a:lnTo>
                    <a:pt x="4371" y="49"/>
                  </a:lnTo>
                  <a:lnTo>
                    <a:pt x="4323" y="1"/>
                  </a:lnTo>
                  <a:close/>
                </a:path>
              </a:pathLst>
            </a:custGeom>
            <a:solidFill>
              <a:srgbClr val="BF501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765" name="Google Shape;3765;p59"/>
            <p:cNvSpPr/>
            <p:nvPr/>
          </p:nvSpPr>
          <p:spPr>
            <a:xfrm>
              <a:off x="969300" y="3642675"/>
              <a:ext cx="117675" cy="128500"/>
            </a:xfrm>
            <a:custGeom>
              <a:avLst/>
              <a:gdLst/>
              <a:ahLst/>
              <a:cxnLst/>
              <a:rect l="l" t="t" r="r" b="b"/>
              <a:pathLst>
                <a:path w="4707" h="5140" fill="none" extrusionOk="0">
                  <a:moveTo>
                    <a:pt x="4323" y="1"/>
                  </a:moveTo>
                  <a:lnTo>
                    <a:pt x="4323" y="1"/>
                  </a:lnTo>
                  <a:lnTo>
                    <a:pt x="4179" y="49"/>
                  </a:lnTo>
                  <a:lnTo>
                    <a:pt x="4082" y="97"/>
                  </a:lnTo>
                  <a:lnTo>
                    <a:pt x="3794" y="289"/>
                  </a:lnTo>
                  <a:lnTo>
                    <a:pt x="3410" y="625"/>
                  </a:lnTo>
                  <a:lnTo>
                    <a:pt x="3026" y="1010"/>
                  </a:lnTo>
                  <a:lnTo>
                    <a:pt x="2065" y="1970"/>
                  </a:lnTo>
                  <a:lnTo>
                    <a:pt x="1537" y="2450"/>
                  </a:lnTo>
                  <a:lnTo>
                    <a:pt x="961" y="2931"/>
                  </a:lnTo>
                  <a:lnTo>
                    <a:pt x="961" y="2931"/>
                  </a:lnTo>
                  <a:lnTo>
                    <a:pt x="817" y="3555"/>
                  </a:lnTo>
                  <a:lnTo>
                    <a:pt x="625" y="4083"/>
                  </a:lnTo>
                  <a:lnTo>
                    <a:pt x="337" y="4611"/>
                  </a:lnTo>
                  <a:lnTo>
                    <a:pt x="0" y="5140"/>
                  </a:lnTo>
                  <a:lnTo>
                    <a:pt x="0" y="5140"/>
                  </a:lnTo>
                  <a:lnTo>
                    <a:pt x="1153" y="4755"/>
                  </a:lnTo>
                  <a:lnTo>
                    <a:pt x="2306" y="4275"/>
                  </a:lnTo>
                  <a:lnTo>
                    <a:pt x="2882" y="4035"/>
                  </a:lnTo>
                  <a:lnTo>
                    <a:pt x="3410" y="3747"/>
                  </a:lnTo>
                  <a:lnTo>
                    <a:pt x="3938" y="3411"/>
                  </a:lnTo>
                  <a:lnTo>
                    <a:pt x="4419" y="3075"/>
                  </a:lnTo>
                  <a:lnTo>
                    <a:pt x="4419" y="3075"/>
                  </a:lnTo>
                  <a:lnTo>
                    <a:pt x="4563" y="2594"/>
                  </a:lnTo>
                  <a:lnTo>
                    <a:pt x="4563" y="2594"/>
                  </a:lnTo>
                  <a:lnTo>
                    <a:pt x="4611" y="2258"/>
                  </a:lnTo>
                  <a:lnTo>
                    <a:pt x="4611" y="2258"/>
                  </a:lnTo>
                  <a:lnTo>
                    <a:pt x="4611" y="2258"/>
                  </a:lnTo>
                  <a:lnTo>
                    <a:pt x="4611" y="2258"/>
                  </a:lnTo>
                  <a:lnTo>
                    <a:pt x="4611" y="2258"/>
                  </a:lnTo>
                  <a:lnTo>
                    <a:pt x="4611" y="2258"/>
                  </a:lnTo>
                  <a:lnTo>
                    <a:pt x="4611" y="2258"/>
                  </a:lnTo>
                  <a:lnTo>
                    <a:pt x="4611" y="2258"/>
                  </a:lnTo>
                  <a:lnTo>
                    <a:pt x="4611" y="2258"/>
                  </a:lnTo>
                  <a:lnTo>
                    <a:pt x="4611" y="2258"/>
                  </a:lnTo>
                  <a:lnTo>
                    <a:pt x="4707" y="1490"/>
                  </a:lnTo>
                  <a:lnTo>
                    <a:pt x="4707" y="1058"/>
                  </a:lnTo>
                  <a:lnTo>
                    <a:pt x="4659" y="721"/>
                  </a:lnTo>
                  <a:lnTo>
                    <a:pt x="4659" y="721"/>
                  </a:lnTo>
                  <a:lnTo>
                    <a:pt x="4659" y="673"/>
                  </a:lnTo>
                  <a:lnTo>
                    <a:pt x="4659" y="673"/>
                  </a:lnTo>
                  <a:lnTo>
                    <a:pt x="4659" y="673"/>
                  </a:lnTo>
                  <a:lnTo>
                    <a:pt x="4659" y="673"/>
                  </a:lnTo>
                  <a:lnTo>
                    <a:pt x="4659" y="673"/>
                  </a:lnTo>
                  <a:lnTo>
                    <a:pt x="4659" y="673"/>
                  </a:lnTo>
                  <a:lnTo>
                    <a:pt x="4659" y="673"/>
                  </a:lnTo>
                  <a:lnTo>
                    <a:pt x="4659" y="673"/>
                  </a:lnTo>
                  <a:lnTo>
                    <a:pt x="4659" y="673"/>
                  </a:lnTo>
                  <a:lnTo>
                    <a:pt x="4659" y="673"/>
                  </a:lnTo>
                  <a:lnTo>
                    <a:pt x="4659" y="673"/>
                  </a:lnTo>
                  <a:lnTo>
                    <a:pt x="4659" y="673"/>
                  </a:lnTo>
                  <a:lnTo>
                    <a:pt x="4659" y="673"/>
                  </a:lnTo>
                  <a:lnTo>
                    <a:pt x="4659" y="673"/>
                  </a:lnTo>
                  <a:lnTo>
                    <a:pt x="4659" y="673"/>
                  </a:lnTo>
                  <a:lnTo>
                    <a:pt x="4659" y="673"/>
                  </a:lnTo>
                  <a:lnTo>
                    <a:pt x="4659" y="673"/>
                  </a:lnTo>
                  <a:lnTo>
                    <a:pt x="4659" y="673"/>
                  </a:lnTo>
                  <a:lnTo>
                    <a:pt x="4659" y="673"/>
                  </a:lnTo>
                  <a:lnTo>
                    <a:pt x="4659" y="673"/>
                  </a:lnTo>
                  <a:lnTo>
                    <a:pt x="4659" y="673"/>
                  </a:lnTo>
                  <a:lnTo>
                    <a:pt x="4659" y="673"/>
                  </a:lnTo>
                  <a:lnTo>
                    <a:pt x="4659" y="673"/>
                  </a:lnTo>
                  <a:lnTo>
                    <a:pt x="4659" y="673"/>
                  </a:lnTo>
                  <a:lnTo>
                    <a:pt x="4659" y="673"/>
                  </a:lnTo>
                  <a:lnTo>
                    <a:pt x="4659" y="673"/>
                  </a:lnTo>
                  <a:lnTo>
                    <a:pt x="4659" y="673"/>
                  </a:lnTo>
                  <a:lnTo>
                    <a:pt x="4659" y="673"/>
                  </a:lnTo>
                  <a:lnTo>
                    <a:pt x="4659" y="625"/>
                  </a:lnTo>
                  <a:lnTo>
                    <a:pt x="4659" y="625"/>
                  </a:lnTo>
                  <a:lnTo>
                    <a:pt x="4659" y="625"/>
                  </a:lnTo>
                  <a:lnTo>
                    <a:pt x="4659" y="625"/>
                  </a:lnTo>
                  <a:lnTo>
                    <a:pt x="4659" y="625"/>
                  </a:lnTo>
                  <a:lnTo>
                    <a:pt x="4659" y="625"/>
                  </a:lnTo>
                  <a:lnTo>
                    <a:pt x="4659" y="625"/>
                  </a:lnTo>
                  <a:lnTo>
                    <a:pt x="4659" y="625"/>
                  </a:lnTo>
                  <a:lnTo>
                    <a:pt x="4659" y="625"/>
                  </a:lnTo>
                  <a:lnTo>
                    <a:pt x="4659" y="625"/>
                  </a:lnTo>
                  <a:lnTo>
                    <a:pt x="4659" y="625"/>
                  </a:lnTo>
                  <a:lnTo>
                    <a:pt x="4659" y="625"/>
                  </a:lnTo>
                  <a:lnTo>
                    <a:pt x="4659" y="625"/>
                  </a:lnTo>
                  <a:lnTo>
                    <a:pt x="4659" y="625"/>
                  </a:lnTo>
                  <a:lnTo>
                    <a:pt x="4659" y="625"/>
                  </a:lnTo>
                  <a:lnTo>
                    <a:pt x="4659" y="625"/>
                  </a:lnTo>
                  <a:lnTo>
                    <a:pt x="4611" y="289"/>
                  </a:lnTo>
                  <a:lnTo>
                    <a:pt x="4467" y="97"/>
                  </a:lnTo>
                  <a:lnTo>
                    <a:pt x="4467" y="97"/>
                  </a:lnTo>
                  <a:lnTo>
                    <a:pt x="4467" y="97"/>
                  </a:lnTo>
                  <a:lnTo>
                    <a:pt x="4467" y="97"/>
                  </a:lnTo>
                  <a:lnTo>
                    <a:pt x="4467" y="97"/>
                  </a:lnTo>
                  <a:lnTo>
                    <a:pt x="4467" y="97"/>
                  </a:lnTo>
                  <a:lnTo>
                    <a:pt x="4467" y="97"/>
                  </a:lnTo>
                  <a:lnTo>
                    <a:pt x="4467" y="97"/>
                  </a:lnTo>
                  <a:lnTo>
                    <a:pt x="4467" y="97"/>
                  </a:lnTo>
                  <a:lnTo>
                    <a:pt x="4467" y="97"/>
                  </a:lnTo>
                  <a:lnTo>
                    <a:pt x="4467" y="97"/>
                  </a:lnTo>
                  <a:lnTo>
                    <a:pt x="4467" y="97"/>
                  </a:lnTo>
                  <a:lnTo>
                    <a:pt x="4467" y="97"/>
                  </a:lnTo>
                  <a:lnTo>
                    <a:pt x="4467" y="97"/>
                  </a:lnTo>
                  <a:lnTo>
                    <a:pt x="4467" y="97"/>
                  </a:lnTo>
                  <a:lnTo>
                    <a:pt x="4467" y="97"/>
                  </a:lnTo>
                  <a:lnTo>
                    <a:pt x="4467" y="97"/>
                  </a:lnTo>
                  <a:lnTo>
                    <a:pt x="4467" y="97"/>
                  </a:lnTo>
                  <a:lnTo>
                    <a:pt x="4467" y="49"/>
                  </a:lnTo>
                  <a:lnTo>
                    <a:pt x="4467" y="49"/>
                  </a:lnTo>
                  <a:lnTo>
                    <a:pt x="4371" y="49"/>
                  </a:lnTo>
                  <a:lnTo>
                    <a:pt x="4323" y="1"/>
                  </a:lnTo>
                </a:path>
              </a:pathLst>
            </a:custGeom>
            <a:no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766" name="Google Shape;3766;p59"/>
            <p:cNvSpPr/>
            <p:nvPr/>
          </p:nvSpPr>
          <p:spPr>
            <a:xfrm>
              <a:off x="538275" y="3574250"/>
              <a:ext cx="359000" cy="290575"/>
            </a:xfrm>
            <a:custGeom>
              <a:avLst/>
              <a:gdLst/>
              <a:ahLst/>
              <a:cxnLst/>
              <a:rect l="l" t="t" r="r" b="b"/>
              <a:pathLst>
                <a:path w="14360" h="11623" extrusionOk="0">
                  <a:moveTo>
                    <a:pt x="9509" y="1"/>
                  </a:moveTo>
                  <a:lnTo>
                    <a:pt x="9701" y="1153"/>
                  </a:lnTo>
                  <a:lnTo>
                    <a:pt x="9845" y="2210"/>
                  </a:lnTo>
                  <a:lnTo>
                    <a:pt x="9942" y="3170"/>
                  </a:lnTo>
                  <a:lnTo>
                    <a:pt x="9942" y="4035"/>
                  </a:lnTo>
                  <a:lnTo>
                    <a:pt x="9893" y="4803"/>
                  </a:lnTo>
                  <a:lnTo>
                    <a:pt x="9797" y="5523"/>
                  </a:lnTo>
                  <a:lnTo>
                    <a:pt x="9653" y="6148"/>
                  </a:lnTo>
                  <a:lnTo>
                    <a:pt x="9461" y="6676"/>
                  </a:lnTo>
                  <a:lnTo>
                    <a:pt x="9221" y="7156"/>
                  </a:lnTo>
                  <a:lnTo>
                    <a:pt x="8981" y="7589"/>
                  </a:lnTo>
                  <a:lnTo>
                    <a:pt x="8645" y="7973"/>
                  </a:lnTo>
                  <a:lnTo>
                    <a:pt x="8309" y="8261"/>
                  </a:lnTo>
                  <a:lnTo>
                    <a:pt x="7972" y="8501"/>
                  </a:lnTo>
                  <a:lnTo>
                    <a:pt x="7588" y="8741"/>
                  </a:lnTo>
                  <a:lnTo>
                    <a:pt x="7204" y="8885"/>
                  </a:lnTo>
                  <a:lnTo>
                    <a:pt x="6772" y="8981"/>
                  </a:lnTo>
                  <a:lnTo>
                    <a:pt x="6340" y="9077"/>
                  </a:lnTo>
                  <a:lnTo>
                    <a:pt x="5907" y="9125"/>
                  </a:lnTo>
                  <a:lnTo>
                    <a:pt x="5091" y="9125"/>
                  </a:lnTo>
                  <a:lnTo>
                    <a:pt x="4275" y="9029"/>
                  </a:lnTo>
                  <a:lnTo>
                    <a:pt x="3554" y="8933"/>
                  </a:lnTo>
                  <a:lnTo>
                    <a:pt x="2930" y="8741"/>
                  </a:lnTo>
                  <a:lnTo>
                    <a:pt x="2450" y="8597"/>
                  </a:lnTo>
                  <a:lnTo>
                    <a:pt x="2017" y="8453"/>
                  </a:lnTo>
                  <a:lnTo>
                    <a:pt x="961" y="9894"/>
                  </a:lnTo>
                  <a:lnTo>
                    <a:pt x="288" y="10950"/>
                  </a:lnTo>
                  <a:lnTo>
                    <a:pt x="48" y="11334"/>
                  </a:lnTo>
                  <a:lnTo>
                    <a:pt x="0" y="11479"/>
                  </a:lnTo>
                  <a:lnTo>
                    <a:pt x="0" y="11575"/>
                  </a:lnTo>
                  <a:lnTo>
                    <a:pt x="48" y="11623"/>
                  </a:lnTo>
                  <a:lnTo>
                    <a:pt x="96" y="11623"/>
                  </a:lnTo>
                  <a:lnTo>
                    <a:pt x="336" y="11575"/>
                  </a:lnTo>
                  <a:lnTo>
                    <a:pt x="625" y="11431"/>
                  </a:lnTo>
                  <a:lnTo>
                    <a:pt x="961" y="11238"/>
                  </a:lnTo>
                  <a:lnTo>
                    <a:pt x="1633" y="10854"/>
                  </a:lnTo>
                  <a:lnTo>
                    <a:pt x="1921" y="10710"/>
                  </a:lnTo>
                  <a:lnTo>
                    <a:pt x="3266" y="11094"/>
                  </a:lnTo>
                  <a:lnTo>
                    <a:pt x="4467" y="11383"/>
                  </a:lnTo>
                  <a:lnTo>
                    <a:pt x="5619" y="11527"/>
                  </a:lnTo>
                  <a:lnTo>
                    <a:pt x="6676" y="11623"/>
                  </a:lnTo>
                  <a:lnTo>
                    <a:pt x="7684" y="11623"/>
                  </a:lnTo>
                  <a:lnTo>
                    <a:pt x="8549" y="11479"/>
                  </a:lnTo>
                  <a:lnTo>
                    <a:pt x="9365" y="11334"/>
                  </a:lnTo>
                  <a:lnTo>
                    <a:pt x="10086" y="11094"/>
                  </a:lnTo>
                  <a:lnTo>
                    <a:pt x="10758" y="10758"/>
                  </a:lnTo>
                  <a:lnTo>
                    <a:pt x="11334" y="10374"/>
                  </a:lnTo>
                  <a:lnTo>
                    <a:pt x="11863" y="9942"/>
                  </a:lnTo>
                  <a:lnTo>
                    <a:pt x="12343" y="9462"/>
                  </a:lnTo>
                  <a:lnTo>
                    <a:pt x="12727" y="8981"/>
                  </a:lnTo>
                  <a:lnTo>
                    <a:pt x="13063" y="8405"/>
                  </a:lnTo>
                  <a:lnTo>
                    <a:pt x="13351" y="7829"/>
                  </a:lnTo>
                  <a:lnTo>
                    <a:pt x="13639" y="7252"/>
                  </a:lnTo>
                  <a:lnTo>
                    <a:pt x="13832" y="6628"/>
                  </a:lnTo>
                  <a:lnTo>
                    <a:pt x="14024" y="6004"/>
                  </a:lnTo>
                  <a:lnTo>
                    <a:pt x="14120" y="5379"/>
                  </a:lnTo>
                  <a:lnTo>
                    <a:pt x="14216" y="4803"/>
                  </a:lnTo>
                  <a:lnTo>
                    <a:pt x="14360" y="3602"/>
                  </a:lnTo>
                  <a:lnTo>
                    <a:pt x="14360" y="2498"/>
                  </a:lnTo>
                  <a:lnTo>
                    <a:pt x="14360" y="1585"/>
                  </a:lnTo>
                  <a:lnTo>
                    <a:pt x="14312" y="865"/>
                  </a:lnTo>
                  <a:lnTo>
                    <a:pt x="14216" y="193"/>
                  </a:lnTo>
                  <a:lnTo>
                    <a:pt x="9509" y="1"/>
                  </a:lnTo>
                  <a:close/>
                </a:path>
              </a:pathLst>
            </a:custGeom>
            <a:solidFill>
              <a:srgbClr val="D3641A"/>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767" name="Google Shape;3767;p59"/>
            <p:cNvSpPr/>
            <p:nvPr/>
          </p:nvSpPr>
          <p:spPr>
            <a:xfrm>
              <a:off x="538275" y="3574250"/>
              <a:ext cx="359000" cy="290575"/>
            </a:xfrm>
            <a:custGeom>
              <a:avLst/>
              <a:gdLst/>
              <a:ahLst/>
              <a:cxnLst/>
              <a:rect l="l" t="t" r="r" b="b"/>
              <a:pathLst>
                <a:path w="14360" h="11623" fill="none" extrusionOk="0">
                  <a:moveTo>
                    <a:pt x="14216" y="193"/>
                  </a:moveTo>
                  <a:lnTo>
                    <a:pt x="14216" y="193"/>
                  </a:lnTo>
                  <a:lnTo>
                    <a:pt x="14312" y="865"/>
                  </a:lnTo>
                  <a:lnTo>
                    <a:pt x="14360" y="1585"/>
                  </a:lnTo>
                  <a:lnTo>
                    <a:pt x="14360" y="2498"/>
                  </a:lnTo>
                  <a:lnTo>
                    <a:pt x="14360" y="3602"/>
                  </a:lnTo>
                  <a:lnTo>
                    <a:pt x="14216" y="4803"/>
                  </a:lnTo>
                  <a:lnTo>
                    <a:pt x="14120" y="5379"/>
                  </a:lnTo>
                  <a:lnTo>
                    <a:pt x="14024" y="6004"/>
                  </a:lnTo>
                  <a:lnTo>
                    <a:pt x="13832" y="6628"/>
                  </a:lnTo>
                  <a:lnTo>
                    <a:pt x="13639" y="7252"/>
                  </a:lnTo>
                  <a:lnTo>
                    <a:pt x="13351" y="7829"/>
                  </a:lnTo>
                  <a:lnTo>
                    <a:pt x="13063" y="8405"/>
                  </a:lnTo>
                  <a:lnTo>
                    <a:pt x="12727" y="8981"/>
                  </a:lnTo>
                  <a:lnTo>
                    <a:pt x="12343" y="9462"/>
                  </a:lnTo>
                  <a:lnTo>
                    <a:pt x="11863" y="9942"/>
                  </a:lnTo>
                  <a:lnTo>
                    <a:pt x="11334" y="10374"/>
                  </a:lnTo>
                  <a:lnTo>
                    <a:pt x="10758" y="10758"/>
                  </a:lnTo>
                  <a:lnTo>
                    <a:pt x="10086" y="11094"/>
                  </a:lnTo>
                  <a:lnTo>
                    <a:pt x="9365" y="11334"/>
                  </a:lnTo>
                  <a:lnTo>
                    <a:pt x="8549" y="11479"/>
                  </a:lnTo>
                  <a:lnTo>
                    <a:pt x="7684" y="11623"/>
                  </a:lnTo>
                  <a:lnTo>
                    <a:pt x="6676" y="11623"/>
                  </a:lnTo>
                  <a:lnTo>
                    <a:pt x="5619" y="11527"/>
                  </a:lnTo>
                  <a:lnTo>
                    <a:pt x="4467" y="11383"/>
                  </a:lnTo>
                  <a:lnTo>
                    <a:pt x="3266" y="11094"/>
                  </a:lnTo>
                  <a:lnTo>
                    <a:pt x="1921" y="10710"/>
                  </a:lnTo>
                  <a:lnTo>
                    <a:pt x="1921" y="10710"/>
                  </a:lnTo>
                  <a:lnTo>
                    <a:pt x="1633" y="10854"/>
                  </a:lnTo>
                  <a:lnTo>
                    <a:pt x="961" y="11238"/>
                  </a:lnTo>
                  <a:lnTo>
                    <a:pt x="625" y="11431"/>
                  </a:lnTo>
                  <a:lnTo>
                    <a:pt x="336" y="11575"/>
                  </a:lnTo>
                  <a:lnTo>
                    <a:pt x="96" y="11623"/>
                  </a:lnTo>
                  <a:lnTo>
                    <a:pt x="48" y="11623"/>
                  </a:lnTo>
                  <a:lnTo>
                    <a:pt x="0" y="11575"/>
                  </a:lnTo>
                  <a:lnTo>
                    <a:pt x="0" y="11575"/>
                  </a:lnTo>
                  <a:lnTo>
                    <a:pt x="0" y="11479"/>
                  </a:lnTo>
                  <a:lnTo>
                    <a:pt x="48" y="11334"/>
                  </a:lnTo>
                  <a:lnTo>
                    <a:pt x="288" y="10950"/>
                  </a:lnTo>
                  <a:lnTo>
                    <a:pt x="961" y="9894"/>
                  </a:lnTo>
                  <a:lnTo>
                    <a:pt x="2017" y="8453"/>
                  </a:lnTo>
                  <a:lnTo>
                    <a:pt x="2017" y="8453"/>
                  </a:lnTo>
                  <a:lnTo>
                    <a:pt x="2450" y="8597"/>
                  </a:lnTo>
                  <a:lnTo>
                    <a:pt x="2930" y="8741"/>
                  </a:lnTo>
                  <a:lnTo>
                    <a:pt x="3554" y="8933"/>
                  </a:lnTo>
                  <a:lnTo>
                    <a:pt x="4275" y="9029"/>
                  </a:lnTo>
                  <a:lnTo>
                    <a:pt x="5091" y="9125"/>
                  </a:lnTo>
                  <a:lnTo>
                    <a:pt x="5907" y="9125"/>
                  </a:lnTo>
                  <a:lnTo>
                    <a:pt x="6340" y="9077"/>
                  </a:lnTo>
                  <a:lnTo>
                    <a:pt x="6772" y="8981"/>
                  </a:lnTo>
                  <a:lnTo>
                    <a:pt x="7204" y="8885"/>
                  </a:lnTo>
                  <a:lnTo>
                    <a:pt x="7588" y="8741"/>
                  </a:lnTo>
                  <a:lnTo>
                    <a:pt x="7972" y="8501"/>
                  </a:lnTo>
                  <a:lnTo>
                    <a:pt x="8309" y="8261"/>
                  </a:lnTo>
                  <a:lnTo>
                    <a:pt x="8645" y="7973"/>
                  </a:lnTo>
                  <a:lnTo>
                    <a:pt x="8981" y="7589"/>
                  </a:lnTo>
                  <a:lnTo>
                    <a:pt x="9221" y="7156"/>
                  </a:lnTo>
                  <a:lnTo>
                    <a:pt x="9461" y="6676"/>
                  </a:lnTo>
                  <a:lnTo>
                    <a:pt x="9653" y="6148"/>
                  </a:lnTo>
                  <a:lnTo>
                    <a:pt x="9797" y="5523"/>
                  </a:lnTo>
                  <a:lnTo>
                    <a:pt x="9893" y="4803"/>
                  </a:lnTo>
                  <a:lnTo>
                    <a:pt x="9942" y="4035"/>
                  </a:lnTo>
                  <a:lnTo>
                    <a:pt x="9942" y="3170"/>
                  </a:lnTo>
                  <a:lnTo>
                    <a:pt x="9845" y="2210"/>
                  </a:lnTo>
                  <a:lnTo>
                    <a:pt x="9701" y="1153"/>
                  </a:lnTo>
                  <a:lnTo>
                    <a:pt x="9509" y="1"/>
                  </a:lnTo>
                  <a:lnTo>
                    <a:pt x="14216" y="193"/>
                  </a:lnTo>
                </a:path>
              </a:pathLst>
            </a:custGeom>
            <a:no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768" name="Google Shape;3768;p59"/>
            <p:cNvSpPr/>
            <p:nvPr/>
          </p:nvSpPr>
          <p:spPr>
            <a:xfrm>
              <a:off x="751975" y="3729125"/>
              <a:ext cx="27650" cy="46850"/>
            </a:xfrm>
            <a:custGeom>
              <a:avLst/>
              <a:gdLst/>
              <a:ahLst/>
              <a:cxnLst/>
              <a:rect l="l" t="t" r="r" b="b"/>
              <a:pathLst>
                <a:path w="1106" h="1874" extrusionOk="0">
                  <a:moveTo>
                    <a:pt x="1057" y="1"/>
                  </a:moveTo>
                  <a:lnTo>
                    <a:pt x="987" y="315"/>
                  </a:lnTo>
                  <a:lnTo>
                    <a:pt x="987" y="315"/>
                  </a:lnTo>
                  <a:lnTo>
                    <a:pt x="1105" y="1"/>
                  </a:lnTo>
                  <a:close/>
                  <a:moveTo>
                    <a:pt x="987" y="315"/>
                  </a:moveTo>
                  <a:lnTo>
                    <a:pt x="961" y="385"/>
                  </a:lnTo>
                  <a:lnTo>
                    <a:pt x="879" y="577"/>
                  </a:lnTo>
                  <a:lnTo>
                    <a:pt x="879" y="577"/>
                  </a:lnTo>
                  <a:lnTo>
                    <a:pt x="961" y="433"/>
                  </a:lnTo>
                  <a:lnTo>
                    <a:pt x="987" y="315"/>
                  </a:lnTo>
                  <a:close/>
                  <a:moveTo>
                    <a:pt x="879" y="577"/>
                  </a:moveTo>
                  <a:lnTo>
                    <a:pt x="769" y="769"/>
                  </a:lnTo>
                  <a:lnTo>
                    <a:pt x="707" y="913"/>
                  </a:lnTo>
                  <a:lnTo>
                    <a:pt x="817" y="721"/>
                  </a:lnTo>
                  <a:lnTo>
                    <a:pt x="879" y="577"/>
                  </a:lnTo>
                  <a:close/>
                  <a:moveTo>
                    <a:pt x="707" y="913"/>
                  </a:moveTo>
                  <a:lnTo>
                    <a:pt x="625" y="1057"/>
                  </a:lnTo>
                  <a:lnTo>
                    <a:pt x="433" y="1345"/>
                  </a:lnTo>
                  <a:lnTo>
                    <a:pt x="337" y="1490"/>
                  </a:lnTo>
                  <a:lnTo>
                    <a:pt x="337" y="1490"/>
                  </a:lnTo>
                  <a:lnTo>
                    <a:pt x="433" y="1394"/>
                  </a:lnTo>
                  <a:lnTo>
                    <a:pt x="625" y="1105"/>
                  </a:lnTo>
                  <a:lnTo>
                    <a:pt x="707" y="913"/>
                  </a:lnTo>
                  <a:close/>
                  <a:moveTo>
                    <a:pt x="337" y="1490"/>
                  </a:moveTo>
                  <a:lnTo>
                    <a:pt x="193" y="1634"/>
                  </a:lnTo>
                  <a:lnTo>
                    <a:pt x="1" y="1874"/>
                  </a:lnTo>
                  <a:lnTo>
                    <a:pt x="1" y="1874"/>
                  </a:lnTo>
                  <a:lnTo>
                    <a:pt x="241" y="1634"/>
                  </a:lnTo>
                  <a:lnTo>
                    <a:pt x="337" y="1490"/>
                  </a:lnTo>
                  <a:close/>
                </a:path>
              </a:pathLst>
            </a:custGeom>
            <a:solidFill>
              <a:srgbClr val="D6514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769" name="Google Shape;3769;p59"/>
            <p:cNvSpPr/>
            <p:nvPr/>
          </p:nvSpPr>
          <p:spPr>
            <a:xfrm>
              <a:off x="739975" y="3729125"/>
              <a:ext cx="39650" cy="56450"/>
            </a:xfrm>
            <a:custGeom>
              <a:avLst/>
              <a:gdLst/>
              <a:ahLst/>
              <a:cxnLst/>
              <a:rect l="l" t="t" r="r" b="b"/>
              <a:pathLst>
                <a:path w="1586" h="2258" fill="none" extrusionOk="0">
                  <a:moveTo>
                    <a:pt x="1585" y="1"/>
                  </a:moveTo>
                  <a:lnTo>
                    <a:pt x="1585" y="1"/>
                  </a:lnTo>
                  <a:lnTo>
                    <a:pt x="1585" y="1"/>
                  </a:lnTo>
                  <a:lnTo>
                    <a:pt x="1537" y="1"/>
                  </a:lnTo>
                  <a:lnTo>
                    <a:pt x="1537" y="1"/>
                  </a:lnTo>
                  <a:lnTo>
                    <a:pt x="1537" y="1"/>
                  </a:lnTo>
                  <a:lnTo>
                    <a:pt x="1537" y="1"/>
                  </a:lnTo>
                  <a:lnTo>
                    <a:pt x="1537" y="1"/>
                  </a:lnTo>
                  <a:lnTo>
                    <a:pt x="1537" y="1"/>
                  </a:lnTo>
                  <a:lnTo>
                    <a:pt x="1537" y="1"/>
                  </a:lnTo>
                  <a:lnTo>
                    <a:pt x="1537" y="1"/>
                  </a:lnTo>
                  <a:lnTo>
                    <a:pt x="1537" y="1"/>
                  </a:lnTo>
                  <a:lnTo>
                    <a:pt x="1537" y="1"/>
                  </a:lnTo>
                  <a:lnTo>
                    <a:pt x="1537" y="1"/>
                  </a:lnTo>
                  <a:lnTo>
                    <a:pt x="1537" y="1"/>
                  </a:lnTo>
                  <a:lnTo>
                    <a:pt x="1441" y="433"/>
                  </a:lnTo>
                  <a:lnTo>
                    <a:pt x="1249" y="769"/>
                  </a:lnTo>
                  <a:lnTo>
                    <a:pt x="1105" y="1105"/>
                  </a:lnTo>
                  <a:lnTo>
                    <a:pt x="913" y="1394"/>
                  </a:lnTo>
                  <a:lnTo>
                    <a:pt x="673" y="1634"/>
                  </a:lnTo>
                  <a:lnTo>
                    <a:pt x="481" y="1874"/>
                  </a:lnTo>
                  <a:lnTo>
                    <a:pt x="1" y="2258"/>
                  </a:lnTo>
                  <a:lnTo>
                    <a:pt x="1" y="2258"/>
                  </a:lnTo>
                  <a:lnTo>
                    <a:pt x="481" y="1874"/>
                  </a:lnTo>
                  <a:lnTo>
                    <a:pt x="721" y="1634"/>
                  </a:lnTo>
                  <a:lnTo>
                    <a:pt x="913" y="1345"/>
                  </a:lnTo>
                  <a:lnTo>
                    <a:pt x="1105" y="1057"/>
                  </a:lnTo>
                  <a:lnTo>
                    <a:pt x="1297" y="721"/>
                  </a:lnTo>
                  <a:lnTo>
                    <a:pt x="1441" y="385"/>
                  </a:lnTo>
                  <a:lnTo>
                    <a:pt x="1585" y="1"/>
                  </a:lnTo>
                  <a:lnTo>
                    <a:pt x="1585" y="1"/>
                  </a:lnTo>
                  <a:lnTo>
                    <a:pt x="1585" y="1"/>
                  </a:lnTo>
                  <a:lnTo>
                    <a:pt x="1585" y="1"/>
                  </a:lnTo>
                  <a:lnTo>
                    <a:pt x="1585" y="1"/>
                  </a:lnTo>
                </a:path>
              </a:pathLst>
            </a:custGeom>
            <a:no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770" name="Google Shape;3770;p59"/>
            <p:cNvSpPr/>
            <p:nvPr/>
          </p:nvSpPr>
          <p:spPr>
            <a:xfrm>
              <a:off x="739975" y="3729125"/>
              <a:ext cx="141700" cy="60075"/>
            </a:xfrm>
            <a:custGeom>
              <a:avLst/>
              <a:gdLst/>
              <a:ahLst/>
              <a:cxnLst/>
              <a:rect l="l" t="t" r="r" b="b"/>
              <a:pathLst>
                <a:path w="5668" h="2403" extrusionOk="0">
                  <a:moveTo>
                    <a:pt x="1585" y="1"/>
                  </a:moveTo>
                  <a:lnTo>
                    <a:pt x="1441" y="385"/>
                  </a:lnTo>
                  <a:lnTo>
                    <a:pt x="1297" y="721"/>
                  </a:lnTo>
                  <a:lnTo>
                    <a:pt x="1105" y="1057"/>
                  </a:lnTo>
                  <a:lnTo>
                    <a:pt x="913" y="1345"/>
                  </a:lnTo>
                  <a:lnTo>
                    <a:pt x="721" y="1634"/>
                  </a:lnTo>
                  <a:lnTo>
                    <a:pt x="481" y="1874"/>
                  </a:lnTo>
                  <a:lnTo>
                    <a:pt x="1" y="2258"/>
                  </a:lnTo>
                  <a:lnTo>
                    <a:pt x="1393" y="2354"/>
                  </a:lnTo>
                  <a:lnTo>
                    <a:pt x="3074" y="2402"/>
                  </a:lnTo>
                  <a:lnTo>
                    <a:pt x="3987" y="2402"/>
                  </a:lnTo>
                  <a:lnTo>
                    <a:pt x="4947" y="2354"/>
                  </a:lnTo>
                  <a:lnTo>
                    <a:pt x="5331" y="1586"/>
                  </a:lnTo>
                  <a:lnTo>
                    <a:pt x="5668" y="769"/>
                  </a:lnTo>
                  <a:lnTo>
                    <a:pt x="4851" y="673"/>
                  </a:lnTo>
                  <a:lnTo>
                    <a:pt x="4035" y="529"/>
                  </a:lnTo>
                  <a:lnTo>
                    <a:pt x="2546" y="193"/>
                  </a:lnTo>
                  <a:lnTo>
                    <a:pt x="2498" y="193"/>
                  </a:lnTo>
                  <a:lnTo>
                    <a:pt x="2402" y="145"/>
                  </a:lnTo>
                  <a:lnTo>
                    <a:pt x="1633" y="1"/>
                  </a:lnTo>
                  <a:close/>
                </a:path>
              </a:pathLst>
            </a:custGeom>
            <a:solidFill>
              <a:srgbClr val="BF501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771" name="Google Shape;3771;p59"/>
            <p:cNvSpPr/>
            <p:nvPr/>
          </p:nvSpPr>
          <p:spPr>
            <a:xfrm>
              <a:off x="739975" y="3729125"/>
              <a:ext cx="141700" cy="60075"/>
            </a:xfrm>
            <a:custGeom>
              <a:avLst/>
              <a:gdLst/>
              <a:ahLst/>
              <a:cxnLst/>
              <a:rect l="l" t="t" r="r" b="b"/>
              <a:pathLst>
                <a:path w="5668" h="2403" fill="none" extrusionOk="0">
                  <a:moveTo>
                    <a:pt x="1585" y="1"/>
                  </a:moveTo>
                  <a:lnTo>
                    <a:pt x="1585" y="1"/>
                  </a:lnTo>
                  <a:lnTo>
                    <a:pt x="1441" y="385"/>
                  </a:lnTo>
                  <a:lnTo>
                    <a:pt x="1297" y="721"/>
                  </a:lnTo>
                  <a:lnTo>
                    <a:pt x="1105" y="1057"/>
                  </a:lnTo>
                  <a:lnTo>
                    <a:pt x="913" y="1345"/>
                  </a:lnTo>
                  <a:lnTo>
                    <a:pt x="721" y="1634"/>
                  </a:lnTo>
                  <a:lnTo>
                    <a:pt x="481" y="1874"/>
                  </a:lnTo>
                  <a:lnTo>
                    <a:pt x="1" y="2258"/>
                  </a:lnTo>
                  <a:lnTo>
                    <a:pt x="1" y="2258"/>
                  </a:lnTo>
                  <a:lnTo>
                    <a:pt x="1" y="2258"/>
                  </a:lnTo>
                  <a:lnTo>
                    <a:pt x="1" y="2258"/>
                  </a:lnTo>
                  <a:lnTo>
                    <a:pt x="1393" y="2354"/>
                  </a:lnTo>
                  <a:lnTo>
                    <a:pt x="3074" y="2402"/>
                  </a:lnTo>
                  <a:lnTo>
                    <a:pt x="3074" y="2402"/>
                  </a:lnTo>
                  <a:lnTo>
                    <a:pt x="3987" y="2402"/>
                  </a:lnTo>
                  <a:lnTo>
                    <a:pt x="4947" y="2354"/>
                  </a:lnTo>
                  <a:lnTo>
                    <a:pt x="4947" y="2354"/>
                  </a:lnTo>
                  <a:lnTo>
                    <a:pt x="5331" y="1586"/>
                  </a:lnTo>
                  <a:lnTo>
                    <a:pt x="5668" y="769"/>
                  </a:lnTo>
                  <a:lnTo>
                    <a:pt x="5668" y="769"/>
                  </a:lnTo>
                  <a:lnTo>
                    <a:pt x="4851" y="673"/>
                  </a:lnTo>
                  <a:lnTo>
                    <a:pt x="4035" y="529"/>
                  </a:lnTo>
                  <a:lnTo>
                    <a:pt x="2546" y="193"/>
                  </a:lnTo>
                  <a:lnTo>
                    <a:pt x="2546" y="193"/>
                  </a:lnTo>
                  <a:lnTo>
                    <a:pt x="2546" y="193"/>
                  </a:lnTo>
                  <a:lnTo>
                    <a:pt x="2546" y="193"/>
                  </a:lnTo>
                  <a:lnTo>
                    <a:pt x="2546" y="193"/>
                  </a:lnTo>
                  <a:lnTo>
                    <a:pt x="2498" y="193"/>
                  </a:lnTo>
                  <a:lnTo>
                    <a:pt x="2498" y="193"/>
                  </a:lnTo>
                  <a:lnTo>
                    <a:pt x="2402" y="145"/>
                  </a:lnTo>
                  <a:lnTo>
                    <a:pt x="2402" y="145"/>
                  </a:lnTo>
                  <a:lnTo>
                    <a:pt x="2402" y="145"/>
                  </a:lnTo>
                  <a:lnTo>
                    <a:pt x="2402" y="145"/>
                  </a:lnTo>
                  <a:lnTo>
                    <a:pt x="1633" y="1"/>
                  </a:lnTo>
                  <a:lnTo>
                    <a:pt x="1633" y="1"/>
                  </a:lnTo>
                  <a:lnTo>
                    <a:pt x="1681" y="1"/>
                  </a:lnTo>
                  <a:lnTo>
                    <a:pt x="1681" y="1"/>
                  </a:lnTo>
                  <a:lnTo>
                    <a:pt x="1585" y="1"/>
                  </a:lnTo>
                </a:path>
              </a:pathLst>
            </a:custGeom>
            <a:no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772" name="Google Shape;3772;p59"/>
            <p:cNvSpPr/>
            <p:nvPr/>
          </p:nvSpPr>
          <p:spPr>
            <a:xfrm>
              <a:off x="514250" y="3771150"/>
              <a:ext cx="90075" cy="129700"/>
            </a:xfrm>
            <a:custGeom>
              <a:avLst/>
              <a:gdLst/>
              <a:ahLst/>
              <a:cxnLst/>
              <a:rect l="l" t="t" r="r" b="b"/>
              <a:pathLst>
                <a:path w="3603" h="5188" extrusionOk="0">
                  <a:moveTo>
                    <a:pt x="2450" y="1"/>
                  </a:moveTo>
                  <a:lnTo>
                    <a:pt x="2258" y="241"/>
                  </a:lnTo>
                  <a:lnTo>
                    <a:pt x="1922" y="769"/>
                  </a:lnTo>
                  <a:lnTo>
                    <a:pt x="1490" y="1537"/>
                  </a:lnTo>
                  <a:lnTo>
                    <a:pt x="961" y="2450"/>
                  </a:lnTo>
                  <a:lnTo>
                    <a:pt x="529" y="3314"/>
                  </a:lnTo>
                  <a:lnTo>
                    <a:pt x="193" y="4131"/>
                  </a:lnTo>
                  <a:lnTo>
                    <a:pt x="49" y="4467"/>
                  </a:lnTo>
                  <a:lnTo>
                    <a:pt x="1" y="4755"/>
                  </a:lnTo>
                  <a:lnTo>
                    <a:pt x="1" y="4995"/>
                  </a:lnTo>
                  <a:lnTo>
                    <a:pt x="49" y="5139"/>
                  </a:lnTo>
                  <a:lnTo>
                    <a:pt x="145" y="5187"/>
                  </a:lnTo>
                  <a:lnTo>
                    <a:pt x="577" y="5187"/>
                  </a:lnTo>
                  <a:lnTo>
                    <a:pt x="913" y="5043"/>
                  </a:lnTo>
                  <a:lnTo>
                    <a:pt x="1249" y="4899"/>
                  </a:lnTo>
                  <a:lnTo>
                    <a:pt x="1874" y="4563"/>
                  </a:lnTo>
                  <a:lnTo>
                    <a:pt x="2114" y="4371"/>
                  </a:lnTo>
                  <a:lnTo>
                    <a:pt x="2306" y="4371"/>
                  </a:lnTo>
                  <a:lnTo>
                    <a:pt x="2738" y="4275"/>
                  </a:lnTo>
                  <a:lnTo>
                    <a:pt x="2978" y="4227"/>
                  </a:lnTo>
                  <a:lnTo>
                    <a:pt x="3170" y="4131"/>
                  </a:lnTo>
                  <a:lnTo>
                    <a:pt x="3315" y="4035"/>
                  </a:lnTo>
                  <a:lnTo>
                    <a:pt x="3411" y="3891"/>
                  </a:lnTo>
                  <a:lnTo>
                    <a:pt x="3363" y="3555"/>
                  </a:lnTo>
                  <a:lnTo>
                    <a:pt x="3315" y="3218"/>
                  </a:lnTo>
                  <a:lnTo>
                    <a:pt x="3218" y="3074"/>
                  </a:lnTo>
                  <a:lnTo>
                    <a:pt x="3122" y="2978"/>
                  </a:lnTo>
                  <a:lnTo>
                    <a:pt x="3026" y="2882"/>
                  </a:lnTo>
                  <a:lnTo>
                    <a:pt x="2882" y="2834"/>
                  </a:lnTo>
                  <a:lnTo>
                    <a:pt x="2738" y="2882"/>
                  </a:lnTo>
                  <a:lnTo>
                    <a:pt x="2546" y="2930"/>
                  </a:lnTo>
                  <a:lnTo>
                    <a:pt x="2258" y="3074"/>
                  </a:lnTo>
                  <a:lnTo>
                    <a:pt x="1970" y="3362"/>
                  </a:lnTo>
                  <a:lnTo>
                    <a:pt x="2834" y="2018"/>
                  </a:lnTo>
                  <a:lnTo>
                    <a:pt x="3411" y="1057"/>
                  </a:lnTo>
                  <a:lnTo>
                    <a:pt x="3555" y="721"/>
                  </a:lnTo>
                  <a:lnTo>
                    <a:pt x="3603" y="625"/>
                  </a:lnTo>
                  <a:lnTo>
                    <a:pt x="3603" y="577"/>
                  </a:lnTo>
                  <a:lnTo>
                    <a:pt x="3363" y="433"/>
                  </a:lnTo>
                  <a:lnTo>
                    <a:pt x="3026" y="193"/>
                  </a:lnTo>
                  <a:lnTo>
                    <a:pt x="2690" y="49"/>
                  </a:lnTo>
                  <a:lnTo>
                    <a:pt x="2546" y="1"/>
                  </a:lnTo>
                  <a:close/>
                </a:path>
              </a:pathLst>
            </a:custGeom>
            <a:solidFill>
              <a:srgbClr val="FDFDFD"/>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773" name="Google Shape;3773;p59"/>
            <p:cNvSpPr/>
            <p:nvPr/>
          </p:nvSpPr>
          <p:spPr>
            <a:xfrm>
              <a:off x="514250" y="3771150"/>
              <a:ext cx="90075" cy="129700"/>
            </a:xfrm>
            <a:custGeom>
              <a:avLst/>
              <a:gdLst/>
              <a:ahLst/>
              <a:cxnLst/>
              <a:rect l="l" t="t" r="r" b="b"/>
              <a:pathLst>
                <a:path w="3603" h="5188" fill="none" extrusionOk="0">
                  <a:moveTo>
                    <a:pt x="3411" y="3891"/>
                  </a:moveTo>
                  <a:lnTo>
                    <a:pt x="3411" y="3891"/>
                  </a:lnTo>
                  <a:lnTo>
                    <a:pt x="3363" y="3555"/>
                  </a:lnTo>
                  <a:lnTo>
                    <a:pt x="3315" y="3218"/>
                  </a:lnTo>
                  <a:lnTo>
                    <a:pt x="3218" y="3074"/>
                  </a:lnTo>
                  <a:lnTo>
                    <a:pt x="3122" y="2978"/>
                  </a:lnTo>
                  <a:lnTo>
                    <a:pt x="3026" y="2882"/>
                  </a:lnTo>
                  <a:lnTo>
                    <a:pt x="2882" y="2834"/>
                  </a:lnTo>
                  <a:lnTo>
                    <a:pt x="2882" y="2834"/>
                  </a:lnTo>
                  <a:lnTo>
                    <a:pt x="2738" y="2882"/>
                  </a:lnTo>
                  <a:lnTo>
                    <a:pt x="2546" y="2930"/>
                  </a:lnTo>
                  <a:lnTo>
                    <a:pt x="2258" y="3074"/>
                  </a:lnTo>
                  <a:lnTo>
                    <a:pt x="1970" y="3362"/>
                  </a:lnTo>
                  <a:lnTo>
                    <a:pt x="1970" y="3362"/>
                  </a:lnTo>
                  <a:lnTo>
                    <a:pt x="2834" y="2018"/>
                  </a:lnTo>
                  <a:lnTo>
                    <a:pt x="3411" y="1057"/>
                  </a:lnTo>
                  <a:lnTo>
                    <a:pt x="3555" y="721"/>
                  </a:lnTo>
                  <a:lnTo>
                    <a:pt x="3603" y="625"/>
                  </a:lnTo>
                  <a:lnTo>
                    <a:pt x="3603" y="577"/>
                  </a:lnTo>
                  <a:lnTo>
                    <a:pt x="3603" y="577"/>
                  </a:lnTo>
                  <a:lnTo>
                    <a:pt x="3363" y="433"/>
                  </a:lnTo>
                  <a:lnTo>
                    <a:pt x="3026" y="193"/>
                  </a:lnTo>
                  <a:lnTo>
                    <a:pt x="2690" y="49"/>
                  </a:lnTo>
                  <a:lnTo>
                    <a:pt x="2546" y="1"/>
                  </a:lnTo>
                  <a:lnTo>
                    <a:pt x="2450" y="1"/>
                  </a:lnTo>
                  <a:lnTo>
                    <a:pt x="2450" y="1"/>
                  </a:lnTo>
                  <a:lnTo>
                    <a:pt x="2258" y="241"/>
                  </a:lnTo>
                  <a:lnTo>
                    <a:pt x="1922" y="769"/>
                  </a:lnTo>
                  <a:lnTo>
                    <a:pt x="1490" y="1537"/>
                  </a:lnTo>
                  <a:lnTo>
                    <a:pt x="961" y="2450"/>
                  </a:lnTo>
                  <a:lnTo>
                    <a:pt x="529" y="3314"/>
                  </a:lnTo>
                  <a:lnTo>
                    <a:pt x="193" y="4131"/>
                  </a:lnTo>
                  <a:lnTo>
                    <a:pt x="49" y="4467"/>
                  </a:lnTo>
                  <a:lnTo>
                    <a:pt x="1" y="4755"/>
                  </a:lnTo>
                  <a:lnTo>
                    <a:pt x="1" y="4995"/>
                  </a:lnTo>
                  <a:lnTo>
                    <a:pt x="49" y="5139"/>
                  </a:lnTo>
                  <a:lnTo>
                    <a:pt x="49" y="5139"/>
                  </a:lnTo>
                  <a:lnTo>
                    <a:pt x="145" y="5187"/>
                  </a:lnTo>
                  <a:lnTo>
                    <a:pt x="289" y="5187"/>
                  </a:lnTo>
                  <a:lnTo>
                    <a:pt x="577" y="5187"/>
                  </a:lnTo>
                  <a:lnTo>
                    <a:pt x="913" y="5043"/>
                  </a:lnTo>
                  <a:lnTo>
                    <a:pt x="1249" y="4899"/>
                  </a:lnTo>
                  <a:lnTo>
                    <a:pt x="1874" y="4563"/>
                  </a:lnTo>
                  <a:lnTo>
                    <a:pt x="2114" y="4371"/>
                  </a:lnTo>
                  <a:lnTo>
                    <a:pt x="2114" y="4371"/>
                  </a:lnTo>
                  <a:lnTo>
                    <a:pt x="2306" y="4371"/>
                  </a:lnTo>
                  <a:lnTo>
                    <a:pt x="2738" y="4275"/>
                  </a:lnTo>
                  <a:lnTo>
                    <a:pt x="2978" y="4227"/>
                  </a:lnTo>
                  <a:lnTo>
                    <a:pt x="3170" y="4131"/>
                  </a:lnTo>
                  <a:lnTo>
                    <a:pt x="3315" y="4035"/>
                  </a:lnTo>
                  <a:lnTo>
                    <a:pt x="3411" y="3891"/>
                  </a:lnTo>
                </a:path>
              </a:pathLst>
            </a:custGeom>
            <a:no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774" name="Google Shape;3774;p59"/>
            <p:cNvSpPr/>
            <p:nvPr/>
          </p:nvSpPr>
          <p:spPr>
            <a:xfrm>
              <a:off x="514250" y="3771150"/>
              <a:ext cx="90075" cy="129700"/>
            </a:xfrm>
            <a:custGeom>
              <a:avLst/>
              <a:gdLst/>
              <a:ahLst/>
              <a:cxnLst/>
              <a:rect l="l" t="t" r="r" b="b"/>
              <a:pathLst>
                <a:path w="3603" h="5188" extrusionOk="0">
                  <a:moveTo>
                    <a:pt x="2450" y="1"/>
                  </a:moveTo>
                  <a:lnTo>
                    <a:pt x="2306" y="193"/>
                  </a:lnTo>
                  <a:lnTo>
                    <a:pt x="1970" y="673"/>
                  </a:lnTo>
                  <a:lnTo>
                    <a:pt x="1153" y="2114"/>
                  </a:lnTo>
                  <a:lnTo>
                    <a:pt x="721" y="2930"/>
                  </a:lnTo>
                  <a:lnTo>
                    <a:pt x="337" y="3747"/>
                  </a:lnTo>
                  <a:lnTo>
                    <a:pt x="97" y="4419"/>
                  </a:lnTo>
                  <a:lnTo>
                    <a:pt x="1" y="4707"/>
                  </a:lnTo>
                  <a:lnTo>
                    <a:pt x="1" y="4899"/>
                  </a:lnTo>
                  <a:lnTo>
                    <a:pt x="1" y="5043"/>
                  </a:lnTo>
                  <a:lnTo>
                    <a:pt x="49" y="5139"/>
                  </a:lnTo>
                  <a:lnTo>
                    <a:pt x="193" y="5187"/>
                  </a:lnTo>
                  <a:lnTo>
                    <a:pt x="577" y="5187"/>
                  </a:lnTo>
                  <a:lnTo>
                    <a:pt x="865" y="5091"/>
                  </a:lnTo>
                  <a:lnTo>
                    <a:pt x="1490" y="4803"/>
                  </a:lnTo>
                  <a:lnTo>
                    <a:pt x="1922" y="4515"/>
                  </a:lnTo>
                  <a:lnTo>
                    <a:pt x="2114" y="4371"/>
                  </a:lnTo>
                  <a:lnTo>
                    <a:pt x="2306" y="4371"/>
                  </a:lnTo>
                  <a:lnTo>
                    <a:pt x="2738" y="4275"/>
                  </a:lnTo>
                  <a:lnTo>
                    <a:pt x="2978" y="4227"/>
                  </a:lnTo>
                  <a:lnTo>
                    <a:pt x="3170" y="4131"/>
                  </a:lnTo>
                  <a:lnTo>
                    <a:pt x="3315" y="4035"/>
                  </a:lnTo>
                  <a:lnTo>
                    <a:pt x="3411" y="3891"/>
                  </a:lnTo>
                  <a:lnTo>
                    <a:pt x="3363" y="3555"/>
                  </a:lnTo>
                  <a:lnTo>
                    <a:pt x="3315" y="3218"/>
                  </a:lnTo>
                  <a:lnTo>
                    <a:pt x="3218" y="3074"/>
                  </a:lnTo>
                  <a:lnTo>
                    <a:pt x="3122" y="2978"/>
                  </a:lnTo>
                  <a:lnTo>
                    <a:pt x="3026" y="2882"/>
                  </a:lnTo>
                  <a:lnTo>
                    <a:pt x="2882" y="2834"/>
                  </a:lnTo>
                  <a:lnTo>
                    <a:pt x="2834" y="2834"/>
                  </a:lnTo>
                  <a:lnTo>
                    <a:pt x="2690" y="2882"/>
                  </a:lnTo>
                  <a:lnTo>
                    <a:pt x="2546" y="2930"/>
                  </a:lnTo>
                  <a:lnTo>
                    <a:pt x="2258" y="3122"/>
                  </a:lnTo>
                  <a:lnTo>
                    <a:pt x="1970" y="3362"/>
                  </a:lnTo>
                  <a:lnTo>
                    <a:pt x="2786" y="2114"/>
                  </a:lnTo>
                  <a:lnTo>
                    <a:pt x="3315" y="1153"/>
                  </a:lnTo>
                  <a:lnTo>
                    <a:pt x="3507" y="817"/>
                  </a:lnTo>
                  <a:lnTo>
                    <a:pt x="3603" y="625"/>
                  </a:lnTo>
                  <a:lnTo>
                    <a:pt x="3603" y="577"/>
                  </a:lnTo>
                  <a:lnTo>
                    <a:pt x="3411" y="433"/>
                  </a:lnTo>
                  <a:lnTo>
                    <a:pt x="3074" y="241"/>
                  </a:lnTo>
                  <a:lnTo>
                    <a:pt x="2786" y="49"/>
                  </a:lnTo>
                  <a:lnTo>
                    <a:pt x="2498" y="1"/>
                  </a:lnTo>
                  <a:close/>
                </a:path>
              </a:pathLst>
            </a:custGeom>
            <a:solidFill>
              <a:srgbClr val="F8F8F8"/>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775" name="Google Shape;3775;p59"/>
            <p:cNvSpPr/>
            <p:nvPr/>
          </p:nvSpPr>
          <p:spPr>
            <a:xfrm>
              <a:off x="514250" y="3771150"/>
              <a:ext cx="90075" cy="129700"/>
            </a:xfrm>
            <a:custGeom>
              <a:avLst/>
              <a:gdLst/>
              <a:ahLst/>
              <a:cxnLst/>
              <a:rect l="l" t="t" r="r" b="b"/>
              <a:pathLst>
                <a:path w="3603" h="5188" fill="none" extrusionOk="0">
                  <a:moveTo>
                    <a:pt x="2498" y="1"/>
                  </a:moveTo>
                  <a:lnTo>
                    <a:pt x="2498" y="1"/>
                  </a:lnTo>
                  <a:lnTo>
                    <a:pt x="2450" y="1"/>
                  </a:lnTo>
                  <a:lnTo>
                    <a:pt x="2450" y="1"/>
                  </a:lnTo>
                  <a:lnTo>
                    <a:pt x="2306" y="193"/>
                  </a:lnTo>
                  <a:lnTo>
                    <a:pt x="1970" y="673"/>
                  </a:lnTo>
                  <a:lnTo>
                    <a:pt x="1153" y="2114"/>
                  </a:lnTo>
                  <a:lnTo>
                    <a:pt x="721" y="2930"/>
                  </a:lnTo>
                  <a:lnTo>
                    <a:pt x="337" y="3747"/>
                  </a:lnTo>
                  <a:lnTo>
                    <a:pt x="97" y="4419"/>
                  </a:lnTo>
                  <a:lnTo>
                    <a:pt x="1" y="4707"/>
                  </a:lnTo>
                  <a:lnTo>
                    <a:pt x="1" y="4899"/>
                  </a:lnTo>
                  <a:lnTo>
                    <a:pt x="1" y="4899"/>
                  </a:lnTo>
                  <a:lnTo>
                    <a:pt x="1" y="5043"/>
                  </a:lnTo>
                  <a:lnTo>
                    <a:pt x="49" y="5139"/>
                  </a:lnTo>
                  <a:lnTo>
                    <a:pt x="49" y="5139"/>
                  </a:lnTo>
                  <a:lnTo>
                    <a:pt x="193" y="5187"/>
                  </a:lnTo>
                  <a:lnTo>
                    <a:pt x="337" y="5187"/>
                  </a:lnTo>
                  <a:lnTo>
                    <a:pt x="337" y="5187"/>
                  </a:lnTo>
                  <a:lnTo>
                    <a:pt x="577" y="5187"/>
                  </a:lnTo>
                  <a:lnTo>
                    <a:pt x="865" y="5091"/>
                  </a:lnTo>
                  <a:lnTo>
                    <a:pt x="1490" y="4803"/>
                  </a:lnTo>
                  <a:lnTo>
                    <a:pt x="1922" y="4515"/>
                  </a:lnTo>
                  <a:lnTo>
                    <a:pt x="2114" y="4371"/>
                  </a:lnTo>
                  <a:lnTo>
                    <a:pt x="2114" y="4371"/>
                  </a:lnTo>
                  <a:lnTo>
                    <a:pt x="2306" y="4371"/>
                  </a:lnTo>
                  <a:lnTo>
                    <a:pt x="2738" y="4275"/>
                  </a:lnTo>
                  <a:lnTo>
                    <a:pt x="2978" y="4227"/>
                  </a:lnTo>
                  <a:lnTo>
                    <a:pt x="3170" y="4131"/>
                  </a:lnTo>
                  <a:lnTo>
                    <a:pt x="3315" y="4035"/>
                  </a:lnTo>
                  <a:lnTo>
                    <a:pt x="3411" y="3891"/>
                  </a:lnTo>
                  <a:lnTo>
                    <a:pt x="3411" y="3891"/>
                  </a:lnTo>
                  <a:lnTo>
                    <a:pt x="3363" y="3555"/>
                  </a:lnTo>
                  <a:lnTo>
                    <a:pt x="3315" y="3218"/>
                  </a:lnTo>
                  <a:lnTo>
                    <a:pt x="3218" y="3074"/>
                  </a:lnTo>
                  <a:lnTo>
                    <a:pt x="3122" y="2978"/>
                  </a:lnTo>
                  <a:lnTo>
                    <a:pt x="3026" y="2882"/>
                  </a:lnTo>
                  <a:lnTo>
                    <a:pt x="2882" y="2834"/>
                  </a:lnTo>
                  <a:lnTo>
                    <a:pt x="2882" y="2834"/>
                  </a:lnTo>
                  <a:lnTo>
                    <a:pt x="2834" y="2834"/>
                  </a:lnTo>
                  <a:lnTo>
                    <a:pt x="2834" y="2834"/>
                  </a:lnTo>
                  <a:lnTo>
                    <a:pt x="2690" y="2882"/>
                  </a:lnTo>
                  <a:lnTo>
                    <a:pt x="2546" y="2930"/>
                  </a:lnTo>
                  <a:lnTo>
                    <a:pt x="2258" y="3122"/>
                  </a:lnTo>
                  <a:lnTo>
                    <a:pt x="1970" y="3362"/>
                  </a:lnTo>
                  <a:lnTo>
                    <a:pt x="1970" y="3362"/>
                  </a:lnTo>
                  <a:lnTo>
                    <a:pt x="1970" y="3362"/>
                  </a:lnTo>
                  <a:lnTo>
                    <a:pt x="1970" y="3362"/>
                  </a:lnTo>
                  <a:lnTo>
                    <a:pt x="2786" y="2114"/>
                  </a:lnTo>
                  <a:lnTo>
                    <a:pt x="3315" y="1153"/>
                  </a:lnTo>
                  <a:lnTo>
                    <a:pt x="3507" y="817"/>
                  </a:lnTo>
                  <a:lnTo>
                    <a:pt x="3603" y="625"/>
                  </a:lnTo>
                  <a:lnTo>
                    <a:pt x="3603" y="625"/>
                  </a:lnTo>
                  <a:lnTo>
                    <a:pt x="3603" y="577"/>
                  </a:lnTo>
                  <a:lnTo>
                    <a:pt x="3603" y="577"/>
                  </a:lnTo>
                  <a:lnTo>
                    <a:pt x="3411" y="433"/>
                  </a:lnTo>
                  <a:lnTo>
                    <a:pt x="3074" y="241"/>
                  </a:lnTo>
                  <a:lnTo>
                    <a:pt x="2786" y="49"/>
                  </a:lnTo>
                  <a:lnTo>
                    <a:pt x="2498" y="1"/>
                  </a:lnTo>
                </a:path>
              </a:pathLst>
            </a:custGeom>
            <a:no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776" name="Google Shape;3776;p59"/>
            <p:cNvSpPr/>
            <p:nvPr/>
          </p:nvSpPr>
          <p:spPr>
            <a:xfrm>
              <a:off x="522650" y="3773550"/>
              <a:ext cx="81675" cy="127300"/>
            </a:xfrm>
            <a:custGeom>
              <a:avLst/>
              <a:gdLst/>
              <a:ahLst/>
              <a:cxnLst/>
              <a:rect l="l" t="t" r="r" b="b"/>
              <a:pathLst>
                <a:path w="3267" h="5092" extrusionOk="0">
                  <a:moveTo>
                    <a:pt x="2498" y="1"/>
                  </a:moveTo>
                  <a:lnTo>
                    <a:pt x="1922" y="961"/>
                  </a:lnTo>
                  <a:lnTo>
                    <a:pt x="1106" y="2402"/>
                  </a:lnTo>
                  <a:lnTo>
                    <a:pt x="721" y="3170"/>
                  </a:lnTo>
                  <a:lnTo>
                    <a:pt x="385" y="3939"/>
                  </a:lnTo>
                  <a:lnTo>
                    <a:pt x="97" y="4563"/>
                  </a:lnTo>
                  <a:lnTo>
                    <a:pt x="1" y="5091"/>
                  </a:lnTo>
                  <a:lnTo>
                    <a:pt x="241" y="5091"/>
                  </a:lnTo>
                  <a:lnTo>
                    <a:pt x="529" y="4995"/>
                  </a:lnTo>
                  <a:lnTo>
                    <a:pt x="1106" y="4707"/>
                  </a:lnTo>
                  <a:lnTo>
                    <a:pt x="1586" y="4419"/>
                  </a:lnTo>
                  <a:lnTo>
                    <a:pt x="1778" y="4275"/>
                  </a:lnTo>
                  <a:lnTo>
                    <a:pt x="1970" y="4275"/>
                  </a:lnTo>
                  <a:lnTo>
                    <a:pt x="2402" y="4179"/>
                  </a:lnTo>
                  <a:lnTo>
                    <a:pt x="2642" y="4131"/>
                  </a:lnTo>
                  <a:lnTo>
                    <a:pt x="2834" y="4035"/>
                  </a:lnTo>
                  <a:lnTo>
                    <a:pt x="2979" y="3939"/>
                  </a:lnTo>
                  <a:lnTo>
                    <a:pt x="3075" y="3795"/>
                  </a:lnTo>
                  <a:lnTo>
                    <a:pt x="3027" y="3459"/>
                  </a:lnTo>
                  <a:lnTo>
                    <a:pt x="2979" y="3122"/>
                  </a:lnTo>
                  <a:lnTo>
                    <a:pt x="2882" y="2978"/>
                  </a:lnTo>
                  <a:lnTo>
                    <a:pt x="2786" y="2882"/>
                  </a:lnTo>
                  <a:lnTo>
                    <a:pt x="2690" y="2786"/>
                  </a:lnTo>
                  <a:lnTo>
                    <a:pt x="2546" y="2738"/>
                  </a:lnTo>
                  <a:lnTo>
                    <a:pt x="2402" y="2786"/>
                  </a:lnTo>
                  <a:lnTo>
                    <a:pt x="2210" y="2834"/>
                  </a:lnTo>
                  <a:lnTo>
                    <a:pt x="1922" y="2978"/>
                  </a:lnTo>
                  <a:lnTo>
                    <a:pt x="1634" y="3266"/>
                  </a:lnTo>
                  <a:lnTo>
                    <a:pt x="2498" y="1922"/>
                  </a:lnTo>
                  <a:lnTo>
                    <a:pt x="3075" y="961"/>
                  </a:lnTo>
                  <a:lnTo>
                    <a:pt x="3219" y="625"/>
                  </a:lnTo>
                  <a:lnTo>
                    <a:pt x="3267" y="529"/>
                  </a:lnTo>
                  <a:lnTo>
                    <a:pt x="3267" y="481"/>
                  </a:lnTo>
                  <a:lnTo>
                    <a:pt x="2931" y="241"/>
                  </a:lnTo>
                  <a:lnTo>
                    <a:pt x="2498" y="1"/>
                  </a:lnTo>
                  <a:close/>
                </a:path>
              </a:pathLst>
            </a:custGeom>
            <a:solidFill>
              <a:srgbClr val="210A0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777" name="Google Shape;3777;p59"/>
            <p:cNvSpPr/>
            <p:nvPr/>
          </p:nvSpPr>
          <p:spPr>
            <a:xfrm>
              <a:off x="522650" y="3862400"/>
              <a:ext cx="38450" cy="38450"/>
            </a:xfrm>
            <a:custGeom>
              <a:avLst/>
              <a:gdLst/>
              <a:ahLst/>
              <a:cxnLst/>
              <a:rect l="l" t="t" r="r" b="b"/>
              <a:pathLst>
                <a:path w="1538" h="1538" extrusionOk="0">
                  <a:moveTo>
                    <a:pt x="529" y="1"/>
                  </a:moveTo>
                  <a:lnTo>
                    <a:pt x="145" y="865"/>
                  </a:lnTo>
                  <a:lnTo>
                    <a:pt x="49" y="1249"/>
                  </a:lnTo>
                  <a:lnTo>
                    <a:pt x="1" y="1537"/>
                  </a:lnTo>
                  <a:lnTo>
                    <a:pt x="145" y="1537"/>
                  </a:lnTo>
                  <a:lnTo>
                    <a:pt x="337" y="1489"/>
                  </a:lnTo>
                  <a:lnTo>
                    <a:pt x="769" y="1345"/>
                  </a:lnTo>
                  <a:lnTo>
                    <a:pt x="1202" y="1105"/>
                  </a:lnTo>
                  <a:lnTo>
                    <a:pt x="1538" y="913"/>
                  </a:lnTo>
                  <a:lnTo>
                    <a:pt x="1346" y="673"/>
                  </a:lnTo>
                  <a:lnTo>
                    <a:pt x="1106" y="433"/>
                  </a:lnTo>
                  <a:lnTo>
                    <a:pt x="817" y="193"/>
                  </a:lnTo>
                  <a:lnTo>
                    <a:pt x="529" y="1"/>
                  </a:lnTo>
                  <a:close/>
                </a:path>
              </a:pathLst>
            </a:custGeom>
            <a:solidFill>
              <a:srgbClr val="FDFDFD"/>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778" name="Google Shape;3778;p59"/>
            <p:cNvSpPr/>
            <p:nvPr/>
          </p:nvSpPr>
          <p:spPr>
            <a:xfrm>
              <a:off x="654725" y="3533425"/>
              <a:ext cx="555925" cy="265375"/>
            </a:xfrm>
            <a:custGeom>
              <a:avLst/>
              <a:gdLst/>
              <a:ahLst/>
              <a:cxnLst/>
              <a:rect l="l" t="t" r="r" b="b"/>
              <a:pathLst>
                <a:path w="22237" h="10615" extrusionOk="0">
                  <a:moveTo>
                    <a:pt x="15657" y="1"/>
                  </a:moveTo>
                  <a:lnTo>
                    <a:pt x="4755" y="4371"/>
                  </a:lnTo>
                  <a:lnTo>
                    <a:pt x="3411" y="5908"/>
                  </a:lnTo>
                  <a:lnTo>
                    <a:pt x="2834" y="6100"/>
                  </a:lnTo>
                  <a:lnTo>
                    <a:pt x="2306" y="6292"/>
                  </a:lnTo>
                  <a:lnTo>
                    <a:pt x="1682" y="6628"/>
                  </a:lnTo>
                  <a:lnTo>
                    <a:pt x="1057" y="7012"/>
                  </a:lnTo>
                  <a:lnTo>
                    <a:pt x="769" y="7204"/>
                  </a:lnTo>
                  <a:lnTo>
                    <a:pt x="481" y="7445"/>
                  </a:lnTo>
                  <a:lnTo>
                    <a:pt x="289" y="7685"/>
                  </a:lnTo>
                  <a:lnTo>
                    <a:pt x="145" y="7973"/>
                  </a:lnTo>
                  <a:lnTo>
                    <a:pt x="1" y="8261"/>
                  </a:lnTo>
                  <a:lnTo>
                    <a:pt x="1" y="8549"/>
                  </a:lnTo>
                  <a:lnTo>
                    <a:pt x="49" y="8837"/>
                  </a:lnTo>
                  <a:lnTo>
                    <a:pt x="97" y="9077"/>
                  </a:lnTo>
                  <a:lnTo>
                    <a:pt x="241" y="9318"/>
                  </a:lnTo>
                  <a:lnTo>
                    <a:pt x="385" y="9510"/>
                  </a:lnTo>
                  <a:lnTo>
                    <a:pt x="577" y="9702"/>
                  </a:lnTo>
                  <a:lnTo>
                    <a:pt x="769" y="9894"/>
                  </a:lnTo>
                  <a:lnTo>
                    <a:pt x="1201" y="10182"/>
                  </a:lnTo>
                  <a:lnTo>
                    <a:pt x="1634" y="10374"/>
                  </a:lnTo>
                  <a:lnTo>
                    <a:pt x="2018" y="10518"/>
                  </a:lnTo>
                  <a:lnTo>
                    <a:pt x="2354" y="10614"/>
                  </a:lnTo>
                  <a:lnTo>
                    <a:pt x="2690" y="10470"/>
                  </a:lnTo>
                  <a:lnTo>
                    <a:pt x="3026" y="10326"/>
                  </a:lnTo>
                  <a:lnTo>
                    <a:pt x="3459" y="10038"/>
                  </a:lnTo>
                  <a:lnTo>
                    <a:pt x="3891" y="9654"/>
                  </a:lnTo>
                  <a:lnTo>
                    <a:pt x="4323" y="9173"/>
                  </a:lnTo>
                  <a:lnTo>
                    <a:pt x="4515" y="8885"/>
                  </a:lnTo>
                  <a:lnTo>
                    <a:pt x="4707" y="8549"/>
                  </a:lnTo>
                  <a:lnTo>
                    <a:pt x="4851" y="8213"/>
                  </a:lnTo>
                  <a:lnTo>
                    <a:pt x="4995" y="7829"/>
                  </a:lnTo>
                  <a:lnTo>
                    <a:pt x="6388" y="8117"/>
                  </a:lnTo>
                  <a:lnTo>
                    <a:pt x="7205" y="8309"/>
                  </a:lnTo>
                  <a:lnTo>
                    <a:pt x="8069" y="8453"/>
                  </a:lnTo>
                  <a:lnTo>
                    <a:pt x="8933" y="8597"/>
                  </a:lnTo>
                  <a:lnTo>
                    <a:pt x="9798" y="8645"/>
                  </a:lnTo>
                  <a:lnTo>
                    <a:pt x="10662" y="8597"/>
                  </a:lnTo>
                  <a:lnTo>
                    <a:pt x="11095" y="8549"/>
                  </a:lnTo>
                  <a:lnTo>
                    <a:pt x="11479" y="8453"/>
                  </a:lnTo>
                  <a:lnTo>
                    <a:pt x="11959" y="8309"/>
                  </a:lnTo>
                  <a:lnTo>
                    <a:pt x="12439" y="8069"/>
                  </a:lnTo>
                  <a:lnTo>
                    <a:pt x="12872" y="7781"/>
                  </a:lnTo>
                  <a:lnTo>
                    <a:pt x="13352" y="7445"/>
                  </a:lnTo>
                  <a:lnTo>
                    <a:pt x="14216" y="6724"/>
                  </a:lnTo>
                  <a:lnTo>
                    <a:pt x="14985" y="5956"/>
                  </a:lnTo>
                  <a:lnTo>
                    <a:pt x="15705" y="5283"/>
                  </a:lnTo>
                  <a:lnTo>
                    <a:pt x="16281" y="4755"/>
                  </a:lnTo>
                  <a:lnTo>
                    <a:pt x="16521" y="4563"/>
                  </a:lnTo>
                  <a:lnTo>
                    <a:pt x="16714" y="4419"/>
                  </a:lnTo>
                  <a:lnTo>
                    <a:pt x="16906" y="4371"/>
                  </a:lnTo>
                  <a:lnTo>
                    <a:pt x="17050" y="4419"/>
                  </a:lnTo>
                  <a:lnTo>
                    <a:pt x="17098" y="4563"/>
                  </a:lnTo>
                  <a:lnTo>
                    <a:pt x="17194" y="4707"/>
                  </a:lnTo>
                  <a:lnTo>
                    <a:pt x="17242" y="5091"/>
                  </a:lnTo>
                  <a:lnTo>
                    <a:pt x="17290" y="5572"/>
                  </a:lnTo>
                  <a:lnTo>
                    <a:pt x="17242" y="6100"/>
                  </a:lnTo>
                  <a:lnTo>
                    <a:pt x="17146" y="6964"/>
                  </a:lnTo>
                  <a:lnTo>
                    <a:pt x="17098" y="7349"/>
                  </a:lnTo>
                  <a:lnTo>
                    <a:pt x="17962" y="6580"/>
                  </a:lnTo>
                  <a:lnTo>
                    <a:pt x="18827" y="5764"/>
                  </a:lnTo>
                  <a:lnTo>
                    <a:pt x="19787" y="4803"/>
                  </a:lnTo>
                  <a:lnTo>
                    <a:pt x="20748" y="3747"/>
                  </a:lnTo>
                  <a:lnTo>
                    <a:pt x="21180" y="3266"/>
                  </a:lnTo>
                  <a:lnTo>
                    <a:pt x="21564" y="2786"/>
                  </a:lnTo>
                  <a:lnTo>
                    <a:pt x="21900" y="2306"/>
                  </a:lnTo>
                  <a:lnTo>
                    <a:pt x="22092" y="1922"/>
                  </a:lnTo>
                  <a:lnTo>
                    <a:pt x="22188" y="1586"/>
                  </a:lnTo>
                  <a:lnTo>
                    <a:pt x="22236" y="1393"/>
                  </a:lnTo>
                  <a:lnTo>
                    <a:pt x="22188" y="1297"/>
                  </a:lnTo>
                  <a:lnTo>
                    <a:pt x="22140" y="1153"/>
                  </a:lnTo>
                  <a:lnTo>
                    <a:pt x="22044" y="1057"/>
                  </a:lnTo>
                  <a:lnTo>
                    <a:pt x="21756" y="865"/>
                  </a:lnTo>
                  <a:lnTo>
                    <a:pt x="21420" y="673"/>
                  </a:lnTo>
                  <a:lnTo>
                    <a:pt x="20988" y="529"/>
                  </a:lnTo>
                  <a:lnTo>
                    <a:pt x="20459" y="433"/>
                  </a:lnTo>
                  <a:lnTo>
                    <a:pt x="19931" y="337"/>
                  </a:lnTo>
                  <a:lnTo>
                    <a:pt x="18731" y="145"/>
                  </a:lnTo>
                  <a:lnTo>
                    <a:pt x="17578" y="49"/>
                  </a:lnTo>
                  <a:lnTo>
                    <a:pt x="16617" y="1"/>
                  </a:lnTo>
                  <a:close/>
                </a:path>
              </a:pathLst>
            </a:custGeom>
            <a:solidFill>
              <a:srgbClr val="FF6B6B"/>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779" name="Google Shape;3779;p59"/>
            <p:cNvSpPr/>
            <p:nvPr/>
          </p:nvSpPr>
          <p:spPr>
            <a:xfrm>
              <a:off x="654725" y="3533425"/>
              <a:ext cx="555925" cy="265375"/>
            </a:xfrm>
            <a:custGeom>
              <a:avLst/>
              <a:gdLst/>
              <a:ahLst/>
              <a:cxnLst/>
              <a:rect l="l" t="t" r="r" b="b"/>
              <a:pathLst>
                <a:path w="22237" h="10615" fill="none" extrusionOk="0">
                  <a:moveTo>
                    <a:pt x="22188" y="1297"/>
                  </a:moveTo>
                  <a:lnTo>
                    <a:pt x="22188" y="1297"/>
                  </a:lnTo>
                  <a:lnTo>
                    <a:pt x="22140" y="1153"/>
                  </a:lnTo>
                  <a:lnTo>
                    <a:pt x="22044" y="1057"/>
                  </a:lnTo>
                  <a:lnTo>
                    <a:pt x="21756" y="865"/>
                  </a:lnTo>
                  <a:lnTo>
                    <a:pt x="21420" y="673"/>
                  </a:lnTo>
                  <a:lnTo>
                    <a:pt x="20988" y="529"/>
                  </a:lnTo>
                  <a:lnTo>
                    <a:pt x="20459" y="433"/>
                  </a:lnTo>
                  <a:lnTo>
                    <a:pt x="19931" y="337"/>
                  </a:lnTo>
                  <a:lnTo>
                    <a:pt x="18731" y="145"/>
                  </a:lnTo>
                  <a:lnTo>
                    <a:pt x="17578" y="49"/>
                  </a:lnTo>
                  <a:lnTo>
                    <a:pt x="16617" y="1"/>
                  </a:lnTo>
                  <a:lnTo>
                    <a:pt x="15657" y="1"/>
                  </a:lnTo>
                  <a:lnTo>
                    <a:pt x="4755" y="4371"/>
                  </a:lnTo>
                  <a:lnTo>
                    <a:pt x="3411" y="5908"/>
                  </a:lnTo>
                  <a:lnTo>
                    <a:pt x="3411" y="5908"/>
                  </a:lnTo>
                  <a:lnTo>
                    <a:pt x="2834" y="6100"/>
                  </a:lnTo>
                  <a:lnTo>
                    <a:pt x="2306" y="6292"/>
                  </a:lnTo>
                  <a:lnTo>
                    <a:pt x="1682" y="6628"/>
                  </a:lnTo>
                  <a:lnTo>
                    <a:pt x="1057" y="7012"/>
                  </a:lnTo>
                  <a:lnTo>
                    <a:pt x="769" y="7204"/>
                  </a:lnTo>
                  <a:lnTo>
                    <a:pt x="481" y="7445"/>
                  </a:lnTo>
                  <a:lnTo>
                    <a:pt x="289" y="7685"/>
                  </a:lnTo>
                  <a:lnTo>
                    <a:pt x="145" y="7973"/>
                  </a:lnTo>
                  <a:lnTo>
                    <a:pt x="1" y="8261"/>
                  </a:lnTo>
                  <a:lnTo>
                    <a:pt x="1" y="8549"/>
                  </a:lnTo>
                  <a:lnTo>
                    <a:pt x="1" y="8549"/>
                  </a:lnTo>
                  <a:lnTo>
                    <a:pt x="49" y="8837"/>
                  </a:lnTo>
                  <a:lnTo>
                    <a:pt x="97" y="9077"/>
                  </a:lnTo>
                  <a:lnTo>
                    <a:pt x="241" y="9318"/>
                  </a:lnTo>
                  <a:lnTo>
                    <a:pt x="385" y="9510"/>
                  </a:lnTo>
                  <a:lnTo>
                    <a:pt x="577" y="9702"/>
                  </a:lnTo>
                  <a:lnTo>
                    <a:pt x="769" y="9894"/>
                  </a:lnTo>
                  <a:lnTo>
                    <a:pt x="1201" y="10182"/>
                  </a:lnTo>
                  <a:lnTo>
                    <a:pt x="1634" y="10374"/>
                  </a:lnTo>
                  <a:lnTo>
                    <a:pt x="2018" y="10518"/>
                  </a:lnTo>
                  <a:lnTo>
                    <a:pt x="2354" y="10614"/>
                  </a:lnTo>
                  <a:lnTo>
                    <a:pt x="2354" y="10614"/>
                  </a:lnTo>
                  <a:lnTo>
                    <a:pt x="2690" y="10470"/>
                  </a:lnTo>
                  <a:lnTo>
                    <a:pt x="3026" y="10326"/>
                  </a:lnTo>
                  <a:lnTo>
                    <a:pt x="3459" y="10038"/>
                  </a:lnTo>
                  <a:lnTo>
                    <a:pt x="3891" y="9654"/>
                  </a:lnTo>
                  <a:lnTo>
                    <a:pt x="4323" y="9173"/>
                  </a:lnTo>
                  <a:lnTo>
                    <a:pt x="4515" y="8885"/>
                  </a:lnTo>
                  <a:lnTo>
                    <a:pt x="4707" y="8549"/>
                  </a:lnTo>
                  <a:lnTo>
                    <a:pt x="4851" y="8213"/>
                  </a:lnTo>
                  <a:lnTo>
                    <a:pt x="4995" y="7829"/>
                  </a:lnTo>
                  <a:lnTo>
                    <a:pt x="4995" y="7829"/>
                  </a:lnTo>
                  <a:lnTo>
                    <a:pt x="6388" y="8117"/>
                  </a:lnTo>
                  <a:lnTo>
                    <a:pt x="7205" y="8309"/>
                  </a:lnTo>
                  <a:lnTo>
                    <a:pt x="8069" y="8453"/>
                  </a:lnTo>
                  <a:lnTo>
                    <a:pt x="8933" y="8597"/>
                  </a:lnTo>
                  <a:lnTo>
                    <a:pt x="9798" y="8645"/>
                  </a:lnTo>
                  <a:lnTo>
                    <a:pt x="10662" y="8597"/>
                  </a:lnTo>
                  <a:lnTo>
                    <a:pt x="11095" y="8549"/>
                  </a:lnTo>
                  <a:lnTo>
                    <a:pt x="11479" y="8453"/>
                  </a:lnTo>
                  <a:lnTo>
                    <a:pt x="11479" y="8453"/>
                  </a:lnTo>
                  <a:lnTo>
                    <a:pt x="11959" y="8309"/>
                  </a:lnTo>
                  <a:lnTo>
                    <a:pt x="12439" y="8069"/>
                  </a:lnTo>
                  <a:lnTo>
                    <a:pt x="12872" y="7781"/>
                  </a:lnTo>
                  <a:lnTo>
                    <a:pt x="13352" y="7445"/>
                  </a:lnTo>
                  <a:lnTo>
                    <a:pt x="14216" y="6724"/>
                  </a:lnTo>
                  <a:lnTo>
                    <a:pt x="14985" y="5956"/>
                  </a:lnTo>
                  <a:lnTo>
                    <a:pt x="15705" y="5283"/>
                  </a:lnTo>
                  <a:lnTo>
                    <a:pt x="16281" y="4755"/>
                  </a:lnTo>
                  <a:lnTo>
                    <a:pt x="16521" y="4563"/>
                  </a:lnTo>
                  <a:lnTo>
                    <a:pt x="16714" y="4419"/>
                  </a:lnTo>
                  <a:lnTo>
                    <a:pt x="16906" y="4371"/>
                  </a:lnTo>
                  <a:lnTo>
                    <a:pt x="17050" y="4419"/>
                  </a:lnTo>
                  <a:lnTo>
                    <a:pt x="17050" y="4419"/>
                  </a:lnTo>
                  <a:lnTo>
                    <a:pt x="17098" y="4563"/>
                  </a:lnTo>
                  <a:lnTo>
                    <a:pt x="17194" y="4707"/>
                  </a:lnTo>
                  <a:lnTo>
                    <a:pt x="17242" y="5091"/>
                  </a:lnTo>
                  <a:lnTo>
                    <a:pt x="17290" y="5572"/>
                  </a:lnTo>
                  <a:lnTo>
                    <a:pt x="17242" y="6100"/>
                  </a:lnTo>
                  <a:lnTo>
                    <a:pt x="17146" y="6964"/>
                  </a:lnTo>
                  <a:lnTo>
                    <a:pt x="17098" y="7349"/>
                  </a:lnTo>
                  <a:lnTo>
                    <a:pt x="17098" y="7349"/>
                  </a:lnTo>
                  <a:lnTo>
                    <a:pt x="17962" y="6580"/>
                  </a:lnTo>
                  <a:lnTo>
                    <a:pt x="18827" y="5764"/>
                  </a:lnTo>
                  <a:lnTo>
                    <a:pt x="19787" y="4803"/>
                  </a:lnTo>
                  <a:lnTo>
                    <a:pt x="20748" y="3747"/>
                  </a:lnTo>
                  <a:lnTo>
                    <a:pt x="21180" y="3266"/>
                  </a:lnTo>
                  <a:lnTo>
                    <a:pt x="21564" y="2786"/>
                  </a:lnTo>
                  <a:lnTo>
                    <a:pt x="21900" y="2306"/>
                  </a:lnTo>
                  <a:lnTo>
                    <a:pt x="22092" y="1922"/>
                  </a:lnTo>
                  <a:lnTo>
                    <a:pt x="22188" y="1586"/>
                  </a:lnTo>
                  <a:lnTo>
                    <a:pt x="22236" y="1393"/>
                  </a:lnTo>
                  <a:lnTo>
                    <a:pt x="22188" y="1297"/>
                  </a:lnTo>
                </a:path>
              </a:pathLst>
            </a:custGeom>
            <a:no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780" name="Google Shape;3780;p59"/>
            <p:cNvSpPr/>
            <p:nvPr/>
          </p:nvSpPr>
          <p:spPr>
            <a:xfrm>
              <a:off x="800000" y="3732725"/>
              <a:ext cx="3625" cy="1225"/>
            </a:xfrm>
            <a:custGeom>
              <a:avLst/>
              <a:gdLst/>
              <a:ahLst/>
              <a:cxnLst/>
              <a:rect l="l" t="t" r="r" b="b"/>
              <a:pathLst>
                <a:path w="145" h="49" extrusionOk="0">
                  <a:moveTo>
                    <a:pt x="145" y="49"/>
                  </a:moveTo>
                  <a:lnTo>
                    <a:pt x="145" y="49"/>
                  </a:lnTo>
                  <a:lnTo>
                    <a:pt x="145" y="49"/>
                  </a:lnTo>
                  <a:lnTo>
                    <a:pt x="145" y="49"/>
                  </a:lnTo>
                  <a:lnTo>
                    <a:pt x="145" y="49"/>
                  </a:lnTo>
                  <a:lnTo>
                    <a:pt x="145" y="49"/>
                  </a:lnTo>
                  <a:close/>
                  <a:moveTo>
                    <a:pt x="1" y="1"/>
                  </a:moveTo>
                  <a:lnTo>
                    <a:pt x="1" y="1"/>
                  </a:lnTo>
                  <a:lnTo>
                    <a:pt x="97" y="49"/>
                  </a:lnTo>
                  <a:lnTo>
                    <a:pt x="97" y="49"/>
                  </a:lnTo>
                  <a:lnTo>
                    <a:pt x="1" y="1"/>
                  </a:lnTo>
                  <a:lnTo>
                    <a:pt x="1" y="1"/>
                  </a:lnTo>
                  <a:lnTo>
                    <a:pt x="1" y="1"/>
                  </a:lnTo>
                  <a:close/>
                </a:path>
              </a:pathLst>
            </a:custGeom>
            <a:solidFill>
              <a:srgbClr val="B84D10"/>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781" name="Google Shape;3781;p59"/>
            <p:cNvSpPr/>
            <p:nvPr/>
          </p:nvSpPr>
          <p:spPr>
            <a:xfrm>
              <a:off x="803600" y="3733925"/>
              <a:ext cx="25" cy="25"/>
            </a:xfrm>
            <a:custGeom>
              <a:avLst/>
              <a:gdLst/>
              <a:ahLst/>
              <a:cxnLst/>
              <a:rect l="l" t="t" r="r" b="b"/>
              <a:pathLst>
                <a:path w="1" h="1" fill="none" extrusionOk="0">
                  <a:moveTo>
                    <a:pt x="1" y="1"/>
                  </a:moveTo>
                  <a:lnTo>
                    <a:pt x="1" y="1"/>
                  </a:lnTo>
                  <a:lnTo>
                    <a:pt x="1" y="1"/>
                  </a:lnTo>
                  <a:lnTo>
                    <a:pt x="1" y="1"/>
                  </a:lnTo>
                  <a:lnTo>
                    <a:pt x="1" y="1"/>
                  </a:lnTo>
                  <a:lnTo>
                    <a:pt x="1" y="1"/>
                  </a:lnTo>
                </a:path>
              </a:pathLst>
            </a:custGeom>
            <a:no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782" name="Google Shape;3782;p59"/>
            <p:cNvSpPr/>
            <p:nvPr/>
          </p:nvSpPr>
          <p:spPr>
            <a:xfrm>
              <a:off x="800000" y="3732725"/>
              <a:ext cx="2425" cy="1225"/>
            </a:xfrm>
            <a:custGeom>
              <a:avLst/>
              <a:gdLst/>
              <a:ahLst/>
              <a:cxnLst/>
              <a:rect l="l" t="t" r="r" b="b"/>
              <a:pathLst>
                <a:path w="97" h="49" fill="none" extrusionOk="0">
                  <a:moveTo>
                    <a:pt x="1" y="1"/>
                  </a:moveTo>
                  <a:lnTo>
                    <a:pt x="1" y="1"/>
                  </a:lnTo>
                  <a:lnTo>
                    <a:pt x="97" y="49"/>
                  </a:lnTo>
                  <a:lnTo>
                    <a:pt x="97" y="49"/>
                  </a:lnTo>
                  <a:lnTo>
                    <a:pt x="1" y="1"/>
                  </a:lnTo>
                  <a:lnTo>
                    <a:pt x="1" y="1"/>
                  </a:lnTo>
                  <a:lnTo>
                    <a:pt x="1" y="1"/>
                  </a:lnTo>
                </a:path>
              </a:pathLst>
            </a:custGeom>
            <a:no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783" name="Google Shape;3783;p59"/>
            <p:cNvSpPr/>
            <p:nvPr/>
          </p:nvSpPr>
          <p:spPr>
            <a:xfrm>
              <a:off x="800000" y="3732725"/>
              <a:ext cx="3625" cy="1225"/>
            </a:xfrm>
            <a:custGeom>
              <a:avLst/>
              <a:gdLst/>
              <a:ahLst/>
              <a:cxnLst/>
              <a:rect l="l" t="t" r="r" b="b"/>
              <a:pathLst>
                <a:path w="145" h="49" extrusionOk="0">
                  <a:moveTo>
                    <a:pt x="1" y="1"/>
                  </a:moveTo>
                  <a:lnTo>
                    <a:pt x="97" y="49"/>
                  </a:lnTo>
                  <a:lnTo>
                    <a:pt x="145" y="49"/>
                  </a:lnTo>
                  <a:lnTo>
                    <a:pt x="1" y="1"/>
                  </a:lnTo>
                  <a:close/>
                </a:path>
              </a:pathLst>
            </a:custGeom>
            <a:solidFill>
              <a:srgbClr val="F6666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784" name="Google Shape;3784;p59"/>
            <p:cNvSpPr/>
            <p:nvPr/>
          </p:nvSpPr>
          <p:spPr>
            <a:xfrm>
              <a:off x="800000" y="3732725"/>
              <a:ext cx="3625" cy="1225"/>
            </a:xfrm>
            <a:custGeom>
              <a:avLst/>
              <a:gdLst/>
              <a:ahLst/>
              <a:cxnLst/>
              <a:rect l="l" t="t" r="r" b="b"/>
              <a:pathLst>
                <a:path w="145" h="49" fill="none" extrusionOk="0">
                  <a:moveTo>
                    <a:pt x="1" y="1"/>
                  </a:moveTo>
                  <a:lnTo>
                    <a:pt x="1" y="1"/>
                  </a:lnTo>
                  <a:lnTo>
                    <a:pt x="97" y="49"/>
                  </a:lnTo>
                  <a:lnTo>
                    <a:pt x="97" y="49"/>
                  </a:lnTo>
                  <a:lnTo>
                    <a:pt x="145" y="49"/>
                  </a:lnTo>
                  <a:lnTo>
                    <a:pt x="145" y="49"/>
                  </a:lnTo>
                  <a:lnTo>
                    <a:pt x="145" y="49"/>
                  </a:lnTo>
                  <a:lnTo>
                    <a:pt x="145" y="49"/>
                  </a:lnTo>
                  <a:lnTo>
                    <a:pt x="145" y="49"/>
                  </a:lnTo>
                  <a:lnTo>
                    <a:pt x="1" y="1"/>
                  </a:lnTo>
                </a:path>
              </a:pathLst>
            </a:custGeom>
            <a:no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785" name="Google Shape;3785;p59"/>
            <p:cNvSpPr/>
            <p:nvPr/>
          </p:nvSpPr>
          <p:spPr>
            <a:xfrm>
              <a:off x="778400" y="3729125"/>
              <a:ext cx="1225" cy="25"/>
            </a:xfrm>
            <a:custGeom>
              <a:avLst/>
              <a:gdLst/>
              <a:ahLst/>
              <a:cxnLst/>
              <a:rect l="l" t="t" r="r" b="b"/>
              <a:pathLst>
                <a:path w="49" h="1" extrusionOk="0">
                  <a:moveTo>
                    <a:pt x="48" y="1"/>
                  </a:moveTo>
                  <a:lnTo>
                    <a:pt x="48" y="1"/>
                  </a:lnTo>
                  <a:lnTo>
                    <a:pt x="48" y="1"/>
                  </a:lnTo>
                  <a:lnTo>
                    <a:pt x="48" y="1"/>
                  </a:lnTo>
                  <a:lnTo>
                    <a:pt x="48" y="1"/>
                  </a:lnTo>
                  <a:lnTo>
                    <a:pt x="48" y="1"/>
                  </a:lnTo>
                  <a:close/>
                  <a:moveTo>
                    <a:pt x="48" y="1"/>
                  </a:moveTo>
                  <a:lnTo>
                    <a:pt x="48" y="1"/>
                  </a:lnTo>
                  <a:lnTo>
                    <a:pt x="0" y="1"/>
                  </a:lnTo>
                  <a:lnTo>
                    <a:pt x="0" y="1"/>
                  </a:lnTo>
                  <a:lnTo>
                    <a:pt x="48" y="1"/>
                  </a:lnTo>
                  <a:close/>
                </a:path>
              </a:pathLst>
            </a:custGeom>
            <a:solidFill>
              <a:srgbClr val="CE4E3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786" name="Google Shape;3786;p59"/>
            <p:cNvSpPr/>
            <p:nvPr/>
          </p:nvSpPr>
          <p:spPr>
            <a:xfrm>
              <a:off x="779600" y="3729125"/>
              <a:ext cx="25" cy="25"/>
            </a:xfrm>
            <a:custGeom>
              <a:avLst/>
              <a:gdLst/>
              <a:ahLst/>
              <a:cxnLst/>
              <a:rect l="l" t="t" r="r" b="b"/>
              <a:pathLst>
                <a:path w="1" h="1" fill="none" extrusionOk="0">
                  <a:moveTo>
                    <a:pt x="0" y="1"/>
                  </a:moveTo>
                  <a:lnTo>
                    <a:pt x="0" y="1"/>
                  </a:lnTo>
                  <a:lnTo>
                    <a:pt x="0" y="1"/>
                  </a:lnTo>
                  <a:lnTo>
                    <a:pt x="0" y="1"/>
                  </a:lnTo>
                  <a:lnTo>
                    <a:pt x="0" y="1"/>
                  </a:lnTo>
                  <a:lnTo>
                    <a:pt x="0" y="1"/>
                  </a:lnTo>
                </a:path>
              </a:pathLst>
            </a:custGeom>
            <a:no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787" name="Google Shape;3787;p59"/>
            <p:cNvSpPr/>
            <p:nvPr/>
          </p:nvSpPr>
          <p:spPr>
            <a:xfrm>
              <a:off x="778400" y="3729125"/>
              <a:ext cx="1225" cy="25"/>
            </a:xfrm>
            <a:custGeom>
              <a:avLst/>
              <a:gdLst/>
              <a:ahLst/>
              <a:cxnLst/>
              <a:rect l="l" t="t" r="r" b="b"/>
              <a:pathLst>
                <a:path w="49" h="1" fill="none" extrusionOk="0">
                  <a:moveTo>
                    <a:pt x="48" y="1"/>
                  </a:moveTo>
                  <a:lnTo>
                    <a:pt x="48" y="1"/>
                  </a:lnTo>
                  <a:lnTo>
                    <a:pt x="0" y="1"/>
                  </a:lnTo>
                  <a:lnTo>
                    <a:pt x="0" y="1"/>
                  </a:lnTo>
                  <a:lnTo>
                    <a:pt x="48" y="1"/>
                  </a:lnTo>
                </a:path>
              </a:pathLst>
            </a:custGeom>
            <a:no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788" name="Google Shape;3788;p59"/>
            <p:cNvSpPr/>
            <p:nvPr/>
          </p:nvSpPr>
          <p:spPr>
            <a:xfrm>
              <a:off x="779600" y="3729125"/>
              <a:ext cx="2425" cy="25"/>
            </a:xfrm>
            <a:custGeom>
              <a:avLst/>
              <a:gdLst/>
              <a:ahLst/>
              <a:cxnLst/>
              <a:rect l="l" t="t" r="r" b="b"/>
              <a:pathLst>
                <a:path w="97" h="1" extrusionOk="0">
                  <a:moveTo>
                    <a:pt x="0" y="1"/>
                  </a:moveTo>
                  <a:lnTo>
                    <a:pt x="0" y="1"/>
                  </a:lnTo>
                  <a:lnTo>
                    <a:pt x="0" y="1"/>
                  </a:lnTo>
                  <a:lnTo>
                    <a:pt x="96" y="1"/>
                  </a:lnTo>
                  <a:lnTo>
                    <a:pt x="96" y="1"/>
                  </a:lnTo>
                  <a:lnTo>
                    <a:pt x="48" y="1"/>
                  </a:lnTo>
                  <a:lnTo>
                    <a:pt x="48" y="1"/>
                  </a:lnTo>
                  <a:lnTo>
                    <a:pt x="0" y="1"/>
                  </a:lnTo>
                  <a:close/>
                </a:path>
              </a:pathLst>
            </a:custGeom>
            <a:solidFill>
              <a:srgbClr val="B84D10"/>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789" name="Google Shape;3789;p59"/>
            <p:cNvSpPr/>
            <p:nvPr/>
          </p:nvSpPr>
          <p:spPr>
            <a:xfrm>
              <a:off x="779600" y="3729125"/>
              <a:ext cx="2425" cy="25"/>
            </a:xfrm>
            <a:custGeom>
              <a:avLst/>
              <a:gdLst/>
              <a:ahLst/>
              <a:cxnLst/>
              <a:rect l="l" t="t" r="r" b="b"/>
              <a:pathLst>
                <a:path w="97" h="1" fill="none" extrusionOk="0">
                  <a:moveTo>
                    <a:pt x="0" y="1"/>
                  </a:moveTo>
                  <a:lnTo>
                    <a:pt x="0" y="1"/>
                  </a:lnTo>
                  <a:lnTo>
                    <a:pt x="0" y="1"/>
                  </a:lnTo>
                  <a:lnTo>
                    <a:pt x="96" y="1"/>
                  </a:lnTo>
                  <a:lnTo>
                    <a:pt x="96" y="1"/>
                  </a:lnTo>
                  <a:lnTo>
                    <a:pt x="48" y="1"/>
                  </a:lnTo>
                  <a:lnTo>
                    <a:pt x="48" y="1"/>
                  </a:lnTo>
                  <a:lnTo>
                    <a:pt x="0" y="1"/>
                  </a:lnTo>
                </a:path>
              </a:pathLst>
            </a:custGeom>
            <a:no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790" name="Google Shape;3790;p59"/>
            <p:cNvSpPr/>
            <p:nvPr/>
          </p:nvSpPr>
          <p:spPr>
            <a:xfrm>
              <a:off x="778400" y="3729125"/>
              <a:ext cx="25" cy="25"/>
            </a:xfrm>
            <a:custGeom>
              <a:avLst/>
              <a:gdLst/>
              <a:ahLst/>
              <a:cxnLst/>
              <a:rect l="l" t="t" r="r" b="b"/>
              <a:pathLst>
                <a:path w="1" h="1" extrusionOk="0">
                  <a:moveTo>
                    <a:pt x="0" y="1"/>
                  </a:moveTo>
                  <a:lnTo>
                    <a:pt x="0" y="1"/>
                  </a:lnTo>
                  <a:lnTo>
                    <a:pt x="0" y="1"/>
                  </a:lnTo>
                  <a:lnTo>
                    <a:pt x="0" y="1"/>
                  </a:lnTo>
                  <a:lnTo>
                    <a:pt x="0" y="1"/>
                  </a:lnTo>
                  <a:close/>
                  <a:moveTo>
                    <a:pt x="0" y="1"/>
                  </a:moveTo>
                  <a:lnTo>
                    <a:pt x="0" y="1"/>
                  </a:lnTo>
                  <a:lnTo>
                    <a:pt x="0" y="1"/>
                  </a:lnTo>
                  <a:lnTo>
                    <a:pt x="0" y="1"/>
                  </a:lnTo>
                  <a:lnTo>
                    <a:pt x="0" y="1"/>
                  </a:lnTo>
                  <a:close/>
                </a:path>
              </a:pathLst>
            </a:custGeom>
            <a:solidFill>
              <a:srgbClr val="CE4E3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791" name="Google Shape;3791;p59"/>
            <p:cNvSpPr/>
            <p:nvPr/>
          </p:nvSpPr>
          <p:spPr>
            <a:xfrm>
              <a:off x="778400" y="3729125"/>
              <a:ext cx="25" cy="25"/>
            </a:xfrm>
            <a:custGeom>
              <a:avLst/>
              <a:gdLst/>
              <a:ahLst/>
              <a:cxnLst/>
              <a:rect l="l" t="t" r="r" b="b"/>
              <a:pathLst>
                <a:path w="1" h="1" fill="none" extrusionOk="0">
                  <a:moveTo>
                    <a:pt x="0" y="1"/>
                  </a:moveTo>
                  <a:lnTo>
                    <a:pt x="0" y="1"/>
                  </a:lnTo>
                  <a:lnTo>
                    <a:pt x="0" y="1"/>
                  </a:lnTo>
                  <a:lnTo>
                    <a:pt x="0" y="1"/>
                  </a:lnTo>
                  <a:lnTo>
                    <a:pt x="0" y="1"/>
                  </a:lnTo>
                </a:path>
              </a:pathLst>
            </a:custGeom>
            <a:no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792" name="Google Shape;3792;p59"/>
            <p:cNvSpPr/>
            <p:nvPr/>
          </p:nvSpPr>
          <p:spPr>
            <a:xfrm>
              <a:off x="778400" y="3729125"/>
              <a:ext cx="25" cy="25"/>
            </a:xfrm>
            <a:custGeom>
              <a:avLst/>
              <a:gdLst/>
              <a:ahLst/>
              <a:cxnLst/>
              <a:rect l="l" t="t" r="r" b="b"/>
              <a:pathLst>
                <a:path w="1" h="1" fill="none" extrusionOk="0">
                  <a:moveTo>
                    <a:pt x="0" y="1"/>
                  </a:moveTo>
                  <a:lnTo>
                    <a:pt x="0" y="1"/>
                  </a:lnTo>
                  <a:lnTo>
                    <a:pt x="0" y="1"/>
                  </a:lnTo>
                  <a:lnTo>
                    <a:pt x="0" y="1"/>
                  </a:lnTo>
                  <a:lnTo>
                    <a:pt x="0" y="1"/>
                  </a:lnTo>
                </a:path>
              </a:pathLst>
            </a:custGeom>
            <a:no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793" name="Google Shape;3793;p59"/>
            <p:cNvSpPr/>
            <p:nvPr/>
          </p:nvSpPr>
          <p:spPr>
            <a:xfrm>
              <a:off x="736375" y="3785550"/>
              <a:ext cx="3625" cy="2450"/>
            </a:xfrm>
            <a:custGeom>
              <a:avLst/>
              <a:gdLst/>
              <a:ahLst/>
              <a:cxnLst/>
              <a:rect l="l" t="t" r="r" b="b"/>
              <a:pathLst>
                <a:path w="145" h="98" extrusionOk="0">
                  <a:moveTo>
                    <a:pt x="145" y="1"/>
                  </a:moveTo>
                  <a:lnTo>
                    <a:pt x="145" y="1"/>
                  </a:lnTo>
                  <a:lnTo>
                    <a:pt x="0" y="97"/>
                  </a:lnTo>
                  <a:lnTo>
                    <a:pt x="0" y="97"/>
                  </a:lnTo>
                  <a:lnTo>
                    <a:pt x="145" y="1"/>
                  </a:lnTo>
                  <a:lnTo>
                    <a:pt x="145" y="1"/>
                  </a:lnTo>
                  <a:lnTo>
                    <a:pt x="145" y="1"/>
                  </a:lnTo>
                  <a:close/>
                </a:path>
              </a:pathLst>
            </a:custGeom>
            <a:solidFill>
              <a:srgbClr val="CB601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794" name="Google Shape;3794;p59"/>
            <p:cNvSpPr/>
            <p:nvPr/>
          </p:nvSpPr>
          <p:spPr>
            <a:xfrm>
              <a:off x="736375" y="3785550"/>
              <a:ext cx="3625" cy="2450"/>
            </a:xfrm>
            <a:custGeom>
              <a:avLst/>
              <a:gdLst/>
              <a:ahLst/>
              <a:cxnLst/>
              <a:rect l="l" t="t" r="r" b="b"/>
              <a:pathLst>
                <a:path w="145" h="98" fill="none" extrusionOk="0">
                  <a:moveTo>
                    <a:pt x="145" y="1"/>
                  </a:moveTo>
                  <a:lnTo>
                    <a:pt x="145" y="1"/>
                  </a:lnTo>
                  <a:lnTo>
                    <a:pt x="0" y="97"/>
                  </a:lnTo>
                  <a:lnTo>
                    <a:pt x="0" y="97"/>
                  </a:lnTo>
                  <a:lnTo>
                    <a:pt x="145" y="1"/>
                  </a:lnTo>
                  <a:lnTo>
                    <a:pt x="145" y="1"/>
                  </a:lnTo>
                  <a:lnTo>
                    <a:pt x="145" y="1"/>
                  </a:lnTo>
                </a:path>
              </a:pathLst>
            </a:custGeom>
            <a:no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795" name="Google Shape;3795;p59"/>
            <p:cNvSpPr/>
            <p:nvPr/>
          </p:nvSpPr>
          <p:spPr>
            <a:xfrm>
              <a:off x="739975" y="3769950"/>
              <a:ext cx="16825" cy="15625"/>
            </a:xfrm>
            <a:custGeom>
              <a:avLst/>
              <a:gdLst/>
              <a:ahLst/>
              <a:cxnLst/>
              <a:rect l="l" t="t" r="r" b="b"/>
              <a:pathLst>
                <a:path w="673" h="625" extrusionOk="0">
                  <a:moveTo>
                    <a:pt x="673" y="1"/>
                  </a:moveTo>
                  <a:lnTo>
                    <a:pt x="433" y="241"/>
                  </a:lnTo>
                  <a:lnTo>
                    <a:pt x="1" y="625"/>
                  </a:lnTo>
                  <a:lnTo>
                    <a:pt x="481" y="241"/>
                  </a:lnTo>
                  <a:lnTo>
                    <a:pt x="673" y="1"/>
                  </a:lnTo>
                  <a:close/>
                </a:path>
              </a:pathLst>
            </a:custGeom>
            <a:solidFill>
              <a:srgbClr val="CE4E3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796" name="Google Shape;3796;p59"/>
            <p:cNvSpPr/>
            <p:nvPr/>
          </p:nvSpPr>
          <p:spPr>
            <a:xfrm>
              <a:off x="739975" y="3729125"/>
              <a:ext cx="38450" cy="56450"/>
            </a:xfrm>
            <a:custGeom>
              <a:avLst/>
              <a:gdLst/>
              <a:ahLst/>
              <a:cxnLst/>
              <a:rect l="l" t="t" r="r" b="b"/>
              <a:pathLst>
                <a:path w="1538" h="2258" fill="none" extrusionOk="0">
                  <a:moveTo>
                    <a:pt x="1537" y="1"/>
                  </a:moveTo>
                  <a:lnTo>
                    <a:pt x="1537" y="1"/>
                  </a:lnTo>
                  <a:lnTo>
                    <a:pt x="1441" y="433"/>
                  </a:lnTo>
                  <a:lnTo>
                    <a:pt x="1249" y="769"/>
                  </a:lnTo>
                  <a:lnTo>
                    <a:pt x="1105" y="1105"/>
                  </a:lnTo>
                  <a:lnTo>
                    <a:pt x="913" y="1394"/>
                  </a:lnTo>
                  <a:lnTo>
                    <a:pt x="673" y="1634"/>
                  </a:lnTo>
                  <a:lnTo>
                    <a:pt x="433" y="1874"/>
                  </a:lnTo>
                  <a:lnTo>
                    <a:pt x="1" y="2258"/>
                  </a:lnTo>
                  <a:lnTo>
                    <a:pt x="1" y="2258"/>
                  </a:lnTo>
                  <a:lnTo>
                    <a:pt x="1" y="2258"/>
                  </a:lnTo>
                  <a:lnTo>
                    <a:pt x="1" y="2258"/>
                  </a:lnTo>
                  <a:lnTo>
                    <a:pt x="481" y="1874"/>
                  </a:lnTo>
                  <a:lnTo>
                    <a:pt x="673" y="1634"/>
                  </a:lnTo>
                  <a:lnTo>
                    <a:pt x="913" y="1394"/>
                  </a:lnTo>
                  <a:lnTo>
                    <a:pt x="1105" y="1105"/>
                  </a:lnTo>
                  <a:lnTo>
                    <a:pt x="1249" y="769"/>
                  </a:lnTo>
                  <a:lnTo>
                    <a:pt x="1441" y="433"/>
                  </a:lnTo>
                  <a:lnTo>
                    <a:pt x="1537" y="1"/>
                  </a:lnTo>
                </a:path>
              </a:pathLst>
            </a:custGeom>
            <a:no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797" name="Google Shape;3797;p59"/>
            <p:cNvSpPr/>
            <p:nvPr/>
          </p:nvSpPr>
          <p:spPr>
            <a:xfrm>
              <a:off x="739975" y="3785550"/>
              <a:ext cx="25" cy="25"/>
            </a:xfrm>
            <a:custGeom>
              <a:avLst/>
              <a:gdLst/>
              <a:ahLst/>
              <a:cxnLst/>
              <a:rect l="l" t="t" r="r" b="b"/>
              <a:pathLst>
                <a:path w="1" h="1" extrusionOk="0">
                  <a:moveTo>
                    <a:pt x="1" y="1"/>
                  </a:moveTo>
                  <a:lnTo>
                    <a:pt x="1" y="1"/>
                  </a:lnTo>
                  <a:lnTo>
                    <a:pt x="1" y="1"/>
                  </a:lnTo>
                  <a:lnTo>
                    <a:pt x="1" y="1"/>
                  </a:lnTo>
                  <a:lnTo>
                    <a:pt x="1" y="1"/>
                  </a:lnTo>
                  <a:lnTo>
                    <a:pt x="1" y="1"/>
                  </a:lnTo>
                  <a:lnTo>
                    <a:pt x="1" y="1"/>
                  </a:lnTo>
                  <a:lnTo>
                    <a:pt x="1" y="1"/>
                  </a:lnTo>
                  <a:lnTo>
                    <a:pt x="1" y="1"/>
                  </a:lnTo>
                  <a:close/>
                </a:path>
              </a:pathLst>
            </a:custGeom>
            <a:solidFill>
              <a:srgbClr val="B84D10"/>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798" name="Google Shape;3798;p59"/>
            <p:cNvSpPr/>
            <p:nvPr/>
          </p:nvSpPr>
          <p:spPr>
            <a:xfrm>
              <a:off x="739975" y="3785550"/>
              <a:ext cx="25" cy="25"/>
            </a:xfrm>
            <a:custGeom>
              <a:avLst/>
              <a:gdLst/>
              <a:ahLst/>
              <a:cxnLst/>
              <a:rect l="l" t="t" r="r" b="b"/>
              <a:pathLst>
                <a:path w="1" h="1" fill="none" extrusionOk="0">
                  <a:moveTo>
                    <a:pt x="1" y="1"/>
                  </a:moveTo>
                  <a:lnTo>
                    <a:pt x="1" y="1"/>
                  </a:lnTo>
                  <a:lnTo>
                    <a:pt x="1" y="1"/>
                  </a:lnTo>
                  <a:lnTo>
                    <a:pt x="1" y="1"/>
                  </a:lnTo>
                  <a:lnTo>
                    <a:pt x="1" y="1"/>
                  </a:lnTo>
                  <a:lnTo>
                    <a:pt x="1" y="1"/>
                  </a:lnTo>
                  <a:lnTo>
                    <a:pt x="1" y="1"/>
                  </a:lnTo>
                  <a:lnTo>
                    <a:pt x="1" y="1"/>
                  </a:lnTo>
                  <a:lnTo>
                    <a:pt x="1" y="1"/>
                  </a:lnTo>
                </a:path>
              </a:pathLst>
            </a:custGeom>
            <a:no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799" name="Google Shape;3799;p59"/>
            <p:cNvSpPr/>
            <p:nvPr/>
          </p:nvSpPr>
          <p:spPr>
            <a:xfrm>
              <a:off x="658325" y="3708725"/>
              <a:ext cx="122500" cy="87675"/>
            </a:xfrm>
            <a:custGeom>
              <a:avLst/>
              <a:gdLst/>
              <a:ahLst/>
              <a:cxnLst/>
              <a:rect l="l" t="t" r="r" b="b"/>
              <a:pathLst>
                <a:path w="4900" h="3507" extrusionOk="0">
                  <a:moveTo>
                    <a:pt x="1586" y="0"/>
                  </a:moveTo>
                  <a:lnTo>
                    <a:pt x="1105" y="192"/>
                  </a:lnTo>
                  <a:lnTo>
                    <a:pt x="625" y="481"/>
                  </a:lnTo>
                  <a:lnTo>
                    <a:pt x="433" y="673"/>
                  </a:lnTo>
                  <a:lnTo>
                    <a:pt x="241" y="865"/>
                  </a:lnTo>
                  <a:lnTo>
                    <a:pt x="97" y="1057"/>
                  </a:lnTo>
                  <a:lnTo>
                    <a:pt x="1" y="1297"/>
                  </a:lnTo>
                  <a:lnTo>
                    <a:pt x="1" y="1537"/>
                  </a:lnTo>
                  <a:lnTo>
                    <a:pt x="49" y="1777"/>
                  </a:lnTo>
                  <a:lnTo>
                    <a:pt x="193" y="2065"/>
                  </a:lnTo>
                  <a:lnTo>
                    <a:pt x="385" y="2354"/>
                  </a:lnTo>
                  <a:lnTo>
                    <a:pt x="721" y="2642"/>
                  </a:lnTo>
                  <a:lnTo>
                    <a:pt x="1153" y="2930"/>
                  </a:lnTo>
                  <a:lnTo>
                    <a:pt x="1730" y="3218"/>
                  </a:lnTo>
                  <a:lnTo>
                    <a:pt x="2450" y="3506"/>
                  </a:lnTo>
                  <a:lnTo>
                    <a:pt x="2738" y="3362"/>
                  </a:lnTo>
                  <a:lnTo>
                    <a:pt x="3122" y="3170"/>
                  </a:lnTo>
                  <a:lnTo>
                    <a:pt x="3267" y="3074"/>
                  </a:lnTo>
                  <a:lnTo>
                    <a:pt x="3699" y="2690"/>
                  </a:lnTo>
                  <a:lnTo>
                    <a:pt x="3939" y="2450"/>
                  </a:lnTo>
                  <a:lnTo>
                    <a:pt x="4179" y="2210"/>
                  </a:lnTo>
                  <a:lnTo>
                    <a:pt x="4371" y="1921"/>
                  </a:lnTo>
                  <a:lnTo>
                    <a:pt x="4515" y="1585"/>
                  </a:lnTo>
                  <a:lnTo>
                    <a:pt x="4707" y="1249"/>
                  </a:lnTo>
                  <a:lnTo>
                    <a:pt x="4803" y="817"/>
                  </a:lnTo>
                  <a:lnTo>
                    <a:pt x="4899" y="817"/>
                  </a:lnTo>
                  <a:lnTo>
                    <a:pt x="4467" y="673"/>
                  </a:lnTo>
                  <a:lnTo>
                    <a:pt x="3170" y="240"/>
                  </a:lnTo>
                  <a:lnTo>
                    <a:pt x="2498" y="48"/>
                  </a:lnTo>
                  <a:lnTo>
                    <a:pt x="2210" y="0"/>
                  </a:lnTo>
                  <a:close/>
                </a:path>
              </a:pathLst>
            </a:custGeom>
            <a:solidFill>
              <a:srgbClr val="F6666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800" name="Google Shape;3800;p59"/>
            <p:cNvSpPr/>
            <p:nvPr/>
          </p:nvSpPr>
          <p:spPr>
            <a:xfrm>
              <a:off x="658325" y="3708725"/>
              <a:ext cx="122500" cy="87675"/>
            </a:xfrm>
            <a:custGeom>
              <a:avLst/>
              <a:gdLst/>
              <a:ahLst/>
              <a:cxnLst/>
              <a:rect l="l" t="t" r="r" b="b"/>
              <a:pathLst>
                <a:path w="4900" h="3507" fill="none" extrusionOk="0">
                  <a:moveTo>
                    <a:pt x="1922" y="0"/>
                  </a:moveTo>
                  <a:lnTo>
                    <a:pt x="1922" y="0"/>
                  </a:lnTo>
                  <a:lnTo>
                    <a:pt x="1586" y="0"/>
                  </a:lnTo>
                  <a:lnTo>
                    <a:pt x="1586" y="0"/>
                  </a:lnTo>
                  <a:lnTo>
                    <a:pt x="1105" y="192"/>
                  </a:lnTo>
                  <a:lnTo>
                    <a:pt x="625" y="481"/>
                  </a:lnTo>
                  <a:lnTo>
                    <a:pt x="433" y="673"/>
                  </a:lnTo>
                  <a:lnTo>
                    <a:pt x="241" y="865"/>
                  </a:lnTo>
                  <a:lnTo>
                    <a:pt x="97" y="1057"/>
                  </a:lnTo>
                  <a:lnTo>
                    <a:pt x="1" y="1297"/>
                  </a:lnTo>
                  <a:lnTo>
                    <a:pt x="1" y="1537"/>
                  </a:lnTo>
                  <a:lnTo>
                    <a:pt x="49" y="1777"/>
                  </a:lnTo>
                  <a:lnTo>
                    <a:pt x="193" y="2065"/>
                  </a:lnTo>
                  <a:lnTo>
                    <a:pt x="385" y="2354"/>
                  </a:lnTo>
                  <a:lnTo>
                    <a:pt x="721" y="2642"/>
                  </a:lnTo>
                  <a:lnTo>
                    <a:pt x="1153" y="2930"/>
                  </a:lnTo>
                  <a:lnTo>
                    <a:pt x="1730" y="3218"/>
                  </a:lnTo>
                  <a:lnTo>
                    <a:pt x="2450" y="3506"/>
                  </a:lnTo>
                  <a:lnTo>
                    <a:pt x="2450" y="3506"/>
                  </a:lnTo>
                  <a:lnTo>
                    <a:pt x="2738" y="3362"/>
                  </a:lnTo>
                  <a:lnTo>
                    <a:pt x="3122" y="3170"/>
                  </a:lnTo>
                  <a:lnTo>
                    <a:pt x="3122" y="3170"/>
                  </a:lnTo>
                  <a:lnTo>
                    <a:pt x="3267" y="3074"/>
                  </a:lnTo>
                  <a:lnTo>
                    <a:pt x="3267" y="3074"/>
                  </a:lnTo>
                  <a:lnTo>
                    <a:pt x="3267" y="3074"/>
                  </a:lnTo>
                  <a:lnTo>
                    <a:pt x="3267" y="3074"/>
                  </a:lnTo>
                  <a:lnTo>
                    <a:pt x="3699" y="2690"/>
                  </a:lnTo>
                  <a:lnTo>
                    <a:pt x="3939" y="2450"/>
                  </a:lnTo>
                  <a:lnTo>
                    <a:pt x="4179" y="2210"/>
                  </a:lnTo>
                  <a:lnTo>
                    <a:pt x="4371" y="1921"/>
                  </a:lnTo>
                  <a:lnTo>
                    <a:pt x="4515" y="1585"/>
                  </a:lnTo>
                  <a:lnTo>
                    <a:pt x="4707" y="1249"/>
                  </a:lnTo>
                  <a:lnTo>
                    <a:pt x="4803" y="817"/>
                  </a:lnTo>
                  <a:lnTo>
                    <a:pt x="4803" y="817"/>
                  </a:lnTo>
                  <a:lnTo>
                    <a:pt x="4803" y="817"/>
                  </a:lnTo>
                  <a:lnTo>
                    <a:pt x="4803" y="817"/>
                  </a:lnTo>
                  <a:lnTo>
                    <a:pt x="4803" y="817"/>
                  </a:lnTo>
                  <a:lnTo>
                    <a:pt x="4803" y="817"/>
                  </a:lnTo>
                  <a:lnTo>
                    <a:pt x="4803" y="817"/>
                  </a:lnTo>
                  <a:lnTo>
                    <a:pt x="4803" y="817"/>
                  </a:lnTo>
                  <a:lnTo>
                    <a:pt x="4803" y="817"/>
                  </a:lnTo>
                  <a:lnTo>
                    <a:pt x="4803" y="817"/>
                  </a:lnTo>
                  <a:lnTo>
                    <a:pt x="4803" y="817"/>
                  </a:lnTo>
                  <a:lnTo>
                    <a:pt x="4803" y="817"/>
                  </a:lnTo>
                  <a:lnTo>
                    <a:pt x="4851" y="817"/>
                  </a:lnTo>
                  <a:lnTo>
                    <a:pt x="4851" y="817"/>
                  </a:lnTo>
                  <a:lnTo>
                    <a:pt x="4851" y="817"/>
                  </a:lnTo>
                  <a:lnTo>
                    <a:pt x="4851" y="817"/>
                  </a:lnTo>
                  <a:lnTo>
                    <a:pt x="4851" y="817"/>
                  </a:lnTo>
                  <a:lnTo>
                    <a:pt x="4851" y="817"/>
                  </a:lnTo>
                  <a:lnTo>
                    <a:pt x="4851" y="817"/>
                  </a:lnTo>
                  <a:lnTo>
                    <a:pt x="4899" y="817"/>
                  </a:lnTo>
                  <a:lnTo>
                    <a:pt x="4899" y="817"/>
                  </a:lnTo>
                  <a:lnTo>
                    <a:pt x="4467" y="673"/>
                  </a:lnTo>
                  <a:lnTo>
                    <a:pt x="4467" y="673"/>
                  </a:lnTo>
                  <a:lnTo>
                    <a:pt x="3170" y="240"/>
                  </a:lnTo>
                  <a:lnTo>
                    <a:pt x="2498" y="48"/>
                  </a:lnTo>
                  <a:lnTo>
                    <a:pt x="2210" y="0"/>
                  </a:lnTo>
                  <a:lnTo>
                    <a:pt x="1922" y="0"/>
                  </a:lnTo>
                </a:path>
              </a:pathLst>
            </a:custGeom>
            <a:no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801" name="Google Shape;3801;p59"/>
            <p:cNvSpPr/>
            <p:nvPr/>
          </p:nvSpPr>
          <p:spPr>
            <a:xfrm>
              <a:off x="1082150" y="3713525"/>
              <a:ext cx="25" cy="25"/>
            </a:xfrm>
            <a:custGeom>
              <a:avLst/>
              <a:gdLst/>
              <a:ahLst/>
              <a:cxnLst/>
              <a:rect l="l" t="t" r="r" b="b"/>
              <a:pathLst>
                <a:path w="1" h="1" extrusionOk="0">
                  <a:moveTo>
                    <a:pt x="1" y="0"/>
                  </a:moveTo>
                  <a:lnTo>
                    <a:pt x="1" y="0"/>
                  </a:lnTo>
                  <a:lnTo>
                    <a:pt x="1" y="0"/>
                  </a:lnTo>
                  <a:lnTo>
                    <a:pt x="1" y="0"/>
                  </a:lnTo>
                  <a:lnTo>
                    <a:pt x="1" y="0"/>
                  </a:lnTo>
                  <a:lnTo>
                    <a:pt x="1" y="0"/>
                  </a:lnTo>
                  <a:lnTo>
                    <a:pt x="1" y="0"/>
                  </a:lnTo>
                  <a:close/>
                </a:path>
              </a:pathLst>
            </a:custGeom>
            <a:solidFill>
              <a:srgbClr val="F6666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802" name="Google Shape;3802;p59"/>
            <p:cNvSpPr/>
            <p:nvPr/>
          </p:nvSpPr>
          <p:spPr>
            <a:xfrm>
              <a:off x="1082150" y="3713525"/>
              <a:ext cx="25" cy="25"/>
            </a:xfrm>
            <a:custGeom>
              <a:avLst/>
              <a:gdLst/>
              <a:ahLst/>
              <a:cxnLst/>
              <a:rect l="l" t="t" r="r" b="b"/>
              <a:pathLst>
                <a:path w="1" h="1" fill="none" extrusionOk="0">
                  <a:moveTo>
                    <a:pt x="1" y="0"/>
                  </a:moveTo>
                  <a:lnTo>
                    <a:pt x="1" y="0"/>
                  </a:lnTo>
                  <a:lnTo>
                    <a:pt x="1" y="0"/>
                  </a:lnTo>
                  <a:lnTo>
                    <a:pt x="1" y="0"/>
                  </a:lnTo>
                  <a:lnTo>
                    <a:pt x="1" y="0"/>
                  </a:lnTo>
                  <a:lnTo>
                    <a:pt x="1" y="0"/>
                  </a:lnTo>
                  <a:lnTo>
                    <a:pt x="1" y="0"/>
                  </a:lnTo>
                </a:path>
              </a:pathLst>
            </a:custGeom>
            <a:no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803" name="Google Shape;3803;p59"/>
            <p:cNvSpPr/>
            <p:nvPr/>
          </p:nvSpPr>
          <p:spPr>
            <a:xfrm>
              <a:off x="1082150" y="3708725"/>
              <a:ext cx="1225" cy="4825"/>
            </a:xfrm>
            <a:custGeom>
              <a:avLst/>
              <a:gdLst/>
              <a:ahLst/>
              <a:cxnLst/>
              <a:rect l="l" t="t" r="r" b="b"/>
              <a:pathLst>
                <a:path w="49" h="193" extrusionOk="0">
                  <a:moveTo>
                    <a:pt x="49" y="0"/>
                  </a:moveTo>
                  <a:lnTo>
                    <a:pt x="49" y="0"/>
                  </a:lnTo>
                  <a:lnTo>
                    <a:pt x="49" y="0"/>
                  </a:lnTo>
                  <a:lnTo>
                    <a:pt x="1" y="192"/>
                  </a:lnTo>
                  <a:lnTo>
                    <a:pt x="1" y="192"/>
                  </a:lnTo>
                  <a:lnTo>
                    <a:pt x="1" y="192"/>
                  </a:lnTo>
                  <a:lnTo>
                    <a:pt x="49" y="0"/>
                  </a:lnTo>
                  <a:close/>
                </a:path>
              </a:pathLst>
            </a:custGeom>
            <a:solidFill>
              <a:srgbClr val="ED626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804" name="Google Shape;3804;p59"/>
            <p:cNvSpPr/>
            <p:nvPr/>
          </p:nvSpPr>
          <p:spPr>
            <a:xfrm>
              <a:off x="1082150" y="3708725"/>
              <a:ext cx="1225" cy="4825"/>
            </a:xfrm>
            <a:custGeom>
              <a:avLst/>
              <a:gdLst/>
              <a:ahLst/>
              <a:cxnLst/>
              <a:rect l="l" t="t" r="r" b="b"/>
              <a:pathLst>
                <a:path w="49" h="193" fill="none" extrusionOk="0">
                  <a:moveTo>
                    <a:pt x="49" y="0"/>
                  </a:moveTo>
                  <a:lnTo>
                    <a:pt x="49" y="0"/>
                  </a:lnTo>
                  <a:lnTo>
                    <a:pt x="49" y="0"/>
                  </a:lnTo>
                  <a:lnTo>
                    <a:pt x="1" y="192"/>
                  </a:lnTo>
                  <a:lnTo>
                    <a:pt x="1" y="192"/>
                  </a:lnTo>
                  <a:lnTo>
                    <a:pt x="1" y="192"/>
                  </a:lnTo>
                  <a:lnTo>
                    <a:pt x="49" y="0"/>
                  </a:lnTo>
                </a:path>
              </a:pathLst>
            </a:custGeom>
            <a:no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805" name="Google Shape;3805;p59"/>
            <p:cNvSpPr/>
            <p:nvPr/>
          </p:nvSpPr>
          <p:spPr>
            <a:xfrm>
              <a:off x="1083350" y="3707525"/>
              <a:ext cx="25" cy="1225"/>
            </a:xfrm>
            <a:custGeom>
              <a:avLst/>
              <a:gdLst/>
              <a:ahLst/>
              <a:cxnLst/>
              <a:rect l="l" t="t" r="r" b="b"/>
              <a:pathLst>
                <a:path w="1" h="49" extrusionOk="0">
                  <a:moveTo>
                    <a:pt x="1" y="0"/>
                  </a:moveTo>
                  <a:lnTo>
                    <a:pt x="1" y="0"/>
                  </a:lnTo>
                  <a:lnTo>
                    <a:pt x="1" y="0"/>
                  </a:lnTo>
                  <a:lnTo>
                    <a:pt x="1" y="0"/>
                  </a:lnTo>
                  <a:lnTo>
                    <a:pt x="1" y="48"/>
                  </a:lnTo>
                  <a:lnTo>
                    <a:pt x="1" y="48"/>
                  </a:lnTo>
                  <a:lnTo>
                    <a:pt x="1" y="48"/>
                  </a:lnTo>
                  <a:lnTo>
                    <a:pt x="1" y="0"/>
                  </a:lnTo>
                  <a:close/>
                </a:path>
              </a:pathLst>
            </a:custGeom>
            <a:solidFill>
              <a:srgbClr val="CB601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806" name="Google Shape;3806;p59"/>
            <p:cNvSpPr/>
            <p:nvPr/>
          </p:nvSpPr>
          <p:spPr>
            <a:xfrm>
              <a:off x="1083350" y="3707525"/>
              <a:ext cx="25" cy="1225"/>
            </a:xfrm>
            <a:custGeom>
              <a:avLst/>
              <a:gdLst/>
              <a:ahLst/>
              <a:cxnLst/>
              <a:rect l="l" t="t" r="r" b="b"/>
              <a:pathLst>
                <a:path w="1" h="49" fill="none" extrusionOk="0">
                  <a:moveTo>
                    <a:pt x="1" y="0"/>
                  </a:moveTo>
                  <a:lnTo>
                    <a:pt x="1" y="0"/>
                  </a:lnTo>
                  <a:lnTo>
                    <a:pt x="1" y="0"/>
                  </a:lnTo>
                  <a:lnTo>
                    <a:pt x="1" y="0"/>
                  </a:lnTo>
                  <a:lnTo>
                    <a:pt x="1" y="48"/>
                  </a:lnTo>
                  <a:lnTo>
                    <a:pt x="1" y="48"/>
                  </a:lnTo>
                  <a:lnTo>
                    <a:pt x="1" y="48"/>
                  </a:lnTo>
                  <a:lnTo>
                    <a:pt x="1" y="0"/>
                  </a:lnTo>
                </a:path>
              </a:pathLst>
            </a:custGeom>
            <a:no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807" name="Google Shape;3807;p59"/>
            <p:cNvSpPr/>
            <p:nvPr/>
          </p:nvSpPr>
          <p:spPr>
            <a:xfrm>
              <a:off x="1080950" y="3645100"/>
              <a:ext cx="4825" cy="62450"/>
            </a:xfrm>
            <a:custGeom>
              <a:avLst/>
              <a:gdLst/>
              <a:ahLst/>
              <a:cxnLst/>
              <a:rect l="l" t="t" r="r" b="b"/>
              <a:pathLst>
                <a:path w="193" h="2498" extrusionOk="0">
                  <a:moveTo>
                    <a:pt x="145" y="2161"/>
                  </a:moveTo>
                  <a:lnTo>
                    <a:pt x="145" y="2161"/>
                  </a:lnTo>
                  <a:lnTo>
                    <a:pt x="97" y="2497"/>
                  </a:lnTo>
                  <a:lnTo>
                    <a:pt x="97" y="2497"/>
                  </a:lnTo>
                  <a:lnTo>
                    <a:pt x="97" y="2497"/>
                  </a:lnTo>
                  <a:lnTo>
                    <a:pt x="97" y="2497"/>
                  </a:lnTo>
                  <a:lnTo>
                    <a:pt x="145" y="2161"/>
                  </a:lnTo>
                  <a:close/>
                  <a:moveTo>
                    <a:pt x="145" y="2161"/>
                  </a:moveTo>
                  <a:lnTo>
                    <a:pt x="145" y="2161"/>
                  </a:lnTo>
                  <a:lnTo>
                    <a:pt x="145" y="2161"/>
                  </a:lnTo>
                  <a:lnTo>
                    <a:pt x="145" y="2161"/>
                  </a:lnTo>
                  <a:lnTo>
                    <a:pt x="145" y="2161"/>
                  </a:lnTo>
                  <a:close/>
                  <a:moveTo>
                    <a:pt x="145" y="2161"/>
                  </a:moveTo>
                  <a:lnTo>
                    <a:pt x="145" y="2161"/>
                  </a:lnTo>
                  <a:lnTo>
                    <a:pt x="145" y="2161"/>
                  </a:lnTo>
                  <a:lnTo>
                    <a:pt x="145" y="2161"/>
                  </a:lnTo>
                  <a:lnTo>
                    <a:pt x="145" y="2161"/>
                  </a:lnTo>
                  <a:close/>
                  <a:moveTo>
                    <a:pt x="193" y="576"/>
                  </a:moveTo>
                  <a:lnTo>
                    <a:pt x="193" y="576"/>
                  </a:lnTo>
                  <a:lnTo>
                    <a:pt x="193" y="624"/>
                  </a:lnTo>
                  <a:lnTo>
                    <a:pt x="193" y="624"/>
                  </a:lnTo>
                  <a:lnTo>
                    <a:pt x="193" y="576"/>
                  </a:lnTo>
                  <a:close/>
                  <a:moveTo>
                    <a:pt x="193" y="576"/>
                  </a:moveTo>
                  <a:lnTo>
                    <a:pt x="193" y="576"/>
                  </a:lnTo>
                  <a:lnTo>
                    <a:pt x="193" y="576"/>
                  </a:lnTo>
                  <a:lnTo>
                    <a:pt x="193" y="576"/>
                  </a:lnTo>
                  <a:lnTo>
                    <a:pt x="193" y="576"/>
                  </a:lnTo>
                  <a:close/>
                  <a:moveTo>
                    <a:pt x="193" y="576"/>
                  </a:moveTo>
                  <a:lnTo>
                    <a:pt x="193" y="576"/>
                  </a:lnTo>
                  <a:lnTo>
                    <a:pt x="193" y="576"/>
                  </a:lnTo>
                  <a:lnTo>
                    <a:pt x="193" y="576"/>
                  </a:lnTo>
                  <a:lnTo>
                    <a:pt x="193" y="576"/>
                  </a:lnTo>
                  <a:close/>
                  <a:moveTo>
                    <a:pt x="193" y="576"/>
                  </a:moveTo>
                  <a:lnTo>
                    <a:pt x="193" y="576"/>
                  </a:lnTo>
                  <a:lnTo>
                    <a:pt x="193" y="576"/>
                  </a:lnTo>
                  <a:lnTo>
                    <a:pt x="193" y="576"/>
                  </a:lnTo>
                  <a:lnTo>
                    <a:pt x="193" y="576"/>
                  </a:lnTo>
                  <a:close/>
                  <a:moveTo>
                    <a:pt x="193" y="576"/>
                  </a:moveTo>
                  <a:lnTo>
                    <a:pt x="193" y="576"/>
                  </a:lnTo>
                  <a:lnTo>
                    <a:pt x="193" y="576"/>
                  </a:lnTo>
                  <a:lnTo>
                    <a:pt x="193" y="576"/>
                  </a:lnTo>
                  <a:lnTo>
                    <a:pt x="193" y="576"/>
                  </a:lnTo>
                  <a:close/>
                  <a:moveTo>
                    <a:pt x="193" y="576"/>
                  </a:moveTo>
                  <a:lnTo>
                    <a:pt x="193" y="576"/>
                  </a:lnTo>
                  <a:lnTo>
                    <a:pt x="193" y="576"/>
                  </a:lnTo>
                  <a:lnTo>
                    <a:pt x="193" y="576"/>
                  </a:lnTo>
                  <a:lnTo>
                    <a:pt x="193" y="576"/>
                  </a:lnTo>
                  <a:close/>
                  <a:moveTo>
                    <a:pt x="193" y="576"/>
                  </a:moveTo>
                  <a:lnTo>
                    <a:pt x="193" y="576"/>
                  </a:lnTo>
                  <a:lnTo>
                    <a:pt x="193" y="576"/>
                  </a:lnTo>
                  <a:lnTo>
                    <a:pt x="193" y="576"/>
                  </a:lnTo>
                  <a:lnTo>
                    <a:pt x="193" y="576"/>
                  </a:lnTo>
                  <a:close/>
                  <a:moveTo>
                    <a:pt x="193" y="528"/>
                  </a:moveTo>
                  <a:lnTo>
                    <a:pt x="193" y="528"/>
                  </a:lnTo>
                  <a:lnTo>
                    <a:pt x="193" y="576"/>
                  </a:lnTo>
                  <a:lnTo>
                    <a:pt x="193" y="576"/>
                  </a:lnTo>
                  <a:lnTo>
                    <a:pt x="193" y="528"/>
                  </a:lnTo>
                  <a:close/>
                  <a:moveTo>
                    <a:pt x="193" y="528"/>
                  </a:moveTo>
                  <a:lnTo>
                    <a:pt x="193" y="528"/>
                  </a:lnTo>
                  <a:lnTo>
                    <a:pt x="193" y="528"/>
                  </a:lnTo>
                  <a:lnTo>
                    <a:pt x="193" y="528"/>
                  </a:lnTo>
                  <a:lnTo>
                    <a:pt x="193" y="528"/>
                  </a:lnTo>
                  <a:close/>
                  <a:moveTo>
                    <a:pt x="193" y="528"/>
                  </a:moveTo>
                  <a:lnTo>
                    <a:pt x="193" y="528"/>
                  </a:lnTo>
                  <a:lnTo>
                    <a:pt x="193" y="528"/>
                  </a:lnTo>
                  <a:lnTo>
                    <a:pt x="193" y="528"/>
                  </a:lnTo>
                  <a:lnTo>
                    <a:pt x="193" y="528"/>
                  </a:lnTo>
                  <a:close/>
                  <a:moveTo>
                    <a:pt x="193" y="528"/>
                  </a:moveTo>
                  <a:lnTo>
                    <a:pt x="193" y="528"/>
                  </a:lnTo>
                  <a:lnTo>
                    <a:pt x="193" y="528"/>
                  </a:lnTo>
                  <a:lnTo>
                    <a:pt x="193" y="528"/>
                  </a:lnTo>
                  <a:lnTo>
                    <a:pt x="193" y="528"/>
                  </a:lnTo>
                  <a:close/>
                  <a:moveTo>
                    <a:pt x="1" y="0"/>
                  </a:moveTo>
                  <a:lnTo>
                    <a:pt x="1" y="0"/>
                  </a:lnTo>
                  <a:lnTo>
                    <a:pt x="145" y="192"/>
                  </a:lnTo>
                  <a:lnTo>
                    <a:pt x="193" y="528"/>
                  </a:lnTo>
                  <a:lnTo>
                    <a:pt x="193" y="528"/>
                  </a:lnTo>
                  <a:lnTo>
                    <a:pt x="145" y="192"/>
                  </a:lnTo>
                  <a:lnTo>
                    <a:pt x="1" y="0"/>
                  </a:lnTo>
                  <a:close/>
                  <a:moveTo>
                    <a:pt x="1" y="0"/>
                  </a:moveTo>
                  <a:lnTo>
                    <a:pt x="1" y="0"/>
                  </a:lnTo>
                  <a:lnTo>
                    <a:pt x="1" y="0"/>
                  </a:lnTo>
                  <a:lnTo>
                    <a:pt x="1" y="0"/>
                  </a:lnTo>
                  <a:lnTo>
                    <a:pt x="1" y="0"/>
                  </a:lnTo>
                  <a:close/>
                  <a:moveTo>
                    <a:pt x="1" y="0"/>
                  </a:moveTo>
                  <a:lnTo>
                    <a:pt x="1" y="0"/>
                  </a:lnTo>
                  <a:lnTo>
                    <a:pt x="1" y="0"/>
                  </a:lnTo>
                  <a:lnTo>
                    <a:pt x="1" y="0"/>
                  </a:lnTo>
                  <a:lnTo>
                    <a:pt x="1" y="0"/>
                  </a:lnTo>
                  <a:close/>
                  <a:moveTo>
                    <a:pt x="1" y="0"/>
                  </a:moveTo>
                  <a:lnTo>
                    <a:pt x="1" y="0"/>
                  </a:lnTo>
                  <a:lnTo>
                    <a:pt x="1" y="0"/>
                  </a:lnTo>
                  <a:lnTo>
                    <a:pt x="1" y="0"/>
                  </a:lnTo>
                  <a:lnTo>
                    <a:pt x="1" y="0"/>
                  </a:lnTo>
                  <a:close/>
                  <a:moveTo>
                    <a:pt x="1" y="0"/>
                  </a:moveTo>
                  <a:lnTo>
                    <a:pt x="1" y="0"/>
                  </a:lnTo>
                  <a:lnTo>
                    <a:pt x="1" y="0"/>
                  </a:lnTo>
                  <a:lnTo>
                    <a:pt x="1" y="0"/>
                  </a:lnTo>
                  <a:lnTo>
                    <a:pt x="1" y="0"/>
                  </a:lnTo>
                  <a:close/>
                </a:path>
              </a:pathLst>
            </a:custGeom>
            <a:solidFill>
              <a:srgbClr val="B84D10"/>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808" name="Google Shape;3808;p59"/>
            <p:cNvSpPr/>
            <p:nvPr/>
          </p:nvSpPr>
          <p:spPr>
            <a:xfrm>
              <a:off x="1083350" y="3699125"/>
              <a:ext cx="1225" cy="8425"/>
            </a:xfrm>
            <a:custGeom>
              <a:avLst/>
              <a:gdLst/>
              <a:ahLst/>
              <a:cxnLst/>
              <a:rect l="l" t="t" r="r" b="b"/>
              <a:pathLst>
                <a:path w="49" h="337" fill="none" extrusionOk="0">
                  <a:moveTo>
                    <a:pt x="49" y="0"/>
                  </a:moveTo>
                  <a:lnTo>
                    <a:pt x="49" y="0"/>
                  </a:lnTo>
                  <a:lnTo>
                    <a:pt x="1" y="336"/>
                  </a:lnTo>
                  <a:lnTo>
                    <a:pt x="1" y="336"/>
                  </a:lnTo>
                  <a:lnTo>
                    <a:pt x="1" y="336"/>
                  </a:lnTo>
                  <a:lnTo>
                    <a:pt x="1" y="336"/>
                  </a:lnTo>
                  <a:lnTo>
                    <a:pt x="49" y="0"/>
                  </a:lnTo>
                </a:path>
              </a:pathLst>
            </a:custGeom>
            <a:no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809" name="Google Shape;3809;p59"/>
            <p:cNvSpPr/>
            <p:nvPr/>
          </p:nvSpPr>
          <p:spPr>
            <a:xfrm>
              <a:off x="1084550" y="3699125"/>
              <a:ext cx="25" cy="25"/>
            </a:xfrm>
            <a:custGeom>
              <a:avLst/>
              <a:gdLst/>
              <a:ahLst/>
              <a:cxnLst/>
              <a:rect l="l" t="t" r="r" b="b"/>
              <a:pathLst>
                <a:path w="1" h="1" fill="none" extrusionOk="0">
                  <a:moveTo>
                    <a:pt x="1" y="0"/>
                  </a:moveTo>
                  <a:lnTo>
                    <a:pt x="1" y="0"/>
                  </a:lnTo>
                  <a:lnTo>
                    <a:pt x="1" y="0"/>
                  </a:lnTo>
                  <a:lnTo>
                    <a:pt x="1" y="0"/>
                  </a:lnTo>
                  <a:lnTo>
                    <a:pt x="1" y="0"/>
                  </a:lnTo>
                </a:path>
              </a:pathLst>
            </a:custGeom>
            <a:no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810" name="Google Shape;3810;p59"/>
            <p:cNvSpPr/>
            <p:nvPr/>
          </p:nvSpPr>
          <p:spPr>
            <a:xfrm>
              <a:off x="1084550" y="3699125"/>
              <a:ext cx="25" cy="25"/>
            </a:xfrm>
            <a:custGeom>
              <a:avLst/>
              <a:gdLst/>
              <a:ahLst/>
              <a:cxnLst/>
              <a:rect l="l" t="t" r="r" b="b"/>
              <a:pathLst>
                <a:path w="1" h="1" fill="none" extrusionOk="0">
                  <a:moveTo>
                    <a:pt x="1" y="0"/>
                  </a:moveTo>
                  <a:lnTo>
                    <a:pt x="1" y="0"/>
                  </a:lnTo>
                  <a:lnTo>
                    <a:pt x="1" y="0"/>
                  </a:lnTo>
                  <a:lnTo>
                    <a:pt x="1" y="0"/>
                  </a:lnTo>
                  <a:lnTo>
                    <a:pt x="1" y="0"/>
                  </a:lnTo>
                </a:path>
              </a:pathLst>
            </a:custGeom>
            <a:no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811" name="Google Shape;3811;p59"/>
            <p:cNvSpPr/>
            <p:nvPr/>
          </p:nvSpPr>
          <p:spPr>
            <a:xfrm>
              <a:off x="1085750" y="3659500"/>
              <a:ext cx="25" cy="1225"/>
            </a:xfrm>
            <a:custGeom>
              <a:avLst/>
              <a:gdLst/>
              <a:ahLst/>
              <a:cxnLst/>
              <a:rect l="l" t="t" r="r" b="b"/>
              <a:pathLst>
                <a:path w="1" h="49" fill="none" extrusionOk="0">
                  <a:moveTo>
                    <a:pt x="1" y="0"/>
                  </a:moveTo>
                  <a:lnTo>
                    <a:pt x="1" y="0"/>
                  </a:lnTo>
                  <a:lnTo>
                    <a:pt x="1" y="48"/>
                  </a:lnTo>
                  <a:lnTo>
                    <a:pt x="1" y="48"/>
                  </a:lnTo>
                  <a:lnTo>
                    <a:pt x="1" y="0"/>
                  </a:lnTo>
                </a:path>
              </a:pathLst>
            </a:custGeom>
            <a:no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812" name="Google Shape;3812;p59"/>
            <p:cNvSpPr/>
            <p:nvPr/>
          </p:nvSpPr>
          <p:spPr>
            <a:xfrm>
              <a:off x="1085750" y="3659500"/>
              <a:ext cx="25" cy="25"/>
            </a:xfrm>
            <a:custGeom>
              <a:avLst/>
              <a:gdLst/>
              <a:ahLst/>
              <a:cxnLst/>
              <a:rect l="l" t="t" r="r" b="b"/>
              <a:pathLst>
                <a:path w="1" h="1" fill="none" extrusionOk="0">
                  <a:moveTo>
                    <a:pt x="1" y="0"/>
                  </a:moveTo>
                  <a:lnTo>
                    <a:pt x="1" y="0"/>
                  </a:lnTo>
                  <a:lnTo>
                    <a:pt x="1" y="0"/>
                  </a:lnTo>
                  <a:lnTo>
                    <a:pt x="1" y="0"/>
                  </a:lnTo>
                  <a:lnTo>
                    <a:pt x="1" y="0"/>
                  </a:lnTo>
                </a:path>
              </a:pathLst>
            </a:custGeom>
            <a:no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813" name="Google Shape;3813;p59"/>
            <p:cNvSpPr/>
            <p:nvPr/>
          </p:nvSpPr>
          <p:spPr>
            <a:xfrm>
              <a:off x="1085750" y="3659500"/>
              <a:ext cx="25" cy="25"/>
            </a:xfrm>
            <a:custGeom>
              <a:avLst/>
              <a:gdLst/>
              <a:ahLst/>
              <a:cxnLst/>
              <a:rect l="l" t="t" r="r" b="b"/>
              <a:pathLst>
                <a:path w="1" h="1" fill="none" extrusionOk="0">
                  <a:moveTo>
                    <a:pt x="1" y="0"/>
                  </a:moveTo>
                  <a:lnTo>
                    <a:pt x="1" y="0"/>
                  </a:lnTo>
                  <a:lnTo>
                    <a:pt x="1" y="0"/>
                  </a:lnTo>
                  <a:lnTo>
                    <a:pt x="1" y="0"/>
                  </a:lnTo>
                  <a:lnTo>
                    <a:pt x="1" y="0"/>
                  </a:lnTo>
                </a:path>
              </a:pathLst>
            </a:custGeom>
            <a:no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814" name="Google Shape;3814;p59"/>
            <p:cNvSpPr/>
            <p:nvPr/>
          </p:nvSpPr>
          <p:spPr>
            <a:xfrm>
              <a:off x="1085750" y="3659500"/>
              <a:ext cx="25" cy="25"/>
            </a:xfrm>
            <a:custGeom>
              <a:avLst/>
              <a:gdLst/>
              <a:ahLst/>
              <a:cxnLst/>
              <a:rect l="l" t="t" r="r" b="b"/>
              <a:pathLst>
                <a:path w="1" h="1" fill="none" extrusionOk="0">
                  <a:moveTo>
                    <a:pt x="1" y="0"/>
                  </a:moveTo>
                  <a:lnTo>
                    <a:pt x="1" y="0"/>
                  </a:lnTo>
                  <a:lnTo>
                    <a:pt x="1" y="0"/>
                  </a:lnTo>
                  <a:lnTo>
                    <a:pt x="1" y="0"/>
                  </a:lnTo>
                  <a:lnTo>
                    <a:pt x="1" y="0"/>
                  </a:lnTo>
                </a:path>
              </a:pathLst>
            </a:custGeom>
            <a:no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815" name="Google Shape;3815;p59"/>
            <p:cNvSpPr/>
            <p:nvPr/>
          </p:nvSpPr>
          <p:spPr>
            <a:xfrm>
              <a:off x="1085750" y="3659500"/>
              <a:ext cx="25" cy="25"/>
            </a:xfrm>
            <a:custGeom>
              <a:avLst/>
              <a:gdLst/>
              <a:ahLst/>
              <a:cxnLst/>
              <a:rect l="l" t="t" r="r" b="b"/>
              <a:pathLst>
                <a:path w="1" h="1" fill="none" extrusionOk="0">
                  <a:moveTo>
                    <a:pt x="1" y="0"/>
                  </a:moveTo>
                  <a:lnTo>
                    <a:pt x="1" y="0"/>
                  </a:lnTo>
                  <a:lnTo>
                    <a:pt x="1" y="0"/>
                  </a:lnTo>
                  <a:lnTo>
                    <a:pt x="1" y="0"/>
                  </a:lnTo>
                  <a:lnTo>
                    <a:pt x="1" y="0"/>
                  </a:lnTo>
                </a:path>
              </a:pathLst>
            </a:custGeom>
            <a:no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816" name="Google Shape;3816;p59"/>
            <p:cNvSpPr/>
            <p:nvPr/>
          </p:nvSpPr>
          <p:spPr>
            <a:xfrm>
              <a:off x="1085750" y="3659500"/>
              <a:ext cx="25" cy="25"/>
            </a:xfrm>
            <a:custGeom>
              <a:avLst/>
              <a:gdLst/>
              <a:ahLst/>
              <a:cxnLst/>
              <a:rect l="l" t="t" r="r" b="b"/>
              <a:pathLst>
                <a:path w="1" h="1" fill="none" extrusionOk="0">
                  <a:moveTo>
                    <a:pt x="1" y="0"/>
                  </a:moveTo>
                  <a:lnTo>
                    <a:pt x="1" y="0"/>
                  </a:lnTo>
                  <a:lnTo>
                    <a:pt x="1" y="0"/>
                  </a:lnTo>
                  <a:lnTo>
                    <a:pt x="1" y="0"/>
                  </a:lnTo>
                  <a:lnTo>
                    <a:pt x="1" y="0"/>
                  </a:lnTo>
                </a:path>
              </a:pathLst>
            </a:custGeom>
            <a:no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817" name="Google Shape;3817;p59"/>
            <p:cNvSpPr/>
            <p:nvPr/>
          </p:nvSpPr>
          <p:spPr>
            <a:xfrm>
              <a:off x="1085750" y="3659500"/>
              <a:ext cx="25" cy="25"/>
            </a:xfrm>
            <a:custGeom>
              <a:avLst/>
              <a:gdLst/>
              <a:ahLst/>
              <a:cxnLst/>
              <a:rect l="l" t="t" r="r" b="b"/>
              <a:pathLst>
                <a:path w="1" h="1" fill="none" extrusionOk="0">
                  <a:moveTo>
                    <a:pt x="1" y="0"/>
                  </a:moveTo>
                  <a:lnTo>
                    <a:pt x="1" y="0"/>
                  </a:lnTo>
                  <a:lnTo>
                    <a:pt x="1" y="0"/>
                  </a:lnTo>
                  <a:lnTo>
                    <a:pt x="1" y="0"/>
                  </a:lnTo>
                  <a:lnTo>
                    <a:pt x="1" y="0"/>
                  </a:lnTo>
                </a:path>
              </a:pathLst>
            </a:custGeom>
            <a:no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818" name="Google Shape;3818;p59"/>
            <p:cNvSpPr/>
            <p:nvPr/>
          </p:nvSpPr>
          <p:spPr>
            <a:xfrm>
              <a:off x="1085750" y="3658300"/>
              <a:ext cx="25" cy="1225"/>
            </a:xfrm>
            <a:custGeom>
              <a:avLst/>
              <a:gdLst/>
              <a:ahLst/>
              <a:cxnLst/>
              <a:rect l="l" t="t" r="r" b="b"/>
              <a:pathLst>
                <a:path w="1" h="49" fill="none" extrusionOk="0">
                  <a:moveTo>
                    <a:pt x="1" y="0"/>
                  </a:moveTo>
                  <a:lnTo>
                    <a:pt x="1" y="0"/>
                  </a:lnTo>
                  <a:lnTo>
                    <a:pt x="1" y="48"/>
                  </a:lnTo>
                  <a:lnTo>
                    <a:pt x="1" y="48"/>
                  </a:lnTo>
                  <a:lnTo>
                    <a:pt x="1" y="0"/>
                  </a:lnTo>
                </a:path>
              </a:pathLst>
            </a:custGeom>
            <a:no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819" name="Google Shape;3819;p59"/>
            <p:cNvSpPr/>
            <p:nvPr/>
          </p:nvSpPr>
          <p:spPr>
            <a:xfrm>
              <a:off x="1085750" y="3658300"/>
              <a:ext cx="25" cy="25"/>
            </a:xfrm>
            <a:custGeom>
              <a:avLst/>
              <a:gdLst/>
              <a:ahLst/>
              <a:cxnLst/>
              <a:rect l="l" t="t" r="r" b="b"/>
              <a:pathLst>
                <a:path w="1" h="1" fill="none" extrusionOk="0">
                  <a:moveTo>
                    <a:pt x="1" y="0"/>
                  </a:moveTo>
                  <a:lnTo>
                    <a:pt x="1" y="0"/>
                  </a:lnTo>
                  <a:lnTo>
                    <a:pt x="1" y="0"/>
                  </a:lnTo>
                  <a:lnTo>
                    <a:pt x="1" y="0"/>
                  </a:lnTo>
                  <a:lnTo>
                    <a:pt x="1" y="0"/>
                  </a:lnTo>
                </a:path>
              </a:pathLst>
            </a:custGeom>
            <a:no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820" name="Google Shape;3820;p59"/>
            <p:cNvSpPr/>
            <p:nvPr/>
          </p:nvSpPr>
          <p:spPr>
            <a:xfrm>
              <a:off x="1085750" y="3658300"/>
              <a:ext cx="25" cy="25"/>
            </a:xfrm>
            <a:custGeom>
              <a:avLst/>
              <a:gdLst/>
              <a:ahLst/>
              <a:cxnLst/>
              <a:rect l="l" t="t" r="r" b="b"/>
              <a:pathLst>
                <a:path w="1" h="1" fill="none" extrusionOk="0">
                  <a:moveTo>
                    <a:pt x="1" y="0"/>
                  </a:moveTo>
                  <a:lnTo>
                    <a:pt x="1" y="0"/>
                  </a:lnTo>
                  <a:lnTo>
                    <a:pt x="1" y="0"/>
                  </a:lnTo>
                  <a:lnTo>
                    <a:pt x="1" y="0"/>
                  </a:lnTo>
                  <a:lnTo>
                    <a:pt x="1" y="0"/>
                  </a:lnTo>
                </a:path>
              </a:pathLst>
            </a:custGeom>
            <a:no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821" name="Google Shape;3821;p59"/>
            <p:cNvSpPr/>
            <p:nvPr/>
          </p:nvSpPr>
          <p:spPr>
            <a:xfrm>
              <a:off x="1085750" y="3658300"/>
              <a:ext cx="25" cy="25"/>
            </a:xfrm>
            <a:custGeom>
              <a:avLst/>
              <a:gdLst/>
              <a:ahLst/>
              <a:cxnLst/>
              <a:rect l="l" t="t" r="r" b="b"/>
              <a:pathLst>
                <a:path w="1" h="1" fill="none" extrusionOk="0">
                  <a:moveTo>
                    <a:pt x="1" y="0"/>
                  </a:moveTo>
                  <a:lnTo>
                    <a:pt x="1" y="0"/>
                  </a:lnTo>
                  <a:lnTo>
                    <a:pt x="1" y="0"/>
                  </a:lnTo>
                  <a:lnTo>
                    <a:pt x="1" y="0"/>
                  </a:lnTo>
                  <a:lnTo>
                    <a:pt x="1" y="0"/>
                  </a:lnTo>
                </a:path>
              </a:pathLst>
            </a:custGeom>
            <a:no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822" name="Google Shape;3822;p59"/>
            <p:cNvSpPr/>
            <p:nvPr/>
          </p:nvSpPr>
          <p:spPr>
            <a:xfrm>
              <a:off x="1080950" y="3645100"/>
              <a:ext cx="4825" cy="13225"/>
            </a:xfrm>
            <a:custGeom>
              <a:avLst/>
              <a:gdLst/>
              <a:ahLst/>
              <a:cxnLst/>
              <a:rect l="l" t="t" r="r" b="b"/>
              <a:pathLst>
                <a:path w="193" h="529" fill="none" extrusionOk="0">
                  <a:moveTo>
                    <a:pt x="1" y="0"/>
                  </a:moveTo>
                  <a:lnTo>
                    <a:pt x="1" y="0"/>
                  </a:lnTo>
                  <a:lnTo>
                    <a:pt x="145" y="192"/>
                  </a:lnTo>
                  <a:lnTo>
                    <a:pt x="193" y="528"/>
                  </a:lnTo>
                  <a:lnTo>
                    <a:pt x="193" y="528"/>
                  </a:lnTo>
                  <a:lnTo>
                    <a:pt x="145" y="192"/>
                  </a:lnTo>
                  <a:lnTo>
                    <a:pt x="1" y="0"/>
                  </a:lnTo>
                </a:path>
              </a:pathLst>
            </a:custGeom>
            <a:no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823" name="Google Shape;3823;p59"/>
            <p:cNvSpPr/>
            <p:nvPr/>
          </p:nvSpPr>
          <p:spPr>
            <a:xfrm>
              <a:off x="1080950" y="3645100"/>
              <a:ext cx="25" cy="25"/>
            </a:xfrm>
            <a:custGeom>
              <a:avLst/>
              <a:gdLst/>
              <a:ahLst/>
              <a:cxnLst/>
              <a:rect l="l" t="t" r="r" b="b"/>
              <a:pathLst>
                <a:path w="1" h="1" fill="none" extrusionOk="0">
                  <a:moveTo>
                    <a:pt x="1" y="0"/>
                  </a:moveTo>
                  <a:lnTo>
                    <a:pt x="1" y="0"/>
                  </a:lnTo>
                  <a:lnTo>
                    <a:pt x="1" y="0"/>
                  </a:lnTo>
                  <a:lnTo>
                    <a:pt x="1" y="0"/>
                  </a:lnTo>
                  <a:lnTo>
                    <a:pt x="1" y="0"/>
                  </a:lnTo>
                </a:path>
              </a:pathLst>
            </a:custGeom>
            <a:no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824" name="Google Shape;3824;p59"/>
            <p:cNvSpPr/>
            <p:nvPr/>
          </p:nvSpPr>
          <p:spPr>
            <a:xfrm>
              <a:off x="1080950" y="3645100"/>
              <a:ext cx="25" cy="25"/>
            </a:xfrm>
            <a:custGeom>
              <a:avLst/>
              <a:gdLst/>
              <a:ahLst/>
              <a:cxnLst/>
              <a:rect l="l" t="t" r="r" b="b"/>
              <a:pathLst>
                <a:path w="1" h="1" fill="none" extrusionOk="0">
                  <a:moveTo>
                    <a:pt x="1" y="0"/>
                  </a:moveTo>
                  <a:lnTo>
                    <a:pt x="1" y="0"/>
                  </a:lnTo>
                  <a:lnTo>
                    <a:pt x="1" y="0"/>
                  </a:lnTo>
                  <a:lnTo>
                    <a:pt x="1" y="0"/>
                  </a:lnTo>
                  <a:lnTo>
                    <a:pt x="1" y="0"/>
                  </a:lnTo>
                </a:path>
              </a:pathLst>
            </a:custGeom>
            <a:no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825" name="Google Shape;3825;p59"/>
            <p:cNvSpPr/>
            <p:nvPr/>
          </p:nvSpPr>
          <p:spPr>
            <a:xfrm>
              <a:off x="1080950" y="3645100"/>
              <a:ext cx="25" cy="25"/>
            </a:xfrm>
            <a:custGeom>
              <a:avLst/>
              <a:gdLst/>
              <a:ahLst/>
              <a:cxnLst/>
              <a:rect l="l" t="t" r="r" b="b"/>
              <a:pathLst>
                <a:path w="1" h="1" fill="none" extrusionOk="0">
                  <a:moveTo>
                    <a:pt x="1" y="0"/>
                  </a:moveTo>
                  <a:lnTo>
                    <a:pt x="1" y="0"/>
                  </a:lnTo>
                  <a:lnTo>
                    <a:pt x="1" y="0"/>
                  </a:lnTo>
                  <a:lnTo>
                    <a:pt x="1" y="0"/>
                  </a:lnTo>
                  <a:lnTo>
                    <a:pt x="1" y="0"/>
                  </a:lnTo>
                </a:path>
              </a:pathLst>
            </a:custGeom>
            <a:no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826" name="Google Shape;3826;p59"/>
            <p:cNvSpPr/>
            <p:nvPr/>
          </p:nvSpPr>
          <p:spPr>
            <a:xfrm>
              <a:off x="1080950" y="3645100"/>
              <a:ext cx="25" cy="25"/>
            </a:xfrm>
            <a:custGeom>
              <a:avLst/>
              <a:gdLst/>
              <a:ahLst/>
              <a:cxnLst/>
              <a:rect l="l" t="t" r="r" b="b"/>
              <a:pathLst>
                <a:path w="1" h="1" fill="none" extrusionOk="0">
                  <a:moveTo>
                    <a:pt x="1" y="0"/>
                  </a:moveTo>
                  <a:lnTo>
                    <a:pt x="1" y="0"/>
                  </a:lnTo>
                  <a:lnTo>
                    <a:pt x="1" y="0"/>
                  </a:lnTo>
                  <a:lnTo>
                    <a:pt x="1" y="0"/>
                  </a:lnTo>
                  <a:lnTo>
                    <a:pt x="1" y="0"/>
                  </a:lnTo>
                </a:path>
              </a:pathLst>
            </a:custGeom>
            <a:no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827" name="Google Shape;3827;p59"/>
            <p:cNvSpPr/>
            <p:nvPr/>
          </p:nvSpPr>
          <p:spPr>
            <a:xfrm>
              <a:off x="1080950" y="3570650"/>
              <a:ext cx="117700" cy="142900"/>
            </a:xfrm>
            <a:custGeom>
              <a:avLst/>
              <a:gdLst/>
              <a:ahLst/>
              <a:cxnLst/>
              <a:rect l="l" t="t" r="r" b="b"/>
              <a:pathLst>
                <a:path w="4708" h="5716" extrusionOk="0">
                  <a:moveTo>
                    <a:pt x="4563" y="0"/>
                  </a:moveTo>
                  <a:lnTo>
                    <a:pt x="4419" y="48"/>
                  </a:lnTo>
                  <a:lnTo>
                    <a:pt x="4131" y="145"/>
                  </a:lnTo>
                  <a:lnTo>
                    <a:pt x="3507" y="433"/>
                  </a:lnTo>
                  <a:lnTo>
                    <a:pt x="2738" y="913"/>
                  </a:lnTo>
                  <a:lnTo>
                    <a:pt x="1922" y="1441"/>
                  </a:lnTo>
                  <a:lnTo>
                    <a:pt x="1153" y="1970"/>
                  </a:lnTo>
                  <a:lnTo>
                    <a:pt x="529" y="2450"/>
                  </a:lnTo>
                  <a:lnTo>
                    <a:pt x="97" y="2786"/>
                  </a:lnTo>
                  <a:lnTo>
                    <a:pt x="1" y="2882"/>
                  </a:lnTo>
                  <a:lnTo>
                    <a:pt x="1" y="2930"/>
                  </a:lnTo>
                  <a:lnTo>
                    <a:pt x="1" y="2978"/>
                  </a:lnTo>
                  <a:lnTo>
                    <a:pt x="145" y="3170"/>
                  </a:lnTo>
                  <a:lnTo>
                    <a:pt x="193" y="3506"/>
                  </a:lnTo>
                  <a:lnTo>
                    <a:pt x="193" y="3554"/>
                  </a:lnTo>
                  <a:lnTo>
                    <a:pt x="193" y="3602"/>
                  </a:lnTo>
                  <a:lnTo>
                    <a:pt x="241" y="3939"/>
                  </a:lnTo>
                  <a:lnTo>
                    <a:pt x="241" y="4371"/>
                  </a:lnTo>
                  <a:lnTo>
                    <a:pt x="145" y="5139"/>
                  </a:lnTo>
                  <a:lnTo>
                    <a:pt x="97" y="5475"/>
                  </a:lnTo>
                  <a:lnTo>
                    <a:pt x="97" y="5523"/>
                  </a:lnTo>
                  <a:lnTo>
                    <a:pt x="49" y="5715"/>
                  </a:lnTo>
                  <a:lnTo>
                    <a:pt x="673" y="5139"/>
                  </a:lnTo>
                  <a:lnTo>
                    <a:pt x="1393" y="4371"/>
                  </a:lnTo>
                  <a:lnTo>
                    <a:pt x="2978" y="2546"/>
                  </a:lnTo>
                  <a:lnTo>
                    <a:pt x="3699" y="1681"/>
                  </a:lnTo>
                  <a:lnTo>
                    <a:pt x="4275" y="913"/>
                  </a:lnTo>
                  <a:lnTo>
                    <a:pt x="4611" y="337"/>
                  </a:lnTo>
                  <a:lnTo>
                    <a:pt x="4707" y="145"/>
                  </a:lnTo>
                  <a:lnTo>
                    <a:pt x="4707" y="48"/>
                  </a:lnTo>
                  <a:lnTo>
                    <a:pt x="4659" y="0"/>
                  </a:lnTo>
                  <a:close/>
                </a:path>
              </a:pathLst>
            </a:custGeom>
            <a:solidFill>
              <a:srgbClr val="F6666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828" name="Google Shape;3828;p59"/>
            <p:cNvSpPr/>
            <p:nvPr/>
          </p:nvSpPr>
          <p:spPr>
            <a:xfrm>
              <a:off x="1080950" y="3570650"/>
              <a:ext cx="117700" cy="142900"/>
            </a:xfrm>
            <a:custGeom>
              <a:avLst/>
              <a:gdLst/>
              <a:ahLst/>
              <a:cxnLst/>
              <a:rect l="l" t="t" r="r" b="b"/>
              <a:pathLst>
                <a:path w="4708" h="5716" fill="none" extrusionOk="0">
                  <a:moveTo>
                    <a:pt x="4563" y="0"/>
                  </a:moveTo>
                  <a:lnTo>
                    <a:pt x="4563" y="0"/>
                  </a:lnTo>
                  <a:lnTo>
                    <a:pt x="4419" y="48"/>
                  </a:lnTo>
                  <a:lnTo>
                    <a:pt x="4131" y="145"/>
                  </a:lnTo>
                  <a:lnTo>
                    <a:pt x="3507" y="433"/>
                  </a:lnTo>
                  <a:lnTo>
                    <a:pt x="2738" y="913"/>
                  </a:lnTo>
                  <a:lnTo>
                    <a:pt x="1922" y="1441"/>
                  </a:lnTo>
                  <a:lnTo>
                    <a:pt x="1153" y="1970"/>
                  </a:lnTo>
                  <a:lnTo>
                    <a:pt x="529" y="2450"/>
                  </a:lnTo>
                  <a:lnTo>
                    <a:pt x="97" y="2786"/>
                  </a:lnTo>
                  <a:lnTo>
                    <a:pt x="1" y="2882"/>
                  </a:lnTo>
                  <a:lnTo>
                    <a:pt x="1" y="2930"/>
                  </a:lnTo>
                  <a:lnTo>
                    <a:pt x="1" y="2930"/>
                  </a:lnTo>
                  <a:lnTo>
                    <a:pt x="1" y="2978"/>
                  </a:lnTo>
                  <a:lnTo>
                    <a:pt x="1" y="2978"/>
                  </a:lnTo>
                  <a:lnTo>
                    <a:pt x="1" y="2978"/>
                  </a:lnTo>
                  <a:lnTo>
                    <a:pt x="1" y="2978"/>
                  </a:lnTo>
                  <a:lnTo>
                    <a:pt x="1" y="2978"/>
                  </a:lnTo>
                  <a:lnTo>
                    <a:pt x="1" y="2978"/>
                  </a:lnTo>
                  <a:lnTo>
                    <a:pt x="1" y="2978"/>
                  </a:lnTo>
                  <a:lnTo>
                    <a:pt x="1" y="2978"/>
                  </a:lnTo>
                  <a:lnTo>
                    <a:pt x="1" y="2978"/>
                  </a:lnTo>
                  <a:lnTo>
                    <a:pt x="1" y="2978"/>
                  </a:lnTo>
                  <a:lnTo>
                    <a:pt x="1" y="2978"/>
                  </a:lnTo>
                  <a:lnTo>
                    <a:pt x="1" y="2978"/>
                  </a:lnTo>
                  <a:lnTo>
                    <a:pt x="1" y="2978"/>
                  </a:lnTo>
                  <a:lnTo>
                    <a:pt x="1" y="2978"/>
                  </a:lnTo>
                  <a:lnTo>
                    <a:pt x="1" y="2978"/>
                  </a:lnTo>
                  <a:lnTo>
                    <a:pt x="1" y="2978"/>
                  </a:lnTo>
                  <a:lnTo>
                    <a:pt x="1" y="2978"/>
                  </a:lnTo>
                  <a:lnTo>
                    <a:pt x="1" y="2978"/>
                  </a:lnTo>
                  <a:lnTo>
                    <a:pt x="145" y="3170"/>
                  </a:lnTo>
                  <a:lnTo>
                    <a:pt x="193" y="3506"/>
                  </a:lnTo>
                  <a:lnTo>
                    <a:pt x="193" y="3506"/>
                  </a:lnTo>
                  <a:lnTo>
                    <a:pt x="193" y="3506"/>
                  </a:lnTo>
                  <a:lnTo>
                    <a:pt x="193" y="3506"/>
                  </a:lnTo>
                  <a:lnTo>
                    <a:pt x="193" y="3506"/>
                  </a:lnTo>
                  <a:lnTo>
                    <a:pt x="193" y="3506"/>
                  </a:lnTo>
                  <a:lnTo>
                    <a:pt x="193" y="3506"/>
                  </a:lnTo>
                  <a:lnTo>
                    <a:pt x="193" y="3506"/>
                  </a:lnTo>
                  <a:lnTo>
                    <a:pt x="193" y="3506"/>
                  </a:lnTo>
                  <a:lnTo>
                    <a:pt x="193" y="3506"/>
                  </a:lnTo>
                  <a:lnTo>
                    <a:pt x="193" y="3506"/>
                  </a:lnTo>
                  <a:lnTo>
                    <a:pt x="193" y="3506"/>
                  </a:lnTo>
                  <a:lnTo>
                    <a:pt x="193" y="3506"/>
                  </a:lnTo>
                  <a:lnTo>
                    <a:pt x="193" y="3506"/>
                  </a:lnTo>
                  <a:lnTo>
                    <a:pt x="193" y="3506"/>
                  </a:lnTo>
                  <a:lnTo>
                    <a:pt x="193" y="3506"/>
                  </a:lnTo>
                  <a:lnTo>
                    <a:pt x="193" y="3554"/>
                  </a:lnTo>
                  <a:lnTo>
                    <a:pt x="193" y="3554"/>
                  </a:lnTo>
                  <a:lnTo>
                    <a:pt x="193" y="3554"/>
                  </a:lnTo>
                  <a:lnTo>
                    <a:pt x="193" y="3554"/>
                  </a:lnTo>
                  <a:lnTo>
                    <a:pt x="193" y="3554"/>
                  </a:lnTo>
                  <a:lnTo>
                    <a:pt x="193" y="3554"/>
                  </a:lnTo>
                  <a:lnTo>
                    <a:pt x="193" y="3554"/>
                  </a:lnTo>
                  <a:lnTo>
                    <a:pt x="193" y="3554"/>
                  </a:lnTo>
                  <a:lnTo>
                    <a:pt x="193" y="3554"/>
                  </a:lnTo>
                  <a:lnTo>
                    <a:pt x="193" y="3554"/>
                  </a:lnTo>
                  <a:lnTo>
                    <a:pt x="193" y="3554"/>
                  </a:lnTo>
                  <a:lnTo>
                    <a:pt x="193" y="3554"/>
                  </a:lnTo>
                  <a:lnTo>
                    <a:pt x="193" y="3554"/>
                  </a:lnTo>
                  <a:lnTo>
                    <a:pt x="193" y="3554"/>
                  </a:lnTo>
                  <a:lnTo>
                    <a:pt x="193" y="3554"/>
                  </a:lnTo>
                  <a:lnTo>
                    <a:pt x="193" y="3554"/>
                  </a:lnTo>
                  <a:lnTo>
                    <a:pt x="193" y="3554"/>
                  </a:lnTo>
                  <a:lnTo>
                    <a:pt x="193" y="3554"/>
                  </a:lnTo>
                  <a:lnTo>
                    <a:pt x="193" y="3554"/>
                  </a:lnTo>
                  <a:lnTo>
                    <a:pt x="193" y="3554"/>
                  </a:lnTo>
                  <a:lnTo>
                    <a:pt x="193" y="3554"/>
                  </a:lnTo>
                  <a:lnTo>
                    <a:pt x="193" y="3554"/>
                  </a:lnTo>
                  <a:lnTo>
                    <a:pt x="193" y="3554"/>
                  </a:lnTo>
                  <a:lnTo>
                    <a:pt x="193" y="3554"/>
                  </a:lnTo>
                  <a:lnTo>
                    <a:pt x="193" y="3554"/>
                  </a:lnTo>
                  <a:lnTo>
                    <a:pt x="193" y="3554"/>
                  </a:lnTo>
                  <a:lnTo>
                    <a:pt x="193" y="3554"/>
                  </a:lnTo>
                  <a:lnTo>
                    <a:pt x="193" y="3554"/>
                  </a:lnTo>
                  <a:lnTo>
                    <a:pt x="193" y="3602"/>
                  </a:lnTo>
                  <a:lnTo>
                    <a:pt x="193" y="3602"/>
                  </a:lnTo>
                  <a:lnTo>
                    <a:pt x="241" y="3939"/>
                  </a:lnTo>
                  <a:lnTo>
                    <a:pt x="241" y="4371"/>
                  </a:lnTo>
                  <a:lnTo>
                    <a:pt x="145" y="5139"/>
                  </a:lnTo>
                  <a:lnTo>
                    <a:pt x="145" y="5139"/>
                  </a:lnTo>
                  <a:lnTo>
                    <a:pt x="145" y="5139"/>
                  </a:lnTo>
                  <a:lnTo>
                    <a:pt x="145" y="5139"/>
                  </a:lnTo>
                  <a:lnTo>
                    <a:pt x="145" y="5139"/>
                  </a:lnTo>
                  <a:lnTo>
                    <a:pt x="145" y="5139"/>
                  </a:lnTo>
                  <a:lnTo>
                    <a:pt x="145" y="5139"/>
                  </a:lnTo>
                  <a:lnTo>
                    <a:pt x="145" y="5139"/>
                  </a:lnTo>
                  <a:lnTo>
                    <a:pt x="145" y="5139"/>
                  </a:lnTo>
                  <a:lnTo>
                    <a:pt x="145" y="5139"/>
                  </a:lnTo>
                  <a:lnTo>
                    <a:pt x="97" y="5475"/>
                  </a:lnTo>
                  <a:lnTo>
                    <a:pt x="97" y="5475"/>
                  </a:lnTo>
                  <a:lnTo>
                    <a:pt x="97" y="5523"/>
                  </a:lnTo>
                  <a:lnTo>
                    <a:pt x="97" y="5523"/>
                  </a:lnTo>
                  <a:lnTo>
                    <a:pt x="49" y="5715"/>
                  </a:lnTo>
                  <a:lnTo>
                    <a:pt x="49" y="5715"/>
                  </a:lnTo>
                  <a:lnTo>
                    <a:pt x="49" y="5715"/>
                  </a:lnTo>
                  <a:lnTo>
                    <a:pt x="49" y="5715"/>
                  </a:lnTo>
                  <a:lnTo>
                    <a:pt x="673" y="5139"/>
                  </a:lnTo>
                  <a:lnTo>
                    <a:pt x="1393" y="4371"/>
                  </a:lnTo>
                  <a:lnTo>
                    <a:pt x="2978" y="2546"/>
                  </a:lnTo>
                  <a:lnTo>
                    <a:pt x="3699" y="1681"/>
                  </a:lnTo>
                  <a:lnTo>
                    <a:pt x="4275" y="913"/>
                  </a:lnTo>
                  <a:lnTo>
                    <a:pt x="4611" y="337"/>
                  </a:lnTo>
                  <a:lnTo>
                    <a:pt x="4707" y="145"/>
                  </a:lnTo>
                  <a:lnTo>
                    <a:pt x="4707" y="48"/>
                  </a:lnTo>
                  <a:lnTo>
                    <a:pt x="4707" y="48"/>
                  </a:lnTo>
                  <a:lnTo>
                    <a:pt x="4659" y="0"/>
                  </a:lnTo>
                  <a:lnTo>
                    <a:pt x="4563" y="0"/>
                  </a:lnTo>
                </a:path>
              </a:pathLst>
            </a:custGeom>
            <a:no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829" name="Google Shape;3829;p59"/>
            <p:cNvSpPr/>
            <p:nvPr/>
          </p:nvSpPr>
          <p:spPr>
            <a:xfrm>
              <a:off x="897250" y="3269300"/>
              <a:ext cx="241350" cy="146500"/>
            </a:xfrm>
            <a:custGeom>
              <a:avLst/>
              <a:gdLst/>
              <a:ahLst/>
              <a:cxnLst/>
              <a:rect l="l" t="t" r="r" b="b"/>
              <a:pathLst>
                <a:path w="9654" h="5860" extrusionOk="0">
                  <a:moveTo>
                    <a:pt x="1105" y="0"/>
                  </a:moveTo>
                  <a:lnTo>
                    <a:pt x="721" y="48"/>
                  </a:lnTo>
                  <a:lnTo>
                    <a:pt x="577" y="96"/>
                  </a:lnTo>
                  <a:lnTo>
                    <a:pt x="481" y="192"/>
                  </a:lnTo>
                  <a:lnTo>
                    <a:pt x="385" y="384"/>
                  </a:lnTo>
                  <a:lnTo>
                    <a:pt x="241" y="672"/>
                  </a:lnTo>
                  <a:lnTo>
                    <a:pt x="145" y="1009"/>
                  </a:lnTo>
                  <a:lnTo>
                    <a:pt x="97" y="1345"/>
                  </a:lnTo>
                  <a:lnTo>
                    <a:pt x="1" y="2209"/>
                  </a:lnTo>
                  <a:lnTo>
                    <a:pt x="1" y="3074"/>
                  </a:lnTo>
                  <a:lnTo>
                    <a:pt x="1" y="3890"/>
                  </a:lnTo>
                  <a:lnTo>
                    <a:pt x="49" y="4563"/>
                  </a:lnTo>
                  <a:lnTo>
                    <a:pt x="97" y="5235"/>
                  </a:lnTo>
                  <a:lnTo>
                    <a:pt x="1586" y="5379"/>
                  </a:lnTo>
                  <a:lnTo>
                    <a:pt x="4803" y="5715"/>
                  </a:lnTo>
                  <a:lnTo>
                    <a:pt x="6580" y="5811"/>
                  </a:lnTo>
                  <a:lnTo>
                    <a:pt x="8069" y="5859"/>
                  </a:lnTo>
                  <a:lnTo>
                    <a:pt x="8693" y="5859"/>
                  </a:lnTo>
                  <a:lnTo>
                    <a:pt x="9174" y="5811"/>
                  </a:lnTo>
                  <a:lnTo>
                    <a:pt x="9510" y="5715"/>
                  </a:lnTo>
                  <a:lnTo>
                    <a:pt x="9606" y="5667"/>
                  </a:lnTo>
                  <a:lnTo>
                    <a:pt x="9654" y="5619"/>
                  </a:lnTo>
                  <a:lnTo>
                    <a:pt x="9654" y="5283"/>
                  </a:lnTo>
                  <a:lnTo>
                    <a:pt x="9558" y="4803"/>
                  </a:lnTo>
                  <a:lnTo>
                    <a:pt x="9318" y="3602"/>
                  </a:lnTo>
                  <a:lnTo>
                    <a:pt x="9030" y="2594"/>
                  </a:lnTo>
                  <a:lnTo>
                    <a:pt x="8934" y="2113"/>
                  </a:lnTo>
                  <a:lnTo>
                    <a:pt x="7733" y="1681"/>
                  </a:lnTo>
                  <a:lnTo>
                    <a:pt x="6484" y="1249"/>
                  </a:lnTo>
                  <a:lnTo>
                    <a:pt x="4995" y="817"/>
                  </a:lnTo>
                  <a:lnTo>
                    <a:pt x="3507" y="384"/>
                  </a:lnTo>
                  <a:lnTo>
                    <a:pt x="2834" y="192"/>
                  </a:lnTo>
                  <a:lnTo>
                    <a:pt x="2162" y="96"/>
                  </a:lnTo>
                  <a:lnTo>
                    <a:pt x="1586" y="0"/>
                  </a:lnTo>
                  <a:close/>
                </a:path>
              </a:pathLst>
            </a:custGeom>
            <a:solidFill>
              <a:srgbClr val="D3641A"/>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830" name="Google Shape;3830;p59"/>
            <p:cNvSpPr/>
            <p:nvPr/>
          </p:nvSpPr>
          <p:spPr>
            <a:xfrm>
              <a:off x="897250" y="3269300"/>
              <a:ext cx="241350" cy="146500"/>
            </a:xfrm>
            <a:custGeom>
              <a:avLst/>
              <a:gdLst/>
              <a:ahLst/>
              <a:cxnLst/>
              <a:rect l="l" t="t" r="r" b="b"/>
              <a:pathLst>
                <a:path w="9654" h="5860" fill="none" extrusionOk="0">
                  <a:moveTo>
                    <a:pt x="8934" y="2113"/>
                  </a:moveTo>
                  <a:lnTo>
                    <a:pt x="8934" y="2113"/>
                  </a:lnTo>
                  <a:lnTo>
                    <a:pt x="7733" y="1681"/>
                  </a:lnTo>
                  <a:lnTo>
                    <a:pt x="6484" y="1249"/>
                  </a:lnTo>
                  <a:lnTo>
                    <a:pt x="4995" y="817"/>
                  </a:lnTo>
                  <a:lnTo>
                    <a:pt x="3507" y="384"/>
                  </a:lnTo>
                  <a:lnTo>
                    <a:pt x="2834" y="192"/>
                  </a:lnTo>
                  <a:lnTo>
                    <a:pt x="2162" y="96"/>
                  </a:lnTo>
                  <a:lnTo>
                    <a:pt x="1586" y="0"/>
                  </a:lnTo>
                  <a:lnTo>
                    <a:pt x="1105" y="0"/>
                  </a:lnTo>
                  <a:lnTo>
                    <a:pt x="721" y="48"/>
                  </a:lnTo>
                  <a:lnTo>
                    <a:pt x="577" y="96"/>
                  </a:lnTo>
                  <a:lnTo>
                    <a:pt x="481" y="192"/>
                  </a:lnTo>
                  <a:lnTo>
                    <a:pt x="481" y="192"/>
                  </a:lnTo>
                  <a:lnTo>
                    <a:pt x="385" y="384"/>
                  </a:lnTo>
                  <a:lnTo>
                    <a:pt x="241" y="672"/>
                  </a:lnTo>
                  <a:lnTo>
                    <a:pt x="145" y="1009"/>
                  </a:lnTo>
                  <a:lnTo>
                    <a:pt x="97" y="1345"/>
                  </a:lnTo>
                  <a:lnTo>
                    <a:pt x="1" y="2209"/>
                  </a:lnTo>
                  <a:lnTo>
                    <a:pt x="1" y="3074"/>
                  </a:lnTo>
                  <a:lnTo>
                    <a:pt x="1" y="3890"/>
                  </a:lnTo>
                  <a:lnTo>
                    <a:pt x="49" y="4563"/>
                  </a:lnTo>
                  <a:lnTo>
                    <a:pt x="97" y="5235"/>
                  </a:lnTo>
                  <a:lnTo>
                    <a:pt x="97" y="5235"/>
                  </a:lnTo>
                  <a:lnTo>
                    <a:pt x="1586" y="5379"/>
                  </a:lnTo>
                  <a:lnTo>
                    <a:pt x="4803" y="5715"/>
                  </a:lnTo>
                  <a:lnTo>
                    <a:pt x="6580" y="5811"/>
                  </a:lnTo>
                  <a:lnTo>
                    <a:pt x="8069" y="5859"/>
                  </a:lnTo>
                  <a:lnTo>
                    <a:pt x="8693" y="5859"/>
                  </a:lnTo>
                  <a:lnTo>
                    <a:pt x="9174" y="5811"/>
                  </a:lnTo>
                  <a:lnTo>
                    <a:pt x="9510" y="5715"/>
                  </a:lnTo>
                  <a:lnTo>
                    <a:pt x="9606" y="5667"/>
                  </a:lnTo>
                  <a:lnTo>
                    <a:pt x="9654" y="5619"/>
                  </a:lnTo>
                  <a:lnTo>
                    <a:pt x="9654" y="5619"/>
                  </a:lnTo>
                  <a:lnTo>
                    <a:pt x="9654" y="5283"/>
                  </a:lnTo>
                  <a:lnTo>
                    <a:pt x="9558" y="4803"/>
                  </a:lnTo>
                  <a:lnTo>
                    <a:pt x="9318" y="3602"/>
                  </a:lnTo>
                  <a:lnTo>
                    <a:pt x="9030" y="2594"/>
                  </a:lnTo>
                  <a:lnTo>
                    <a:pt x="8934" y="2113"/>
                  </a:lnTo>
                </a:path>
              </a:pathLst>
            </a:custGeom>
            <a:no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831" name="Google Shape;3831;p59"/>
            <p:cNvSpPr/>
            <p:nvPr/>
          </p:nvSpPr>
          <p:spPr>
            <a:xfrm>
              <a:off x="1035325" y="3301700"/>
              <a:ext cx="40850" cy="112900"/>
            </a:xfrm>
            <a:custGeom>
              <a:avLst/>
              <a:gdLst/>
              <a:ahLst/>
              <a:cxnLst/>
              <a:rect l="l" t="t" r="r" b="b"/>
              <a:pathLst>
                <a:path w="1634" h="4516" extrusionOk="0">
                  <a:moveTo>
                    <a:pt x="1105" y="1"/>
                  </a:moveTo>
                  <a:lnTo>
                    <a:pt x="865" y="1105"/>
                  </a:lnTo>
                  <a:lnTo>
                    <a:pt x="577" y="2306"/>
                  </a:lnTo>
                  <a:lnTo>
                    <a:pt x="1" y="4467"/>
                  </a:lnTo>
                  <a:lnTo>
                    <a:pt x="961" y="4515"/>
                  </a:lnTo>
                  <a:lnTo>
                    <a:pt x="1153" y="3411"/>
                  </a:lnTo>
                  <a:lnTo>
                    <a:pt x="1345" y="2306"/>
                  </a:lnTo>
                  <a:lnTo>
                    <a:pt x="1490" y="1201"/>
                  </a:lnTo>
                  <a:lnTo>
                    <a:pt x="1634" y="193"/>
                  </a:lnTo>
                  <a:lnTo>
                    <a:pt x="1105" y="1"/>
                  </a:lnTo>
                  <a:close/>
                </a:path>
              </a:pathLst>
            </a:custGeom>
            <a:solidFill>
              <a:srgbClr val="BF501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832" name="Google Shape;3832;p59"/>
            <p:cNvSpPr/>
            <p:nvPr/>
          </p:nvSpPr>
          <p:spPr>
            <a:xfrm>
              <a:off x="1035325" y="3301700"/>
              <a:ext cx="40850" cy="112900"/>
            </a:xfrm>
            <a:custGeom>
              <a:avLst/>
              <a:gdLst/>
              <a:ahLst/>
              <a:cxnLst/>
              <a:rect l="l" t="t" r="r" b="b"/>
              <a:pathLst>
                <a:path w="1634" h="4516" fill="none" extrusionOk="0">
                  <a:moveTo>
                    <a:pt x="1105" y="1"/>
                  </a:moveTo>
                  <a:lnTo>
                    <a:pt x="1105" y="1"/>
                  </a:lnTo>
                  <a:lnTo>
                    <a:pt x="865" y="1105"/>
                  </a:lnTo>
                  <a:lnTo>
                    <a:pt x="577" y="2306"/>
                  </a:lnTo>
                  <a:lnTo>
                    <a:pt x="1" y="4467"/>
                  </a:lnTo>
                  <a:lnTo>
                    <a:pt x="1" y="4467"/>
                  </a:lnTo>
                  <a:lnTo>
                    <a:pt x="961" y="4515"/>
                  </a:lnTo>
                  <a:lnTo>
                    <a:pt x="961" y="4515"/>
                  </a:lnTo>
                  <a:lnTo>
                    <a:pt x="1153" y="3411"/>
                  </a:lnTo>
                  <a:lnTo>
                    <a:pt x="1345" y="2306"/>
                  </a:lnTo>
                  <a:lnTo>
                    <a:pt x="1490" y="1201"/>
                  </a:lnTo>
                  <a:lnTo>
                    <a:pt x="1634" y="193"/>
                  </a:lnTo>
                  <a:lnTo>
                    <a:pt x="1634" y="193"/>
                  </a:lnTo>
                  <a:lnTo>
                    <a:pt x="1105" y="1"/>
                  </a:lnTo>
                </a:path>
              </a:pathLst>
            </a:custGeom>
            <a:no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833" name="Google Shape;3833;p59"/>
            <p:cNvSpPr/>
            <p:nvPr/>
          </p:nvSpPr>
          <p:spPr>
            <a:xfrm>
              <a:off x="918875" y="3259675"/>
              <a:ext cx="145300" cy="170525"/>
            </a:xfrm>
            <a:custGeom>
              <a:avLst/>
              <a:gdLst/>
              <a:ahLst/>
              <a:cxnLst/>
              <a:rect l="l" t="t" r="r" b="b"/>
              <a:pathLst>
                <a:path w="5812" h="6821" extrusionOk="0">
                  <a:moveTo>
                    <a:pt x="0" y="1"/>
                  </a:moveTo>
                  <a:lnTo>
                    <a:pt x="48" y="289"/>
                  </a:lnTo>
                  <a:lnTo>
                    <a:pt x="192" y="673"/>
                  </a:lnTo>
                  <a:lnTo>
                    <a:pt x="384" y="1154"/>
                  </a:lnTo>
                  <a:lnTo>
                    <a:pt x="673" y="1634"/>
                  </a:lnTo>
                  <a:lnTo>
                    <a:pt x="1393" y="2738"/>
                  </a:lnTo>
                  <a:lnTo>
                    <a:pt x="2209" y="3891"/>
                  </a:lnTo>
                  <a:lnTo>
                    <a:pt x="3794" y="5956"/>
                  </a:lnTo>
                  <a:lnTo>
                    <a:pt x="4467" y="6821"/>
                  </a:lnTo>
                  <a:lnTo>
                    <a:pt x="4707" y="5956"/>
                  </a:lnTo>
                  <a:lnTo>
                    <a:pt x="5235" y="4035"/>
                  </a:lnTo>
                  <a:lnTo>
                    <a:pt x="5523" y="2930"/>
                  </a:lnTo>
                  <a:lnTo>
                    <a:pt x="5715" y="1922"/>
                  </a:lnTo>
                  <a:lnTo>
                    <a:pt x="5811" y="1106"/>
                  </a:lnTo>
                  <a:lnTo>
                    <a:pt x="5811" y="817"/>
                  </a:lnTo>
                  <a:lnTo>
                    <a:pt x="5811" y="625"/>
                  </a:lnTo>
                  <a:lnTo>
                    <a:pt x="5715" y="481"/>
                  </a:lnTo>
                  <a:lnTo>
                    <a:pt x="5619" y="385"/>
                  </a:lnTo>
                  <a:lnTo>
                    <a:pt x="5475" y="289"/>
                  </a:lnTo>
                  <a:lnTo>
                    <a:pt x="5331" y="241"/>
                  </a:lnTo>
                  <a:lnTo>
                    <a:pt x="4995" y="193"/>
                  </a:lnTo>
                  <a:lnTo>
                    <a:pt x="4611" y="193"/>
                  </a:lnTo>
                  <a:lnTo>
                    <a:pt x="3986" y="289"/>
                  </a:lnTo>
                  <a:lnTo>
                    <a:pt x="3650" y="385"/>
                  </a:lnTo>
                  <a:lnTo>
                    <a:pt x="2594" y="241"/>
                  </a:lnTo>
                  <a:lnTo>
                    <a:pt x="1345" y="97"/>
                  </a:lnTo>
                  <a:lnTo>
                    <a:pt x="0" y="1"/>
                  </a:lnTo>
                  <a:close/>
                </a:path>
              </a:pathLst>
            </a:custGeom>
            <a:solidFill>
              <a:srgbClr val="82B7F8"/>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834" name="Google Shape;3834;p59"/>
            <p:cNvSpPr/>
            <p:nvPr/>
          </p:nvSpPr>
          <p:spPr>
            <a:xfrm>
              <a:off x="918875" y="3259675"/>
              <a:ext cx="145300" cy="170525"/>
            </a:xfrm>
            <a:custGeom>
              <a:avLst/>
              <a:gdLst/>
              <a:ahLst/>
              <a:cxnLst/>
              <a:rect l="l" t="t" r="r" b="b"/>
              <a:pathLst>
                <a:path w="5812" h="6821" fill="none" extrusionOk="0">
                  <a:moveTo>
                    <a:pt x="0" y="1"/>
                  </a:moveTo>
                  <a:lnTo>
                    <a:pt x="0" y="1"/>
                  </a:lnTo>
                  <a:lnTo>
                    <a:pt x="1345" y="97"/>
                  </a:lnTo>
                  <a:lnTo>
                    <a:pt x="2594" y="241"/>
                  </a:lnTo>
                  <a:lnTo>
                    <a:pt x="3650" y="385"/>
                  </a:lnTo>
                  <a:lnTo>
                    <a:pt x="3650" y="385"/>
                  </a:lnTo>
                  <a:lnTo>
                    <a:pt x="3986" y="289"/>
                  </a:lnTo>
                  <a:lnTo>
                    <a:pt x="4611" y="193"/>
                  </a:lnTo>
                  <a:lnTo>
                    <a:pt x="4995" y="193"/>
                  </a:lnTo>
                  <a:lnTo>
                    <a:pt x="5331" y="241"/>
                  </a:lnTo>
                  <a:lnTo>
                    <a:pt x="5475" y="289"/>
                  </a:lnTo>
                  <a:lnTo>
                    <a:pt x="5619" y="385"/>
                  </a:lnTo>
                  <a:lnTo>
                    <a:pt x="5715" y="481"/>
                  </a:lnTo>
                  <a:lnTo>
                    <a:pt x="5811" y="625"/>
                  </a:lnTo>
                  <a:lnTo>
                    <a:pt x="5811" y="625"/>
                  </a:lnTo>
                  <a:lnTo>
                    <a:pt x="5811" y="817"/>
                  </a:lnTo>
                  <a:lnTo>
                    <a:pt x="5811" y="1106"/>
                  </a:lnTo>
                  <a:lnTo>
                    <a:pt x="5715" y="1922"/>
                  </a:lnTo>
                  <a:lnTo>
                    <a:pt x="5523" y="2930"/>
                  </a:lnTo>
                  <a:lnTo>
                    <a:pt x="5235" y="4035"/>
                  </a:lnTo>
                  <a:lnTo>
                    <a:pt x="4707" y="5956"/>
                  </a:lnTo>
                  <a:lnTo>
                    <a:pt x="4467" y="6821"/>
                  </a:lnTo>
                  <a:lnTo>
                    <a:pt x="4467" y="6821"/>
                  </a:lnTo>
                  <a:lnTo>
                    <a:pt x="3794" y="5956"/>
                  </a:lnTo>
                  <a:lnTo>
                    <a:pt x="2209" y="3891"/>
                  </a:lnTo>
                  <a:lnTo>
                    <a:pt x="1393" y="2738"/>
                  </a:lnTo>
                  <a:lnTo>
                    <a:pt x="673" y="1634"/>
                  </a:lnTo>
                  <a:lnTo>
                    <a:pt x="384" y="1154"/>
                  </a:lnTo>
                  <a:lnTo>
                    <a:pt x="192" y="673"/>
                  </a:lnTo>
                  <a:lnTo>
                    <a:pt x="48" y="289"/>
                  </a:lnTo>
                  <a:lnTo>
                    <a:pt x="0" y="1"/>
                  </a:lnTo>
                </a:path>
              </a:pathLst>
            </a:custGeom>
            <a:no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835" name="Google Shape;3835;p59"/>
            <p:cNvSpPr/>
            <p:nvPr/>
          </p:nvSpPr>
          <p:spPr>
            <a:xfrm>
              <a:off x="932075" y="3260875"/>
              <a:ext cx="132100" cy="160925"/>
            </a:xfrm>
            <a:custGeom>
              <a:avLst/>
              <a:gdLst/>
              <a:ahLst/>
              <a:cxnLst/>
              <a:rect l="l" t="t" r="r" b="b"/>
              <a:pathLst>
                <a:path w="5284" h="6437" extrusionOk="0">
                  <a:moveTo>
                    <a:pt x="1" y="1"/>
                  </a:moveTo>
                  <a:lnTo>
                    <a:pt x="1165" y="110"/>
                  </a:lnTo>
                  <a:lnTo>
                    <a:pt x="1165" y="110"/>
                  </a:lnTo>
                  <a:lnTo>
                    <a:pt x="1153" y="97"/>
                  </a:lnTo>
                  <a:lnTo>
                    <a:pt x="1" y="1"/>
                  </a:lnTo>
                  <a:close/>
                  <a:moveTo>
                    <a:pt x="1165" y="110"/>
                  </a:moveTo>
                  <a:lnTo>
                    <a:pt x="1585" y="577"/>
                  </a:lnTo>
                  <a:lnTo>
                    <a:pt x="2018" y="1106"/>
                  </a:lnTo>
                  <a:lnTo>
                    <a:pt x="2450" y="1730"/>
                  </a:lnTo>
                  <a:lnTo>
                    <a:pt x="2834" y="2402"/>
                  </a:lnTo>
                  <a:lnTo>
                    <a:pt x="3266" y="3123"/>
                  </a:lnTo>
                  <a:lnTo>
                    <a:pt x="3650" y="3843"/>
                  </a:lnTo>
                  <a:lnTo>
                    <a:pt x="4346" y="5326"/>
                  </a:lnTo>
                  <a:lnTo>
                    <a:pt x="4346" y="5326"/>
                  </a:lnTo>
                  <a:lnTo>
                    <a:pt x="4371" y="5236"/>
                  </a:lnTo>
                  <a:lnTo>
                    <a:pt x="4803" y="3651"/>
                  </a:lnTo>
                  <a:lnTo>
                    <a:pt x="5139" y="2066"/>
                  </a:lnTo>
                  <a:lnTo>
                    <a:pt x="5283" y="1346"/>
                  </a:lnTo>
                  <a:lnTo>
                    <a:pt x="5283" y="865"/>
                  </a:lnTo>
                  <a:lnTo>
                    <a:pt x="5283" y="577"/>
                  </a:lnTo>
                  <a:lnTo>
                    <a:pt x="5235" y="433"/>
                  </a:lnTo>
                  <a:lnTo>
                    <a:pt x="5139" y="337"/>
                  </a:lnTo>
                  <a:lnTo>
                    <a:pt x="4947" y="241"/>
                  </a:lnTo>
                  <a:lnTo>
                    <a:pt x="4659" y="145"/>
                  </a:lnTo>
                  <a:lnTo>
                    <a:pt x="3939" y="145"/>
                  </a:lnTo>
                  <a:lnTo>
                    <a:pt x="3554" y="241"/>
                  </a:lnTo>
                  <a:lnTo>
                    <a:pt x="3122" y="337"/>
                  </a:lnTo>
                  <a:lnTo>
                    <a:pt x="2402" y="241"/>
                  </a:lnTo>
                  <a:lnTo>
                    <a:pt x="1537" y="145"/>
                  </a:lnTo>
                  <a:lnTo>
                    <a:pt x="1165" y="110"/>
                  </a:lnTo>
                  <a:close/>
                  <a:moveTo>
                    <a:pt x="4346" y="5326"/>
                  </a:moveTo>
                  <a:lnTo>
                    <a:pt x="4035" y="6436"/>
                  </a:lnTo>
                  <a:lnTo>
                    <a:pt x="4371" y="5380"/>
                  </a:lnTo>
                  <a:lnTo>
                    <a:pt x="4346" y="5326"/>
                  </a:lnTo>
                  <a:close/>
                </a:path>
              </a:pathLst>
            </a:custGeom>
            <a:solidFill>
              <a:srgbClr val="76A7DE"/>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836" name="Google Shape;3836;p59"/>
            <p:cNvSpPr/>
            <p:nvPr/>
          </p:nvSpPr>
          <p:spPr>
            <a:xfrm>
              <a:off x="932075" y="3260875"/>
              <a:ext cx="132100" cy="160925"/>
            </a:xfrm>
            <a:custGeom>
              <a:avLst/>
              <a:gdLst/>
              <a:ahLst/>
              <a:cxnLst/>
              <a:rect l="l" t="t" r="r" b="b"/>
              <a:pathLst>
                <a:path w="5284" h="6437" fill="none" extrusionOk="0">
                  <a:moveTo>
                    <a:pt x="1" y="1"/>
                  </a:moveTo>
                  <a:lnTo>
                    <a:pt x="1" y="1"/>
                  </a:lnTo>
                  <a:lnTo>
                    <a:pt x="1" y="1"/>
                  </a:lnTo>
                  <a:lnTo>
                    <a:pt x="1153" y="97"/>
                  </a:lnTo>
                  <a:lnTo>
                    <a:pt x="1153" y="97"/>
                  </a:lnTo>
                  <a:lnTo>
                    <a:pt x="1585" y="577"/>
                  </a:lnTo>
                  <a:lnTo>
                    <a:pt x="2018" y="1106"/>
                  </a:lnTo>
                  <a:lnTo>
                    <a:pt x="2450" y="1730"/>
                  </a:lnTo>
                  <a:lnTo>
                    <a:pt x="2834" y="2402"/>
                  </a:lnTo>
                  <a:lnTo>
                    <a:pt x="3266" y="3123"/>
                  </a:lnTo>
                  <a:lnTo>
                    <a:pt x="3650" y="3843"/>
                  </a:lnTo>
                  <a:lnTo>
                    <a:pt x="4371" y="5380"/>
                  </a:lnTo>
                  <a:lnTo>
                    <a:pt x="4371" y="5380"/>
                  </a:lnTo>
                  <a:lnTo>
                    <a:pt x="4035" y="6436"/>
                  </a:lnTo>
                  <a:lnTo>
                    <a:pt x="4035" y="6436"/>
                  </a:lnTo>
                  <a:lnTo>
                    <a:pt x="4035" y="6436"/>
                  </a:lnTo>
                  <a:lnTo>
                    <a:pt x="4371" y="5236"/>
                  </a:lnTo>
                  <a:lnTo>
                    <a:pt x="4803" y="3651"/>
                  </a:lnTo>
                  <a:lnTo>
                    <a:pt x="5139" y="2066"/>
                  </a:lnTo>
                  <a:lnTo>
                    <a:pt x="5283" y="1346"/>
                  </a:lnTo>
                  <a:lnTo>
                    <a:pt x="5283" y="865"/>
                  </a:lnTo>
                  <a:lnTo>
                    <a:pt x="5283" y="865"/>
                  </a:lnTo>
                  <a:lnTo>
                    <a:pt x="5283" y="577"/>
                  </a:lnTo>
                  <a:lnTo>
                    <a:pt x="5283" y="577"/>
                  </a:lnTo>
                  <a:lnTo>
                    <a:pt x="5235" y="433"/>
                  </a:lnTo>
                  <a:lnTo>
                    <a:pt x="5139" y="337"/>
                  </a:lnTo>
                  <a:lnTo>
                    <a:pt x="4947" y="241"/>
                  </a:lnTo>
                  <a:lnTo>
                    <a:pt x="4659" y="145"/>
                  </a:lnTo>
                  <a:lnTo>
                    <a:pt x="4371" y="145"/>
                  </a:lnTo>
                  <a:lnTo>
                    <a:pt x="4371" y="145"/>
                  </a:lnTo>
                  <a:lnTo>
                    <a:pt x="3939" y="145"/>
                  </a:lnTo>
                  <a:lnTo>
                    <a:pt x="3554" y="241"/>
                  </a:lnTo>
                  <a:lnTo>
                    <a:pt x="3122" y="337"/>
                  </a:lnTo>
                  <a:lnTo>
                    <a:pt x="3122" y="337"/>
                  </a:lnTo>
                  <a:lnTo>
                    <a:pt x="2402" y="241"/>
                  </a:lnTo>
                  <a:lnTo>
                    <a:pt x="1537" y="145"/>
                  </a:lnTo>
                  <a:lnTo>
                    <a:pt x="1" y="1"/>
                  </a:lnTo>
                </a:path>
              </a:pathLst>
            </a:custGeom>
            <a:no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837" name="Google Shape;3837;p59"/>
            <p:cNvSpPr/>
            <p:nvPr/>
          </p:nvSpPr>
          <p:spPr>
            <a:xfrm>
              <a:off x="932075" y="3260875"/>
              <a:ext cx="109275" cy="160925"/>
            </a:xfrm>
            <a:custGeom>
              <a:avLst/>
              <a:gdLst/>
              <a:ahLst/>
              <a:cxnLst/>
              <a:rect l="l" t="t" r="r" b="b"/>
              <a:pathLst>
                <a:path w="4371" h="6437" extrusionOk="0">
                  <a:moveTo>
                    <a:pt x="1" y="1"/>
                  </a:moveTo>
                  <a:lnTo>
                    <a:pt x="385" y="385"/>
                  </a:lnTo>
                  <a:lnTo>
                    <a:pt x="577" y="673"/>
                  </a:lnTo>
                  <a:lnTo>
                    <a:pt x="1105" y="1154"/>
                  </a:lnTo>
                  <a:lnTo>
                    <a:pt x="1585" y="1730"/>
                  </a:lnTo>
                  <a:lnTo>
                    <a:pt x="2018" y="2402"/>
                  </a:lnTo>
                  <a:lnTo>
                    <a:pt x="2498" y="3171"/>
                  </a:lnTo>
                  <a:lnTo>
                    <a:pt x="2930" y="3939"/>
                  </a:lnTo>
                  <a:lnTo>
                    <a:pt x="3314" y="4755"/>
                  </a:lnTo>
                  <a:lnTo>
                    <a:pt x="3699" y="5572"/>
                  </a:lnTo>
                  <a:lnTo>
                    <a:pt x="4035" y="6436"/>
                  </a:lnTo>
                  <a:lnTo>
                    <a:pt x="4371" y="5380"/>
                  </a:lnTo>
                  <a:lnTo>
                    <a:pt x="3650" y="3843"/>
                  </a:lnTo>
                  <a:lnTo>
                    <a:pt x="3266" y="3123"/>
                  </a:lnTo>
                  <a:lnTo>
                    <a:pt x="2834" y="2402"/>
                  </a:lnTo>
                  <a:lnTo>
                    <a:pt x="2450" y="1730"/>
                  </a:lnTo>
                  <a:lnTo>
                    <a:pt x="2018" y="1106"/>
                  </a:lnTo>
                  <a:lnTo>
                    <a:pt x="1585" y="577"/>
                  </a:lnTo>
                  <a:lnTo>
                    <a:pt x="1153" y="97"/>
                  </a:lnTo>
                  <a:lnTo>
                    <a:pt x="1" y="1"/>
                  </a:lnTo>
                  <a:close/>
                </a:path>
              </a:pathLst>
            </a:custGeom>
            <a:solidFill>
              <a:srgbClr val="6D9ACA"/>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838" name="Google Shape;3838;p59"/>
            <p:cNvSpPr/>
            <p:nvPr/>
          </p:nvSpPr>
          <p:spPr>
            <a:xfrm>
              <a:off x="932075" y="3260875"/>
              <a:ext cx="109275" cy="160925"/>
            </a:xfrm>
            <a:custGeom>
              <a:avLst/>
              <a:gdLst/>
              <a:ahLst/>
              <a:cxnLst/>
              <a:rect l="l" t="t" r="r" b="b"/>
              <a:pathLst>
                <a:path w="4371" h="6437" fill="none" extrusionOk="0">
                  <a:moveTo>
                    <a:pt x="1" y="1"/>
                  </a:moveTo>
                  <a:lnTo>
                    <a:pt x="1" y="1"/>
                  </a:lnTo>
                  <a:lnTo>
                    <a:pt x="385" y="385"/>
                  </a:lnTo>
                  <a:lnTo>
                    <a:pt x="577" y="673"/>
                  </a:lnTo>
                  <a:lnTo>
                    <a:pt x="577" y="673"/>
                  </a:lnTo>
                  <a:lnTo>
                    <a:pt x="1105" y="1154"/>
                  </a:lnTo>
                  <a:lnTo>
                    <a:pt x="1585" y="1730"/>
                  </a:lnTo>
                  <a:lnTo>
                    <a:pt x="2018" y="2402"/>
                  </a:lnTo>
                  <a:lnTo>
                    <a:pt x="2498" y="3171"/>
                  </a:lnTo>
                  <a:lnTo>
                    <a:pt x="2930" y="3939"/>
                  </a:lnTo>
                  <a:lnTo>
                    <a:pt x="3314" y="4755"/>
                  </a:lnTo>
                  <a:lnTo>
                    <a:pt x="3699" y="5572"/>
                  </a:lnTo>
                  <a:lnTo>
                    <a:pt x="4035" y="6436"/>
                  </a:lnTo>
                  <a:lnTo>
                    <a:pt x="4035" y="6436"/>
                  </a:lnTo>
                  <a:lnTo>
                    <a:pt x="4371" y="5380"/>
                  </a:lnTo>
                  <a:lnTo>
                    <a:pt x="4371" y="5380"/>
                  </a:lnTo>
                  <a:lnTo>
                    <a:pt x="3650" y="3843"/>
                  </a:lnTo>
                  <a:lnTo>
                    <a:pt x="3266" y="3123"/>
                  </a:lnTo>
                  <a:lnTo>
                    <a:pt x="2834" y="2402"/>
                  </a:lnTo>
                  <a:lnTo>
                    <a:pt x="2450" y="1730"/>
                  </a:lnTo>
                  <a:lnTo>
                    <a:pt x="2018" y="1106"/>
                  </a:lnTo>
                  <a:lnTo>
                    <a:pt x="1585" y="577"/>
                  </a:lnTo>
                  <a:lnTo>
                    <a:pt x="1153" y="97"/>
                  </a:lnTo>
                  <a:lnTo>
                    <a:pt x="1153" y="97"/>
                  </a:lnTo>
                  <a:lnTo>
                    <a:pt x="1" y="1"/>
                  </a:lnTo>
                </a:path>
              </a:pathLst>
            </a:custGeom>
            <a:no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839" name="Google Shape;3839;p59"/>
            <p:cNvSpPr/>
            <p:nvPr/>
          </p:nvSpPr>
          <p:spPr>
            <a:xfrm>
              <a:off x="1106175" y="3172050"/>
              <a:ext cx="186125" cy="242550"/>
            </a:xfrm>
            <a:custGeom>
              <a:avLst/>
              <a:gdLst/>
              <a:ahLst/>
              <a:cxnLst/>
              <a:rect l="l" t="t" r="r" b="b"/>
              <a:pathLst>
                <a:path w="7445" h="9702" extrusionOk="0">
                  <a:moveTo>
                    <a:pt x="5475" y="0"/>
                  </a:moveTo>
                  <a:lnTo>
                    <a:pt x="4130" y="1633"/>
                  </a:lnTo>
                  <a:lnTo>
                    <a:pt x="2594" y="3362"/>
                  </a:lnTo>
                  <a:lnTo>
                    <a:pt x="1153" y="4947"/>
                  </a:lnTo>
                  <a:lnTo>
                    <a:pt x="0" y="6147"/>
                  </a:lnTo>
                  <a:lnTo>
                    <a:pt x="480" y="9461"/>
                  </a:lnTo>
                  <a:lnTo>
                    <a:pt x="577" y="9605"/>
                  </a:lnTo>
                  <a:lnTo>
                    <a:pt x="673" y="9653"/>
                  </a:lnTo>
                  <a:lnTo>
                    <a:pt x="769" y="9701"/>
                  </a:lnTo>
                  <a:lnTo>
                    <a:pt x="913" y="9701"/>
                  </a:lnTo>
                  <a:lnTo>
                    <a:pt x="1153" y="9653"/>
                  </a:lnTo>
                  <a:lnTo>
                    <a:pt x="1393" y="9509"/>
                  </a:lnTo>
                  <a:lnTo>
                    <a:pt x="2065" y="8981"/>
                  </a:lnTo>
                  <a:lnTo>
                    <a:pt x="2690" y="8405"/>
                  </a:lnTo>
                  <a:lnTo>
                    <a:pt x="3266" y="7780"/>
                  </a:lnTo>
                  <a:lnTo>
                    <a:pt x="3842" y="7156"/>
                  </a:lnTo>
                  <a:lnTo>
                    <a:pt x="4371" y="6484"/>
                  </a:lnTo>
                  <a:lnTo>
                    <a:pt x="4899" y="5811"/>
                  </a:lnTo>
                  <a:lnTo>
                    <a:pt x="5763" y="4514"/>
                  </a:lnTo>
                  <a:lnTo>
                    <a:pt x="6484" y="3314"/>
                  </a:lnTo>
                  <a:lnTo>
                    <a:pt x="6964" y="2305"/>
                  </a:lnTo>
                  <a:lnTo>
                    <a:pt x="7444" y="1441"/>
                  </a:lnTo>
                  <a:lnTo>
                    <a:pt x="5475" y="0"/>
                  </a:lnTo>
                  <a:close/>
                </a:path>
              </a:pathLst>
            </a:custGeom>
            <a:solidFill>
              <a:srgbClr val="D3641A"/>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840" name="Google Shape;3840;p59"/>
            <p:cNvSpPr/>
            <p:nvPr/>
          </p:nvSpPr>
          <p:spPr>
            <a:xfrm>
              <a:off x="1231025" y="3072400"/>
              <a:ext cx="140500" cy="151300"/>
            </a:xfrm>
            <a:custGeom>
              <a:avLst/>
              <a:gdLst/>
              <a:ahLst/>
              <a:cxnLst/>
              <a:rect l="l" t="t" r="r" b="b"/>
              <a:pathLst>
                <a:path w="5620" h="6052" extrusionOk="0">
                  <a:moveTo>
                    <a:pt x="3171" y="0"/>
                  </a:moveTo>
                  <a:lnTo>
                    <a:pt x="2978" y="96"/>
                  </a:lnTo>
                  <a:lnTo>
                    <a:pt x="2786" y="336"/>
                  </a:lnTo>
                  <a:lnTo>
                    <a:pt x="2498" y="672"/>
                  </a:lnTo>
                  <a:lnTo>
                    <a:pt x="2018" y="1441"/>
                  </a:lnTo>
                  <a:lnTo>
                    <a:pt x="1634" y="2065"/>
                  </a:lnTo>
                  <a:lnTo>
                    <a:pt x="1442" y="2065"/>
                  </a:lnTo>
                  <a:lnTo>
                    <a:pt x="1298" y="2113"/>
                  </a:lnTo>
                  <a:lnTo>
                    <a:pt x="1298" y="1729"/>
                  </a:lnTo>
                  <a:lnTo>
                    <a:pt x="1250" y="1393"/>
                  </a:lnTo>
                  <a:lnTo>
                    <a:pt x="1201" y="1297"/>
                  </a:lnTo>
                  <a:lnTo>
                    <a:pt x="1105" y="1153"/>
                  </a:lnTo>
                  <a:lnTo>
                    <a:pt x="1009" y="1057"/>
                  </a:lnTo>
                  <a:lnTo>
                    <a:pt x="865" y="1009"/>
                  </a:lnTo>
                  <a:lnTo>
                    <a:pt x="817" y="1009"/>
                  </a:lnTo>
                  <a:lnTo>
                    <a:pt x="721" y="1057"/>
                  </a:lnTo>
                  <a:lnTo>
                    <a:pt x="577" y="1249"/>
                  </a:lnTo>
                  <a:lnTo>
                    <a:pt x="433" y="1489"/>
                  </a:lnTo>
                  <a:lnTo>
                    <a:pt x="337" y="1777"/>
                  </a:lnTo>
                  <a:lnTo>
                    <a:pt x="193" y="2497"/>
                  </a:lnTo>
                  <a:lnTo>
                    <a:pt x="193" y="3026"/>
                  </a:lnTo>
                  <a:lnTo>
                    <a:pt x="49" y="3314"/>
                  </a:lnTo>
                  <a:lnTo>
                    <a:pt x="1" y="3602"/>
                  </a:lnTo>
                  <a:lnTo>
                    <a:pt x="1" y="3890"/>
                  </a:lnTo>
                  <a:lnTo>
                    <a:pt x="49" y="4178"/>
                  </a:lnTo>
                  <a:lnTo>
                    <a:pt x="145" y="4466"/>
                  </a:lnTo>
                  <a:lnTo>
                    <a:pt x="241" y="4706"/>
                  </a:lnTo>
                  <a:lnTo>
                    <a:pt x="433" y="4947"/>
                  </a:lnTo>
                  <a:lnTo>
                    <a:pt x="673" y="5187"/>
                  </a:lnTo>
                  <a:lnTo>
                    <a:pt x="1346" y="5667"/>
                  </a:lnTo>
                  <a:lnTo>
                    <a:pt x="1634" y="5859"/>
                  </a:lnTo>
                  <a:lnTo>
                    <a:pt x="1970" y="6003"/>
                  </a:lnTo>
                  <a:lnTo>
                    <a:pt x="2306" y="6051"/>
                  </a:lnTo>
                  <a:lnTo>
                    <a:pt x="2642" y="6051"/>
                  </a:lnTo>
                  <a:lnTo>
                    <a:pt x="2978" y="5955"/>
                  </a:lnTo>
                  <a:lnTo>
                    <a:pt x="3267" y="5811"/>
                  </a:lnTo>
                  <a:lnTo>
                    <a:pt x="3555" y="5619"/>
                  </a:lnTo>
                  <a:lnTo>
                    <a:pt x="3795" y="5379"/>
                  </a:lnTo>
                  <a:lnTo>
                    <a:pt x="3939" y="5139"/>
                  </a:lnTo>
                  <a:lnTo>
                    <a:pt x="4035" y="4899"/>
                  </a:lnTo>
                  <a:lnTo>
                    <a:pt x="4131" y="4658"/>
                  </a:lnTo>
                  <a:lnTo>
                    <a:pt x="4131" y="4370"/>
                  </a:lnTo>
                  <a:lnTo>
                    <a:pt x="4659" y="4082"/>
                  </a:lnTo>
                  <a:lnTo>
                    <a:pt x="5140" y="3794"/>
                  </a:lnTo>
                  <a:lnTo>
                    <a:pt x="5524" y="3506"/>
                  </a:lnTo>
                  <a:lnTo>
                    <a:pt x="5620" y="3362"/>
                  </a:lnTo>
                  <a:lnTo>
                    <a:pt x="5620" y="3266"/>
                  </a:lnTo>
                  <a:lnTo>
                    <a:pt x="5572" y="3218"/>
                  </a:lnTo>
                  <a:lnTo>
                    <a:pt x="5524" y="3170"/>
                  </a:lnTo>
                  <a:lnTo>
                    <a:pt x="5092" y="3170"/>
                  </a:lnTo>
                  <a:lnTo>
                    <a:pt x="4803" y="3218"/>
                  </a:lnTo>
                  <a:lnTo>
                    <a:pt x="4275" y="3362"/>
                  </a:lnTo>
                  <a:lnTo>
                    <a:pt x="3939" y="3506"/>
                  </a:lnTo>
                  <a:lnTo>
                    <a:pt x="4275" y="3218"/>
                  </a:lnTo>
                  <a:lnTo>
                    <a:pt x="4755" y="2785"/>
                  </a:lnTo>
                  <a:lnTo>
                    <a:pt x="4995" y="2545"/>
                  </a:lnTo>
                  <a:lnTo>
                    <a:pt x="5236" y="2257"/>
                  </a:lnTo>
                  <a:lnTo>
                    <a:pt x="5332" y="2065"/>
                  </a:lnTo>
                  <a:lnTo>
                    <a:pt x="5380" y="1969"/>
                  </a:lnTo>
                  <a:lnTo>
                    <a:pt x="5380" y="1873"/>
                  </a:lnTo>
                  <a:lnTo>
                    <a:pt x="5332" y="1825"/>
                  </a:lnTo>
                  <a:lnTo>
                    <a:pt x="5236" y="1777"/>
                  </a:lnTo>
                  <a:lnTo>
                    <a:pt x="4995" y="1873"/>
                  </a:lnTo>
                  <a:lnTo>
                    <a:pt x="4707" y="2017"/>
                  </a:lnTo>
                  <a:lnTo>
                    <a:pt x="4371" y="2257"/>
                  </a:lnTo>
                  <a:lnTo>
                    <a:pt x="3747" y="2689"/>
                  </a:lnTo>
                  <a:lnTo>
                    <a:pt x="3459" y="2930"/>
                  </a:lnTo>
                  <a:lnTo>
                    <a:pt x="3459" y="2930"/>
                  </a:lnTo>
                  <a:lnTo>
                    <a:pt x="3699" y="2641"/>
                  </a:lnTo>
                  <a:lnTo>
                    <a:pt x="4131" y="1969"/>
                  </a:lnTo>
                  <a:lnTo>
                    <a:pt x="4371" y="1633"/>
                  </a:lnTo>
                  <a:lnTo>
                    <a:pt x="4563" y="1249"/>
                  </a:lnTo>
                  <a:lnTo>
                    <a:pt x="4659" y="912"/>
                  </a:lnTo>
                  <a:lnTo>
                    <a:pt x="4659" y="768"/>
                  </a:lnTo>
                  <a:lnTo>
                    <a:pt x="4611" y="672"/>
                  </a:lnTo>
                  <a:lnTo>
                    <a:pt x="4563" y="624"/>
                  </a:lnTo>
                  <a:lnTo>
                    <a:pt x="4467" y="624"/>
                  </a:lnTo>
                  <a:lnTo>
                    <a:pt x="4227" y="672"/>
                  </a:lnTo>
                  <a:lnTo>
                    <a:pt x="3939" y="912"/>
                  </a:lnTo>
                  <a:lnTo>
                    <a:pt x="3603" y="1201"/>
                  </a:lnTo>
                  <a:lnTo>
                    <a:pt x="2930" y="1825"/>
                  </a:lnTo>
                  <a:lnTo>
                    <a:pt x="2498" y="2257"/>
                  </a:lnTo>
                  <a:lnTo>
                    <a:pt x="2498" y="2209"/>
                  </a:lnTo>
                  <a:lnTo>
                    <a:pt x="2738" y="1825"/>
                  </a:lnTo>
                  <a:lnTo>
                    <a:pt x="3026" y="1153"/>
                  </a:lnTo>
                  <a:lnTo>
                    <a:pt x="3171" y="816"/>
                  </a:lnTo>
                  <a:lnTo>
                    <a:pt x="3267" y="480"/>
                  </a:lnTo>
                  <a:lnTo>
                    <a:pt x="3315" y="240"/>
                  </a:lnTo>
                  <a:lnTo>
                    <a:pt x="3267" y="48"/>
                  </a:lnTo>
                  <a:lnTo>
                    <a:pt x="3219" y="0"/>
                  </a:lnTo>
                  <a:close/>
                </a:path>
              </a:pathLst>
            </a:custGeom>
            <a:solidFill>
              <a:srgbClr val="D3641A"/>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841" name="Google Shape;3841;p59"/>
            <p:cNvSpPr/>
            <p:nvPr/>
          </p:nvSpPr>
          <p:spPr>
            <a:xfrm>
              <a:off x="1231025" y="3072400"/>
              <a:ext cx="140500" cy="151300"/>
            </a:xfrm>
            <a:custGeom>
              <a:avLst/>
              <a:gdLst/>
              <a:ahLst/>
              <a:cxnLst/>
              <a:rect l="l" t="t" r="r" b="b"/>
              <a:pathLst>
                <a:path w="5620" h="6052" fill="none" extrusionOk="0">
                  <a:moveTo>
                    <a:pt x="5620" y="3266"/>
                  </a:moveTo>
                  <a:lnTo>
                    <a:pt x="5620" y="3266"/>
                  </a:lnTo>
                  <a:lnTo>
                    <a:pt x="5572" y="3218"/>
                  </a:lnTo>
                  <a:lnTo>
                    <a:pt x="5524" y="3170"/>
                  </a:lnTo>
                  <a:lnTo>
                    <a:pt x="5332" y="3170"/>
                  </a:lnTo>
                  <a:lnTo>
                    <a:pt x="5092" y="3170"/>
                  </a:lnTo>
                  <a:lnTo>
                    <a:pt x="4803" y="3218"/>
                  </a:lnTo>
                  <a:lnTo>
                    <a:pt x="4275" y="3362"/>
                  </a:lnTo>
                  <a:lnTo>
                    <a:pt x="3939" y="3506"/>
                  </a:lnTo>
                  <a:lnTo>
                    <a:pt x="3939" y="3506"/>
                  </a:lnTo>
                  <a:lnTo>
                    <a:pt x="3939" y="3506"/>
                  </a:lnTo>
                  <a:lnTo>
                    <a:pt x="4275" y="3218"/>
                  </a:lnTo>
                  <a:lnTo>
                    <a:pt x="4755" y="2785"/>
                  </a:lnTo>
                  <a:lnTo>
                    <a:pt x="4995" y="2545"/>
                  </a:lnTo>
                  <a:lnTo>
                    <a:pt x="5236" y="2257"/>
                  </a:lnTo>
                  <a:lnTo>
                    <a:pt x="5332" y="2065"/>
                  </a:lnTo>
                  <a:lnTo>
                    <a:pt x="5380" y="1969"/>
                  </a:lnTo>
                  <a:lnTo>
                    <a:pt x="5380" y="1873"/>
                  </a:lnTo>
                  <a:lnTo>
                    <a:pt x="5380" y="1873"/>
                  </a:lnTo>
                  <a:lnTo>
                    <a:pt x="5332" y="1825"/>
                  </a:lnTo>
                  <a:lnTo>
                    <a:pt x="5236" y="1777"/>
                  </a:lnTo>
                  <a:lnTo>
                    <a:pt x="4995" y="1873"/>
                  </a:lnTo>
                  <a:lnTo>
                    <a:pt x="4707" y="2017"/>
                  </a:lnTo>
                  <a:lnTo>
                    <a:pt x="4371" y="2257"/>
                  </a:lnTo>
                  <a:lnTo>
                    <a:pt x="3747" y="2689"/>
                  </a:lnTo>
                  <a:lnTo>
                    <a:pt x="3459" y="2930"/>
                  </a:lnTo>
                  <a:lnTo>
                    <a:pt x="3459" y="2930"/>
                  </a:lnTo>
                  <a:lnTo>
                    <a:pt x="3699" y="2641"/>
                  </a:lnTo>
                  <a:lnTo>
                    <a:pt x="4131" y="1969"/>
                  </a:lnTo>
                  <a:lnTo>
                    <a:pt x="4371" y="1633"/>
                  </a:lnTo>
                  <a:lnTo>
                    <a:pt x="4563" y="1249"/>
                  </a:lnTo>
                  <a:lnTo>
                    <a:pt x="4659" y="912"/>
                  </a:lnTo>
                  <a:lnTo>
                    <a:pt x="4659" y="768"/>
                  </a:lnTo>
                  <a:lnTo>
                    <a:pt x="4611" y="672"/>
                  </a:lnTo>
                  <a:lnTo>
                    <a:pt x="4611" y="672"/>
                  </a:lnTo>
                  <a:lnTo>
                    <a:pt x="4563" y="624"/>
                  </a:lnTo>
                  <a:lnTo>
                    <a:pt x="4467" y="624"/>
                  </a:lnTo>
                  <a:lnTo>
                    <a:pt x="4227" y="672"/>
                  </a:lnTo>
                  <a:lnTo>
                    <a:pt x="3939" y="912"/>
                  </a:lnTo>
                  <a:lnTo>
                    <a:pt x="3603" y="1201"/>
                  </a:lnTo>
                  <a:lnTo>
                    <a:pt x="2930" y="1825"/>
                  </a:lnTo>
                  <a:lnTo>
                    <a:pt x="2498" y="2257"/>
                  </a:lnTo>
                  <a:lnTo>
                    <a:pt x="2498" y="2209"/>
                  </a:lnTo>
                  <a:lnTo>
                    <a:pt x="2498" y="2209"/>
                  </a:lnTo>
                  <a:lnTo>
                    <a:pt x="2738" y="1825"/>
                  </a:lnTo>
                  <a:lnTo>
                    <a:pt x="3026" y="1153"/>
                  </a:lnTo>
                  <a:lnTo>
                    <a:pt x="3171" y="816"/>
                  </a:lnTo>
                  <a:lnTo>
                    <a:pt x="3267" y="480"/>
                  </a:lnTo>
                  <a:lnTo>
                    <a:pt x="3315" y="240"/>
                  </a:lnTo>
                  <a:lnTo>
                    <a:pt x="3267" y="48"/>
                  </a:lnTo>
                  <a:lnTo>
                    <a:pt x="3267" y="48"/>
                  </a:lnTo>
                  <a:lnTo>
                    <a:pt x="3219" y="0"/>
                  </a:lnTo>
                  <a:lnTo>
                    <a:pt x="3171" y="0"/>
                  </a:lnTo>
                  <a:lnTo>
                    <a:pt x="2978" y="96"/>
                  </a:lnTo>
                  <a:lnTo>
                    <a:pt x="2786" y="336"/>
                  </a:lnTo>
                  <a:lnTo>
                    <a:pt x="2498" y="672"/>
                  </a:lnTo>
                  <a:lnTo>
                    <a:pt x="2018" y="1441"/>
                  </a:lnTo>
                  <a:lnTo>
                    <a:pt x="1634" y="2065"/>
                  </a:lnTo>
                  <a:lnTo>
                    <a:pt x="1634" y="2065"/>
                  </a:lnTo>
                  <a:lnTo>
                    <a:pt x="1442" y="2065"/>
                  </a:lnTo>
                  <a:lnTo>
                    <a:pt x="1298" y="2113"/>
                  </a:lnTo>
                  <a:lnTo>
                    <a:pt x="1298" y="2113"/>
                  </a:lnTo>
                  <a:lnTo>
                    <a:pt x="1298" y="1729"/>
                  </a:lnTo>
                  <a:lnTo>
                    <a:pt x="1250" y="1393"/>
                  </a:lnTo>
                  <a:lnTo>
                    <a:pt x="1201" y="1297"/>
                  </a:lnTo>
                  <a:lnTo>
                    <a:pt x="1105" y="1153"/>
                  </a:lnTo>
                  <a:lnTo>
                    <a:pt x="1009" y="1057"/>
                  </a:lnTo>
                  <a:lnTo>
                    <a:pt x="865" y="1009"/>
                  </a:lnTo>
                  <a:lnTo>
                    <a:pt x="865" y="1009"/>
                  </a:lnTo>
                  <a:lnTo>
                    <a:pt x="817" y="1009"/>
                  </a:lnTo>
                  <a:lnTo>
                    <a:pt x="721" y="1057"/>
                  </a:lnTo>
                  <a:lnTo>
                    <a:pt x="577" y="1249"/>
                  </a:lnTo>
                  <a:lnTo>
                    <a:pt x="433" y="1489"/>
                  </a:lnTo>
                  <a:lnTo>
                    <a:pt x="337" y="1777"/>
                  </a:lnTo>
                  <a:lnTo>
                    <a:pt x="193" y="2497"/>
                  </a:lnTo>
                  <a:lnTo>
                    <a:pt x="193" y="3026"/>
                  </a:lnTo>
                  <a:lnTo>
                    <a:pt x="193" y="3026"/>
                  </a:lnTo>
                  <a:lnTo>
                    <a:pt x="49" y="3314"/>
                  </a:lnTo>
                  <a:lnTo>
                    <a:pt x="1" y="3602"/>
                  </a:lnTo>
                  <a:lnTo>
                    <a:pt x="1" y="3890"/>
                  </a:lnTo>
                  <a:lnTo>
                    <a:pt x="49" y="4178"/>
                  </a:lnTo>
                  <a:lnTo>
                    <a:pt x="145" y="4466"/>
                  </a:lnTo>
                  <a:lnTo>
                    <a:pt x="241" y="4706"/>
                  </a:lnTo>
                  <a:lnTo>
                    <a:pt x="433" y="4947"/>
                  </a:lnTo>
                  <a:lnTo>
                    <a:pt x="673" y="5187"/>
                  </a:lnTo>
                  <a:lnTo>
                    <a:pt x="1346" y="5667"/>
                  </a:lnTo>
                  <a:lnTo>
                    <a:pt x="1346" y="5667"/>
                  </a:lnTo>
                  <a:lnTo>
                    <a:pt x="1634" y="5859"/>
                  </a:lnTo>
                  <a:lnTo>
                    <a:pt x="1970" y="6003"/>
                  </a:lnTo>
                  <a:lnTo>
                    <a:pt x="2306" y="6051"/>
                  </a:lnTo>
                  <a:lnTo>
                    <a:pt x="2642" y="6051"/>
                  </a:lnTo>
                  <a:lnTo>
                    <a:pt x="2978" y="5955"/>
                  </a:lnTo>
                  <a:lnTo>
                    <a:pt x="3267" y="5811"/>
                  </a:lnTo>
                  <a:lnTo>
                    <a:pt x="3555" y="5619"/>
                  </a:lnTo>
                  <a:lnTo>
                    <a:pt x="3795" y="5379"/>
                  </a:lnTo>
                  <a:lnTo>
                    <a:pt x="3795" y="5379"/>
                  </a:lnTo>
                  <a:lnTo>
                    <a:pt x="3939" y="5139"/>
                  </a:lnTo>
                  <a:lnTo>
                    <a:pt x="4035" y="4899"/>
                  </a:lnTo>
                  <a:lnTo>
                    <a:pt x="4131" y="4658"/>
                  </a:lnTo>
                  <a:lnTo>
                    <a:pt x="4131" y="4370"/>
                  </a:lnTo>
                  <a:lnTo>
                    <a:pt x="4131" y="4370"/>
                  </a:lnTo>
                  <a:lnTo>
                    <a:pt x="4659" y="4082"/>
                  </a:lnTo>
                  <a:lnTo>
                    <a:pt x="5140" y="3794"/>
                  </a:lnTo>
                  <a:lnTo>
                    <a:pt x="5524" y="3506"/>
                  </a:lnTo>
                  <a:lnTo>
                    <a:pt x="5620" y="3362"/>
                  </a:lnTo>
                  <a:lnTo>
                    <a:pt x="5620" y="3266"/>
                  </a:lnTo>
                </a:path>
              </a:pathLst>
            </a:custGeom>
            <a:no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842" name="Google Shape;3842;p59"/>
            <p:cNvSpPr/>
            <p:nvPr/>
          </p:nvSpPr>
          <p:spPr>
            <a:xfrm>
              <a:off x="1271850" y="3124025"/>
              <a:ext cx="62475" cy="57650"/>
            </a:xfrm>
            <a:custGeom>
              <a:avLst/>
              <a:gdLst/>
              <a:ahLst/>
              <a:cxnLst/>
              <a:rect l="l" t="t" r="r" b="b"/>
              <a:pathLst>
                <a:path w="2499" h="2306" extrusionOk="0">
                  <a:moveTo>
                    <a:pt x="1" y="0"/>
                  </a:moveTo>
                  <a:lnTo>
                    <a:pt x="241" y="144"/>
                  </a:lnTo>
                  <a:lnTo>
                    <a:pt x="913" y="624"/>
                  </a:lnTo>
                  <a:lnTo>
                    <a:pt x="1345" y="961"/>
                  </a:lnTo>
                  <a:lnTo>
                    <a:pt x="1730" y="1393"/>
                  </a:lnTo>
                  <a:lnTo>
                    <a:pt x="2162" y="1825"/>
                  </a:lnTo>
                  <a:lnTo>
                    <a:pt x="2498" y="2305"/>
                  </a:lnTo>
                  <a:lnTo>
                    <a:pt x="2402" y="1969"/>
                  </a:lnTo>
                  <a:lnTo>
                    <a:pt x="2210" y="1585"/>
                  </a:lnTo>
                  <a:lnTo>
                    <a:pt x="1970" y="1153"/>
                  </a:lnTo>
                  <a:lnTo>
                    <a:pt x="1634" y="720"/>
                  </a:lnTo>
                  <a:lnTo>
                    <a:pt x="1393" y="528"/>
                  </a:lnTo>
                  <a:lnTo>
                    <a:pt x="1201" y="384"/>
                  </a:lnTo>
                  <a:lnTo>
                    <a:pt x="913" y="240"/>
                  </a:lnTo>
                  <a:lnTo>
                    <a:pt x="625" y="96"/>
                  </a:lnTo>
                  <a:lnTo>
                    <a:pt x="337" y="0"/>
                  </a:lnTo>
                  <a:close/>
                </a:path>
              </a:pathLst>
            </a:custGeom>
            <a:solidFill>
              <a:srgbClr val="BF501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843" name="Google Shape;3843;p59"/>
            <p:cNvSpPr/>
            <p:nvPr/>
          </p:nvSpPr>
          <p:spPr>
            <a:xfrm>
              <a:off x="1271850" y="3124025"/>
              <a:ext cx="62475" cy="57650"/>
            </a:xfrm>
            <a:custGeom>
              <a:avLst/>
              <a:gdLst/>
              <a:ahLst/>
              <a:cxnLst/>
              <a:rect l="l" t="t" r="r" b="b"/>
              <a:pathLst>
                <a:path w="2499" h="2306" fill="none" extrusionOk="0">
                  <a:moveTo>
                    <a:pt x="1" y="0"/>
                  </a:moveTo>
                  <a:lnTo>
                    <a:pt x="1" y="0"/>
                  </a:lnTo>
                  <a:lnTo>
                    <a:pt x="1" y="0"/>
                  </a:lnTo>
                  <a:lnTo>
                    <a:pt x="241" y="144"/>
                  </a:lnTo>
                  <a:lnTo>
                    <a:pt x="913" y="624"/>
                  </a:lnTo>
                  <a:lnTo>
                    <a:pt x="1345" y="961"/>
                  </a:lnTo>
                  <a:lnTo>
                    <a:pt x="1730" y="1393"/>
                  </a:lnTo>
                  <a:lnTo>
                    <a:pt x="2162" y="1825"/>
                  </a:lnTo>
                  <a:lnTo>
                    <a:pt x="2498" y="2305"/>
                  </a:lnTo>
                  <a:lnTo>
                    <a:pt x="2498" y="2305"/>
                  </a:lnTo>
                  <a:lnTo>
                    <a:pt x="2402" y="1969"/>
                  </a:lnTo>
                  <a:lnTo>
                    <a:pt x="2210" y="1585"/>
                  </a:lnTo>
                  <a:lnTo>
                    <a:pt x="1970" y="1153"/>
                  </a:lnTo>
                  <a:lnTo>
                    <a:pt x="1634" y="720"/>
                  </a:lnTo>
                  <a:lnTo>
                    <a:pt x="1393" y="528"/>
                  </a:lnTo>
                  <a:lnTo>
                    <a:pt x="1201" y="384"/>
                  </a:lnTo>
                  <a:lnTo>
                    <a:pt x="913" y="240"/>
                  </a:lnTo>
                  <a:lnTo>
                    <a:pt x="625" y="96"/>
                  </a:lnTo>
                  <a:lnTo>
                    <a:pt x="337" y="0"/>
                  </a:lnTo>
                  <a:lnTo>
                    <a:pt x="1" y="0"/>
                  </a:lnTo>
                </a:path>
              </a:pathLst>
            </a:custGeom>
            <a:no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844" name="Google Shape;3844;p59"/>
            <p:cNvSpPr/>
            <p:nvPr/>
          </p:nvSpPr>
          <p:spPr>
            <a:xfrm>
              <a:off x="1263450" y="3125225"/>
              <a:ext cx="20425" cy="54050"/>
            </a:xfrm>
            <a:custGeom>
              <a:avLst/>
              <a:gdLst/>
              <a:ahLst/>
              <a:cxnLst/>
              <a:rect l="l" t="t" r="r" b="b"/>
              <a:pathLst>
                <a:path w="817" h="2162" extrusionOk="0">
                  <a:moveTo>
                    <a:pt x="1" y="0"/>
                  </a:moveTo>
                  <a:lnTo>
                    <a:pt x="193" y="288"/>
                  </a:lnTo>
                  <a:lnTo>
                    <a:pt x="385" y="624"/>
                  </a:lnTo>
                  <a:lnTo>
                    <a:pt x="481" y="1009"/>
                  </a:lnTo>
                  <a:lnTo>
                    <a:pt x="577" y="1345"/>
                  </a:lnTo>
                  <a:lnTo>
                    <a:pt x="625" y="1921"/>
                  </a:lnTo>
                  <a:lnTo>
                    <a:pt x="673" y="2161"/>
                  </a:lnTo>
                  <a:lnTo>
                    <a:pt x="769" y="1873"/>
                  </a:lnTo>
                  <a:lnTo>
                    <a:pt x="817" y="1633"/>
                  </a:lnTo>
                  <a:lnTo>
                    <a:pt x="817" y="1441"/>
                  </a:lnTo>
                  <a:lnTo>
                    <a:pt x="817" y="1201"/>
                  </a:lnTo>
                  <a:lnTo>
                    <a:pt x="721" y="865"/>
                  </a:lnTo>
                  <a:lnTo>
                    <a:pt x="577" y="528"/>
                  </a:lnTo>
                  <a:lnTo>
                    <a:pt x="385" y="336"/>
                  </a:lnTo>
                  <a:lnTo>
                    <a:pt x="193" y="144"/>
                  </a:lnTo>
                  <a:lnTo>
                    <a:pt x="1" y="0"/>
                  </a:lnTo>
                  <a:close/>
                </a:path>
              </a:pathLst>
            </a:custGeom>
            <a:solidFill>
              <a:srgbClr val="BF501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845" name="Google Shape;3845;p59"/>
            <p:cNvSpPr/>
            <p:nvPr/>
          </p:nvSpPr>
          <p:spPr>
            <a:xfrm>
              <a:off x="1263450" y="3125225"/>
              <a:ext cx="20425" cy="54050"/>
            </a:xfrm>
            <a:custGeom>
              <a:avLst/>
              <a:gdLst/>
              <a:ahLst/>
              <a:cxnLst/>
              <a:rect l="l" t="t" r="r" b="b"/>
              <a:pathLst>
                <a:path w="817" h="2162" fill="none" extrusionOk="0">
                  <a:moveTo>
                    <a:pt x="1" y="0"/>
                  </a:moveTo>
                  <a:lnTo>
                    <a:pt x="1" y="0"/>
                  </a:lnTo>
                  <a:lnTo>
                    <a:pt x="193" y="288"/>
                  </a:lnTo>
                  <a:lnTo>
                    <a:pt x="385" y="624"/>
                  </a:lnTo>
                  <a:lnTo>
                    <a:pt x="481" y="1009"/>
                  </a:lnTo>
                  <a:lnTo>
                    <a:pt x="577" y="1345"/>
                  </a:lnTo>
                  <a:lnTo>
                    <a:pt x="625" y="1921"/>
                  </a:lnTo>
                  <a:lnTo>
                    <a:pt x="673" y="2161"/>
                  </a:lnTo>
                  <a:lnTo>
                    <a:pt x="673" y="2161"/>
                  </a:lnTo>
                  <a:lnTo>
                    <a:pt x="769" y="1873"/>
                  </a:lnTo>
                  <a:lnTo>
                    <a:pt x="817" y="1633"/>
                  </a:lnTo>
                  <a:lnTo>
                    <a:pt x="817" y="1441"/>
                  </a:lnTo>
                  <a:lnTo>
                    <a:pt x="817" y="1201"/>
                  </a:lnTo>
                  <a:lnTo>
                    <a:pt x="721" y="865"/>
                  </a:lnTo>
                  <a:lnTo>
                    <a:pt x="577" y="528"/>
                  </a:lnTo>
                  <a:lnTo>
                    <a:pt x="385" y="336"/>
                  </a:lnTo>
                  <a:lnTo>
                    <a:pt x="193" y="144"/>
                  </a:lnTo>
                  <a:lnTo>
                    <a:pt x="1" y="0"/>
                  </a:lnTo>
                </a:path>
              </a:pathLst>
            </a:custGeom>
            <a:no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846" name="Google Shape;3846;p59"/>
            <p:cNvSpPr/>
            <p:nvPr/>
          </p:nvSpPr>
          <p:spPr>
            <a:xfrm>
              <a:off x="393000" y="3136025"/>
              <a:ext cx="445450" cy="284575"/>
            </a:xfrm>
            <a:custGeom>
              <a:avLst/>
              <a:gdLst/>
              <a:ahLst/>
              <a:cxnLst/>
              <a:rect l="l" t="t" r="r" b="b"/>
              <a:pathLst>
                <a:path w="17818" h="11383" extrusionOk="0">
                  <a:moveTo>
                    <a:pt x="1729" y="0"/>
                  </a:moveTo>
                  <a:lnTo>
                    <a:pt x="0" y="1633"/>
                  </a:lnTo>
                  <a:lnTo>
                    <a:pt x="336" y="2113"/>
                  </a:lnTo>
                  <a:lnTo>
                    <a:pt x="1249" y="3314"/>
                  </a:lnTo>
                  <a:lnTo>
                    <a:pt x="1921" y="4131"/>
                  </a:lnTo>
                  <a:lnTo>
                    <a:pt x="2738" y="4995"/>
                  </a:lnTo>
                  <a:lnTo>
                    <a:pt x="3698" y="5955"/>
                  </a:lnTo>
                  <a:lnTo>
                    <a:pt x="4755" y="6916"/>
                  </a:lnTo>
                  <a:lnTo>
                    <a:pt x="5907" y="7876"/>
                  </a:lnTo>
                  <a:lnTo>
                    <a:pt x="6532" y="8309"/>
                  </a:lnTo>
                  <a:lnTo>
                    <a:pt x="7204" y="8741"/>
                  </a:lnTo>
                  <a:lnTo>
                    <a:pt x="7876" y="9173"/>
                  </a:lnTo>
                  <a:lnTo>
                    <a:pt x="8549" y="9557"/>
                  </a:lnTo>
                  <a:lnTo>
                    <a:pt x="9269" y="9942"/>
                  </a:lnTo>
                  <a:lnTo>
                    <a:pt x="10038" y="10278"/>
                  </a:lnTo>
                  <a:lnTo>
                    <a:pt x="10806" y="10566"/>
                  </a:lnTo>
                  <a:lnTo>
                    <a:pt x="11574" y="10854"/>
                  </a:lnTo>
                  <a:lnTo>
                    <a:pt x="12391" y="11046"/>
                  </a:lnTo>
                  <a:lnTo>
                    <a:pt x="13255" y="11238"/>
                  </a:lnTo>
                  <a:lnTo>
                    <a:pt x="14072" y="11334"/>
                  </a:lnTo>
                  <a:lnTo>
                    <a:pt x="14936" y="11382"/>
                  </a:lnTo>
                  <a:lnTo>
                    <a:pt x="15849" y="11382"/>
                  </a:lnTo>
                  <a:lnTo>
                    <a:pt x="16761" y="11334"/>
                  </a:lnTo>
                  <a:lnTo>
                    <a:pt x="17001" y="11238"/>
                  </a:lnTo>
                  <a:lnTo>
                    <a:pt x="17241" y="11142"/>
                  </a:lnTo>
                  <a:lnTo>
                    <a:pt x="17433" y="10950"/>
                  </a:lnTo>
                  <a:lnTo>
                    <a:pt x="17626" y="10758"/>
                  </a:lnTo>
                  <a:lnTo>
                    <a:pt x="17722" y="10566"/>
                  </a:lnTo>
                  <a:lnTo>
                    <a:pt x="17818" y="10278"/>
                  </a:lnTo>
                  <a:lnTo>
                    <a:pt x="17818" y="10038"/>
                  </a:lnTo>
                  <a:lnTo>
                    <a:pt x="17770" y="9749"/>
                  </a:lnTo>
                  <a:lnTo>
                    <a:pt x="17337" y="8453"/>
                  </a:lnTo>
                  <a:lnTo>
                    <a:pt x="17193" y="8069"/>
                  </a:lnTo>
                  <a:lnTo>
                    <a:pt x="17001" y="7684"/>
                  </a:lnTo>
                  <a:lnTo>
                    <a:pt x="16761" y="7396"/>
                  </a:lnTo>
                  <a:lnTo>
                    <a:pt x="16473" y="7108"/>
                  </a:lnTo>
                  <a:lnTo>
                    <a:pt x="16137" y="6868"/>
                  </a:lnTo>
                  <a:lnTo>
                    <a:pt x="15753" y="6724"/>
                  </a:lnTo>
                  <a:lnTo>
                    <a:pt x="15368" y="6580"/>
                  </a:lnTo>
                  <a:lnTo>
                    <a:pt x="14936" y="6532"/>
                  </a:lnTo>
                  <a:lnTo>
                    <a:pt x="13928" y="6484"/>
                  </a:lnTo>
                  <a:lnTo>
                    <a:pt x="12727" y="6340"/>
                  </a:lnTo>
                  <a:lnTo>
                    <a:pt x="12103" y="6244"/>
                  </a:lnTo>
                  <a:lnTo>
                    <a:pt x="11430" y="6100"/>
                  </a:lnTo>
                  <a:lnTo>
                    <a:pt x="10710" y="5907"/>
                  </a:lnTo>
                  <a:lnTo>
                    <a:pt x="9941" y="5667"/>
                  </a:lnTo>
                  <a:lnTo>
                    <a:pt x="9125" y="5331"/>
                  </a:lnTo>
                  <a:lnTo>
                    <a:pt x="8261" y="4899"/>
                  </a:lnTo>
                  <a:lnTo>
                    <a:pt x="7348" y="4371"/>
                  </a:lnTo>
                  <a:lnTo>
                    <a:pt x="6340" y="3746"/>
                  </a:lnTo>
                  <a:lnTo>
                    <a:pt x="5283" y="3026"/>
                  </a:lnTo>
                  <a:lnTo>
                    <a:pt x="4178" y="2161"/>
                  </a:lnTo>
                  <a:lnTo>
                    <a:pt x="2978" y="1153"/>
                  </a:lnTo>
                  <a:lnTo>
                    <a:pt x="1729" y="0"/>
                  </a:lnTo>
                  <a:close/>
                </a:path>
              </a:pathLst>
            </a:custGeom>
            <a:solidFill>
              <a:srgbClr val="D3641A"/>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847" name="Google Shape;3847;p59"/>
            <p:cNvSpPr/>
            <p:nvPr/>
          </p:nvSpPr>
          <p:spPr>
            <a:xfrm>
              <a:off x="393000" y="3136025"/>
              <a:ext cx="445450" cy="284575"/>
            </a:xfrm>
            <a:custGeom>
              <a:avLst/>
              <a:gdLst/>
              <a:ahLst/>
              <a:cxnLst/>
              <a:rect l="l" t="t" r="r" b="b"/>
              <a:pathLst>
                <a:path w="17818" h="11383" fill="none" extrusionOk="0">
                  <a:moveTo>
                    <a:pt x="14936" y="6532"/>
                  </a:moveTo>
                  <a:lnTo>
                    <a:pt x="14936" y="6532"/>
                  </a:lnTo>
                  <a:lnTo>
                    <a:pt x="13928" y="6484"/>
                  </a:lnTo>
                  <a:lnTo>
                    <a:pt x="12727" y="6340"/>
                  </a:lnTo>
                  <a:lnTo>
                    <a:pt x="12103" y="6244"/>
                  </a:lnTo>
                  <a:lnTo>
                    <a:pt x="11430" y="6100"/>
                  </a:lnTo>
                  <a:lnTo>
                    <a:pt x="10710" y="5907"/>
                  </a:lnTo>
                  <a:lnTo>
                    <a:pt x="9941" y="5667"/>
                  </a:lnTo>
                  <a:lnTo>
                    <a:pt x="9125" y="5331"/>
                  </a:lnTo>
                  <a:lnTo>
                    <a:pt x="8261" y="4899"/>
                  </a:lnTo>
                  <a:lnTo>
                    <a:pt x="7348" y="4371"/>
                  </a:lnTo>
                  <a:lnTo>
                    <a:pt x="6340" y="3746"/>
                  </a:lnTo>
                  <a:lnTo>
                    <a:pt x="5283" y="3026"/>
                  </a:lnTo>
                  <a:lnTo>
                    <a:pt x="4178" y="2161"/>
                  </a:lnTo>
                  <a:lnTo>
                    <a:pt x="2978" y="1153"/>
                  </a:lnTo>
                  <a:lnTo>
                    <a:pt x="1729" y="0"/>
                  </a:lnTo>
                  <a:lnTo>
                    <a:pt x="0" y="1633"/>
                  </a:lnTo>
                  <a:lnTo>
                    <a:pt x="0" y="1633"/>
                  </a:lnTo>
                  <a:lnTo>
                    <a:pt x="336" y="2113"/>
                  </a:lnTo>
                  <a:lnTo>
                    <a:pt x="1249" y="3314"/>
                  </a:lnTo>
                  <a:lnTo>
                    <a:pt x="1921" y="4131"/>
                  </a:lnTo>
                  <a:lnTo>
                    <a:pt x="2738" y="4995"/>
                  </a:lnTo>
                  <a:lnTo>
                    <a:pt x="3698" y="5955"/>
                  </a:lnTo>
                  <a:lnTo>
                    <a:pt x="4755" y="6916"/>
                  </a:lnTo>
                  <a:lnTo>
                    <a:pt x="5907" y="7876"/>
                  </a:lnTo>
                  <a:lnTo>
                    <a:pt x="6532" y="8309"/>
                  </a:lnTo>
                  <a:lnTo>
                    <a:pt x="7204" y="8741"/>
                  </a:lnTo>
                  <a:lnTo>
                    <a:pt x="7876" y="9173"/>
                  </a:lnTo>
                  <a:lnTo>
                    <a:pt x="8549" y="9557"/>
                  </a:lnTo>
                  <a:lnTo>
                    <a:pt x="9269" y="9942"/>
                  </a:lnTo>
                  <a:lnTo>
                    <a:pt x="10038" y="10278"/>
                  </a:lnTo>
                  <a:lnTo>
                    <a:pt x="10806" y="10566"/>
                  </a:lnTo>
                  <a:lnTo>
                    <a:pt x="11574" y="10854"/>
                  </a:lnTo>
                  <a:lnTo>
                    <a:pt x="12391" y="11046"/>
                  </a:lnTo>
                  <a:lnTo>
                    <a:pt x="13255" y="11238"/>
                  </a:lnTo>
                  <a:lnTo>
                    <a:pt x="14072" y="11334"/>
                  </a:lnTo>
                  <a:lnTo>
                    <a:pt x="14936" y="11382"/>
                  </a:lnTo>
                  <a:lnTo>
                    <a:pt x="15849" y="11382"/>
                  </a:lnTo>
                  <a:lnTo>
                    <a:pt x="16761" y="11334"/>
                  </a:lnTo>
                  <a:lnTo>
                    <a:pt x="16761" y="11334"/>
                  </a:lnTo>
                  <a:lnTo>
                    <a:pt x="17001" y="11238"/>
                  </a:lnTo>
                  <a:lnTo>
                    <a:pt x="17241" y="11142"/>
                  </a:lnTo>
                  <a:lnTo>
                    <a:pt x="17433" y="10950"/>
                  </a:lnTo>
                  <a:lnTo>
                    <a:pt x="17626" y="10758"/>
                  </a:lnTo>
                  <a:lnTo>
                    <a:pt x="17722" y="10566"/>
                  </a:lnTo>
                  <a:lnTo>
                    <a:pt x="17818" y="10278"/>
                  </a:lnTo>
                  <a:lnTo>
                    <a:pt x="17818" y="10038"/>
                  </a:lnTo>
                  <a:lnTo>
                    <a:pt x="17770" y="9749"/>
                  </a:lnTo>
                  <a:lnTo>
                    <a:pt x="17337" y="8453"/>
                  </a:lnTo>
                  <a:lnTo>
                    <a:pt x="17337" y="8453"/>
                  </a:lnTo>
                  <a:lnTo>
                    <a:pt x="17193" y="8069"/>
                  </a:lnTo>
                  <a:lnTo>
                    <a:pt x="17001" y="7684"/>
                  </a:lnTo>
                  <a:lnTo>
                    <a:pt x="16761" y="7396"/>
                  </a:lnTo>
                  <a:lnTo>
                    <a:pt x="16473" y="7108"/>
                  </a:lnTo>
                  <a:lnTo>
                    <a:pt x="16137" y="6868"/>
                  </a:lnTo>
                  <a:lnTo>
                    <a:pt x="15753" y="6724"/>
                  </a:lnTo>
                  <a:lnTo>
                    <a:pt x="15368" y="6580"/>
                  </a:lnTo>
                  <a:lnTo>
                    <a:pt x="14936" y="6532"/>
                  </a:lnTo>
                </a:path>
              </a:pathLst>
            </a:custGeom>
            <a:no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848" name="Google Shape;3848;p59"/>
            <p:cNvSpPr/>
            <p:nvPr/>
          </p:nvSpPr>
          <p:spPr>
            <a:xfrm>
              <a:off x="634325" y="3274100"/>
              <a:ext cx="19225" cy="7225"/>
            </a:xfrm>
            <a:custGeom>
              <a:avLst/>
              <a:gdLst/>
              <a:ahLst/>
              <a:cxnLst/>
              <a:rect l="l" t="t" r="r" b="b"/>
              <a:pathLst>
                <a:path w="769" h="289" extrusionOk="0">
                  <a:moveTo>
                    <a:pt x="0" y="0"/>
                  </a:moveTo>
                  <a:lnTo>
                    <a:pt x="0" y="0"/>
                  </a:lnTo>
                  <a:lnTo>
                    <a:pt x="0" y="0"/>
                  </a:lnTo>
                  <a:lnTo>
                    <a:pt x="769" y="288"/>
                  </a:lnTo>
                  <a:lnTo>
                    <a:pt x="769" y="288"/>
                  </a:lnTo>
                  <a:lnTo>
                    <a:pt x="769" y="288"/>
                  </a:lnTo>
                  <a:lnTo>
                    <a:pt x="769" y="288"/>
                  </a:lnTo>
                  <a:lnTo>
                    <a:pt x="0" y="0"/>
                  </a:lnTo>
                  <a:close/>
                </a:path>
              </a:pathLst>
            </a:custGeom>
            <a:solidFill>
              <a:srgbClr val="DBB5A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849" name="Google Shape;3849;p59"/>
            <p:cNvSpPr/>
            <p:nvPr/>
          </p:nvSpPr>
          <p:spPr>
            <a:xfrm>
              <a:off x="634325" y="3274100"/>
              <a:ext cx="19225" cy="7225"/>
            </a:xfrm>
            <a:custGeom>
              <a:avLst/>
              <a:gdLst/>
              <a:ahLst/>
              <a:cxnLst/>
              <a:rect l="l" t="t" r="r" b="b"/>
              <a:pathLst>
                <a:path w="769" h="289" fill="none" extrusionOk="0">
                  <a:moveTo>
                    <a:pt x="0" y="0"/>
                  </a:moveTo>
                  <a:lnTo>
                    <a:pt x="0" y="0"/>
                  </a:lnTo>
                  <a:lnTo>
                    <a:pt x="0" y="0"/>
                  </a:lnTo>
                  <a:lnTo>
                    <a:pt x="769" y="288"/>
                  </a:lnTo>
                  <a:lnTo>
                    <a:pt x="769" y="288"/>
                  </a:lnTo>
                  <a:lnTo>
                    <a:pt x="769" y="288"/>
                  </a:lnTo>
                  <a:lnTo>
                    <a:pt x="769" y="288"/>
                  </a:lnTo>
                  <a:lnTo>
                    <a:pt x="0" y="0"/>
                  </a:lnTo>
                </a:path>
              </a:pathLst>
            </a:custGeom>
            <a:no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850" name="Google Shape;3850;p59"/>
            <p:cNvSpPr/>
            <p:nvPr/>
          </p:nvSpPr>
          <p:spPr>
            <a:xfrm>
              <a:off x="624725" y="3274100"/>
              <a:ext cx="28825" cy="116475"/>
            </a:xfrm>
            <a:custGeom>
              <a:avLst/>
              <a:gdLst/>
              <a:ahLst/>
              <a:cxnLst/>
              <a:rect l="l" t="t" r="r" b="b"/>
              <a:pathLst>
                <a:path w="1153" h="4659" extrusionOk="0">
                  <a:moveTo>
                    <a:pt x="384" y="0"/>
                  </a:moveTo>
                  <a:lnTo>
                    <a:pt x="0" y="4419"/>
                  </a:lnTo>
                  <a:lnTo>
                    <a:pt x="576" y="4659"/>
                  </a:lnTo>
                  <a:lnTo>
                    <a:pt x="865" y="2450"/>
                  </a:lnTo>
                  <a:lnTo>
                    <a:pt x="1009" y="1249"/>
                  </a:lnTo>
                  <a:lnTo>
                    <a:pt x="1153" y="288"/>
                  </a:lnTo>
                  <a:lnTo>
                    <a:pt x="384" y="0"/>
                  </a:lnTo>
                  <a:close/>
                </a:path>
              </a:pathLst>
            </a:custGeom>
            <a:solidFill>
              <a:srgbClr val="BF501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851" name="Google Shape;3851;p59"/>
            <p:cNvSpPr/>
            <p:nvPr/>
          </p:nvSpPr>
          <p:spPr>
            <a:xfrm>
              <a:off x="624725" y="3274100"/>
              <a:ext cx="28825" cy="116475"/>
            </a:xfrm>
            <a:custGeom>
              <a:avLst/>
              <a:gdLst/>
              <a:ahLst/>
              <a:cxnLst/>
              <a:rect l="l" t="t" r="r" b="b"/>
              <a:pathLst>
                <a:path w="1153" h="4659" fill="none" extrusionOk="0">
                  <a:moveTo>
                    <a:pt x="384" y="0"/>
                  </a:moveTo>
                  <a:lnTo>
                    <a:pt x="0" y="4419"/>
                  </a:lnTo>
                  <a:lnTo>
                    <a:pt x="0" y="4419"/>
                  </a:lnTo>
                  <a:lnTo>
                    <a:pt x="576" y="4659"/>
                  </a:lnTo>
                  <a:lnTo>
                    <a:pt x="576" y="4659"/>
                  </a:lnTo>
                  <a:lnTo>
                    <a:pt x="865" y="2450"/>
                  </a:lnTo>
                  <a:lnTo>
                    <a:pt x="1009" y="1249"/>
                  </a:lnTo>
                  <a:lnTo>
                    <a:pt x="1153" y="288"/>
                  </a:lnTo>
                  <a:lnTo>
                    <a:pt x="1153" y="288"/>
                  </a:lnTo>
                  <a:lnTo>
                    <a:pt x="384" y="0"/>
                  </a:lnTo>
                </a:path>
              </a:pathLst>
            </a:custGeom>
            <a:no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852" name="Google Shape;3852;p59"/>
            <p:cNvSpPr/>
            <p:nvPr/>
          </p:nvSpPr>
          <p:spPr>
            <a:xfrm>
              <a:off x="636725" y="3264500"/>
              <a:ext cx="136900" cy="183700"/>
            </a:xfrm>
            <a:custGeom>
              <a:avLst/>
              <a:gdLst/>
              <a:ahLst/>
              <a:cxnLst/>
              <a:rect l="l" t="t" r="r" b="b"/>
              <a:pathLst>
                <a:path w="5476" h="7348" extrusionOk="0">
                  <a:moveTo>
                    <a:pt x="1009" y="0"/>
                  </a:moveTo>
                  <a:lnTo>
                    <a:pt x="865" y="48"/>
                  </a:lnTo>
                  <a:lnTo>
                    <a:pt x="817" y="144"/>
                  </a:lnTo>
                  <a:lnTo>
                    <a:pt x="769" y="384"/>
                  </a:lnTo>
                  <a:lnTo>
                    <a:pt x="625" y="1105"/>
                  </a:lnTo>
                  <a:lnTo>
                    <a:pt x="337" y="3122"/>
                  </a:lnTo>
                  <a:lnTo>
                    <a:pt x="0" y="6051"/>
                  </a:lnTo>
                  <a:lnTo>
                    <a:pt x="5187" y="7348"/>
                  </a:lnTo>
                  <a:lnTo>
                    <a:pt x="5475" y="720"/>
                  </a:lnTo>
                  <a:lnTo>
                    <a:pt x="3890" y="768"/>
                  </a:lnTo>
                  <a:lnTo>
                    <a:pt x="2786" y="768"/>
                  </a:lnTo>
                  <a:lnTo>
                    <a:pt x="2210" y="720"/>
                  </a:lnTo>
                  <a:lnTo>
                    <a:pt x="2017" y="576"/>
                  </a:lnTo>
                  <a:lnTo>
                    <a:pt x="1633" y="288"/>
                  </a:lnTo>
                  <a:lnTo>
                    <a:pt x="1393" y="144"/>
                  </a:lnTo>
                  <a:lnTo>
                    <a:pt x="1201" y="48"/>
                  </a:lnTo>
                  <a:lnTo>
                    <a:pt x="1009" y="0"/>
                  </a:lnTo>
                  <a:close/>
                </a:path>
              </a:pathLst>
            </a:custGeom>
            <a:solidFill>
              <a:srgbClr val="82B7F8"/>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853" name="Google Shape;3853;p59"/>
            <p:cNvSpPr/>
            <p:nvPr/>
          </p:nvSpPr>
          <p:spPr>
            <a:xfrm>
              <a:off x="636725" y="3264500"/>
              <a:ext cx="136900" cy="183700"/>
            </a:xfrm>
            <a:custGeom>
              <a:avLst/>
              <a:gdLst/>
              <a:ahLst/>
              <a:cxnLst/>
              <a:rect l="l" t="t" r="r" b="b"/>
              <a:pathLst>
                <a:path w="5476" h="7348" fill="none" extrusionOk="0">
                  <a:moveTo>
                    <a:pt x="5475" y="720"/>
                  </a:moveTo>
                  <a:lnTo>
                    <a:pt x="5475" y="720"/>
                  </a:lnTo>
                  <a:lnTo>
                    <a:pt x="3890" y="768"/>
                  </a:lnTo>
                  <a:lnTo>
                    <a:pt x="2786" y="768"/>
                  </a:lnTo>
                  <a:lnTo>
                    <a:pt x="2210" y="720"/>
                  </a:lnTo>
                  <a:lnTo>
                    <a:pt x="2210" y="720"/>
                  </a:lnTo>
                  <a:lnTo>
                    <a:pt x="2017" y="576"/>
                  </a:lnTo>
                  <a:lnTo>
                    <a:pt x="1633" y="288"/>
                  </a:lnTo>
                  <a:lnTo>
                    <a:pt x="1393" y="144"/>
                  </a:lnTo>
                  <a:lnTo>
                    <a:pt x="1201" y="48"/>
                  </a:lnTo>
                  <a:lnTo>
                    <a:pt x="1009" y="0"/>
                  </a:lnTo>
                  <a:lnTo>
                    <a:pt x="865" y="48"/>
                  </a:lnTo>
                  <a:lnTo>
                    <a:pt x="865" y="48"/>
                  </a:lnTo>
                  <a:lnTo>
                    <a:pt x="817" y="144"/>
                  </a:lnTo>
                  <a:lnTo>
                    <a:pt x="769" y="384"/>
                  </a:lnTo>
                  <a:lnTo>
                    <a:pt x="625" y="1105"/>
                  </a:lnTo>
                  <a:lnTo>
                    <a:pt x="337" y="3122"/>
                  </a:lnTo>
                  <a:lnTo>
                    <a:pt x="0" y="6051"/>
                  </a:lnTo>
                  <a:lnTo>
                    <a:pt x="5187" y="7348"/>
                  </a:lnTo>
                  <a:lnTo>
                    <a:pt x="5475" y="720"/>
                  </a:lnTo>
                </a:path>
              </a:pathLst>
            </a:custGeom>
            <a:no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854" name="Google Shape;3854;p59"/>
            <p:cNvSpPr/>
            <p:nvPr/>
          </p:nvSpPr>
          <p:spPr>
            <a:xfrm>
              <a:off x="636725" y="3264500"/>
              <a:ext cx="104475" cy="174100"/>
            </a:xfrm>
            <a:custGeom>
              <a:avLst/>
              <a:gdLst/>
              <a:ahLst/>
              <a:cxnLst/>
              <a:rect l="l" t="t" r="r" b="b"/>
              <a:pathLst>
                <a:path w="4179" h="6964" extrusionOk="0">
                  <a:moveTo>
                    <a:pt x="1009" y="0"/>
                  </a:moveTo>
                  <a:lnTo>
                    <a:pt x="865" y="48"/>
                  </a:lnTo>
                  <a:lnTo>
                    <a:pt x="769" y="240"/>
                  </a:lnTo>
                  <a:lnTo>
                    <a:pt x="673" y="672"/>
                  </a:lnTo>
                  <a:lnTo>
                    <a:pt x="529" y="1633"/>
                  </a:lnTo>
                  <a:lnTo>
                    <a:pt x="385" y="2834"/>
                  </a:lnTo>
                  <a:lnTo>
                    <a:pt x="96" y="5043"/>
                  </a:lnTo>
                  <a:lnTo>
                    <a:pt x="0" y="6051"/>
                  </a:lnTo>
                  <a:lnTo>
                    <a:pt x="3650" y="6964"/>
                  </a:lnTo>
                  <a:lnTo>
                    <a:pt x="3698" y="4995"/>
                  </a:lnTo>
                  <a:lnTo>
                    <a:pt x="3794" y="3266"/>
                  </a:lnTo>
                  <a:lnTo>
                    <a:pt x="3986" y="1777"/>
                  </a:lnTo>
                  <a:lnTo>
                    <a:pt x="4083" y="1201"/>
                  </a:lnTo>
                  <a:lnTo>
                    <a:pt x="4179" y="768"/>
                  </a:lnTo>
                  <a:lnTo>
                    <a:pt x="3122" y="768"/>
                  </a:lnTo>
                  <a:lnTo>
                    <a:pt x="2210" y="720"/>
                  </a:lnTo>
                  <a:lnTo>
                    <a:pt x="2017" y="576"/>
                  </a:lnTo>
                  <a:lnTo>
                    <a:pt x="1729" y="336"/>
                  </a:lnTo>
                  <a:lnTo>
                    <a:pt x="1345" y="96"/>
                  </a:lnTo>
                  <a:lnTo>
                    <a:pt x="1201" y="48"/>
                  </a:lnTo>
                  <a:lnTo>
                    <a:pt x="1009" y="0"/>
                  </a:lnTo>
                  <a:close/>
                </a:path>
              </a:pathLst>
            </a:custGeom>
            <a:solidFill>
              <a:srgbClr val="76A7DE"/>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855" name="Google Shape;3855;p59"/>
            <p:cNvSpPr/>
            <p:nvPr/>
          </p:nvSpPr>
          <p:spPr>
            <a:xfrm>
              <a:off x="751975" y="3282500"/>
              <a:ext cx="25" cy="25"/>
            </a:xfrm>
            <a:custGeom>
              <a:avLst/>
              <a:gdLst/>
              <a:ahLst/>
              <a:cxnLst/>
              <a:rect l="l" t="t" r="r" b="b"/>
              <a:pathLst>
                <a:path w="1" h="1" fill="none" extrusionOk="0">
                  <a:moveTo>
                    <a:pt x="1" y="0"/>
                  </a:moveTo>
                  <a:lnTo>
                    <a:pt x="1" y="0"/>
                  </a:lnTo>
                  <a:lnTo>
                    <a:pt x="1" y="0"/>
                  </a:lnTo>
                  <a:lnTo>
                    <a:pt x="1" y="0"/>
                  </a:lnTo>
                  <a:lnTo>
                    <a:pt x="1" y="0"/>
                  </a:lnTo>
                </a:path>
              </a:pathLst>
            </a:custGeom>
            <a:no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856" name="Google Shape;3856;p59"/>
            <p:cNvSpPr/>
            <p:nvPr/>
          </p:nvSpPr>
          <p:spPr>
            <a:xfrm>
              <a:off x="753175" y="3282500"/>
              <a:ext cx="25" cy="25"/>
            </a:xfrm>
            <a:custGeom>
              <a:avLst/>
              <a:gdLst/>
              <a:ahLst/>
              <a:cxnLst/>
              <a:rect l="l" t="t" r="r" b="b"/>
              <a:pathLst>
                <a:path w="1" h="1" fill="none" extrusionOk="0">
                  <a:moveTo>
                    <a:pt x="1" y="0"/>
                  </a:moveTo>
                  <a:lnTo>
                    <a:pt x="1" y="0"/>
                  </a:lnTo>
                  <a:lnTo>
                    <a:pt x="1" y="0"/>
                  </a:lnTo>
                  <a:lnTo>
                    <a:pt x="1" y="0"/>
                  </a:lnTo>
                  <a:lnTo>
                    <a:pt x="1" y="0"/>
                  </a:lnTo>
                </a:path>
              </a:pathLst>
            </a:custGeom>
            <a:no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857" name="Google Shape;3857;p59"/>
            <p:cNvSpPr/>
            <p:nvPr/>
          </p:nvSpPr>
          <p:spPr>
            <a:xfrm>
              <a:off x="753175" y="3282500"/>
              <a:ext cx="25" cy="25"/>
            </a:xfrm>
            <a:custGeom>
              <a:avLst/>
              <a:gdLst/>
              <a:ahLst/>
              <a:cxnLst/>
              <a:rect l="l" t="t" r="r" b="b"/>
              <a:pathLst>
                <a:path w="1" h="1" fill="none" extrusionOk="0">
                  <a:moveTo>
                    <a:pt x="1" y="0"/>
                  </a:moveTo>
                  <a:lnTo>
                    <a:pt x="1" y="0"/>
                  </a:lnTo>
                  <a:lnTo>
                    <a:pt x="1" y="0"/>
                  </a:lnTo>
                  <a:lnTo>
                    <a:pt x="1" y="0"/>
                  </a:lnTo>
                  <a:lnTo>
                    <a:pt x="1" y="0"/>
                  </a:lnTo>
                </a:path>
              </a:pathLst>
            </a:custGeom>
            <a:no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858" name="Google Shape;3858;p59"/>
            <p:cNvSpPr/>
            <p:nvPr/>
          </p:nvSpPr>
          <p:spPr>
            <a:xfrm>
              <a:off x="753175" y="3282500"/>
              <a:ext cx="12050" cy="25"/>
            </a:xfrm>
            <a:custGeom>
              <a:avLst/>
              <a:gdLst/>
              <a:ahLst/>
              <a:cxnLst/>
              <a:rect l="l" t="t" r="r" b="b"/>
              <a:pathLst>
                <a:path w="482" h="1" fill="none" extrusionOk="0">
                  <a:moveTo>
                    <a:pt x="481" y="0"/>
                  </a:moveTo>
                  <a:lnTo>
                    <a:pt x="481" y="0"/>
                  </a:lnTo>
                  <a:lnTo>
                    <a:pt x="1" y="0"/>
                  </a:lnTo>
                  <a:lnTo>
                    <a:pt x="1" y="0"/>
                  </a:lnTo>
                  <a:lnTo>
                    <a:pt x="481" y="0"/>
                  </a:lnTo>
                  <a:lnTo>
                    <a:pt x="481" y="0"/>
                  </a:lnTo>
                </a:path>
              </a:pathLst>
            </a:custGeom>
            <a:no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859" name="Google Shape;3859;p59"/>
            <p:cNvSpPr/>
            <p:nvPr/>
          </p:nvSpPr>
          <p:spPr>
            <a:xfrm>
              <a:off x="636725" y="3264500"/>
              <a:ext cx="104475" cy="174100"/>
            </a:xfrm>
            <a:custGeom>
              <a:avLst/>
              <a:gdLst/>
              <a:ahLst/>
              <a:cxnLst/>
              <a:rect l="l" t="t" r="r" b="b"/>
              <a:pathLst>
                <a:path w="4179" h="6964" fill="none" extrusionOk="0">
                  <a:moveTo>
                    <a:pt x="1009" y="0"/>
                  </a:moveTo>
                  <a:lnTo>
                    <a:pt x="1009" y="0"/>
                  </a:lnTo>
                  <a:lnTo>
                    <a:pt x="865" y="48"/>
                  </a:lnTo>
                  <a:lnTo>
                    <a:pt x="865" y="48"/>
                  </a:lnTo>
                  <a:lnTo>
                    <a:pt x="769" y="240"/>
                  </a:lnTo>
                  <a:lnTo>
                    <a:pt x="673" y="672"/>
                  </a:lnTo>
                  <a:lnTo>
                    <a:pt x="673" y="672"/>
                  </a:lnTo>
                  <a:lnTo>
                    <a:pt x="529" y="1633"/>
                  </a:lnTo>
                  <a:lnTo>
                    <a:pt x="385" y="2834"/>
                  </a:lnTo>
                  <a:lnTo>
                    <a:pt x="96" y="5043"/>
                  </a:lnTo>
                  <a:lnTo>
                    <a:pt x="96" y="5043"/>
                  </a:lnTo>
                  <a:lnTo>
                    <a:pt x="0" y="6051"/>
                  </a:lnTo>
                  <a:lnTo>
                    <a:pt x="3650" y="6964"/>
                  </a:lnTo>
                  <a:lnTo>
                    <a:pt x="3650" y="6964"/>
                  </a:lnTo>
                  <a:lnTo>
                    <a:pt x="3698" y="4995"/>
                  </a:lnTo>
                  <a:lnTo>
                    <a:pt x="3794" y="3266"/>
                  </a:lnTo>
                  <a:lnTo>
                    <a:pt x="3986" y="1777"/>
                  </a:lnTo>
                  <a:lnTo>
                    <a:pt x="4083" y="1201"/>
                  </a:lnTo>
                  <a:lnTo>
                    <a:pt x="4179" y="768"/>
                  </a:lnTo>
                  <a:lnTo>
                    <a:pt x="4179" y="768"/>
                  </a:lnTo>
                  <a:lnTo>
                    <a:pt x="3122" y="768"/>
                  </a:lnTo>
                  <a:lnTo>
                    <a:pt x="3122" y="768"/>
                  </a:lnTo>
                  <a:lnTo>
                    <a:pt x="2210" y="720"/>
                  </a:lnTo>
                  <a:lnTo>
                    <a:pt x="2210" y="720"/>
                  </a:lnTo>
                  <a:lnTo>
                    <a:pt x="2017" y="576"/>
                  </a:lnTo>
                  <a:lnTo>
                    <a:pt x="1729" y="336"/>
                  </a:lnTo>
                  <a:lnTo>
                    <a:pt x="1345" y="96"/>
                  </a:lnTo>
                  <a:lnTo>
                    <a:pt x="1201" y="48"/>
                  </a:lnTo>
                  <a:lnTo>
                    <a:pt x="1009" y="0"/>
                  </a:lnTo>
                </a:path>
              </a:pathLst>
            </a:custGeom>
            <a:no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860" name="Google Shape;3860;p59"/>
            <p:cNvSpPr/>
            <p:nvPr/>
          </p:nvSpPr>
          <p:spPr>
            <a:xfrm>
              <a:off x="727975" y="3282500"/>
              <a:ext cx="25225" cy="159700"/>
            </a:xfrm>
            <a:custGeom>
              <a:avLst/>
              <a:gdLst/>
              <a:ahLst/>
              <a:cxnLst/>
              <a:rect l="l" t="t" r="r" b="b"/>
              <a:pathLst>
                <a:path w="1009" h="6388" extrusionOk="0">
                  <a:moveTo>
                    <a:pt x="0" y="6244"/>
                  </a:moveTo>
                  <a:lnTo>
                    <a:pt x="0" y="6244"/>
                  </a:lnTo>
                  <a:lnTo>
                    <a:pt x="673" y="6388"/>
                  </a:lnTo>
                  <a:lnTo>
                    <a:pt x="673" y="6388"/>
                  </a:lnTo>
                  <a:lnTo>
                    <a:pt x="0" y="6244"/>
                  </a:lnTo>
                  <a:close/>
                  <a:moveTo>
                    <a:pt x="961" y="0"/>
                  </a:moveTo>
                  <a:lnTo>
                    <a:pt x="961" y="0"/>
                  </a:lnTo>
                  <a:lnTo>
                    <a:pt x="529" y="48"/>
                  </a:lnTo>
                  <a:lnTo>
                    <a:pt x="529" y="48"/>
                  </a:lnTo>
                  <a:lnTo>
                    <a:pt x="529" y="48"/>
                  </a:lnTo>
                  <a:lnTo>
                    <a:pt x="961" y="0"/>
                  </a:lnTo>
                  <a:close/>
                  <a:moveTo>
                    <a:pt x="1009" y="0"/>
                  </a:moveTo>
                  <a:lnTo>
                    <a:pt x="1009" y="0"/>
                  </a:lnTo>
                  <a:lnTo>
                    <a:pt x="961" y="0"/>
                  </a:lnTo>
                  <a:lnTo>
                    <a:pt x="961" y="0"/>
                  </a:lnTo>
                  <a:lnTo>
                    <a:pt x="1009" y="0"/>
                  </a:lnTo>
                  <a:close/>
                  <a:moveTo>
                    <a:pt x="1009" y="0"/>
                  </a:moveTo>
                  <a:lnTo>
                    <a:pt x="1009" y="0"/>
                  </a:lnTo>
                  <a:lnTo>
                    <a:pt x="1009" y="0"/>
                  </a:lnTo>
                  <a:lnTo>
                    <a:pt x="1009" y="0"/>
                  </a:lnTo>
                  <a:lnTo>
                    <a:pt x="1009" y="0"/>
                  </a:lnTo>
                  <a:close/>
                  <a:moveTo>
                    <a:pt x="1009" y="0"/>
                  </a:moveTo>
                  <a:lnTo>
                    <a:pt x="1009" y="0"/>
                  </a:lnTo>
                  <a:lnTo>
                    <a:pt x="1009" y="0"/>
                  </a:lnTo>
                  <a:lnTo>
                    <a:pt x="1009" y="0"/>
                  </a:lnTo>
                  <a:lnTo>
                    <a:pt x="1009" y="0"/>
                  </a:lnTo>
                  <a:close/>
                </a:path>
              </a:pathLst>
            </a:custGeom>
            <a:solidFill>
              <a:srgbClr val="D8DFE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861" name="Google Shape;3861;p59"/>
            <p:cNvSpPr/>
            <p:nvPr/>
          </p:nvSpPr>
          <p:spPr>
            <a:xfrm>
              <a:off x="727975" y="3438575"/>
              <a:ext cx="16825" cy="3625"/>
            </a:xfrm>
            <a:custGeom>
              <a:avLst/>
              <a:gdLst/>
              <a:ahLst/>
              <a:cxnLst/>
              <a:rect l="l" t="t" r="r" b="b"/>
              <a:pathLst>
                <a:path w="673" h="145" fill="none" extrusionOk="0">
                  <a:moveTo>
                    <a:pt x="0" y="1"/>
                  </a:moveTo>
                  <a:lnTo>
                    <a:pt x="0" y="1"/>
                  </a:lnTo>
                  <a:lnTo>
                    <a:pt x="673" y="145"/>
                  </a:lnTo>
                  <a:lnTo>
                    <a:pt x="673" y="145"/>
                  </a:lnTo>
                  <a:lnTo>
                    <a:pt x="0" y="1"/>
                  </a:lnTo>
                </a:path>
              </a:pathLst>
            </a:custGeom>
            <a:no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862" name="Google Shape;3862;p59"/>
            <p:cNvSpPr/>
            <p:nvPr/>
          </p:nvSpPr>
          <p:spPr>
            <a:xfrm>
              <a:off x="741175" y="3282500"/>
              <a:ext cx="10825" cy="1225"/>
            </a:xfrm>
            <a:custGeom>
              <a:avLst/>
              <a:gdLst/>
              <a:ahLst/>
              <a:cxnLst/>
              <a:rect l="l" t="t" r="r" b="b"/>
              <a:pathLst>
                <a:path w="433" h="49" fill="none" extrusionOk="0">
                  <a:moveTo>
                    <a:pt x="433" y="0"/>
                  </a:moveTo>
                  <a:lnTo>
                    <a:pt x="433" y="0"/>
                  </a:lnTo>
                  <a:lnTo>
                    <a:pt x="1" y="48"/>
                  </a:lnTo>
                  <a:lnTo>
                    <a:pt x="1" y="48"/>
                  </a:lnTo>
                  <a:lnTo>
                    <a:pt x="1" y="48"/>
                  </a:lnTo>
                  <a:lnTo>
                    <a:pt x="433" y="0"/>
                  </a:lnTo>
                </a:path>
              </a:pathLst>
            </a:custGeom>
            <a:no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863" name="Google Shape;3863;p59"/>
            <p:cNvSpPr/>
            <p:nvPr/>
          </p:nvSpPr>
          <p:spPr>
            <a:xfrm>
              <a:off x="751975" y="3282500"/>
              <a:ext cx="1225" cy="25"/>
            </a:xfrm>
            <a:custGeom>
              <a:avLst/>
              <a:gdLst/>
              <a:ahLst/>
              <a:cxnLst/>
              <a:rect l="l" t="t" r="r" b="b"/>
              <a:pathLst>
                <a:path w="49" h="1" fill="none" extrusionOk="0">
                  <a:moveTo>
                    <a:pt x="49" y="0"/>
                  </a:moveTo>
                  <a:lnTo>
                    <a:pt x="49" y="0"/>
                  </a:lnTo>
                  <a:lnTo>
                    <a:pt x="1" y="0"/>
                  </a:lnTo>
                  <a:lnTo>
                    <a:pt x="1" y="0"/>
                  </a:lnTo>
                  <a:lnTo>
                    <a:pt x="49" y="0"/>
                  </a:lnTo>
                </a:path>
              </a:pathLst>
            </a:custGeom>
            <a:no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864" name="Google Shape;3864;p59"/>
            <p:cNvSpPr/>
            <p:nvPr/>
          </p:nvSpPr>
          <p:spPr>
            <a:xfrm>
              <a:off x="753175" y="3282500"/>
              <a:ext cx="25" cy="25"/>
            </a:xfrm>
            <a:custGeom>
              <a:avLst/>
              <a:gdLst/>
              <a:ahLst/>
              <a:cxnLst/>
              <a:rect l="l" t="t" r="r" b="b"/>
              <a:pathLst>
                <a:path w="1" h="1" fill="none" extrusionOk="0">
                  <a:moveTo>
                    <a:pt x="1" y="0"/>
                  </a:moveTo>
                  <a:lnTo>
                    <a:pt x="1" y="0"/>
                  </a:lnTo>
                  <a:lnTo>
                    <a:pt x="1" y="0"/>
                  </a:lnTo>
                  <a:lnTo>
                    <a:pt x="1" y="0"/>
                  </a:lnTo>
                  <a:lnTo>
                    <a:pt x="1" y="0"/>
                  </a:lnTo>
                </a:path>
              </a:pathLst>
            </a:custGeom>
            <a:no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865" name="Google Shape;3865;p59"/>
            <p:cNvSpPr/>
            <p:nvPr/>
          </p:nvSpPr>
          <p:spPr>
            <a:xfrm>
              <a:off x="753175" y="3282500"/>
              <a:ext cx="25" cy="25"/>
            </a:xfrm>
            <a:custGeom>
              <a:avLst/>
              <a:gdLst/>
              <a:ahLst/>
              <a:cxnLst/>
              <a:rect l="l" t="t" r="r" b="b"/>
              <a:pathLst>
                <a:path w="1" h="1" fill="none" extrusionOk="0">
                  <a:moveTo>
                    <a:pt x="1" y="0"/>
                  </a:moveTo>
                  <a:lnTo>
                    <a:pt x="1" y="0"/>
                  </a:lnTo>
                  <a:lnTo>
                    <a:pt x="1" y="0"/>
                  </a:lnTo>
                  <a:lnTo>
                    <a:pt x="1" y="0"/>
                  </a:lnTo>
                  <a:lnTo>
                    <a:pt x="1" y="0"/>
                  </a:lnTo>
                </a:path>
              </a:pathLst>
            </a:custGeom>
            <a:no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866" name="Google Shape;3866;p59"/>
            <p:cNvSpPr/>
            <p:nvPr/>
          </p:nvSpPr>
          <p:spPr>
            <a:xfrm>
              <a:off x="727975" y="3282500"/>
              <a:ext cx="37250" cy="159700"/>
            </a:xfrm>
            <a:custGeom>
              <a:avLst/>
              <a:gdLst/>
              <a:ahLst/>
              <a:cxnLst/>
              <a:rect l="l" t="t" r="r" b="b"/>
              <a:pathLst>
                <a:path w="1490" h="6388" extrusionOk="0">
                  <a:moveTo>
                    <a:pt x="961" y="0"/>
                  </a:moveTo>
                  <a:lnTo>
                    <a:pt x="529" y="48"/>
                  </a:lnTo>
                  <a:lnTo>
                    <a:pt x="433" y="481"/>
                  </a:lnTo>
                  <a:lnTo>
                    <a:pt x="336" y="1057"/>
                  </a:lnTo>
                  <a:lnTo>
                    <a:pt x="144" y="2546"/>
                  </a:lnTo>
                  <a:lnTo>
                    <a:pt x="48" y="4275"/>
                  </a:lnTo>
                  <a:lnTo>
                    <a:pt x="0" y="6244"/>
                  </a:lnTo>
                  <a:lnTo>
                    <a:pt x="673" y="6388"/>
                  </a:lnTo>
                  <a:lnTo>
                    <a:pt x="817" y="4131"/>
                  </a:lnTo>
                  <a:lnTo>
                    <a:pt x="913" y="3170"/>
                  </a:lnTo>
                  <a:lnTo>
                    <a:pt x="1009" y="2306"/>
                  </a:lnTo>
                  <a:lnTo>
                    <a:pt x="961" y="2306"/>
                  </a:lnTo>
                  <a:lnTo>
                    <a:pt x="913" y="2017"/>
                  </a:lnTo>
                  <a:lnTo>
                    <a:pt x="913" y="1729"/>
                  </a:lnTo>
                  <a:lnTo>
                    <a:pt x="913" y="1441"/>
                  </a:lnTo>
                  <a:lnTo>
                    <a:pt x="1009" y="1105"/>
                  </a:lnTo>
                  <a:lnTo>
                    <a:pt x="1249" y="529"/>
                  </a:lnTo>
                  <a:lnTo>
                    <a:pt x="1489" y="0"/>
                  </a:lnTo>
                  <a:close/>
                </a:path>
              </a:pathLst>
            </a:custGeom>
            <a:solidFill>
              <a:srgbClr val="6D9ACA"/>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867" name="Google Shape;3867;p59"/>
            <p:cNvSpPr/>
            <p:nvPr/>
          </p:nvSpPr>
          <p:spPr>
            <a:xfrm>
              <a:off x="727975" y="3282500"/>
              <a:ext cx="37250" cy="159700"/>
            </a:xfrm>
            <a:custGeom>
              <a:avLst/>
              <a:gdLst/>
              <a:ahLst/>
              <a:cxnLst/>
              <a:rect l="l" t="t" r="r" b="b"/>
              <a:pathLst>
                <a:path w="1490" h="6388" fill="none" extrusionOk="0">
                  <a:moveTo>
                    <a:pt x="1489" y="0"/>
                  </a:moveTo>
                  <a:lnTo>
                    <a:pt x="1489" y="0"/>
                  </a:lnTo>
                  <a:lnTo>
                    <a:pt x="1009" y="0"/>
                  </a:lnTo>
                  <a:lnTo>
                    <a:pt x="1009" y="0"/>
                  </a:lnTo>
                  <a:lnTo>
                    <a:pt x="1009" y="0"/>
                  </a:lnTo>
                  <a:lnTo>
                    <a:pt x="1009" y="0"/>
                  </a:lnTo>
                  <a:lnTo>
                    <a:pt x="1009" y="0"/>
                  </a:lnTo>
                  <a:lnTo>
                    <a:pt x="1009" y="0"/>
                  </a:lnTo>
                  <a:lnTo>
                    <a:pt x="1009" y="0"/>
                  </a:lnTo>
                  <a:lnTo>
                    <a:pt x="1009" y="0"/>
                  </a:lnTo>
                  <a:lnTo>
                    <a:pt x="1009" y="0"/>
                  </a:lnTo>
                  <a:lnTo>
                    <a:pt x="1009" y="0"/>
                  </a:lnTo>
                  <a:lnTo>
                    <a:pt x="961" y="0"/>
                  </a:lnTo>
                  <a:lnTo>
                    <a:pt x="961" y="0"/>
                  </a:lnTo>
                  <a:lnTo>
                    <a:pt x="961" y="0"/>
                  </a:lnTo>
                  <a:lnTo>
                    <a:pt x="961" y="0"/>
                  </a:lnTo>
                  <a:lnTo>
                    <a:pt x="529" y="48"/>
                  </a:lnTo>
                  <a:lnTo>
                    <a:pt x="529" y="48"/>
                  </a:lnTo>
                  <a:lnTo>
                    <a:pt x="433" y="481"/>
                  </a:lnTo>
                  <a:lnTo>
                    <a:pt x="336" y="1057"/>
                  </a:lnTo>
                  <a:lnTo>
                    <a:pt x="144" y="2546"/>
                  </a:lnTo>
                  <a:lnTo>
                    <a:pt x="48" y="4275"/>
                  </a:lnTo>
                  <a:lnTo>
                    <a:pt x="0" y="6244"/>
                  </a:lnTo>
                  <a:lnTo>
                    <a:pt x="673" y="6388"/>
                  </a:lnTo>
                  <a:lnTo>
                    <a:pt x="673" y="6388"/>
                  </a:lnTo>
                  <a:lnTo>
                    <a:pt x="817" y="4131"/>
                  </a:lnTo>
                  <a:lnTo>
                    <a:pt x="913" y="3170"/>
                  </a:lnTo>
                  <a:lnTo>
                    <a:pt x="1009" y="2306"/>
                  </a:lnTo>
                  <a:lnTo>
                    <a:pt x="1009" y="2306"/>
                  </a:lnTo>
                  <a:lnTo>
                    <a:pt x="961" y="2306"/>
                  </a:lnTo>
                  <a:lnTo>
                    <a:pt x="961" y="2306"/>
                  </a:lnTo>
                  <a:lnTo>
                    <a:pt x="913" y="2017"/>
                  </a:lnTo>
                  <a:lnTo>
                    <a:pt x="913" y="1729"/>
                  </a:lnTo>
                  <a:lnTo>
                    <a:pt x="913" y="1441"/>
                  </a:lnTo>
                  <a:lnTo>
                    <a:pt x="1009" y="1105"/>
                  </a:lnTo>
                  <a:lnTo>
                    <a:pt x="1249" y="529"/>
                  </a:lnTo>
                  <a:lnTo>
                    <a:pt x="1489" y="0"/>
                  </a:lnTo>
                </a:path>
              </a:pathLst>
            </a:custGeom>
            <a:no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868" name="Google Shape;3868;p59"/>
            <p:cNvSpPr/>
            <p:nvPr/>
          </p:nvSpPr>
          <p:spPr>
            <a:xfrm>
              <a:off x="307750" y="3044775"/>
              <a:ext cx="140500" cy="148900"/>
            </a:xfrm>
            <a:custGeom>
              <a:avLst/>
              <a:gdLst/>
              <a:ahLst/>
              <a:cxnLst/>
              <a:rect l="l" t="t" r="r" b="b"/>
              <a:pathLst>
                <a:path w="5620" h="5956" extrusionOk="0">
                  <a:moveTo>
                    <a:pt x="1921" y="0"/>
                  </a:moveTo>
                  <a:lnTo>
                    <a:pt x="1873" y="48"/>
                  </a:lnTo>
                  <a:lnTo>
                    <a:pt x="1873" y="241"/>
                  </a:lnTo>
                  <a:lnTo>
                    <a:pt x="1969" y="529"/>
                  </a:lnTo>
                  <a:lnTo>
                    <a:pt x="2114" y="817"/>
                  </a:lnTo>
                  <a:lnTo>
                    <a:pt x="2306" y="1153"/>
                  </a:lnTo>
                  <a:lnTo>
                    <a:pt x="2690" y="1777"/>
                  </a:lnTo>
                  <a:lnTo>
                    <a:pt x="2930" y="2162"/>
                  </a:lnTo>
                  <a:lnTo>
                    <a:pt x="2930" y="2162"/>
                  </a:lnTo>
                  <a:lnTo>
                    <a:pt x="2450" y="1777"/>
                  </a:lnTo>
                  <a:lnTo>
                    <a:pt x="1729" y="1249"/>
                  </a:lnTo>
                  <a:lnTo>
                    <a:pt x="1345" y="1009"/>
                  </a:lnTo>
                  <a:lnTo>
                    <a:pt x="1009" y="865"/>
                  </a:lnTo>
                  <a:lnTo>
                    <a:pt x="769" y="769"/>
                  </a:lnTo>
                  <a:lnTo>
                    <a:pt x="673" y="817"/>
                  </a:lnTo>
                  <a:lnTo>
                    <a:pt x="625" y="865"/>
                  </a:lnTo>
                  <a:lnTo>
                    <a:pt x="625" y="1009"/>
                  </a:lnTo>
                  <a:lnTo>
                    <a:pt x="625" y="1105"/>
                  </a:lnTo>
                  <a:lnTo>
                    <a:pt x="769" y="1441"/>
                  </a:lnTo>
                  <a:lnTo>
                    <a:pt x="1009" y="1777"/>
                  </a:lnTo>
                  <a:lnTo>
                    <a:pt x="1297" y="2114"/>
                  </a:lnTo>
                  <a:lnTo>
                    <a:pt x="1825" y="2690"/>
                  </a:lnTo>
                  <a:lnTo>
                    <a:pt x="2066" y="2978"/>
                  </a:lnTo>
                  <a:lnTo>
                    <a:pt x="1777" y="2786"/>
                  </a:lnTo>
                  <a:lnTo>
                    <a:pt x="1105" y="2402"/>
                  </a:lnTo>
                  <a:lnTo>
                    <a:pt x="721" y="2210"/>
                  </a:lnTo>
                  <a:lnTo>
                    <a:pt x="385" y="2114"/>
                  </a:lnTo>
                  <a:lnTo>
                    <a:pt x="145" y="2066"/>
                  </a:lnTo>
                  <a:lnTo>
                    <a:pt x="97" y="2114"/>
                  </a:lnTo>
                  <a:lnTo>
                    <a:pt x="48" y="2162"/>
                  </a:lnTo>
                  <a:lnTo>
                    <a:pt x="48" y="2258"/>
                  </a:lnTo>
                  <a:lnTo>
                    <a:pt x="97" y="2354"/>
                  </a:lnTo>
                  <a:lnTo>
                    <a:pt x="241" y="2546"/>
                  </a:lnTo>
                  <a:lnTo>
                    <a:pt x="481" y="2738"/>
                  </a:lnTo>
                  <a:lnTo>
                    <a:pt x="769" y="2978"/>
                  </a:lnTo>
                  <a:lnTo>
                    <a:pt x="1345" y="3362"/>
                  </a:lnTo>
                  <a:lnTo>
                    <a:pt x="1681" y="3602"/>
                  </a:lnTo>
                  <a:lnTo>
                    <a:pt x="1681" y="3602"/>
                  </a:lnTo>
                  <a:lnTo>
                    <a:pt x="1297" y="3506"/>
                  </a:lnTo>
                  <a:lnTo>
                    <a:pt x="769" y="3410"/>
                  </a:lnTo>
                  <a:lnTo>
                    <a:pt x="241" y="3410"/>
                  </a:lnTo>
                  <a:lnTo>
                    <a:pt x="48" y="3458"/>
                  </a:lnTo>
                  <a:lnTo>
                    <a:pt x="0" y="3506"/>
                  </a:lnTo>
                  <a:lnTo>
                    <a:pt x="0" y="3554"/>
                  </a:lnTo>
                  <a:lnTo>
                    <a:pt x="0" y="3698"/>
                  </a:lnTo>
                  <a:lnTo>
                    <a:pt x="145" y="3794"/>
                  </a:lnTo>
                  <a:lnTo>
                    <a:pt x="529" y="4035"/>
                  </a:lnTo>
                  <a:lnTo>
                    <a:pt x="1057" y="4275"/>
                  </a:lnTo>
                  <a:lnTo>
                    <a:pt x="1585" y="4515"/>
                  </a:lnTo>
                  <a:lnTo>
                    <a:pt x="1633" y="4755"/>
                  </a:lnTo>
                  <a:lnTo>
                    <a:pt x="1729" y="4995"/>
                  </a:lnTo>
                  <a:lnTo>
                    <a:pt x="1873" y="5187"/>
                  </a:lnTo>
                  <a:lnTo>
                    <a:pt x="2066" y="5427"/>
                  </a:lnTo>
                  <a:lnTo>
                    <a:pt x="2354" y="5619"/>
                  </a:lnTo>
                  <a:lnTo>
                    <a:pt x="2642" y="5811"/>
                  </a:lnTo>
                  <a:lnTo>
                    <a:pt x="2930" y="5908"/>
                  </a:lnTo>
                  <a:lnTo>
                    <a:pt x="3266" y="5956"/>
                  </a:lnTo>
                  <a:lnTo>
                    <a:pt x="3602" y="5908"/>
                  </a:lnTo>
                  <a:lnTo>
                    <a:pt x="3939" y="5811"/>
                  </a:lnTo>
                  <a:lnTo>
                    <a:pt x="4227" y="5667"/>
                  </a:lnTo>
                  <a:lnTo>
                    <a:pt x="4515" y="5427"/>
                  </a:lnTo>
                  <a:lnTo>
                    <a:pt x="5139" y="4851"/>
                  </a:lnTo>
                  <a:lnTo>
                    <a:pt x="5331" y="4611"/>
                  </a:lnTo>
                  <a:lnTo>
                    <a:pt x="5475" y="4323"/>
                  </a:lnTo>
                  <a:lnTo>
                    <a:pt x="5571" y="4035"/>
                  </a:lnTo>
                  <a:lnTo>
                    <a:pt x="5619" y="3746"/>
                  </a:lnTo>
                  <a:lnTo>
                    <a:pt x="5619" y="3458"/>
                  </a:lnTo>
                  <a:lnTo>
                    <a:pt x="5571" y="3170"/>
                  </a:lnTo>
                  <a:lnTo>
                    <a:pt x="5475" y="2882"/>
                  </a:lnTo>
                  <a:lnTo>
                    <a:pt x="5331" y="2642"/>
                  </a:lnTo>
                  <a:lnTo>
                    <a:pt x="5283" y="2017"/>
                  </a:lnTo>
                  <a:lnTo>
                    <a:pt x="5139" y="1201"/>
                  </a:lnTo>
                  <a:lnTo>
                    <a:pt x="5091" y="817"/>
                  </a:lnTo>
                  <a:lnTo>
                    <a:pt x="4947" y="481"/>
                  </a:lnTo>
                  <a:lnTo>
                    <a:pt x="4803" y="289"/>
                  </a:lnTo>
                  <a:lnTo>
                    <a:pt x="4755" y="241"/>
                  </a:lnTo>
                  <a:lnTo>
                    <a:pt x="4659" y="289"/>
                  </a:lnTo>
                  <a:lnTo>
                    <a:pt x="4515" y="337"/>
                  </a:lnTo>
                  <a:lnTo>
                    <a:pt x="4419" y="529"/>
                  </a:lnTo>
                  <a:lnTo>
                    <a:pt x="4323" y="721"/>
                  </a:lnTo>
                  <a:lnTo>
                    <a:pt x="4275" y="961"/>
                  </a:lnTo>
                  <a:lnTo>
                    <a:pt x="4227" y="1441"/>
                  </a:lnTo>
                  <a:lnTo>
                    <a:pt x="4275" y="1873"/>
                  </a:lnTo>
                  <a:lnTo>
                    <a:pt x="3794" y="1873"/>
                  </a:lnTo>
                  <a:lnTo>
                    <a:pt x="3314" y="1297"/>
                  </a:lnTo>
                  <a:lnTo>
                    <a:pt x="2738" y="625"/>
                  </a:lnTo>
                  <a:lnTo>
                    <a:pt x="2450" y="289"/>
                  </a:lnTo>
                  <a:lnTo>
                    <a:pt x="2162" y="96"/>
                  </a:lnTo>
                  <a:lnTo>
                    <a:pt x="1969" y="0"/>
                  </a:lnTo>
                  <a:close/>
                </a:path>
              </a:pathLst>
            </a:custGeom>
            <a:solidFill>
              <a:srgbClr val="D3641A"/>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869" name="Google Shape;3869;p59"/>
            <p:cNvSpPr/>
            <p:nvPr/>
          </p:nvSpPr>
          <p:spPr>
            <a:xfrm>
              <a:off x="307750" y="3044775"/>
              <a:ext cx="140500" cy="148900"/>
            </a:xfrm>
            <a:custGeom>
              <a:avLst/>
              <a:gdLst/>
              <a:ahLst/>
              <a:cxnLst/>
              <a:rect l="l" t="t" r="r" b="b"/>
              <a:pathLst>
                <a:path w="5620" h="5956" fill="none" extrusionOk="0">
                  <a:moveTo>
                    <a:pt x="0" y="3554"/>
                  </a:moveTo>
                  <a:lnTo>
                    <a:pt x="0" y="3554"/>
                  </a:lnTo>
                  <a:lnTo>
                    <a:pt x="0" y="3506"/>
                  </a:lnTo>
                  <a:lnTo>
                    <a:pt x="48" y="3458"/>
                  </a:lnTo>
                  <a:lnTo>
                    <a:pt x="241" y="3410"/>
                  </a:lnTo>
                  <a:lnTo>
                    <a:pt x="481" y="3410"/>
                  </a:lnTo>
                  <a:lnTo>
                    <a:pt x="769" y="3410"/>
                  </a:lnTo>
                  <a:lnTo>
                    <a:pt x="1297" y="3506"/>
                  </a:lnTo>
                  <a:lnTo>
                    <a:pt x="1681" y="3602"/>
                  </a:lnTo>
                  <a:lnTo>
                    <a:pt x="1681" y="3602"/>
                  </a:lnTo>
                  <a:lnTo>
                    <a:pt x="1681" y="3602"/>
                  </a:lnTo>
                  <a:lnTo>
                    <a:pt x="1345" y="3362"/>
                  </a:lnTo>
                  <a:lnTo>
                    <a:pt x="769" y="2978"/>
                  </a:lnTo>
                  <a:lnTo>
                    <a:pt x="481" y="2738"/>
                  </a:lnTo>
                  <a:lnTo>
                    <a:pt x="241" y="2546"/>
                  </a:lnTo>
                  <a:lnTo>
                    <a:pt x="97" y="2354"/>
                  </a:lnTo>
                  <a:lnTo>
                    <a:pt x="48" y="2258"/>
                  </a:lnTo>
                  <a:lnTo>
                    <a:pt x="48" y="2162"/>
                  </a:lnTo>
                  <a:lnTo>
                    <a:pt x="48" y="2162"/>
                  </a:lnTo>
                  <a:lnTo>
                    <a:pt x="97" y="2114"/>
                  </a:lnTo>
                  <a:lnTo>
                    <a:pt x="145" y="2066"/>
                  </a:lnTo>
                  <a:lnTo>
                    <a:pt x="385" y="2114"/>
                  </a:lnTo>
                  <a:lnTo>
                    <a:pt x="721" y="2210"/>
                  </a:lnTo>
                  <a:lnTo>
                    <a:pt x="1105" y="2402"/>
                  </a:lnTo>
                  <a:lnTo>
                    <a:pt x="1777" y="2786"/>
                  </a:lnTo>
                  <a:lnTo>
                    <a:pt x="2066" y="2978"/>
                  </a:lnTo>
                  <a:lnTo>
                    <a:pt x="2066" y="2978"/>
                  </a:lnTo>
                  <a:lnTo>
                    <a:pt x="1825" y="2690"/>
                  </a:lnTo>
                  <a:lnTo>
                    <a:pt x="1297" y="2114"/>
                  </a:lnTo>
                  <a:lnTo>
                    <a:pt x="1009" y="1777"/>
                  </a:lnTo>
                  <a:lnTo>
                    <a:pt x="769" y="1441"/>
                  </a:lnTo>
                  <a:lnTo>
                    <a:pt x="625" y="1105"/>
                  </a:lnTo>
                  <a:lnTo>
                    <a:pt x="625" y="1009"/>
                  </a:lnTo>
                  <a:lnTo>
                    <a:pt x="625" y="865"/>
                  </a:lnTo>
                  <a:lnTo>
                    <a:pt x="625" y="865"/>
                  </a:lnTo>
                  <a:lnTo>
                    <a:pt x="673" y="817"/>
                  </a:lnTo>
                  <a:lnTo>
                    <a:pt x="769" y="769"/>
                  </a:lnTo>
                  <a:lnTo>
                    <a:pt x="1009" y="865"/>
                  </a:lnTo>
                  <a:lnTo>
                    <a:pt x="1345" y="1009"/>
                  </a:lnTo>
                  <a:lnTo>
                    <a:pt x="1729" y="1249"/>
                  </a:lnTo>
                  <a:lnTo>
                    <a:pt x="2450" y="1777"/>
                  </a:lnTo>
                  <a:lnTo>
                    <a:pt x="2930" y="2162"/>
                  </a:lnTo>
                  <a:lnTo>
                    <a:pt x="2930" y="2162"/>
                  </a:lnTo>
                  <a:lnTo>
                    <a:pt x="2930" y="2162"/>
                  </a:lnTo>
                  <a:lnTo>
                    <a:pt x="2690" y="1777"/>
                  </a:lnTo>
                  <a:lnTo>
                    <a:pt x="2306" y="1153"/>
                  </a:lnTo>
                  <a:lnTo>
                    <a:pt x="2114" y="817"/>
                  </a:lnTo>
                  <a:lnTo>
                    <a:pt x="1969" y="529"/>
                  </a:lnTo>
                  <a:lnTo>
                    <a:pt x="1873" y="241"/>
                  </a:lnTo>
                  <a:lnTo>
                    <a:pt x="1873" y="48"/>
                  </a:lnTo>
                  <a:lnTo>
                    <a:pt x="1873" y="48"/>
                  </a:lnTo>
                  <a:lnTo>
                    <a:pt x="1921" y="0"/>
                  </a:lnTo>
                  <a:lnTo>
                    <a:pt x="1969" y="0"/>
                  </a:lnTo>
                  <a:lnTo>
                    <a:pt x="2162" y="96"/>
                  </a:lnTo>
                  <a:lnTo>
                    <a:pt x="2450" y="289"/>
                  </a:lnTo>
                  <a:lnTo>
                    <a:pt x="2738" y="625"/>
                  </a:lnTo>
                  <a:lnTo>
                    <a:pt x="3314" y="1297"/>
                  </a:lnTo>
                  <a:lnTo>
                    <a:pt x="3794" y="1873"/>
                  </a:lnTo>
                  <a:lnTo>
                    <a:pt x="3794" y="1873"/>
                  </a:lnTo>
                  <a:lnTo>
                    <a:pt x="4035" y="1873"/>
                  </a:lnTo>
                  <a:lnTo>
                    <a:pt x="4275" y="1873"/>
                  </a:lnTo>
                  <a:lnTo>
                    <a:pt x="4275" y="1873"/>
                  </a:lnTo>
                  <a:lnTo>
                    <a:pt x="4227" y="1441"/>
                  </a:lnTo>
                  <a:lnTo>
                    <a:pt x="4275" y="961"/>
                  </a:lnTo>
                  <a:lnTo>
                    <a:pt x="4323" y="721"/>
                  </a:lnTo>
                  <a:lnTo>
                    <a:pt x="4419" y="529"/>
                  </a:lnTo>
                  <a:lnTo>
                    <a:pt x="4515" y="337"/>
                  </a:lnTo>
                  <a:lnTo>
                    <a:pt x="4659" y="289"/>
                  </a:lnTo>
                  <a:lnTo>
                    <a:pt x="4659" y="289"/>
                  </a:lnTo>
                  <a:lnTo>
                    <a:pt x="4755" y="241"/>
                  </a:lnTo>
                  <a:lnTo>
                    <a:pt x="4803" y="289"/>
                  </a:lnTo>
                  <a:lnTo>
                    <a:pt x="4947" y="481"/>
                  </a:lnTo>
                  <a:lnTo>
                    <a:pt x="5091" y="817"/>
                  </a:lnTo>
                  <a:lnTo>
                    <a:pt x="5139" y="1201"/>
                  </a:lnTo>
                  <a:lnTo>
                    <a:pt x="5283" y="2017"/>
                  </a:lnTo>
                  <a:lnTo>
                    <a:pt x="5331" y="2642"/>
                  </a:lnTo>
                  <a:lnTo>
                    <a:pt x="5331" y="2642"/>
                  </a:lnTo>
                  <a:lnTo>
                    <a:pt x="5475" y="2882"/>
                  </a:lnTo>
                  <a:lnTo>
                    <a:pt x="5571" y="3170"/>
                  </a:lnTo>
                  <a:lnTo>
                    <a:pt x="5619" y="3458"/>
                  </a:lnTo>
                  <a:lnTo>
                    <a:pt x="5619" y="3746"/>
                  </a:lnTo>
                  <a:lnTo>
                    <a:pt x="5571" y="4035"/>
                  </a:lnTo>
                  <a:lnTo>
                    <a:pt x="5475" y="4323"/>
                  </a:lnTo>
                  <a:lnTo>
                    <a:pt x="5331" y="4611"/>
                  </a:lnTo>
                  <a:lnTo>
                    <a:pt x="5139" y="4851"/>
                  </a:lnTo>
                  <a:lnTo>
                    <a:pt x="4515" y="5427"/>
                  </a:lnTo>
                  <a:lnTo>
                    <a:pt x="4515" y="5427"/>
                  </a:lnTo>
                  <a:lnTo>
                    <a:pt x="4227" y="5667"/>
                  </a:lnTo>
                  <a:lnTo>
                    <a:pt x="3939" y="5811"/>
                  </a:lnTo>
                  <a:lnTo>
                    <a:pt x="3602" y="5908"/>
                  </a:lnTo>
                  <a:lnTo>
                    <a:pt x="3266" y="5956"/>
                  </a:lnTo>
                  <a:lnTo>
                    <a:pt x="2930" y="5908"/>
                  </a:lnTo>
                  <a:lnTo>
                    <a:pt x="2642" y="5811"/>
                  </a:lnTo>
                  <a:lnTo>
                    <a:pt x="2354" y="5619"/>
                  </a:lnTo>
                  <a:lnTo>
                    <a:pt x="2066" y="5427"/>
                  </a:lnTo>
                  <a:lnTo>
                    <a:pt x="2066" y="5427"/>
                  </a:lnTo>
                  <a:lnTo>
                    <a:pt x="1873" y="5187"/>
                  </a:lnTo>
                  <a:lnTo>
                    <a:pt x="1729" y="4995"/>
                  </a:lnTo>
                  <a:lnTo>
                    <a:pt x="1633" y="4755"/>
                  </a:lnTo>
                  <a:lnTo>
                    <a:pt x="1585" y="4515"/>
                  </a:lnTo>
                  <a:lnTo>
                    <a:pt x="1585" y="4515"/>
                  </a:lnTo>
                  <a:lnTo>
                    <a:pt x="1057" y="4275"/>
                  </a:lnTo>
                  <a:lnTo>
                    <a:pt x="529" y="4035"/>
                  </a:lnTo>
                  <a:lnTo>
                    <a:pt x="145" y="3794"/>
                  </a:lnTo>
                  <a:lnTo>
                    <a:pt x="0" y="3698"/>
                  </a:lnTo>
                  <a:lnTo>
                    <a:pt x="0" y="3554"/>
                  </a:lnTo>
                </a:path>
              </a:pathLst>
            </a:custGeom>
            <a:no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870" name="Google Shape;3870;p59"/>
            <p:cNvSpPr/>
            <p:nvPr/>
          </p:nvSpPr>
          <p:spPr>
            <a:xfrm>
              <a:off x="353375" y="3092800"/>
              <a:ext cx="40850" cy="70850"/>
            </a:xfrm>
            <a:custGeom>
              <a:avLst/>
              <a:gdLst/>
              <a:ahLst/>
              <a:cxnLst/>
              <a:rect l="l" t="t" r="r" b="b"/>
              <a:pathLst>
                <a:path w="1634" h="2834" extrusionOk="0">
                  <a:moveTo>
                    <a:pt x="1633" y="0"/>
                  </a:moveTo>
                  <a:lnTo>
                    <a:pt x="1345" y="193"/>
                  </a:lnTo>
                  <a:lnTo>
                    <a:pt x="1009" y="385"/>
                  </a:lnTo>
                  <a:lnTo>
                    <a:pt x="673" y="721"/>
                  </a:lnTo>
                  <a:lnTo>
                    <a:pt x="385" y="1105"/>
                  </a:lnTo>
                  <a:lnTo>
                    <a:pt x="241" y="1345"/>
                  </a:lnTo>
                  <a:lnTo>
                    <a:pt x="144" y="1633"/>
                  </a:lnTo>
                  <a:lnTo>
                    <a:pt x="48" y="1873"/>
                  </a:lnTo>
                  <a:lnTo>
                    <a:pt x="0" y="2210"/>
                  </a:lnTo>
                  <a:lnTo>
                    <a:pt x="0" y="2498"/>
                  </a:lnTo>
                  <a:lnTo>
                    <a:pt x="48" y="2834"/>
                  </a:lnTo>
                  <a:lnTo>
                    <a:pt x="96" y="2594"/>
                  </a:lnTo>
                  <a:lnTo>
                    <a:pt x="193" y="2306"/>
                  </a:lnTo>
                  <a:lnTo>
                    <a:pt x="337" y="1921"/>
                  </a:lnTo>
                  <a:lnTo>
                    <a:pt x="529" y="1489"/>
                  </a:lnTo>
                  <a:lnTo>
                    <a:pt x="817" y="1009"/>
                  </a:lnTo>
                  <a:lnTo>
                    <a:pt x="1153" y="481"/>
                  </a:lnTo>
                  <a:lnTo>
                    <a:pt x="1633" y="0"/>
                  </a:lnTo>
                  <a:close/>
                </a:path>
              </a:pathLst>
            </a:custGeom>
            <a:solidFill>
              <a:srgbClr val="BF501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871" name="Google Shape;3871;p59"/>
            <p:cNvSpPr/>
            <p:nvPr/>
          </p:nvSpPr>
          <p:spPr>
            <a:xfrm>
              <a:off x="353375" y="3092800"/>
              <a:ext cx="40850" cy="70850"/>
            </a:xfrm>
            <a:custGeom>
              <a:avLst/>
              <a:gdLst/>
              <a:ahLst/>
              <a:cxnLst/>
              <a:rect l="l" t="t" r="r" b="b"/>
              <a:pathLst>
                <a:path w="1634" h="2834" fill="none" extrusionOk="0">
                  <a:moveTo>
                    <a:pt x="1633" y="0"/>
                  </a:moveTo>
                  <a:lnTo>
                    <a:pt x="1633" y="0"/>
                  </a:lnTo>
                  <a:lnTo>
                    <a:pt x="1345" y="193"/>
                  </a:lnTo>
                  <a:lnTo>
                    <a:pt x="1009" y="385"/>
                  </a:lnTo>
                  <a:lnTo>
                    <a:pt x="673" y="721"/>
                  </a:lnTo>
                  <a:lnTo>
                    <a:pt x="385" y="1105"/>
                  </a:lnTo>
                  <a:lnTo>
                    <a:pt x="241" y="1345"/>
                  </a:lnTo>
                  <a:lnTo>
                    <a:pt x="144" y="1633"/>
                  </a:lnTo>
                  <a:lnTo>
                    <a:pt x="48" y="1873"/>
                  </a:lnTo>
                  <a:lnTo>
                    <a:pt x="0" y="2210"/>
                  </a:lnTo>
                  <a:lnTo>
                    <a:pt x="0" y="2498"/>
                  </a:lnTo>
                  <a:lnTo>
                    <a:pt x="48" y="2834"/>
                  </a:lnTo>
                  <a:lnTo>
                    <a:pt x="48" y="2834"/>
                  </a:lnTo>
                  <a:lnTo>
                    <a:pt x="96" y="2594"/>
                  </a:lnTo>
                  <a:lnTo>
                    <a:pt x="193" y="2306"/>
                  </a:lnTo>
                  <a:lnTo>
                    <a:pt x="337" y="1921"/>
                  </a:lnTo>
                  <a:lnTo>
                    <a:pt x="529" y="1489"/>
                  </a:lnTo>
                  <a:lnTo>
                    <a:pt x="817" y="1009"/>
                  </a:lnTo>
                  <a:lnTo>
                    <a:pt x="1153" y="481"/>
                  </a:lnTo>
                  <a:lnTo>
                    <a:pt x="1633" y="0"/>
                  </a:lnTo>
                </a:path>
              </a:pathLst>
            </a:custGeom>
            <a:no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872" name="Google Shape;3872;p59"/>
            <p:cNvSpPr/>
            <p:nvPr/>
          </p:nvSpPr>
          <p:spPr>
            <a:xfrm>
              <a:off x="400200" y="3091600"/>
              <a:ext cx="14425" cy="51650"/>
            </a:xfrm>
            <a:custGeom>
              <a:avLst/>
              <a:gdLst/>
              <a:ahLst/>
              <a:cxnLst/>
              <a:rect l="l" t="t" r="r" b="b"/>
              <a:pathLst>
                <a:path w="577" h="2066" extrusionOk="0">
                  <a:moveTo>
                    <a:pt x="577" y="0"/>
                  </a:moveTo>
                  <a:lnTo>
                    <a:pt x="385" y="193"/>
                  </a:lnTo>
                  <a:lnTo>
                    <a:pt x="289" y="433"/>
                  </a:lnTo>
                  <a:lnTo>
                    <a:pt x="144" y="721"/>
                  </a:lnTo>
                  <a:lnTo>
                    <a:pt x="48" y="1057"/>
                  </a:lnTo>
                  <a:lnTo>
                    <a:pt x="0" y="1393"/>
                  </a:lnTo>
                  <a:lnTo>
                    <a:pt x="0" y="1585"/>
                  </a:lnTo>
                  <a:lnTo>
                    <a:pt x="48" y="1729"/>
                  </a:lnTo>
                  <a:lnTo>
                    <a:pt x="144" y="1921"/>
                  </a:lnTo>
                  <a:lnTo>
                    <a:pt x="241" y="2065"/>
                  </a:lnTo>
                  <a:lnTo>
                    <a:pt x="241" y="1873"/>
                  </a:lnTo>
                  <a:lnTo>
                    <a:pt x="241" y="1393"/>
                  </a:lnTo>
                  <a:lnTo>
                    <a:pt x="337" y="721"/>
                  </a:lnTo>
                  <a:lnTo>
                    <a:pt x="433" y="337"/>
                  </a:lnTo>
                  <a:lnTo>
                    <a:pt x="577" y="0"/>
                  </a:lnTo>
                  <a:close/>
                </a:path>
              </a:pathLst>
            </a:custGeom>
            <a:solidFill>
              <a:srgbClr val="BF501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873" name="Google Shape;3873;p59"/>
            <p:cNvSpPr/>
            <p:nvPr/>
          </p:nvSpPr>
          <p:spPr>
            <a:xfrm>
              <a:off x="400200" y="3091600"/>
              <a:ext cx="14425" cy="51650"/>
            </a:xfrm>
            <a:custGeom>
              <a:avLst/>
              <a:gdLst/>
              <a:ahLst/>
              <a:cxnLst/>
              <a:rect l="l" t="t" r="r" b="b"/>
              <a:pathLst>
                <a:path w="577" h="2066" fill="none" extrusionOk="0">
                  <a:moveTo>
                    <a:pt x="577" y="0"/>
                  </a:moveTo>
                  <a:lnTo>
                    <a:pt x="577" y="0"/>
                  </a:lnTo>
                  <a:lnTo>
                    <a:pt x="385" y="193"/>
                  </a:lnTo>
                  <a:lnTo>
                    <a:pt x="289" y="433"/>
                  </a:lnTo>
                  <a:lnTo>
                    <a:pt x="144" y="721"/>
                  </a:lnTo>
                  <a:lnTo>
                    <a:pt x="48" y="1057"/>
                  </a:lnTo>
                  <a:lnTo>
                    <a:pt x="0" y="1393"/>
                  </a:lnTo>
                  <a:lnTo>
                    <a:pt x="0" y="1585"/>
                  </a:lnTo>
                  <a:lnTo>
                    <a:pt x="48" y="1729"/>
                  </a:lnTo>
                  <a:lnTo>
                    <a:pt x="144" y="1921"/>
                  </a:lnTo>
                  <a:lnTo>
                    <a:pt x="241" y="2065"/>
                  </a:lnTo>
                  <a:lnTo>
                    <a:pt x="241" y="2065"/>
                  </a:lnTo>
                  <a:lnTo>
                    <a:pt x="241" y="1873"/>
                  </a:lnTo>
                  <a:lnTo>
                    <a:pt x="241" y="1393"/>
                  </a:lnTo>
                  <a:lnTo>
                    <a:pt x="337" y="721"/>
                  </a:lnTo>
                  <a:lnTo>
                    <a:pt x="433" y="337"/>
                  </a:lnTo>
                  <a:lnTo>
                    <a:pt x="577" y="0"/>
                  </a:lnTo>
                </a:path>
              </a:pathLst>
            </a:custGeom>
            <a:no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874" name="Google Shape;3874;p59"/>
            <p:cNvSpPr/>
            <p:nvPr/>
          </p:nvSpPr>
          <p:spPr>
            <a:xfrm>
              <a:off x="414600" y="3091600"/>
              <a:ext cx="25" cy="25"/>
            </a:xfrm>
            <a:custGeom>
              <a:avLst/>
              <a:gdLst/>
              <a:ahLst/>
              <a:cxnLst/>
              <a:rect l="l" t="t" r="r" b="b"/>
              <a:pathLst>
                <a:path w="1" h="1" fill="none" extrusionOk="0">
                  <a:moveTo>
                    <a:pt x="1" y="0"/>
                  </a:moveTo>
                  <a:lnTo>
                    <a:pt x="1" y="0"/>
                  </a:lnTo>
                  <a:lnTo>
                    <a:pt x="1" y="0"/>
                  </a:lnTo>
                  <a:lnTo>
                    <a:pt x="1" y="0"/>
                  </a:lnTo>
                </a:path>
              </a:pathLst>
            </a:custGeom>
            <a:no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875" name="Google Shape;3875;p59"/>
            <p:cNvSpPr/>
            <p:nvPr/>
          </p:nvSpPr>
          <p:spPr>
            <a:xfrm>
              <a:off x="744775" y="3257275"/>
              <a:ext cx="320600" cy="385425"/>
            </a:xfrm>
            <a:custGeom>
              <a:avLst/>
              <a:gdLst/>
              <a:ahLst/>
              <a:cxnLst/>
              <a:rect l="l" t="t" r="r" b="b"/>
              <a:pathLst>
                <a:path w="12824" h="15417" extrusionOk="0">
                  <a:moveTo>
                    <a:pt x="5235" y="1"/>
                  </a:moveTo>
                  <a:lnTo>
                    <a:pt x="4275" y="145"/>
                  </a:lnTo>
                  <a:lnTo>
                    <a:pt x="3314" y="433"/>
                  </a:lnTo>
                  <a:lnTo>
                    <a:pt x="2402" y="769"/>
                  </a:lnTo>
                  <a:lnTo>
                    <a:pt x="1633" y="1153"/>
                  </a:lnTo>
                  <a:lnTo>
                    <a:pt x="1297" y="1346"/>
                  </a:lnTo>
                  <a:lnTo>
                    <a:pt x="1009" y="1586"/>
                  </a:lnTo>
                  <a:lnTo>
                    <a:pt x="817" y="1778"/>
                  </a:lnTo>
                  <a:lnTo>
                    <a:pt x="673" y="2018"/>
                  </a:lnTo>
                  <a:lnTo>
                    <a:pt x="529" y="2402"/>
                  </a:lnTo>
                  <a:lnTo>
                    <a:pt x="385" y="3026"/>
                  </a:lnTo>
                  <a:lnTo>
                    <a:pt x="241" y="3843"/>
                  </a:lnTo>
                  <a:lnTo>
                    <a:pt x="145" y="4803"/>
                  </a:lnTo>
                  <a:lnTo>
                    <a:pt x="49" y="7013"/>
                  </a:lnTo>
                  <a:lnTo>
                    <a:pt x="1" y="9414"/>
                  </a:lnTo>
                  <a:lnTo>
                    <a:pt x="49" y="10614"/>
                  </a:lnTo>
                  <a:lnTo>
                    <a:pt x="97" y="11767"/>
                  </a:lnTo>
                  <a:lnTo>
                    <a:pt x="145" y="12776"/>
                  </a:lnTo>
                  <a:lnTo>
                    <a:pt x="289" y="13688"/>
                  </a:lnTo>
                  <a:lnTo>
                    <a:pt x="433" y="14456"/>
                  </a:lnTo>
                  <a:lnTo>
                    <a:pt x="625" y="15033"/>
                  </a:lnTo>
                  <a:lnTo>
                    <a:pt x="721" y="15225"/>
                  </a:lnTo>
                  <a:lnTo>
                    <a:pt x="865" y="15369"/>
                  </a:lnTo>
                  <a:lnTo>
                    <a:pt x="1009" y="15417"/>
                  </a:lnTo>
                  <a:lnTo>
                    <a:pt x="1153" y="15417"/>
                  </a:lnTo>
                  <a:lnTo>
                    <a:pt x="12823" y="11239"/>
                  </a:lnTo>
                  <a:lnTo>
                    <a:pt x="12823" y="10855"/>
                  </a:lnTo>
                  <a:lnTo>
                    <a:pt x="12727" y="10278"/>
                  </a:lnTo>
                  <a:lnTo>
                    <a:pt x="12583" y="9606"/>
                  </a:lnTo>
                  <a:lnTo>
                    <a:pt x="12343" y="8886"/>
                  </a:lnTo>
                  <a:lnTo>
                    <a:pt x="12103" y="8021"/>
                  </a:lnTo>
                  <a:lnTo>
                    <a:pt x="11767" y="7157"/>
                  </a:lnTo>
                  <a:lnTo>
                    <a:pt x="11431" y="6244"/>
                  </a:lnTo>
                  <a:lnTo>
                    <a:pt x="10998" y="5332"/>
                  </a:lnTo>
                  <a:lnTo>
                    <a:pt x="10566" y="4419"/>
                  </a:lnTo>
                  <a:lnTo>
                    <a:pt x="10086" y="3507"/>
                  </a:lnTo>
                  <a:lnTo>
                    <a:pt x="9606" y="2690"/>
                  </a:lnTo>
                  <a:lnTo>
                    <a:pt x="9077" y="1970"/>
                  </a:lnTo>
                  <a:lnTo>
                    <a:pt x="8549" y="1298"/>
                  </a:lnTo>
                  <a:lnTo>
                    <a:pt x="8021" y="769"/>
                  </a:lnTo>
                  <a:lnTo>
                    <a:pt x="7781" y="529"/>
                  </a:lnTo>
                  <a:lnTo>
                    <a:pt x="7493" y="337"/>
                  </a:lnTo>
                  <a:lnTo>
                    <a:pt x="7204" y="193"/>
                  </a:lnTo>
                  <a:lnTo>
                    <a:pt x="6964" y="97"/>
                  </a:lnTo>
                  <a:lnTo>
                    <a:pt x="6580" y="49"/>
                  </a:lnTo>
                  <a:lnTo>
                    <a:pt x="6148" y="1"/>
                  </a:lnTo>
                  <a:close/>
                </a:path>
              </a:pathLst>
            </a:custGeom>
            <a:solidFill>
              <a:srgbClr val="82B7F8"/>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876" name="Google Shape;3876;p59"/>
            <p:cNvSpPr/>
            <p:nvPr/>
          </p:nvSpPr>
          <p:spPr>
            <a:xfrm>
              <a:off x="744775" y="3257275"/>
              <a:ext cx="320600" cy="385425"/>
            </a:xfrm>
            <a:custGeom>
              <a:avLst/>
              <a:gdLst/>
              <a:ahLst/>
              <a:cxnLst/>
              <a:rect l="l" t="t" r="r" b="b"/>
              <a:pathLst>
                <a:path w="12824" h="15417" fill="none" extrusionOk="0">
                  <a:moveTo>
                    <a:pt x="1153" y="15417"/>
                  </a:moveTo>
                  <a:lnTo>
                    <a:pt x="1153" y="15417"/>
                  </a:lnTo>
                  <a:lnTo>
                    <a:pt x="1009" y="15417"/>
                  </a:lnTo>
                  <a:lnTo>
                    <a:pt x="865" y="15369"/>
                  </a:lnTo>
                  <a:lnTo>
                    <a:pt x="721" y="15225"/>
                  </a:lnTo>
                  <a:lnTo>
                    <a:pt x="625" y="15033"/>
                  </a:lnTo>
                  <a:lnTo>
                    <a:pt x="433" y="14456"/>
                  </a:lnTo>
                  <a:lnTo>
                    <a:pt x="289" y="13688"/>
                  </a:lnTo>
                  <a:lnTo>
                    <a:pt x="145" y="12776"/>
                  </a:lnTo>
                  <a:lnTo>
                    <a:pt x="97" y="11767"/>
                  </a:lnTo>
                  <a:lnTo>
                    <a:pt x="49" y="10614"/>
                  </a:lnTo>
                  <a:lnTo>
                    <a:pt x="1" y="9414"/>
                  </a:lnTo>
                  <a:lnTo>
                    <a:pt x="49" y="7013"/>
                  </a:lnTo>
                  <a:lnTo>
                    <a:pt x="145" y="4803"/>
                  </a:lnTo>
                  <a:lnTo>
                    <a:pt x="241" y="3843"/>
                  </a:lnTo>
                  <a:lnTo>
                    <a:pt x="385" y="3026"/>
                  </a:lnTo>
                  <a:lnTo>
                    <a:pt x="529" y="2402"/>
                  </a:lnTo>
                  <a:lnTo>
                    <a:pt x="673" y="2018"/>
                  </a:lnTo>
                  <a:lnTo>
                    <a:pt x="673" y="2018"/>
                  </a:lnTo>
                  <a:lnTo>
                    <a:pt x="817" y="1778"/>
                  </a:lnTo>
                  <a:lnTo>
                    <a:pt x="1009" y="1586"/>
                  </a:lnTo>
                  <a:lnTo>
                    <a:pt x="1297" y="1346"/>
                  </a:lnTo>
                  <a:lnTo>
                    <a:pt x="1633" y="1153"/>
                  </a:lnTo>
                  <a:lnTo>
                    <a:pt x="2402" y="769"/>
                  </a:lnTo>
                  <a:lnTo>
                    <a:pt x="3314" y="433"/>
                  </a:lnTo>
                  <a:lnTo>
                    <a:pt x="4275" y="145"/>
                  </a:lnTo>
                  <a:lnTo>
                    <a:pt x="5235" y="1"/>
                  </a:lnTo>
                  <a:lnTo>
                    <a:pt x="5716" y="1"/>
                  </a:lnTo>
                  <a:lnTo>
                    <a:pt x="6148" y="1"/>
                  </a:lnTo>
                  <a:lnTo>
                    <a:pt x="6580" y="49"/>
                  </a:lnTo>
                  <a:lnTo>
                    <a:pt x="6964" y="97"/>
                  </a:lnTo>
                  <a:lnTo>
                    <a:pt x="6964" y="97"/>
                  </a:lnTo>
                  <a:lnTo>
                    <a:pt x="7204" y="193"/>
                  </a:lnTo>
                  <a:lnTo>
                    <a:pt x="7493" y="337"/>
                  </a:lnTo>
                  <a:lnTo>
                    <a:pt x="7781" y="529"/>
                  </a:lnTo>
                  <a:lnTo>
                    <a:pt x="8021" y="769"/>
                  </a:lnTo>
                  <a:lnTo>
                    <a:pt x="8549" y="1298"/>
                  </a:lnTo>
                  <a:lnTo>
                    <a:pt x="9077" y="1970"/>
                  </a:lnTo>
                  <a:lnTo>
                    <a:pt x="9606" y="2690"/>
                  </a:lnTo>
                  <a:lnTo>
                    <a:pt x="10086" y="3507"/>
                  </a:lnTo>
                  <a:lnTo>
                    <a:pt x="10566" y="4419"/>
                  </a:lnTo>
                  <a:lnTo>
                    <a:pt x="10998" y="5332"/>
                  </a:lnTo>
                  <a:lnTo>
                    <a:pt x="11431" y="6244"/>
                  </a:lnTo>
                  <a:lnTo>
                    <a:pt x="11767" y="7157"/>
                  </a:lnTo>
                  <a:lnTo>
                    <a:pt x="12103" y="8021"/>
                  </a:lnTo>
                  <a:lnTo>
                    <a:pt x="12343" y="8886"/>
                  </a:lnTo>
                  <a:lnTo>
                    <a:pt x="12583" y="9606"/>
                  </a:lnTo>
                  <a:lnTo>
                    <a:pt x="12727" y="10278"/>
                  </a:lnTo>
                  <a:lnTo>
                    <a:pt x="12823" y="10855"/>
                  </a:lnTo>
                  <a:lnTo>
                    <a:pt x="12823" y="11239"/>
                  </a:lnTo>
                  <a:lnTo>
                    <a:pt x="1153" y="15417"/>
                  </a:lnTo>
                </a:path>
              </a:pathLst>
            </a:custGeom>
            <a:no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877" name="Google Shape;3877;p59"/>
            <p:cNvSpPr/>
            <p:nvPr/>
          </p:nvSpPr>
          <p:spPr>
            <a:xfrm>
              <a:off x="749575" y="3226075"/>
              <a:ext cx="199325" cy="133300"/>
            </a:xfrm>
            <a:custGeom>
              <a:avLst/>
              <a:gdLst/>
              <a:ahLst/>
              <a:cxnLst/>
              <a:rect l="l" t="t" r="r" b="b"/>
              <a:pathLst>
                <a:path w="7973" h="5332" extrusionOk="0">
                  <a:moveTo>
                    <a:pt x="5668" y="0"/>
                  </a:moveTo>
                  <a:lnTo>
                    <a:pt x="913" y="1729"/>
                  </a:lnTo>
                  <a:lnTo>
                    <a:pt x="721" y="2017"/>
                  </a:lnTo>
                  <a:lnTo>
                    <a:pt x="385" y="2738"/>
                  </a:lnTo>
                  <a:lnTo>
                    <a:pt x="193" y="3170"/>
                  </a:lnTo>
                  <a:lnTo>
                    <a:pt x="97" y="3650"/>
                  </a:lnTo>
                  <a:lnTo>
                    <a:pt x="1" y="4130"/>
                  </a:lnTo>
                  <a:lnTo>
                    <a:pt x="49" y="4323"/>
                  </a:lnTo>
                  <a:lnTo>
                    <a:pt x="97" y="4563"/>
                  </a:lnTo>
                  <a:lnTo>
                    <a:pt x="673" y="4707"/>
                  </a:lnTo>
                  <a:lnTo>
                    <a:pt x="1970" y="5043"/>
                  </a:lnTo>
                  <a:lnTo>
                    <a:pt x="2690" y="5235"/>
                  </a:lnTo>
                  <a:lnTo>
                    <a:pt x="3314" y="5331"/>
                  </a:lnTo>
                  <a:lnTo>
                    <a:pt x="3795" y="5331"/>
                  </a:lnTo>
                  <a:lnTo>
                    <a:pt x="3939" y="5283"/>
                  </a:lnTo>
                  <a:lnTo>
                    <a:pt x="3987" y="5235"/>
                  </a:lnTo>
                  <a:lnTo>
                    <a:pt x="4083" y="4947"/>
                  </a:lnTo>
                  <a:lnTo>
                    <a:pt x="4083" y="4563"/>
                  </a:lnTo>
                  <a:lnTo>
                    <a:pt x="4083" y="3650"/>
                  </a:lnTo>
                  <a:lnTo>
                    <a:pt x="3939" y="2498"/>
                  </a:lnTo>
                  <a:lnTo>
                    <a:pt x="4179" y="2834"/>
                  </a:lnTo>
                  <a:lnTo>
                    <a:pt x="4707" y="3554"/>
                  </a:lnTo>
                  <a:lnTo>
                    <a:pt x="4995" y="3938"/>
                  </a:lnTo>
                  <a:lnTo>
                    <a:pt x="5332" y="4226"/>
                  </a:lnTo>
                  <a:lnTo>
                    <a:pt x="5620" y="4419"/>
                  </a:lnTo>
                  <a:lnTo>
                    <a:pt x="5716" y="4467"/>
                  </a:lnTo>
                  <a:lnTo>
                    <a:pt x="5812" y="4467"/>
                  </a:lnTo>
                  <a:lnTo>
                    <a:pt x="6052" y="4323"/>
                  </a:lnTo>
                  <a:lnTo>
                    <a:pt x="6388" y="4082"/>
                  </a:lnTo>
                  <a:lnTo>
                    <a:pt x="6772" y="3794"/>
                  </a:lnTo>
                  <a:lnTo>
                    <a:pt x="7156" y="3458"/>
                  </a:lnTo>
                  <a:lnTo>
                    <a:pt x="7541" y="3074"/>
                  </a:lnTo>
                  <a:lnTo>
                    <a:pt x="7781" y="2690"/>
                  </a:lnTo>
                  <a:lnTo>
                    <a:pt x="7877" y="2546"/>
                  </a:lnTo>
                  <a:lnTo>
                    <a:pt x="7925" y="2401"/>
                  </a:lnTo>
                  <a:lnTo>
                    <a:pt x="7973" y="2257"/>
                  </a:lnTo>
                  <a:lnTo>
                    <a:pt x="7925" y="2113"/>
                  </a:lnTo>
                  <a:lnTo>
                    <a:pt x="7733" y="1873"/>
                  </a:lnTo>
                  <a:lnTo>
                    <a:pt x="7445" y="1537"/>
                  </a:lnTo>
                  <a:lnTo>
                    <a:pt x="6676" y="817"/>
                  </a:lnTo>
                  <a:lnTo>
                    <a:pt x="5668" y="0"/>
                  </a:lnTo>
                  <a:close/>
                </a:path>
              </a:pathLst>
            </a:custGeom>
            <a:solidFill>
              <a:srgbClr val="FDFDFD"/>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878" name="Google Shape;3878;p59"/>
            <p:cNvSpPr/>
            <p:nvPr/>
          </p:nvSpPr>
          <p:spPr>
            <a:xfrm>
              <a:off x="749575" y="3226075"/>
              <a:ext cx="199325" cy="133300"/>
            </a:xfrm>
            <a:custGeom>
              <a:avLst/>
              <a:gdLst/>
              <a:ahLst/>
              <a:cxnLst/>
              <a:rect l="l" t="t" r="r" b="b"/>
              <a:pathLst>
                <a:path w="7973" h="5332" fill="none" extrusionOk="0">
                  <a:moveTo>
                    <a:pt x="913" y="1729"/>
                  </a:moveTo>
                  <a:lnTo>
                    <a:pt x="913" y="1729"/>
                  </a:lnTo>
                  <a:lnTo>
                    <a:pt x="721" y="2017"/>
                  </a:lnTo>
                  <a:lnTo>
                    <a:pt x="385" y="2738"/>
                  </a:lnTo>
                  <a:lnTo>
                    <a:pt x="193" y="3170"/>
                  </a:lnTo>
                  <a:lnTo>
                    <a:pt x="97" y="3650"/>
                  </a:lnTo>
                  <a:lnTo>
                    <a:pt x="1" y="4130"/>
                  </a:lnTo>
                  <a:lnTo>
                    <a:pt x="49" y="4323"/>
                  </a:lnTo>
                  <a:lnTo>
                    <a:pt x="97" y="4563"/>
                  </a:lnTo>
                  <a:lnTo>
                    <a:pt x="97" y="4563"/>
                  </a:lnTo>
                  <a:lnTo>
                    <a:pt x="673" y="4707"/>
                  </a:lnTo>
                  <a:lnTo>
                    <a:pt x="1970" y="5043"/>
                  </a:lnTo>
                  <a:lnTo>
                    <a:pt x="2690" y="5235"/>
                  </a:lnTo>
                  <a:lnTo>
                    <a:pt x="3314" y="5331"/>
                  </a:lnTo>
                  <a:lnTo>
                    <a:pt x="3795" y="5331"/>
                  </a:lnTo>
                  <a:lnTo>
                    <a:pt x="3939" y="5283"/>
                  </a:lnTo>
                  <a:lnTo>
                    <a:pt x="3987" y="5235"/>
                  </a:lnTo>
                  <a:lnTo>
                    <a:pt x="3987" y="5235"/>
                  </a:lnTo>
                  <a:lnTo>
                    <a:pt x="4083" y="4947"/>
                  </a:lnTo>
                  <a:lnTo>
                    <a:pt x="4083" y="4563"/>
                  </a:lnTo>
                  <a:lnTo>
                    <a:pt x="4083" y="3650"/>
                  </a:lnTo>
                  <a:lnTo>
                    <a:pt x="3939" y="2498"/>
                  </a:lnTo>
                  <a:lnTo>
                    <a:pt x="3939" y="2498"/>
                  </a:lnTo>
                  <a:lnTo>
                    <a:pt x="4179" y="2834"/>
                  </a:lnTo>
                  <a:lnTo>
                    <a:pt x="4707" y="3554"/>
                  </a:lnTo>
                  <a:lnTo>
                    <a:pt x="4995" y="3938"/>
                  </a:lnTo>
                  <a:lnTo>
                    <a:pt x="5332" y="4226"/>
                  </a:lnTo>
                  <a:lnTo>
                    <a:pt x="5620" y="4419"/>
                  </a:lnTo>
                  <a:lnTo>
                    <a:pt x="5716" y="4467"/>
                  </a:lnTo>
                  <a:lnTo>
                    <a:pt x="5812" y="4467"/>
                  </a:lnTo>
                  <a:lnTo>
                    <a:pt x="5812" y="4467"/>
                  </a:lnTo>
                  <a:lnTo>
                    <a:pt x="6052" y="4323"/>
                  </a:lnTo>
                  <a:lnTo>
                    <a:pt x="6388" y="4082"/>
                  </a:lnTo>
                  <a:lnTo>
                    <a:pt x="6772" y="3794"/>
                  </a:lnTo>
                  <a:lnTo>
                    <a:pt x="7156" y="3458"/>
                  </a:lnTo>
                  <a:lnTo>
                    <a:pt x="7541" y="3074"/>
                  </a:lnTo>
                  <a:lnTo>
                    <a:pt x="7781" y="2690"/>
                  </a:lnTo>
                  <a:lnTo>
                    <a:pt x="7877" y="2546"/>
                  </a:lnTo>
                  <a:lnTo>
                    <a:pt x="7925" y="2401"/>
                  </a:lnTo>
                  <a:lnTo>
                    <a:pt x="7973" y="2257"/>
                  </a:lnTo>
                  <a:lnTo>
                    <a:pt x="7925" y="2113"/>
                  </a:lnTo>
                  <a:lnTo>
                    <a:pt x="7925" y="2113"/>
                  </a:lnTo>
                  <a:lnTo>
                    <a:pt x="7733" y="1873"/>
                  </a:lnTo>
                  <a:lnTo>
                    <a:pt x="7445" y="1537"/>
                  </a:lnTo>
                  <a:lnTo>
                    <a:pt x="6676" y="817"/>
                  </a:lnTo>
                  <a:lnTo>
                    <a:pt x="5668" y="0"/>
                  </a:lnTo>
                  <a:lnTo>
                    <a:pt x="913" y="1729"/>
                  </a:lnTo>
                </a:path>
              </a:pathLst>
            </a:custGeom>
            <a:no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879" name="Google Shape;3879;p59"/>
            <p:cNvSpPr/>
            <p:nvPr/>
          </p:nvSpPr>
          <p:spPr>
            <a:xfrm>
              <a:off x="816825" y="3245275"/>
              <a:ext cx="45650" cy="51650"/>
            </a:xfrm>
            <a:custGeom>
              <a:avLst/>
              <a:gdLst/>
              <a:ahLst/>
              <a:cxnLst/>
              <a:rect l="l" t="t" r="r" b="b"/>
              <a:pathLst>
                <a:path w="1826" h="2066" extrusionOk="0">
                  <a:moveTo>
                    <a:pt x="1393" y="1"/>
                  </a:moveTo>
                  <a:lnTo>
                    <a:pt x="0" y="385"/>
                  </a:lnTo>
                  <a:lnTo>
                    <a:pt x="288" y="2066"/>
                  </a:lnTo>
                  <a:lnTo>
                    <a:pt x="1825" y="1537"/>
                  </a:lnTo>
                  <a:lnTo>
                    <a:pt x="1393" y="1"/>
                  </a:lnTo>
                  <a:close/>
                </a:path>
              </a:pathLst>
            </a:custGeom>
            <a:solidFill>
              <a:srgbClr val="D3641A"/>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880" name="Google Shape;3880;p59"/>
            <p:cNvSpPr/>
            <p:nvPr/>
          </p:nvSpPr>
          <p:spPr>
            <a:xfrm>
              <a:off x="816825" y="3245275"/>
              <a:ext cx="45650" cy="51650"/>
            </a:xfrm>
            <a:custGeom>
              <a:avLst/>
              <a:gdLst/>
              <a:ahLst/>
              <a:cxnLst/>
              <a:rect l="l" t="t" r="r" b="b"/>
              <a:pathLst>
                <a:path w="1826" h="2066" fill="none" extrusionOk="0">
                  <a:moveTo>
                    <a:pt x="1393" y="1"/>
                  </a:moveTo>
                  <a:lnTo>
                    <a:pt x="1825" y="1537"/>
                  </a:lnTo>
                  <a:lnTo>
                    <a:pt x="288" y="2066"/>
                  </a:lnTo>
                  <a:lnTo>
                    <a:pt x="0" y="385"/>
                  </a:lnTo>
                  <a:lnTo>
                    <a:pt x="1393" y="1"/>
                  </a:lnTo>
                </a:path>
              </a:pathLst>
            </a:custGeom>
            <a:no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881" name="Google Shape;3881;p59"/>
            <p:cNvSpPr/>
            <p:nvPr/>
          </p:nvSpPr>
          <p:spPr>
            <a:xfrm>
              <a:off x="821625" y="3274100"/>
              <a:ext cx="40850" cy="22825"/>
            </a:xfrm>
            <a:custGeom>
              <a:avLst/>
              <a:gdLst/>
              <a:ahLst/>
              <a:cxnLst/>
              <a:rect l="l" t="t" r="r" b="b"/>
              <a:pathLst>
                <a:path w="1634" h="913" extrusionOk="0">
                  <a:moveTo>
                    <a:pt x="1537" y="0"/>
                  </a:moveTo>
                  <a:lnTo>
                    <a:pt x="240" y="192"/>
                  </a:lnTo>
                  <a:lnTo>
                    <a:pt x="0" y="240"/>
                  </a:lnTo>
                  <a:lnTo>
                    <a:pt x="96" y="913"/>
                  </a:lnTo>
                  <a:lnTo>
                    <a:pt x="1633" y="384"/>
                  </a:lnTo>
                  <a:lnTo>
                    <a:pt x="1537" y="0"/>
                  </a:lnTo>
                  <a:close/>
                </a:path>
              </a:pathLst>
            </a:custGeom>
            <a:solidFill>
              <a:srgbClr val="BF501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882" name="Google Shape;3882;p59"/>
            <p:cNvSpPr/>
            <p:nvPr/>
          </p:nvSpPr>
          <p:spPr>
            <a:xfrm>
              <a:off x="821625" y="3274100"/>
              <a:ext cx="40850" cy="22825"/>
            </a:xfrm>
            <a:custGeom>
              <a:avLst/>
              <a:gdLst/>
              <a:ahLst/>
              <a:cxnLst/>
              <a:rect l="l" t="t" r="r" b="b"/>
              <a:pathLst>
                <a:path w="1634" h="913" fill="none" extrusionOk="0">
                  <a:moveTo>
                    <a:pt x="1537" y="0"/>
                  </a:moveTo>
                  <a:lnTo>
                    <a:pt x="240" y="192"/>
                  </a:lnTo>
                  <a:lnTo>
                    <a:pt x="240" y="192"/>
                  </a:lnTo>
                  <a:lnTo>
                    <a:pt x="0" y="240"/>
                  </a:lnTo>
                  <a:lnTo>
                    <a:pt x="96" y="913"/>
                  </a:lnTo>
                  <a:lnTo>
                    <a:pt x="1633" y="384"/>
                  </a:lnTo>
                  <a:lnTo>
                    <a:pt x="1537" y="0"/>
                  </a:lnTo>
                </a:path>
              </a:pathLst>
            </a:custGeom>
            <a:no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883" name="Google Shape;3883;p59"/>
            <p:cNvSpPr/>
            <p:nvPr/>
          </p:nvSpPr>
          <p:spPr>
            <a:xfrm>
              <a:off x="995700" y="2961925"/>
              <a:ext cx="144100" cy="156100"/>
            </a:xfrm>
            <a:custGeom>
              <a:avLst/>
              <a:gdLst/>
              <a:ahLst/>
              <a:cxnLst/>
              <a:rect l="l" t="t" r="r" b="b"/>
              <a:pathLst>
                <a:path w="5764" h="6244" extrusionOk="0">
                  <a:moveTo>
                    <a:pt x="2306" y="1"/>
                  </a:moveTo>
                  <a:lnTo>
                    <a:pt x="2066" y="97"/>
                  </a:lnTo>
                  <a:lnTo>
                    <a:pt x="1778" y="193"/>
                  </a:lnTo>
                  <a:lnTo>
                    <a:pt x="1490" y="289"/>
                  </a:lnTo>
                  <a:lnTo>
                    <a:pt x="1250" y="433"/>
                  </a:lnTo>
                  <a:lnTo>
                    <a:pt x="1057" y="625"/>
                  </a:lnTo>
                  <a:lnTo>
                    <a:pt x="817" y="817"/>
                  </a:lnTo>
                  <a:lnTo>
                    <a:pt x="481" y="1297"/>
                  </a:lnTo>
                  <a:lnTo>
                    <a:pt x="241" y="1778"/>
                  </a:lnTo>
                  <a:lnTo>
                    <a:pt x="49" y="2354"/>
                  </a:lnTo>
                  <a:lnTo>
                    <a:pt x="1" y="2978"/>
                  </a:lnTo>
                  <a:lnTo>
                    <a:pt x="1" y="3266"/>
                  </a:lnTo>
                  <a:lnTo>
                    <a:pt x="49" y="3603"/>
                  </a:lnTo>
                  <a:lnTo>
                    <a:pt x="97" y="3939"/>
                  </a:lnTo>
                  <a:lnTo>
                    <a:pt x="193" y="4227"/>
                  </a:lnTo>
                  <a:lnTo>
                    <a:pt x="481" y="4755"/>
                  </a:lnTo>
                  <a:lnTo>
                    <a:pt x="817" y="5235"/>
                  </a:lnTo>
                  <a:lnTo>
                    <a:pt x="1250" y="5620"/>
                  </a:lnTo>
                  <a:lnTo>
                    <a:pt x="1730" y="5956"/>
                  </a:lnTo>
                  <a:lnTo>
                    <a:pt x="2018" y="6052"/>
                  </a:lnTo>
                  <a:lnTo>
                    <a:pt x="2258" y="6148"/>
                  </a:lnTo>
                  <a:lnTo>
                    <a:pt x="2546" y="6196"/>
                  </a:lnTo>
                  <a:lnTo>
                    <a:pt x="2834" y="6244"/>
                  </a:lnTo>
                  <a:lnTo>
                    <a:pt x="3123" y="6244"/>
                  </a:lnTo>
                  <a:lnTo>
                    <a:pt x="3411" y="6196"/>
                  </a:lnTo>
                  <a:lnTo>
                    <a:pt x="3699" y="6148"/>
                  </a:lnTo>
                  <a:lnTo>
                    <a:pt x="3987" y="6052"/>
                  </a:lnTo>
                  <a:lnTo>
                    <a:pt x="4227" y="5908"/>
                  </a:lnTo>
                  <a:lnTo>
                    <a:pt x="4467" y="5764"/>
                  </a:lnTo>
                  <a:lnTo>
                    <a:pt x="4707" y="5572"/>
                  </a:lnTo>
                  <a:lnTo>
                    <a:pt x="4899" y="5380"/>
                  </a:lnTo>
                  <a:lnTo>
                    <a:pt x="5284" y="4947"/>
                  </a:lnTo>
                  <a:lnTo>
                    <a:pt x="5524" y="4419"/>
                  </a:lnTo>
                  <a:lnTo>
                    <a:pt x="5716" y="3843"/>
                  </a:lnTo>
                  <a:lnTo>
                    <a:pt x="5764" y="3218"/>
                  </a:lnTo>
                  <a:lnTo>
                    <a:pt x="5764" y="2930"/>
                  </a:lnTo>
                  <a:lnTo>
                    <a:pt x="5716" y="2594"/>
                  </a:lnTo>
                  <a:lnTo>
                    <a:pt x="5620" y="2306"/>
                  </a:lnTo>
                  <a:lnTo>
                    <a:pt x="5524" y="1970"/>
                  </a:lnTo>
                  <a:lnTo>
                    <a:pt x="5284" y="1441"/>
                  </a:lnTo>
                  <a:lnTo>
                    <a:pt x="4899" y="961"/>
                  </a:lnTo>
                  <a:lnTo>
                    <a:pt x="4467" y="577"/>
                  </a:lnTo>
                  <a:lnTo>
                    <a:pt x="3987" y="241"/>
                  </a:lnTo>
                  <a:lnTo>
                    <a:pt x="3747" y="145"/>
                  </a:lnTo>
                  <a:lnTo>
                    <a:pt x="3459" y="49"/>
                  </a:lnTo>
                  <a:lnTo>
                    <a:pt x="3219" y="1"/>
                  </a:lnTo>
                  <a:close/>
                </a:path>
              </a:pathLst>
            </a:custGeom>
            <a:solidFill>
              <a:srgbClr val="D3641A"/>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884" name="Google Shape;3884;p59"/>
            <p:cNvSpPr/>
            <p:nvPr/>
          </p:nvSpPr>
          <p:spPr>
            <a:xfrm>
              <a:off x="995700" y="2961925"/>
              <a:ext cx="144100" cy="156100"/>
            </a:xfrm>
            <a:custGeom>
              <a:avLst/>
              <a:gdLst/>
              <a:ahLst/>
              <a:cxnLst/>
              <a:rect l="l" t="t" r="r" b="b"/>
              <a:pathLst>
                <a:path w="5764" h="6244" fill="none" extrusionOk="0">
                  <a:moveTo>
                    <a:pt x="5716" y="2594"/>
                  </a:moveTo>
                  <a:lnTo>
                    <a:pt x="5716" y="2594"/>
                  </a:lnTo>
                  <a:lnTo>
                    <a:pt x="5764" y="2930"/>
                  </a:lnTo>
                  <a:lnTo>
                    <a:pt x="5764" y="3218"/>
                  </a:lnTo>
                  <a:lnTo>
                    <a:pt x="5716" y="3843"/>
                  </a:lnTo>
                  <a:lnTo>
                    <a:pt x="5524" y="4419"/>
                  </a:lnTo>
                  <a:lnTo>
                    <a:pt x="5284" y="4947"/>
                  </a:lnTo>
                  <a:lnTo>
                    <a:pt x="4899" y="5380"/>
                  </a:lnTo>
                  <a:lnTo>
                    <a:pt x="4707" y="5572"/>
                  </a:lnTo>
                  <a:lnTo>
                    <a:pt x="4467" y="5764"/>
                  </a:lnTo>
                  <a:lnTo>
                    <a:pt x="4227" y="5908"/>
                  </a:lnTo>
                  <a:lnTo>
                    <a:pt x="3987" y="6052"/>
                  </a:lnTo>
                  <a:lnTo>
                    <a:pt x="3699" y="6148"/>
                  </a:lnTo>
                  <a:lnTo>
                    <a:pt x="3411" y="6196"/>
                  </a:lnTo>
                  <a:lnTo>
                    <a:pt x="3411" y="6196"/>
                  </a:lnTo>
                  <a:lnTo>
                    <a:pt x="3123" y="6244"/>
                  </a:lnTo>
                  <a:lnTo>
                    <a:pt x="2834" y="6244"/>
                  </a:lnTo>
                  <a:lnTo>
                    <a:pt x="2546" y="6196"/>
                  </a:lnTo>
                  <a:lnTo>
                    <a:pt x="2258" y="6148"/>
                  </a:lnTo>
                  <a:lnTo>
                    <a:pt x="2018" y="6052"/>
                  </a:lnTo>
                  <a:lnTo>
                    <a:pt x="1730" y="5956"/>
                  </a:lnTo>
                  <a:lnTo>
                    <a:pt x="1250" y="5620"/>
                  </a:lnTo>
                  <a:lnTo>
                    <a:pt x="817" y="5235"/>
                  </a:lnTo>
                  <a:lnTo>
                    <a:pt x="481" y="4755"/>
                  </a:lnTo>
                  <a:lnTo>
                    <a:pt x="193" y="4227"/>
                  </a:lnTo>
                  <a:lnTo>
                    <a:pt x="97" y="3939"/>
                  </a:lnTo>
                  <a:lnTo>
                    <a:pt x="49" y="3603"/>
                  </a:lnTo>
                  <a:lnTo>
                    <a:pt x="49" y="3603"/>
                  </a:lnTo>
                  <a:lnTo>
                    <a:pt x="1" y="3266"/>
                  </a:lnTo>
                  <a:lnTo>
                    <a:pt x="1" y="2978"/>
                  </a:lnTo>
                  <a:lnTo>
                    <a:pt x="49" y="2354"/>
                  </a:lnTo>
                  <a:lnTo>
                    <a:pt x="241" y="1778"/>
                  </a:lnTo>
                  <a:lnTo>
                    <a:pt x="481" y="1297"/>
                  </a:lnTo>
                  <a:lnTo>
                    <a:pt x="817" y="817"/>
                  </a:lnTo>
                  <a:lnTo>
                    <a:pt x="1057" y="625"/>
                  </a:lnTo>
                  <a:lnTo>
                    <a:pt x="1250" y="433"/>
                  </a:lnTo>
                  <a:lnTo>
                    <a:pt x="1490" y="289"/>
                  </a:lnTo>
                  <a:lnTo>
                    <a:pt x="1778" y="193"/>
                  </a:lnTo>
                  <a:lnTo>
                    <a:pt x="2066" y="97"/>
                  </a:lnTo>
                  <a:lnTo>
                    <a:pt x="2306" y="1"/>
                  </a:lnTo>
                  <a:lnTo>
                    <a:pt x="2306" y="1"/>
                  </a:lnTo>
                  <a:lnTo>
                    <a:pt x="2642" y="1"/>
                  </a:lnTo>
                  <a:lnTo>
                    <a:pt x="2930" y="1"/>
                  </a:lnTo>
                  <a:lnTo>
                    <a:pt x="3219" y="1"/>
                  </a:lnTo>
                  <a:lnTo>
                    <a:pt x="3459" y="49"/>
                  </a:lnTo>
                  <a:lnTo>
                    <a:pt x="3747" y="145"/>
                  </a:lnTo>
                  <a:lnTo>
                    <a:pt x="3987" y="241"/>
                  </a:lnTo>
                  <a:lnTo>
                    <a:pt x="4467" y="577"/>
                  </a:lnTo>
                  <a:lnTo>
                    <a:pt x="4899" y="961"/>
                  </a:lnTo>
                  <a:lnTo>
                    <a:pt x="5284" y="1441"/>
                  </a:lnTo>
                  <a:lnTo>
                    <a:pt x="5524" y="1970"/>
                  </a:lnTo>
                  <a:lnTo>
                    <a:pt x="5620" y="2306"/>
                  </a:lnTo>
                  <a:lnTo>
                    <a:pt x="5716" y="2594"/>
                  </a:lnTo>
                </a:path>
              </a:pathLst>
            </a:custGeom>
            <a:no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885" name="Google Shape;3885;p59"/>
            <p:cNvSpPr/>
            <p:nvPr/>
          </p:nvSpPr>
          <p:spPr>
            <a:xfrm>
              <a:off x="1066550" y="2999150"/>
              <a:ext cx="55250" cy="85275"/>
            </a:xfrm>
            <a:custGeom>
              <a:avLst/>
              <a:gdLst/>
              <a:ahLst/>
              <a:cxnLst/>
              <a:rect l="l" t="t" r="r" b="b"/>
              <a:pathLst>
                <a:path w="2210" h="3411" extrusionOk="0">
                  <a:moveTo>
                    <a:pt x="1345" y="0"/>
                  </a:moveTo>
                  <a:lnTo>
                    <a:pt x="1105" y="673"/>
                  </a:lnTo>
                  <a:lnTo>
                    <a:pt x="817" y="1393"/>
                  </a:lnTo>
                  <a:lnTo>
                    <a:pt x="433" y="2114"/>
                  </a:lnTo>
                  <a:lnTo>
                    <a:pt x="0" y="2834"/>
                  </a:lnTo>
                  <a:lnTo>
                    <a:pt x="0" y="3314"/>
                  </a:lnTo>
                  <a:lnTo>
                    <a:pt x="289" y="3362"/>
                  </a:lnTo>
                  <a:lnTo>
                    <a:pt x="529" y="3410"/>
                  </a:lnTo>
                  <a:lnTo>
                    <a:pt x="817" y="3362"/>
                  </a:lnTo>
                  <a:lnTo>
                    <a:pt x="1153" y="3266"/>
                  </a:lnTo>
                  <a:lnTo>
                    <a:pt x="1441" y="3122"/>
                  </a:lnTo>
                  <a:lnTo>
                    <a:pt x="1681" y="2882"/>
                  </a:lnTo>
                  <a:lnTo>
                    <a:pt x="1921" y="2642"/>
                  </a:lnTo>
                  <a:lnTo>
                    <a:pt x="2065" y="2306"/>
                  </a:lnTo>
                  <a:lnTo>
                    <a:pt x="2162" y="1970"/>
                  </a:lnTo>
                  <a:lnTo>
                    <a:pt x="2210" y="1633"/>
                  </a:lnTo>
                  <a:lnTo>
                    <a:pt x="2162" y="1249"/>
                  </a:lnTo>
                  <a:lnTo>
                    <a:pt x="2065" y="865"/>
                  </a:lnTo>
                  <a:lnTo>
                    <a:pt x="1873" y="529"/>
                  </a:lnTo>
                  <a:lnTo>
                    <a:pt x="1633" y="241"/>
                  </a:lnTo>
                  <a:lnTo>
                    <a:pt x="1345" y="0"/>
                  </a:lnTo>
                  <a:close/>
                </a:path>
              </a:pathLst>
            </a:custGeom>
            <a:solidFill>
              <a:srgbClr val="BF501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886" name="Google Shape;3886;p59"/>
            <p:cNvSpPr/>
            <p:nvPr/>
          </p:nvSpPr>
          <p:spPr>
            <a:xfrm>
              <a:off x="1066550" y="2999150"/>
              <a:ext cx="55250" cy="85275"/>
            </a:xfrm>
            <a:custGeom>
              <a:avLst/>
              <a:gdLst/>
              <a:ahLst/>
              <a:cxnLst/>
              <a:rect l="l" t="t" r="r" b="b"/>
              <a:pathLst>
                <a:path w="2210" h="3411" fill="none" extrusionOk="0">
                  <a:moveTo>
                    <a:pt x="1345" y="0"/>
                  </a:moveTo>
                  <a:lnTo>
                    <a:pt x="1345" y="0"/>
                  </a:lnTo>
                  <a:lnTo>
                    <a:pt x="1105" y="673"/>
                  </a:lnTo>
                  <a:lnTo>
                    <a:pt x="817" y="1393"/>
                  </a:lnTo>
                  <a:lnTo>
                    <a:pt x="433" y="2114"/>
                  </a:lnTo>
                  <a:lnTo>
                    <a:pt x="0" y="2834"/>
                  </a:lnTo>
                  <a:lnTo>
                    <a:pt x="0" y="2834"/>
                  </a:lnTo>
                  <a:lnTo>
                    <a:pt x="0" y="3314"/>
                  </a:lnTo>
                  <a:lnTo>
                    <a:pt x="0" y="3314"/>
                  </a:lnTo>
                  <a:lnTo>
                    <a:pt x="289" y="3362"/>
                  </a:lnTo>
                  <a:lnTo>
                    <a:pt x="529" y="3410"/>
                  </a:lnTo>
                  <a:lnTo>
                    <a:pt x="529" y="3410"/>
                  </a:lnTo>
                  <a:lnTo>
                    <a:pt x="817" y="3362"/>
                  </a:lnTo>
                  <a:lnTo>
                    <a:pt x="817" y="3362"/>
                  </a:lnTo>
                  <a:lnTo>
                    <a:pt x="1153" y="3266"/>
                  </a:lnTo>
                  <a:lnTo>
                    <a:pt x="1441" y="3122"/>
                  </a:lnTo>
                  <a:lnTo>
                    <a:pt x="1681" y="2882"/>
                  </a:lnTo>
                  <a:lnTo>
                    <a:pt x="1921" y="2642"/>
                  </a:lnTo>
                  <a:lnTo>
                    <a:pt x="2065" y="2306"/>
                  </a:lnTo>
                  <a:lnTo>
                    <a:pt x="2162" y="1970"/>
                  </a:lnTo>
                  <a:lnTo>
                    <a:pt x="2210" y="1633"/>
                  </a:lnTo>
                  <a:lnTo>
                    <a:pt x="2162" y="1249"/>
                  </a:lnTo>
                  <a:lnTo>
                    <a:pt x="2162" y="1249"/>
                  </a:lnTo>
                  <a:lnTo>
                    <a:pt x="2065" y="865"/>
                  </a:lnTo>
                  <a:lnTo>
                    <a:pt x="1873" y="529"/>
                  </a:lnTo>
                  <a:lnTo>
                    <a:pt x="1633" y="241"/>
                  </a:lnTo>
                  <a:lnTo>
                    <a:pt x="1345" y="0"/>
                  </a:lnTo>
                </a:path>
              </a:pathLst>
            </a:custGeom>
            <a:no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887" name="Google Shape;3887;p59"/>
            <p:cNvSpPr/>
            <p:nvPr/>
          </p:nvSpPr>
          <p:spPr>
            <a:xfrm>
              <a:off x="594700" y="2834675"/>
              <a:ext cx="471875" cy="447850"/>
            </a:xfrm>
            <a:custGeom>
              <a:avLst/>
              <a:gdLst/>
              <a:ahLst/>
              <a:cxnLst/>
              <a:rect l="l" t="t" r="r" b="b"/>
              <a:pathLst>
                <a:path w="18875" h="17914" extrusionOk="0">
                  <a:moveTo>
                    <a:pt x="10374" y="0"/>
                  </a:moveTo>
                  <a:lnTo>
                    <a:pt x="9606" y="96"/>
                  </a:lnTo>
                  <a:lnTo>
                    <a:pt x="5667" y="1057"/>
                  </a:lnTo>
                  <a:lnTo>
                    <a:pt x="4755" y="1201"/>
                  </a:lnTo>
                  <a:lnTo>
                    <a:pt x="3891" y="1393"/>
                  </a:lnTo>
                  <a:lnTo>
                    <a:pt x="3170" y="1681"/>
                  </a:lnTo>
                  <a:lnTo>
                    <a:pt x="2546" y="2065"/>
                  </a:lnTo>
                  <a:lnTo>
                    <a:pt x="1970" y="2545"/>
                  </a:lnTo>
                  <a:lnTo>
                    <a:pt x="1489" y="3074"/>
                  </a:lnTo>
                  <a:lnTo>
                    <a:pt x="1057" y="3650"/>
                  </a:lnTo>
                  <a:lnTo>
                    <a:pt x="721" y="4274"/>
                  </a:lnTo>
                  <a:lnTo>
                    <a:pt x="481" y="4947"/>
                  </a:lnTo>
                  <a:lnTo>
                    <a:pt x="241" y="5667"/>
                  </a:lnTo>
                  <a:lnTo>
                    <a:pt x="97" y="6435"/>
                  </a:lnTo>
                  <a:lnTo>
                    <a:pt x="49" y="7204"/>
                  </a:lnTo>
                  <a:lnTo>
                    <a:pt x="0" y="7972"/>
                  </a:lnTo>
                  <a:lnTo>
                    <a:pt x="49" y="8741"/>
                  </a:lnTo>
                  <a:lnTo>
                    <a:pt x="97" y="9557"/>
                  </a:lnTo>
                  <a:lnTo>
                    <a:pt x="241" y="10325"/>
                  </a:lnTo>
                  <a:lnTo>
                    <a:pt x="433" y="11574"/>
                  </a:lnTo>
                  <a:lnTo>
                    <a:pt x="385" y="12006"/>
                  </a:lnTo>
                  <a:lnTo>
                    <a:pt x="385" y="12391"/>
                  </a:lnTo>
                  <a:lnTo>
                    <a:pt x="433" y="12775"/>
                  </a:lnTo>
                  <a:lnTo>
                    <a:pt x="481" y="13159"/>
                  </a:lnTo>
                  <a:lnTo>
                    <a:pt x="577" y="13543"/>
                  </a:lnTo>
                  <a:lnTo>
                    <a:pt x="673" y="13879"/>
                  </a:lnTo>
                  <a:lnTo>
                    <a:pt x="817" y="14264"/>
                  </a:lnTo>
                  <a:lnTo>
                    <a:pt x="961" y="14552"/>
                  </a:lnTo>
                  <a:lnTo>
                    <a:pt x="1393" y="15176"/>
                  </a:lnTo>
                  <a:lnTo>
                    <a:pt x="1873" y="15752"/>
                  </a:lnTo>
                  <a:lnTo>
                    <a:pt x="2450" y="16233"/>
                  </a:lnTo>
                  <a:lnTo>
                    <a:pt x="3074" y="16665"/>
                  </a:lnTo>
                  <a:lnTo>
                    <a:pt x="3794" y="17049"/>
                  </a:lnTo>
                  <a:lnTo>
                    <a:pt x="4515" y="17337"/>
                  </a:lnTo>
                  <a:lnTo>
                    <a:pt x="5283" y="17577"/>
                  </a:lnTo>
                  <a:lnTo>
                    <a:pt x="6100" y="17769"/>
                  </a:lnTo>
                  <a:lnTo>
                    <a:pt x="6916" y="17865"/>
                  </a:lnTo>
                  <a:lnTo>
                    <a:pt x="7733" y="17913"/>
                  </a:lnTo>
                  <a:lnTo>
                    <a:pt x="8501" y="17865"/>
                  </a:lnTo>
                  <a:lnTo>
                    <a:pt x="9317" y="17769"/>
                  </a:lnTo>
                  <a:lnTo>
                    <a:pt x="12535" y="17193"/>
                  </a:lnTo>
                  <a:lnTo>
                    <a:pt x="13303" y="17049"/>
                  </a:lnTo>
                  <a:lnTo>
                    <a:pt x="14024" y="16809"/>
                  </a:lnTo>
                  <a:lnTo>
                    <a:pt x="14744" y="16473"/>
                  </a:lnTo>
                  <a:lnTo>
                    <a:pt x="15369" y="16088"/>
                  </a:lnTo>
                  <a:lnTo>
                    <a:pt x="15993" y="15656"/>
                  </a:lnTo>
                  <a:lnTo>
                    <a:pt x="16521" y="15176"/>
                  </a:lnTo>
                  <a:lnTo>
                    <a:pt x="17049" y="14648"/>
                  </a:lnTo>
                  <a:lnTo>
                    <a:pt x="17482" y="14071"/>
                  </a:lnTo>
                  <a:lnTo>
                    <a:pt x="17866" y="13447"/>
                  </a:lnTo>
                  <a:lnTo>
                    <a:pt x="18202" y="12775"/>
                  </a:lnTo>
                  <a:lnTo>
                    <a:pt x="18490" y="12102"/>
                  </a:lnTo>
                  <a:lnTo>
                    <a:pt x="18682" y="11382"/>
                  </a:lnTo>
                  <a:lnTo>
                    <a:pt x="18826" y="10662"/>
                  </a:lnTo>
                  <a:lnTo>
                    <a:pt x="18874" y="9893"/>
                  </a:lnTo>
                  <a:lnTo>
                    <a:pt x="18874" y="9125"/>
                  </a:lnTo>
                  <a:lnTo>
                    <a:pt x="18778" y="8356"/>
                  </a:lnTo>
                  <a:lnTo>
                    <a:pt x="18538" y="7108"/>
                  </a:lnTo>
                  <a:lnTo>
                    <a:pt x="18346" y="6339"/>
                  </a:lnTo>
                  <a:lnTo>
                    <a:pt x="18106" y="5571"/>
                  </a:lnTo>
                  <a:lnTo>
                    <a:pt x="17818" y="4851"/>
                  </a:lnTo>
                  <a:lnTo>
                    <a:pt x="17434" y="4130"/>
                  </a:lnTo>
                  <a:lnTo>
                    <a:pt x="17001" y="3458"/>
                  </a:lnTo>
                  <a:lnTo>
                    <a:pt x="16473" y="2834"/>
                  </a:lnTo>
                  <a:lnTo>
                    <a:pt x="15945" y="2257"/>
                  </a:lnTo>
                  <a:lnTo>
                    <a:pt x="15369" y="1777"/>
                  </a:lnTo>
                  <a:lnTo>
                    <a:pt x="14744" y="1297"/>
                  </a:lnTo>
                  <a:lnTo>
                    <a:pt x="14072" y="864"/>
                  </a:lnTo>
                  <a:lnTo>
                    <a:pt x="13351" y="576"/>
                  </a:lnTo>
                  <a:lnTo>
                    <a:pt x="12631" y="288"/>
                  </a:lnTo>
                  <a:lnTo>
                    <a:pt x="11911" y="96"/>
                  </a:lnTo>
                  <a:lnTo>
                    <a:pt x="11142" y="0"/>
                  </a:lnTo>
                  <a:close/>
                </a:path>
              </a:pathLst>
            </a:custGeom>
            <a:solidFill>
              <a:srgbClr val="D3641A"/>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888" name="Google Shape;3888;p59"/>
            <p:cNvSpPr/>
            <p:nvPr/>
          </p:nvSpPr>
          <p:spPr>
            <a:xfrm>
              <a:off x="594700" y="2834675"/>
              <a:ext cx="471875" cy="447850"/>
            </a:xfrm>
            <a:custGeom>
              <a:avLst/>
              <a:gdLst/>
              <a:ahLst/>
              <a:cxnLst/>
              <a:rect l="l" t="t" r="r" b="b"/>
              <a:pathLst>
                <a:path w="18875" h="17914" fill="none" extrusionOk="0">
                  <a:moveTo>
                    <a:pt x="9606" y="96"/>
                  </a:moveTo>
                  <a:lnTo>
                    <a:pt x="5667" y="1057"/>
                  </a:lnTo>
                  <a:lnTo>
                    <a:pt x="5667" y="1057"/>
                  </a:lnTo>
                  <a:lnTo>
                    <a:pt x="4755" y="1201"/>
                  </a:lnTo>
                  <a:lnTo>
                    <a:pt x="3891" y="1393"/>
                  </a:lnTo>
                  <a:lnTo>
                    <a:pt x="3170" y="1681"/>
                  </a:lnTo>
                  <a:lnTo>
                    <a:pt x="2546" y="2065"/>
                  </a:lnTo>
                  <a:lnTo>
                    <a:pt x="1970" y="2545"/>
                  </a:lnTo>
                  <a:lnTo>
                    <a:pt x="1489" y="3074"/>
                  </a:lnTo>
                  <a:lnTo>
                    <a:pt x="1057" y="3650"/>
                  </a:lnTo>
                  <a:lnTo>
                    <a:pt x="721" y="4274"/>
                  </a:lnTo>
                  <a:lnTo>
                    <a:pt x="481" y="4947"/>
                  </a:lnTo>
                  <a:lnTo>
                    <a:pt x="241" y="5667"/>
                  </a:lnTo>
                  <a:lnTo>
                    <a:pt x="97" y="6435"/>
                  </a:lnTo>
                  <a:lnTo>
                    <a:pt x="49" y="7204"/>
                  </a:lnTo>
                  <a:lnTo>
                    <a:pt x="0" y="7972"/>
                  </a:lnTo>
                  <a:lnTo>
                    <a:pt x="49" y="8741"/>
                  </a:lnTo>
                  <a:lnTo>
                    <a:pt x="97" y="9557"/>
                  </a:lnTo>
                  <a:lnTo>
                    <a:pt x="241" y="10325"/>
                  </a:lnTo>
                  <a:lnTo>
                    <a:pt x="433" y="11574"/>
                  </a:lnTo>
                  <a:lnTo>
                    <a:pt x="433" y="11574"/>
                  </a:lnTo>
                  <a:lnTo>
                    <a:pt x="385" y="12006"/>
                  </a:lnTo>
                  <a:lnTo>
                    <a:pt x="385" y="12391"/>
                  </a:lnTo>
                  <a:lnTo>
                    <a:pt x="433" y="12775"/>
                  </a:lnTo>
                  <a:lnTo>
                    <a:pt x="481" y="13159"/>
                  </a:lnTo>
                  <a:lnTo>
                    <a:pt x="577" y="13543"/>
                  </a:lnTo>
                  <a:lnTo>
                    <a:pt x="673" y="13879"/>
                  </a:lnTo>
                  <a:lnTo>
                    <a:pt x="817" y="14264"/>
                  </a:lnTo>
                  <a:lnTo>
                    <a:pt x="961" y="14552"/>
                  </a:lnTo>
                  <a:lnTo>
                    <a:pt x="1393" y="15176"/>
                  </a:lnTo>
                  <a:lnTo>
                    <a:pt x="1873" y="15752"/>
                  </a:lnTo>
                  <a:lnTo>
                    <a:pt x="2450" y="16233"/>
                  </a:lnTo>
                  <a:lnTo>
                    <a:pt x="3074" y="16665"/>
                  </a:lnTo>
                  <a:lnTo>
                    <a:pt x="3794" y="17049"/>
                  </a:lnTo>
                  <a:lnTo>
                    <a:pt x="4515" y="17337"/>
                  </a:lnTo>
                  <a:lnTo>
                    <a:pt x="5283" y="17577"/>
                  </a:lnTo>
                  <a:lnTo>
                    <a:pt x="6100" y="17769"/>
                  </a:lnTo>
                  <a:lnTo>
                    <a:pt x="6916" y="17865"/>
                  </a:lnTo>
                  <a:lnTo>
                    <a:pt x="7733" y="17913"/>
                  </a:lnTo>
                  <a:lnTo>
                    <a:pt x="8501" y="17865"/>
                  </a:lnTo>
                  <a:lnTo>
                    <a:pt x="9317" y="17769"/>
                  </a:lnTo>
                  <a:lnTo>
                    <a:pt x="12535" y="17193"/>
                  </a:lnTo>
                  <a:lnTo>
                    <a:pt x="12535" y="17193"/>
                  </a:lnTo>
                  <a:lnTo>
                    <a:pt x="13303" y="17049"/>
                  </a:lnTo>
                  <a:lnTo>
                    <a:pt x="14024" y="16809"/>
                  </a:lnTo>
                  <a:lnTo>
                    <a:pt x="14744" y="16473"/>
                  </a:lnTo>
                  <a:lnTo>
                    <a:pt x="15369" y="16088"/>
                  </a:lnTo>
                  <a:lnTo>
                    <a:pt x="15993" y="15656"/>
                  </a:lnTo>
                  <a:lnTo>
                    <a:pt x="16521" y="15176"/>
                  </a:lnTo>
                  <a:lnTo>
                    <a:pt x="17049" y="14648"/>
                  </a:lnTo>
                  <a:lnTo>
                    <a:pt x="17482" y="14071"/>
                  </a:lnTo>
                  <a:lnTo>
                    <a:pt x="17866" y="13447"/>
                  </a:lnTo>
                  <a:lnTo>
                    <a:pt x="18202" y="12775"/>
                  </a:lnTo>
                  <a:lnTo>
                    <a:pt x="18490" y="12102"/>
                  </a:lnTo>
                  <a:lnTo>
                    <a:pt x="18682" y="11382"/>
                  </a:lnTo>
                  <a:lnTo>
                    <a:pt x="18826" y="10662"/>
                  </a:lnTo>
                  <a:lnTo>
                    <a:pt x="18874" y="9893"/>
                  </a:lnTo>
                  <a:lnTo>
                    <a:pt x="18874" y="9125"/>
                  </a:lnTo>
                  <a:lnTo>
                    <a:pt x="18778" y="8356"/>
                  </a:lnTo>
                  <a:lnTo>
                    <a:pt x="18538" y="7108"/>
                  </a:lnTo>
                  <a:lnTo>
                    <a:pt x="18538" y="7108"/>
                  </a:lnTo>
                  <a:lnTo>
                    <a:pt x="18346" y="6339"/>
                  </a:lnTo>
                  <a:lnTo>
                    <a:pt x="18106" y="5571"/>
                  </a:lnTo>
                  <a:lnTo>
                    <a:pt x="17818" y="4851"/>
                  </a:lnTo>
                  <a:lnTo>
                    <a:pt x="17434" y="4130"/>
                  </a:lnTo>
                  <a:lnTo>
                    <a:pt x="17001" y="3458"/>
                  </a:lnTo>
                  <a:lnTo>
                    <a:pt x="16473" y="2834"/>
                  </a:lnTo>
                  <a:lnTo>
                    <a:pt x="15945" y="2257"/>
                  </a:lnTo>
                  <a:lnTo>
                    <a:pt x="15369" y="1777"/>
                  </a:lnTo>
                  <a:lnTo>
                    <a:pt x="14744" y="1297"/>
                  </a:lnTo>
                  <a:lnTo>
                    <a:pt x="14072" y="864"/>
                  </a:lnTo>
                  <a:lnTo>
                    <a:pt x="13351" y="576"/>
                  </a:lnTo>
                  <a:lnTo>
                    <a:pt x="12631" y="288"/>
                  </a:lnTo>
                  <a:lnTo>
                    <a:pt x="11911" y="96"/>
                  </a:lnTo>
                  <a:lnTo>
                    <a:pt x="11142" y="0"/>
                  </a:lnTo>
                  <a:lnTo>
                    <a:pt x="10374" y="0"/>
                  </a:lnTo>
                  <a:lnTo>
                    <a:pt x="9606" y="96"/>
                  </a:lnTo>
                </a:path>
              </a:pathLst>
            </a:custGeom>
            <a:no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889" name="Google Shape;3889;p59"/>
            <p:cNvSpPr/>
            <p:nvPr/>
          </p:nvSpPr>
          <p:spPr>
            <a:xfrm>
              <a:off x="754375" y="3097600"/>
              <a:ext cx="165725" cy="103275"/>
            </a:xfrm>
            <a:custGeom>
              <a:avLst/>
              <a:gdLst/>
              <a:ahLst/>
              <a:cxnLst/>
              <a:rect l="l" t="t" r="r" b="b"/>
              <a:pathLst>
                <a:path w="6629" h="4131" extrusionOk="0">
                  <a:moveTo>
                    <a:pt x="4851" y="1"/>
                  </a:moveTo>
                  <a:lnTo>
                    <a:pt x="4371" y="97"/>
                  </a:lnTo>
                  <a:lnTo>
                    <a:pt x="4035" y="241"/>
                  </a:lnTo>
                  <a:lnTo>
                    <a:pt x="3747" y="433"/>
                  </a:lnTo>
                  <a:lnTo>
                    <a:pt x="3315" y="817"/>
                  </a:lnTo>
                  <a:lnTo>
                    <a:pt x="3122" y="913"/>
                  </a:lnTo>
                  <a:lnTo>
                    <a:pt x="2882" y="913"/>
                  </a:lnTo>
                  <a:lnTo>
                    <a:pt x="2642" y="817"/>
                  </a:lnTo>
                  <a:lnTo>
                    <a:pt x="2354" y="673"/>
                  </a:lnTo>
                  <a:lnTo>
                    <a:pt x="1826" y="337"/>
                  </a:lnTo>
                  <a:lnTo>
                    <a:pt x="1490" y="193"/>
                  </a:lnTo>
                  <a:lnTo>
                    <a:pt x="1201" y="145"/>
                  </a:lnTo>
                  <a:lnTo>
                    <a:pt x="1009" y="145"/>
                  </a:lnTo>
                  <a:lnTo>
                    <a:pt x="865" y="193"/>
                  </a:lnTo>
                  <a:lnTo>
                    <a:pt x="673" y="241"/>
                  </a:lnTo>
                  <a:lnTo>
                    <a:pt x="481" y="337"/>
                  </a:lnTo>
                  <a:lnTo>
                    <a:pt x="337" y="529"/>
                  </a:lnTo>
                  <a:lnTo>
                    <a:pt x="193" y="721"/>
                  </a:lnTo>
                  <a:lnTo>
                    <a:pt x="97" y="1009"/>
                  </a:lnTo>
                  <a:lnTo>
                    <a:pt x="1" y="1297"/>
                  </a:lnTo>
                  <a:lnTo>
                    <a:pt x="1" y="1633"/>
                  </a:lnTo>
                  <a:lnTo>
                    <a:pt x="49" y="2018"/>
                  </a:lnTo>
                  <a:lnTo>
                    <a:pt x="145" y="2354"/>
                  </a:lnTo>
                  <a:lnTo>
                    <a:pt x="289" y="2690"/>
                  </a:lnTo>
                  <a:lnTo>
                    <a:pt x="481" y="3026"/>
                  </a:lnTo>
                  <a:lnTo>
                    <a:pt x="769" y="3362"/>
                  </a:lnTo>
                  <a:lnTo>
                    <a:pt x="1153" y="3650"/>
                  </a:lnTo>
                  <a:lnTo>
                    <a:pt x="1586" y="3843"/>
                  </a:lnTo>
                  <a:lnTo>
                    <a:pt x="2066" y="4035"/>
                  </a:lnTo>
                  <a:lnTo>
                    <a:pt x="2690" y="4131"/>
                  </a:lnTo>
                  <a:lnTo>
                    <a:pt x="3363" y="4131"/>
                  </a:lnTo>
                  <a:lnTo>
                    <a:pt x="4179" y="4083"/>
                  </a:lnTo>
                  <a:lnTo>
                    <a:pt x="4707" y="3987"/>
                  </a:lnTo>
                  <a:lnTo>
                    <a:pt x="5188" y="3795"/>
                  </a:lnTo>
                  <a:lnTo>
                    <a:pt x="5572" y="3554"/>
                  </a:lnTo>
                  <a:lnTo>
                    <a:pt x="5908" y="3314"/>
                  </a:lnTo>
                  <a:lnTo>
                    <a:pt x="6196" y="2978"/>
                  </a:lnTo>
                  <a:lnTo>
                    <a:pt x="6388" y="2642"/>
                  </a:lnTo>
                  <a:lnTo>
                    <a:pt x="6532" y="2306"/>
                  </a:lnTo>
                  <a:lnTo>
                    <a:pt x="6580" y="1970"/>
                  </a:lnTo>
                  <a:lnTo>
                    <a:pt x="6628" y="1633"/>
                  </a:lnTo>
                  <a:lnTo>
                    <a:pt x="6580" y="1297"/>
                  </a:lnTo>
                  <a:lnTo>
                    <a:pt x="6484" y="961"/>
                  </a:lnTo>
                  <a:lnTo>
                    <a:pt x="6388" y="673"/>
                  </a:lnTo>
                  <a:lnTo>
                    <a:pt x="6196" y="433"/>
                  </a:lnTo>
                  <a:lnTo>
                    <a:pt x="5956" y="241"/>
                  </a:lnTo>
                  <a:lnTo>
                    <a:pt x="5716" y="97"/>
                  </a:lnTo>
                  <a:lnTo>
                    <a:pt x="5380" y="49"/>
                  </a:lnTo>
                  <a:lnTo>
                    <a:pt x="5092" y="1"/>
                  </a:lnTo>
                  <a:close/>
                </a:path>
              </a:pathLst>
            </a:custGeom>
            <a:solidFill>
              <a:srgbClr val="210A0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890" name="Google Shape;3890;p59"/>
            <p:cNvSpPr/>
            <p:nvPr/>
          </p:nvSpPr>
          <p:spPr>
            <a:xfrm>
              <a:off x="754375" y="3133625"/>
              <a:ext cx="128500" cy="67250"/>
            </a:xfrm>
            <a:custGeom>
              <a:avLst/>
              <a:gdLst/>
              <a:ahLst/>
              <a:cxnLst/>
              <a:rect l="l" t="t" r="r" b="b"/>
              <a:pathLst>
                <a:path w="5140" h="2690" extrusionOk="0">
                  <a:moveTo>
                    <a:pt x="1105" y="0"/>
                  </a:moveTo>
                  <a:lnTo>
                    <a:pt x="721" y="48"/>
                  </a:lnTo>
                  <a:lnTo>
                    <a:pt x="1" y="144"/>
                  </a:lnTo>
                  <a:lnTo>
                    <a:pt x="49" y="625"/>
                  </a:lnTo>
                  <a:lnTo>
                    <a:pt x="241" y="1153"/>
                  </a:lnTo>
                  <a:lnTo>
                    <a:pt x="337" y="1393"/>
                  </a:lnTo>
                  <a:lnTo>
                    <a:pt x="481" y="1633"/>
                  </a:lnTo>
                  <a:lnTo>
                    <a:pt x="673" y="1825"/>
                  </a:lnTo>
                  <a:lnTo>
                    <a:pt x="913" y="2017"/>
                  </a:lnTo>
                  <a:lnTo>
                    <a:pt x="1201" y="2209"/>
                  </a:lnTo>
                  <a:lnTo>
                    <a:pt x="1490" y="2402"/>
                  </a:lnTo>
                  <a:lnTo>
                    <a:pt x="1826" y="2498"/>
                  </a:lnTo>
                  <a:lnTo>
                    <a:pt x="2210" y="2594"/>
                  </a:lnTo>
                  <a:lnTo>
                    <a:pt x="2642" y="2690"/>
                  </a:lnTo>
                  <a:lnTo>
                    <a:pt x="3603" y="2690"/>
                  </a:lnTo>
                  <a:lnTo>
                    <a:pt x="4179" y="2642"/>
                  </a:lnTo>
                  <a:lnTo>
                    <a:pt x="4659" y="2546"/>
                  </a:lnTo>
                  <a:lnTo>
                    <a:pt x="5140" y="2402"/>
                  </a:lnTo>
                  <a:lnTo>
                    <a:pt x="4899" y="1921"/>
                  </a:lnTo>
                  <a:lnTo>
                    <a:pt x="4563" y="1489"/>
                  </a:lnTo>
                  <a:lnTo>
                    <a:pt x="4179" y="1105"/>
                  </a:lnTo>
                  <a:lnTo>
                    <a:pt x="3747" y="769"/>
                  </a:lnTo>
                  <a:lnTo>
                    <a:pt x="3267" y="481"/>
                  </a:lnTo>
                  <a:lnTo>
                    <a:pt x="2690" y="288"/>
                  </a:lnTo>
                  <a:lnTo>
                    <a:pt x="2114" y="96"/>
                  </a:lnTo>
                  <a:lnTo>
                    <a:pt x="1490" y="48"/>
                  </a:lnTo>
                  <a:lnTo>
                    <a:pt x="1105" y="0"/>
                  </a:lnTo>
                  <a:close/>
                </a:path>
              </a:pathLst>
            </a:custGeom>
            <a:solidFill>
              <a:srgbClr val="FF6B6B"/>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891" name="Google Shape;3891;p59"/>
            <p:cNvSpPr/>
            <p:nvPr/>
          </p:nvSpPr>
          <p:spPr>
            <a:xfrm>
              <a:off x="761575" y="3097600"/>
              <a:ext cx="142900" cy="51650"/>
            </a:xfrm>
            <a:custGeom>
              <a:avLst/>
              <a:gdLst/>
              <a:ahLst/>
              <a:cxnLst/>
              <a:rect l="l" t="t" r="r" b="b"/>
              <a:pathLst>
                <a:path w="5716" h="2066" extrusionOk="0">
                  <a:moveTo>
                    <a:pt x="4563" y="1"/>
                  </a:moveTo>
                  <a:lnTo>
                    <a:pt x="4083" y="97"/>
                  </a:lnTo>
                  <a:lnTo>
                    <a:pt x="3747" y="241"/>
                  </a:lnTo>
                  <a:lnTo>
                    <a:pt x="3459" y="433"/>
                  </a:lnTo>
                  <a:lnTo>
                    <a:pt x="3027" y="817"/>
                  </a:lnTo>
                  <a:lnTo>
                    <a:pt x="2834" y="913"/>
                  </a:lnTo>
                  <a:lnTo>
                    <a:pt x="2594" y="913"/>
                  </a:lnTo>
                  <a:lnTo>
                    <a:pt x="2354" y="817"/>
                  </a:lnTo>
                  <a:lnTo>
                    <a:pt x="2066" y="673"/>
                  </a:lnTo>
                  <a:lnTo>
                    <a:pt x="1538" y="337"/>
                  </a:lnTo>
                  <a:lnTo>
                    <a:pt x="1202" y="193"/>
                  </a:lnTo>
                  <a:lnTo>
                    <a:pt x="913" y="145"/>
                  </a:lnTo>
                  <a:lnTo>
                    <a:pt x="721" y="145"/>
                  </a:lnTo>
                  <a:lnTo>
                    <a:pt x="577" y="193"/>
                  </a:lnTo>
                  <a:lnTo>
                    <a:pt x="385" y="241"/>
                  </a:lnTo>
                  <a:lnTo>
                    <a:pt x="193" y="337"/>
                  </a:lnTo>
                  <a:lnTo>
                    <a:pt x="1" y="529"/>
                  </a:lnTo>
                  <a:lnTo>
                    <a:pt x="193" y="817"/>
                  </a:lnTo>
                  <a:lnTo>
                    <a:pt x="433" y="1105"/>
                  </a:lnTo>
                  <a:lnTo>
                    <a:pt x="721" y="1345"/>
                  </a:lnTo>
                  <a:lnTo>
                    <a:pt x="1058" y="1585"/>
                  </a:lnTo>
                  <a:lnTo>
                    <a:pt x="1394" y="1777"/>
                  </a:lnTo>
                  <a:lnTo>
                    <a:pt x="1778" y="1874"/>
                  </a:lnTo>
                  <a:lnTo>
                    <a:pt x="2162" y="2018"/>
                  </a:lnTo>
                  <a:lnTo>
                    <a:pt x="2594" y="2066"/>
                  </a:lnTo>
                  <a:lnTo>
                    <a:pt x="3123" y="2066"/>
                  </a:lnTo>
                  <a:lnTo>
                    <a:pt x="3651" y="1970"/>
                  </a:lnTo>
                  <a:lnTo>
                    <a:pt x="4083" y="1825"/>
                  </a:lnTo>
                  <a:lnTo>
                    <a:pt x="4563" y="1633"/>
                  </a:lnTo>
                  <a:lnTo>
                    <a:pt x="4948" y="1345"/>
                  </a:lnTo>
                  <a:lnTo>
                    <a:pt x="5236" y="1057"/>
                  </a:lnTo>
                  <a:lnTo>
                    <a:pt x="5524" y="673"/>
                  </a:lnTo>
                  <a:lnTo>
                    <a:pt x="5716" y="289"/>
                  </a:lnTo>
                  <a:lnTo>
                    <a:pt x="5428" y="97"/>
                  </a:lnTo>
                  <a:lnTo>
                    <a:pt x="5092" y="49"/>
                  </a:lnTo>
                  <a:lnTo>
                    <a:pt x="4804" y="1"/>
                  </a:lnTo>
                  <a:close/>
                </a:path>
              </a:pathLst>
            </a:custGeom>
            <a:solidFill>
              <a:srgbClr val="FDFDFD"/>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892" name="Google Shape;3892;p59"/>
            <p:cNvSpPr/>
            <p:nvPr/>
          </p:nvSpPr>
          <p:spPr>
            <a:xfrm>
              <a:off x="523875" y="3025575"/>
              <a:ext cx="144100" cy="157300"/>
            </a:xfrm>
            <a:custGeom>
              <a:avLst/>
              <a:gdLst/>
              <a:ahLst/>
              <a:cxnLst/>
              <a:rect l="l" t="t" r="r" b="b"/>
              <a:pathLst>
                <a:path w="5764" h="6292" extrusionOk="0">
                  <a:moveTo>
                    <a:pt x="2641" y="0"/>
                  </a:moveTo>
                  <a:lnTo>
                    <a:pt x="2353" y="48"/>
                  </a:lnTo>
                  <a:lnTo>
                    <a:pt x="2065" y="144"/>
                  </a:lnTo>
                  <a:lnTo>
                    <a:pt x="1777" y="240"/>
                  </a:lnTo>
                  <a:lnTo>
                    <a:pt x="1489" y="336"/>
                  </a:lnTo>
                  <a:lnTo>
                    <a:pt x="1249" y="480"/>
                  </a:lnTo>
                  <a:lnTo>
                    <a:pt x="1057" y="672"/>
                  </a:lnTo>
                  <a:lnTo>
                    <a:pt x="816" y="864"/>
                  </a:lnTo>
                  <a:lnTo>
                    <a:pt x="480" y="1297"/>
                  </a:lnTo>
                  <a:lnTo>
                    <a:pt x="240" y="1825"/>
                  </a:lnTo>
                  <a:lnTo>
                    <a:pt x="48" y="2401"/>
                  </a:lnTo>
                  <a:lnTo>
                    <a:pt x="0" y="3026"/>
                  </a:lnTo>
                  <a:lnTo>
                    <a:pt x="0" y="3314"/>
                  </a:lnTo>
                  <a:lnTo>
                    <a:pt x="48" y="3650"/>
                  </a:lnTo>
                  <a:lnTo>
                    <a:pt x="96" y="3938"/>
                  </a:lnTo>
                  <a:lnTo>
                    <a:pt x="192" y="4274"/>
                  </a:lnTo>
                  <a:lnTo>
                    <a:pt x="480" y="4803"/>
                  </a:lnTo>
                  <a:lnTo>
                    <a:pt x="816" y="5283"/>
                  </a:lnTo>
                  <a:lnTo>
                    <a:pt x="1249" y="5667"/>
                  </a:lnTo>
                  <a:lnTo>
                    <a:pt x="1729" y="6003"/>
                  </a:lnTo>
                  <a:lnTo>
                    <a:pt x="2017" y="6099"/>
                  </a:lnTo>
                  <a:lnTo>
                    <a:pt x="2257" y="6195"/>
                  </a:lnTo>
                  <a:lnTo>
                    <a:pt x="2545" y="6243"/>
                  </a:lnTo>
                  <a:lnTo>
                    <a:pt x="2833" y="6291"/>
                  </a:lnTo>
                  <a:lnTo>
                    <a:pt x="3122" y="6291"/>
                  </a:lnTo>
                  <a:lnTo>
                    <a:pt x="3410" y="6243"/>
                  </a:lnTo>
                  <a:lnTo>
                    <a:pt x="3698" y="6147"/>
                  </a:lnTo>
                  <a:lnTo>
                    <a:pt x="3986" y="6051"/>
                  </a:lnTo>
                  <a:lnTo>
                    <a:pt x="4226" y="5955"/>
                  </a:lnTo>
                  <a:lnTo>
                    <a:pt x="4466" y="5811"/>
                  </a:lnTo>
                  <a:lnTo>
                    <a:pt x="4706" y="5619"/>
                  </a:lnTo>
                  <a:lnTo>
                    <a:pt x="4899" y="5427"/>
                  </a:lnTo>
                  <a:lnTo>
                    <a:pt x="5283" y="4995"/>
                  </a:lnTo>
                  <a:lnTo>
                    <a:pt x="5523" y="4466"/>
                  </a:lnTo>
                  <a:lnTo>
                    <a:pt x="5715" y="3890"/>
                  </a:lnTo>
                  <a:lnTo>
                    <a:pt x="5763" y="3266"/>
                  </a:lnTo>
                  <a:lnTo>
                    <a:pt x="5763" y="2978"/>
                  </a:lnTo>
                  <a:lnTo>
                    <a:pt x="5715" y="2641"/>
                  </a:lnTo>
                  <a:lnTo>
                    <a:pt x="5619" y="2353"/>
                  </a:lnTo>
                  <a:lnTo>
                    <a:pt x="5523" y="2017"/>
                  </a:lnTo>
                  <a:lnTo>
                    <a:pt x="5283" y="1489"/>
                  </a:lnTo>
                  <a:lnTo>
                    <a:pt x="4899" y="1009"/>
                  </a:lnTo>
                  <a:lnTo>
                    <a:pt x="4514" y="624"/>
                  </a:lnTo>
                  <a:lnTo>
                    <a:pt x="3986" y="288"/>
                  </a:lnTo>
                  <a:lnTo>
                    <a:pt x="3746" y="192"/>
                  </a:lnTo>
                  <a:lnTo>
                    <a:pt x="3458" y="96"/>
                  </a:lnTo>
                  <a:lnTo>
                    <a:pt x="3218" y="48"/>
                  </a:lnTo>
                  <a:lnTo>
                    <a:pt x="2930" y="0"/>
                  </a:lnTo>
                  <a:close/>
                </a:path>
              </a:pathLst>
            </a:custGeom>
            <a:solidFill>
              <a:srgbClr val="D3641A"/>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893" name="Google Shape;3893;p59"/>
            <p:cNvSpPr/>
            <p:nvPr/>
          </p:nvSpPr>
          <p:spPr>
            <a:xfrm>
              <a:off x="523875" y="3025575"/>
              <a:ext cx="144100" cy="157300"/>
            </a:xfrm>
            <a:custGeom>
              <a:avLst/>
              <a:gdLst/>
              <a:ahLst/>
              <a:cxnLst/>
              <a:rect l="l" t="t" r="r" b="b"/>
              <a:pathLst>
                <a:path w="5764" h="6292" fill="none" extrusionOk="0">
                  <a:moveTo>
                    <a:pt x="5715" y="2641"/>
                  </a:moveTo>
                  <a:lnTo>
                    <a:pt x="5715" y="2641"/>
                  </a:lnTo>
                  <a:lnTo>
                    <a:pt x="5763" y="2978"/>
                  </a:lnTo>
                  <a:lnTo>
                    <a:pt x="5763" y="3266"/>
                  </a:lnTo>
                  <a:lnTo>
                    <a:pt x="5715" y="3890"/>
                  </a:lnTo>
                  <a:lnTo>
                    <a:pt x="5523" y="4466"/>
                  </a:lnTo>
                  <a:lnTo>
                    <a:pt x="5283" y="4995"/>
                  </a:lnTo>
                  <a:lnTo>
                    <a:pt x="4899" y="5427"/>
                  </a:lnTo>
                  <a:lnTo>
                    <a:pt x="4706" y="5619"/>
                  </a:lnTo>
                  <a:lnTo>
                    <a:pt x="4466" y="5811"/>
                  </a:lnTo>
                  <a:lnTo>
                    <a:pt x="4226" y="5955"/>
                  </a:lnTo>
                  <a:lnTo>
                    <a:pt x="3986" y="6051"/>
                  </a:lnTo>
                  <a:lnTo>
                    <a:pt x="3698" y="6147"/>
                  </a:lnTo>
                  <a:lnTo>
                    <a:pt x="3410" y="6243"/>
                  </a:lnTo>
                  <a:lnTo>
                    <a:pt x="3410" y="6243"/>
                  </a:lnTo>
                  <a:lnTo>
                    <a:pt x="3122" y="6291"/>
                  </a:lnTo>
                  <a:lnTo>
                    <a:pt x="2833" y="6291"/>
                  </a:lnTo>
                  <a:lnTo>
                    <a:pt x="2545" y="6243"/>
                  </a:lnTo>
                  <a:lnTo>
                    <a:pt x="2257" y="6195"/>
                  </a:lnTo>
                  <a:lnTo>
                    <a:pt x="2017" y="6099"/>
                  </a:lnTo>
                  <a:lnTo>
                    <a:pt x="1729" y="6003"/>
                  </a:lnTo>
                  <a:lnTo>
                    <a:pt x="1249" y="5667"/>
                  </a:lnTo>
                  <a:lnTo>
                    <a:pt x="816" y="5283"/>
                  </a:lnTo>
                  <a:lnTo>
                    <a:pt x="480" y="4803"/>
                  </a:lnTo>
                  <a:lnTo>
                    <a:pt x="192" y="4274"/>
                  </a:lnTo>
                  <a:lnTo>
                    <a:pt x="96" y="3938"/>
                  </a:lnTo>
                  <a:lnTo>
                    <a:pt x="48" y="3650"/>
                  </a:lnTo>
                  <a:lnTo>
                    <a:pt x="48" y="3650"/>
                  </a:lnTo>
                  <a:lnTo>
                    <a:pt x="0" y="3314"/>
                  </a:lnTo>
                  <a:lnTo>
                    <a:pt x="0" y="3026"/>
                  </a:lnTo>
                  <a:lnTo>
                    <a:pt x="48" y="2401"/>
                  </a:lnTo>
                  <a:lnTo>
                    <a:pt x="240" y="1825"/>
                  </a:lnTo>
                  <a:lnTo>
                    <a:pt x="480" y="1297"/>
                  </a:lnTo>
                  <a:lnTo>
                    <a:pt x="816" y="864"/>
                  </a:lnTo>
                  <a:lnTo>
                    <a:pt x="1057" y="672"/>
                  </a:lnTo>
                  <a:lnTo>
                    <a:pt x="1249" y="480"/>
                  </a:lnTo>
                  <a:lnTo>
                    <a:pt x="1489" y="336"/>
                  </a:lnTo>
                  <a:lnTo>
                    <a:pt x="1777" y="240"/>
                  </a:lnTo>
                  <a:lnTo>
                    <a:pt x="2065" y="144"/>
                  </a:lnTo>
                  <a:lnTo>
                    <a:pt x="2353" y="48"/>
                  </a:lnTo>
                  <a:lnTo>
                    <a:pt x="2353" y="48"/>
                  </a:lnTo>
                  <a:lnTo>
                    <a:pt x="2641" y="0"/>
                  </a:lnTo>
                  <a:lnTo>
                    <a:pt x="2930" y="0"/>
                  </a:lnTo>
                  <a:lnTo>
                    <a:pt x="3218" y="48"/>
                  </a:lnTo>
                  <a:lnTo>
                    <a:pt x="3458" y="96"/>
                  </a:lnTo>
                  <a:lnTo>
                    <a:pt x="3746" y="192"/>
                  </a:lnTo>
                  <a:lnTo>
                    <a:pt x="3986" y="288"/>
                  </a:lnTo>
                  <a:lnTo>
                    <a:pt x="4514" y="624"/>
                  </a:lnTo>
                  <a:lnTo>
                    <a:pt x="4899" y="1009"/>
                  </a:lnTo>
                  <a:lnTo>
                    <a:pt x="5283" y="1489"/>
                  </a:lnTo>
                  <a:lnTo>
                    <a:pt x="5523" y="2017"/>
                  </a:lnTo>
                  <a:lnTo>
                    <a:pt x="5619" y="2353"/>
                  </a:lnTo>
                  <a:lnTo>
                    <a:pt x="5715" y="2641"/>
                  </a:lnTo>
                </a:path>
              </a:pathLst>
            </a:custGeom>
            <a:no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894" name="Google Shape;3894;p59"/>
            <p:cNvSpPr/>
            <p:nvPr/>
          </p:nvSpPr>
          <p:spPr>
            <a:xfrm>
              <a:off x="550275" y="3057975"/>
              <a:ext cx="82875" cy="92475"/>
            </a:xfrm>
            <a:custGeom>
              <a:avLst/>
              <a:gdLst/>
              <a:ahLst/>
              <a:cxnLst/>
              <a:rect l="l" t="t" r="r" b="b"/>
              <a:pathLst>
                <a:path w="3315" h="3699" extrusionOk="0">
                  <a:moveTo>
                    <a:pt x="1633" y="1"/>
                  </a:moveTo>
                  <a:lnTo>
                    <a:pt x="1345" y="49"/>
                  </a:lnTo>
                  <a:lnTo>
                    <a:pt x="1009" y="145"/>
                  </a:lnTo>
                  <a:lnTo>
                    <a:pt x="721" y="289"/>
                  </a:lnTo>
                  <a:lnTo>
                    <a:pt x="481" y="481"/>
                  </a:lnTo>
                  <a:lnTo>
                    <a:pt x="289" y="769"/>
                  </a:lnTo>
                  <a:lnTo>
                    <a:pt x="97" y="1057"/>
                  </a:lnTo>
                  <a:lnTo>
                    <a:pt x="1" y="1393"/>
                  </a:lnTo>
                  <a:lnTo>
                    <a:pt x="1" y="1778"/>
                  </a:lnTo>
                  <a:lnTo>
                    <a:pt x="1" y="2162"/>
                  </a:lnTo>
                  <a:lnTo>
                    <a:pt x="97" y="2450"/>
                  </a:lnTo>
                  <a:lnTo>
                    <a:pt x="241" y="2786"/>
                  </a:lnTo>
                  <a:lnTo>
                    <a:pt x="433" y="3026"/>
                  </a:lnTo>
                  <a:lnTo>
                    <a:pt x="625" y="3266"/>
                  </a:lnTo>
                  <a:lnTo>
                    <a:pt x="865" y="3459"/>
                  </a:lnTo>
                  <a:lnTo>
                    <a:pt x="1153" y="3603"/>
                  </a:lnTo>
                  <a:lnTo>
                    <a:pt x="1441" y="3651"/>
                  </a:lnTo>
                  <a:lnTo>
                    <a:pt x="1729" y="3699"/>
                  </a:lnTo>
                  <a:lnTo>
                    <a:pt x="2018" y="3651"/>
                  </a:lnTo>
                  <a:lnTo>
                    <a:pt x="2258" y="3603"/>
                  </a:lnTo>
                  <a:lnTo>
                    <a:pt x="2450" y="3507"/>
                  </a:lnTo>
                  <a:lnTo>
                    <a:pt x="2642" y="3410"/>
                  </a:lnTo>
                  <a:lnTo>
                    <a:pt x="2834" y="3266"/>
                  </a:lnTo>
                  <a:lnTo>
                    <a:pt x="2978" y="3074"/>
                  </a:lnTo>
                  <a:lnTo>
                    <a:pt x="3122" y="2882"/>
                  </a:lnTo>
                  <a:lnTo>
                    <a:pt x="3218" y="2690"/>
                  </a:lnTo>
                  <a:lnTo>
                    <a:pt x="3314" y="2450"/>
                  </a:lnTo>
                  <a:lnTo>
                    <a:pt x="2114" y="97"/>
                  </a:lnTo>
                  <a:lnTo>
                    <a:pt x="1874" y="1"/>
                  </a:lnTo>
                  <a:close/>
                </a:path>
              </a:pathLst>
            </a:custGeom>
            <a:solidFill>
              <a:srgbClr val="BF501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895" name="Google Shape;3895;p59"/>
            <p:cNvSpPr/>
            <p:nvPr/>
          </p:nvSpPr>
          <p:spPr>
            <a:xfrm>
              <a:off x="550275" y="3057975"/>
              <a:ext cx="82875" cy="92475"/>
            </a:xfrm>
            <a:custGeom>
              <a:avLst/>
              <a:gdLst/>
              <a:ahLst/>
              <a:cxnLst/>
              <a:rect l="l" t="t" r="r" b="b"/>
              <a:pathLst>
                <a:path w="3315" h="3699" fill="none" extrusionOk="0">
                  <a:moveTo>
                    <a:pt x="1633" y="1"/>
                  </a:moveTo>
                  <a:lnTo>
                    <a:pt x="1633" y="1"/>
                  </a:lnTo>
                  <a:lnTo>
                    <a:pt x="1345" y="49"/>
                  </a:lnTo>
                  <a:lnTo>
                    <a:pt x="1345" y="49"/>
                  </a:lnTo>
                  <a:lnTo>
                    <a:pt x="1009" y="145"/>
                  </a:lnTo>
                  <a:lnTo>
                    <a:pt x="721" y="289"/>
                  </a:lnTo>
                  <a:lnTo>
                    <a:pt x="481" y="481"/>
                  </a:lnTo>
                  <a:lnTo>
                    <a:pt x="289" y="769"/>
                  </a:lnTo>
                  <a:lnTo>
                    <a:pt x="97" y="1057"/>
                  </a:lnTo>
                  <a:lnTo>
                    <a:pt x="1" y="1393"/>
                  </a:lnTo>
                  <a:lnTo>
                    <a:pt x="1" y="1778"/>
                  </a:lnTo>
                  <a:lnTo>
                    <a:pt x="1" y="2162"/>
                  </a:lnTo>
                  <a:lnTo>
                    <a:pt x="1" y="2162"/>
                  </a:lnTo>
                  <a:lnTo>
                    <a:pt x="97" y="2450"/>
                  </a:lnTo>
                  <a:lnTo>
                    <a:pt x="241" y="2786"/>
                  </a:lnTo>
                  <a:lnTo>
                    <a:pt x="433" y="3026"/>
                  </a:lnTo>
                  <a:lnTo>
                    <a:pt x="625" y="3266"/>
                  </a:lnTo>
                  <a:lnTo>
                    <a:pt x="865" y="3459"/>
                  </a:lnTo>
                  <a:lnTo>
                    <a:pt x="1153" y="3603"/>
                  </a:lnTo>
                  <a:lnTo>
                    <a:pt x="1441" y="3651"/>
                  </a:lnTo>
                  <a:lnTo>
                    <a:pt x="1729" y="3699"/>
                  </a:lnTo>
                  <a:lnTo>
                    <a:pt x="1729" y="3699"/>
                  </a:lnTo>
                  <a:lnTo>
                    <a:pt x="2018" y="3651"/>
                  </a:lnTo>
                  <a:lnTo>
                    <a:pt x="2018" y="3651"/>
                  </a:lnTo>
                  <a:lnTo>
                    <a:pt x="2258" y="3603"/>
                  </a:lnTo>
                  <a:lnTo>
                    <a:pt x="2450" y="3507"/>
                  </a:lnTo>
                  <a:lnTo>
                    <a:pt x="2642" y="3410"/>
                  </a:lnTo>
                  <a:lnTo>
                    <a:pt x="2834" y="3266"/>
                  </a:lnTo>
                  <a:lnTo>
                    <a:pt x="2978" y="3074"/>
                  </a:lnTo>
                  <a:lnTo>
                    <a:pt x="3122" y="2882"/>
                  </a:lnTo>
                  <a:lnTo>
                    <a:pt x="3218" y="2690"/>
                  </a:lnTo>
                  <a:lnTo>
                    <a:pt x="3314" y="2450"/>
                  </a:lnTo>
                  <a:lnTo>
                    <a:pt x="2114" y="97"/>
                  </a:lnTo>
                  <a:lnTo>
                    <a:pt x="2114" y="97"/>
                  </a:lnTo>
                  <a:lnTo>
                    <a:pt x="1874" y="1"/>
                  </a:lnTo>
                  <a:lnTo>
                    <a:pt x="1633" y="1"/>
                  </a:lnTo>
                </a:path>
              </a:pathLst>
            </a:custGeom>
            <a:no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896" name="Google Shape;3896;p59"/>
            <p:cNvSpPr/>
            <p:nvPr/>
          </p:nvSpPr>
          <p:spPr>
            <a:xfrm>
              <a:off x="537075" y="3073600"/>
              <a:ext cx="1225" cy="25"/>
            </a:xfrm>
            <a:custGeom>
              <a:avLst/>
              <a:gdLst/>
              <a:ahLst/>
              <a:cxnLst/>
              <a:rect l="l" t="t" r="r" b="b"/>
              <a:pathLst>
                <a:path w="49" h="1" extrusionOk="0">
                  <a:moveTo>
                    <a:pt x="48" y="0"/>
                  </a:moveTo>
                  <a:lnTo>
                    <a:pt x="0" y="0"/>
                  </a:lnTo>
                  <a:lnTo>
                    <a:pt x="48" y="0"/>
                  </a:lnTo>
                  <a:close/>
                </a:path>
              </a:pathLst>
            </a:custGeom>
            <a:solidFill>
              <a:srgbClr val="210A0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897" name="Google Shape;3897;p59"/>
            <p:cNvSpPr/>
            <p:nvPr/>
          </p:nvSpPr>
          <p:spPr>
            <a:xfrm>
              <a:off x="528675" y="3062775"/>
              <a:ext cx="25" cy="1225"/>
            </a:xfrm>
            <a:custGeom>
              <a:avLst/>
              <a:gdLst/>
              <a:ahLst/>
              <a:cxnLst/>
              <a:rect l="l" t="t" r="r" b="b"/>
              <a:pathLst>
                <a:path w="1" h="49" extrusionOk="0">
                  <a:moveTo>
                    <a:pt x="0" y="49"/>
                  </a:moveTo>
                  <a:lnTo>
                    <a:pt x="0" y="1"/>
                  </a:lnTo>
                  <a:lnTo>
                    <a:pt x="0" y="49"/>
                  </a:lnTo>
                  <a:close/>
                </a:path>
              </a:pathLst>
            </a:custGeom>
            <a:solidFill>
              <a:srgbClr val="210A0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898" name="Google Shape;3898;p59"/>
            <p:cNvSpPr/>
            <p:nvPr/>
          </p:nvSpPr>
          <p:spPr>
            <a:xfrm>
              <a:off x="655925" y="3101200"/>
              <a:ext cx="81675" cy="66050"/>
            </a:xfrm>
            <a:custGeom>
              <a:avLst/>
              <a:gdLst/>
              <a:ahLst/>
              <a:cxnLst/>
              <a:rect l="l" t="t" r="r" b="b"/>
              <a:pathLst>
                <a:path w="3267" h="2642" extrusionOk="0">
                  <a:moveTo>
                    <a:pt x="1490" y="1"/>
                  </a:moveTo>
                  <a:lnTo>
                    <a:pt x="1201" y="49"/>
                  </a:lnTo>
                  <a:lnTo>
                    <a:pt x="961" y="97"/>
                  </a:lnTo>
                  <a:lnTo>
                    <a:pt x="721" y="145"/>
                  </a:lnTo>
                  <a:lnTo>
                    <a:pt x="481" y="241"/>
                  </a:lnTo>
                  <a:lnTo>
                    <a:pt x="433" y="721"/>
                  </a:lnTo>
                  <a:lnTo>
                    <a:pt x="337" y="1153"/>
                  </a:lnTo>
                  <a:lnTo>
                    <a:pt x="193" y="1537"/>
                  </a:lnTo>
                  <a:lnTo>
                    <a:pt x="1" y="1922"/>
                  </a:lnTo>
                  <a:lnTo>
                    <a:pt x="241" y="2210"/>
                  </a:lnTo>
                  <a:lnTo>
                    <a:pt x="577" y="2402"/>
                  </a:lnTo>
                  <a:lnTo>
                    <a:pt x="1009" y="2546"/>
                  </a:lnTo>
                  <a:lnTo>
                    <a:pt x="1442" y="2642"/>
                  </a:lnTo>
                  <a:lnTo>
                    <a:pt x="1922" y="2642"/>
                  </a:lnTo>
                  <a:lnTo>
                    <a:pt x="2210" y="2546"/>
                  </a:lnTo>
                  <a:lnTo>
                    <a:pt x="2498" y="2450"/>
                  </a:lnTo>
                  <a:lnTo>
                    <a:pt x="2738" y="2306"/>
                  </a:lnTo>
                  <a:lnTo>
                    <a:pt x="2930" y="2114"/>
                  </a:lnTo>
                  <a:lnTo>
                    <a:pt x="3074" y="1922"/>
                  </a:lnTo>
                  <a:lnTo>
                    <a:pt x="3218" y="1681"/>
                  </a:lnTo>
                  <a:lnTo>
                    <a:pt x="3266" y="1441"/>
                  </a:lnTo>
                  <a:lnTo>
                    <a:pt x="3218" y="1153"/>
                  </a:lnTo>
                  <a:lnTo>
                    <a:pt x="3122" y="913"/>
                  </a:lnTo>
                  <a:lnTo>
                    <a:pt x="2978" y="673"/>
                  </a:lnTo>
                  <a:lnTo>
                    <a:pt x="2786" y="481"/>
                  </a:lnTo>
                  <a:lnTo>
                    <a:pt x="2546" y="289"/>
                  </a:lnTo>
                  <a:lnTo>
                    <a:pt x="2258" y="145"/>
                  </a:lnTo>
                  <a:lnTo>
                    <a:pt x="1970" y="49"/>
                  </a:lnTo>
                  <a:lnTo>
                    <a:pt x="1586" y="1"/>
                  </a:lnTo>
                  <a:close/>
                </a:path>
              </a:pathLst>
            </a:custGeom>
            <a:solidFill>
              <a:srgbClr val="BF501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899" name="Google Shape;3899;p59"/>
            <p:cNvSpPr/>
            <p:nvPr/>
          </p:nvSpPr>
          <p:spPr>
            <a:xfrm>
              <a:off x="655925" y="3101200"/>
              <a:ext cx="81675" cy="66050"/>
            </a:xfrm>
            <a:custGeom>
              <a:avLst/>
              <a:gdLst/>
              <a:ahLst/>
              <a:cxnLst/>
              <a:rect l="l" t="t" r="r" b="b"/>
              <a:pathLst>
                <a:path w="3267" h="2642" fill="none" extrusionOk="0">
                  <a:moveTo>
                    <a:pt x="1490" y="1"/>
                  </a:moveTo>
                  <a:lnTo>
                    <a:pt x="1490" y="1"/>
                  </a:lnTo>
                  <a:lnTo>
                    <a:pt x="1201" y="49"/>
                  </a:lnTo>
                  <a:lnTo>
                    <a:pt x="961" y="97"/>
                  </a:lnTo>
                  <a:lnTo>
                    <a:pt x="721" y="145"/>
                  </a:lnTo>
                  <a:lnTo>
                    <a:pt x="481" y="241"/>
                  </a:lnTo>
                  <a:lnTo>
                    <a:pt x="481" y="241"/>
                  </a:lnTo>
                  <a:lnTo>
                    <a:pt x="433" y="721"/>
                  </a:lnTo>
                  <a:lnTo>
                    <a:pt x="337" y="1153"/>
                  </a:lnTo>
                  <a:lnTo>
                    <a:pt x="193" y="1537"/>
                  </a:lnTo>
                  <a:lnTo>
                    <a:pt x="1" y="1922"/>
                  </a:lnTo>
                  <a:lnTo>
                    <a:pt x="1" y="1922"/>
                  </a:lnTo>
                  <a:lnTo>
                    <a:pt x="241" y="2210"/>
                  </a:lnTo>
                  <a:lnTo>
                    <a:pt x="577" y="2402"/>
                  </a:lnTo>
                  <a:lnTo>
                    <a:pt x="1009" y="2546"/>
                  </a:lnTo>
                  <a:lnTo>
                    <a:pt x="1442" y="2642"/>
                  </a:lnTo>
                  <a:lnTo>
                    <a:pt x="1442" y="2642"/>
                  </a:lnTo>
                  <a:lnTo>
                    <a:pt x="1586" y="2642"/>
                  </a:lnTo>
                  <a:lnTo>
                    <a:pt x="1586" y="2642"/>
                  </a:lnTo>
                  <a:lnTo>
                    <a:pt x="1922" y="2642"/>
                  </a:lnTo>
                  <a:lnTo>
                    <a:pt x="2210" y="2546"/>
                  </a:lnTo>
                  <a:lnTo>
                    <a:pt x="2498" y="2450"/>
                  </a:lnTo>
                  <a:lnTo>
                    <a:pt x="2738" y="2306"/>
                  </a:lnTo>
                  <a:lnTo>
                    <a:pt x="2930" y="2114"/>
                  </a:lnTo>
                  <a:lnTo>
                    <a:pt x="3074" y="1922"/>
                  </a:lnTo>
                  <a:lnTo>
                    <a:pt x="3218" y="1681"/>
                  </a:lnTo>
                  <a:lnTo>
                    <a:pt x="3266" y="1441"/>
                  </a:lnTo>
                  <a:lnTo>
                    <a:pt x="3266" y="1441"/>
                  </a:lnTo>
                  <a:lnTo>
                    <a:pt x="3218" y="1153"/>
                  </a:lnTo>
                  <a:lnTo>
                    <a:pt x="3122" y="913"/>
                  </a:lnTo>
                  <a:lnTo>
                    <a:pt x="2978" y="673"/>
                  </a:lnTo>
                  <a:lnTo>
                    <a:pt x="2786" y="481"/>
                  </a:lnTo>
                  <a:lnTo>
                    <a:pt x="2546" y="289"/>
                  </a:lnTo>
                  <a:lnTo>
                    <a:pt x="2258" y="145"/>
                  </a:lnTo>
                  <a:lnTo>
                    <a:pt x="1970" y="49"/>
                  </a:lnTo>
                  <a:lnTo>
                    <a:pt x="1586" y="1"/>
                  </a:lnTo>
                  <a:lnTo>
                    <a:pt x="1586" y="1"/>
                  </a:lnTo>
                  <a:lnTo>
                    <a:pt x="1490" y="1"/>
                  </a:lnTo>
                </a:path>
              </a:pathLst>
            </a:custGeom>
            <a:no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900" name="Google Shape;3900;p59"/>
            <p:cNvSpPr/>
            <p:nvPr/>
          </p:nvSpPr>
          <p:spPr>
            <a:xfrm>
              <a:off x="651125" y="3107200"/>
              <a:ext cx="16850" cy="42050"/>
            </a:xfrm>
            <a:custGeom>
              <a:avLst/>
              <a:gdLst/>
              <a:ahLst/>
              <a:cxnLst/>
              <a:rect l="l" t="t" r="r" b="b"/>
              <a:pathLst>
                <a:path w="674" h="1682" extrusionOk="0">
                  <a:moveTo>
                    <a:pt x="673" y="1"/>
                  </a:moveTo>
                  <a:lnTo>
                    <a:pt x="385" y="193"/>
                  </a:lnTo>
                  <a:lnTo>
                    <a:pt x="193" y="433"/>
                  </a:lnTo>
                  <a:lnTo>
                    <a:pt x="49" y="721"/>
                  </a:lnTo>
                  <a:lnTo>
                    <a:pt x="1" y="1009"/>
                  </a:lnTo>
                  <a:lnTo>
                    <a:pt x="1" y="1153"/>
                  </a:lnTo>
                  <a:lnTo>
                    <a:pt x="49" y="1345"/>
                  </a:lnTo>
                  <a:lnTo>
                    <a:pt x="97" y="1538"/>
                  </a:lnTo>
                  <a:lnTo>
                    <a:pt x="193" y="1682"/>
                  </a:lnTo>
                  <a:lnTo>
                    <a:pt x="385" y="1297"/>
                  </a:lnTo>
                  <a:lnTo>
                    <a:pt x="529" y="913"/>
                  </a:lnTo>
                  <a:lnTo>
                    <a:pt x="625" y="481"/>
                  </a:lnTo>
                  <a:lnTo>
                    <a:pt x="673" y="1"/>
                  </a:lnTo>
                  <a:close/>
                </a:path>
              </a:pathLst>
            </a:custGeom>
            <a:solidFill>
              <a:srgbClr val="BF501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901" name="Google Shape;3901;p59"/>
            <p:cNvSpPr/>
            <p:nvPr/>
          </p:nvSpPr>
          <p:spPr>
            <a:xfrm>
              <a:off x="651125" y="3107200"/>
              <a:ext cx="16850" cy="42050"/>
            </a:xfrm>
            <a:custGeom>
              <a:avLst/>
              <a:gdLst/>
              <a:ahLst/>
              <a:cxnLst/>
              <a:rect l="l" t="t" r="r" b="b"/>
              <a:pathLst>
                <a:path w="674" h="1682" fill="none" extrusionOk="0">
                  <a:moveTo>
                    <a:pt x="673" y="1"/>
                  </a:moveTo>
                  <a:lnTo>
                    <a:pt x="673" y="1"/>
                  </a:lnTo>
                  <a:lnTo>
                    <a:pt x="385" y="193"/>
                  </a:lnTo>
                  <a:lnTo>
                    <a:pt x="193" y="433"/>
                  </a:lnTo>
                  <a:lnTo>
                    <a:pt x="49" y="721"/>
                  </a:lnTo>
                  <a:lnTo>
                    <a:pt x="1" y="1009"/>
                  </a:lnTo>
                  <a:lnTo>
                    <a:pt x="1" y="1009"/>
                  </a:lnTo>
                  <a:lnTo>
                    <a:pt x="1" y="1153"/>
                  </a:lnTo>
                  <a:lnTo>
                    <a:pt x="49" y="1345"/>
                  </a:lnTo>
                  <a:lnTo>
                    <a:pt x="97" y="1538"/>
                  </a:lnTo>
                  <a:lnTo>
                    <a:pt x="193" y="1682"/>
                  </a:lnTo>
                  <a:lnTo>
                    <a:pt x="193" y="1682"/>
                  </a:lnTo>
                  <a:lnTo>
                    <a:pt x="385" y="1297"/>
                  </a:lnTo>
                  <a:lnTo>
                    <a:pt x="529" y="913"/>
                  </a:lnTo>
                  <a:lnTo>
                    <a:pt x="625" y="481"/>
                  </a:lnTo>
                  <a:lnTo>
                    <a:pt x="673" y="1"/>
                  </a:lnTo>
                </a:path>
              </a:pathLst>
            </a:custGeom>
            <a:no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902" name="Google Shape;3902;p59"/>
            <p:cNvSpPr/>
            <p:nvPr/>
          </p:nvSpPr>
          <p:spPr>
            <a:xfrm>
              <a:off x="886450" y="2915100"/>
              <a:ext cx="82875" cy="40850"/>
            </a:xfrm>
            <a:custGeom>
              <a:avLst/>
              <a:gdLst/>
              <a:ahLst/>
              <a:cxnLst/>
              <a:rect l="l" t="t" r="r" b="b"/>
              <a:pathLst>
                <a:path w="3315" h="1634" extrusionOk="0">
                  <a:moveTo>
                    <a:pt x="1393" y="1"/>
                  </a:moveTo>
                  <a:lnTo>
                    <a:pt x="1153" y="49"/>
                  </a:lnTo>
                  <a:lnTo>
                    <a:pt x="913" y="97"/>
                  </a:lnTo>
                  <a:lnTo>
                    <a:pt x="625" y="241"/>
                  </a:lnTo>
                  <a:lnTo>
                    <a:pt x="385" y="385"/>
                  </a:lnTo>
                  <a:lnTo>
                    <a:pt x="193" y="625"/>
                  </a:lnTo>
                  <a:lnTo>
                    <a:pt x="49" y="865"/>
                  </a:lnTo>
                  <a:lnTo>
                    <a:pt x="1" y="913"/>
                  </a:lnTo>
                  <a:lnTo>
                    <a:pt x="1" y="961"/>
                  </a:lnTo>
                  <a:lnTo>
                    <a:pt x="97" y="1057"/>
                  </a:lnTo>
                  <a:lnTo>
                    <a:pt x="193" y="1105"/>
                  </a:lnTo>
                  <a:lnTo>
                    <a:pt x="289" y="1057"/>
                  </a:lnTo>
                  <a:lnTo>
                    <a:pt x="337" y="1009"/>
                  </a:lnTo>
                  <a:lnTo>
                    <a:pt x="433" y="817"/>
                  </a:lnTo>
                  <a:lnTo>
                    <a:pt x="625" y="625"/>
                  </a:lnTo>
                  <a:lnTo>
                    <a:pt x="817" y="529"/>
                  </a:lnTo>
                  <a:lnTo>
                    <a:pt x="1009" y="385"/>
                  </a:lnTo>
                  <a:lnTo>
                    <a:pt x="1201" y="337"/>
                  </a:lnTo>
                  <a:lnTo>
                    <a:pt x="1441" y="337"/>
                  </a:lnTo>
                  <a:lnTo>
                    <a:pt x="1826" y="433"/>
                  </a:lnTo>
                  <a:lnTo>
                    <a:pt x="2210" y="577"/>
                  </a:lnTo>
                  <a:lnTo>
                    <a:pt x="2594" y="817"/>
                  </a:lnTo>
                  <a:lnTo>
                    <a:pt x="2882" y="1153"/>
                  </a:lnTo>
                  <a:lnTo>
                    <a:pt x="2978" y="1345"/>
                  </a:lnTo>
                  <a:lnTo>
                    <a:pt x="3026" y="1538"/>
                  </a:lnTo>
                  <a:lnTo>
                    <a:pt x="3122" y="1634"/>
                  </a:lnTo>
                  <a:lnTo>
                    <a:pt x="3218" y="1634"/>
                  </a:lnTo>
                  <a:lnTo>
                    <a:pt x="3314" y="1538"/>
                  </a:lnTo>
                  <a:lnTo>
                    <a:pt x="3314" y="1441"/>
                  </a:lnTo>
                  <a:lnTo>
                    <a:pt x="3218" y="1201"/>
                  </a:lnTo>
                  <a:lnTo>
                    <a:pt x="3122" y="961"/>
                  </a:lnTo>
                  <a:lnTo>
                    <a:pt x="2978" y="721"/>
                  </a:lnTo>
                  <a:lnTo>
                    <a:pt x="2834" y="529"/>
                  </a:lnTo>
                  <a:lnTo>
                    <a:pt x="2594" y="385"/>
                  </a:lnTo>
                  <a:lnTo>
                    <a:pt x="2402" y="193"/>
                  </a:lnTo>
                  <a:lnTo>
                    <a:pt x="2162" y="97"/>
                  </a:lnTo>
                  <a:lnTo>
                    <a:pt x="1922" y="1"/>
                  </a:lnTo>
                  <a:close/>
                </a:path>
              </a:pathLst>
            </a:custGeom>
            <a:solidFill>
              <a:srgbClr val="4D2A2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903" name="Google Shape;3903;p59"/>
            <p:cNvSpPr/>
            <p:nvPr/>
          </p:nvSpPr>
          <p:spPr>
            <a:xfrm>
              <a:off x="683550" y="2918700"/>
              <a:ext cx="81675" cy="39650"/>
            </a:xfrm>
            <a:custGeom>
              <a:avLst/>
              <a:gdLst/>
              <a:ahLst/>
              <a:cxnLst/>
              <a:rect l="l" t="t" r="r" b="b"/>
              <a:pathLst>
                <a:path w="3267" h="1586" extrusionOk="0">
                  <a:moveTo>
                    <a:pt x="1585" y="1"/>
                  </a:moveTo>
                  <a:lnTo>
                    <a:pt x="1345" y="97"/>
                  </a:lnTo>
                  <a:lnTo>
                    <a:pt x="913" y="289"/>
                  </a:lnTo>
                  <a:lnTo>
                    <a:pt x="673" y="433"/>
                  </a:lnTo>
                  <a:lnTo>
                    <a:pt x="529" y="577"/>
                  </a:lnTo>
                  <a:lnTo>
                    <a:pt x="337" y="769"/>
                  </a:lnTo>
                  <a:lnTo>
                    <a:pt x="192" y="961"/>
                  </a:lnTo>
                  <a:lnTo>
                    <a:pt x="96" y="1201"/>
                  </a:lnTo>
                  <a:lnTo>
                    <a:pt x="0" y="1442"/>
                  </a:lnTo>
                  <a:lnTo>
                    <a:pt x="0" y="1538"/>
                  </a:lnTo>
                  <a:lnTo>
                    <a:pt x="96" y="1586"/>
                  </a:lnTo>
                  <a:lnTo>
                    <a:pt x="192" y="1586"/>
                  </a:lnTo>
                  <a:lnTo>
                    <a:pt x="289" y="1490"/>
                  </a:lnTo>
                  <a:lnTo>
                    <a:pt x="337" y="1297"/>
                  </a:lnTo>
                  <a:lnTo>
                    <a:pt x="481" y="1153"/>
                  </a:lnTo>
                  <a:lnTo>
                    <a:pt x="769" y="865"/>
                  </a:lnTo>
                  <a:lnTo>
                    <a:pt x="1105" y="625"/>
                  </a:lnTo>
                  <a:lnTo>
                    <a:pt x="1441" y="481"/>
                  </a:lnTo>
                  <a:lnTo>
                    <a:pt x="1873" y="337"/>
                  </a:lnTo>
                  <a:lnTo>
                    <a:pt x="2065" y="337"/>
                  </a:lnTo>
                  <a:lnTo>
                    <a:pt x="2258" y="385"/>
                  </a:lnTo>
                  <a:lnTo>
                    <a:pt x="2450" y="433"/>
                  </a:lnTo>
                  <a:lnTo>
                    <a:pt x="2690" y="529"/>
                  </a:lnTo>
                  <a:lnTo>
                    <a:pt x="2834" y="673"/>
                  </a:lnTo>
                  <a:lnTo>
                    <a:pt x="2978" y="817"/>
                  </a:lnTo>
                  <a:lnTo>
                    <a:pt x="3074" y="865"/>
                  </a:lnTo>
                  <a:lnTo>
                    <a:pt x="3122" y="865"/>
                  </a:lnTo>
                  <a:lnTo>
                    <a:pt x="3218" y="817"/>
                  </a:lnTo>
                  <a:lnTo>
                    <a:pt x="3266" y="721"/>
                  </a:lnTo>
                  <a:lnTo>
                    <a:pt x="3266" y="673"/>
                  </a:lnTo>
                  <a:lnTo>
                    <a:pt x="3218" y="577"/>
                  </a:lnTo>
                  <a:lnTo>
                    <a:pt x="3026" y="385"/>
                  </a:lnTo>
                  <a:lnTo>
                    <a:pt x="2834" y="241"/>
                  </a:lnTo>
                  <a:lnTo>
                    <a:pt x="2594" y="145"/>
                  </a:lnTo>
                  <a:lnTo>
                    <a:pt x="2354" y="49"/>
                  </a:lnTo>
                  <a:lnTo>
                    <a:pt x="1825" y="1"/>
                  </a:lnTo>
                  <a:close/>
                </a:path>
              </a:pathLst>
            </a:custGeom>
            <a:solidFill>
              <a:srgbClr val="4D2A2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904" name="Google Shape;3904;p59"/>
            <p:cNvSpPr/>
            <p:nvPr/>
          </p:nvSpPr>
          <p:spPr>
            <a:xfrm>
              <a:off x="934475" y="3065175"/>
              <a:ext cx="85275" cy="67275"/>
            </a:xfrm>
            <a:custGeom>
              <a:avLst/>
              <a:gdLst/>
              <a:ahLst/>
              <a:cxnLst/>
              <a:rect l="l" t="t" r="r" b="b"/>
              <a:pathLst>
                <a:path w="3411" h="2691" extrusionOk="0">
                  <a:moveTo>
                    <a:pt x="1682" y="1"/>
                  </a:moveTo>
                  <a:lnTo>
                    <a:pt x="1393" y="49"/>
                  </a:lnTo>
                  <a:lnTo>
                    <a:pt x="1057" y="145"/>
                  </a:lnTo>
                  <a:lnTo>
                    <a:pt x="769" y="337"/>
                  </a:lnTo>
                  <a:lnTo>
                    <a:pt x="529" y="481"/>
                  </a:lnTo>
                  <a:lnTo>
                    <a:pt x="337" y="721"/>
                  </a:lnTo>
                  <a:lnTo>
                    <a:pt x="145" y="961"/>
                  </a:lnTo>
                  <a:lnTo>
                    <a:pt x="49" y="1201"/>
                  </a:lnTo>
                  <a:lnTo>
                    <a:pt x="1" y="1490"/>
                  </a:lnTo>
                  <a:lnTo>
                    <a:pt x="49" y="1730"/>
                  </a:lnTo>
                  <a:lnTo>
                    <a:pt x="97" y="1922"/>
                  </a:lnTo>
                  <a:lnTo>
                    <a:pt x="241" y="2114"/>
                  </a:lnTo>
                  <a:lnTo>
                    <a:pt x="385" y="2306"/>
                  </a:lnTo>
                  <a:lnTo>
                    <a:pt x="577" y="2402"/>
                  </a:lnTo>
                  <a:lnTo>
                    <a:pt x="769" y="2546"/>
                  </a:lnTo>
                  <a:lnTo>
                    <a:pt x="1009" y="2594"/>
                  </a:lnTo>
                  <a:lnTo>
                    <a:pt x="1249" y="2642"/>
                  </a:lnTo>
                  <a:lnTo>
                    <a:pt x="1489" y="2690"/>
                  </a:lnTo>
                  <a:lnTo>
                    <a:pt x="1778" y="2642"/>
                  </a:lnTo>
                  <a:lnTo>
                    <a:pt x="2018" y="2594"/>
                  </a:lnTo>
                  <a:lnTo>
                    <a:pt x="2354" y="2498"/>
                  </a:lnTo>
                  <a:lnTo>
                    <a:pt x="2642" y="2354"/>
                  </a:lnTo>
                  <a:lnTo>
                    <a:pt x="2930" y="2162"/>
                  </a:lnTo>
                  <a:lnTo>
                    <a:pt x="3122" y="1970"/>
                  </a:lnTo>
                  <a:lnTo>
                    <a:pt x="3266" y="1730"/>
                  </a:lnTo>
                  <a:lnTo>
                    <a:pt x="3362" y="1442"/>
                  </a:lnTo>
                  <a:lnTo>
                    <a:pt x="3410" y="1201"/>
                  </a:lnTo>
                  <a:lnTo>
                    <a:pt x="3410" y="913"/>
                  </a:lnTo>
                  <a:lnTo>
                    <a:pt x="3314" y="721"/>
                  </a:lnTo>
                  <a:lnTo>
                    <a:pt x="3218" y="529"/>
                  </a:lnTo>
                  <a:lnTo>
                    <a:pt x="3074" y="385"/>
                  </a:lnTo>
                  <a:lnTo>
                    <a:pt x="2882" y="241"/>
                  </a:lnTo>
                  <a:lnTo>
                    <a:pt x="2690" y="145"/>
                  </a:lnTo>
                  <a:lnTo>
                    <a:pt x="2450" y="49"/>
                  </a:lnTo>
                  <a:lnTo>
                    <a:pt x="2210" y="1"/>
                  </a:lnTo>
                  <a:close/>
                </a:path>
              </a:pathLst>
            </a:custGeom>
            <a:solidFill>
              <a:srgbClr val="BF501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905" name="Google Shape;3905;p59"/>
            <p:cNvSpPr/>
            <p:nvPr/>
          </p:nvSpPr>
          <p:spPr>
            <a:xfrm>
              <a:off x="934475" y="3065175"/>
              <a:ext cx="85275" cy="67275"/>
            </a:xfrm>
            <a:custGeom>
              <a:avLst/>
              <a:gdLst/>
              <a:ahLst/>
              <a:cxnLst/>
              <a:rect l="l" t="t" r="r" b="b"/>
              <a:pathLst>
                <a:path w="3411" h="2691" fill="none" extrusionOk="0">
                  <a:moveTo>
                    <a:pt x="1922" y="1"/>
                  </a:moveTo>
                  <a:lnTo>
                    <a:pt x="1922" y="1"/>
                  </a:lnTo>
                  <a:lnTo>
                    <a:pt x="1682" y="1"/>
                  </a:lnTo>
                  <a:lnTo>
                    <a:pt x="1393" y="49"/>
                  </a:lnTo>
                  <a:lnTo>
                    <a:pt x="1393" y="49"/>
                  </a:lnTo>
                  <a:lnTo>
                    <a:pt x="1057" y="145"/>
                  </a:lnTo>
                  <a:lnTo>
                    <a:pt x="769" y="337"/>
                  </a:lnTo>
                  <a:lnTo>
                    <a:pt x="529" y="481"/>
                  </a:lnTo>
                  <a:lnTo>
                    <a:pt x="337" y="721"/>
                  </a:lnTo>
                  <a:lnTo>
                    <a:pt x="145" y="961"/>
                  </a:lnTo>
                  <a:lnTo>
                    <a:pt x="49" y="1201"/>
                  </a:lnTo>
                  <a:lnTo>
                    <a:pt x="1" y="1490"/>
                  </a:lnTo>
                  <a:lnTo>
                    <a:pt x="49" y="1730"/>
                  </a:lnTo>
                  <a:lnTo>
                    <a:pt x="49" y="1730"/>
                  </a:lnTo>
                  <a:lnTo>
                    <a:pt x="97" y="1922"/>
                  </a:lnTo>
                  <a:lnTo>
                    <a:pt x="241" y="2114"/>
                  </a:lnTo>
                  <a:lnTo>
                    <a:pt x="385" y="2306"/>
                  </a:lnTo>
                  <a:lnTo>
                    <a:pt x="577" y="2402"/>
                  </a:lnTo>
                  <a:lnTo>
                    <a:pt x="769" y="2546"/>
                  </a:lnTo>
                  <a:lnTo>
                    <a:pt x="1009" y="2594"/>
                  </a:lnTo>
                  <a:lnTo>
                    <a:pt x="1249" y="2642"/>
                  </a:lnTo>
                  <a:lnTo>
                    <a:pt x="1489" y="2690"/>
                  </a:lnTo>
                  <a:lnTo>
                    <a:pt x="1489" y="2690"/>
                  </a:lnTo>
                  <a:lnTo>
                    <a:pt x="1778" y="2642"/>
                  </a:lnTo>
                  <a:lnTo>
                    <a:pt x="2018" y="2594"/>
                  </a:lnTo>
                  <a:lnTo>
                    <a:pt x="2018" y="2594"/>
                  </a:lnTo>
                  <a:lnTo>
                    <a:pt x="2354" y="2498"/>
                  </a:lnTo>
                  <a:lnTo>
                    <a:pt x="2642" y="2354"/>
                  </a:lnTo>
                  <a:lnTo>
                    <a:pt x="2930" y="2162"/>
                  </a:lnTo>
                  <a:lnTo>
                    <a:pt x="3122" y="1970"/>
                  </a:lnTo>
                  <a:lnTo>
                    <a:pt x="3266" y="1730"/>
                  </a:lnTo>
                  <a:lnTo>
                    <a:pt x="3362" y="1442"/>
                  </a:lnTo>
                  <a:lnTo>
                    <a:pt x="3410" y="1201"/>
                  </a:lnTo>
                  <a:lnTo>
                    <a:pt x="3410" y="913"/>
                  </a:lnTo>
                  <a:lnTo>
                    <a:pt x="3410" y="913"/>
                  </a:lnTo>
                  <a:lnTo>
                    <a:pt x="3314" y="721"/>
                  </a:lnTo>
                  <a:lnTo>
                    <a:pt x="3218" y="529"/>
                  </a:lnTo>
                  <a:lnTo>
                    <a:pt x="3074" y="385"/>
                  </a:lnTo>
                  <a:lnTo>
                    <a:pt x="2882" y="241"/>
                  </a:lnTo>
                  <a:lnTo>
                    <a:pt x="2690" y="145"/>
                  </a:lnTo>
                  <a:lnTo>
                    <a:pt x="2450" y="49"/>
                  </a:lnTo>
                  <a:lnTo>
                    <a:pt x="2210" y="1"/>
                  </a:lnTo>
                  <a:lnTo>
                    <a:pt x="1922" y="1"/>
                  </a:lnTo>
                </a:path>
              </a:pathLst>
            </a:custGeom>
            <a:no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906" name="Google Shape;3906;p59"/>
            <p:cNvSpPr/>
            <p:nvPr/>
          </p:nvSpPr>
          <p:spPr>
            <a:xfrm>
              <a:off x="682350" y="2973925"/>
              <a:ext cx="97275" cy="121300"/>
            </a:xfrm>
            <a:custGeom>
              <a:avLst/>
              <a:gdLst/>
              <a:ahLst/>
              <a:cxnLst/>
              <a:rect l="l" t="t" r="r" b="b"/>
              <a:pathLst>
                <a:path w="3891" h="4852" extrusionOk="0">
                  <a:moveTo>
                    <a:pt x="1873" y="1"/>
                  </a:moveTo>
                  <a:lnTo>
                    <a:pt x="1489" y="49"/>
                  </a:lnTo>
                  <a:lnTo>
                    <a:pt x="1105" y="193"/>
                  </a:lnTo>
                  <a:lnTo>
                    <a:pt x="817" y="385"/>
                  </a:lnTo>
                  <a:lnTo>
                    <a:pt x="529" y="625"/>
                  </a:lnTo>
                  <a:lnTo>
                    <a:pt x="288" y="913"/>
                  </a:lnTo>
                  <a:lnTo>
                    <a:pt x="144" y="1250"/>
                  </a:lnTo>
                  <a:lnTo>
                    <a:pt x="48" y="1586"/>
                  </a:lnTo>
                  <a:lnTo>
                    <a:pt x="0" y="2018"/>
                  </a:lnTo>
                  <a:lnTo>
                    <a:pt x="48" y="3027"/>
                  </a:lnTo>
                  <a:lnTo>
                    <a:pt x="96" y="3411"/>
                  </a:lnTo>
                  <a:lnTo>
                    <a:pt x="240" y="3747"/>
                  </a:lnTo>
                  <a:lnTo>
                    <a:pt x="433" y="4083"/>
                  </a:lnTo>
                  <a:lnTo>
                    <a:pt x="673" y="4371"/>
                  </a:lnTo>
                  <a:lnTo>
                    <a:pt x="961" y="4563"/>
                  </a:lnTo>
                  <a:lnTo>
                    <a:pt x="1297" y="4755"/>
                  </a:lnTo>
                  <a:lnTo>
                    <a:pt x="1681" y="4851"/>
                  </a:lnTo>
                  <a:lnTo>
                    <a:pt x="2065" y="4851"/>
                  </a:lnTo>
                  <a:lnTo>
                    <a:pt x="2450" y="4803"/>
                  </a:lnTo>
                  <a:lnTo>
                    <a:pt x="2786" y="4659"/>
                  </a:lnTo>
                  <a:lnTo>
                    <a:pt x="3122" y="4467"/>
                  </a:lnTo>
                  <a:lnTo>
                    <a:pt x="3410" y="4227"/>
                  </a:lnTo>
                  <a:lnTo>
                    <a:pt x="3650" y="3939"/>
                  </a:lnTo>
                  <a:lnTo>
                    <a:pt x="3794" y="3603"/>
                  </a:lnTo>
                  <a:lnTo>
                    <a:pt x="3890" y="3267"/>
                  </a:lnTo>
                  <a:lnTo>
                    <a:pt x="3890" y="2834"/>
                  </a:lnTo>
                  <a:lnTo>
                    <a:pt x="3842" y="1826"/>
                  </a:lnTo>
                  <a:lnTo>
                    <a:pt x="3794" y="1442"/>
                  </a:lnTo>
                  <a:lnTo>
                    <a:pt x="3698" y="1106"/>
                  </a:lnTo>
                  <a:lnTo>
                    <a:pt x="3506" y="769"/>
                  </a:lnTo>
                  <a:lnTo>
                    <a:pt x="3266" y="481"/>
                  </a:lnTo>
                  <a:lnTo>
                    <a:pt x="2930" y="289"/>
                  </a:lnTo>
                  <a:lnTo>
                    <a:pt x="2594" y="97"/>
                  </a:lnTo>
                  <a:lnTo>
                    <a:pt x="2258" y="1"/>
                  </a:lnTo>
                  <a:close/>
                </a:path>
              </a:pathLst>
            </a:custGeom>
            <a:solidFill>
              <a:srgbClr val="FDFDFD"/>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907" name="Google Shape;3907;p59"/>
            <p:cNvSpPr/>
            <p:nvPr/>
          </p:nvSpPr>
          <p:spPr>
            <a:xfrm>
              <a:off x="708750" y="2982350"/>
              <a:ext cx="70875" cy="105675"/>
            </a:xfrm>
            <a:custGeom>
              <a:avLst/>
              <a:gdLst/>
              <a:ahLst/>
              <a:cxnLst/>
              <a:rect l="l" t="t" r="r" b="b"/>
              <a:pathLst>
                <a:path w="2835" h="4227" extrusionOk="0">
                  <a:moveTo>
                    <a:pt x="1634" y="0"/>
                  </a:moveTo>
                  <a:lnTo>
                    <a:pt x="1250" y="96"/>
                  </a:lnTo>
                  <a:lnTo>
                    <a:pt x="961" y="192"/>
                  </a:lnTo>
                  <a:lnTo>
                    <a:pt x="673" y="432"/>
                  </a:lnTo>
                  <a:lnTo>
                    <a:pt x="433" y="672"/>
                  </a:lnTo>
                  <a:lnTo>
                    <a:pt x="241" y="1009"/>
                  </a:lnTo>
                  <a:lnTo>
                    <a:pt x="97" y="1345"/>
                  </a:lnTo>
                  <a:lnTo>
                    <a:pt x="1" y="1777"/>
                  </a:lnTo>
                  <a:lnTo>
                    <a:pt x="1" y="2161"/>
                  </a:lnTo>
                  <a:lnTo>
                    <a:pt x="49" y="2593"/>
                  </a:lnTo>
                  <a:lnTo>
                    <a:pt x="193" y="2978"/>
                  </a:lnTo>
                  <a:lnTo>
                    <a:pt x="337" y="3362"/>
                  </a:lnTo>
                  <a:lnTo>
                    <a:pt x="577" y="3650"/>
                  </a:lnTo>
                  <a:lnTo>
                    <a:pt x="817" y="3890"/>
                  </a:lnTo>
                  <a:lnTo>
                    <a:pt x="1105" y="4082"/>
                  </a:lnTo>
                  <a:lnTo>
                    <a:pt x="1442" y="4178"/>
                  </a:lnTo>
                  <a:lnTo>
                    <a:pt x="1778" y="4226"/>
                  </a:lnTo>
                  <a:lnTo>
                    <a:pt x="2018" y="4178"/>
                  </a:lnTo>
                  <a:lnTo>
                    <a:pt x="2402" y="3842"/>
                  </a:lnTo>
                  <a:lnTo>
                    <a:pt x="2546" y="3650"/>
                  </a:lnTo>
                  <a:lnTo>
                    <a:pt x="2642" y="3458"/>
                  </a:lnTo>
                  <a:lnTo>
                    <a:pt x="2738" y="3266"/>
                  </a:lnTo>
                  <a:lnTo>
                    <a:pt x="2834" y="3026"/>
                  </a:lnTo>
                  <a:lnTo>
                    <a:pt x="2834" y="2786"/>
                  </a:lnTo>
                  <a:lnTo>
                    <a:pt x="2834" y="2497"/>
                  </a:lnTo>
                  <a:lnTo>
                    <a:pt x="2786" y="1489"/>
                  </a:lnTo>
                  <a:lnTo>
                    <a:pt x="2738" y="1105"/>
                  </a:lnTo>
                  <a:lnTo>
                    <a:pt x="2594" y="721"/>
                  </a:lnTo>
                  <a:lnTo>
                    <a:pt x="2402" y="384"/>
                  </a:lnTo>
                  <a:lnTo>
                    <a:pt x="2114" y="96"/>
                  </a:lnTo>
                  <a:lnTo>
                    <a:pt x="1874" y="48"/>
                  </a:lnTo>
                  <a:lnTo>
                    <a:pt x="1634" y="0"/>
                  </a:lnTo>
                  <a:close/>
                </a:path>
              </a:pathLst>
            </a:custGeom>
            <a:solidFill>
              <a:srgbClr val="210A0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908" name="Google Shape;3908;p59"/>
            <p:cNvSpPr/>
            <p:nvPr/>
          </p:nvSpPr>
          <p:spPr>
            <a:xfrm>
              <a:off x="828825" y="3030375"/>
              <a:ext cx="21625" cy="22825"/>
            </a:xfrm>
            <a:custGeom>
              <a:avLst/>
              <a:gdLst/>
              <a:ahLst/>
              <a:cxnLst/>
              <a:rect l="l" t="t" r="r" b="b"/>
              <a:pathLst>
                <a:path w="865" h="913" extrusionOk="0">
                  <a:moveTo>
                    <a:pt x="721" y="0"/>
                  </a:moveTo>
                  <a:lnTo>
                    <a:pt x="673" y="48"/>
                  </a:lnTo>
                  <a:lnTo>
                    <a:pt x="577" y="192"/>
                  </a:lnTo>
                  <a:lnTo>
                    <a:pt x="481" y="288"/>
                  </a:lnTo>
                  <a:lnTo>
                    <a:pt x="333" y="436"/>
                  </a:lnTo>
                  <a:lnTo>
                    <a:pt x="333" y="436"/>
                  </a:lnTo>
                  <a:lnTo>
                    <a:pt x="144" y="96"/>
                  </a:lnTo>
                  <a:lnTo>
                    <a:pt x="96" y="48"/>
                  </a:lnTo>
                  <a:lnTo>
                    <a:pt x="48" y="48"/>
                  </a:lnTo>
                  <a:lnTo>
                    <a:pt x="0" y="96"/>
                  </a:lnTo>
                  <a:lnTo>
                    <a:pt x="0" y="192"/>
                  </a:lnTo>
                  <a:lnTo>
                    <a:pt x="241" y="624"/>
                  </a:lnTo>
                  <a:lnTo>
                    <a:pt x="241" y="672"/>
                  </a:lnTo>
                  <a:lnTo>
                    <a:pt x="289" y="672"/>
                  </a:lnTo>
                  <a:lnTo>
                    <a:pt x="385" y="624"/>
                  </a:lnTo>
                  <a:lnTo>
                    <a:pt x="577" y="384"/>
                  </a:lnTo>
                  <a:lnTo>
                    <a:pt x="673" y="240"/>
                  </a:lnTo>
                  <a:lnTo>
                    <a:pt x="673" y="288"/>
                  </a:lnTo>
                  <a:lnTo>
                    <a:pt x="673" y="480"/>
                  </a:lnTo>
                  <a:lnTo>
                    <a:pt x="673" y="672"/>
                  </a:lnTo>
                  <a:lnTo>
                    <a:pt x="673" y="769"/>
                  </a:lnTo>
                  <a:lnTo>
                    <a:pt x="673" y="865"/>
                  </a:lnTo>
                  <a:lnTo>
                    <a:pt x="721" y="913"/>
                  </a:lnTo>
                  <a:lnTo>
                    <a:pt x="769" y="913"/>
                  </a:lnTo>
                  <a:lnTo>
                    <a:pt x="817" y="865"/>
                  </a:lnTo>
                  <a:lnTo>
                    <a:pt x="865" y="769"/>
                  </a:lnTo>
                  <a:lnTo>
                    <a:pt x="865" y="672"/>
                  </a:lnTo>
                  <a:lnTo>
                    <a:pt x="865" y="480"/>
                  </a:lnTo>
                  <a:lnTo>
                    <a:pt x="817" y="96"/>
                  </a:lnTo>
                  <a:lnTo>
                    <a:pt x="769" y="0"/>
                  </a:lnTo>
                  <a:close/>
                </a:path>
              </a:pathLst>
            </a:custGeom>
            <a:solidFill>
              <a:srgbClr val="4D2A2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909" name="Google Shape;3909;p59"/>
            <p:cNvSpPr/>
            <p:nvPr/>
          </p:nvSpPr>
          <p:spPr>
            <a:xfrm>
              <a:off x="239325" y="2558525"/>
              <a:ext cx="283350" cy="421450"/>
            </a:xfrm>
            <a:custGeom>
              <a:avLst/>
              <a:gdLst/>
              <a:ahLst/>
              <a:cxnLst/>
              <a:rect l="l" t="t" r="r" b="b"/>
              <a:pathLst>
                <a:path w="11334" h="16858" extrusionOk="0">
                  <a:moveTo>
                    <a:pt x="4995" y="0"/>
                  </a:moveTo>
                  <a:lnTo>
                    <a:pt x="4322" y="48"/>
                  </a:lnTo>
                  <a:lnTo>
                    <a:pt x="3698" y="144"/>
                  </a:lnTo>
                  <a:lnTo>
                    <a:pt x="4226" y="336"/>
                  </a:lnTo>
                  <a:lnTo>
                    <a:pt x="4755" y="625"/>
                  </a:lnTo>
                  <a:lnTo>
                    <a:pt x="5331" y="961"/>
                  </a:lnTo>
                  <a:lnTo>
                    <a:pt x="5571" y="1153"/>
                  </a:lnTo>
                  <a:lnTo>
                    <a:pt x="5811" y="1393"/>
                  </a:lnTo>
                  <a:lnTo>
                    <a:pt x="6051" y="1633"/>
                  </a:lnTo>
                  <a:lnTo>
                    <a:pt x="6195" y="1921"/>
                  </a:lnTo>
                  <a:lnTo>
                    <a:pt x="6291" y="2209"/>
                  </a:lnTo>
                  <a:lnTo>
                    <a:pt x="6291" y="2498"/>
                  </a:lnTo>
                  <a:lnTo>
                    <a:pt x="6243" y="2834"/>
                  </a:lnTo>
                  <a:lnTo>
                    <a:pt x="6051" y="3170"/>
                  </a:lnTo>
                  <a:lnTo>
                    <a:pt x="5715" y="3602"/>
                  </a:lnTo>
                  <a:lnTo>
                    <a:pt x="5379" y="4082"/>
                  </a:lnTo>
                  <a:lnTo>
                    <a:pt x="5379" y="4082"/>
                  </a:lnTo>
                  <a:lnTo>
                    <a:pt x="5427" y="3746"/>
                  </a:lnTo>
                  <a:lnTo>
                    <a:pt x="5475" y="3410"/>
                  </a:lnTo>
                  <a:lnTo>
                    <a:pt x="5475" y="3122"/>
                  </a:lnTo>
                  <a:lnTo>
                    <a:pt x="5427" y="2930"/>
                  </a:lnTo>
                  <a:lnTo>
                    <a:pt x="5283" y="2594"/>
                  </a:lnTo>
                  <a:lnTo>
                    <a:pt x="5139" y="2305"/>
                  </a:lnTo>
                  <a:lnTo>
                    <a:pt x="4947" y="2017"/>
                  </a:lnTo>
                  <a:lnTo>
                    <a:pt x="4706" y="1825"/>
                  </a:lnTo>
                  <a:lnTo>
                    <a:pt x="4514" y="1681"/>
                  </a:lnTo>
                  <a:lnTo>
                    <a:pt x="4274" y="1537"/>
                  </a:lnTo>
                  <a:lnTo>
                    <a:pt x="3842" y="1345"/>
                  </a:lnTo>
                  <a:lnTo>
                    <a:pt x="3410" y="1249"/>
                  </a:lnTo>
                  <a:lnTo>
                    <a:pt x="3026" y="1201"/>
                  </a:lnTo>
                  <a:lnTo>
                    <a:pt x="2689" y="1249"/>
                  </a:lnTo>
                  <a:lnTo>
                    <a:pt x="3218" y="1249"/>
                  </a:lnTo>
                  <a:lnTo>
                    <a:pt x="3458" y="1345"/>
                  </a:lnTo>
                  <a:lnTo>
                    <a:pt x="3650" y="1441"/>
                  </a:lnTo>
                  <a:lnTo>
                    <a:pt x="4034" y="1729"/>
                  </a:lnTo>
                  <a:lnTo>
                    <a:pt x="4370" y="2017"/>
                  </a:lnTo>
                  <a:lnTo>
                    <a:pt x="4562" y="2353"/>
                  </a:lnTo>
                  <a:lnTo>
                    <a:pt x="4755" y="2642"/>
                  </a:lnTo>
                  <a:lnTo>
                    <a:pt x="4899" y="2930"/>
                  </a:lnTo>
                  <a:lnTo>
                    <a:pt x="4466" y="3170"/>
                  </a:lnTo>
                  <a:lnTo>
                    <a:pt x="4034" y="3458"/>
                  </a:lnTo>
                  <a:lnTo>
                    <a:pt x="3458" y="3890"/>
                  </a:lnTo>
                  <a:lnTo>
                    <a:pt x="2785" y="4419"/>
                  </a:lnTo>
                  <a:lnTo>
                    <a:pt x="2113" y="5091"/>
                  </a:lnTo>
                  <a:lnTo>
                    <a:pt x="1393" y="5907"/>
                  </a:lnTo>
                  <a:lnTo>
                    <a:pt x="1057" y="6340"/>
                  </a:lnTo>
                  <a:lnTo>
                    <a:pt x="768" y="6820"/>
                  </a:lnTo>
                  <a:lnTo>
                    <a:pt x="432" y="7396"/>
                  </a:lnTo>
                  <a:lnTo>
                    <a:pt x="240" y="7972"/>
                  </a:lnTo>
                  <a:lnTo>
                    <a:pt x="48" y="8549"/>
                  </a:lnTo>
                  <a:lnTo>
                    <a:pt x="0" y="9173"/>
                  </a:lnTo>
                  <a:lnTo>
                    <a:pt x="0" y="9797"/>
                  </a:lnTo>
                  <a:lnTo>
                    <a:pt x="48" y="10374"/>
                  </a:lnTo>
                  <a:lnTo>
                    <a:pt x="144" y="10998"/>
                  </a:lnTo>
                  <a:lnTo>
                    <a:pt x="288" y="11622"/>
                  </a:lnTo>
                  <a:lnTo>
                    <a:pt x="528" y="12247"/>
                  </a:lnTo>
                  <a:lnTo>
                    <a:pt x="816" y="12823"/>
                  </a:lnTo>
                  <a:lnTo>
                    <a:pt x="1105" y="13399"/>
                  </a:lnTo>
                  <a:lnTo>
                    <a:pt x="1489" y="13928"/>
                  </a:lnTo>
                  <a:lnTo>
                    <a:pt x="1873" y="14408"/>
                  </a:lnTo>
                  <a:lnTo>
                    <a:pt x="2305" y="14888"/>
                  </a:lnTo>
                  <a:lnTo>
                    <a:pt x="2737" y="15320"/>
                  </a:lnTo>
                  <a:lnTo>
                    <a:pt x="3218" y="15752"/>
                  </a:lnTo>
                  <a:lnTo>
                    <a:pt x="3746" y="16089"/>
                  </a:lnTo>
                  <a:lnTo>
                    <a:pt x="4274" y="16377"/>
                  </a:lnTo>
                  <a:lnTo>
                    <a:pt x="4803" y="16569"/>
                  </a:lnTo>
                  <a:lnTo>
                    <a:pt x="5331" y="16761"/>
                  </a:lnTo>
                  <a:lnTo>
                    <a:pt x="5859" y="16857"/>
                  </a:lnTo>
                  <a:lnTo>
                    <a:pt x="6435" y="16857"/>
                  </a:lnTo>
                  <a:lnTo>
                    <a:pt x="7012" y="16809"/>
                  </a:lnTo>
                  <a:lnTo>
                    <a:pt x="7540" y="16713"/>
                  </a:lnTo>
                  <a:lnTo>
                    <a:pt x="8068" y="16473"/>
                  </a:lnTo>
                  <a:lnTo>
                    <a:pt x="8597" y="16137"/>
                  </a:lnTo>
                  <a:lnTo>
                    <a:pt x="9125" y="15752"/>
                  </a:lnTo>
                  <a:lnTo>
                    <a:pt x="9605" y="15224"/>
                  </a:lnTo>
                  <a:lnTo>
                    <a:pt x="10037" y="14600"/>
                  </a:lnTo>
                  <a:lnTo>
                    <a:pt x="10470" y="13880"/>
                  </a:lnTo>
                  <a:lnTo>
                    <a:pt x="10902" y="13015"/>
                  </a:lnTo>
                  <a:lnTo>
                    <a:pt x="11238" y="12055"/>
                  </a:lnTo>
                  <a:lnTo>
                    <a:pt x="11334" y="11766"/>
                  </a:lnTo>
                  <a:lnTo>
                    <a:pt x="11334" y="11478"/>
                  </a:lnTo>
                  <a:lnTo>
                    <a:pt x="11286" y="11238"/>
                  </a:lnTo>
                  <a:lnTo>
                    <a:pt x="11142" y="10998"/>
                  </a:lnTo>
                  <a:lnTo>
                    <a:pt x="10998" y="10854"/>
                  </a:lnTo>
                  <a:lnTo>
                    <a:pt x="10806" y="10662"/>
                  </a:lnTo>
                  <a:lnTo>
                    <a:pt x="10566" y="10566"/>
                  </a:lnTo>
                  <a:lnTo>
                    <a:pt x="10325" y="10470"/>
                  </a:lnTo>
                  <a:lnTo>
                    <a:pt x="9845" y="10326"/>
                  </a:lnTo>
                  <a:lnTo>
                    <a:pt x="9413" y="10230"/>
                  </a:lnTo>
                  <a:lnTo>
                    <a:pt x="8933" y="10182"/>
                  </a:lnTo>
                  <a:lnTo>
                    <a:pt x="9077" y="10037"/>
                  </a:lnTo>
                  <a:lnTo>
                    <a:pt x="9413" y="9557"/>
                  </a:lnTo>
                  <a:lnTo>
                    <a:pt x="9845" y="8789"/>
                  </a:lnTo>
                  <a:lnTo>
                    <a:pt x="10037" y="8309"/>
                  </a:lnTo>
                  <a:lnTo>
                    <a:pt x="10229" y="7780"/>
                  </a:lnTo>
                  <a:lnTo>
                    <a:pt x="10373" y="7204"/>
                  </a:lnTo>
                  <a:lnTo>
                    <a:pt x="10470" y="6580"/>
                  </a:lnTo>
                  <a:lnTo>
                    <a:pt x="10518" y="5859"/>
                  </a:lnTo>
                  <a:lnTo>
                    <a:pt x="10470" y="5139"/>
                  </a:lnTo>
                  <a:lnTo>
                    <a:pt x="10325" y="4419"/>
                  </a:lnTo>
                  <a:lnTo>
                    <a:pt x="10085" y="3602"/>
                  </a:lnTo>
                  <a:lnTo>
                    <a:pt x="9749" y="2786"/>
                  </a:lnTo>
                  <a:lnTo>
                    <a:pt x="9269" y="1969"/>
                  </a:lnTo>
                  <a:lnTo>
                    <a:pt x="8933" y="1489"/>
                  </a:lnTo>
                  <a:lnTo>
                    <a:pt x="8500" y="1105"/>
                  </a:lnTo>
                  <a:lnTo>
                    <a:pt x="8116" y="769"/>
                  </a:lnTo>
                  <a:lnTo>
                    <a:pt x="7636" y="529"/>
                  </a:lnTo>
                  <a:lnTo>
                    <a:pt x="7204" y="336"/>
                  </a:lnTo>
                  <a:lnTo>
                    <a:pt x="6724" y="192"/>
                  </a:lnTo>
                  <a:lnTo>
                    <a:pt x="6243" y="96"/>
                  </a:lnTo>
                  <a:lnTo>
                    <a:pt x="5811" y="48"/>
                  </a:lnTo>
                  <a:lnTo>
                    <a:pt x="4995" y="0"/>
                  </a:lnTo>
                  <a:close/>
                </a:path>
              </a:pathLst>
            </a:custGeom>
            <a:solidFill>
              <a:srgbClr val="210A0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910" name="Google Shape;3910;p59"/>
            <p:cNvSpPr/>
            <p:nvPr/>
          </p:nvSpPr>
          <p:spPr>
            <a:xfrm>
              <a:off x="442225" y="2804650"/>
              <a:ext cx="97275" cy="169300"/>
            </a:xfrm>
            <a:custGeom>
              <a:avLst/>
              <a:gdLst/>
              <a:ahLst/>
              <a:cxnLst/>
              <a:rect l="l" t="t" r="r" b="b"/>
              <a:pathLst>
                <a:path w="3891" h="6772" extrusionOk="0">
                  <a:moveTo>
                    <a:pt x="2450" y="0"/>
                  </a:moveTo>
                  <a:lnTo>
                    <a:pt x="2161" y="48"/>
                  </a:lnTo>
                  <a:lnTo>
                    <a:pt x="2017" y="144"/>
                  </a:lnTo>
                  <a:lnTo>
                    <a:pt x="1825" y="337"/>
                  </a:lnTo>
                  <a:lnTo>
                    <a:pt x="1633" y="625"/>
                  </a:lnTo>
                  <a:lnTo>
                    <a:pt x="1441" y="961"/>
                  </a:lnTo>
                  <a:lnTo>
                    <a:pt x="1057" y="1825"/>
                  </a:lnTo>
                  <a:lnTo>
                    <a:pt x="673" y="2834"/>
                  </a:lnTo>
                  <a:lnTo>
                    <a:pt x="384" y="3842"/>
                  </a:lnTo>
                  <a:lnTo>
                    <a:pt x="144" y="4851"/>
                  </a:lnTo>
                  <a:lnTo>
                    <a:pt x="0" y="5619"/>
                  </a:lnTo>
                  <a:lnTo>
                    <a:pt x="0" y="5956"/>
                  </a:lnTo>
                  <a:lnTo>
                    <a:pt x="48" y="6196"/>
                  </a:lnTo>
                  <a:lnTo>
                    <a:pt x="192" y="6484"/>
                  </a:lnTo>
                  <a:lnTo>
                    <a:pt x="336" y="6676"/>
                  </a:lnTo>
                  <a:lnTo>
                    <a:pt x="481" y="6772"/>
                  </a:lnTo>
                  <a:lnTo>
                    <a:pt x="625" y="6772"/>
                  </a:lnTo>
                  <a:lnTo>
                    <a:pt x="769" y="6724"/>
                  </a:lnTo>
                  <a:lnTo>
                    <a:pt x="913" y="6676"/>
                  </a:lnTo>
                  <a:lnTo>
                    <a:pt x="1009" y="6628"/>
                  </a:lnTo>
                  <a:lnTo>
                    <a:pt x="3890" y="721"/>
                  </a:lnTo>
                  <a:lnTo>
                    <a:pt x="3746" y="577"/>
                  </a:lnTo>
                  <a:lnTo>
                    <a:pt x="3314" y="289"/>
                  </a:lnTo>
                  <a:lnTo>
                    <a:pt x="3074" y="144"/>
                  </a:lnTo>
                  <a:lnTo>
                    <a:pt x="2786" y="48"/>
                  </a:lnTo>
                  <a:lnTo>
                    <a:pt x="2450" y="0"/>
                  </a:lnTo>
                  <a:close/>
                </a:path>
              </a:pathLst>
            </a:custGeom>
            <a:solidFill>
              <a:srgbClr val="4D6D8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911" name="Google Shape;3911;p59"/>
            <p:cNvSpPr/>
            <p:nvPr/>
          </p:nvSpPr>
          <p:spPr>
            <a:xfrm>
              <a:off x="868450" y="2958325"/>
              <a:ext cx="98475" cy="121300"/>
            </a:xfrm>
            <a:custGeom>
              <a:avLst/>
              <a:gdLst/>
              <a:ahLst/>
              <a:cxnLst/>
              <a:rect l="l" t="t" r="r" b="b"/>
              <a:pathLst>
                <a:path w="3939" h="4852" extrusionOk="0">
                  <a:moveTo>
                    <a:pt x="1729" y="1"/>
                  </a:moveTo>
                  <a:lnTo>
                    <a:pt x="1345" y="49"/>
                  </a:lnTo>
                  <a:lnTo>
                    <a:pt x="1009" y="193"/>
                  </a:lnTo>
                  <a:lnTo>
                    <a:pt x="673" y="433"/>
                  </a:lnTo>
                  <a:lnTo>
                    <a:pt x="432" y="673"/>
                  </a:lnTo>
                  <a:lnTo>
                    <a:pt x="240" y="961"/>
                  </a:lnTo>
                  <a:lnTo>
                    <a:pt x="96" y="1345"/>
                  </a:lnTo>
                  <a:lnTo>
                    <a:pt x="0" y="1682"/>
                  </a:lnTo>
                  <a:lnTo>
                    <a:pt x="0" y="2066"/>
                  </a:lnTo>
                  <a:lnTo>
                    <a:pt x="96" y="3122"/>
                  </a:lnTo>
                  <a:lnTo>
                    <a:pt x="192" y="3458"/>
                  </a:lnTo>
                  <a:lnTo>
                    <a:pt x="336" y="3843"/>
                  </a:lnTo>
                  <a:lnTo>
                    <a:pt x="529" y="4131"/>
                  </a:lnTo>
                  <a:lnTo>
                    <a:pt x="769" y="4419"/>
                  </a:lnTo>
                  <a:lnTo>
                    <a:pt x="1105" y="4611"/>
                  </a:lnTo>
                  <a:lnTo>
                    <a:pt x="1441" y="4755"/>
                  </a:lnTo>
                  <a:lnTo>
                    <a:pt x="1825" y="4851"/>
                  </a:lnTo>
                  <a:lnTo>
                    <a:pt x="2209" y="4851"/>
                  </a:lnTo>
                  <a:lnTo>
                    <a:pt x="2594" y="4755"/>
                  </a:lnTo>
                  <a:lnTo>
                    <a:pt x="2930" y="4611"/>
                  </a:lnTo>
                  <a:lnTo>
                    <a:pt x="3218" y="4419"/>
                  </a:lnTo>
                  <a:lnTo>
                    <a:pt x="3506" y="4131"/>
                  </a:lnTo>
                  <a:lnTo>
                    <a:pt x="3698" y="3843"/>
                  </a:lnTo>
                  <a:lnTo>
                    <a:pt x="3842" y="3506"/>
                  </a:lnTo>
                  <a:lnTo>
                    <a:pt x="3938" y="3122"/>
                  </a:lnTo>
                  <a:lnTo>
                    <a:pt x="3938" y="2738"/>
                  </a:lnTo>
                  <a:lnTo>
                    <a:pt x="3842" y="1730"/>
                  </a:lnTo>
                  <a:lnTo>
                    <a:pt x="3746" y="1345"/>
                  </a:lnTo>
                  <a:lnTo>
                    <a:pt x="3602" y="1009"/>
                  </a:lnTo>
                  <a:lnTo>
                    <a:pt x="3410" y="673"/>
                  </a:lnTo>
                  <a:lnTo>
                    <a:pt x="3122" y="433"/>
                  </a:lnTo>
                  <a:lnTo>
                    <a:pt x="2834" y="193"/>
                  </a:lnTo>
                  <a:lnTo>
                    <a:pt x="2498" y="49"/>
                  </a:lnTo>
                  <a:lnTo>
                    <a:pt x="2113" y="1"/>
                  </a:lnTo>
                  <a:close/>
                </a:path>
              </a:pathLst>
            </a:custGeom>
            <a:solidFill>
              <a:srgbClr val="FDFDFD"/>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912" name="Google Shape;3912;p59"/>
            <p:cNvSpPr/>
            <p:nvPr/>
          </p:nvSpPr>
          <p:spPr>
            <a:xfrm>
              <a:off x="868450" y="2958325"/>
              <a:ext cx="98475" cy="121300"/>
            </a:xfrm>
            <a:custGeom>
              <a:avLst/>
              <a:gdLst/>
              <a:ahLst/>
              <a:cxnLst/>
              <a:rect l="l" t="t" r="r" b="b"/>
              <a:pathLst>
                <a:path w="3939" h="4852" fill="none" extrusionOk="0">
                  <a:moveTo>
                    <a:pt x="2209" y="4851"/>
                  </a:moveTo>
                  <a:lnTo>
                    <a:pt x="2209" y="4851"/>
                  </a:lnTo>
                  <a:lnTo>
                    <a:pt x="2209" y="4851"/>
                  </a:lnTo>
                  <a:lnTo>
                    <a:pt x="2594" y="4755"/>
                  </a:lnTo>
                  <a:lnTo>
                    <a:pt x="2930" y="4611"/>
                  </a:lnTo>
                  <a:lnTo>
                    <a:pt x="3218" y="4419"/>
                  </a:lnTo>
                  <a:lnTo>
                    <a:pt x="3506" y="4131"/>
                  </a:lnTo>
                  <a:lnTo>
                    <a:pt x="3698" y="3843"/>
                  </a:lnTo>
                  <a:lnTo>
                    <a:pt x="3842" y="3506"/>
                  </a:lnTo>
                  <a:lnTo>
                    <a:pt x="3938" y="3122"/>
                  </a:lnTo>
                  <a:lnTo>
                    <a:pt x="3938" y="2738"/>
                  </a:lnTo>
                  <a:lnTo>
                    <a:pt x="3842" y="1730"/>
                  </a:lnTo>
                  <a:lnTo>
                    <a:pt x="3842" y="1730"/>
                  </a:lnTo>
                  <a:lnTo>
                    <a:pt x="3746" y="1345"/>
                  </a:lnTo>
                  <a:lnTo>
                    <a:pt x="3602" y="1009"/>
                  </a:lnTo>
                  <a:lnTo>
                    <a:pt x="3410" y="673"/>
                  </a:lnTo>
                  <a:lnTo>
                    <a:pt x="3122" y="433"/>
                  </a:lnTo>
                  <a:lnTo>
                    <a:pt x="2834" y="193"/>
                  </a:lnTo>
                  <a:lnTo>
                    <a:pt x="2498" y="49"/>
                  </a:lnTo>
                  <a:lnTo>
                    <a:pt x="2113" y="1"/>
                  </a:lnTo>
                  <a:lnTo>
                    <a:pt x="1729" y="1"/>
                  </a:lnTo>
                  <a:lnTo>
                    <a:pt x="1729" y="1"/>
                  </a:lnTo>
                  <a:lnTo>
                    <a:pt x="1345" y="49"/>
                  </a:lnTo>
                  <a:lnTo>
                    <a:pt x="1009" y="193"/>
                  </a:lnTo>
                  <a:lnTo>
                    <a:pt x="673" y="433"/>
                  </a:lnTo>
                  <a:lnTo>
                    <a:pt x="432" y="673"/>
                  </a:lnTo>
                  <a:lnTo>
                    <a:pt x="240" y="961"/>
                  </a:lnTo>
                  <a:lnTo>
                    <a:pt x="96" y="1345"/>
                  </a:lnTo>
                  <a:lnTo>
                    <a:pt x="0" y="1682"/>
                  </a:lnTo>
                  <a:lnTo>
                    <a:pt x="0" y="2066"/>
                  </a:lnTo>
                  <a:lnTo>
                    <a:pt x="96" y="3122"/>
                  </a:lnTo>
                  <a:lnTo>
                    <a:pt x="96" y="3122"/>
                  </a:lnTo>
                  <a:lnTo>
                    <a:pt x="192" y="3458"/>
                  </a:lnTo>
                  <a:lnTo>
                    <a:pt x="336" y="3843"/>
                  </a:lnTo>
                  <a:lnTo>
                    <a:pt x="529" y="4131"/>
                  </a:lnTo>
                  <a:lnTo>
                    <a:pt x="769" y="4419"/>
                  </a:lnTo>
                  <a:lnTo>
                    <a:pt x="1105" y="4611"/>
                  </a:lnTo>
                  <a:lnTo>
                    <a:pt x="1441" y="4755"/>
                  </a:lnTo>
                  <a:lnTo>
                    <a:pt x="1825" y="4851"/>
                  </a:lnTo>
                  <a:lnTo>
                    <a:pt x="2209" y="4851"/>
                  </a:lnTo>
                </a:path>
              </a:pathLst>
            </a:custGeom>
            <a:no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913" name="Google Shape;3913;p59"/>
            <p:cNvSpPr/>
            <p:nvPr/>
          </p:nvSpPr>
          <p:spPr>
            <a:xfrm>
              <a:off x="868450" y="2969125"/>
              <a:ext cx="72050" cy="104500"/>
            </a:xfrm>
            <a:custGeom>
              <a:avLst/>
              <a:gdLst/>
              <a:ahLst/>
              <a:cxnLst/>
              <a:rect l="l" t="t" r="r" b="b"/>
              <a:pathLst>
                <a:path w="2882" h="4180" extrusionOk="0">
                  <a:moveTo>
                    <a:pt x="961" y="1"/>
                  </a:moveTo>
                  <a:lnTo>
                    <a:pt x="721" y="49"/>
                  </a:lnTo>
                  <a:lnTo>
                    <a:pt x="529" y="145"/>
                  </a:lnTo>
                  <a:lnTo>
                    <a:pt x="288" y="481"/>
                  </a:lnTo>
                  <a:lnTo>
                    <a:pt x="96" y="817"/>
                  </a:lnTo>
                  <a:lnTo>
                    <a:pt x="0" y="1250"/>
                  </a:lnTo>
                  <a:lnTo>
                    <a:pt x="0" y="1634"/>
                  </a:lnTo>
                  <a:lnTo>
                    <a:pt x="96" y="2690"/>
                  </a:lnTo>
                  <a:lnTo>
                    <a:pt x="144" y="2930"/>
                  </a:lnTo>
                  <a:lnTo>
                    <a:pt x="192" y="3171"/>
                  </a:lnTo>
                  <a:lnTo>
                    <a:pt x="288" y="3363"/>
                  </a:lnTo>
                  <a:lnTo>
                    <a:pt x="432" y="3555"/>
                  </a:lnTo>
                  <a:lnTo>
                    <a:pt x="577" y="3747"/>
                  </a:lnTo>
                  <a:lnTo>
                    <a:pt x="721" y="3939"/>
                  </a:lnTo>
                  <a:lnTo>
                    <a:pt x="1105" y="4179"/>
                  </a:lnTo>
                  <a:lnTo>
                    <a:pt x="1393" y="4179"/>
                  </a:lnTo>
                  <a:lnTo>
                    <a:pt x="1729" y="4131"/>
                  </a:lnTo>
                  <a:lnTo>
                    <a:pt x="2017" y="3987"/>
                  </a:lnTo>
                  <a:lnTo>
                    <a:pt x="2305" y="3747"/>
                  </a:lnTo>
                  <a:lnTo>
                    <a:pt x="2498" y="3459"/>
                  </a:lnTo>
                  <a:lnTo>
                    <a:pt x="2690" y="3122"/>
                  </a:lnTo>
                  <a:lnTo>
                    <a:pt x="2834" y="2786"/>
                  </a:lnTo>
                  <a:lnTo>
                    <a:pt x="2882" y="2354"/>
                  </a:lnTo>
                  <a:lnTo>
                    <a:pt x="2882" y="1970"/>
                  </a:lnTo>
                  <a:lnTo>
                    <a:pt x="2786" y="1538"/>
                  </a:lnTo>
                  <a:lnTo>
                    <a:pt x="2642" y="1153"/>
                  </a:lnTo>
                  <a:lnTo>
                    <a:pt x="2498" y="817"/>
                  </a:lnTo>
                  <a:lnTo>
                    <a:pt x="2257" y="529"/>
                  </a:lnTo>
                  <a:lnTo>
                    <a:pt x="1969" y="289"/>
                  </a:lnTo>
                  <a:lnTo>
                    <a:pt x="1681" y="145"/>
                  </a:lnTo>
                  <a:lnTo>
                    <a:pt x="1345" y="49"/>
                  </a:lnTo>
                  <a:lnTo>
                    <a:pt x="961" y="1"/>
                  </a:lnTo>
                  <a:close/>
                </a:path>
              </a:pathLst>
            </a:custGeom>
            <a:solidFill>
              <a:srgbClr val="210A0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914" name="Google Shape;3914;p59"/>
            <p:cNvSpPr/>
            <p:nvPr/>
          </p:nvSpPr>
          <p:spPr>
            <a:xfrm>
              <a:off x="457825" y="2674975"/>
              <a:ext cx="710800" cy="584725"/>
            </a:xfrm>
            <a:custGeom>
              <a:avLst/>
              <a:gdLst/>
              <a:ahLst/>
              <a:cxnLst/>
              <a:rect l="l" t="t" r="r" b="b"/>
              <a:pathLst>
                <a:path w="28432" h="23389" extrusionOk="0">
                  <a:moveTo>
                    <a:pt x="13832" y="1"/>
                  </a:moveTo>
                  <a:lnTo>
                    <a:pt x="12631" y="49"/>
                  </a:lnTo>
                  <a:lnTo>
                    <a:pt x="11383" y="193"/>
                  </a:lnTo>
                  <a:lnTo>
                    <a:pt x="10182" y="385"/>
                  </a:lnTo>
                  <a:lnTo>
                    <a:pt x="8981" y="721"/>
                  </a:lnTo>
                  <a:lnTo>
                    <a:pt x="7829" y="1153"/>
                  </a:lnTo>
                  <a:lnTo>
                    <a:pt x="6676" y="1682"/>
                  </a:lnTo>
                  <a:lnTo>
                    <a:pt x="6148" y="2018"/>
                  </a:lnTo>
                  <a:lnTo>
                    <a:pt x="5620" y="2306"/>
                  </a:lnTo>
                  <a:lnTo>
                    <a:pt x="5139" y="2690"/>
                  </a:lnTo>
                  <a:lnTo>
                    <a:pt x="4611" y="3074"/>
                  </a:lnTo>
                  <a:lnTo>
                    <a:pt x="4179" y="3458"/>
                  </a:lnTo>
                  <a:lnTo>
                    <a:pt x="3699" y="3891"/>
                  </a:lnTo>
                  <a:lnTo>
                    <a:pt x="3266" y="4371"/>
                  </a:lnTo>
                  <a:lnTo>
                    <a:pt x="2882" y="4851"/>
                  </a:lnTo>
                  <a:lnTo>
                    <a:pt x="2498" y="5379"/>
                  </a:lnTo>
                  <a:lnTo>
                    <a:pt x="2162" y="5908"/>
                  </a:lnTo>
                  <a:lnTo>
                    <a:pt x="1826" y="6484"/>
                  </a:lnTo>
                  <a:lnTo>
                    <a:pt x="1537" y="7060"/>
                  </a:lnTo>
                  <a:lnTo>
                    <a:pt x="1009" y="8309"/>
                  </a:lnTo>
                  <a:lnTo>
                    <a:pt x="625" y="9510"/>
                  </a:lnTo>
                  <a:lnTo>
                    <a:pt x="337" y="10614"/>
                  </a:lnTo>
                  <a:lnTo>
                    <a:pt x="145" y="11671"/>
                  </a:lnTo>
                  <a:lnTo>
                    <a:pt x="49" y="12679"/>
                  </a:lnTo>
                  <a:lnTo>
                    <a:pt x="1" y="13592"/>
                  </a:lnTo>
                  <a:lnTo>
                    <a:pt x="49" y="14504"/>
                  </a:lnTo>
                  <a:lnTo>
                    <a:pt x="193" y="15321"/>
                  </a:lnTo>
                  <a:lnTo>
                    <a:pt x="385" y="16137"/>
                  </a:lnTo>
                  <a:lnTo>
                    <a:pt x="673" y="16858"/>
                  </a:lnTo>
                  <a:lnTo>
                    <a:pt x="961" y="17530"/>
                  </a:lnTo>
                  <a:lnTo>
                    <a:pt x="1345" y="18202"/>
                  </a:lnTo>
                  <a:lnTo>
                    <a:pt x="1730" y="18779"/>
                  </a:lnTo>
                  <a:lnTo>
                    <a:pt x="2210" y="19355"/>
                  </a:lnTo>
                  <a:lnTo>
                    <a:pt x="2642" y="19835"/>
                  </a:lnTo>
                  <a:lnTo>
                    <a:pt x="3170" y="20315"/>
                  </a:lnTo>
                  <a:lnTo>
                    <a:pt x="3651" y="20748"/>
                  </a:lnTo>
                  <a:lnTo>
                    <a:pt x="4179" y="21132"/>
                  </a:lnTo>
                  <a:lnTo>
                    <a:pt x="4707" y="21516"/>
                  </a:lnTo>
                  <a:lnTo>
                    <a:pt x="5283" y="21804"/>
                  </a:lnTo>
                  <a:lnTo>
                    <a:pt x="6292" y="22332"/>
                  </a:lnTo>
                  <a:lnTo>
                    <a:pt x="7252" y="22765"/>
                  </a:lnTo>
                  <a:lnTo>
                    <a:pt x="8069" y="23053"/>
                  </a:lnTo>
                  <a:lnTo>
                    <a:pt x="8741" y="23245"/>
                  </a:lnTo>
                  <a:lnTo>
                    <a:pt x="9318" y="23389"/>
                  </a:lnTo>
                  <a:lnTo>
                    <a:pt x="9029" y="23245"/>
                  </a:lnTo>
                  <a:lnTo>
                    <a:pt x="8693" y="23101"/>
                  </a:lnTo>
                  <a:lnTo>
                    <a:pt x="8117" y="22621"/>
                  </a:lnTo>
                  <a:lnTo>
                    <a:pt x="7589" y="22140"/>
                  </a:lnTo>
                  <a:lnTo>
                    <a:pt x="7108" y="21564"/>
                  </a:lnTo>
                  <a:lnTo>
                    <a:pt x="6724" y="21084"/>
                  </a:lnTo>
                  <a:lnTo>
                    <a:pt x="6388" y="20652"/>
                  </a:lnTo>
                  <a:lnTo>
                    <a:pt x="6148" y="20267"/>
                  </a:lnTo>
                  <a:lnTo>
                    <a:pt x="5331" y="20267"/>
                  </a:lnTo>
                  <a:lnTo>
                    <a:pt x="4851" y="20123"/>
                  </a:lnTo>
                  <a:lnTo>
                    <a:pt x="4611" y="20075"/>
                  </a:lnTo>
                  <a:lnTo>
                    <a:pt x="4323" y="19931"/>
                  </a:lnTo>
                  <a:lnTo>
                    <a:pt x="4083" y="19787"/>
                  </a:lnTo>
                  <a:lnTo>
                    <a:pt x="3795" y="19595"/>
                  </a:lnTo>
                  <a:lnTo>
                    <a:pt x="3554" y="19355"/>
                  </a:lnTo>
                  <a:lnTo>
                    <a:pt x="3314" y="19067"/>
                  </a:lnTo>
                  <a:lnTo>
                    <a:pt x="3122" y="18730"/>
                  </a:lnTo>
                  <a:lnTo>
                    <a:pt x="2978" y="18346"/>
                  </a:lnTo>
                  <a:lnTo>
                    <a:pt x="2786" y="17818"/>
                  </a:lnTo>
                  <a:lnTo>
                    <a:pt x="2738" y="17338"/>
                  </a:lnTo>
                  <a:lnTo>
                    <a:pt x="2690" y="16906"/>
                  </a:lnTo>
                  <a:lnTo>
                    <a:pt x="2738" y="16473"/>
                  </a:lnTo>
                  <a:lnTo>
                    <a:pt x="2834" y="16137"/>
                  </a:lnTo>
                  <a:lnTo>
                    <a:pt x="2930" y="15801"/>
                  </a:lnTo>
                  <a:lnTo>
                    <a:pt x="3122" y="15513"/>
                  </a:lnTo>
                  <a:lnTo>
                    <a:pt x="3314" y="15225"/>
                  </a:lnTo>
                  <a:lnTo>
                    <a:pt x="3506" y="15033"/>
                  </a:lnTo>
                  <a:lnTo>
                    <a:pt x="3747" y="14840"/>
                  </a:lnTo>
                  <a:lnTo>
                    <a:pt x="4275" y="14504"/>
                  </a:lnTo>
                  <a:lnTo>
                    <a:pt x="4755" y="14312"/>
                  </a:lnTo>
                  <a:lnTo>
                    <a:pt x="5187" y="14168"/>
                  </a:lnTo>
                  <a:lnTo>
                    <a:pt x="7012" y="17770"/>
                  </a:lnTo>
                  <a:lnTo>
                    <a:pt x="7204" y="17290"/>
                  </a:lnTo>
                  <a:lnTo>
                    <a:pt x="7396" y="16713"/>
                  </a:lnTo>
                  <a:lnTo>
                    <a:pt x="7541" y="16041"/>
                  </a:lnTo>
                  <a:lnTo>
                    <a:pt x="7637" y="15369"/>
                  </a:lnTo>
                  <a:lnTo>
                    <a:pt x="7733" y="14648"/>
                  </a:lnTo>
                  <a:lnTo>
                    <a:pt x="7733" y="13976"/>
                  </a:lnTo>
                  <a:lnTo>
                    <a:pt x="7685" y="13400"/>
                  </a:lnTo>
                  <a:lnTo>
                    <a:pt x="7589" y="12871"/>
                  </a:lnTo>
                  <a:lnTo>
                    <a:pt x="8309" y="12679"/>
                  </a:lnTo>
                  <a:lnTo>
                    <a:pt x="8981" y="12439"/>
                  </a:lnTo>
                  <a:lnTo>
                    <a:pt x="9558" y="12151"/>
                  </a:lnTo>
                  <a:lnTo>
                    <a:pt x="10038" y="11815"/>
                  </a:lnTo>
                  <a:lnTo>
                    <a:pt x="10518" y="11431"/>
                  </a:lnTo>
                  <a:lnTo>
                    <a:pt x="10902" y="11046"/>
                  </a:lnTo>
                  <a:lnTo>
                    <a:pt x="11239" y="10662"/>
                  </a:lnTo>
                  <a:lnTo>
                    <a:pt x="11527" y="10230"/>
                  </a:lnTo>
                  <a:lnTo>
                    <a:pt x="12103" y="9366"/>
                  </a:lnTo>
                  <a:lnTo>
                    <a:pt x="12583" y="8597"/>
                  </a:lnTo>
                  <a:lnTo>
                    <a:pt x="12871" y="8213"/>
                  </a:lnTo>
                  <a:lnTo>
                    <a:pt x="13160" y="7877"/>
                  </a:lnTo>
                  <a:lnTo>
                    <a:pt x="13448" y="7589"/>
                  </a:lnTo>
                  <a:lnTo>
                    <a:pt x="13784" y="7301"/>
                  </a:lnTo>
                  <a:lnTo>
                    <a:pt x="12871" y="8597"/>
                  </a:lnTo>
                  <a:lnTo>
                    <a:pt x="12439" y="9222"/>
                  </a:lnTo>
                  <a:lnTo>
                    <a:pt x="12103" y="9846"/>
                  </a:lnTo>
                  <a:lnTo>
                    <a:pt x="11863" y="10422"/>
                  </a:lnTo>
                  <a:lnTo>
                    <a:pt x="11815" y="10662"/>
                  </a:lnTo>
                  <a:lnTo>
                    <a:pt x="11767" y="10854"/>
                  </a:lnTo>
                  <a:lnTo>
                    <a:pt x="11815" y="11046"/>
                  </a:lnTo>
                  <a:lnTo>
                    <a:pt x="11911" y="11143"/>
                  </a:lnTo>
                  <a:lnTo>
                    <a:pt x="12055" y="11239"/>
                  </a:lnTo>
                  <a:lnTo>
                    <a:pt x="12247" y="11287"/>
                  </a:lnTo>
                  <a:lnTo>
                    <a:pt x="12535" y="11287"/>
                  </a:lnTo>
                  <a:lnTo>
                    <a:pt x="12871" y="11191"/>
                  </a:lnTo>
                  <a:lnTo>
                    <a:pt x="13160" y="11094"/>
                  </a:lnTo>
                  <a:lnTo>
                    <a:pt x="13496" y="10950"/>
                  </a:lnTo>
                  <a:lnTo>
                    <a:pt x="14120" y="10566"/>
                  </a:lnTo>
                  <a:lnTo>
                    <a:pt x="14696" y="10086"/>
                  </a:lnTo>
                  <a:lnTo>
                    <a:pt x="15273" y="9558"/>
                  </a:lnTo>
                  <a:lnTo>
                    <a:pt x="15753" y="8981"/>
                  </a:lnTo>
                  <a:lnTo>
                    <a:pt x="16185" y="8453"/>
                  </a:lnTo>
                  <a:lnTo>
                    <a:pt x="16521" y="7973"/>
                  </a:lnTo>
                  <a:lnTo>
                    <a:pt x="16185" y="8693"/>
                  </a:lnTo>
                  <a:lnTo>
                    <a:pt x="16041" y="9125"/>
                  </a:lnTo>
                  <a:lnTo>
                    <a:pt x="15945" y="9510"/>
                  </a:lnTo>
                  <a:lnTo>
                    <a:pt x="15849" y="9894"/>
                  </a:lnTo>
                  <a:lnTo>
                    <a:pt x="15849" y="10230"/>
                  </a:lnTo>
                  <a:lnTo>
                    <a:pt x="15849" y="10374"/>
                  </a:lnTo>
                  <a:lnTo>
                    <a:pt x="15897" y="10470"/>
                  </a:lnTo>
                  <a:lnTo>
                    <a:pt x="15993" y="10566"/>
                  </a:lnTo>
                  <a:lnTo>
                    <a:pt x="16089" y="10614"/>
                  </a:lnTo>
                  <a:lnTo>
                    <a:pt x="16281" y="10662"/>
                  </a:lnTo>
                  <a:lnTo>
                    <a:pt x="16665" y="10662"/>
                  </a:lnTo>
                  <a:lnTo>
                    <a:pt x="16857" y="10566"/>
                  </a:lnTo>
                  <a:lnTo>
                    <a:pt x="17338" y="10326"/>
                  </a:lnTo>
                  <a:lnTo>
                    <a:pt x="17770" y="9990"/>
                  </a:lnTo>
                  <a:lnTo>
                    <a:pt x="18202" y="9606"/>
                  </a:lnTo>
                  <a:lnTo>
                    <a:pt x="18586" y="9173"/>
                  </a:lnTo>
                  <a:lnTo>
                    <a:pt x="18875" y="8741"/>
                  </a:lnTo>
                  <a:lnTo>
                    <a:pt x="19067" y="8309"/>
                  </a:lnTo>
                  <a:lnTo>
                    <a:pt x="19451" y="8741"/>
                  </a:lnTo>
                  <a:lnTo>
                    <a:pt x="19835" y="9222"/>
                  </a:lnTo>
                  <a:lnTo>
                    <a:pt x="20267" y="9750"/>
                  </a:lnTo>
                  <a:lnTo>
                    <a:pt x="20796" y="10230"/>
                  </a:lnTo>
                  <a:lnTo>
                    <a:pt x="21276" y="10614"/>
                  </a:lnTo>
                  <a:lnTo>
                    <a:pt x="21516" y="10710"/>
                  </a:lnTo>
                  <a:lnTo>
                    <a:pt x="21708" y="10806"/>
                  </a:lnTo>
                  <a:lnTo>
                    <a:pt x="21900" y="10758"/>
                  </a:lnTo>
                  <a:lnTo>
                    <a:pt x="22092" y="10662"/>
                  </a:lnTo>
                  <a:lnTo>
                    <a:pt x="22188" y="10566"/>
                  </a:lnTo>
                  <a:lnTo>
                    <a:pt x="22236" y="10374"/>
                  </a:lnTo>
                  <a:lnTo>
                    <a:pt x="22284" y="10134"/>
                  </a:lnTo>
                  <a:lnTo>
                    <a:pt x="22284" y="9846"/>
                  </a:lnTo>
                  <a:lnTo>
                    <a:pt x="22620" y="10374"/>
                  </a:lnTo>
                  <a:lnTo>
                    <a:pt x="22957" y="10854"/>
                  </a:lnTo>
                  <a:lnTo>
                    <a:pt x="23197" y="11383"/>
                  </a:lnTo>
                  <a:lnTo>
                    <a:pt x="23437" y="11911"/>
                  </a:lnTo>
                  <a:lnTo>
                    <a:pt x="23773" y="12919"/>
                  </a:lnTo>
                  <a:lnTo>
                    <a:pt x="24013" y="13832"/>
                  </a:lnTo>
                  <a:lnTo>
                    <a:pt x="24205" y="14600"/>
                  </a:lnTo>
                  <a:lnTo>
                    <a:pt x="24301" y="15225"/>
                  </a:lnTo>
                  <a:lnTo>
                    <a:pt x="24349" y="15801"/>
                  </a:lnTo>
                  <a:lnTo>
                    <a:pt x="24830" y="15033"/>
                  </a:lnTo>
                  <a:lnTo>
                    <a:pt x="25214" y="14264"/>
                  </a:lnTo>
                  <a:lnTo>
                    <a:pt x="25550" y="13448"/>
                  </a:lnTo>
                  <a:lnTo>
                    <a:pt x="25790" y="12679"/>
                  </a:lnTo>
                  <a:lnTo>
                    <a:pt x="25982" y="11911"/>
                  </a:lnTo>
                  <a:lnTo>
                    <a:pt x="26078" y="11143"/>
                  </a:lnTo>
                  <a:lnTo>
                    <a:pt x="26078" y="10374"/>
                  </a:lnTo>
                  <a:lnTo>
                    <a:pt x="26030" y="9606"/>
                  </a:lnTo>
                  <a:lnTo>
                    <a:pt x="26703" y="9894"/>
                  </a:lnTo>
                  <a:lnTo>
                    <a:pt x="26991" y="9990"/>
                  </a:lnTo>
                  <a:lnTo>
                    <a:pt x="27279" y="10086"/>
                  </a:lnTo>
                  <a:lnTo>
                    <a:pt x="27855" y="10086"/>
                  </a:lnTo>
                  <a:lnTo>
                    <a:pt x="28047" y="9990"/>
                  </a:lnTo>
                  <a:lnTo>
                    <a:pt x="28239" y="9846"/>
                  </a:lnTo>
                  <a:lnTo>
                    <a:pt x="28335" y="9750"/>
                  </a:lnTo>
                  <a:lnTo>
                    <a:pt x="28384" y="9606"/>
                  </a:lnTo>
                  <a:lnTo>
                    <a:pt x="28432" y="9318"/>
                  </a:lnTo>
                  <a:lnTo>
                    <a:pt x="28335" y="9029"/>
                  </a:lnTo>
                  <a:lnTo>
                    <a:pt x="28191" y="8693"/>
                  </a:lnTo>
                  <a:lnTo>
                    <a:pt x="27951" y="8309"/>
                  </a:lnTo>
                  <a:lnTo>
                    <a:pt x="27711" y="7925"/>
                  </a:lnTo>
                  <a:lnTo>
                    <a:pt x="27039" y="7156"/>
                  </a:lnTo>
                  <a:lnTo>
                    <a:pt x="26318" y="6436"/>
                  </a:lnTo>
                  <a:lnTo>
                    <a:pt x="25694" y="5812"/>
                  </a:lnTo>
                  <a:lnTo>
                    <a:pt x="25070" y="5235"/>
                  </a:lnTo>
                  <a:lnTo>
                    <a:pt x="26078" y="5235"/>
                  </a:lnTo>
                  <a:lnTo>
                    <a:pt x="26655" y="5139"/>
                  </a:lnTo>
                  <a:lnTo>
                    <a:pt x="27231" y="5043"/>
                  </a:lnTo>
                  <a:lnTo>
                    <a:pt x="27471" y="4947"/>
                  </a:lnTo>
                  <a:lnTo>
                    <a:pt x="27711" y="4851"/>
                  </a:lnTo>
                  <a:lnTo>
                    <a:pt x="27903" y="4707"/>
                  </a:lnTo>
                  <a:lnTo>
                    <a:pt x="28047" y="4515"/>
                  </a:lnTo>
                  <a:lnTo>
                    <a:pt x="28095" y="4323"/>
                  </a:lnTo>
                  <a:lnTo>
                    <a:pt x="28095" y="4083"/>
                  </a:lnTo>
                  <a:lnTo>
                    <a:pt x="28095" y="3987"/>
                  </a:lnTo>
                  <a:lnTo>
                    <a:pt x="27999" y="3891"/>
                  </a:lnTo>
                  <a:lnTo>
                    <a:pt x="27759" y="3651"/>
                  </a:lnTo>
                  <a:lnTo>
                    <a:pt x="27423" y="3458"/>
                  </a:lnTo>
                  <a:lnTo>
                    <a:pt x="27039" y="3266"/>
                  </a:lnTo>
                  <a:lnTo>
                    <a:pt x="26559" y="3122"/>
                  </a:lnTo>
                  <a:lnTo>
                    <a:pt x="25982" y="2930"/>
                  </a:lnTo>
                  <a:lnTo>
                    <a:pt x="24830" y="2690"/>
                  </a:lnTo>
                  <a:lnTo>
                    <a:pt x="23677" y="2498"/>
                  </a:lnTo>
                  <a:lnTo>
                    <a:pt x="22717" y="2354"/>
                  </a:lnTo>
                  <a:lnTo>
                    <a:pt x="21708" y="2258"/>
                  </a:lnTo>
                  <a:lnTo>
                    <a:pt x="20507" y="1634"/>
                  </a:lnTo>
                  <a:lnTo>
                    <a:pt x="19403" y="1105"/>
                  </a:lnTo>
                  <a:lnTo>
                    <a:pt x="18875" y="865"/>
                  </a:lnTo>
                  <a:lnTo>
                    <a:pt x="18394" y="673"/>
                  </a:lnTo>
                  <a:lnTo>
                    <a:pt x="17290" y="385"/>
                  </a:lnTo>
                  <a:lnTo>
                    <a:pt x="16185" y="145"/>
                  </a:lnTo>
                  <a:lnTo>
                    <a:pt x="15033" y="49"/>
                  </a:lnTo>
                  <a:lnTo>
                    <a:pt x="13832" y="1"/>
                  </a:lnTo>
                  <a:close/>
                </a:path>
              </a:pathLst>
            </a:custGeom>
            <a:solidFill>
              <a:srgbClr val="210A0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915" name="Google Shape;3915;p59"/>
            <p:cNvSpPr/>
            <p:nvPr/>
          </p:nvSpPr>
          <p:spPr>
            <a:xfrm>
              <a:off x="457825" y="2674975"/>
              <a:ext cx="710800" cy="584725"/>
            </a:xfrm>
            <a:custGeom>
              <a:avLst/>
              <a:gdLst/>
              <a:ahLst/>
              <a:cxnLst/>
              <a:rect l="l" t="t" r="r" b="b"/>
              <a:pathLst>
                <a:path w="28432" h="23389" fill="none" extrusionOk="0">
                  <a:moveTo>
                    <a:pt x="25070" y="5235"/>
                  </a:moveTo>
                  <a:lnTo>
                    <a:pt x="25070" y="5235"/>
                  </a:lnTo>
                  <a:lnTo>
                    <a:pt x="25550" y="5235"/>
                  </a:lnTo>
                  <a:lnTo>
                    <a:pt x="26078" y="5235"/>
                  </a:lnTo>
                  <a:lnTo>
                    <a:pt x="26655" y="5139"/>
                  </a:lnTo>
                  <a:lnTo>
                    <a:pt x="27231" y="5043"/>
                  </a:lnTo>
                  <a:lnTo>
                    <a:pt x="27471" y="4947"/>
                  </a:lnTo>
                  <a:lnTo>
                    <a:pt x="27711" y="4851"/>
                  </a:lnTo>
                  <a:lnTo>
                    <a:pt x="27903" y="4707"/>
                  </a:lnTo>
                  <a:lnTo>
                    <a:pt x="28047" y="4515"/>
                  </a:lnTo>
                  <a:lnTo>
                    <a:pt x="28095" y="4323"/>
                  </a:lnTo>
                  <a:lnTo>
                    <a:pt x="28095" y="4083"/>
                  </a:lnTo>
                  <a:lnTo>
                    <a:pt x="28095" y="4083"/>
                  </a:lnTo>
                  <a:lnTo>
                    <a:pt x="28095" y="3987"/>
                  </a:lnTo>
                  <a:lnTo>
                    <a:pt x="27999" y="3891"/>
                  </a:lnTo>
                  <a:lnTo>
                    <a:pt x="27759" y="3651"/>
                  </a:lnTo>
                  <a:lnTo>
                    <a:pt x="27423" y="3458"/>
                  </a:lnTo>
                  <a:lnTo>
                    <a:pt x="27039" y="3266"/>
                  </a:lnTo>
                  <a:lnTo>
                    <a:pt x="26559" y="3122"/>
                  </a:lnTo>
                  <a:lnTo>
                    <a:pt x="25982" y="2930"/>
                  </a:lnTo>
                  <a:lnTo>
                    <a:pt x="24830" y="2690"/>
                  </a:lnTo>
                  <a:lnTo>
                    <a:pt x="23677" y="2498"/>
                  </a:lnTo>
                  <a:lnTo>
                    <a:pt x="22717" y="2354"/>
                  </a:lnTo>
                  <a:lnTo>
                    <a:pt x="21708" y="2258"/>
                  </a:lnTo>
                  <a:lnTo>
                    <a:pt x="21708" y="2258"/>
                  </a:lnTo>
                  <a:lnTo>
                    <a:pt x="20507" y="1634"/>
                  </a:lnTo>
                  <a:lnTo>
                    <a:pt x="19403" y="1105"/>
                  </a:lnTo>
                  <a:lnTo>
                    <a:pt x="18875" y="865"/>
                  </a:lnTo>
                  <a:lnTo>
                    <a:pt x="18394" y="673"/>
                  </a:lnTo>
                  <a:lnTo>
                    <a:pt x="18394" y="673"/>
                  </a:lnTo>
                  <a:lnTo>
                    <a:pt x="17290" y="385"/>
                  </a:lnTo>
                  <a:lnTo>
                    <a:pt x="16185" y="145"/>
                  </a:lnTo>
                  <a:lnTo>
                    <a:pt x="15033" y="49"/>
                  </a:lnTo>
                  <a:lnTo>
                    <a:pt x="13832" y="1"/>
                  </a:lnTo>
                  <a:lnTo>
                    <a:pt x="12631" y="49"/>
                  </a:lnTo>
                  <a:lnTo>
                    <a:pt x="11383" y="193"/>
                  </a:lnTo>
                  <a:lnTo>
                    <a:pt x="10182" y="385"/>
                  </a:lnTo>
                  <a:lnTo>
                    <a:pt x="8981" y="721"/>
                  </a:lnTo>
                  <a:lnTo>
                    <a:pt x="7829" y="1153"/>
                  </a:lnTo>
                  <a:lnTo>
                    <a:pt x="6676" y="1682"/>
                  </a:lnTo>
                  <a:lnTo>
                    <a:pt x="6148" y="2018"/>
                  </a:lnTo>
                  <a:lnTo>
                    <a:pt x="5620" y="2306"/>
                  </a:lnTo>
                  <a:lnTo>
                    <a:pt x="5139" y="2690"/>
                  </a:lnTo>
                  <a:lnTo>
                    <a:pt x="4611" y="3074"/>
                  </a:lnTo>
                  <a:lnTo>
                    <a:pt x="4179" y="3458"/>
                  </a:lnTo>
                  <a:lnTo>
                    <a:pt x="3699" y="3891"/>
                  </a:lnTo>
                  <a:lnTo>
                    <a:pt x="3266" y="4371"/>
                  </a:lnTo>
                  <a:lnTo>
                    <a:pt x="2882" y="4851"/>
                  </a:lnTo>
                  <a:lnTo>
                    <a:pt x="2498" y="5379"/>
                  </a:lnTo>
                  <a:lnTo>
                    <a:pt x="2162" y="5908"/>
                  </a:lnTo>
                  <a:lnTo>
                    <a:pt x="1826" y="6484"/>
                  </a:lnTo>
                  <a:lnTo>
                    <a:pt x="1537" y="7060"/>
                  </a:lnTo>
                  <a:lnTo>
                    <a:pt x="1537" y="7060"/>
                  </a:lnTo>
                  <a:lnTo>
                    <a:pt x="1009" y="8309"/>
                  </a:lnTo>
                  <a:lnTo>
                    <a:pt x="625" y="9510"/>
                  </a:lnTo>
                  <a:lnTo>
                    <a:pt x="337" y="10614"/>
                  </a:lnTo>
                  <a:lnTo>
                    <a:pt x="145" y="11671"/>
                  </a:lnTo>
                  <a:lnTo>
                    <a:pt x="49" y="12679"/>
                  </a:lnTo>
                  <a:lnTo>
                    <a:pt x="1" y="13592"/>
                  </a:lnTo>
                  <a:lnTo>
                    <a:pt x="49" y="14504"/>
                  </a:lnTo>
                  <a:lnTo>
                    <a:pt x="193" y="15321"/>
                  </a:lnTo>
                  <a:lnTo>
                    <a:pt x="385" y="16137"/>
                  </a:lnTo>
                  <a:lnTo>
                    <a:pt x="673" y="16858"/>
                  </a:lnTo>
                  <a:lnTo>
                    <a:pt x="961" y="17530"/>
                  </a:lnTo>
                  <a:lnTo>
                    <a:pt x="1345" y="18202"/>
                  </a:lnTo>
                  <a:lnTo>
                    <a:pt x="1730" y="18779"/>
                  </a:lnTo>
                  <a:lnTo>
                    <a:pt x="2210" y="19355"/>
                  </a:lnTo>
                  <a:lnTo>
                    <a:pt x="2642" y="19835"/>
                  </a:lnTo>
                  <a:lnTo>
                    <a:pt x="3170" y="20315"/>
                  </a:lnTo>
                  <a:lnTo>
                    <a:pt x="3651" y="20748"/>
                  </a:lnTo>
                  <a:lnTo>
                    <a:pt x="4179" y="21132"/>
                  </a:lnTo>
                  <a:lnTo>
                    <a:pt x="4707" y="21516"/>
                  </a:lnTo>
                  <a:lnTo>
                    <a:pt x="5283" y="21804"/>
                  </a:lnTo>
                  <a:lnTo>
                    <a:pt x="6292" y="22332"/>
                  </a:lnTo>
                  <a:lnTo>
                    <a:pt x="7252" y="22765"/>
                  </a:lnTo>
                  <a:lnTo>
                    <a:pt x="8069" y="23053"/>
                  </a:lnTo>
                  <a:lnTo>
                    <a:pt x="8741" y="23245"/>
                  </a:lnTo>
                  <a:lnTo>
                    <a:pt x="9318" y="23389"/>
                  </a:lnTo>
                  <a:lnTo>
                    <a:pt x="9318" y="23389"/>
                  </a:lnTo>
                  <a:lnTo>
                    <a:pt x="9029" y="23245"/>
                  </a:lnTo>
                  <a:lnTo>
                    <a:pt x="8693" y="23101"/>
                  </a:lnTo>
                  <a:lnTo>
                    <a:pt x="8117" y="22621"/>
                  </a:lnTo>
                  <a:lnTo>
                    <a:pt x="7589" y="22140"/>
                  </a:lnTo>
                  <a:lnTo>
                    <a:pt x="7108" y="21564"/>
                  </a:lnTo>
                  <a:lnTo>
                    <a:pt x="6724" y="21084"/>
                  </a:lnTo>
                  <a:lnTo>
                    <a:pt x="6388" y="20652"/>
                  </a:lnTo>
                  <a:lnTo>
                    <a:pt x="6148" y="20267"/>
                  </a:lnTo>
                  <a:lnTo>
                    <a:pt x="6148" y="20267"/>
                  </a:lnTo>
                  <a:lnTo>
                    <a:pt x="5764" y="20267"/>
                  </a:lnTo>
                  <a:lnTo>
                    <a:pt x="5331" y="20267"/>
                  </a:lnTo>
                  <a:lnTo>
                    <a:pt x="4851" y="20123"/>
                  </a:lnTo>
                  <a:lnTo>
                    <a:pt x="4611" y="20075"/>
                  </a:lnTo>
                  <a:lnTo>
                    <a:pt x="4323" y="19931"/>
                  </a:lnTo>
                  <a:lnTo>
                    <a:pt x="4083" y="19787"/>
                  </a:lnTo>
                  <a:lnTo>
                    <a:pt x="3795" y="19595"/>
                  </a:lnTo>
                  <a:lnTo>
                    <a:pt x="3554" y="19355"/>
                  </a:lnTo>
                  <a:lnTo>
                    <a:pt x="3314" y="19067"/>
                  </a:lnTo>
                  <a:lnTo>
                    <a:pt x="3122" y="18730"/>
                  </a:lnTo>
                  <a:lnTo>
                    <a:pt x="2978" y="18346"/>
                  </a:lnTo>
                  <a:lnTo>
                    <a:pt x="2978" y="18346"/>
                  </a:lnTo>
                  <a:lnTo>
                    <a:pt x="2786" y="17818"/>
                  </a:lnTo>
                  <a:lnTo>
                    <a:pt x="2738" y="17338"/>
                  </a:lnTo>
                  <a:lnTo>
                    <a:pt x="2690" y="16906"/>
                  </a:lnTo>
                  <a:lnTo>
                    <a:pt x="2738" y="16473"/>
                  </a:lnTo>
                  <a:lnTo>
                    <a:pt x="2834" y="16137"/>
                  </a:lnTo>
                  <a:lnTo>
                    <a:pt x="2930" y="15801"/>
                  </a:lnTo>
                  <a:lnTo>
                    <a:pt x="3122" y="15513"/>
                  </a:lnTo>
                  <a:lnTo>
                    <a:pt x="3314" y="15225"/>
                  </a:lnTo>
                  <a:lnTo>
                    <a:pt x="3506" y="15033"/>
                  </a:lnTo>
                  <a:lnTo>
                    <a:pt x="3747" y="14840"/>
                  </a:lnTo>
                  <a:lnTo>
                    <a:pt x="4275" y="14504"/>
                  </a:lnTo>
                  <a:lnTo>
                    <a:pt x="4755" y="14312"/>
                  </a:lnTo>
                  <a:lnTo>
                    <a:pt x="5187" y="14168"/>
                  </a:lnTo>
                  <a:lnTo>
                    <a:pt x="7012" y="17770"/>
                  </a:lnTo>
                  <a:lnTo>
                    <a:pt x="7012" y="17770"/>
                  </a:lnTo>
                  <a:lnTo>
                    <a:pt x="7204" y="17290"/>
                  </a:lnTo>
                  <a:lnTo>
                    <a:pt x="7396" y="16713"/>
                  </a:lnTo>
                  <a:lnTo>
                    <a:pt x="7541" y="16041"/>
                  </a:lnTo>
                  <a:lnTo>
                    <a:pt x="7637" y="15369"/>
                  </a:lnTo>
                  <a:lnTo>
                    <a:pt x="7733" y="14648"/>
                  </a:lnTo>
                  <a:lnTo>
                    <a:pt x="7733" y="13976"/>
                  </a:lnTo>
                  <a:lnTo>
                    <a:pt x="7685" y="13400"/>
                  </a:lnTo>
                  <a:lnTo>
                    <a:pt x="7589" y="12871"/>
                  </a:lnTo>
                  <a:lnTo>
                    <a:pt x="7589" y="12871"/>
                  </a:lnTo>
                  <a:lnTo>
                    <a:pt x="8309" y="12679"/>
                  </a:lnTo>
                  <a:lnTo>
                    <a:pt x="8981" y="12439"/>
                  </a:lnTo>
                  <a:lnTo>
                    <a:pt x="9558" y="12151"/>
                  </a:lnTo>
                  <a:lnTo>
                    <a:pt x="10038" y="11815"/>
                  </a:lnTo>
                  <a:lnTo>
                    <a:pt x="10518" y="11431"/>
                  </a:lnTo>
                  <a:lnTo>
                    <a:pt x="10902" y="11046"/>
                  </a:lnTo>
                  <a:lnTo>
                    <a:pt x="11239" y="10662"/>
                  </a:lnTo>
                  <a:lnTo>
                    <a:pt x="11527" y="10230"/>
                  </a:lnTo>
                  <a:lnTo>
                    <a:pt x="12103" y="9366"/>
                  </a:lnTo>
                  <a:lnTo>
                    <a:pt x="12583" y="8597"/>
                  </a:lnTo>
                  <a:lnTo>
                    <a:pt x="12871" y="8213"/>
                  </a:lnTo>
                  <a:lnTo>
                    <a:pt x="13160" y="7877"/>
                  </a:lnTo>
                  <a:lnTo>
                    <a:pt x="13448" y="7589"/>
                  </a:lnTo>
                  <a:lnTo>
                    <a:pt x="13784" y="7301"/>
                  </a:lnTo>
                  <a:lnTo>
                    <a:pt x="13784" y="7301"/>
                  </a:lnTo>
                  <a:lnTo>
                    <a:pt x="12871" y="8597"/>
                  </a:lnTo>
                  <a:lnTo>
                    <a:pt x="12439" y="9222"/>
                  </a:lnTo>
                  <a:lnTo>
                    <a:pt x="12103" y="9846"/>
                  </a:lnTo>
                  <a:lnTo>
                    <a:pt x="11863" y="10422"/>
                  </a:lnTo>
                  <a:lnTo>
                    <a:pt x="11815" y="10662"/>
                  </a:lnTo>
                  <a:lnTo>
                    <a:pt x="11767" y="10854"/>
                  </a:lnTo>
                  <a:lnTo>
                    <a:pt x="11815" y="11046"/>
                  </a:lnTo>
                  <a:lnTo>
                    <a:pt x="11911" y="11143"/>
                  </a:lnTo>
                  <a:lnTo>
                    <a:pt x="12055" y="11239"/>
                  </a:lnTo>
                  <a:lnTo>
                    <a:pt x="12247" y="11287"/>
                  </a:lnTo>
                  <a:lnTo>
                    <a:pt x="12247" y="11287"/>
                  </a:lnTo>
                  <a:lnTo>
                    <a:pt x="12535" y="11287"/>
                  </a:lnTo>
                  <a:lnTo>
                    <a:pt x="12871" y="11191"/>
                  </a:lnTo>
                  <a:lnTo>
                    <a:pt x="13160" y="11094"/>
                  </a:lnTo>
                  <a:lnTo>
                    <a:pt x="13496" y="10950"/>
                  </a:lnTo>
                  <a:lnTo>
                    <a:pt x="14120" y="10566"/>
                  </a:lnTo>
                  <a:lnTo>
                    <a:pt x="14696" y="10086"/>
                  </a:lnTo>
                  <a:lnTo>
                    <a:pt x="15273" y="9558"/>
                  </a:lnTo>
                  <a:lnTo>
                    <a:pt x="15753" y="8981"/>
                  </a:lnTo>
                  <a:lnTo>
                    <a:pt x="16185" y="8453"/>
                  </a:lnTo>
                  <a:lnTo>
                    <a:pt x="16521" y="7973"/>
                  </a:lnTo>
                  <a:lnTo>
                    <a:pt x="16521" y="7973"/>
                  </a:lnTo>
                  <a:lnTo>
                    <a:pt x="16185" y="8693"/>
                  </a:lnTo>
                  <a:lnTo>
                    <a:pt x="16041" y="9125"/>
                  </a:lnTo>
                  <a:lnTo>
                    <a:pt x="15945" y="9510"/>
                  </a:lnTo>
                  <a:lnTo>
                    <a:pt x="15849" y="9894"/>
                  </a:lnTo>
                  <a:lnTo>
                    <a:pt x="15849" y="10230"/>
                  </a:lnTo>
                  <a:lnTo>
                    <a:pt x="15849" y="10374"/>
                  </a:lnTo>
                  <a:lnTo>
                    <a:pt x="15897" y="10470"/>
                  </a:lnTo>
                  <a:lnTo>
                    <a:pt x="15993" y="10566"/>
                  </a:lnTo>
                  <a:lnTo>
                    <a:pt x="16089" y="10614"/>
                  </a:lnTo>
                  <a:lnTo>
                    <a:pt x="16089" y="10614"/>
                  </a:lnTo>
                  <a:lnTo>
                    <a:pt x="16281" y="10662"/>
                  </a:lnTo>
                  <a:lnTo>
                    <a:pt x="16425" y="10662"/>
                  </a:lnTo>
                  <a:lnTo>
                    <a:pt x="16665" y="10662"/>
                  </a:lnTo>
                  <a:lnTo>
                    <a:pt x="16857" y="10566"/>
                  </a:lnTo>
                  <a:lnTo>
                    <a:pt x="17338" y="10326"/>
                  </a:lnTo>
                  <a:lnTo>
                    <a:pt x="17770" y="9990"/>
                  </a:lnTo>
                  <a:lnTo>
                    <a:pt x="18202" y="9606"/>
                  </a:lnTo>
                  <a:lnTo>
                    <a:pt x="18586" y="9173"/>
                  </a:lnTo>
                  <a:lnTo>
                    <a:pt x="18875" y="8741"/>
                  </a:lnTo>
                  <a:lnTo>
                    <a:pt x="19067" y="8309"/>
                  </a:lnTo>
                  <a:lnTo>
                    <a:pt x="19067" y="8309"/>
                  </a:lnTo>
                  <a:lnTo>
                    <a:pt x="19451" y="8741"/>
                  </a:lnTo>
                  <a:lnTo>
                    <a:pt x="19835" y="9222"/>
                  </a:lnTo>
                  <a:lnTo>
                    <a:pt x="20267" y="9750"/>
                  </a:lnTo>
                  <a:lnTo>
                    <a:pt x="20796" y="10230"/>
                  </a:lnTo>
                  <a:lnTo>
                    <a:pt x="21276" y="10614"/>
                  </a:lnTo>
                  <a:lnTo>
                    <a:pt x="21516" y="10710"/>
                  </a:lnTo>
                  <a:lnTo>
                    <a:pt x="21708" y="10806"/>
                  </a:lnTo>
                  <a:lnTo>
                    <a:pt x="21900" y="10758"/>
                  </a:lnTo>
                  <a:lnTo>
                    <a:pt x="22092" y="10662"/>
                  </a:lnTo>
                  <a:lnTo>
                    <a:pt x="22092" y="10662"/>
                  </a:lnTo>
                  <a:lnTo>
                    <a:pt x="22188" y="10566"/>
                  </a:lnTo>
                  <a:lnTo>
                    <a:pt x="22236" y="10374"/>
                  </a:lnTo>
                  <a:lnTo>
                    <a:pt x="22284" y="10134"/>
                  </a:lnTo>
                  <a:lnTo>
                    <a:pt x="22284" y="9846"/>
                  </a:lnTo>
                  <a:lnTo>
                    <a:pt x="22284" y="9846"/>
                  </a:lnTo>
                  <a:lnTo>
                    <a:pt x="22620" y="10374"/>
                  </a:lnTo>
                  <a:lnTo>
                    <a:pt x="22957" y="10854"/>
                  </a:lnTo>
                  <a:lnTo>
                    <a:pt x="23197" y="11383"/>
                  </a:lnTo>
                  <a:lnTo>
                    <a:pt x="23437" y="11911"/>
                  </a:lnTo>
                  <a:lnTo>
                    <a:pt x="23773" y="12919"/>
                  </a:lnTo>
                  <a:lnTo>
                    <a:pt x="24013" y="13832"/>
                  </a:lnTo>
                  <a:lnTo>
                    <a:pt x="24205" y="14600"/>
                  </a:lnTo>
                  <a:lnTo>
                    <a:pt x="24301" y="15225"/>
                  </a:lnTo>
                  <a:lnTo>
                    <a:pt x="24349" y="15801"/>
                  </a:lnTo>
                  <a:lnTo>
                    <a:pt x="24349" y="15801"/>
                  </a:lnTo>
                  <a:lnTo>
                    <a:pt x="24830" y="15033"/>
                  </a:lnTo>
                  <a:lnTo>
                    <a:pt x="25214" y="14264"/>
                  </a:lnTo>
                  <a:lnTo>
                    <a:pt x="25550" y="13448"/>
                  </a:lnTo>
                  <a:lnTo>
                    <a:pt x="25790" y="12679"/>
                  </a:lnTo>
                  <a:lnTo>
                    <a:pt x="25982" y="11911"/>
                  </a:lnTo>
                  <a:lnTo>
                    <a:pt x="26078" y="11143"/>
                  </a:lnTo>
                  <a:lnTo>
                    <a:pt x="26078" y="10374"/>
                  </a:lnTo>
                  <a:lnTo>
                    <a:pt x="26030" y="9606"/>
                  </a:lnTo>
                  <a:lnTo>
                    <a:pt x="26030" y="9606"/>
                  </a:lnTo>
                  <a:lnTo>
                    <a:pt x="26703" y="9894"/>
                  </a:lnTo>
                  <a:lnTo>
                    <a:pt x="26991" y="9990"/>
                  </a:lnTo>
                  <a:lnTo>
                    <a:pt x="27279" y="10086"/>
                  </a:lnTo>
                  <a:lnTo>
                    <a:pt x="27567" y="10086"/>
                  </a:lnTo>
                  <a:lnTo>
                    <a:pt x="27855" y="10086"/>
                  </a:lnTo>
                  <a:lnTo>
                    <a:pt x="28047" y="9990"/>
                  </a:lnTo>
                  <a:lnTo>
                    <a:pt x="28239" y="9846"/>
                  </a:lnTo>
                  <a:lnTo>
                    <a:pt x="28239" y="9846"/>
                  </a:lnTo>
                  <a:lnTo>
                    <a:pt x="28335" y="9750"/>
                  </a:lnTo>
                  <a:lnTo>
                    <a:pt x="28384" y="9606"/>
                  </a:lnTo>
                  <a:lnTo>
                    <a:pt x="28432" y="9318"/>
                  </a:lnTo>
                  <a:lnTo>
                    <a:pt x="28335" y="9029"/>
                  </a:lnTo>
                  <a:lnTo>
                    <a:pt x="28191" y="8693"/>
                  </a:lnTo>
                  <a:lnTo>
                    <a:pt x="27951" y="8309"/>
                  </a:lnTo>
                  <a:lnTo>
                    <a:pt x="27711" y="7925"/>
                  </a:lnTo>
                  <a:lnTo>
                    <a:pt x="27039" y="7156"/>
                  </a:lnTo>
                  <a:lnTo>
                    <a:pt x="26318" y="6436"/>
                  </a:lnTo>
                  <a:lnTo>
                    <a:pt x="25694" y="5812"/>
                  </a:lnTo>
                  <a:lnTo>
                    <a:pt x="25070" y="5235"/>
                  </a:lnTo>
                </a:path>
              </a:pathLst>
            </a:custGeom>
            <a:no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916" name="Google Shape;3916;p59"/>
            <p:cNvSpPr/>
            <p:nvPr/>
          </p:nvSpPr>
          <p:spPr>
            <a:xfrm>
              <a:off x="908075" y="2721800"/>
              <a:ext cx="91250" cy="42050"/>
            </a:xfrm>
            <a:custGeom>
              <a:avLst/>
              <a:gdLst/>
              <a:ahLst/>
              <a:cxnLst/>
              <a:rect l="l" t="t" r="r" b="b"/>
              <a:pathLst>
                <a:path w="3650" h="1682" extrusionOk="0">
                  <a:moveTo>
                    <a:pt x="816" y="1"/>
                  </a:moveTo>
                  <a:lnTo>
                    <a:pt x="576" y="49"/>
                  </a:lnTo>
                  <a:lnTo>
                    <a:pt x="336" y="97"/>
                  </a:lnTo>
                  <a:lnTo>
                    <a:pt x="144" y="145"/>
                  </a:lnTo>
                  <a:lnTo>
                    <a:pt x="48" y="241"/>
                  </a:lnTo>
                  <a:lnTo>
                    <a:pt x="0" y="385"/>
                  </a:lnTo>
                  <a:lnTo>
                    <a:pt x="0" y="481"/>
                  </a:lnTo>
                  <a:lnTo>
                    <a:pt x="96" y="577"/>
                  </a:lnTo>
                  <a:lnTo>
                    <a:pt x="144" y="721"/>
                  </a:lnTo>
                  <a:lnTo>
                    <a:pt x="432" y="961"/>
                  </a:lnTo>
                  <a:lnTo>
                    <a:pt x="768" y="1201"/>
                  </a:lnTo>
                  <a:lnTo>
                    <a:pt x="1201" y="1393"/>
                  </a:lnTo>
                  <a:lnTo>
                    <a:pt x="1681" y="1537"/>
                  </a:lnTo>
                  <a:lnTo>
                    <a:pt x="2161" y="1682"/>
                  </a:lnTo>
                  <a:lnTo>
                    <a:pt x="2930" y="1682"/>
                  </a:lnTo>
                  <a:lnTo>
                    <a:pt x="3170" y="1634"/>
                  </a:lnTo>
                  <a:lnTo>
                    <a:pt x="3362" y="1537"/>
                  </a:lnTo>
                  <a:lnTo>
                    <a:pt x="3554" y="1393"/>
                  </a:lnTo>
                  <a:lnTo>
                    <a:pt x="3602" y="1297"/>
                  </a:lnTo>
                  <a:lnTo>
                    <a:pt x="3650" y="1153"/>
                  </a:lnTo>
                  <a:lnTo>
                    <a:pt x="3602" y="1057"/>
                  </a:lnTo>
                  <a:lnTo>
                    <a:pt x="3554" y="913"/>
                  </a:lnTo>
                  <a:lnTo>
                    <a:pt x="3458" y="769"/>
                  </a:lnTo>
                  <a:lnTo>
                    <a:pt x="3266" y="673"/>
                  </a:lnTo>
                  <a:lnTo>
                    <a:pt x="2882" y="481"/>
                  </a:lnTo>
                  <a:lnTo>
                    <a:pt x="2401" y="289"/>
                  </a:lnTo>
                  <a:lnTo>
                    <a:pt x="1873" y="145"/>
                  </a:lnTo>
                  <a:lnTo>
                    <a:pt x="1297" y="49"/>
                  </a:lnTo>
                  <a:lnTo>
                    <a:pt x="816" y="1"/>
                  </a:lnTo>
                  <a:close/>
                </a:path>
              </a:pathLst>
            </a:custGeom>
            <a:solidFill>
              <a:srgbClr val="422D2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917" name="Google Shape;3917;p59"/>
            <p:cNvSpPr/>
            <p:nvPr/>
          </p:nvSpPr>
          <p:spPr>
            <a:xfrm>
              <a:off x="908075" y="2721800"/>
              <a:ext cx="91250" cy="42050"/>
            </a:xfrm>
            <a:custGeom>
              <a:avLst/>
              <a:gdLst/>
              <a:ahLst/>
              <a:cxnLst/>
              <a:rect l="l" t="t" r="r" b="b"/>
              <a:pathLst>
                <a:path w="3650" h="1682" fill="none" extrusionOk="0">
                  <a:moveTo>
                    <a:pt x="816" y="1"/>
                  </a:moveTo>
                  <a:lnTo>
                    <a:pt x="816" y="1"/>
                  </a:lnTo>
                  <a:lnTo>
                    <a:pt x="576" y="49"/>
                  </a:lnTo>
                  <a:lnTo>
                    <a:pt x="336" y="97"/>
                  </a:lnTo>
                  <a:lnTo>
                    <a:pt x="144" y="145"/>
                  </a:lnTo>
                  <a:lnTo>
                    <a:pt x="48" y="241"/>
                  </a:lnTo>
                  <a:lnTo>
                    <a:pt x="48" y="241"/>
                  </a:lnTo>
                  <a:lnTo>
                    <a:pt x="0" y="385"/>
                  </a:lnTo>
                  <a:lnTo>
                    <a:pt x="0" y="481"/>
                  </a:lnTo>
                  <a:lnTo>
                    <a:pt x="96" y="577"/>
                  </a:lnTo>
                  <a:lnTo>
                    <a:pt x="144" y="721"/>
                  </a:lnTo>
                  <a:lnTo>
                    <a:pt x="432" y="961"/>
                  </a:lnTo>
                  <a:lnTo>
                    <a:pt x="768" y="1201"/>
                  </a:lnTo>
                  <a:lnTo>
                    <a:pt x="1201" y="1393"/>
                  </a:lnTo>
                  <a:lnTo>
                    <a:pt x="1681" y="1537"/>
                  </a:lnTo>
                  <a:lnTo>
                    <a:pt x="2161" y="1682"/>
                  </a:lnTo>
                  <a:lnTo>
                    <a:pt x="2641" y="1682"/>
                  </a:lnTo>
                  <a:lnTo>
                    <a:pt x="2641" y="1682"/>
                  </a:lnTo>
                  <a:lnTo>
                    <a:pt x="2930" y="1682"/>
                  </a:lnTo>
                  <a:lnTo>
                    <a:pt x="3170" y="1634"/>
                  </a:lnTo>
                  <a:lnTo>
                    <a:pt x="3362" y="1537"/>
                  </a:lnTo>
                  <a:lnTo>
                    <a:pt x="3554" y="1393"/>
                  </a:lnTo>
                  <a:lnTo>
                    <a:pt x="3554" y="1393"/>
                  </a:lnTo>
                  <a:lnTo>
                    <a:pt x="3602" y="1297"/>
                  </a:lnTo>
                  <a:lnTo>
                    <a:pt x="3650" y="1153"/>
                  </a:lnTo>
                  <a:lnTo>
                    <a:pt x="3602" y="1057"/>
                  </a:lnTo>
                  <a:lnTo>
                    <a:pt x="3554" y="913"/>
                  </a:lnTo>
                  <a:lnTo>
                    <a:pt x="3458" y="769"/>
                  </a:lnTo>
                  <a:lnTo>
                    <a:pt x="3266" y="673"/>
                  </a:lnTo>
                  <a:lnTo>
                    <a:pt x="2882" y="481"/>
                  </a:lnTo>
                  <a:lnTo>
                    <a:pt x="2401" y="289"/>
                  </a:lnTo>
                  <a:lnTo>
                    <a:pt x="1873" y="145"/>
                  </a:lnTo>
                  <a:lnTo>
                    <a:pt x="1297" y="49"/>
                  </a:lnTo>
                  <a:lnTo>
                    <a:pt x="816" y="1"/>
                  </a:lnTo>
                </a:path>
              </a:pathLst>
            </a:custGeom>
            <a:no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918" name="Google Shape;3918;p59"/>
            <p:cNvSpPr/>
            <p:nvPr/>
          </p:nvSpPr>
          <p:spPr>
            <a:xfrm>
              <a:off x="894850" y="2755425"/>
              <a:ext cx="49250" cy="37250"/>
            </a:xfrm>
            <a:custGeom>
              <a:avLst/>
              <a:gdLst/>
              <a:ahLst/>
              <a:cxnLst/>
              <a:rect l="l" t="t" r="r" b="b"/>
              <a:pathLst>
                <a:path w="1970" h="1490" extrusionOk="0">
                  <a:moveTo>
                    <a:pt x="433" y="0"/>
                  </a:moveTo>
                  <a:lnTo>
                    <a:pt x="241" y="48"/>
                  </a:lnTo>
                  <a:lnTo>
                    <a:pt x="145" y="96"/>
                  </a:lnTo>
                  <a:lnTo>
                    <a:pt x="49" y="192"/>
                  </a:lnTo>
                  <a:lnTo>
                    <a:pt x="1" y="289"/>
                  </a:lnTo>
                  <a:lnTo>
                    <a:pt x="1" y="529"/>
                  </a:lnTo>
                  <a:lnTo>
                    <a:pt x="97" y="721"/>
                  </a:lnTo>
                  <a:lnTo>
                    <a:pt x="289" y="961"/>
                  </a:lnTo>
                  <a:lnTo>
                    <a:pt x="529" y="1153"/>
                  </a:lnTo>
                  <a:lnTo>
                    <a:pt x="817" y="1297"/>
                  </a:lnTo>
                  <a:lnTo>
                    <a:pt x="1105" y="1441"/>
                  </a:lnTo>
                  <a:lnTo>
                    <a:pt x="1442" y="1489"/>
                  </a:lnTo>
                  <a:lnTo>
                    <a:pt x="1730" y="1393"/>
                  </a:lnTo>
                  <a:lnTo>
                    <a:pt x="1874" y="1345"/>
                  </a:lnTo>
                  <a:lnTo>
                    <a:pt x="1922" y="1297"/>
                  </a:lnTo>
                  <a:lnTo>
                    <a:pt x="1970" y="1201"/>
                  </a:lnTo>
                  <a:lnTo>
                    <a:pt x="1970" y="1105"/>
                  </a:lnTo>
                  <a:lnTo>
                    <a:pt x="1874" y="865"/>
                  </a:lnTo>
                  <a:lnTo>
                    <a:pt x="1634" y="625"/>
                  </a:lnTo>
                  <a:lnTo>
                    <a:pt x="1345" y="385"/>
                  </a:lnTo>
                  <a:lnTo>
                    <a:pt x="1057" y="192"/>
                  </a:lnTo>
                  <a:lnTo>
                    <a:pt x="721" y="48"/>
                  </a:lnTo>
                  <a:lnTo>
                    <a:pt x="433" y="0"/>
                  </a:lnTo>
                  <a:close/>
                </a:path>
              </a:pathLst>
            </a:custGeom>
            <a:solidFill>
              <a:srgbClr val="422D2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919" name="Google Shape;3919;p59"/>
            <p:cNvSpPr/>
            <p:nvPr/>
          </p:nvSpPr>
          <p:spPr>
            <a:xfrm>
              <a:off x="894850" y="2755425"/>
              <a:ext cx="49250" cy="37250"/>
            </a:xfrm>
            <a:custGeom>
              <a:avLst/>
              <a:gdLst/>
              <a:ahLst/>
              <a:cxnLst/>
              <a:rect l="l" t="t" r="r" b="b"/>
              <a:pathLst>
                <a:path w="1970" h="1490" fill="none" extrusionOk="0">
                  <a:moveTo>
                    <a:pt x="433" y="0"/>
                  </a:moveTo>
                  <a:lnTo>
                    <a:pt x="433" y="0"/>
                  </a:lnTo>
                  <a:lnTo>
                    <a:pt x="241" y="48"/>
                  </a:lnTo>
                  <a:lnTo>
                    <a:pt x="145" y="96"/>
                  </a:lnTo>
                  <a:lnTo>
                    <a:pt x="145" y="96"/>
                  </a:lnTo>
                  <a:lnTo>
                    <a:pt x="49" y="192"/>
                  </a:lnTo>
                  <a:lnTo>
                    <a:pt x="1" y="289"/>
                  </a:lnTo>
                  <a:lnTo>
                    <a:pt x="1" y="529"/>
                  </a:lnTo>
                  <a:lnTo>
                    <a:pt x="97" y="721"/>
                  </a:lnTo>
                  <a:lnTo>
                    <a:pt x="289" y="961"/>
                  </a:lnTo>
                  <a:lnTo>
                    <a:pt x="529" y="1153"/>
                  </a:lnTo>
                  <a:lnTo>
                    <a:pt x="817" y="1297"/>
                  </a:lnTo>
                  <a:lnTo>
                    <a:pt x="1105" y="1441"/>
                  </a:lnTo>
                  <a:lnTo>
                    <a:pt x="1442" y="1489"/>
                  </a:lnTo>
                  <a:lnTo>
                    <a:pt x="1442" y="1489"/>
                  </a:lnTo>
                  <a:lnTo>
                    <a:pt x="1730" y="1393"/>
                  </a:lnTo>
                  <a:lnTo>
                    <a:pt x="1730" y="1393"/>
                  </a:lnTo>
                  <a:lnTo>
                    <a:pt x="1874" y="1345"/>
                  </a:lnTo>
                  <a:lnTo>
                    <a:pt x="1922" y="1297"/>
                  </a:lnTo>
                  <a:lnTo>
                    <a:pt x="1970" y="1201"/>
                  </a:lnTo>
                  <a:lnTo>
                    <a:pt x="1970" y="1105"/>
                  </a:lnTo>
                  <a:lnTo>
                    <a:pt x="1874" y="865"/>
                  </a:lnTo>
                  <a:lnTo>
                    <a:pt x="1634" y="625"/>
                  </a:lnTo>
                  <a:lnTo>
                    <a:pt x="1345" y="385"/>
                  </a:lnTo>
                  <a:lnTo>
                    <a:pt x="1057" y="192"/>
                  </a:lnTo>
                  <a:lnTo>
                    <a:pt x="721" y="48"/>
                  </a:lnTo>
                  <a:lnTo>
                    <a:pt x="433" y="0"/>
                  </a:lnTo>
                </a:path>
              </a:pathLst>
            </a:custGeom>
            <a:no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920" name="Google Shape;3920;p59"/>
            <p:cNvSpPr/>
            <p:nvPr/>
          </p:nvSpPr>
          <p:spPr>
            <a:xfrm>
              <a:off x="539475" y="2853875"/>
              <a:ext cx="40850" cy="58850"/>
            </a:xfrm>
            <a:custGeom>
              <a:avLst/>
              <a:gdLst/>
              <a:ahLst/>
              <a:cxnLst/>
              <a:rect l="l" t="t" r="r" b="b"/>
              <a:pathLst>
                <a:path w="1634" h="2354" extrusionOk="0">
                  <a:moveTo>
                    <a:pt x="1201" y="0"/>
                  </a:moveTo>
                  <a:lnTo>
                    <a:pt x="1009" y="48"/>
                  </a:lnTo>
                  <a:lnTo>
                    <a:pt x="865" y="145"/>
                  </a:lnTo>
                  <a:lnTo>
                    <a:pt x="529" y="433"/>
                  </a:lnTo>
                  <a:lnTo>
                    <a:pt x="288" y="769"/>
                  </a:lnTo>
                  <a:lnTo>
                    <a:pt x="96" y="1153"/>
                  </a:lnTo>
                  <a:lnTo>
                    <a:pt x="0" y="1537"/>
                  </a:lnTo>
                  <a:lnTo>
                    <a:pt x="0" y="1729"/>
                  </a:lnTo>
                  <a:lnTo>
                    <a:pt x="48" y="1921"/>
                  </a:lnTo>
                  <a:lnTo>
                    <a:pt x="96" y="2066"/>
                  </a:lnTo>
                  <a:lnTo>
                    <a:pt x="192" y="2162"/>
                  </a:lnTo>
                  <a:lnTo>
                    <a:pt x="337" y="2258"/>
                  </a:lnTo>
                  <a:lnTo>
                    <a:pt x="481" y="2354"/>
                  </a:lnTo>
                  <a:lnTo>
                    <a:pt x="577" y="2354"/>
                  </a:lnTo>
                  <a:lnTo>
                    <a:pt x="769" y="2306"/>
                  </a:lnTo>
                  <a:lnTo>
                    <a:pt x="913" y="2258"/>
                  </a:lnTo>
                  <a:lnTo>
                    <a:pt x="1057" y="2114"/>
                  </a:lnTo>
                  <a:lnTo>
                    <a:pt x="1201" y="1969"/>
                  </a:lnTo>
                  <a:lnTo>
                    <a:pt x="1441" y="1585"/>
                  </a:lnTo>
                  <a:lnTo>
                    <a:pt x="1585" y="1153"/>
                  </a:lnTo>
                  <a:lnTo>
                    <a:pt x="1633" y="721"/>
                  </a:lnTo>
                  <a:lnTo>
                    <a:pt x="1633" y="337"/>
                  </a:lnTo>
                  <a:lnTo>
                    <a:pt x="1585" y="193"/>
                  </a:lnTo>
                  <a:lnTo>
                    <a:pt x="1537" y="96"/>
                  </a:lnTo>
                  <a:lnTo>
                    <a:pt x="1441" y="0"/>
                  </a:lnTo>
                  <a:close/>
                </a:path>
              </a:pathLst>
            </a:custGeom>
            <a:solidFill>
              <a:srgbClr val="422D2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921" name="Google Shape;3921;p59"/>
            <p:cNvSpPr/>
            <p:nvPr/>
          </p:nvSpPr>
          <p:spPr>
            <a:xfrm>
              <a:off x="539475" y="2853875"/>
              <a:ext cx="40850" cy="58850"/>
            </a:xfrm>
            <a:custGeom>
              <a:avLst/>
              <a:gdLst/>
              <a:ahLst/>
              <a:cxnLst/>
              <a:rect l="l" t="t" r="r" b="b"/>
              <a:pathLst>
                <a:path w="1634" h="2354" fill="none" extrusionOk="0">
                  <a:moveTo>
                    <a:pt x="1297" y="0"/>
                  </a:moveTo>
                  <a:lnTo>
                    <a:pt x="1297" y="0"/>
                  </a:lnTo>
                  <a:lnTo>
                    <a:pt x="1201" y="0"/>
                  </a:lnTo>
                  <a:lnTo>
                    <a:pt x="1201" y="0"/>
                  </a:lnTo>
                  <a:lnTo>
                    <a:pt x="1009" y="48"/>
                  </a:lnTo>
                  <a:lnTo>
                    <a:pt x="865" y="145"/>
                  </a:lnTo>
                  <a:lnTo>
                    <a:pt x="529" y="433"/>
                  </a:lnTo>
                  <a:lnTo>
                    <a:pt x="288" y="769"/>
                  </a:lnTo>
                  <a:lnTo>
                    <a:pt x="96" y="1153"/>
                  </a:lnTo>
                  <a:lnTo>
                    <a:pt x="0" y="1537"/>
                  </a:lnTo>
                  <a:lnTo>
                    <a:pt x="0" y="1729"/>
                  </a:lnTo>
                  <a:lnTo>
                    <a:pt x="48" y="1921"/>
                  </a:lnTo>
                  <a:lnTo>
                    <a:pt x="96" y="2066"/>
                  </a:lnTo>
                  <a:lnTo>
                    <a:pt x="192" y="2162"/>
                  </a:lnTo>
                  <a:lnTo>
                    <a:pt x="337" y="2258"/>
                  </a:lnTo>
                  <a:lnTo>
                    <a:pt x="481" y="2354"/>
                  </a:lnTo>
                  <a:lnTo>
                    <a:pt x="481" y="2354"/>
                  </a:lnTo>
                  <a:lnTo>
                    <a:pt x="577" y="2354"/>
                  </a:lnTo>
                  <a:lnTo>
                    <a:pt x="577" y="2354"/>
                  </a:lnTo>
                  <a:lnTo>
                    <a:pt x="769" y="2306"/>
                  </a:lnTo>
                  <a:lnTo>
                    <a:pt x="913" y="2258"/>
                  </a:lnTo>
                  <a:lnTo>
                    <a:pt x="1057" y="2114"/>
                  </a:lnTo>
                  <a:lnTo>
                    <a:pt x="1201" y="1969"/>
                  </a:lnTo>
                  <a:lnTo>
                    <a:pt x="1441" y="1585"/>
                  </a:lnTo>
                  <a:lnTo>
                    <a:pt x="1585" y="1153"/>
                  </a:lnTo>
                  <a:lnTo>
                    <a:pt x="1585" y="1153"/>
                  </a:lnTo>
                  <a:lnTo>
                    <a:pt x="1633" y="721"/>
                  </a:lnTo>
                  <a:lnTo>
                    <a:pt x="1633" y="337"/>
                  </a:lnTo>
                  <a:lnTo>
                    <a:pt x="1585" y="193"/>
                  </a:lnTo>
                  <a:lnTo>
                    <a:pt x="1537" y="96"/>
                  </a:lnTo>
                  <a:lnTo>
                    <a:pt x="1441" y="0"/>
                  </a:lnTo>
                  <a:lnTo>
                    <a:pt x="1297" y="0"/>
                  </a:lnTo>
                </a:path>
              </a:pathLst>
            </a:custGeom>
            <a:no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922" name="Google Shape;3922;p59"/>
            <p:cNvSpPr/>
            <p:nvPr/>
          </p:nvSpPr>
          <p:spPr>
            <a:xfrm>
              <a:off x="587500" y="2875475"/>
              <a:ext cx="28825" cy="40850"/>
            </a:xfrm>
            <a:custGeom>
              <a:avLst/>
              <a:gdLst/>
              <a:ahLst/>
              <a:cxnLst/>
              <a:rect l="l" t="t" r="r" b="b"/>
              <a:pathLst>
                <a:path w="1153" h="1634" extrusionOk="0">
                  <a:moveTo>
                    <a:pt x="817" y="1"/>
                  </a:moveTo>
                  <a:lnTo>
                    <a:pt x="577" y="97"/>
                  </a:lnTo>
                  <a:lnTo>
                    <a:pt x="385" y="289"/>
                  </a:lnTo>
                  <a:lnTo>
                    <a:pt x="192" y="529"/>
                  </a:lnTo>
                  <a:lnTo>
                    <a:pt x="48" y="817"/>
                  </a:lnTo>
                  <a:lnTo>
                    <a:pt x="0" y="1105"/>
                  </a:lnTo>
                  <a:lnTo>
                    <a:pt x="0" y="1346"/>
                  </a:lnTo>
                  <a:lnTo>
                    <a:pt x="48" y="1442"/>
                  </a:lnTo>
                  <a:lnTo>
                    <a:pt x="96" y="1538"/>
                  </a:lnTo>
                  <a:lnTo>
                    <a:pt x="192" y="1586"/>
                  </a:lnTo>
                  <a:lnTo>
                    <a:pt x="337" y="1634"/>
                  </a:lnTo>
                  <a:lnTo>
                    <a:pt x="529" y="1634"/>
                  </a:lnTo>
                  <a:lnTo>
                    <a:pt x="625" y="1586"/>
                  </a:lnTo>
                  <a:lnTo>
                    <a:pt x="817" y="1394"/>
                  </a:lnTo>
                  <a:lnTo>
                    <a:pt x="1009" y="1105"/>
                  </a:lnTo>
                  <a:lnTo>
                    <a:pt x="1105" y="817"/>
                  </a:lnTo>
                  <a:lnTo>
                    <a:pt x="1153" y="529"/>
                  </a:lnTo>
                  <a:lnTo>
                    <a:pt x="1153" y="241"/>
                  </a:lnTo>
                  <a:lnTo>
                    <a:pt x="1057" y="49"/>
                  </a:lnTo>
                  <a:lnTo>
                    <a:pt x="1009" y="1"/>
                  </a:lnTo>
                  <a:close/>
                </a:path>
              </a:pathLst>
            </a:custGeom>
            <a:solidFill>
              <a:srgbClr val="422D2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923" name="Google Shape;3923;p59"/>
            <p:cNvSpPr/>
            <p:nvPr/>
          </p:nvSpPr>
          <p:spPr>
            <a:xfrm>
              <a:off x="587500" y="2875475"/>
              <a:ext cx="28825" cy="40850"/>
            </a:xfrm>
            <a:custGeom>
              <a:avLst/>
              <a:gdLst/>
              <a:ahLst/>
              <a:cxnLst/>
              <a:rect l="l" t="t" r="r" b="b"/>
              <a:pathLst>
                <a:path w="1153" h="1634" fill="none" extrusionOk="0">
                  <a:moveTo>
                    <a:pt x="913" y="1"/>
                  </a:moveTo>
                  <a:lnTo>
                    <a:pt x="913" y="1"/>
                  </a:lnTo>
                  <a:lnTo>
                    <a:pt x="817" y="1"/>
                  </a:lnTo>
                  <a:lnTo>
                    <a:pt x="817" y="1"/>
                  </a:lnTo>
                  <a:lnTo>
                    <a:pt x="577" y="97"/>
                  </a:lnTo>
                  <a:lnTo>
                    <a:pt x="385" y="289"/>
                  </a:lnTo>
                  <a:lnTo>
                    <a:pt x="192" y="529"/>
                  </a:lnTo>
                  <a:lnTo>
                    <a:pt x="48" y="817"/>
                  </a:lnTo>
                  <a:lnTo>
                    <a:pt x="0" y="1105"/>
                  </a:lnTo>
                  <a:lnTo>
                    <a:pt x="0" y="1346"/>
                  </a:lnTo>
                  <a:lnTo>
                    <a:pt x="48" y="1442"/>
                  </a:lnTo>
                  <a:lnTo>
                    <a:pt x="96" y="1538"/>
                  </a:lnTo>
                  <a:lnTo>
                    <a:pt x="192" y="1586"/>
                  </a:lnTo>
                  <a:lnTo>
                    <a:pt x="337" y="1634"/>
                  </a:lnTo>
                  <a:lnTo>
                    <a:pt x="337" y="1634"/>
                  </a:lnTo>
                  <a:lnTo>
                    <a:pt x="385" y="1634"/>
                  </a:lnTo>
                  <a:lnTo>
                    <a:pt x="385" y="1634"/>
                  </a:lnTo>
                  <a:lnTo>
                    <a:pt x="529" y="1634"/>
                  </a:lnTo>
                  <a:lnTo>
                    <a:pt x="625" y="1586"/>
                  </a:lnTo>
                  <a:lnTo>
                    <a:pt x="817" y="1394"/>
                  </a:lnTo>
                  <a:lnTo>
                    <a:pt x="1009" y="1105"/>
                  </a:lnTo>
                  <a:lnTo>
                    <a:pt x="1105" y="817"/>
                  </a:lnTo>
                  <a:lnTo>
                    <a:pt x="1105" y="817"/>
                  </a:lnTo>
                  <a:lnTo>
                    <a:pt x="1153" y="529"/>
                  </a:lnTo>
                  <a:lnTo>
                    <a:pt x="1153" y="241"/>
                  </a:lnTo>
                  <a:lnTo>
                    <a:pt x="1057" y="49"/>
                  </a:lnTo>
                  <a:lnTo>
                    <a:pt x="1009" y="1"/>
                  </a:lnTo>
                  <a:lnTo>
                    <a:pt x="913" y="1"/>
                  </a:lnTo>
                </a:path>
              </a:pathLst>
            </a:custGeom>
            <a:no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spTree>
    <p:extLst>
      <p:ext uri="{BB962C8B-B14F-4D97-AF65-F5344CB8AC3E}">
        <p14:creationId xmlns:p14="http://schemas.microsoft.com/office/powerpoint/2010/main" val="75063080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4514"/>
        <p:cNvGrpSpPr/>
        <p:nvPr/>
      </p:nvGrpSpPr>
      <p:grpSpPr>
        <a:xfrm>
          <a:off x="0" y="0"/>
          <a:ext cx="0" cy="0"/>
          <a:chOff x="0" y="0"/>
          <a:chExt cx="0" cy="0"/>
        </a:xfrm>
      </p:grpSpPr>
      <p:grpSp>
        <p:nvGrpSpPr>
          <p:cNvPr id="4516" name="Google Shape;4516;p67"/>
          <p:cNvGrpSpPr/>
          <p:nvPr/>
        </p:nvGrpSpPr>
        <p:grpSpPr>
          <a:xfrm rot="-611625">
            <a:off x="-790772" y="3240112"/>
            <a:ext cx="3793399" cy="4838928"/>
            <a:chOff x="5111475" y="3562250"/>
            <a:chExt cx="901700" cy="1150225"/>
          </a:xfrm>
        </p:grpSpPr>
        <p:sp>
          <p:nvSpPr>
            <p:cNvPr id="4517" name="Google Shape;4517;p67"/>
            <p:cNvSpPr/>
            <p:nvPr/>
          </p:nvSpPr>
          <p:spPr>
            <a:xfrm>
              <a:off x="5113875" y="4345050"/>
              <a:ext cx="432250" cy="171725"/>
            </a:xfrm>
            <a:custGeom>
              <a:avLst/>
              <a:gdLst/>
              <a:ahLst/>
              <a:cxnLst/>
              <a:rect l="l" t="t" r="r" b="b"/>
              <a:pathLst>
                <a:path w="17290" h="6869" extrusionOk="0">
                  <a:moveTo>
                    <a:pt x="11574" y="1"/>
                  </a:moveTo>
                  <a:lnTo>
                    <a:pt x="10998" y="625"/>
                  </a:lnTo>
                  <a:lnTo>
                    <a:pt x="10422" y="1153"/>
                  </a:lnTo>
                  <a:lnTo>
                    <a:pt x="9846" y="1634"/>
                  </a:lnTo>
                  <a:lnTo>
                    <a:pt x="9317" y="2066"/>
                  </a:lnTo>
                  <a:lnTo>
                    <a:pt x="8789" y="2402"/>
                  </a:lnTo>
                  <a:lnTo>
                    <a:pt x="8309" y="2738"/>
                  </a:lnTo>
                  <a:lnTo>
                    <a:pt x="7828" y="2978"/>
                  </a:lnTo>
                  <a:lnTo>
                    <a:pt x="7348" y="3170"/>
                  </a:lnTo>
                  <a:lnTo>
                    <a:pt x="6916" y="3314"/>
                  </a:lnTo>
                  <a:lnTo>
                    <a:pt x="6484" y="3459"/>
                  </a:lnTo>
                  <a:lnTo>
                    <a:pt x="6052" y="3507"/>
                  </a:lnTo>
                  <a:lnTo>
                    <a:pt x="5667" y="3555"/>
                  </a:lnTo>
                  <a:lnTo>
                    <a:pt x="4947" y="3555"/>
                  </a:lnTo>
                  <a:lnTo>
                    <a:pt x="4275" y="3411"/>
                  </a:lnTo>
                  <a:lnTo>
                    <a:pt x="3698" y="3170"/>
                  </a:lnTo>
                  <a:lnTo>
                    <a:pt x="3218" y="2930"/>
                  </a:lnTo>
                  <a:lnTo>
                    <a:pt x="2786" y="2642"/>
                  </a:lnTo>
                  <a:lnTo>
                    <a:pt x="2450" y="2306"/>
                  </a:lnTo>
                  <a:lnTo>
                    <a:pt x="2162" y="2066"/>
                  </a:lnTo>
                  <a:lnTo>
                    <a:pt x="1969" y="1826"/>
                  </a:lnTo>
                  <a:lnTo>
                    <a:pt x="1825" y="1586"/>
                  </a:lnTo>
                  <a:lnTo>
                    <a:pt x="0" y="6868"/>
                  </a:lnTo>
                  <a:lnTo>
                    <a:pt x="1633" y="4563"/>
                  </a:lnTo>
                  <a:lnTo>
                    <a:pt x="1681" y="4659"/>
                  </a:lnTo>
                  <a:lnTo>
                    <a:pt x="1921" y="4899"/>
                  </a:lnTo>
                  <a:lnTo>
                    <a:pt x="2306" y="5235"/>
                  </a:lnTo>
                  <a:lnTo>
                    <a:pt x="2882" y="5620"/>
                  </a:lnTo>
                  <a:lnTo>
                    <a:pt x="3266" y="5812"/>
                  </a:lnTo>
                  <a:lnTo>
                    <a:pt x="3698" y="6004"/>
                  </a:lnTo>
                  <a:lnTo>
                    <a:pt x="4179" y="6148"/>
                  </a:lnTo>
                  <a:lnTo>
                    <a:pt x="4755" y="6292"/>
                  </a:lnTo>
                  <a:lnTo>
                    <a:pt x="5379" y="6436"/>
                  </a:lnTo>
                  <a:lnTo>
                    <a:pt x="6100" y="6532"/>
                  </a:lnTo>
                  <a:lnTo>
                    <a:pt x="6868" y="6580"/>
                  </a:lnTo>
                  <a:lnTo>
                    <a:pt x="7732" y="6580"/>
                  </a:lnTo>
                  <a:lnTo>
                    <a:pt x="8165" y="6532"/>
                  </a:lnTo>
                  <a:lnTo>
                    <a:pt x="8597" y="6484"/>
                  </a:lnTo>
                  <a:lnTo>
                    <a:pt x="9077" y="6388"/>
                  </a:lnTo>
                  <a:lnTo>
                    <a:pt x="9509" y="6244"/>
                  </a:lnTo>
                  <a:lnTo>
                    <a:pt x="10374" y="5908"/>
                  </a:lnTo>
                  <a:lnTo>
                    <a:pt x="11238" y="5476"/>
                  </a:lnTo>
                  <a:lnTo>
                    <a:pt x="12055" y="4995"/>
                  </a:lnTo>
                  <a:lnTo>
                    <a:pt x="12871" y="4467"/>
                  </a:lnTo>
                  <a:lnTo>
                    <a:pt x="13592" y="3891"/>
                  </a:lnTo>
                  <a:lnTo>
                    <a:pt x="14312" y="3314"/>
                  </a:lnTo>
                  <a:lnTo>
                    <a:pt x="14936" y="2690"/>
                  </a:lnTo>
                  <a:lnTo>
                    <a:pt x="15561" y="2162"/>
                  </a:lnTo>
                  <a:lnTo>
                    <a:pt x="16473" y="1153"/>
                  </a:lnTo>
                  <a:lnTo>
                    <a:pt x="17097" y="433"/>
                  </a:lnTo>
                  <a:lnTo>
                    <a:pt x="17289" y="145"/>
                  </a:lnTo>
                  <a:lnTo>
                    <a:pt x="11574" y="1"/>
                  </a:lnTo>
                  <a:close/>
                </a:path>
              </a:pathLst>
            </a:custGeom>
            <a:solidFill>
              <a:srgbClr val="D3641A"/>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518" name="Google Shape;4518;p67"/>
            <p:cNvSpPr/>
            <p:nvPr/>
          </p:nvSpPr>
          <p:spPr>
            <a:xfrm>
              <a:off x="5113875" y="4345050"/>
              <a:ext cx="432250" cy="171725"/>
            </a:xfrm>
            <a:custGeom>
              <a:avLst/>
              <a:gdLst/>
              <a:ahLst/>
              <a:cxnLst/>
              <a:rect l="l" t="t" r="r" b="b"/>
              <a:pathLst>
                <a:path w="17290" h="6869" fill="none" extrusionOk="0">
                  <a:moveTo>
                    <a:pt x="17289" y="145"/>
                  </a:moveTo>
                  <a:lnTo>
                    <a:pt x="17289" y="145"/>
                  </a:lnTo>
                  <a:lnTo>
                    <a:pt x="17097" y="433"/>
                  </a:lnTo>
                  <a:lnTo>
                    <a:pt x="16473" y="1153"/>
                  </a:lnTo>
                  <a:lnTo>
                    <a:pt x="15561" y="2162"/>
                  </a:lnTo>
                  <a:lnTo>
                    <a:pt x="14936" y="2690"/>
                  </a:lnTo>
                  <a:lnTo>
                    <a:pt x="14312" y="3314"/>
                  </a:lnTo>
                  <a:lnTo>
                    <a:pt x="13592" y="3891"/>
                  </a:lnTo>
                  <a:lnTo>
                    <a:pt x="12871" y="4467"/>
                  </a:lnTo>
                  <a:lnTo>
                    <a:pt x="12055" y="4995"/>
                  </a:lnTo>
                  <a:lnTo>
                    <a:pt x="11238" y="5476"/>
                  </a:lnTo>
                  <a:lnTo>
                    <a:pt x="10374" y="5908"/>
                  </a:lnTo>
                  <a:lnTo>
                    <a:pt x="9509" y="6244"/>
                  </a:lnTo>
                  <a:lnTo>
                    <a:pt x="9077" y="6388"/>
                  </a:lnTo>
                  <a:lnTo>
                    <a:pt x="8597" y="6484"/>
                  </a:lnTo>
                  <a:lnTo>
                    <a:pt x="8165" y="6532"/>
                  </a:lnTo>
                  <a:lnTo>
                    <a:pt x="7732" y="6580"/>
                  </a:lnTo>
                  <a:lnTo>
                    <a:pt x="7732" y="6580"/>
                  </a:lnTo>
                  <a:lnTo>
                    <a:pt x="6868" y="6580"/>
                  </a:lnTo>
                  <a:lnTo>
                    <a:pt x="6100" y="6532"/>
                  </a:lnTo>
                  <a:lnTo>
                    <a:pt x="5379" y="6436"/>
                  </a:lnTo>
                  <a:lnTo>
                    <a:pt x="4755" y="6292"/>
                  </a:lnTo>
                  <a:lnTo>
                    <a:pt x="4179" y="6148"/>
                  </a:lnTo>
                  <a:lnTo>
                    <a:pt x="3698" y="6004"/>
                  </a:lnTo>
                  <a:lnTo>
                    <a:pt x="3266" y="5812"/>
                  </a:lnTo>
                  <a:lnTo>
                    <a:pt x="2882" y="5620"/>
                  </a:lnTo>
                  <a:lnTo>
                    <a:pt x="2306" y="5235"/>
                  </a:lnTo>
                  <a:lnTo>
                    <a:pt x="1921" y="4899"/>
                  </a:lnTo>
                  <a:lnTo>
                    <a:pt x="1681" y="4659"/>
                  </a:lnTo>
                  <a:lnTo>
                    <a:pt x="1633" y="4563"/>
                  </a:lnTo>
                  <a:lnTo>
                    <a:pt x="0" y="6868"/>
                  </a:lnTo>
                  <a:lnTo>
                    <a:pt x="1825" y="1586"/>
                  </a:lnTo>
                  <a:lnTo>
                    <a:pt x="1825" y="1586"/>
                  </a:lnTo>
                  <a:lnTo>
                    <a:pt x="1969" y="1826"/>
                  </a:lnTo>
                  <a:lnTo>
                    <a:pt x="2162" y="2066"/>
                  </a:lnTo>
                  <a:lnTo>
                    <a:pt x="2450" y="2306"/>
                  </a:lnTo>
                  <a:lnTo>
                    <a:pt x="2786" y="2642"/>
                  </a:lnTo>
                  <a:lnTo>
                    <a:pt x="3218" y="2930"/>
                  </a:lnTo>
                  <a:lnTo>
                    <a:pt x="3698" y="3170"/>
                  </a:lnTo>
                  <a:lnTo>
                    <a:pt x="4275" y="3411"/>
                  </a:lnTo>
                  <a:lnTo>
                    <a:pt x="4947" y="3555"/>
                  </a:lnTo>
                  <a:lnTo>
                    <a:pt x="5283" y="3555"/>
                  </a:lnTo>
                  <a:lnTo>
                    <a:pt x="5667" y="3555"/>
                  </a:lnTo>
                  <a:lnTo>
                    <a:pt x="6052" y="3507"/>
                  </a:lnTo>
                  <a:lnTo>
                    <a:pt x="6484" y="3459"/>
                  </a:lnTo>
                  <a:lnTo>
                    <a:pt x="6916" y="3314"/>
                  </a:lnTo>
                  <a:lnTo>
                    <a:pt x="7348" y="3170"/>
                  </a:lnTo>
                  <a:lnTo>
                    <a:pt x="7828" y="2978"/>
                  </a:lnTo>
                  <a:lnTo>
                    <a:pt x="8309" y="2738"/>
                  </a:lnTo>
                  <a:lnTo>
                    <a:pt x="8789" y="2402"/>
                  </a:lnTo>
                  <a:lnTo>
                    <a:pt x="9317" y="2066"/>
                  </a:lnTo>
                  <a:lnTo>
                    <a:pt x="9846" y="1634"/>
                  </a:lnTo>
                  <a:lnTo>
                    <a:pt x="10422" y="1153"/>
                  </a:lnTo>
                  <a:lnTo>
                    <a:pt x="10998" y="625"/>
                  </a:lnTo>
                  <a:lnTo>
                    <a:pt x="11574" y="1"/>
                  </a:lnTo>
                  <a:lnTo>
                    <a:pt x="17289" y="145"/>
                  </a:lnTo>
                </a:path>
              </a:pathLst>
            </a:custGeom>
            <a:no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519" name="Google Shape;4519;p67"/>
            <p:cNvSpPr/>
            <p:nvPr/>
          </p:nvSpPr>
          <p:spPr>
            <a:xfrm>
              <a:off x="5271150" y="4427900"/>
              <a:ext cx="61250" cy="80475"/>
            </a:xfrm>
            <a:custGeom>
              <a:avLst/>
              <a:gdLst/>
              <a:ahLst/>
              <a:cxnLst/>
              <a:rect l="l" t="t" r="r" b="b"/>
              <a:pathLst>
                <a:path w="2450" h="3219" extrusionOk="0">
                  <a:moveTo>
                    <a:pt x="1441" y="3218"/>
                  </a:moveTo>
                  <a:lnTo>
                    <a:pt x="1441" y="3218"/>
                  </a:lnTo>
                  <a:lnTo>
                    <a:pt x="1441" y="3218"/>
                  </a:lnTo>
                  <a:lnTo>
                    <a:pt x="1441" y="3218"/>
                  </a:lnTo>
                  <a:lnTo>
                    <a:pt x="1441" y="3218"/>
                  </a:lnTo>
                  <a:close/>
                  <a:moveTo>
                    <a:pt x="1489" y="3218"/>
                  </a:moveTo>
                  <a:lnTo>
                    <a:pt x="1489" y="3218"/>
                  </a:lnTo>
                  <a:lnTo>
                    <a:pt x="1441" y="3218"/>
                  </a:lnTo>
                  <a:lnTo>
                    <a:pt x="1441" y="3218"/>
                  </a:lnTo>
                  <a:lnTo>
                    <a:pt x="1489" y="3218"/>
                  </a:lnTo>
                  <a:close/>
                  <a:moveTo>
                    <a:pt x="1489" y="3218"/>
                  </a:moveTo>
                  <a:lnTo>
                    <a:pt x="1489" y="3218"/>
                  </a:lnTo>
                  <a:lnTo>
                    <a:pt x="1489" y="3218"/>
                  </a:lnTo>
                  <a:lnTo>
                    <a:pt x="1489" y="3218"/>
                  </a:lnTo>
                  <a:lnTo>
                    <a:pt x="1489" y="3218"/>
                  </a:lnTo>
                  <a:close/>
                  <a:moveTo>
                    <a:pt x="1489" y="3218"/>
                  </a:moveTo>
                  <a:lnTo>
                    <a:pt x="1489" y="3218"/>
                  </a:lnTo>
                  <a:lnTo>
                    <a:pt x="1489" y="3218"/>
                  </a:lnTo>
                  <a:lnTo>
                    <a:pt x="1489" y="3218"/>
                  </a:lnTo>
                  <a:lnTo>
                    <a:pt x="1489" y="3218"/>
                  </a:lnTo>
                  <a:close/>
                  <a:moveTo>
                    <a:pt x="1537" y="3218"/>
                  </a:moveTo>
                  <a:lnTo>
                    <a:pt x="1537" y="3218"/>
                  </a:lnTo>
                  <a:lnTo>
                    <a:pt x="1537" y="3218"/>
                  </a:lnTo>
                  <a:lnTo>
                    <a:pt x="1537" y="3218"/>
                  </a:lnTo>
                  <a:lnTo>
                    <a:pt x="1537" y="3218"/>
                  </a:lnTo>
                  <a:close/>
                  <a:moveTo>
                    <a:pt x="1537" y="3218"/>
                  </a:moveTo>
                  <a:lnTo>
                    <a:pt x="1537" y="3218"/>
                  </a:lnTo>
                  <a:lnTo>
                    <a:pt x="1537" y="3218"/>
                  </a:lnTo>
                  <a:lnTo>
                    <a:pt x="1537" y="3218"/>
                  </a:lnTo>
                  <a:lnTo>
                    <a:pt x="1537" y="3218"/>
                  </a:lnTo>
                  <a:close/>
                  <a:moveTo>
                    <a:pt x="1586" y="3218"/>
                  </a:moveTo>
                  <a:lnTo>
                    <a:pt x="1586" y="3218"/>
                  </a:lnTo>
                  <a:lnTo>
                    <a:pt x="1586" y="3218"/>
                  </a:lnTo>
                  <a:lnTo>
                    <a:pt x="1586" y="3218"/>
                  </a:lnTo>
                  <a:lnTo>
                    <a:pt x="1586" y="3218"/>
                  </a:lnTo>
                  <a:close/>
                  <a:moveTo>
                    <a:pt x="1586" y="3218"/>
                  </a:moveTo>
                  <a:lnTo>
                    <a:pt x="1586" y="3218"/>
                  </a:lnTo>
                  <a:lnTo>
                    <a:pt x="1586" y="3218"/>
                  </a:lnTo>
                  <a:lnTo>
                    <a:pt x="1586" y="3218"/>
                  </a:lnTo>
                  <a:lnTo>
                    <a:pt x="1586" y="3218"/>
                  </a:lnTo>
                  <a:close/>
                  <a:moveTo>
                    <a:pt x="1634" y="3218"/>
                  </a:moveTo>
                  <a:lnTo>
                    <a:pt x="1634" y="3218"/>
                  </a:lnTo>
                  <a:lnTo>
                    <a:pt x="1634" y="3218"/>
                  </a:lnTo>
                  <a:close/>
                  <a:moveTo>
                    <a:pt x="2018" y="3218"/>
                  </a:moveTo>
                  <a:lnTo>
                    <a:pt x="2018" y="3218"/>
                  </a:lnTo>
                  <a:lnTo>
                    <a:pt x="2018" y="3218"/>
                  </a:lnTo>
                  <a:lnTo>
                    <a:pt x="2018" y="3218"/>
                  </a:lnTo>
                  <a:close/>
                  <a:moveTo>
                    <a:pt x="2066" y="3170"/>
                  </a:moveTo>
                  <a:lnTo>
                    <a:pt x="2066" y="3170"/>
                  </a:lnTo>
                  <a:lnTo>
                    <a:pt x="2066" y="3170"/>
                  </a:lnTo>
                  <a:close/>
                  <a:moveTo>
                    <a:pt x="2162" y="3170"/>
                  </a:moveTo>
                  <a:lnTo>
                    <a:pt x="2162" y="3170"/>
                  </a:lnTo>
                  <a:lnTo>
                    <a:pt x="2162" y="3170"/>
                  </a:lnTo>
                  <a:lnTo>
                    <a:pt x="2162" y="3170"/>
                  </a:lnTo>
                  <a:lnTo>
                    <a:pt x="2162" y="3170"/>
                  </a:lnTo>
                  <a:close/>
                  <a:moveTo>
                    <a:pt x="2162" y="3170"/>
                  </a:moveTo>
                  <a:lnTo>
                    <a:pt x="2162" y="3170"/>
                  </a:lnTo>
                  <a:lnTo>
                    <a:pt x="2162" y="3170"/>
                  </a:lnTo>
                  <a:lnTo>
                    <a:pt x="2162" y="3170"/>
                  </a:lnTo>
                  <a:lnTo>
                    <a:pt x="2162" y="3170"/>
                  </a:lnTo>
                  <a:close/>
                  <a:moveTo>
                    <a:pt x="2210" y="3170"/>
                  </a:moveTo>
                  <a:lnTo>
                    <a:pt x="2210" y="3170"/>
                  </a:lnTo>
                  <a:lnTo>
                    <a:pt x="2210" y="3170"/>
                  </a:lnTo>
                  <a:lnTo>
                    <a:pt x="2210" y="3170"/>
                  </a:lnTo>
                  <a:lnTo>
                    <a:pt x="2210" y="3170"/>
                  </a:lnTo>
                  <a:close/>
                  <a:moveTo>
                    <a:pt x="2210" y="3170"/>
                  </a:moveTo>
                  <a:lnTo>
                    <a:pt x="2210" y="3170"/>
                  </a:lnTo>
                  <a:lnTo>
                    <a:pt x="2210" y="3170"/>
                  </a:lnTo>
                  <a:lnTo>
                    <a:pt x="2210" y="3170"/>
                  </a:lnTo>
                  <a:lnTo>
                    <a:pt x="2210" y="3170"/>
                  </a:lnTo>
                  <a:close/>
                  <a:moveTo>
                    <a:pt x="2258" y="3170"/>
                  </a:moveTo>
                  <a:lnTo>
                    <a:pt x="2258" y="3170"/>
                  </a:lnTo>
                  <a:lnTo>
                    <a:pt x="2258" y="3170"/>
                  </a:lnTo>
                  <a:lnTo>
                    <a:pt x="2258" y="3170"/>
                  </a:lnTo>
                  <a:lnTo>
                    <a:pt x="2258" y="3170"/>
                  </a:lnTo>
                  <a:close/>
                  <a:moveTo>
                    <a:pt x="2258" y="3170"/>
                  </a:moveTo>
                  <a:lnTo>
                    <a:pt x="2258" y="3170"/>
                  </a:lnTo>
                  <a:lnTo>
                    <a:pt x="2258" y="3170"/>
                  </a:lnTo>
                  <a:lnTo>
                    <a:pt x="2258" y="3170"/>
                  </a:lnTo>
                  <a:lnTo>
                    <a:pt x="2258" y="3170"/>
                  </a:lnTo>
                  <a:close/>
                  <a:moveTo>
                    <a:pt x="2258" y="3170"/>
                  </a:moveTo>
                  <a:lnTo>
                    <a:pt x="2258" y="3170"/>
                  </a:lnTo>
                  <a:lnTo>
                    <a:pt x="2258" y="3170"/>
                  </a:lnTo>
                  <a:lnTo>
                    <a:pt x="2258" y="3170"/>
                  </a:lnTo>
                  <a:lnTo>
                    <a:pt x="2258" y="3170"/>
                  </a:lnTo>
                  <a:close/>
                  <a:moveTo>
                    <a:pt x="2306" y="3170"/>
                  </a:moveTo>
                  <a:lnTo>
                    <a:pt x="2306" y="3170"/>
                  </a:lnTo>
                  <a:lnTo>
                    <a:pt x="2306" y="3170"/>
                  </a:lnTo>
                  <a:lnTo>
                    <a:pt x="2306" y="3170"/>
                  </a:lnTo>
                  <a:lnTo>
                    <a:pt x="2306" y="3170"/>
                  </a:lnTo>
                  <a:close/>
                  <a:moveTo>
                    <a:pt x="2306" y="3170"/>
                  </a:moveTo>
                  <a:lnTo>
                    <a:pt x="2306" y="3170"/>
                  </a:lnTo>
                  <a:lnTo>
                    <a:pt x="2306" y="3170"/>
                  </a:lnTo>
                  <a:lnTo>
                    <a:pt x="2306" y="3170"/>
                  </a:lnTo>
                  <a:lnTo>
                    <a:pt x="2306" y="3170"/>
                  </a:lnTo>
                  <a:close/>
                  <a:moveTo>
                    <a:pt x="2354" y="3170"/>
                  </a:moveTo>
                  <a:lnTo>
                    <a:pt x="2354" y="3170"/>
                  </a:lnTo>
                  <a:lnTo>
                    <a:pt x="2354" y="3170"/>
                  </a:lnTo>
                  <a:lnTo>
                    <a:pt x="2354" y="3170"/>
                  </a:lnTo>
                  <a:lnTo>
                    <a:pt x="2354" y="3170"/>
                  </a:lnTo>
                  <a:close/>
                  <a:moveTo>
                    <a:pt x="2354" y="3122"/>
                  </a:moveTo>
                  <a:lnTo>
                    <a:pt x="2354" y="3122"/>
                  </a:lnTo>
                  <a:lnTo>
                    <a:pt x="2354" y="3122"/>
                  </a:lnTo>
                  <a:lnTo>
                    <a:pt x="2354" y="3122"/>
                  </a:lnTo>
                  <a:lnTo>
                    <a:pt x="2354" y="3122"/>
                  </a:lnTo>
                  <a:close/>
                  <a:moveTo>
                    <a:pt x="2354" y="3122"/>
                  </a:moveTo>
                  <a:lnTo>
                    <a:pt x="2354" y="3122"/>
                  </a:lnTo>
                  <a:lnTo>
                    <a:pt x="2354" y="3122"/>
                  </a:lnTo>
                  <a:lnTo>
                    <a:pt x="2354" y="3122"/>
                  </a:lnTo>
                  <a:lnTo>
                    <a:pt x="2354" y="3122"/>
                  </a:lnTo>
                  <a:close/>
                  <a:moveTo>
                    <a:pt x="2402" y="3122"/>
                  </a:moveTo>
                  <a:lnTo>
                    <a:pt x="2402" y="3122"/>
                  </a:lnTo>
                  <a:lnTo>
                    <a:pt x="2402" y="3122"/>
                  </a:lnTo>
                  <a:lnTo>
                    <a:pt x="2402" y="3122"/>
                  </a:lnTo>
                  <a:lnTo>
                    <a:pt x="2402" y="3122"/>
                  </a:lnTo>
                  <a:close/>
                  <a:moveTo>
                    <a:pt x="2402" y="3122"/>
                  </a:moveTo>
                  <a:lnTo>
                    <a:pt x="2402" y="3122"/>
                  </a:lnTo>
                  <a:lnTo>
                    <a:pt x="2402" y="3122"/>
                  </a:lnTo>
                  <a:lnTo>
                    <a:pt x="2402" y="3122"/>
                  </a:lnTo>
                  <a:lnTo>
                    <a:pt x="2402" y="3122"/>
                  </a:lnTo>
                  <a:close/>
                  <a:moveTo>
                    <a:pt x="2402" y="3122"/>
                  </a:moveTo>
                  <a:lnTo>
                    <a:pt x="2402" y="3122"/>
                  </a:lnTo>
                  <a:lnTo>
                    <a:pt x="2402" y="3122"/>
                  </a:lnTo>
                  <a:lnTo>
                    <a:pt x="2402" y="3122"/>
                  </a:lnTo>
                  <a:lnTo>
                    <a:pt x="2402" y="3122"/>
                  </a:lnTo>
                  <a:close/>
                  <a:moveTo>
                    <a:pt x="2450" y="3122"/>
                  </a:moveTo>
                  <a:lnTo>
                    <a:pt x="2450" y="3122"/>
                  </a:lnTo>
                  <a:lnTo>
                    <a:pt x="2450" y="3122"/>
                  </a:lnTo>
                  <a:lnTo>
                    <a:pt x="2450" y="3122"/>
                  </a:lnTo>
                  <a:lnTo>
                    <a:pt x="2450" y="3122"/>
                  </a:lnTo>
                  <a:lnTo>
                    <a:pt x="2450" y="3122"/>
                  </a:lnTo>
                  <a:close/>
                  <a:moveTo>
                    <a:pt x="721" y="0"/>
                  </a:moveTo>
                  <a:lnTo>
                    <a:pt x="721" y="0"/>
                  </a:lnTo>
                  <a:lnTo>
                    <a:pt x="1" y="145"/>
                  </a:lnTo>
                  <a:lnTo>
                    <a:pt x="1" y="145"/>
                  </a:lnTo>
                  <a:lnTo>
                    <a:pt x="1" y="145"/>
                  </a:lnTo>
                  <a:lnTo>
                    <a:pt x="1" y="145"/>
                  </a:lnTo>
                  <a:lnTo>
                    <a:pt x="721" y="0"/>
                  </a:lnTo>
                  <a:lnTo>
                    <a:pt x="721" y="0"/>
                  </a:lnTo>
                  <a:close/>
                </a:path>
              </a:pathLst>
            </a:custGeom>
            <a:solidFill>
              <a:srgbClr val="DBB5A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520" name="Google Shape;4520;p67"/>
            <p:cNvSpPr/>
            <p:nvPr/>
          </p:nvSpPr>
          <p:spPr>
            <a:xfrm>
              <a:off x="5307175" y="4508350"/>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521" name="Google Shape;4521;p67"/>
            <p:cNvSpPr/>
            <p:nvPr/>
          </p:nvSpPr>
          <p:spPr>
            <a:xfrm>
              <a:off x="5307175" y="4508350"/>
              <a:ext cx="1225" cy="25"/>
            </a:xfrm>
            <a:custGeom>
              <a:avLst/>
              <a:gdLst/>
              <a:ahLst/>
              <a:cxnLst/>
              <a:rect l="l" t="t" r="r" b="b"/>
              <a:pathLst>
                <a:path w="49" h="1" fill="none" extrusionOk="0">
                  <a:moveTo>
                    <a:pt x="48" y="0"/>
                  </a:moveTo>
                  <a:lnTo>
                    <a:pt x="48" y="0"/>
                  </a:lnTo>
                  <a:lnTo>
                    <a:pt x="0" y="0"/>
                  </a:lnTo>
                  <a:lnTo>
                    <a:pt x="0" y="0"/>
                  </a:lnTo>
                  <a:lnTo>
                    <a:pt x="48" y="0"/>
                  </a:lnTo>
                </a:path>
              </a:pathLst>
            </a:custGeom>
            <a:no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522" name="Google Shape;4522;p67"/>
            <p:cNvSpPr/>
            <p:nvPr/>
          </p:nvSpPr>
          <p:spPr>
            <a:xfrm>
              <a:off x="5308375" y="4508350"/>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523" name="Google Shape;4523;p67"/>
            <p:cNvSpPr/>
            <p:nvPr/>
          </p:nvSpPr>
          <p:spPr>
            <a:xfrm>
              <a:off x="5308375" y="4508350"/>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524" name="Google Shape;4524;p67"/>
            <p:cNvSpPr/>
            <p:nvPr/>
          </p:nvSpPr>
          <p:spPr>
            <a:xfrm>
              <a:off x="5309575" y="4508350"/>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525" name="Google Shape;4525;p67"/>
            <p:cNvSpPr/>
            <p:nvPr/>
          </p:nvSpPr>
          <p:spPr>
            <a:xfrm>
              <a:off x="5309575" y="4508350"/>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526" name="Google Shape;4526;p67"/>
            <p:cNvSpPr/>
            <p:nvPr/>
          </p:nvSpPr>
          <p:spPr>
            <a:xfrm>
              <a:off x="5310775" y="4508350"/>
              <a:ext cx="25" cy="25"/>
            </a:xfrm>
            <a:custGeom>
              <a:avLst/>
              <a:gdLst/>
              <a:ahLst/>
              <a:cxnLst/>
              <a:rect l="l" t="t" r="r" b="b"/>
              <a:pathLst>
                <a:path w="1" h="1" fill="none" extrusionOk="0">
                  <a:moveTo>
                    <a:pt x="1" y="0"/>
                  </a:moveTo>
                  <a:lnTo>
                    <a:pt x="1" y="0"/>
                  </a:lnTo>
                  <a:lnTo>
                    <a:pt x="1" y="0"/>
                  </a:lnTo>
                  <a:lnTo>
                    <a:pt x="1" y="0"/>
                  </a:lnTo>
                  <a:lnTo>
                    <a:pt x="1" y="0"/>
                  </a:lnTo>
                </a:path>
              </a:pathLst>
            </a:custGeom>
            <a:no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527" name="Google Shape;4527;p67"/>
            <p:cNvSpPr/>
            <p:nvPr/>
          </p:nvSpPr>
          <p:spPr>
            <a:xfrm>
              <a:off x="5310775" y="4508350"/>
              <a:ext cx="25" cy="25"/>
            </a:xfrm>
            <a:custGeom>
              <a:avLst/>
              <a:gdLst/>
              <a:ahLst/>
              <a:cxnLst/>
              <a:rect l="l" t="t" r="r" b="b"/>
              <a:pathLst>
                <a:path w="1" h="1" fill="none" extrusionOk="0">
                  <a:moveTo>
                    <a:pt x="1" y="0"/>
                  </a:moveTo>
                  <a:lnTo>
                    <a:pt x="1" y="0"/>
                  </a:lnTo>
                  <a:lnTo>
                    <a:pt x="1" y="0"/>
                  </a:lnTo>
                  <a:lnTo>
                    <a:pt x="1" y="0"/>
                  </a:lnTo>
                  <a:lnTo>
                    <a:pt x="1" y="0"/>
                  </a:lnTo>
                </a:path>
              </a:pathLst>
            </a:custGeom>
            <a:no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528" name="Google Shape;4528;p67"/>
            <p:cNvSpPr/>
            <p:nvPr/>
          </p:nvSpPr>
          <p:spPr>
            <a:xfrm>
              <a:off x="5311975" y="4508350"/>
              <a:ext cx="25" cy="25"/>
            </a:xfrm>
            <a:custGeom>
              <a:avLst/>
              <a:gdLst/>
              <a:ahLst/>
              <a:cxnLst/>
              <a:rect l="l" t="t" r="r" b="b"/>
              <a:pathLst>
                <a:path w="1" h="1" fill="none" extrusionOk="0">
                  <a:moveTo>
                    <a:pt x="1" y="0"/>
                  </a:moveTo>
                  <a:lnTo>
                    <a:pt x="1" y="0"/>
                  </a:lnTo>
                  <a:lnTo>
                    <a:pt x="1" y="0"/>
                  </a:lnTo>
                </a:path>
              </a:pathLst>
            </a:custGeom>
            <a:no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529" name="Google Shape;4529;p67"/>
            <p:cNvSpPr/>
            <p:nvPr/>
          </p:nvSpPr>
          <p:spPr>
            <a:xfrm>
              <a:off x="5321575" y="4508350"/>
              <a:ext cx="25" cy="25"/>
            </a:xfrm>
            <a:custGeom>
              <a:avLst/>
              <a:gdLst/>
              <a:ahLst/>
              <a:cxnLst/>
              <a:rect l="l" t="t" r="r" b="b"/>
              <a:pathLst>
                <a:path w="1" h="1" fill="none" extrusionOk="0">
                  <a:moveTo>
                    <a:pt x="1" y="0"/>
                  </a:moveTo>
                  <a:lnTo>
                    <a:pt x="1" y="0"/>
                  </a:lnTo>
                  <a:lnTo>
                    <a:pt x="1" y="0"/>
                  </a:lnTo>
                  <a:lnTo>
                    <a:pt x="1" y="0"/>
                  </a:lnTo>
                </a:path>
              </a:pathLst>
            </a:custGeom>
            <a:no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530" name="Google Shape;4530;p67"/>
            <p:cNvSpPr/>
            <p:nvPr/>
          </p:nvSpPr>
          <p:spPr>
            <a:xfrm>
              <a:off x="5322775" y="4507150"/>
              <a:ext cx="25" cy="25"/>
            </a:xfrm>
            <a:custGeom>
              <a:avLst/>
              <a:gdLst/>
              <a:ahLst/>
              <a:cxnLst/>
              <a:rect l="l" t="t" r="r" b="b"/>
              <a:pathLst>
                <a:path w="1" h="1" fill="none" extrusionOk="0">
                  <a:moveTo>
                    <a:pt x="1" y="0"/>
                  </a:moveTo>
                  <a:lnTo>
                    <a:pt x="1" y="0"/>
                  </a:lnTo>
                  <a:lnTo>
                    <a:pt x="1" y="0"/>
                  </a:lnTo>
                </a:path>
              </a:pathLst>
            </a:custGeom>
            <a:no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531" name="Google Shape;4531;p67"/>
            <p:cNvSpPr/>
            <p:nvPr/>
          </p:nvSpPr>
          <p:spPr>
            <a:xfrm>
              <a:off x="5325175" y="4507150"/>
              <a:ext cx="25" cy="25"/>
            </a:xfrm>
            <a:custGeom>
              <a:avLst/>
              <a:gdLst/>
              <a:ahLst/>
              <a:cxnLst/>
              <a:rect l="l" t="t" r="r" b="b"/>
              <a:pathLst>
                <a:path w="1" h="1" fill="none" extrusionOk="0">
                  <a:moveTo>
                    <a:pt x="1" y="0"/>
                  </a:moveTo>
                  <a:lnTo>
                    <a:pt x="1" y="0"/>
                  </a:lnTo>
                  <a:lnTo>
                    <a:pt x="1" y="0"/>
                  </a:lnTo>
                  <a:lnTo>
                    <a:pt x="1" y="0"/>
                  </a:lnTo>
                  <a:lnTo>
                    <a:pt x="1" y="0"/>
                  </a:lnTo>
                </a:path>
              </a:pathLst>
            </a:custGeom>
            <a:no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532" name="Google Shape;4532;p67"/>
            <p:cNvSpPr/>
            <p:nvPr/>
          </p:nvSpPr>
          <p:spPr>
            <a:xfrm>
              <a:off x="5325175" y="4507150"/>
              <a:ext cx="25" cy="25"/>
            </a:xfrm>
            <a:custGeom>
              <a:avLst/>
              <a:gdLst/>
              <a:ahLst/>
              <a:cxnLst/>
              <a:rect l="l" t="t" r="r" b="b"/>
              <a:pathLst>
                <a:path w="1" h="1" fill="none" extrusionOk="0">
                  <a:moveTo>
                    <a:pt x="1" y="0"/>
                  </a:moveTo>
                  <a:lnTo>
                    <a:pt x="1" y="0"/>
                  </a:lnTo>
                  <a:lnTo>
                    <a:pt x="1" y="0"/>
                  </a:lnTo>
                  <a:lnTo>
                    <a:pt x="1" y="0"/>
                  </a:lnTo>
                  <a:lnTo>
                    <a:pt x="1" y="0"/>
                  </a:lnTo>
                </a:path>
              </a:pathLst>
            </a:custGeom>
            <a:no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533" name="Google Shape;4533;p67"/>
            <p:cNvSpPr/>
            <p:nvPr/>
          </p:nvSpPr>
          <p:spPr>
            <a:xfrm>
              <a:off x="5326375" y="4507150"/>
              <a:ext cx="25" cy="25"/>
            </a:xfrm>
            <a:custGeom>
              <a:avLst/>
              <a:gdLst/>
              <a:ahLst/>
              <a:cxnLst/>
              <a:rect l="l" t="t" r="r" b="b"/>
              <a:pathLst>
                <a:path w="1" h="1" fill="none" extrusionOk="0">
                  <a:moveTo>
                    <a:pt x="1" y="0"/>
                  </a:moveTo>
                  <a:lnTo>
                    <a:pt x="1" y="0"/>
                  </a:lnTo>
                  <a:lnTo>
                    <a:pt x="1" y="0"/>
                  </a:lnTo>
                  <a:lnTo>
                    <a:pt x="1" y="0"/>
                  </a:lnTo>
                  <a:lnTo>
                    <a:pt x="1" y="0"/>
                  </a:lnTo>
                </a:path>
              </a:pathLst>
            </a:custGeom>
            <a:no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534" name="Google Shape;4534;p67"/>
            <p:cNvSpPr/>
            <p:nvPr/>
          </p:nvSpPr>
          <p:spPr>
            <a:xfrm>
              <a:off x="5326375" y="4507150"/>
              <a:ext cx="25" cy="25"/>
            </a:xfrm>
            <a:custGeom>
              <a:avLst/>
              <a:gdLst/>
              <a:ahLst/>
              <a:cxnLst/>
              <a:rect l="l" t="t" r="r" b="b"/>
              <a:pathLst>
                <a:path w="1" h="1" fill="none" extrusionOk="0">
                  <a:moveTo>
                    <a:pt x="1" y="0"/>
                  </a:moveTo>
                  <a:lnTo>
                    <a:pt x="1" y="0"/>
                  </a:lnTo>
                  <a:lnTo>
                    <a:pt x="1" y="0"/>
                  </a:lnTo>
                  <a:lnTo>
                    <a:pt x="1" y="0"/>
                  </a:lnTo>
                  <a:lnTo>
                    <a:pt x="1" y="0"/>
                  </a:lnTo>
                </a:path>
              </a:pathLst>
            </a:custGeom>
            <a:no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535" name="Google Shape;4535;p67"/>
            <p:cNvSpPr/>
            <p:nvPr/>
          </p:nvSpPr>
          <p:spPr>
            <a:xfrm>
              <a:off x="5327575" y="4507150"/>
              <a:ext cx="25" cy="25"/>
            </a:xfrm>
            <a:custGeom>
              <a:avLst/>
              <a:gdLst/>
              <a:ahLst/>
              <a:cxnLst/>
              <a:rect l="l" t="t" r="r" b="b"/>
              <a:pathLst>
                <a:path w="1" h="1" fill="none" extrusionOk="0">
                  <a:moveTo>
                    <a:pt x="1" y="0"/>
                  </a:moveTo>
                  <a:lnTo>
                    <a:pt x="1" y="0"/>
                  </a:lnTo>
                  <a:lnTo>
                    <a:pt x="1" y="0"/>
                  </a:lnTo>
                  <a:lnTo>
                    <a:pt x="1" y="0"/>
                  </a:lnTo>
                  <a:lnTo>
                    <a:pt x="1" y="0"/>
                  </a:lnTo>
                </a:path>
              </a:pathLst>
            </a:custGeom>
            <a:no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536" name="Google Shape;4536;p67"/>
            <p:cNvSpPr/>
            <p:nvPr/>
          </p:nvSpPr>
          <p:spPr>
            <a:xfrm>
              <a:off x="5327575" y="4507150"/>
              <a:ext cx="25" cy="25"/>
            </a:xfrm>
            <a:custGeom>
              <a:avLst/>
              <a:gdLst/>
              <a:ahLst/>
              <a:cxnLst/>
              <a:rect l="l" t="t" r="r" b="b"/>
              <a:pathLst>
                <a:path w="1" h="1" fill="none" extrusionOk="0">
                  <a:moveTo>
                    <a:pt x="1" y="0"/>
                  </a:moveTo>
                  <a:lnTo>
                    <a:pt x="1" y="0"/>
                  </a:lnTo>
                  <a:lnTo>
                    <a:pt x="1" y="0"/>
                  </a:lnTo>
                  <a:lnTo>
                    <a:pt x="1" y="0"/>
                  </a:lnTo>
                  <a:lnTo>
                    <a:pt x="1" y="0"/>
                  </a:lnTo>
                </a:path>
              </a:pathLst>
            </a:custGeom>
            <a:no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537" name="Google Shape;4537;p67"/>
            <p:cNvSpPr/>
            <p:nvPr/>
          </p:nvSpPr>
          <p:spPr>
            <a:xfrm>
              <a:off x="5327575" y="4507150"/>
              <a:ext cx="25" cy="25"/>
            </a:xfrm>
            <a:custGeom>
              <a:avLst/>
              <a:gdLst/>
              <a:ahLst/>
              <a:cxnLst/>
              <a:rect l="l" t="t" r="r" b="b"/>
              <a:pathLst>
                <a:path w="1" h="1" fill="none" extrusionOk="0">
                  <a:moveTo>
                    <a:pt x="1" y="0"/>
                  </a:moveTo>
                  <a:lnTo>
                    <a:pt x="1" y="0"/>
                  </a:lnTo>
                  <a:lnTo>
                    <a:pt x="1" y="0"/>
                  </a:lnTo>
                  <a:lnTo>
                    <a:pt x="1" y="0"/>
                  </a:lnTo>
                  <a:lnTo>
                    <a:pt x="1" y="0"/>
                  </a:lnTo>
                </a:path>
              </a:pathLst>
            </a:custGeom>
            <a:no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538" name="Google Shape;4538;p67"/>
            <p:cNvSpPr/>
            <p:nvPr/>
          </p:nvSpPr>
          <p:spPr>
            <a:xfrm>
              <a:off x="5328775" y="4507150"/>
              <a:ext cx="25" cy="25"/>
            </a:xfrm>
            <a:custGeom>
              <a:avLst/>
              <a:gdLst/>
              <a:ahLst/>
              <a:cxnLst/>
              <a:rect l="l" t="t" r="r" b="b"/>
              <a:pathLst>
                <a:path w="1" h="1" fill="none" extrusionOk="0">
                  <a:moveTo>
                    <a:pt x="1" y="0"/>
                  </a:moveTo>
                  <a:lnTo>
                    <a:pt x="1" y="0"/>
                  </a:lnTo>
                  <a:lnTo>
                    <a:pt x="1" y="0"/>
                  </a:lnTo>
                  <a:lnTo>
                    <a:pt x="1" y="0"/>
                  </a:lnTo>
                  <a:lnTo>
                    <a:pt x="1" y="0"/>
                  </a:lnTo>
                </a:path>
              </a:pathLst>
            </a:custGeom>
            <a:no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539" name="Google Shape;4539;p67"/>
            <p:cNvSpPr/>
            <p:nvPr/>
          </p:nvSpPr>
          <p:spPr>
            <a:xfrm>
              <a:off x="5328775" y="4507150"/>
              <a:ext cx="25" cy="25"/>
            </a:xfrm>
            <a:custGeom>
              <a:avLst/>
              <a:gdLst/>
              <a:ahLst/>
              <a:cxnLst/>
              <a:rect l="l" t="t" r="r" b="b"/>
              <a:pathLst>
                <a:path w="1" h="1" fill="none" extrusionOk="0">
                  <a:moveTo>
                    <a:pt x="1" y="0"/>
                  </a:moveTo>
                  <a:lnTo>
                    <a:pt x="1" y="0"/>
                  </a:lnTo>
                  <a:lnTo>
                    <a:pt x="1" y="0"/>
                  </a:lnTo>
                  <a:lnTo>
                    <a:pt x="1" y="0"/>
                  </a:lnTo>
                  <a:lnTo>
                    <a:pt x="1" y="0"/>
                  </a:lnTo>
                </a:path>
              </a:pathLst>
            </a:custGeom>
            <a:no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540" name="Google Shape;4540;p67"/>
            <p:cNvSpPr/>
            <p:nvPr/>
          </p:nvSpPr>
          <p:spPr>
            <a:xfrm>
              <a:off x="5329975" y="4507150"/>
              <a:ext cx="25" cy="25"/>
            </a:xfrm>
            <a:custGeom>
              <a:avLst/>
              <a:gdLst/>
              <a:ahLst/>
              <a:cxnLst/>
              <a:rect l="l" t="t" r="r" b="b"/>
              <a:pathLst>
                <a:path w="1" h="1" fill="none" extrusionOk="0">
                  <a:moveTo>
                    <a:pt x="1" y="0"/>
                  </a:moveTo>
                  <a:lnTo>
                    <a:pt x="1" y="0"/>
                  </a:lnTo>
                  <a:lnTo>
                    <a:pt x="1" y="0"/>
                  </a:lnTo>
                  <a:lnTo>
                    <a:pt x="1" y="0"/>
                  </a:lnTo>
                  <a:lnTo>
                    <a:pt x="1" y="0"/>
                  </a:lnTo>
                </a:path>
              </a:pathLst>
            </a:custGeom>
            <a:no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541" name="Google Shape;4541;p67"/>
            <p:cNvSpPr/>
            <p:nvPr/>
          </p:nvSpPr>
          <p:spPr>
            <a:xfrm>
              <a:off x="5329975" y="4505950"/>
              <a:ext cx="25" cy="25"/>
            </a:xfrm>
            <a:custGeom>
              <a:avLst/>
              <a:gdLst/>
              <a:ahLst/>
              <a:cxnLst/>
              <a:rect l="l" t="t" r="r" b="b"/>
              <a:pathLst>
                <a:path w="1" h="1" fill="none" extrusionOk="0">
                  <a:moveTo>
                    <a:pt x="1" y="0"/>
                  </a:moveTo>
                  <a:lnTo>
                    <a:pt x="1" y="0"/>
                  </a:lnTo>
                  <a:lnTo>
                    <a:pt x="1" y="0"/>
                  </a:lnTo>
                  <a:lnTo>
                    <a:pt x="1" y="0"/>
                  </a:lnTo>
                  <a:lnTo>
                    <a:pt x="1" y="0"/>
                  </a:lnTo>
                </a:path>
              </a:pathLst>
            </a:custGeom>
            <a:no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542" name="Google Shape;4542;p67"/>
            <p:cNvSpPr/>
            <p:nvPr/>
          </p:nvSpPr>
          <p:spPr>
            <a:xfrm>
              <a:off x="5329975" y="4505950"/>
              <a:ext cx="25" cy="25"/>
            </a:xfrm>
            <a:custGeom>
              <a:avLst/>
              <a:gdLst/>
              <a:ahLst/>
              <a:cxnLst/>
              <a:rect l="l" t="t" r="r" b="b"/>
              <a:pathLst>
                <a:path w="1" h="1" fill="none" extrusionOk="0">
                  <a:moveTo>
                    <a:pt x="1" y="0"/>
                  </a:moveTo>
                  <a:lnTo>
                    <a:pt x="1" y="0"/>
                  </a:lnTo>
                  <a:lnTo>
                    <a:pt x="1" y="0"/>
                  </a:lnTo>
                  <a:lnTo>
                    <a:pt x="1" y="0"/>
                  </a:lnTo>
                  <a:lnTo>
                    <a:pt x="1" y="0"/>
                  </a:lnTo>
                </a:path>
              </a:pathLst>
            </a:custGeom>
            <a:no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543" name="Google Shape;4543;p67"/>
            <p:cNvSpPr/>
            <p:nvPr/>
          </p:nvSpPr>
          <p:spPr>
            <a:xfrm>
              <a:off x="5331175" y="4505950"/>
              <a:ext cx="25" cy="25"/>
            </a:xfrm>
            <a:custGeom>
              <a:avLst/>
              <a:gdLst/>
              <a:ahLst/>
              <a:cxnLst/>
              <a:rect l="l" t="t" r="r" b="b"/>
              <a:pathLst>
                <a:path w="1" h="1" fill="none" extrusionOk="0">
                  <a:moveTo>
                    <a:pt x="1" y="0"/>
                  </a:moveTo>
                  <a:lnTo>
                    <a:pt x="1" y="0"/>
                  </a:lnTo>
                  <a:lnTo>
                    <a:pt x="1" y="0"/>
                  </a:lnTo>
                  <a:lnTo>
                    <a:pt x="1" y="0"/>
                  </a:lnTo>
                  <a:lnTo>
                    <a:pt x="1" y="0"/>
                  </a:lnTo>
                </a:path>
              </a:pathLst>
            </a:custGeom>
            <a:no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544" name="Google Shape;4544;p67"/>
            <p:cNvSpPr/>
            <p:nvPr/>
          </p:nvSpPr>
          <p:spPr>
            <a:xfrm>
              <a:off x="5331175" y="4505950"/>
              <a:ext cx="25" cy="25"/>
            </a:xfrm>
            <a:custGeom>
              <a:avLst/>
              <a:gdLst/>
              <a:ahLst/>
              <a:cxnLst/>
              <a:rect l="l" t="t" r="r" b="b"/>
              <a:pathLst>
                <a:path w="1" h="1" fill="none" extrusionOk="0">
                  <a:moveTo>
                    <a:pt x="1" y="0"/>
                  </a:moveTo>
                  <a:lnTo>
                    <a:pt x="1" y="0"/>
                  </a:lnTo>
                  <a:lnTo>
                    <a:pt x="1" y="0"/>
                  </a:lnTo>
                  <a:lnTo>
                    <a:pt x="1" y="0"/>
                  </a:lnTo>
                  <a:lnTo>
                    <a:pt x="1" y="0"/>
                  </a:lnTo>
                </a:path>
              </a:pathLst>
            </a:custGeom>
            <a:no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545" name="Google Shape;4545;p67"/>
            <p:cNvSpPr/>
            <p:nvPr/>
          </p:nvSpPr>
          <p:spPr>
            <a:xfrm>
              <a:off x="5331175" y="4505950"/>
              <a:ext cx="25" cy="25"/>
            </a:xfrm>
            <a:custGeom>
              <a:avLst/>
              <a:gdLst/>
              <a:ahLst/>
              <a:cxnLst/>
              <a:rect l="l" t="t" r="r" b="b"/>
              <a:pathLst>
                <a:path w="1" h="1" fill="none" extrusionOk="0">
                  <a:moveTo>
                    <a:pt x="1" y="0"/>
                  </a:moveTo>
                  <a:lnTo>
                    <a:pt x="1" y="0"/>
                  </a:lnTo>
                  <a:lnTo>
                    <a:pt x="1" y="0"/>
                  </a:lnTo>
                  <a:lnTo>
                    <a:pt x="1" y="0"/>
                  </a:lnTo>
                  <a:lnTo>
                    <a:pt x="1" y="0"/>
                  </a:lnTo>
                </a:path>
              </a:pathLst>
            </a:custGeom>
            <a:no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546" name="Google Shape;4546;p67"/>
            <p:cNvSpPr/>
            <p:nvPr/>
          </p:nvSpPr>
          <p:spPr>
            <a:xfrm>
              <a:off x="5332375" y="4505950"/>
              <a:ext cx="25" cy="25"/>
            </a:xfrm>
            <a:custGeom>
              <a:avLst/>
              <a:gdLst/>
              <a:ahLst/>
              <a:cxnLst/>
              <a:rect l="l" t="t" r="r" b="b"/>
              <a:pathLst>
                <a:path w="1" h="1" fill="none" extrusionOk="0">
                  <a:moveTo>
                    <a:pt x="1" y="0"/>
                  </a:moveTo>
                  <a:lnTo>
                    <a:pt x="1" y="0"/>
                  </a:lnTo>
                  <a:lnTo>
                    <a:pt x="1" y="0"/>
                  </a:lnTo>
                  <a:lnTo>
                    <a:pt x="1" y="0"/>
                  </a:lnTo>
                  <a:lnTo>
                    <a:pt x="1" y="0"/>
                  </a:lnTo>
                  <a:lnTo>
                    <a:pt x="1" y="0"/>
                  </a:lnTo>
                </a:path>
              </a:pathLst>
            </a:custGeom>
            <a:no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547" name="Google Shape;4547;p67"/>
            <p:cNvSpPr/>
            <p:nvPr/>
          </p:nvSpPr>
          <p:spPr>
            <a:xfrm>
              <a:off x="5271150" y="4427900"/>
              <a:ext cx="18050" cy="3625"/>
            </a:xfrm>
            <a:custGeom>
              <a:avLst/>
              <a:gdLst/>
              <a:ahLst/>
              <a:cxnLst/>
              <a:rect l="l" t="t" r="r" b="b"/>
              <a:pathLst>
                <a:path w="722" h="145" fill="none" extrusionOk="0">
                  <a:moveTo>
                    <a:pt x="721" y="0"/>
                  </a:moveTo>
                  <a:lnTo>
                    <a:pt x="721" y="0"/>
                  </a:lnTo>
                  <a:lnTo>
                    <a:pt x="1" y="145"/>
                  </a:lnTo>
                  <a:lnTo>
                    <a:pt x="1" y="145"/>
                  </a:lnTo>
                  <a:lnTo>
                    <a:pt x="1" y="145"/>
                  </a:lnTo>
                  <a:lnTo>
                    <a:pt x="1" y="145"/>
                  </a:lnTo>
                  <a:lnTo>
                    <a:pt x="721" y="0"/>
                  </a:lnTo>
                  <a:lnTo>
                    <a:pt x="721" y="0"/>
                  </a:lnTo>
                </a:path>
              </a:pathLst>
            </a:custGeom>
            <a:no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548" name="Google Shape;4548;p67"/>
            <p:cNvSpPr/>
            <p:nvPr/>
          </p:nvSpPr>
          <p:spPr>
            <a:xfrm>
              <a:off x="5271150" y="4427900"/>
              <a:ext cx="61250" cy="81675"/>
            </a:xfrm>
            <a:custGeom>
              <a:avLst/>
              <a:gdLst/>
              <a:ahLst/>
              <a:cxnLst/>
              <a:rect l="l" t="t" r="r" b="b"/>
              <a:pathLst>
                <a:path w="2450" h="3267" extrusionOk="0">
                  <a:moveTo>
                    <a:pt x="721" y="0"/>
                  </a:moveTo>
                  <a:lnTo>
                    <a:pt x="1" y="145"/>
                  </a:lnTo>
                  <a:lnTo>
                    <a:pt x="673" y="1729"/>
                  </a:lnTo>
                  <a:lnTo>
                    <a:pt x="1009" y="2498"/>
                  </a:lnTo>
                  <a:lnTo>
                    <a:pt x="1345" y="3266"/>
                  </a:lnTo>
                  <a:lnTo>
                    <a:pt x="1441" y="3266"/>
                  </a:lnTo>
                  <a:lnTo>
                    <a:pt x="1441" y="3218"/>
                  </a:lnTo>
                  <a:lnTo>
                    <a:pt x="2018" y="3218"/>
                  </a:lnTo>
                  <a:lnTo>
                    <a:pt x="2066" y="3170"/>
                  </a:lnTo>
                  <a:lnTo>
                    <a:pt x="2354" y="3170"/>
                  </a:lnTo>
                  <a:lnTo>
                    <a:pt x="2354" y="3122"/>
                  </a:lnTo>
                  <a:lnTo>
                    <a:pt x="2450" y="3122"/>
                  </a:lnTo>
                  <a:lnTo>
                    <a:pt x="721" y="0"/>
                  </a:lnTo>
                  <a:close/>
                </a:path>
              </a:pathLst>
            </a:custGeom>
            <a:solidFill>
              <a:srgbClr val="BF501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549" name="Google Shape;4549;p67"/>
            <p:cNvSpPr/>
            <p:nvPr/>
          </p:nvSpPr>
          <p:spPr>
            <a:xfrm>
              <a:off x="5271150" y="4427900"/>
              <a:ext cx="61250" cy="81675"/>
            </a:xfrm>
            <a:custGeom>
              <a:avLst/>
              <a:gdLst/>
              <a:ahLst/>
              <a:cxnLst/>
              <a:rect l="l" t="t" r="r" b="b"/>
              <a:pathLst>
                <a:path w="2450" h="3267" fill="none" extrusionOk="0">
                  <a:moveTo>
                    <a:pt x="721" y="0"/>
                  </a:moveTo>
                  <a:lnTo>
                    <a:pt x="721" y="0"/>
                  </a:lnTo>
                  <a:lnTo>
                    <a:pt x="1" y="145"/>
                  </a:lnTo>
                  <a:lnTo>
                    <a:pt x="1" y="145"/>
                  </a:lnTo>
                  <a:lnTo>
                    <a:pt x="673" y="1729"/>
                  </a:lnTo>
                  <a:lnTo>
                    <a:pt x="1009" y="2498"/>
                  </a:lnTo>
                  <a:lnTo>
                    <a:pt x="1345" y="3266"/>
                  </a:lnTo>
                  <a:lnTo>
                    <a:pt x="1345" y="3266"/>
                  </a:lnTo>
                  <a:lnTo>
                    <a:pt x="1441" y="3266"/>
                  </a:lnTo>
                  <a:lnTo>
                    <a:pt x="1441" y="3266"/>
                  </a:lnTo>
                  <a:lnTo>
                    <a:pt x="1441" y="3218"/>
                  </a:lnTo>
                  <a:lnTo>
                    <a:pt x="1441" y="3218"/>
                  </a:lnTo>
                  <a:lnTo>
                    <a:pt x="1441" y="3218"/>
                  </a:lnTo>
                  <a:lnTo>
                    <a:pt x="1441" y="3218"/>
                  </a:lnTo>
                  <a:lnTo>
                    <a:pt x="1441" y="3218"/>
                  </a:lnTo>
                  <a:lnTo>
                    <a:pt x="1441" y="3218"/>
                  </a:lnTo>
                  <a:lnTo>
                    <a:pt x="1489" y="3218"/>
                  </a:lnTo>
                  <a:lnTo>
                    <a:pt x="1489" y="3218"/>
                  </a:lnTo>
                  <a:lnTo>
                    <a:pt x="1489" y="3218"/>
                  </a:lnTo>
                  <a:lnTo>
                    <a:pt x="1489" y="3218"/>
                  </a:lnTo>
                  <a:lnTo>
                    <a:pt x="1489" y="3218"/>
                  </a:lnTo>
                  <a:lnTo>
                    <a:pt x="1489" y="3218"/>
                  </a:lnTo>
                  <a:lnTo>
                    <a:pt x="1489" y="3218"/>
                  </a:lnTo>
                  <a:lnTo>
                    <a:pt x="1489" y="3218"/>
                  </a:lnTo>
                  <a:lnTo>
                    <a:pt x="1489" y="3218"/>
                  </a:lnTo>
                  <a:lnTo>
                    <a:pt x="1489" y="3218"/>
                  </a:lnTo>
                  <a:lnTo>
                    <a:pt x="1537" y="3218"/>
                  </a:lnTo>
                  <a:lnTo>
                    <a:pt x="1537" y="3218"/>
                  </a:lnTo>
                  <a:lnTo>
                    <a:pt x="1537" y="3218"/>
                  </a:lnTo>
                  <a:lnTo>
                    <a:pt x="1537" y="3218"/>
                  </a:lnTo>
                  <a:lnTo>
                    <a:pt x="1537" y="3218"/>
                  </a:lnTo>
                  <a:lnTo>
                    <a:pt x="1537" y="3218"/>
                  </a:lnTo>
                  <a:lnTo>
                    <a:pt x="1537" y="3218"/>
                  </a:lnTo>
                  <a:lnTo>
                    <a:pt x="1537" y="3218"/>
                  </a:lnTo>
                  <a:lnTo>
                    <a:pt x="1586" y="3218"/>
                  </a:lnTo>
                  <a:lnTo>
                    <a:pt x="1586" y="3218"/>
                  </a:lnTo>
                  <a:lnTo>
                    <a:pt x="1586" y="3218"/>
                  </a:lnTo>
                  <a:lnTo>
                    <a:pt x="1586" y="3218"/>
                  </a:lnTo>
                  <a:lnTo>
                    <a:pt x="1586" y="3218"/>
                  </a:lnTo>
                  <a:lnTo>
                    <a:pt x="1586" y="3218"/>
                  </a:lnTo>
                  <a:lnTo>
                    <a:pt x="1586" y="3218"/>
                  </a:lnTo>
                  <a:lnTo>
                    <a:pt x="1586" y="3218"/>
                  </a:lnTo>
                  <a:lnTo>
                    <a:pt x="1634" y="3218"/>
                  </a:lnTo>
                  <a:lnTo>
                    <a:pt x="1634" y="3218"/>
                  </a:lnTo>
                  <a:lnTo>
                    <a:pt x="1634" y="3218"/>
                  </a:lnTo>
                  <a:lnTo>
                    <a:pt x="2018" y="3218"/>
                  </a:lnTo>
                  <a:lnTo>
                    <a:pt x="2018" y="3218"/>
                  </a:lnTo>
                  <a:lnTo>
                    <a:pt x="2018" y="3218"/>
                  </a:lnTo>
                  <a:lnTo>
                    <a:pt x="2066" y="3170"/>
                  </a:lnTo>
                  <a:lnTo>
                    <a:pt x="2066" y="3170"/>
                  </a:lnTo>
                  <a:lnTo>
                    <a:pt x="2066" y="3170"/>
                  </a:lnTo>
                  <a:lnTo>
                    <a:pt x="2162" y="3170"/>
                  </a:lnTo>
                  <a:lnTo>
                    <a:pt x="2162" y="3170"/>
                  </a:lnTo>
                  <a:lnTo>
                    <a:pt x="2162" y="3170"/>
                  </a:lnTo>
                  <a:lnTo>
                    <a:pt x="2162" y="3170"/>
                  </a:lnTo>
                  <a:lnTo>
                    <a:pt x="2162" y="3170"/>
                  </a:lnTo>
                  <a:lnTo>
                    <a:pt x="2162" y="3170"/>
                  </a:lnTo>
                  <a:lnTo>
                    <a:pt x="2162" y="3170"/>
                  </a:lnTo>
                  <a:lnTo>
                    <a:pt x="2162" y="3170"/>
                  </a:lnTo>
                  <a:lnTo>
                    <a:pt x="2210" y="3170"/>
                  </a:lnTo>
                  <a:lnTo>
                    <a:pt x="2210" y="3170"/>
                  </a:lnTo>
                  <a:lnTo>
                    <a:pt x="2210" y="3170"/>
                  </a:lnTo>
                  <a:lnTo>
                    <a:pt x="2210" y="3170"/>
                  </a:lnTo>
                  <a:lnTo>
                    <a:pt x="2210" y="3170"/>
                  </a:lnTo>
                  <a:lnTo>
                    <a:pt x="2210" y="3170"/>
                  </a:lnTo>
                  <a:lnTo>
                    <a:pt x="2210" y="3170"/>
                  </a:lnTo>
                  <a:lnTo>
                    <a:pt x="2210" y="3170"/>
                  </a:lnTo>
                  <a:lnTo>
                    <a:pt x="2258" y="3170"/>
                  </a:lnTo>
                  <a:lnTo>
                    <a:pt x="2258" y="3170"/>
                  </a:lnTo>
                  <a:lnTo>
                    <a:pt x="2258" y="3170"/>
                  </a:lnTo>
                  <a:lnTo>
                    <a:pt x="2258" y="3170"/>
                  </a:lnTo>
                  <a:lnTo>
                    <a:pt x="2258" y="3170"/>
                  </a:lnTo>
                  <a:lnTo>
                    <a:pt x="2258" y="3170"/>
                  </a:lnTo>
                  <a:lnTo>
                    <a:pt x="2258" y="3170"/>
                  </a:lnTo>
                  <a:lnTo>
                    <a:pt x="2258" y="3170"/>
                  </a:lnTo>
                  <a:lnTo>
                    <a:pt x="2258" y="3170"/>
                  </a:lnTo>
                  <a:lnTo>
                    <a:pt x="2258" y="3170"/>
                  </a:lnTo>
                  <a:lnTo>
                    <a:pt x="2258" y="3170"/>
                  </a:lnTo>
                  <a:lnTo>
                    <a:pt x="2258" y="3170"/>
                  </a:lnTo>
                  <a:lnTo>
                    <a:pt x="2306" y="3170"/>
                  </a:lnTo>
                  <a:lnTo>
                    <a:pt x="2306" y="3170"/>
                  </a:lnTo>
                  <a:lnTo>
                    <a:pt x="2306" y="3170"/>
                  </a:lnTo>
                  <a:lnTo>
                    <a:pt x="2306" y="3170"/>
                  </a:lnTo>
                  <a:lnTo>
                    <a:pt x="2306" y="3170"/>
                  </a:lnTo>
                  <a:lnTo>
                    <a:pt x="2306" y="3170"/>
                  </a:lnTo>
                  <a:lnTo>
                    <a:pt x="2306" y="3170"/>
                  </a:lnTo>
                  <a:lnTo>
                    <a:pt x="2306" y="3170"/>
                  </a:lnTo>
                  <a:lnTo>
                    <a:pt x="2354" y="3170"/>
                  </a:lnTo>
                  <a:lnTo>
                    <a:pt x="2354" y="3170"/>
                  </a:lnTo>
                  <a:lnTo>
                    <a:pt x="2354" y="3170"/>
                  </a:lnTo>
                  <a:lnTo>
                    <a:pt x="2354" y="3170"/>
                  </a:lnTo>
                  <a:lnTo>
                    <a:pt x="2354" y="3122"/>
                  </a:lnTo>
                  <a:lnTo>
                    <a:pt x="2354" y="3122"/>
                  </a:lnTo>
                  <a:lnTo>
                    <a:pt x="2354" y="3122"/>
                  </a:lnTo>
                  <a:lnTo>
                    <a:pt x="2354" y="3122"/>
                  </a:lnTo>
                  <a:lnTo>
                    <a:pt x="2354" y="3122"/>
                  </a:lnTo>
                  <a:lnTo>
                    <a:pt x="2354" y="3122"/>
                  </a:lnTo>
                  <a:lnTo>
                    <a:pt x="2354" y="3122"/>
                  </a:lnTo>
                  <a:lnTo>
                    <a:pt x="2354" y="3122"/>
                  </a:lnTo>
                  <a:lnTo>
                    <a:pt x="2402" y="3122"/>
                  </a:lnTo>
                  <a:lnTo>
                    <a:pt x="2402" y="3122"/>
                  </a:lnTo>
                  <a:lnTo>
                    <a:pt x="2402" y="3122"/>
                  </a:lnTo>
                  <a:lnTo>
                    <a:pt x="2402" y="3122"/>
                  </a:lnTo>
                  <a:lnTo>
                    <a:pt x="2402" y="3122"/>
                  </a:lnTo>
                  <a:lnTo>
                    <a:pt x="2402" y="3122"/>
                  </a:lnTo>
                  <a:lnTo>
                    <a:pt x="2402" y="3122"/>
                  </a:lnTo>
                  <a:lnTo>
                    <a:pt x="2402" y="3122"/>
                  </a:lnTo>
                  <a:lnTo>
                    <a:pt x="2402" y="3122"/>
                  </a:lnTo>
                  <a:lnTo>
                    <a:pt x="2402" y="3122"/>
                  </a:lnTo>
                  <a:lnTo>
                    <a:pt x="2402" y="3122"/>
                  </a:lnTo>
                  <a:lnTo>
                    <a:pt x="2402" y="3122"/>
                  </a:lnTo>
                  <a:lnTo>
                    <a:pt x="2450" y="3122"/>
                  </a:lnTo>
                  <a:lnTo>
                    <a:pt x="2450" y="3122"/>
                  </a:lnTo>
                  <a:lnTo>
                    <a:pt x="2450" y="3122"/>
                  </a:lnTo>
                  <a:lnTo>
                    <a:pt x="721" y="0"/>
                  </a:lnTo>
                </a:path>
              </a:pathLst>
            </a:custGeom>
            <a:no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550" name="Google Shape;4550;p67"/>
            <p:cNvSpPr/>
            <p:nvPr/>
          </p:nvSpPr>
          <p:spPr>
            <a:xfrm>
              <a:off x="5111475" y="4382275"/>
              <a:ext cx="69650" cy="138100"/>
            </a:xfrm>
            <a:custGeom>
              <a:avLst/>
              <a:gdLst/>
              <a:ahLst/>
              <a:cxnLst/>
              <a:rect l="l" t="t" r="r" b="b"/>
              <a:pathLst>
                <a:path w="2786" h="5524" extrusionOk="0">
                  <a:moveTo>
                    <a:pt x="1633" y="0"/>
                  </a:moveTo>
                  <a:lnTo>
                    <a:pt x="769" y="2786"/>
                  </a:lnTo>
                  <a:lnTo>
                    <a:pt x="192" y="4659"/>
                  </a:lnTo>
                  <a:lnTo>
                    <a:pt x="0" y="5283"/>
                  </a:lnTo>
                  <a:lnTo>
                    <a:pt x="0" y="5523"/>
                  </a:lnTo>
                  <a:lnTo>
                    <a:pt x="96" y="5475"/>
                  </a:lnTo>
                  <a:lnTo>
                    <a:pt x="288" y="5283"/>
                  </a:lnTo>
                  <a:lnTo>
                    <a:pt x="817" y="4755"/>
                  </a:lnTo>
                  <a:lnTo>
                    <a:pt x="1393" y="4083"/>
                  </a:lnTo>
                  <a:lnTo>
                    <a:pt x="1585" y="3794"/>
                  </a:lnTo>
                  <a:lnTo>
                    <a:pt x="1681" y="3602"/>
                  </a:lnTo>
                  <a:lnTo>
                    <a:pt x="1777" y="3939"/>
                  </a:lnTo>
                  <a:lnTo>
                    <a:pt x="1873" y="4179"/>
                  </a:lnTo>
                  <a:lnTo>
                    <a:pt x="1969" y="4227"/>
                  </a:lnTo>
                  <a:lnTo>
                    <a:pt x="2065" y="4227"/>
                  </a:lnTo>
                  <a:lnTo>
                    <a:pt x="2306" y="4083"/>
                  </a:lnTo>
                  <a:lnTo>
                    <a:pt x="2594" y="3843"/>
                  </a:lnTo>
                  <a:lnTo>
                    <a:pt x="2690" y="3698"/>
                  </a:lnTo>
                  <a:lnTo>
                    <a:pt x="2786" y="3506"/>
                  </a:lnTo>
                  <a:lnTo>
                    <a:pt x="2786" y="3362"/>
                  </a:lnTo>
                  <a:lnTo>
                    <a:pt x="2786" y="3170"/>
                  </a:lnTo>
                  <a:lnTo>
                    <a:pt x="2690" y="3026"/>
                  </a:lnTo>
                  <a:lnTo>
                    <a:pt x="2594" y="2930"/>
                  </a:lnTo>
                  <a:lnTo>
                    <a:pt x="2354" y="2738"/>
                  </a:lnTo>
                  <a:lnTo>
                    <a:pt x="2113" y="2642"/>
                  </a:lnTo>
                  <a:lnTo>
                    <a:pt x="2017" y="2642"/>
                  </a:lnTo>
                  <a:lnTo>
                    <a:pt x="2450" y="1633"/>
                  </a:lnTo>
                  <a:lnTo>
                    <a:pt x="2690" y="961"/>
                  </a:lnTo>
                  <a:lnTo>
                    <a:pt x="2786" y="721"/>
                  </a:lnTo>
                  <a:lnTo>
                    <a:pt x="2786" y="577"/>
                  </a:lnTo>
                  <a:lnTo>
                    <a:pt x="2594" y="433"/>
                  </a:lnTo>
                  <a:lnTo>
                    <a:pt x="2209" y="241"/>
                  </a:lnTo>
                  <a:lnTo>
                    <a:pt x="1825" y="49"/>
                  </a:lnTo>
                  <a:lnTo>
                    <a:pt x="1681" y="0"/>
                  </a:lnTo>
                  <a:close/>
                </a:path>
              </a:pathLst>
            </a:custGeom>
            <a:solidFill>
              <a:srgbClr val="210A0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551" name="Google Shape;4551;p67"/>
            <p:cNvSpPr/>
            <p:nvPr/>
          </p:nvSpPr>
          <p:spPr>
            <a:xfrm>
              <a:off x="5336000" y="4311450"/>
              <a:ext cx="284575" cy="397425"/>
            </a:xfrm>
            <a:custGeom>
              <a:avLst/>
              <a:gdLst/>
              <a:ahLst/>
              <a:cxnLst/>
              <a:rect l="l" t="t" r="r" b="b"/>
              <a:pathLst>
                <a:path w="11383" h="15897" extrusionOk="0">
                  <a:moveTo>
                    <a:pt x="11382" y="0"/>
                  </a:moveTo>
                  <a:lnTo>
                    <a:pt x="6772" y="3410"/>
                  </a:lnTo>
                  <a:lnTo>
                    <a:pt x="6820" y="4226"/>
                  </a:lnTo>
                  <a:lnTo>
                    <a:pt x="6820" y="4995"/>
                  </a:lnTo>
                  <a:lnTo>
                    <a:pt x="6724" y="5715"/>
                  </a:lnTo>
                  <a:lnTo>
                    <a:pt x="6676" y="6339"/>
                  </a:lnTo>
                  <a:lnTo>
                    <a:pt x="6531" y="6964"/>
                  </a:lnTo>
                  <a:lnTo>
                    <a:pt x="6387" y="7492"/>
                  </a:lnTo>
                  <a:lnTo>
                    <a:pt x="6195" y="7972"/>
                  </a:lnTo>
                  <a:lnTo>
                    <a:pt x="5955" y="8404"/>
                  </a:lnTo>
                  <a:lnTo>
                    <a:pt x="5715" y="8837"/>
                  </a:lnTo>
                  <a:lnTo>
                    <a:pt x="5475" y="9173"/>
                  </a:lnTo>
                  <a:lnTo>
                    <a:pt x="5187" y="9461"/>
                  </a:lnTo>
                  <a:lnTo>
                    <a:pt x="4899" y="9749"/>
                  </a:lnTo>
                  <a:lnTo>
                    <a:pt x="4610" y="9989"/>
                  </a:lnTo>
                  <a:lnTo>
                    <a:pt x="4274" y="10181"/>
                  </a:lnTo>
                  <a:lnTo>
                    <a:pt x="3938" y="10325"/>
                  </a:lnTo>
                  <a:lnTo>
                    <a:pt x="3602" y="10469"/>
                  </a:lnTo>
                  <a:lnTo>
                    <a:pt x="2978" y="10662"/>
                  </a:lnTo>
                  <a:lnTo>
                    <a:pt x="2305" y="10758"/>
                  </a:lnTo>
                  <a:lnTo>
                    <a:pt x="1729" y="10806"/>
                  </a:lnTo>
                  <a:lnTo>
                    <a:pt x="1153" y="10806"/>
                  </a:lnTo>
                  <a:lnTo>
                    <a:pt x="720" y="10758"/>
                  </a:lnTo>
                  <a:lnTo>
                    <a:pt x="336" y="10710"/>
                  </a:lnTo>
                  <a:lnTo>
                    <a:pt x="0" y="10614"/>
                  </a:lnTo>
                  <a:lnTo>
                    <a:pt x="1825" y="15896"/>
                  </a:lnTo>
                  <a:lnTo>
                    <a:pt x="1825" y="15896"/>
                  </a:lnTo>
                  <a:lnTo>
                    <a:pt x="1681" y="13783"/>
                  </a:lnTo>
                  <a:lnTo>
                    <a:pt x="2161" y="13783"/>
                  </a:lnTo>
                  <a:lnTo>
                    <a:pt x="2786" y="13735"/>
                  </a:lnTo>
                  <a:lnTo>
                    <a:pt x="3506" y="13639"/>
                  </a:lnTo>
                  <a:lnTo>
                    <a:pt x="4418" y="13447"/>
                  </a:lnTo>
                  <a:lnTo>
                    <a:pt x="5427" y="13111"/>
                  </a:lnTo>
                  <a:lnTo>
                    <a:pt x="6003" y="12871"/>
                  </a:lnTo>
                  <a:lnTo>
                    <a:pt x="6531" y="12631"/>
                  </a:lnTo>
                  <a:lnTo>
                    <a:pt x="7108" y="12342"/>
                  </a:lnTo>
                  <a:lnTo>
                    <a:pt x="7684" y="12006"/>
                  </a:lnTo>
                  <a:lnTo>
                    <a:pt x="8020" y="11718"/>
                  </a:lnTo>
                  <a:lnTo>
                    <a:pt x="8356" y="11430"/>
                  </a:lnTo>
                  <a:lnTo>
                    <a:pt x="8693" y="11094"/>
                  </a:lnTo>
                  <a:lnTo>
                    <a:pt x="8981" y="10710"/>
                  </a:lnTo>
                  <a:lnTo>
                    <a:pt x="9221" y="10325"/>
                  </a:lnTo>
                  <a:lnTo>
                    <a:pt x="9509" y="9893"/>
                  </a:lnTo>
                  <a:lnTo>
                    <a:pt x="9941" y="8981"/>
                  </a:lnTo>
                  <a:lnTo>
                    <a:pt x="10325" y="8020"/>
                  </a:lnTo>
                  <a:lnTo>
                    <a:pt x="10614" y="7012"/>
                  </a:lnTo>
                  <a:lnTo>
                    <a:pt x="10854" y="6003"/>
                  </a:lnTo>
                  <a:lnTo>
                    <a:pt x="11046" y="4995"/>
                  </a:lnTo>
                  <a:lnTo>
                    <a:pt x="11190" y="4034"/>
                  </a:lnTo>
                  <a:lnTo>
                    <a:pt x="11286" y="3074"/>
                  </a:lnTo>
                  <a:lnTo>
                    <a:pt x="11382" y="1489"/>
                  </a:lnTo>
                  <a:lnTo>
                    <a:pt x="11382" y="384"/>
                  </a:lnTo>
                  <a:lnTo>
                    <a:pt x="11382" y="0"/>
                  </a:lnTo>
                  <a:close/>
                </a:path>
              </a:pathLst>
            </a:custGeom>
            <a:solidFill>
              <a:srgbClr val="D3641A"/>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552" name="Google Shape;4552;p67"/>
            <p:cNvSpPr/>
            <p:nvPr/>
          </p:nvSpPr>
          <p:spPr>
            <a:xfrm>
              <a:off x="5336000" y="4311450"/>
              <a:ext cx="284575" cy="397425"/>
            </a:xfrm>
            <a:custGeom>
              <a:avLst/>
              <a:gdLst/>
              <a:ahLst/>
              <a:cxnLst/>
              <a:rect l="l" t="t" r="r" b="b"/>
              <a:pathLst>
                <a:path w="11383" h="15897" fill="none" extrusionOk="0">
                  <a:moveTo>
                    <a:pt x="11382" y="0"/>
                  </a:moveTo>
                  <a:lnTo>
                    <a:pt x="11382" y="0"/>
                  </a:lnTo>
                  <a:lnTo>
                    <a:pt x="11382" y="384"/>
                  </a:lnTo>
                  <a:lnTo>
                    <a:pt x="11382" y="1489"/>
                  </a:lnTo>
                  <a:lnTo>
                    <a:pt x="11286" y="3074"/>
                  </a:lnTo>
                  <a:lnTo>
                    <a:pt x="11190" y="4034"/>
                  </a:lnTo>
                  <a:lnTo>
                    <a:pt x="11046" y="4995"/>
                  </a:lnTo>
                  <a:lnTo>
                    <a:pt x="10854" y="6003"/>
                  </a:lnTo>
                  <a:lnTo>
                    <a:pt x="10614" y="7012"/>
                  </a:lnTo>
                  <a:lnTo>
                    <a:pt x="10325" y="8020"/>
                  </a:lnTo>
                  <a:lnTo>
                    <a:pt x="9941" y="8981"/>
                  </a:lnTo>
                  <a:lnTo>
                    <a:pt x="9509" y="9893"/>
                  </a:lnTo>
                  <a:lnTo>
                    <a:pt x="9221" y="10325"/>
                  </a:lnTo>
                  <a:lnTo>
                    <a:pt x="8981" y="10710"/>
                  </a:lnTo>
                  <a:lnTo>
                    <a:pt x="8693" y="11094"/>
                  </a:lnTo>
                  <a:lnTo>
                    <a:pt x="8356" y="11430"/>
                  </a:lnTo>
                  <a:lnTo>
                    <a:pt x="8020" y="11718"/>
                  </a:lnTo>
                  <a:lnTo>
                    <a:pt x="7684" y="12006"/>
                  </a:lnTo>
                  <a:lnTo>
                    <a:pt x="7684" y="12006"/>
                  </a:lnTo>
                  <a:lnTo>
                    <a:pt x="7108" y="12342"/>
                  </a:lnTo>
                  <a:lnTo>
                    <a:pt x="6531" y="12631"/>
                  </a:lnTo>
                  <a:lnTo>
                    <a:pt x="6003" y="12871"/>
                  </a:lnTo>
                  <a:lnTo>
                    <a:pt x="5427" y="13111"/>
                  </a:lnTo>
                  <a:lnTo>
                    <a:pt x="4418" y="13447"/>
                  </a:lnTo>
                  <a:lnTo>
                    <a:pt x="3506" y="13639"/>
                  </a:lnTo>
                  <a:lnTo>
                    <a:pt x="2786" y="13735"/>
                  </a:lnTo>
                  <a:lnTo>
                    <a:pt x="2161" y="13783"/>
                  </a:lnTo>
                  <a:lnTo>
                    <a:pt x="1681" y="13783"/>
                  </a:lnTo>
                  <a:lnTo>
                    <a:pt x="1825" y="15896"/>
                  </a:lnTo>
                  <a:lnTo>
                    <a:pt x="0" y="10614"/>
                  </a:lnTo>
                  <a:lnTo>
                    <a:pt x="0" y="10614"/>
                  </a:lnTo>
                  <a:lnTo>
                    <a:pt x="336" y="10710"/>
                  </a:lnTo>
                  <a:lnTo>
                    <a:pt x="720" y="10758"/>
                  </a:lnTo>
                  <a:lnTo>
                    <a:pt x="1153" y="10806"/>
                  </a:lnTo>
                  <a:lnTo>
                    <a:pt x="1729" y="10806"/>
                  </a:lnTo>
                  <a:lnTo>
                    <a:pt x="2305" y="10758"/>
                  </a:lnTo>
                  <a:lnTo>
                    <a:pt x="2978" y="10662"/>
                  </a:lnTo>
                  <a:lnTo>
                    <a:pt x="3602" y="10469"/>
                  </a:lnTo>
                  <a:lnTo>
                    <a:pt x="3938" y="10325"/>
                  </a:lnTo>
                  <a:lnTo>
                    <a:pt x="4274" y="10181"/>
                  </a:lnTo>
                  <a:lnTo>
                    <a:pt x="4610" y="9989"/>
                  </a:lnTo>
                  <a:lnTo>
                    <a:pt x="4899" y="9749"/>
                  </a:lnTo>
                  <a:lnTo>
                    <a:pt x="5187" y="9461"/>
                  </a:lnTo>
                  <a:lnTo>
                    <a:pt x="5475" y="9173"/>
                  </a:lnTo>
                  <a:lnTo>
                    <a:pt x="5715" y="8837"/>
                  </a:lnTo>
                  <a:lnTo>
                    <a:pt x="5955" y="8404"/>
                  </a:lnTo>
                  <a:lnTo>
                    <a:pt x="6195" y="7972"/>
                  </a:lnTo>
                  <a:lnTo>
                    <a:pt x="6387" y="7492"/>
                  </a:lnTo>
                  <a:lnTo>
                    <a:pt x="6531" y="6964"/>
                  </a:lnTo>
                  <a:lnTo>
                    <a:pt x="6676" y="6339"/>
                  </a:lnTo>
                  <a:lnTo>
                    <a:pt x="6724" y="5715"/>
                  </a:lnTo>
                  <a:lnTo>
                    <a:pt x="6820" y="4995"/>
                  </a:lnTo>
                  <a:lnTo>
                    <a:pt x="6820" y="4226"/>
                  </a:lnTo>
                  <a:lnTo>
                    <a:pt x="6772" y="3410"/>
                  </a:lnTo>
                  <a:lnTo>
                    <a:pt x="11382" y="0"/>
                  </a:lnTo>
                </a:path>
              </a:pathLst>
            </a:custGeom>
            <a:no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553" name="Google Shape;4553;p67"/>
            <p:cNvSpPr/>
            <p:nvPr/>
          </p:nvSpPr>
          <p:spPr>
            <a:xfrm>
              <a:off x="5465650" y="4529950"/>
              <a:ext cx="14450" cy="19225"/>
            </a:xfrm>
            <a:custGeom>
              <a:avLst/>
              <a:gdLst/>
              <a:ahLst/>
              <a:cxnLst/>
              <a:rect l="l" t="t" r="r" b="b"/>
              <a:pathLst>
                <a:path w="578" h="769" extrusionOk="0">
                  <a:moveTo>
                    <a:pt x="577" y="1"/>
                  </a:moveTo>
                  <a:lnTo>
                    <a:pt x="577" y="1"/>
                  </a:lnTo>
                  <a:lnTo>
                    <a:pt x="289" y="433"/>
                  </a:lnTo>
                  <a:lnTo>
                    <a:pt x="1" y="769"/>
                  </a:lnTo>
                  <a:lnTo>
                    <a:pt x="1" y="769"/>
                  </a:lnTo>
                  <a:lnTo>
                    <a:pt x="1" y="769"/>
                  </a:lnTo>
                  <a:lnTo>
                    <a:pt x="1" y="769"/>
                  </a:lnTo>
                  <a:lnTo>
                    <a:pt x="289" y="433"/>
                  </a:lnTo>
                  <a:lnTo>
                    <a:pt x="577" y="1"/>
                  </a:lnTo>
                  <a:lnTo>
                    <a:pt x="577" y="1"/>
                  </a:lnTo>
                  <a:close/>
                </a:path>
              </a:pathLst>
            </a:custGeom>
            <a:solidFill>
              <a:srgbClr val="DBB5A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554" name="Google Shape;4554;p67"/>
            <p:cNvSpPr/>
            <p:nvPr/>
          </p:nvSpPr>
          <p:spPr>
            <a:xfrm>
              <a:off x="5465650" y="4529950"/>
              <a:ext cx="14450" cy="19225"/>
            </a:xfrm>
            <a:custGeom>
              <a:avLst/>
              <a:gdLst/>
              <a:ahLst/>
              <a:cxnLst/>
              <a:rect l="l" t="t" r="r" b="b"/>
              <a:pathLst>
                <a:path w="578" h="769" fill="none" extrusionOk="0">
                  <a:moveTo>
                    <a:pt x="577" y="1"/>
                  </a:moveTo>
                  <a:lnTo>
                    <a:pt x="577" y="1"/>
                  </a:lnTo>
                  <a:lnTo>
                    <a:pt x="289" y="433"/>
                  </a:lnTo>
                  <a:lnTo>
                    <a:pt x="1" y="769"/>
                  </a:lnTo>
                  <a:lnTo>
                    <a:pt x="1" y="769"/>
                  </a:lnTo>
                  <a:lnTo>
                    <a:pt x="1" y="769"/>
                  </a:lnTo>
                  <a:lnTo>
                    <a:pt x="1" y="769"/>
                  </a:lnTo>
                  <a:lnTo>
                    <a:pt x="289" y="433"/>
                  </a:lnTo>
                  <a:lnTo>
                    <a:pt x="577" y="1"/>
                  </a:lnTo>
                  <a:lnTo>
                    <a:pt x="577" y="1"/>
                  </a:lnTo>
                </a:path>
              </a:pathLst>
            </a:custGeom>
            <a:no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555" name="Google Shape;4555;p67"/>
            <p:cNvSpPr/>
            <p:nvPr/>
          </p:nvSpPr>
          <p:spPr>
            <a:xfrm>
              <a:off x="5465650" y="4529950"/>
              <a:ext cx="108100" cy="54050"/>
            </a:xfrm>
            <a:custGeom>
              <a:avLst/>
              <a:gdLst/>
              <a:ahLst/>
              <a:cxnLst/>
              <a:rect l="l" t="t" r="r" b="b"/>
              <a:pathLst>
                <a:path w="4324" h="2162" extrusionOk="0">
                  <a:moveTo>
                    <a:pt x="577" y="1"/>
                  </a:moveTo>
                  <a:lnTo>
                    <a:pt x="289" y="433"/>
                  </a:lnTo>
                  <a:lnTo>
                    <a:pt x="1" y="769"/>
                  </a:lnTo>
                  <a:lnTo>
                    <a:pt x="1826" y="1489"/>
                  </a:lnTo>
                  <a:lnTo>
                    <a:pt x="3651" y="2162"/>
                  </a:lnTo>
                  <a:lnTo>
                    <a:pt x="3987" y="1633"/>
                  </a:lnTo>
                  <a:lnTo>
                    <a:pt x="4323" y="1105"/>
                  </a:lnTo>
                  <a:lnTo>
                    <a:pt x="577" y="1"/>
                  </a:lnTo>
                  <a:close/>
                </a:path>
              </a:pathLst>
            </a:custGeom>
            <a:solidFill>
              <a:srgbClr val="BF501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556" name="Google Shape;4556;p67"/>
            <p:cNvSpPr/>
            <p:nvPr/>
          </p:nvSpPr>
          <p:spPr>
            <a:xfrm>
              <a:off x="5465650" y="4529950"/>
              <a:ext cx="108100" cy="54050"/>
            </a:xfrm>
            <a:custGeom>
              <a:avLst/>
              <a:gdLst/>
              <a:ahLst/>
              <a:cxnLst/>
              <a:rect l="l" t="t" r="r" b="b"/>
              <a:pathLst>
                <a:path w="4324" h="2162" fill="none" extrusionOk="0">
                  <a:moveTo>
                    <a:pt x="577" y="1"/>
                  </a:moveTo>
                  <a:lnTo>
                    <a:pt x="577" y="1"/>
                  </a:lnTo>
                  <a:lnTo>
                    <a:pt x="289" y="433"/>
                  </a:lnTo>
                  <a:lnTo>
                    <a:pt x="1" y="769"/>
                  </a:lnTo>
                  <a:lnTo>
                    <a:pt x="1" y="769"/>
                  </a:lnTo>
                  <a:lnTo>
                    <a:pt x="1826" y="1489"/>
                  </a:lnTo>
                  <a:lnTo>
                    <a:pt x="3651" y="2162"/>
                  </a:lnTo>
                  <a:lnTo>
                    <a:pt x="3651" y="2162"/>
                  </a:lnTo>
                  <a:lnTo>
                    <a:pt x="3987" y="1633"/>
                  </a:lnTo>
                  <a:lnTo>
                    <a:pt x="4323" y="1105"/>
                  </a:lnTo>
                  <a:lnTo>
                    <a:pt x="577" y="1"/>
                  </a:lnTo>
                </a:path>
              </a:pathLst>
            </a:custGeom>
            <a:no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557" name="Google Shape;4557;p67"/>
            <p:cNvSpPr/>
            <p:nvPr/>
          </p:nvSpPr>
          <p:spPr>
            <a:xfrm>
              <a:off x="5331175" y="4571975"/>
              <a:ext cx="78075" cy="140500"/>
            </a:xfrm>
            <a:custGeom>
              <a:avLst/>
              <a:gdLst/>
              <a:ahLst/>
              <a:cxnLst/>
              <a:rect l="l" t="t" r="r" b="b"/>
              <a:pathLst>
                <a:path w="3123" h="5620" extrusionOk="0">
                  <a:moveTo>
                    <a:pt x="1009" y="0"/>
                  </a:moveTo>
                  <a:lnTo>
                    <a:pt x="577" y="48"/>
                  </a:lnTo>
                  <a:lnTo>
                    <a:pt x="193" y="145"/>
                  </a:lnTo>
                  <a:lnTo>
                    <a:pt x="49" y="193"/>
                  </a:lnTo>
                  <a:lnTo>
                    <a:pt x="1" y="241"/>
                  </a:lnTo>
                  <a:lnTo>
                    <a:pt x="1009" y="2978"/>
                  </a:lnTo>
                  <a:lnTo>
                    <a:pt x="1682" y="4803"/>
                  </a:lnTo>
                  <a:lnTo>
                    <a:pt x="1970" y="5379"/>
                  </a:lnTo>
                  <a:lnTo>
                    <a:pt x="2066" y="5619"/>
                  </a:lnTo>
                  <a:lnTo>
                    <a:pt x="2114" y="5475"/>
                  </a:lnTo>
                  <a:lnTo>
                    <a:pt x="2162" y="5235"/>
                  </a:lnTo>
                  <a:lnTo>
                    <a:pt x="2258" y="4467"/>
                  </a:lnTo>
                  <a:lnTo>
                    <a:pt x="2306" y="3602"/>
                  </a:lnTo>
                  <a:lnTo>
                    <a:pt x="2258" y="3266"/>
                  </a:lnTo>
                  <a:lnTo>
                    <a:pt x="2210" y="3074"/>
                  </a:lnTo>
                  <a:lnTo>
                    <a:pt x="2498" y="3266"/>
                  </a:lnTo>
                  <a:lnTo>
                    <a:pt x="2738" y="3362"/>
                  </a:lnTo>
                  <a:lnTo>
                    <a:pt x="2834" y="3362"/>
                  </a:lnTo>
                  <a:lnTo>
                    <a:pt x="2930" y="3314"/>
                  </a:lnTo>
                  <a:lnTo>
                    <a:pt x="3027" y="3074"/>
                  </a:lnTo>
                  <a:lnTo>
                    <a:pt x="3123" y="2690"/>
                  </a:lnTo>
                  <a:lnTo>
                    <a:pt x="3075" y="2498"/>
                  </a:lnTo>
                  <a:lnTo>
                    <a:pt x="3075" y="2306"/>
                  </a:lnTo>
                  <a:lnTo>
                    <a:pt x="2979" y="2162"/>
                  </a:lnTo>
                  <a:lnTo>
                    <a:pt x="2834" y="2066"/>
                  </a:lnTo>
                  <a:lnTo>
                    <a:pt x="2690" y="1970"/>
                  </a:lnTo>
                  <a:lnTo>
                    <a:pt x="2258" y="1970"/>
                  </a:lnTo>
                  <a:lnTo>
                    <a:pt x="2018" y="2018"/>
                  </a:lnTo>
                  <a:lnTo>
                    <a:pt x="1922" y="2066"/>
                  </a:lnTo>
                  <a:lnTo>
                    <a:pt x="1634" y="1057"/>
                  </a:lnTo>
                  <a:lnTo>
                    <a:pt x="1442" y="337"/>
                  </a:lnTo>
                  <a:lnTo>
                    <a:pt x="1346" y="97"/>
                  </a:lnTo>
                  <a:lnTo>
                    <a:pt x="1250" y="0"/>
                  </a:lnTo>
                  <a:close/>
                </a:path>
              </a:pathLst>
            </a:custGeom>
            <a:solidFill>
              <a:srgbClr val="210A0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558" name="Google Shape;4558;p67"/>
            <p:cNvSpPr/>
            <p:nvPr/>
          </p:nvSpPr>
          <p:spPr>
            <a:xfrm>
              <a:off x="5280750" y="4345050"/>
              <a:ext cx="341025" cy="217350"/>
            </a:xfrm>
            <a:custGeom>
              <a:avLst/>
              <a:gdLst/>
              <a:ahLst/>
              <a:cxnLst/>
              <a:rect l="l" t="t" r="r" b="b"/>
              <a:pathLst>
                <a:path w="13641" h="8694" extrusionOk="0">
                  <a:moveTo>
                    <a:pt x="4899" y="1"/>
                  </a:moveTo>
                  <a:lnTo>
                    <a:pt x="2210" y="1730"/>
                  </a:lnTo>
                  <a:lnTo>
                    <a:pt x="1" y="2690"/>
                  </a:lnTo>
                  <a:lnTo>
                    <a:pt x="2258" y="6868"/>
                  </a:lnTo>
                  <a:lnTo>
                    <a:pt x="3123" y="6532"/>
                  </a:lnTo>
                  <a:lnTo>
                    <a:pt x="4035" y="6100"/>
                  </a:lnTo>
                  <a:lnTo>
                    <a:pt x="4996" y="5620"/>
                  </a:lnTo>
                  <a:lnTo>
                    <a:pt x="5860" y="5091"/>
                  </a:lnTo>
                  <a:lnTo>
                    <a:pt x="7253" y="4227"/>
                  </a:lnTo>
                  <a:lnTo>
                    <a:pt x="7781" y="3843"/>
                  </a:lnTo>
                  <a:lnTo>
                    <a:pt x="8357" y="3651"/>
                  </a:lnTo>
                  <a:lnTo>
                    <a:pt x="8357" y="3651"/>
                  </a:lnTo>
                  <a:lnTo>
                    <a:pt x="7397" y="7253"/>
                  </a:lnTo>
                  <a:lnTo>
                    <a:pt x="12439" y="8693"/>
                  </a:lnTo>
                  <a:lnTo>
                    <a:pt x="12632" y="8261"/>
                  </a:lnTo>
                  <a:lnTo>
                    <a:pt x="12824" y="7781"/>
                  </a:lnTo>
                  <a:lnTo>
                    <a:pt x="13112" y="6772"/>
                  </a:lnTo>
                  <a:lnTo>
                    <a:pt x="13304" y="5716"/>
                  </a:lnTo>
                  <a:lnTo>
                    <a:pt x="13448" y="4707"/>
                  </a:lnTo>
                  <a:lnTo>
                    <a:pt x="13544" y="3795"/>
                  </a:lnTo>
                  <a:lnTo>
                    <a:pt x="13640" y="3074"/>
                  </a:lnTo>
                  <a:lnTo>
                    <a:pt x="13640" y="2402"/>
                  </a:lnTo>
                  <a:lnTo>
                    <a:pt x="4899" y="1"/>
                  </a:lnTo>
                  <a:close/>
                </a:path>
              </a:pathLst>
            </a:custGeom>
            <a:solidFill>
              <a:srgbClr val="4D6D8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559" name="Google Shape;4559;p67"/>
            <p:cNvSpPr/>
            <p:nvPr/>
          </p:nvSpPr>
          <p:spPr>
            <a:xfrm>
              <a:off x="5280750" y="4345050"/>
              <a:ext cx="341025" cy="217350"/>
            </a:xfrm>
            <a:custGeom>
              <a:avLst/>
              <a:gdLst/>
              <a:ahLst/>
              <a:cxnLst/>
              <a:rect l="l" t="t" r="r" b="b"/>
              <a:pathLst>
                <a:path w="13641" h="8694" fill="none" extrusionOk="0">
                  <a:moveTo>
                    <a:pt x="13640" y="2402"/>
                  </a:moveTo>
                  <a:lnTo>
                    <a:pt x="13640" y="2402"/>
                  </a:lnTo>
                  <a:lnTo>
                    <a:pt x="13640" y="3074"/>
                  </a:lnTo>
                  <a:lnTo>
                    <a:pt x="13544" y="3795"/>
                  </a:lnTo>
                  <a:lnTo>
                    <a:pt x="13448" y="4707"/>
                  </a:lnTo>
                  <a:lnTo>
                    <a:pt x="13304" y="5716"/>
                  </a:lnTo>
                  <a:lnTo>
                    <a:pt x="13112" y="6772"/>
                  </a:lnTo>
                  <a:lnTo>
                    <a:pt x="12824" y="7781"/>
                  </a:lnTo>
                  <a:lnTo>
                    <a:pt x="12632" y="8261"/>
                  </a:lnTo>
                  <a:lnTo>
                    <a:pt x="12439" y="8693"/>
                  </a:lnTo>
                  <a:lnTo>
                    <a:pt x="7397" y="7253"/>
                  </a:lnTo>
                  <a:lnTo>
                    <a:pt x="8357" y="3651"/>
                  </a:lnTo>
                  <a:lnTo>
                    <a:pt x="7781" y="3843"/>
                  </a:lnTo>
                  <a:lnTo>
                    <a:pt x="7781" y="3843"/>
                  </a:lnTo>
                  <a:lnTo>
                    <a:pt x="7253" y="4227"/>
                  </a:lnTo>
                  <a:lnTo>
                    <a:pt x="5860" y="5091"/>
                  </a:lnTo>
                  <a:lnTo>
                    <a:pt x="4996" y="5620"/>
                  </a:lnTo>
                  <a:lnTo>
                    <a:pt x="4035" y="6100"/>
                  </a:lnTo>
                  <a:lnTo>
                    <a:pt x="3123" y="6532"/>
                  </a:lnTo>
                  <a:lnTo>
                    <a:pt x="2258" y="6868"/>
                  </a:lnTo>
                  <a:lnTo>
                    <a:pt x="1" y="2690"/>
                  </a:lnTo>
                  <a:lnTo>
                    <a:pt x="2210" y="1730"/>
                  </a:lnTo>
                  <a:lnTo>
                    <a:pt x="4899" y="1"/>
                  </a:lnTo>
                  <a:lnTo>
                    <a:pt x="13640" y="2402"/>
                  </a:lnTo>
                </a:path>
              </a:pathLst>
            </a:custGeom>
            <a:no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560" name="Google Shape;4560;p67"/>
            <p:cNvSpPr/>
            <p:nvPr/>
          </p:nvSpPr>
          <p:spPr>
            <a:xfrm>
              <a:off x="5588125" y="4017275"/>
              <a:ext cx="361400" cy="229350"/>
            </a:xfrm>
            <a:custGeom>
              <a:avLst/>
              <a:gdLst/>
              <a:ahLst/>
              <a:cxnLst/>
              <a:rect l="l" t="t" r="r" b="b"/>
              <a:pathLst>
                <a:path w="14456" h="9174" extrusionOk="0">
                  <a:moveTo>
                    <a:pt x="12919" y="1"/>
                  </a:moveTo>
                  <a:lnTo>
                    <a:pt x="11286" y="1394"/>
                  </a:lnTo>
                  <a:lnTo>
                    <a:pt x="9797" y="2546"/>
                  </a:lnTo>
                  <a:lnTo>
                    <a:pt x="8501" y="3507"/>
                  </a:lnTo>
                  <a:lnTo>
                    <a:pt x="7300" y="4227"/>
                  </a:lnTo>
                  <a:lnTo>
                    <a:pt x="6244" y="4803"/>
                  </a:lnTo>
                  <a:lnTo>
                    <a:pt x="5283" y="5236"/>
                  </a:lnTo>
                  <a:lnTo>
                    <a:pt x="4467" y="5524"/>
                  </a:lnTo>
                  <a:lnTo>
                    <a:pt x="3794" y="5716"/>
                  </a:lnTo>
                  <a:lnTo>
                    <a:pt x="3170" y="5764"/>
                  </a:lnTo>
                  <a:lnTo>
                    <a:pt x="2690" y="5764"/>
                  </a:lnTo>
                  <a:lnTo>
                    <a:pt x="2306" y="5716"/>
                  </a:lnTo>
                  <a:lnTo>
                    <a:pt x="2017" y="5620"/>
                  </a:lnTo>
                  <a:lnTo>
                    <a:pt x="1777" y="5524"/>
                  </a:lnTo>
                  <a:lnTo>
                    <a:pt x="1633" y="5428"/>
                  </a:lnTo>
                  <a:lnTo>
                    <a:pt x="1489" y="5332"/>
                  </a:lnTo>
                  <a:lnTo>
                    <a:pt x="0" y="8741"/>
                  </a:lnTo>
                  <a:lnTo>
                    <a:pt x="817" y="8934"/>
                  </a:lnTo>
                  <a:lnTo>
                    <a:pt x="1633" y="9078"/>
                  </a:lnTo>
                  <a:lnTo>
                    <a:pt x="2450" y="9174"/>
                  </a:lnTo>
                  <a:lnTo>
                    <a:pt x="3218" y="9174"/>
                  </a:lnTo>
                  <a:lnTo>
                    <a:pt x="3986" y="9126"/>
                  </a:lnTo>
                  <a:lnTo>
                    <a:pt x="4707" y="9030"/>
                  </a:lnTo>
                  <a:lnTo>
                    <a:pt x="5427" y="8885"/>
                  </a:lnTo>
                  <a:lnTo>
                    <a:pt x="6100" y="8693"/>
                  </a:lnTo>
                  <a:lnTo>
                    <a:pt x="6724" y="8501"/>
                  </a:lnTo>
                  <a:lnTo>
                    <a:pt x="7348" y="8213"/>
                  </a:lnTo>
                  <a:lnTo>
                    <a:pt x="7973" y="7925"/>
                  </a:lnTo>
                  <a:lnTo>
                    <a:pt x="8549" y="7589"/>
                  </a:lnTo>
                  <a:lnTo>
                    <a:pt x="9125" y="7253"/>
                  </a:lnTo>
                  <a:lnTo>
                    <a:pt x="9653" y="6868"/>
                  </a:lnTo>
                  <a:lnTo>
                    <a:pt x="10614" y="6100"/>
                  </a:lnTo>
                  <a:lnTo>
                    <a:pt x="11478" y="5284"/>
                  </a:lnTo>
                  <a:lnTo>
                    <a:pt x="12247" y="4467"/>
                  </a:lnTo>
                  <a:lnTo>
                    <a:pt x="12919" y="3699"/>
                  </a:lnTo>
                  <a:lnTo>
                    <a:pt x="13447" y="2978"/>
                  </a:lnTo>
                  <a:lnTo>
                    <a:pt x="13880" y="2402"/>
                  </a:lnTo>
                  <a:lnTo>
                    <a:pt x="14168" y="1922"/>
                  </a:lnTo>
                  <a:lnTo>
                    <a:pt x="14456" y="1490"/>
                  </a:lnTo>
                  <a:lnTo>
                    <a:pt x="12919" y="1"/>
                  </a:lnTo>
                  <a:close/>
                </a:path>
              </a:pathLst>
            </a:custGeom>
            <a:solidFill>
              <a:srgbClr val="D3641A"/>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561" name="Google Shape;4561;p67"/>
            <p:cNvSpPr/>
            <p:nvPr/>
          </p:nvSpPr>
          <p:spPr>
            <a:xfrm>
              <a:off x="5588125" y="4017275"/>
              <a:ext cx="361400" cy="229350"/>
            </a:xfrm>
            <a:custGeom>
              <a:avLst/>
              <a:gdLst/>
              <a:ahLst/>
              <a:cxnLst/>
              <a:rect l="l" t="t" r="r" b="b"/>
              <a:pathLst>
                <a:path w="14456" h="9174" fill="none" extrusionOk="0">
                  <a:moveTo>
                    <a:pt x="1489" y="5332"/>
                  </a:moveTo>
                  <a:lnTo>
                    <a:pt x="1489" y="5332"/>
                  </a:lnTo>
                  <a:lnTo>
                    <a:pt x="1633" y="5428"/>
                  </a:lnTo>
                  <a:lnTo>
                    <a:pt x="1777" y="5524"/>
                  </a:lnTo>
                  <a:lnTo>
                    <a:pt x="2017" y="5620"/>
                  </a:lnTo>
                  <a:lnTo>
                    <a:pt x="2306" y="5716"/>
                  </a:lnTo>
                  <a:lnTo>
                    <a:pt x="2690" y="5764"/>
                  </a:lnTo>
                  <a:lnTo>
                    <a:pt x="3170" y="5764"/>
                  </a:lnTo>
                  <a:lnTo>
                    <a:pt x="3794" y="5716"/>
                  </a:lnTo>
                  <a:lnTo>
                    <a:pt x="4467" y="5524"/>
                  </a:lnTo>
                  <a:lnTo>
                    <a:pt x="5283" y="5236"/>
                  </a:lnTo>
                  <a:lnTo>
                    <a:pt x="6244" y="4803"/>
                  </a:lnTo>
                  <a:lnTo>
                    <a:pt x="7300" y="4227"/>
                  </a:lnTo>
                  <a:lnTo>
                    <a:pt x="8501" y="3507"/>
                  </a:lnTo>
                  <a:lnTo>
                    <a:pt x="9797" y="2546"/>
                  </a:lnTo>
                  <a:lnTo>
                    <a:pt x="11286" y="1394"/>
                  </a:lnTo>
                  <a:lnTo>
                    <a:pt x="12919" y="1"/>
                  </a:lnTo>
                  <a:lnTo>
                    <a:pt x="14456" y="1490"/>
                  </a:lnTo>
                  <a:lnTo>
                    <a:pt x="14456" y="1490"/>
                  </a:lnTo>
                  <a:lnTo>
                    <a:pt x="14168" y="1922"/>
                  </a:lnTo>
                  <a:lnTo>
                    <a:pt x="13880" y="2402"/>
                  </a:lnTo>
                  <a:lnTo>
                    <a:pt x="13447" y="2978"/>
                  </a:lnTo>
                  <a:lnTo>
                    <a:pt x="12919" y="3699"/>
                  </a:lnTo>
                  <a:lnTo>
                    <a:pt x="12247" y="4467"/>
                  </a:lnTo>
                  <a:lnTo>
                    <a:pt x="11478" y="5284"/>
                  </a:lnTo>
                  <a:lnTo>
                    <a:pt x="10614" y="6100"/>
                  </a:lnTo>
                  <a:lnTo>
                    <a:pt x="9653" y="6868"/>
                  </a:lnTo>
                  <a:lnTo>
                    <a:pt x="9125" y="7253"/>
                  </a:lnTo>
                  <a:lnTo>
                    <a:pt x="8549" y="7589"/>
                  </a:lnTo>
                  <a:lnTo>
                    <a:pt x="7973" y="7925"/>
                  </a:lnTo>
                  <a:lnTo>
                    <a:pt x="7348" y="8213"/>
                  </a:lnTo>
                  <a:lnTo>
                    <a:pt x="6724" y="8501"/>
                  </a:lnTo>
                  <a:lnTo>
                    <a:pt x="6100" y="8693"/>
                  </a:lnTo>
                  <a:lnTo>
                    <a:pt x="5427" y="8885"/>
                  </a:lnTo>
                  <a:lnTo>
                    <a:pt x="4707" y="9030"/>
                  </a:lnTo>
                  <a:lnTo>
                    <a:pt x="3986" y="9126"/>
                  </a:lnTo>
                  <a:lnTo>
                    <a:pt x="3218" y="9174"/>
                  </a:lnTo>
                  <a:lnTo>
                    <a:pt x="2450" y="9174"/>
                  </a:lnTo>
                  <a:lnTo>
                    <a:pt x="1633" y="9078"/>
                  </a:lnTo>
                  <a:lnTo>
                    <a:pt x="817" y="8934"/>
                  </a:lnTo>
                  <a:lnTo>
                    <a:pt x="0" y="8741"/>
                  </a:lnTo>
                  <a:lnTo>
                    <a:pt x="1489" y="5332"/>
                  </a:lnTo>
                </a:path>
              </a:pathLst>
            </a:custGeom>
            <a:no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562" name="Google Shape;4562;p67"/>
            <p:cNvSpPr/>
            <p:nvPr/>
          </p:nvSpPr>
          <p:spPr>
            <a:xfrm>
              <a:off x="5711775" y="4143350"/>
              <a:ext cx="20450" cy="8425"/>
            </a:xfrm>
            <a:custGeom>
              <a:avLst/>
              <a:gdLst/>
              <a:ahLst/>
              <a:cxnLst/>
              <a:rect l="l" t="t" r="r" b="b"/>
              <a:pathLst>
                <a:path w="818" h="337" extrusionOk="0">
                  <a:moveTo>
                    <a:pt x="817" y="0"/>
                  </a:moveTo>
                  <a:lnTo>
                    <a:pt x="817" y="0"/>
                  </a:lnTo>
                  <a:lnTo>
                    <a:pt x="1" y="337"/>
                  </a:lnTo>
                  <a:lnTo>
                    <a:pt x="1" y="337"/>
                  </a:lnTo>
                  <a:lnTo>
                    <a:pt x="1" y="337"/>
                  </a:lnTo>
                  <a:lnTo>
                    <a:pt x="817" y="0"/>
                  </a:lnTo>
                  <a:lnTo>
                    <a:pt x="817" y="0"/>
                  </a:lnTo>
                  <a:close/>
                </a:path>
              </a:pathLst>
            </a:custGeom>
            <a:solidFill>
              <a:srgbClr val="DBB5A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563" name="Google Shape;4563;p67"/>
            <p:cNvSpPr/>
            <p:nvPr/>
          </p:nvSpPr>
          <p:spPr>
            <a:xfrm>
              <a:off x="5711775" y="4143350"/>
              <a:ext cx="20450" cy="8425"/>
            </a:xfrm>
            <a:custGeom>
              <a:avLst/>
              <a:gdLst/>
              <a:ahLst/>
              <a:cxnLst/>
              <a:rect l="l" t="t" r="r" b="b"/>
              <a:pathLst>
                <a:path w="818" h="337" fill="none" extrusionOk="0">
                  <a:moveTo>
                    <a:pt x="817" y="0"/>
                  </a:moveTo>
                  <a:lnTo>
                    <a:pt x="817" y="0"/>
                  </a:lnTo>
                  <a:lnTo>
                    <a:pt x="1" y="337"/>
                  </a:lnTo>
                  <a:lnTo>
                    <a:pt x="1" y="337"/>
                  </a:lnTo>
                  <a:lnTo>
                    <a:pt x="1" y="337"/>
                  </a:lnTo>
                  <a:lnTo>
                    <a:pt x="817" y="0"/>
                  </a:lnTo>
                  <a:lnTo>
                    <a:pt x="817" y="0"/>
                  </a:lnTo>
                </a:path>
              </a:pathLst>
            </a:custGeom>
            <a:no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564" name="Google Shape;4564;p67"/>
            <p:cNvSpPr/>
            <p:nvPr/>
          </p:nvSpPr>
          <p:spPr>
            <a:xfrm>
              <a:off x="5711775" y="4143350"/>
              <a:ext cx="20450" cy="97275"/>
            </a:xfrm>
            <a:custGeom>
              <a:avLst/>
              <a:gdLst/>
              <a:ahLst/>
              <a:cxnLst/>
              <a:rect l="l" t="t" r="r" b="b"/>
              <a:pathLst>
                <a:path w="818" h="3891" extrusionOk="0">
                  <a:moveTo>
                    <a:pt x="817" y="0"/>
                  </a:moveTo>
                  <a:lnTo>
                    <a:pt x="1" y="337"/>
                  </a:lnTo>
                  <a:lnTo>
                    <a:pt x="193" y="3891"/>
                  </a:lnTo>
                  <a:lnTo>
                    <a:pt x="721" y="3794"/>
                  </a:lnTo>
                  <a:lnTo>
                    <a:pt x="817" y="0"/>
                  </a:lnTo>
                  <a:close/>
                </a:path>
              </a:pathLst>
            </a:custGeom>
            <a:solidFill>
              <a:srgbClr val="BF501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565" name="Google Shape;4565;p67"/>
            <p:cNvSpPr/>
            <p:nvPr/>
          </p:nvSpPr>
          <p:spPr>
            <a:xfrm>
              <a:off x="5711775" y="4143350"/>
              <a:ext cx="20450" cy="97275"/>
            </a:xfrm>
            <a:custGeom>
              <a:avLst/>
              <a:gdLst/>
              <a:ahLst/>
              <a:cxnLst/>
              <a:rect l="l" t="t" r="r" b="b"/>
              <a:pathLst>
                <a:path w="818" h="3891" fill="none" extrusionOk="0">
                  <a:moveTo>
                    <a:pt x="817" y="0"/>
                  </a:moveTo>
                  <a:lnTo>
                    <a:pt x="817" y="0"/>
                  </a:lnTo>
                  <a:lnTo>
                    <a:pt x="1" y="337"/>
                  </a:lnTo>
                  <a:lnTo>
                    <a:pt x="193" y="3891"/>
                  </a:lnTo>
                  <a:lnTo>
                    <a:pt x="193" y="3891"/>
                  </a:lnTo>
                  <a:lnTo>
                    <a:pt x="721" y="3794"/>
                  </a:lnTo>
                  <a:lnTo>
                    <a:pt x="817" y="0"/>
                  </a:lnTo>
                </a:path>
              </a:pathLst>
            </a:custGeom>
            <a:no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566" name="Google Shape;4566;p67"/>
            <p:cNvSpPr/>
            <p:nvPr/>
          </p:nvSpPr>
          <p:spPr>
            <a:xfrm>
              <a:off x="5585725" y="4140950"/>
              <a:ext cx="133300" cy="133300"/>
            </a:xfrm>
            <a:custGeom>
              <a:avLst/>
              <a:gdLst/>
              <a:ahLst/>
              <a:cxnLst/>
              <a:rect l="l" t="t" r="r" b="b"/>
              <a:pathLst>
                <a:path w="5332" h="5332" extrusionOk="0">
                  <a:moveTo>
                    <a:pt x="5043" y="0"/>
                  </a:moveTo>
                  <a:lnTo>
                    <a:pt x="4130" y="96"/>
                  </a:lnTo>
                  <a:lnTo>
                    <a:pt x="3266" y="96"/>
                  </a:lnTo>
                  <a:lnTo>
                    <a:pt x="1681" y="145"/>
                  </a:lnTo>
                  <a:lnTo>
                    <a:pt x="529" y="96"/>
                  </a:lnTo>
                  <a:lnTo>
                    <a:pt x="0" y="48"/>
                  </a:lnTo>
                  <a:lnTo>
                    <a:pt x="673" y="2402"/>
                  </a:lnTo>
                  <a:lnTo>
                    <a:pt x="1105" y="4035"/>
                  </a:lnTo>
                  <a:lnTo>
                    <a:pt x="1297" y="4611"/>
                  </a:lnTo>
                  <a:lnTo>
                    <a:pt x="1393" y="4851"/>
                  </a:lnTo>
                  <a:lnTo>
                    <a:pt x="1633" y="4947"/>
                  </a:lnTo>
                  <a:lnTo>
                    <a:pt x="2113" y="4995"/>
                  </a:lnTo>
                  <a:lnTo>
                    <a:pt x="3410" y="5139"/>
                  </a:lnTo>
                  <a:lnTo>
                    <a:pt x="5331" y="5331"/>
                  </a:lnTo>
                  <a:lnTo>
                    <a:pt x="5043" y="0"/>
                  </a:lnTo>
                  <a:close/>
                </a:path>
              </a:pathLst>
            </a:custGeom>
            <a:solidFill>
              <a:srgbClr val="FFFDFA"/>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567" name="Google Shape;4567;p67"/>
            <p:cNvSpPr/>
            <p:nvPr/>
          </p:nvSpPr>
          <p:spPr>
            <a:xfrm>
              <a:off x="5585725" y="4140950"/>
              <a:ext cx="133300" cy="133300"/>
            </a:xfrm>
            <a:custGeom>
              <a:avLst/>
              <a:gdLst/>
              <a:ahLst/>
              <a:cxnLst/>
              <a:rect l="l" t="t" r="r" b="b"/>
              <a:pathLst>
                <a:path w="5332" h="5332" fill="none" extrusionOk="0">
                  <a:moveTo>
                    <a:pt x="0" y="48"/>
                  </a:moveTo>
                  <a:lnTo>
                    <a:pt x="0" y="48"/>
                  </a:lnTo>
                  <a:lnTo>
                    <a:pt x="529" y="96"/>
                  </a:lnTo>
                  <a:lnTo>
                    <a:pt x="1681" y="145"/>
                  </a:lnTo>
                  <a:lnTo>
                    <a:pt x="3266" y="96"/>
                  </a:lnTo>
                  <a:lnTo>
                    <a:pt x="4130" y="96"/>
                  </a:lnTo>
                  <a:lnTo>
                    <a:pt x="5043" y="0"/>
                  </a:lnTo>
                  <a:lnTo>
                    <a:pt x="5331" y="5331"/>
                  </a:lnTo>
                  <a:lnTo>
                    <a:pt x="5331" y="5331"/>
                  </a:lnTo>
                  <a:lnTo>
                    <a:pt x="3410" y="5139"/>
                  </a:lnTo>
                  <a:lnTo>
                    <a:pt x="2113" y="4995"/>
                  </a:lnTo>
                  <a:lnTo>
                    <a:pt x="1633" y="4947"/>
                  </a:lnTo>
                  <a:lnTo>
                    <a:pt x="1393" y="4851"/>
                  </a:lnTo>
                  <a:lnTo>
                    <a:pt x="1393" y="4851"/>
                  </a:lnTo>
                  <a:lnTo>
                    <a:pt x="1297" y="4611"/>
                  </a:lnTo>
                  <a:lnTo>
                    <a:pt x="1105" y="4035"/>
                  </a:lnTo>
                  <a:lnTo>
                    <a:pt x="673" y="2402"/>
                  </a:lnTo>
                  <a:lnTo>
                    <a:pt x="0" y="48"/>
                  </a:lnTo>
                </a:path>
              </a:pathLst>
            </a:custGeom>
            <a:no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568" name="Google Shape;4568;p67"/>
            <p:cNvSpPr/>
            <p:nvPr/>
          </p:nvSpPr>
          <p:spPr>
            <a:xfrm>
              <a:off x="5684175" y="4142150"/>
              <a:ext cx="21625" cy="130900"/>
            </a:xfrm>
            <a:custGeom>
              <a:avLst/>
              <a:gdLst/>
              <a:ahLst/>
              <a:cxnLst/>
              <a:rect l="l" t="t" r="r" b="b"/>
              <a:pathLst>
                <a:path w="865" h="5236" extrusionOk="0">
                  <a:moveTo>
                    <a:pt x="865" y="0"/>
                  </a:moveTo>
                  <a:lnTo>
                    <a:pt x="0" y="48"/>
                  </a:lnTo>
                  <a:lnTo>
                    <a:pt x="433" y="5187"/>
                  </a:lnTo>
                  <a:lnTo>
                    <a:pt x="865" y="5235"/>
                  </a:lnTo>
                  <a:lnTo>
                    <a:pt x="865" y="0"/>
                  </a:lnTo>
                  <a:close/>
                </a:path>
              </a:pathLst>
            </a:custGeom>
            <a:solidFill>
              <a:srgbClr val="82B7F8"/>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569" name="Google Shape;4569;p67"/>
            <p:cNvSpPr/>
            <p:nvPr/>
          </p:nvSpPr>
          <p:spPr>
            <a:xfrm>
              <a:off x="5684175" y="4142150"/>
              <a:ext cx="21625" cy="130900"/>
            </a:xfrm>
            <a:custGeom>
              <a:avLst/>
              <a:gdLst/>
              <a:ahLst/>
              <a:cxnLst/>
              <a:rect l="l" t="t" r="r" b="b"/>
              <a:pathLst>
                <a:path w="865" h="5236" fill="none" extrusionOk="0">
                  <a:moveTo>
                    <a:pt x="0" y="48"/>
                  </a:moveTo>
                  <a:lnTo>
                    <a:pt x="0" y="48"/>
                  </a:lnTo>
                  <a:lnTo>
                    <a:pt x="433" y="5187"/>
                  </a:lnTo>
                  <a:lnTo>
                    <a:pt x="433" y="5187"/>
                  </a:lnTo>
                  <a:lnTo>
                    <a:pt x="865" y="5235"/>
                  </a:lnTo>
                  <a:lnTo>
                    <a:pt x="865" y="0"/>
                  </a:lnTo>
                  <a:lnTo>
                    <a:pt x="865" y="0"/>
                  </a:lnTo>
                  <a:lnTo>
                    <a:pt x="0" y="48"/>
                  </a:lnTo>
                </a:path>
              </a:pathLst>
            </a:custGeom>
            <a:no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570" name="Google Shape;4570;p67"/>
            <p:cNvSpPr/>
            <p:nvPr/>
          </p:nvSpPr>
          <p:spPr>
            <a:xfrm>
              <a:off x="5655350" y="4143350"/>
              <a:ext cx="24050" cy="127300"/>
            </a:xfrm>
            <a:custGeom>
              <a:avLst/>
              <a:gdLst/>
              <a:ahLst/>
              <a:cxnLst/>
              <a:rect l="l" t="t" r="r" b="b"/>
              <a:pathLst>
                <a:path w="962" h="5092" extrusionOk="0">
                  <a:moveTo>
                    <a:pt x="769" y="0"/>
                  </a:moveTo>
                  <a:lnTo>
                    <a:pt x="97" y="49"/>
                  </a:lnTo>
                  <a:lnTo>
                    <a:pt x="1" y="4995"/>
                  </a:lnTo>
                  <a:lnTo>
                    <a:pt x="961" y="5091"/>
                  </a:lnTo>
                  <a:lnTo>
                    <a:pt x="769" y="0"/>
                  </a:lnTo>
                  <a:close/>
                </a:path>
              </a:pathLst>
            </a:custGeom>
            <a:solidFill>
              <a:srgbClr val="82B7F8"/>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571" name="Google Shape;4571;p67"/>
            <p:cNvSpPr/>
            <p:nvPr/>
          </p:nvSpPr>
          <p:spPr>
            <a:xfrm>
              <a:off x="5655350" y="4143350"/>
              <a:ext cx="24050" cy="127300"/>
            </a:xfrm>
            <a:custGeom>
              <a:avLst/>
              <a:gdLst/>
              <a:ahLst/>
              <a:cxnLst/>
              <a:rect l="l" t="t" r="r" b="b"/>
              <a:pathLst>
                <a:path w="962" h="5092" fill="none" extrusionOk="0">
                  <a:moveTo>
                    <a:pt x="97" y="49"/>
                  </a:moveTo>
                  <a:lnTo>
                    <a:pt x="1" y="4995"/>
                  </a:lnTo>
                  <a:lnTo>
                    <a:pt x="1" y="4995"/>
                  </a:lnTo>
                  <a:lnTo>
                    <a:pt x="961" y="5091"/>
                  </a:lnTo>
                  <a:lnTo>
                    <a:pt x="769" y="0"/>
                  </a:lnTo>
                  <a:lnTo>
                    <a:pt x="769" y="0"/>
                  </a:lnTo>
                  <a:lnTo>
                    <a:pt x="97" y="49"/>
                  </a:lnTo>
                </a:path>
              </a:pathLst>
            </a:custGeom>
            <a:no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572" name="Google Shape;4572;p67"/>
            <p:cNvSpPr/>
            <p:nvPr/>
          </p:nvSpPr>
          <p:spPr>
            <a:xfrm>
              <a:off x="5705775" y="4140950"/>
              <a:ext cx="13250" cy="133300"/>
            </a:xfrm>
            <a:custGeom>
              <a:avLst/>
              <a:gdLst/>
              <a:ahLst/>
              <a:cxnLst/>
              <a:rect l="l" t="t" r="r" b="b"/>
              <a:pathLst>
                <a:path w="530" h="5332" extrusionOk="0">
                  <a:moveTo>
                    <a:pt x="241" y="0"/>
                  </a:moveTo>
                  <a:lnTo>
                    <a:pt x="1" y="48"/>
                  </a:lnTo>
                  <a:lnTo>
                    <a:pt x="1" y="5283"/>
                  </a:lnTo>
                  <a:lnTo>
                    <a:pt x="529" y="5331"/>
                  </a:lnTo>
                  <a:lnTo>
                    <a:pt x="433" y="3987"/>
                  </a:lnTo>
                  <a:lnTo>
                    <a:pt x="241" y="433"/>
                  </a:lnTo>
                  <a:lnTo>
                    <a:pt x="241" y="0"/>
                  </a:lnTo>
                  <a:close/>
                </a:path>
              </a:pathLst>
            </a:custGeom>
            <a:solidFill>
              <a:srgbClr val="FAF8F5"/>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573" name="Google Shape;4573;p67"/>
            <p:cNvSpPr/>
            <p:nvPr/>
          </p:nvSpPr>
          <p:spPr>
            <a:xfrm>
              <a:off x="5705775" y="4140950"/>
              <a:ext cx="13250" cy="133300"/>
            </a:xfrm>
            <a:custGeom>
              <a:avLst/>
              <a:gdLst/>
              <a:ahLst/>
              <a:cxnLst/>
              <a:rect l="l" t="t" r="r" b="b"/>
              <a:pathLst>
                <a:path w="530" h="5332" fill="none" extrusionOk="0">
                  <a:moveTo>
                    <a:pt x="241" y="0"/>
                  </a:moveTo>
                  <a:lnTo>
                    <a:pt x="241" y="0"/>
                  </a:lnTo>
                  <a:lnTo>
                    <a:pt x="1" y="48"/>
                  </a:lnTo>
                  <a:lnTo>
                    <a:pt x="1" y="5283"/>
                  </a:lnTo>
                  <a:lnTo>
                    <a:pt x="1" y="5283"/>
                  </a:lnTo>
                  <a:lnTo>
                    <a:pt x="529" y="5331"/>
                  </a:lnTo>
                  <a:lnTo>
                    <a:pt x="433" y="3987"/>
                  </a:lnTo>
                  <a:lnTo>
                    <a:pt x="241" y="433"/>
                  </a:lnTo>
                  <a:lnTo>
                    <a:pt x="241" y="433"/>
                  </a:lnTo>
                  <a:lnTo>
                    <a:pt x="241" y="0"/>
                  </a:lnTo>
                </a:path>
              </a:pathLst>
            </a:custGeom>
            <a:no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574" name="Google Shape;4574;p67"/>
            <p:cNvSpPr/>
            <p:nvPr/>
          </p:nvSpPr>
          <p:spPr>
            <a:xfrm>
              <a:off x="5624150" y="4143350"/>
              <a:ext cx="73250" cy="128500"/>
            </a:xfrm>
            <a:custGeom>
              <a:avLst/>
              <a:gdLst/>
              <a:ahLst/>
              <a:cxnLst/>
              <a:rect l="l" t="t" r="r" b="b"/>
              <a:pathLst>
                <a:path w="2930" h="5140" extrusionOk="0">
                  <a:moveTo>
                    <a:pt x="0" y="49"/>
                  </a:moveTo>
                  <a:lnTo>
                    <a:pt x="144" y="193"/>
                  </a:lnTo>
                  <a:lnTo>
                    <a:pt x="288" y="385"/>
                  </a:lnTo>
                  <a:lnTo>
                    <a:pt x="528" y="817"/>
                  </a:lnTo>
                  <a:lnTo>
                    <a:pt x="720" y="1393"/>
                  </a:lnTo>
                  <a:lnTo>
                    <a:pt x="865" y="2018"/>
                  </a:lnTo>
                  <a:lnTo>
                    <a:pt x="961" y="2690"/>
                  </a:lnTo>
                  <a:lnTo>
                    <a:pt x="1057" y="3410"/>
                  </a:lnTo>
                  <a:lnTo>
                    <a:pt x="1057" y="4179"/>
                  </a:lnTo>
                  <a:lnTo>
                    <a:pt x="1057" y="4947"/>
                  </a:lnTo>
                  <a:lnTo>
                    <a:pt x="1249" y="4967"/>
                  </a:lnTo>
                  <a:lnTo>
                    <a:pt x="1249" y="4967"/>
                  </a:lnTo>
                  <a:lnTo>
                    <a:pt x="1345" y="49"/>
                  </a:lnTo>
                  <a:close/>
                  <a:moveTo>
                    <a:pt x="1249" y="4967"/>
                  </a:moveTo>
                  <a:lnTo>
                    <a:pt x="1249" y="4995"/>
                  </a:lnTo>
                  <a:lnTo>
                    <a:pt x="2209" y="5091"/>
                  </a:lnTo>
                  <a:lnTo>
                    <a:pt x="2208" y="5065"/>
                  </a:lnTo>
                  <a:lnTo>
                    <a:pt x="2208" y="5065"/>
                  </a:lnTo>
                  <a:lnTo>
                    <a:pt x="1249" y="4967"/>
                  </a:lnTo>
                  <a:close/>
                  <a:moveTo>
                    <a:pt x="2017" y="0"/>
                  </a:moveTo>
                  <a:lnTo>
                    <a:pt x="2208" y="5065"/>
                  </a:lnTo>
                  <a:lnTo>
                    <a:pt x="2208" y="5065"/>
                  </a:lnTo>
                  <a:lnTo>
                    <a:pt x="2833" y="5129"/>
                  </a:lnTo>
                  <a:lnTo>
                    <a:pt x="2833" y="5129"/>
                  </a:lnTo>
                  <a:lnTo>
                    <a:pt x="2401" y="0"/>
                  </a:lnTo>
                  <a:close/>
                  <a:moveTo>
                    <a:pt x="2833" y="5129"/>
                  </a:moveTo>
                  <a:lnTo>
                    <a:pt x="2834" y="5139"/>
                  </a:lnTo>
                  <a:lnTo>
                    <a:pt x="2930" y="5139"/>
                  </a:lnTo>
                  <a:lnTo>
                    <a:pt x="2833" y="5129"/>
                  </a:lnTo>
                  <a:close/>
                </a:path>
              </a:pathLst>
            </a:custGeom>
            <a:solidFill>
              <a:srgbClr val="FAF8F5"/>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575" name="Google Shape;4575;p67"/>
            <p:cNvSpPr/>
            <p:nvPr/>
          </p:nvSpPr>
          <p:spPr>
            <a:xfrm>
              <a:off x="5699775" y="4271825"/>
              <a:ext cx="3625" cy="1225"/>
            </a:xfrm>
            <a:custGeom>
              <a:avLst/>
              <a:gdLst/>
              <a:ahLst/>
              <a:cxnLst/>
              <a:rect l="l" t="t" r="r" b="b"/>
              <a:pathLst>
                <a:path w="145" h="49" fill="none" extrusionOk="0">
                  <a:moveTo>
                    <a:pt x="1" y="0"/>
                  </a:moveTo>
                  <a:lnTo>
                    <a:pt x="1" y="0"/>
                  </a:lnTo>
                  <a:lnTo>
                    <a:pt x="145" y="48"/>
                  </a:lnTo>
                  <a:lnTo>
                    <a:pt x="145" y="48"/>
                  </a:lnTo>
                  <a:lnTo>
                    <a:pt x="1" y="0"/>
                  </a:lnTo>
                </a:path>
              </a:pathLst>
            </a:custGeom>
            <a:no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576" name="Google Shape;4576;p67"/>
            <p:cNvSpPr/>
            <p:nvPr/>
          </p:nvSpPr>
          <p:spPr>
            <a:xfrm>
              <a:off x="5624150" y="4143350"/>
              <a:ext cx="73250" cy="128500"/>
            </a:xfrm>
            <a:custGeom>
              <a:avLst/>
              <a:gdLst/>
              <a:ahLst/>
              <a:cxnLst/>
              <a:rect l="l" t="t" r="r" b="b"/>
              <a:pathLst>
                <a:path w="2930" h="5140" fill="none" extrusionOk="0">
                  <a:moveTo>
                    <a:pt x="2401" y="0"/>
                  </a:moveTo>
                  <a:lnTo>
                    <a:pt x="2401" y="0"/>
                  </a:lnTo>
                  <a:lnTo>
                    <a:pt x="2017" y="0"/>
                  </a:lnTo>
                  <a:lnTo>
                    <a:pt x="2209" y="5091"/>
                  </a:lnTo>
                  <a:lnTo>
                    <a:pt x="2209" y="5091"/>
                  </a:lnTo>
                  <a:lnTo>
                    <a:pt x="1249" y="4995"/>
                  </a:lnTo>
                  <a:lnTo>
                    <a:pt x="1345" y="49"/>
                  </a:lnTo>
                  <a:lnTo>
                    <a:pt x="1345" y="49"/>
                  </a:lnTo>
                  <a:lnTo>
                    <a:pt x="720" y="49"/>
                  </a:lnTo>
                  <a:lnTo>
                    <a:pt x="720" y="49"/>
                  </a:lnTo>
                  <a:lnTo>
                    <a:pt x="0" y="49"/>
                  </a:lnTo>
                  <a:lnTo>
                    <a:pt x="0" y="49"/>
                  </a:lnTo>
                  <a:lnTo>
                    <a:pt x="144" y="193"/>
                  </a:lnTo>
                  <a:lnTo>
                    <a:pt x="288" y="385"/>
                  </a:lnTo>
                  <a:lnTo>
                    <a:pt x="528" y="817"/>
                  </a:lnTo>
                  <a:lnTo>
                    <a:pt x="720" y="1393"/>
                  </a:lnTo>
                  <a:lnTo>
                    <a:pt x="865" y="2018"/>
                  </a:lnTo>
                  <a:lnTo>
                    <a:pt x="961" y="2690"/>
                  </a:lnTo>
                  <a:lnTo>
                    <a:pt x="1057" y="3410"/>
                  </a:lnTo>
                  <a:lnTo>
                    <a:pt x="1057" y="4179"/>
                  </a:lnTo>
                  <a:lnTo>
                    <a:pt x="1057" y="4947"/>
                  </a:lnTo>
                  <a:lnTo>
                    <a:pt x="1057" y="4947"/>
                  </a:lnTo>
                  <a:lnTo>
                    <a:pt x="2930" y="5139"/>
                  </a:lnTo>
                  <a:lnTo>
                    <a:pt x="2930" y="5139"/>
                  </a:lnTo>
                  <a:lnTo>
                    <a:pt x="2834" y="5139"/>
                  </a:lnTo>
                  <a:lnTo>
                    <a:pt x="2834" y="5139"/>
                  </a:lnTo>
                  <a:lnTo>
                    <a:pt x="2401" y="0"/>
                  </a:lnTo>
                </a:path>
              </a:pathLst>
            </a:custGeom>
            <a:no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577" name="Google Shape;4577;p67"/>
            <p:cNvSpPr/>
            <p:nvPr/>
          </p:nvSpPr>
          <p:spPr>
            <a:xfrm>
              <a:off x="5684175" y="4142150"/>
              <a:ext cx="21625" cy="130900"/>
            </a:xfrm>
            <a:custGeom>
              <a:avLst/>
              <a:gdLst/>
              <a:ahLst/>
              <a:cxnLst/>
              <a:rect l="l" t="t" r="r" b="b"/>
              <a:pathLst>
                <a:path w="865" h="5236" extrusionOk="0">
                  <a:moveTo>
                    <a:pt x="865" y="0"/>
                  </a:moveTo>
                  <a:lnTo>
                    <a:pt x="0" y="48"/>
                  </a:lnTo>
                  <a:lnTo>
                    <a:pt x="433" y="5187"/>
                  </a:lnTo>
                  <a:lnTo>
                    <a:pt x="625" y="5187"/>
                  </a:lnTo>
                  <a:lnTo>
                    <a:pt x="769" y="5235"/>
                  </a:lnTo>
                  <a:lnTo>
                    <a:pt x="865" y="5235"/>
                  </a:lnTo>
                  <a:lnTo>
                    <a:pt x="865" y="0"/>
                  </a:lnTo>
                  <a:close/>
                </a:path>
              </a:pathLst>
            </a:custGeom>
            <a:solidFill>
              <a:srgbClr val="95BFF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578" name="Google Shape;4578;p67"/>
            <p:cNvSpPr/>
            <p:nvPr/>
          </p:nvSpPr>
          <p:spPr>
            <a:xfrm>
              <a:off x="5684175" y="4142150"/>
              <a:ext cx="21625" cy="130900"/>
            </a:xfrm>
            <a:custGeom>
              <a:avLst/>
              <a:gdLst/>
              <a:ahLst/>
              <a:cxnLst/>
              <a:rect l="l" t="t" r="r" b="b"/>
              <a:pathLst>
                <a:path w="865" h="5236" fill="none" extrusionOk="0">
                  <a:moveTo>
                    <a:pt x="865" y="0"/>
                  </a:moveTo>
                  <a:lnTo>
                    <a:pt x="865" y="0"/>
                  </a:lnTo>
                  <a:lnTo>
                    <a:pt x="0" y="48"/>
                  </a:lnTo>
                  <a:lnTo>
                    <a:pt x="0" y="48"/>
                  </a:lnTo>
                  <a:lnTo>
                    <a:pt x="0" y="48"/>
                  </a:lnTo>
                  <a:lnTo>
                    <a:pt x="433" y="5187"/>
                  </a:lnTo>
                  <a:lnTo>
                    <a:pt x="433" y="5187"/>
                  </a:lnTo>
                  <a:lnTo>
                    <a:pt x="529" y="5187"/>
                  </a:lnTo>
                  <a:lnTo>
                    <a:pt x="529" y="5187"/>
                  </a:lnTo>
                  <a:lnTo>
                    <a:pt x="625" y="5187"/>
                  </a:lnTo>
                  <a:lnTo>
                    <a:pt x="625" y="5187"/>
                  </a:lnTo>
                  <a:lnTo>
                    <a:pt x="769" y="5235"/>
                  </a:lnTo>
                  <a:lnTo>
                    <a:pt x="769" y="5235"/>
                  </a:lnTo>
                  <a:lnTo>
                    <a:pt x="865" y="5235"/>
                  </a:lnTo>
                  <a:lnTo>
                    <a:pt x="865" y="0"/>
                  </a:lnTo>
                </a:path>
              </a:pathLst>
            </a:custGeom>
            <a:no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579" name="Google Shape;4579;p67"/>
            <p:cNvSpPr/>
            <p:nvPr/>
          </p:nvSpPr>
          <p:spPr>
            <a:xfrm>
              <a:off x="5655350" y="4143350"/>
              <a:ext cx="24050" cy="127300"/>
            </a:xfrm>
            <a:custGeom>
              <a:avLst/>
              <a:gdLst/>
              <a:ahLst/>
              <a:cxnLst/>
              <a:rect l="l" t="t" r="r" b="b"/>
              <a:pathLst>
                <a:path w="962" h="5092" extrusionOk="0">
                  <a:moveTo>
                    <a:pt x="769" y="0"/>
                  </a:moveTo>
                  <a:lnTo>
                    <a:pt x="97" y="49"/>
                  </a:lnTo>
                  <a:lnTo>
                    <a:pt x="1" y="4995"/>
                  </a:lnTo>
                  <a:lnTo>
                    <a:pt x="961" y="5091"/>
                  </a:lnTo>
                  <a:lnTo>
                    <a:pt x="769" y="0"/>
                  </a:lnTo>
                  <a:close/>
                </a:path>
              </a:pathLst>
            </a:custGeom>
            <a:solidFill>
              <a:srgbClr val="95BFF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580" name="Google Shape;4580;p67"/>
            <p:cNvSpPr/>
            <p:nvPr/>
          </p:nvSpPr>
          <p:spPr>
            <a:xfrm>
              <a:off x="5655350" y="4143350"/>
              <a:ext cx="24050" cy="127300"/>
            </a:xfrm>
            <a:custGeom>
              <a:avLst/>
              <a:gdLst/>
              <a:ahLst/>
              <a:cxnLst/>
              <a:rect l="l" t="t" r="r" b="b"/>
              <a:pathLst>
                <a:path w="962" h="5092" fill="none" extrusionOk="0">
                  <a:moveTo>
                    <a:pt x="769" y="0"/>
                  </a:moveTo>
                  <a:lnTo>
                    <a:pt x="769" y="0"/>
                  </a:lnTo>
                  <a:lnTo>
                    <a:pt x="97" y="49"/>
                  </a:lnTo>
                  <a:lnTo>
                    <a:pt x="97" y="49"/>
                  </a:lnTo>
                  <a:lnTo>
                    <a:pt x="1" y="4995"/>
                  </a:lnTo>
                  <a:lnTo>
                    <a:pt x="1" y="4995"/>
                  </a:lnTo>
                  <a:lnTo>
                    <a:pt x="961" y="5091"/>
                  </a:lnTo>
                  <a:lnTo>
                    <a:pt x="769" y="0"/>
                  </a:lnTo>
                </a:path>
              </a:pathLst>
            </a:custGeom>
            <a:no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581" name="Google Shape;4581;p67"/>
            <p:cNvSpPr/>
            <p:nvPr/>
          </p:nvSpPr>
          <p:spPr>
            <a:xfrm>
              <a:off x="5887075" y="3939250"/>
              <a:ext cx="126100" cy="134500"/>
            </a:xfrm>
            <a:custGeom>
              <a:avLst/>
              <a:gdLst/>
              <a:ahLst/>
              <a:cxnLst/>
              <a:rect l="l" t="t" r="r" b="b"/>
              <a:pathLst>
                <a:path w="5044" h="5380" extrusionOk="0">
                  <a:moveTo>
                    <a:pt x="2930" y="0"/>
                  </a:moveTo>
                  <a:lnTo>
                    <a:pt x="2786" y="96"/>
                  </a:lnTo>
                  <a:lnTo>
                    <a:pt x="2546" y="336"/>
                  </a:lnTo>
                  <a:lnTo>
                    <a:pt x="2354" y="625"/>
                  </a:lnTo>
                  <a:lnTo>
                    <a:pt x="1874" y="1249"/>
                  </a:lnTo>
                  <a:lnTo>
                    <a:pt x="1489" y="1825"/>
                  </a:lnTo>
                  <a:lnTo>
                    <a:pt x="1105" y="1873"/>
                  </a:lnTo>
                  <a:lnTo>
                    <a:pt x="1057" y="1537"/>
                  </a:lnTo>
                  <a:lnTo>
                    <a:pt x="1057" y="1201"/>
                  </a:lnTo>
                  <a:lnTo>
                    <a:pt x="1009" y="1057"/>
                  </a:lnTo>
                  <a:lnTo>
                    <a:pt x="961" y="913"/>
                  </a:lnTo>
                  <a:lnTo>
                    <a:pt x="865" y="817"/>
                  </a:lnTo>
                  <a:lnTo>
                    <a:pt x="769" y="769"/>
                  </a:lnTo>
                  <a:lnTo>
                    <a:pt x="673" y="769"/>
                  </a:lnTo>
                  <a:lnTo>
                    <a:pt x="577" y="817"/>
                  </a:lnTo>
                  <a:lnTo>
                    <a:pt x="481" y="961"/>
                  </a:lnTo>
                  <a:lnTo>
                    <a:pt x="385" y="1201"/>
                  </a:lnTo>
                  <a:lnTo>
                    <a:pt x="289" y="1489"/>
                  </a:lnTo>
                  <a:lnTo>
                    <a:pt x="193" y="2113"/>
                  </a:lnTo>
                  <a:lnTo>
                    <a:pt x="193" y="2642"/>
                  </a:lnTo>
                  <a:lnTo>
                    <a:pt x="49" y="2882"/>
                  </a:lnTo>
                  <a:lnTo>
                    <a:pt x="1" y="3122"/>
                  </a:lnTo>
                  <a:lnTo>
                    <a:pt x="1" y="3410"/>
                  </a:lnTo>
                  <a:lnTo>
                    <a:pt x="1" y="3650"/>
                  </a:lnTo>
                  <a:lnTo>
                    <a:pt x="97" y="3938"/>
                  </a:lnTo>
                  <a:lnTo>
                    <a:pt x="193" y="4178"/>
                  </a:lnTo>
                  <a:lnTo>
                    <a:pt x="385" y="4370"/>
                  </a:lnTo>
                  <a:lnTo>
                    <a:pt x="577" y="4563"/>
                  </a:lnTo>
                  <a:lnTo>
                    <a:pt x="1153" y="5043"/>
                  </a:lnTo>
                  <a:lnTo>
                    <a:pt x="1441" y="5235"/>
                  </a:lnTo>
                  <a:lnTo>
                    <a:pt x="1730" y="5331"/>
                  </a:lnTo>
                  <a:lnTo>
                    <a:pt x="2018" y="5379"/>
                  </a:lnTo>
                  <a:lnTo>
                    <a:pt x="2306" y="5379"/>
                  </a:lnTo>
                  <a:lnTo>
                    <a:pt x="2594" y="5331"/>
                  </a:lnTo>
                  <a:lnTo>
                    <a:pt x="2882" y="5235"/>
                  </a:lnTo>
                  <a:lnTo>
                    <a:pt x="3122" y="5043"/>
                  </a:lnTo>
                  <a:lnTo>
                    <a:pt x="3362" y="4803"/>
                  </a:lnTo>
                  <a:lnTo>
                    <a:pt x="3506" y="4611"/>
                  </a:lnTo>
                  <a:lnTo>
                    <a:pt x="3603" y="4419"/>
                  </a:lnTo>
                  <a:lnTo>
                    <a:pt x="3651" y="4178"/>
                  </a:lnTo>
                  <a:lnTo>
                    <a:pt x="3699" y="3938"/>
                  </a:lnTo>
                  <a:lnTo>
                    <a:pt x="4131" y="3698"/>
                  </a:lnTo>
                  <a:lnTo>
                    <a:pt x="4611" y="3458"/>
                  </a:lnTo>
                  <a:lnTo>
                    <a:pt x="4947" y="3218"/>
                  </a:lnTo>
                  <a:lnTo>
                    <a:pt x="4995" y="3074"/>
                  </a:lnTo>
                  <a:lnTo>
                    <a:pt x="5043" y="2978"/>
                  </a:lnTo>
                  <a:lnTo>
                    <a:pt x="4995" y="2930"/>
                  </a:lnTo>
                  <a:lnTo>
                    <a:pt x="4947" y="2930"/>
                  </a:lnTo>
                  <a:lnTo>
                    <a:pt x="4803" y="2882"/>
                  </a:lnTo>
                  <a:lnTo>
                    <a:pt x="4563" y="2882"/>
                  </a:lnTo>
                  <a:lnTo>
                    <a:pt x="4323" y="2930"/>
                  </a:lnTo>
                  <a:lnTo>
                    <a:pt x="3843" y="3074"/>
                  </a:lnTo>
                  <a:lnTo>
                    <a:pt x="3554" y="3170"/>
                  </a:lnTo>
                  <a:lnTo>
                    <a:pt x="3554" y="3170"/>
                  </a:lnTo>
                  <a:lnTo>
                    <a:pt x="3843" y="2930"/>
                  </a:lnTo>
                  <a:lnTo>
                    <a:pt x="4275" y="2546"/>
                  </a:lnTo>
                  <a:lnTo>
                    <a:pt x="4515" y="2305"/>
                  </a:lnTo>
                  <a:lnTo>
                    <a:pt x="4707" y="2113"/>
                  </a:lnTo>
                  <a:lnTo>
                    <a:pt x="4803" y="1921"/>
                  </a:lnTo>
                  <a:lnTo>
                    <a:pt x="4851" y="1729"/>
                  </a:lnTo>
                  <a:lnTo>
                    <a:pt x="4803" y="1681"/>
                  </a:lnTo>
                  <a:lnTo>
                    <a:pt x="4755" y="1681"/>
                  </a:lnTo>
                  <a:lnTo>
                    <a:pt x="4515" y="1729"/>
                  </a:lnTo>
                  <a:lnTo>
                    <a:pt x="4275" y="1873"/>
                  </a:lnTo>
                  <a:lnTo>
                    <a:pt x="3939" y="2065"/>
                  </a:lnTo>
                  <a:lnTo>
                    <a:pt x="3362" y="2449"/>
                  </a:lnTo>
                  <a:lnTo>
                    <a:pt x="3122" y="2642"/>
                  </a:lnTo>
                  <a:lnTo>
                    <a:pt x="3314" y="2401"/>
                  </a:lnTo>
                  <a:lnTo>
                    <a:pt x="3747" y="1825"/>
                  </a:lnTo>
                  <a:lnTo>
                    <a:pt x="3939" y="1489"/>
                  </a:lnTo>
                  <a:lnTo>
                    <a:pt x="4131" y="1153"/>
                  </a:lnTo>
                  <a:lnTo>
                    <a:pt x="4227" y="865"/>
                  </a:lnTo>
                  <a:lnTo>
                    <a:pt x="4227" y="769"/>
                  </a:lnTo>
                  <a:lnTo>
                    <a:pt x="4227" y="673"/>
                  </a:lnTo>
                  <a:lnTo>
                    <a:pt x="4179" y="625"/>
                  </a:lnTo>
                  <a:lnTo>
                    <a:pt x="4083" y="577"/>
                  </a:lnTo>
                  <a:lnTo>
                    <a:pt x="3891" y="673"/>
                  </a:lnTo>
                  <a:lnTo>
                    <a:pt x="3603" y="817"/>
                  </a:lnTo>
                  <a:lnTo>
                    <a:pt x="3266" y="1057"/>
                  </a:lnTo>
                  <a:lnTo>
                    <a:pt x="2690" y="1633"/>
                  </a:lnTo>
                  <a:lnTo>
                    <a:pt x="2306" y="2017"/>
                  </a:lnTo>
                  <a:lnTo>
                    <a:pt x="2258" y="1969"/>
                  </a:lnTo>
                  <a:lnTo>
                    <a:pt x="2498" y="1633"/>
                  </a:lnTo>
                  <a:lnTo>
                    <a:pt x="2786" y="1057"/>
                  </a:lnTo>
                  <a:lnTo>
                    <a:pt x="3026" y="480"/>
                  </a:lnTo>
                  <a:lnTo>
                    <a:pt x="3074" y="240"/>
                  </a:lnTo>
                  <a:lnTo>
                    <a:pt x="3026" y="48"/>
                  </a:lnTo>
                  <a:lnTo>
                    <a:pt x="2978" y="0"/>
                  </a:lnTo>
                  <a:close/>
                </a:path>
              </a:pathLst>
            </a:custGeom>
            <a:solidFill>
              <a:srgbClr val="D3641A"/>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582" name="Google Shape;4582;p67"/>
            <p:cNvSpPr/>
            <p:nvPr/>
          </p:nvSpPr>
          <p:spPr>
            <a:xfrm>
              <a:off x="5379200" y="4120550"/>
              <a:ext cx="271375" cy="284550"/>
            </a:xfrm>
            <a:custGeom>
              <a:avLst/>
              <a:gdLst/>
              <a:ahLst/>
              <a:cxnLst/>
              <a:rect l="l" t="t" r="r" b="b"/>
              <a:pathLst>
                <a:path w="10855" h="11382" extrusionOk="0">
                  <a:moveTo>
                    <a:pt x="5092" y="0"/>
                  </a:moveTo>
                  <a:lnTo>
                    <a:pt x="4419" y="144"/>
                  </a:lnTo>
                  <a:lnTo>
                    <a:pt x="3939" y="288"/>
                  </a:lnTo>
                  <a:lnTo>
                    <a:pt x="3699" y="384"/>
                  </a:lnTo>
                  <a:lnTo>
                    <a:pt x="3459" y="576"/>
                  </a:lnTo>
                  <a:lnTo>
                    <a:pt x="3219" y="768"/>
                  </a:lnTo>
                  <a:lnTo>
                    <a:pt x="2979" y="1009"/>
                  </a:lnTo>
                  <a:lnTo>
                    <a:pt x="2594" y="1585"/>
                  </a:lnTo>
                  <a:lnTo>
                    <a:pt x="2210" y="2209"/>
                  </a:lnTo>
                  <a:lnTo>
                    <a:pt x="1826" y="2978"/>
                  </a:lnTo>
                  <a:lnTo>
                    <a:pt x="1538" y="3746"/>
                  </a:lnTo>
                  <a:lnTo>
                    <a:pt x="1250" y="4562"/>
                  </a:lnTo>
                  <a:lnTo>
                    <a:pt x="961" y="5379"/>
                  </a:lnTo>
                  <a:lnTo>
                    <a:pt x="529" y="6964"/>
                  </a:lnTo>
                  <a:lnTo>
                    <a:pt x="241" y="8308"/>
                  </a:lnTo>
                  <a:lnTo>
                    <a:pt x="1" y="9653"/>
                  </a:lnTo>
                  <a:lnTo>
                    <a:pt x="625" y="9941"/>
                  </a:lnTo>
                  <a:lnTo>
                    <a:pt x="1250" y="10181"/>
                  </a:lnTo>
                  <a:lnTo>
                    <a:pt x="1922" y="10421"/>
                  </a:lnTo>
                  <a:lnTo>
                    <a:pt x="2546" y="10662"/>
                  </a:lnTo>
                  <a:lnTo>
                    <a:pt x="3219" y="10806"/>
                  </a:lnTo>
                  <a:lnTo>
                    <a:pt x="3939" y="10998"/>
                  </a:lnTo>
                  <a:lnTo>
                    <a:pt x="5284" y="11190"/>
                  </a:lnTo>
                  <a:lnTo>
                    <a:pt x="6628" y="11334"/>
                  </a:lnTo>
                  <a:lnTo>
                    <a:pt x="7973" y="11382"/>
                  </a:lnTo>
                  <a:lnTo>
                    <a:pt x="9222" y="11382"/>
                  </a:lnTo>
                  <a:lnTo>
                    <a:pt x="10374" y="11334"/>
                  </a:lnTo>
                  <a:lnTo>
                    <a:pt x="10567" y="9941"/>
                  </a:lnTo>
                  <a:lnTo>
                    <a:pt x="10711" y="8452"/>
                  </a:lnTo>
                  <a:lnTo>
                    <a:pt x="10855" y="6772"/>
                  </a:lnTo>
                  <a:lnTo>
                    <a:pt x="10855" y="5859"/>
                  </a:lnTo>
                  <a:lnTo>
                    <a:pt x="10855" y="4947"/>
                  </a:lnTo>
                  <a:lnTo>
                    <a:pt x="10807" y="4082"/>
                  </a:lnTo>
                  <a:lnTo>
                    <a:pt x="10711" y="3266"/>
                  </a:lnTo>
                  <a:lnTo>
                    <a:pt x="10567" y="2497"/>
                  </a:lnTo>
                  <a:lnTo>
                    <a:pt x="10374" y="1825"/>
                  </a:lnTo>
                  <a:lnTo>
                    <a:pt x="10230" y="1537"/>
                  </a:lnTo>
                  <a:lnTo>
                    <a:pt x="10086" y="1297"/>
                  </a:lnTo>
                  <a:lnTo>
                    <a:pt x="9942" y="1105"/>
                  </a:lnTo>
                  <a:lnTo>
                    <a:pt x="9750" y="912"/>
                  </a:lnTo>
                  <a:lnTo>
                    <a:pt x="9462" y="720"/>
                  </a:lnTo>
                  <a:lnTo>
                    <a:pt x="9174" y="528"/>
                  </a:lnTo>
                  <a:lnTo>
                    <a:pt x="8790" y="384"/>
                  </a:lnTo>
                  <a:lnTo>
                    <a:pt x="8405" y="288"/>
                  </a:lnTo>
                  <a:lnTo>
                    <a:pt x="7589" y="96"/>
                  </a:lnTo>
                  <a:lnTo>
                    <a:pt x="6724" y="0"/>
                  </a:lnTo>
                  <a:close/>
                </a:path>
              </a:pathLst>
            </a:custGeom>
            <a:solidFill>
              <a:srgbClr val="FFFDFA"/>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583" name="Google Shape;4583;p67"/>
            <p:cNvSpPr/>
            <p:nvPr/>
          </p:nvSpPr>
          <p:spPr>
            <a:xfrm>
              <a:off x="5379200" y="4120550"/>
              <a:ext cx="271375" cy="284550"/>
            </a:xfrm>
            <a:custGeom>
              <a:avLst/>
              <a:gdLst/>
              <a:ahLst/>
              <a:cxnLst/>
              <a:rect l="l" t="t" r="r" b="b"/>
              <a:pathLst>
                <a:path w="10855" h="11382" fill="none" extrusionOk="0">
                  <a:moveTo>
                    <a:pt x="10374" y="11334"/>
                  </a:moveTo>
                  <a:lnTo>
                    <a:pt x="10374" y="11334"/>
                  </a:lnTo>
                  <a:lnTo>
                    <a:pt x="9222" y="11382"/>
                  </a:lnTo>
                  <a:lnTo>
                    <a:pt x="7973" y="11382"/>
                  </a:lnTo>
                  <a:lnTo>
                    <a:pt x="6628" y="11334"/>
                  </a:lnTo>
                  <a:lnTo>
                    <a:pt x="5284" y="11190"/>
                  </a:lnTo>
                  <a:lnTo>
                    <a:pt x="3939" y="10998"/>
                  </a:lnTo>
                  <a:lnTo>
                    <a:pt x="3219" y="10806"/>
                  </a:lnTo>
                  <a:lnTo>
                    <a:pt x="2546" y="10662"/>
                  </a:lnTo>
                  <a:lnTo>
                    <a:pt x="1922" y="10421"/>
                  </a:lnTo>
                  <a:lnTo>
                    <a:pt x="1250" y="10181"/>
                  </a:lnTo>
                  <a:lnTo>
                    <a:pt x="625" y="9941"/>
                  </a:lnTo>
                  <a:lnTo>
                    <a:pt x="1" y="9653"/>
                  </a:lnTo>
                  <a:lnTo>
                    <a:pt x="1" y="9653"/>
                  </a:lnTo>
                  <a:lnTo>
                    <a:pt x="241" y="8308"/>
                  </a:lnTo>
                  <a:lnTo>
                    <a:pt x="529" y="6964"/>
                  </a:lnTo>
                  <a:lnTo>
                    <a:pt x="961" y="5379"/>
                  </a:lnTo>
                  <a:lnTo>
                    <a:pt x="1250" y="4562"/>
                  </a:lnTo>
                  <a:lnTo>
                    <a:pt x="1538" y="3746"/>
                  </a:lnTo>
                  <a:lnTo>
                    <a:pt x="1826" y="2978"/>
                  </a:lnTo>
                  <a:lnTo>
                    <a:pt x="2210" y="2209"/>
                  </a:lnTo>
                  <a:lnTo>
                    <a:pt x="2594" y="1585"/>
                  </a:lnTo>
                  <a:lnTo>
                    <a:pt x="2979" y="1009"/>
                  </a:lnTo>
                  <a:lnTo>
                    <a:pt x="3219" y="768"/>
                  </a:lnTo>
                  <a:lnTo>
                    <a:pt x="3459" y="576"/>
                  </a:lnTo>
                  <a:lnTo>
                    <a:pt x="3699" y="384"/>
                  </a:lnTo>
                  <a:lnTo>
                    <a:pt x="3939" y="288"/>
                  </a:lnTo>
                  <a:lnTo>
                    <a:pt x="3939" y="288"/>
                  </a:lnTo>
                  <a:lnTo>
                    <a:pt x="4419" y="144"/>
                  </a:lnTo>
                  <a:lnTo>
                    <a:pt x="5092" y="0"/>
                  </a:lnTo>
                  <a:lnTo>
                    <a:pt x="5860" y="0"/>
                  </a:lnTo>
                  <a:lnTo>
                    <a:pt x="6724" y="0"/>
                  </a:lnTo>
                  <a:lnTo>
                    <a:pt x="7589" y="96"/>
                  </a:lnTo>
                  <a:lnTo>
                    <a:pt x="8405" y="288"/>
                  </a:lnTo>
                  <a:lnTo>
                    <a:pt x="8790" y="384"/>
                  </a:lnTo>
                  <a:lnTo>
                    <a:pt x="9174" y="528"/>
                  </a:lnTo>
                  <a:lnTo>
                    <a:pt x="9462" y="720"/>
                  </a:lnTo>
                  <a:lnTo>
                    <a:pt x="9750" y="912"/>
                  </a:lnTo>
                  <a:lnTo>
                    <a:pt x="9750" y="912"/>
                  </a:lnTo>
                  <a:lnTo>
                    <a:pt x="9942" y="1105"/>
                  </a:lnTo>
                  <a:lnTo>
                    <a:pt x="10086" y="1297"/>
                  </a:lnTo>
                  <a:lnTo>
                    <a:pt x="10230" y="1537"/>
                  </a:lnTo>
                  <a:lnTo>
                    <a:pt x="10374" y="1825"/>
                  </a:lnTo>
                  <a:lnTo>
                    <a:pt x="10567" y="2497"/>
                  </a:lnTo>
                  <a:lnTo>
                    <a:pt x="10711" y="3266"/>
                  </a:lnTo>
                  <a:lnTo>
                    <a:pt x="10807" y="4082"/>
                  </a:lnTo>
                  <a:lnTo>
                    <a:pt x="10855" y="4947"/>
                  </a:lnTo>
                  <a:lnTo>
                    <a:pt x="10855" y="5859"/>
                  </a:lnTo>
                  <a:lnTo>
                    <a:pt x="10855" y="6772"/>
                  </a:lnTo>
                  <a:lnTo>
                    <a:pt x="10711" y="8452"/>
                  </a:lnTo>
                  <a:lnTo>
                    <a:pt x="10567" y="9941"/>
                  </a:lnTo>
                  <a:lnTo>
                    <a:pt x="10374" y="11334"/>
                  </a:lnTo>
                </a:path>
              </a:pathLst>
            </a:custGeom>
            <a:no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584" name="Google Shape;4584;p67"/>
            <p:cNvSpPr/>
            <p:nvPr/>
          </p:nvSpPr>
          <p:spPr>
            <a:xfrm>
              <a:off x="5495675" y="4120550"/>
              <a:ext cx="112875" cy="56450"/>
            </a:xfrm>
            <a:custGeom>
              <a:avLst/>
              <a:gdLst/>
              <a:ahLst/>
              <a:cxnLst/>
              <a:rect l="l" t="t" r="r" b="b"/>
              <a:pathLst>
                <a:path w="4515" h="2258" extrusionOk="0">
                  <a:moveTo>
                    <a:pt x="577" y="0"/>
                  </a:moveTo>
                  <a:lnTo>
                    <a:pt x="96" y="48"/>
                  </a:lnTo>
                  <a:lnTo>
                    <a:pt x="48" y="288"/>
                  </a:lnTo>
                  <a:lnTo>
                    <a:pt x="0" y="480"/>
                  </a:lnTo>
                  <a:lnTo>
                    <a:pt x="48" y="816"/>
                  </a:lnTo>
                  <a:lnTo>
                    <a:pt x="193" y="1153"/>
                  </a:lnTo>
                  <a:lnTo>
                    <a:pt x="385" y="1489"/>
                  </a:lnTo>
                  <a:lnTo>
                    <a:pt x="625" y="1729"/>
                  </a:lnTo>
                  <a:lnTo>
                    <a:pt x="961" y="1969"/>
                  </a:lnTo>
                  <a:lnTo>
                    <a:pt x="1345" y="2113"/>
                  </a:lnTo>
                  <a:lnTo>
                    <a:pt x="1777" y="2257"/>
                  </a:lnTo>
                  <a:lnTo>
                    <a:pt x="2690" y="2257"/>
                  </a:lnTo>
                  <a:lnTo>
                    <a:pt x="3122" y="2161"/>
                  </a:lnTo>
                  <a:lnTo>
                    <a:pt x="3506" y="2017"/>
                  </a:lnTo>
                  <a:lnTo>
                    <a:pt x="3842" y="1777"/>
                  </a:lnTo>
                  <a:lnTo>
                    <a:pt x="4083" y="1537"/>
                  </a:lnTo>
                  <a:lnTo>
                    <a:pt x="4323" y="1249"/>
                  </a:lnTo>
                  <a:lnTo>
                    <a:pt x="4467" y="912"/>
                  </a:lnTo>
                  <a:lnTo>
                    <a:pt x="4515" y="576"/>
                  </a:lnTo>
                  <a:lnTo>
                    <a:pt x="4515" y="528"/>
                  </a:lnTo>
                  <a:lnTo>
                    <a:pt x="3986" y="336"/>
                  </a:lnTo>
                  <a:lnTo>
                    <a:pt x="3458" y="192"/>
                  </a:lnTo>
                  <a:lnTo>
                    <a:pt x="2882" y="96"/>
                  </a:lnTo>
                  <a:lnTo>
                    <a:pt x="2306" y="0"/>
                  </a:lnTo>
                  <a:close/>
                </a:path>
              </a:pathLst>
            </a:custGeom>
            <a:solidFill>
              <a:srgbClr val="82B7F8"/>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585" name="Google Shape;4585;p67"/>
            <p:cNvSpPr/>
            <p:nvPr/>
          </p:nvSpPr>
          <p:spPr>
            <a:xfrm>
              <a:off x="5495675" y="4120550"/>
              <a:ext cx="112875" cy="56450"/>
            </a:xfrm>
            <a:custGeom>
              <a:avLst/>
              <a:gdLst/>
              <a:ahLst/>
              <a:cxnLst/>
              <a:rect l="l" t="t" r="r" b="b"/>
              <a:pathLst>
                <a:path w="4515" h="2258" fill="none" extrusionOk="0">
                  <a:moveTo>
                    <a:pt x="4515" y="576"/>
                  </a:moveTo>
                  <a:lnTo>
                    <a:pt x="4515" y="528"/>
                  </a:lnTo>
                  <a:lnTo>
                    <a:pt x="4515" y="528"/>
                  </a:lnTo>
                  <a:lnTo>
                    <a:pt x="3986" y="336"/>
                  </a:lnTo>
                  <a:lnTo>
                    <a:pt x="3458" y="192"/>
                  </a:lnTo>
                  <a:lnTo>
                    <a:pt x="2882" y="96"/>
                  </a:lnTo>
                  <a:lnTo>
                    <a:pt x="2306" y="0"/>
                  </a:lnTo>
                  <a:lnTo>
                    <a:pt x="1681" y="0"/>
                  </a:lnTo>
                  <a:lnTo>
                    <a:pt x="1105" y="0"/>
                  </a:lnTo>
                  <a:lnTo>
                    <a:pt x="577" y="0"/>
                  </a:lnTo>
                  <a:lnTo>
                    <a:pt x="96" y="48"/>
                  </a:lnTo>
                  <a:lnTo>
                    <a:pt x="96" y="48"/>
                  </a:lnTo>
                  <a:lnTo>
                    <a:pt x="48" y="288"/>
                  </a:lnTo>
                  <a:lnTo>
                    <a:pt x="0" y="480"/>
                  </a:lnTo>
                  <a:lnTo>
                    <a:pt x="0" y="480"/>
                  </a:lnTo>
                  <a:lnTo>
                    <a:pt x="48" y="816"/>
                  </a:lnTo>
                  <a:lnTo>
                    <a:pt x="193" y="1153"/>
                  </a:lnTo>
                  <a:lnTo>
                    <a:pt x="385" y="1489"/>
                  </a:lnTo>
                  <a:lnTo>
                    <a:pt x="625" y="1729"/>
                  </a:lnTo>
                  <a:lnTo>
                    <a:pt x="961" y="1969"/>
                  </a:lnTo>
                  <a:lnTo>
                    <a:pt x="1345" y="2113"/>
                  </a:lnTo>
                  <a:lnTo>
                    <a:pt x="1777" y="2257"/>
                  </a:lnTo>
                  <a:lnTo>
                    <a:pt x="2210" y="2257"/>
                  </a:lnTo>
                  <a:lnTo>
                    <a:pt x="2210" y="2257"/>
                  </a:lnTo>
                  <a:lnTo>
                    <a:pt x="2690" y="2257"/>
                  </a:lnTo>
                  <a:lnTo>
                    <a:pt x="3122" y="2161"/>
                  </a:lnTo>
                  <a:lnTo>
                    <a:pt x="3506" y="2017"/>
                  </a:lnTo>
                  <a:lnTo>
                    <a:pt x="3842" y="1777"/>
                  </a:lnTo>
                  <a:lnTo>
                    <a:pt x="4083" y="1537"/>
                  </a:lnTo>
                  <a:lnTo>
                    <a:pt x="4323" y="1249"/>
                  </a:lnTo>
                  <a:lnTo>
                    <a:pt x="4467" y="912"/>
                  </a:lnTo>
                  <a:lnTo>
                    <a:pt x="4515" y="576"/>
                  </a:lnTo>
                </a:path>
              </a:pathLst>
            </a:custGeom>
            <a:no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586" name="Google Shape;4586;p67"/>
            <p:cNvSpPr/>
            <p:nvPr/>
          </p:nvSpPr>
          <p:spPr>
            <a:xfrm>
              <a:off x="5637350" y="4403875"/>
              <a:ext cx="1225" cy="25"/>
            </a:xfrm>
            <a:custGeom>
              <a:avLst/>
              <a:gdLst/>
              <a:ahLst/>
              <a:cxnLst/>
              <a:rect l="l" t="t" r="r" b="b"/>
              <a:pathLst>
                <a:path w="49" h="1" extrusionOk="0">
                  <a:moveTo>
                    <a:pt x="48" y="1"/>
                  </a:moveTo>
                  <a:lnTo>
                    <a:pt x="48" y="1"/>
                  </a:lnTo>
                  <a:lnTo>
                    <a:pt x="0" y="1"/>
                  </a:lnTo>
                  <a:lnTo>
                    <a:pt x="0" y="1"/>
                  </a:lnTo>
                  <a:lnTo>
                    <a:pt x="48" y="1"/>
                  </a:lnTo>
                  <a:close/>
                  <a:moveTo>
                    <a:pt x="48" y="1"/>
                  </a:moveTo>
                  <a:lnTo>
                    <a:pt x="48" y="1"/>
                  </a:lnTo>
                  <a:lnTo>
                    <a:pt x="48" y="1"/>
                  </a:lnTo>
                  <a:lnTo>
                    <a:pt x="48" y="1"/>
                  </a:lnTo>
                  <a:lnTo>
                    <a:pt x="48" y="1"/>
                  </a:lnTo>
                  <a:close/>
                </a:path>
              </a:pathLst>
            </a:custGeom>
            <a:solidFill>
              <a:srgbClr val="FAF9F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587" name="Google Shape;4587;p67"/>
            <p:cNvSpPr/>
            <p:nvPr/>
          </p:nvSpPr>
          <p:spPr>
            <a:xfrm>
              <a:off x="5637350" y="4403875"/>
              <a:ext cx="1225" cy="25"/>
            </a:xfrm>
            <a:custGeom>
              <a:avLst/>
              <a:gdLst/>
              <a:ahLst/>
              <a:cxnLst/>
              <a:rect l="l" t="t" r="r" b="b"/>
              <a:pathLst>
                <a:path w="49" h="1" fill="none" extrusionOk="0">
                  <a:moveTo>
                    <a:pt x="48" y="1"/>
                  </a:moveTo>
                  <a:lnTo>
                    <a:pt x="48" y="1"/>
                  </a:lnTo>
                  <a:lnTo>
                    <a:pt x="0" y="1"/>
                  </a:lnTo>
                  <a:lnTo>
                    <a:pt x="0" y="1"/>
                  </a:lnTo>
                  <a:lnTo>
                    <a:pt x="48" y="1"/>
                  </a:lnTo>
                </a:path>
              </a:pathLst>
            </a:custGeom>
            <a:no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588" name="Google Shape;4588;p67"/>
            <p:cNvSpPr/>
            <p:nvPr/>
          </p:nvSpPr>
          <p:spPr>
            <a:xfrm>
              <a:off x="5638550" y="4403875"/>
              <a:ext cx="25" cy="25"/>
            </a:xfrm>
            <a:custGeom>
              <a:avLst/>
              <a:gdLst/>
              <a:ahLst/>
              <a:cxnLst/>
              <a:rect l="l" t="t" r="r" b="b"/>
              <a:pathLst>
                <a:path w="1" h="1" fill="none" extrusionOk="0">
                  <a:moveTo>
                    <a:pt x="0" y="1"/>
                  </a:moveTo>
                  <a:lnTo>
                    <a:pt x="0" y="1"/>
                  </a:lnTo>
                  <a:lnTo>
                    <a:pt x="0" y="1"/>
                  </a:lnTo>
                  <a:lnTo>
                    <a:pt x="0" y="1"/>
                  </a:lnTo>
                  <a:lnTo>
                    <a:pt x="0" y="1"/>
                  </a:lnTo>
                </a:path>
              </a:pathLst>
            </a:custGeom>
            <a:no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589" name="Google Shape;4589;p67"/>
            <p:cNvSpPr/>
            <p:nvPr/>
          </p:nvSpPr>
          <p:spPr>
            <a:xfrm>
              <a:off x="5426025" y="4178175"/>
              <a:ext cx="214950" cy="226925"/>
            </a:xfrm>
            <a:custGeom>
              <a:avLst/>
              <a:gdLst/>
              <a:ahLst/>
              <a:cxnLst/>
              <a:rect l="l" t="t" r="r" b="b"/>
              <a:pathLst>
                <a:path w="8598" h="9077" extrusionOk="0">
                  <a:moveTo>
                    <a:pt x="913" y="0"/>
                  </a:moveTo>
                  <a:lnTo>
                    <a:pt x="97" y="336"/>
                  </a:lnTo>
                  <a:lnTo>
                    <a:pt x="1" y="625"/>
                  </a:lnTo>
                  <a:lnTo>
                    <a:pt x="49" y="1297"/>
                  </a:lnTo>
                  <a:lnTo>
                    <a:pt x="145" y="1777"/>
                  </a:lnTo>
                  <a:lnTo>
                    <a:pt x="289" y="2305"/>
                  </a:lnTo>
                  <a:lnTo>
                    <a:pt x="433" y="2930"/>
                  </a:lnTo>
                  <a:lnTo>
                    <a:pt x="673" y="3554"/>
                  </a:lnTo>
                  <a:lnTo>
                    <a:pt x="961" y="4226"/>
                  </a:lnTo>
                  <a:lnTo>
                    <a:pt x="1346" y="4899"/>
                  </a:lnTo>
                  <a:lnTo>
                    <a:pt x="1778" y="5571"/>
                  </a:lnTo>
                  <a:lnTo>
                    <a:pt x="2306" y="6243"/>
                  </a:lnTo>
                  <a:lnTo>
                    <a:pt x="2930" y="6868"/>
                  </a:lnTo>
                  <a:lnTo>
                    <a:pt x="3699" y="7444"/>
                  </a:lnTo>
                  <a:lnTo>
                    <a:pt x="4083" y="7732"/>
                  </a:lnTo>
                  <a:lnTo>
                    <a:pt x="4515" y="7972"/>
                  </a:lnTo>
                  <a:lnTo>
                    <a:pt x="4996" y="8213"/>
                  </a:lnTo>
                  <a:lnTo>
                    <a:pt x="5524" y="8405"/>
                  </a:lnTo>
                  <a:lnTo>
                    <a:pt x="6052" y="8597"/>
                  </a:lnTo>
                  <a:lnTo>
                    <a:pt x="6580" y="8789"/>
                  </a:lnTo>
                  <a:lnTo>
                    <a:pt x="7205" y="8933"/>
                  </a:lnTo>
                  <a:lnTo>
                    <a:pt x="7829" y="9077"/>
                  </a:lnTo>
                  <a:lnTo>
                    <a:pt x="8453" y="9029"/>
                  </a:lnTo>
                  <a:lnTo>
                    <a:pt x="8501" y="9029"/>
                  </a:lnTo>
                  <a:lnTo>
                    <a:pt x="8597" y="8309"/>
                  </a:lnTo>
                  <a:lnTo>
                    <a:pt x="7541" y="7972"/>
                  </a:lnTo>
                  <a:lnTo>
                    <a:pt x="6436" y="7540"/>
                  </a:lnTo>
                  <a:lnTo>
                    <a:pt x="5908" y="7300"/>
                  </a:lnTo>
                  <a:lnTo>
                    <a:pt x="5380" y="7012"/>
                  </a:lnTo>
                  <a:lnTo>
                    <a:pt x="4851" y="6676"/>
                  </a:lnTo>
                  <a:lnTo>
                    <a:pt x="4371" y="6292"/>
                  </a:lnTo>
                  <a:lnTo>
                    <a:pt x="3891" y="5907"/>
                  </a:lnTo>
                  <a:lnTo>
                    <a:pt x="3411" y="5475"/>
                  </a:lnTo>
                  <a:lnTo>
                    <a:pt x="2979" y="4995"/>
                  </a:lnTo>
                  <a:lnTo>
                    <a:pt x="2546" y="4515"/>
                  </a:lnTo>
                  <a:lnTo>
                    <a:pt x="2114" y="3938"/>
                  </a:lnTo>
                  <a:lnTo>
                    <a:pt x="1730" y="3362"/>
                  </a:lnTo>
                  <a:lnTo>
                    <a:pt x="1394" y="2738"/>
                  </a:lnTo>
                  <a:lnTo>
                    <a:pt x="1057" y="2017"/>
                  </a:lnTo>
                  <a:lnTo>
                    <a:pt x="3171" y="1441"/>
                  </a:lnTo>
                  <a:lnTo>
                    <a:pt x="913" y="0"/>
                  </a:lnTo>
                  <a:close/>
                </a:path>
              </a:pathLst>
            </a:custGeom>
            <a:solidFill>
              <a:srgbClr val="FAF8F5"/>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590" name="Google Shape;4590;p67"/>
            <p:cNvSpPr/>
            <p:nvPr/>
          </p:nvSpPr>
          <p:spPr>
            <a:xfrm>
              <a:off x="5426025" y="4178175"/>
              <a:ext cx="214950" cy="226925"/>
            </a:xfrm>
            <a:custGeom>
              <a:avLst/>
              <a:gdLst/>
              <a:ahLst/>
              <a:cxnLst/>
              <a:rect l="l" t="t" r="r" b="b"/>
              <a:pathLst>
                <a:path w="8598" h="9077" fill="none" extrusionOk="0">
                  <a:moveTo>
                    <a:pt x="913" y="0"/>
                  </a:moveTo>
                  <a:lnTo>
                    <a:pt x="97" y="336"/>
                  </a:lnTo>
                  <a:lnTo>
                    <a:pt x="97" y="336"/>
                  </a:lnTo>
                  <a:lnTo>
                    <a:pt x="1" y="625"/>
                  </a:lnTo>
                  <a:lnTo>
                    <a:pt x="1" y="625"/>
                  </a:lnTo>
                  <a:lnTo>
                    <a:pt x="49" y="1297"/>
                  </a:lnTo>
                  <a:lnTo>
                    <a:pt x="145" y="1777"/>
                  </a:lnTo>
                  <a:lnTo>
                    <a:pt x="289" y="2305"/>
                  </a:lnTo>
                  <a:lnTo>
                    <a:pt x="433" y="2930"/>
                  </a:lnTo>
                  <a:lnTo>
                    <a:pt x="673" y="3554"/>
                  </a:lnTo>
                  <a:lnTo>
                    <a:pt x="961" y="4226"/>
                  </a:lnTo>
                  <a:lnTo>
                    <a:pt x="1346" y="4899"/>
                  </a:lnTo>
                  <a:lnTo>
                    <a:pt x="1778" y="5571"/>
                  </a:lnTo>
                  <a:lnTo>
                    <a:pt x="2306" y="6243"/>
                  </a:lnTo>
                  <a:lnTo>
                    <a:pt x="2930" y="6868"/>
                  </a:lnTo>
                  <a:lnTo>
                    <a:pt x="3699" y="7444"/>
                  </a:lnTo>
                  <a:lnTo>
                    <a:pt x="4083" y="7732"/>
                  </a:lnTo>
                  <a:lnTo>
                    <a:pt x="4515" y="7972"/>
                  </a:lnTo>
                  <a:lnTo>
                    <a:pt x="4996" y="8213"/>
                  </a:lnTo>
                  <a:lnTo>
                    <a:pt x="5524" y="8405"/>
                  </a:lnTo>
                  <a:lnTo>
                    <a:pt x="6052" y="8597"/>
                  </a:lnTo>
                  <a:lnTo>
                    <a:pt x="6580" y="8789"/>
                  </a:lnTo>
                  <a:lnTo>
                    <a:pt x="7205" y="8933"/>
                  </a:lnTo>
                  <a:lnTo>
                    <a:pt x="7829" y="9077"/>
                  </a:lnTo>
                  <a:lnTo>
                    <a:pt x="7829" y="9077"/>
                  </a:lnTo>
                  <a:lnTo>
                    <a:pt x="8453" y="9029"/>
                  </a:lnTo>
                  <a:lnTo>
                    <a:pt x="8453" y="9029"/>
                  </a:lnTo>
                  <a:lnTo>
                    <a:pt x="8501" y="9029"/>
                  </a:lnTo>
                  <a:lnTo>
                    <a:pt x="8501" y="9029"/>
                  </a:lnTo>
                  <a:lnTo>
                    <a:pt x="8501" y="9029"/>
                  </a:lnTo>
                  <a:lnTo>
                    <a:pt x="8501" y="9029"/>
                  </a:lnTo>
                  <a:lnTo>
                    <a:pt x="8501" y="9029"/>
                  </a:lnTo>
                  <a:lnTo>
                    <a:pt x="8501" y="9029"/>
                  </a:lnTo>
                  <a:lnTo>
                    <a:pt x="8501" y="9029"/>
                  </a:lnTo>
                  <a:lnTo>
                    <a:pt x="8597" y="8309"/>
                  </a:lnTo>
                  <a:lnTo>
                    <a:pt x="8597" y="8309"/>
                  </a:lnTo>
                  <a:lnTo>
                    <a:pt x="7541" y="7972"/>
                  </a:lnTo>
                  <a:lnTo>
                    <a:pt x="6436" y="7540"/>
                  </a:lnTo>
                  <a:lnTo>
                    <a:pt x="5908" y="7300"/>
                  </a:lnTo>
                  <a:lnTo>
                    <a:pt x="5380" y="7012"/>
                  </a:lnTo>
                  <a:lnTo>
                    <a:pt x="4851" y="6676"/>
                  </a:lnTo>
                  <a:lnTo>
                    <a:pt x="4371" y="6292"/>
                  </a:lnTo>
                  <a:lnTo>
                    <a:pt x="3891" y="5907"/>
                  </a:lnTo>
                  <a:lnTo>
                    <a:pt x="3411" y="5475"/>
                  </a:lnTo>
                  <a:lnTo>
                    <a:pt x="2979" y="4995"/>
                  </a:lnTo>
                  <a:lnTo>
                    <a:pt x="2546" y="4515"/>
                  </a:lnTo>
                  <a:lnTo>
                    <a:pt x="2114" y="3938"/>
                  </a:lnTo>
                  <a:lnTo>
                    <a:pt x="1730" y="3362"/>
                  </a:lnTo>
                  <a:lnTo>
                    <a:pt x="1394" y="2738"/>
                  </a:lnTo>
                  <a:lnTo>
                    <a:pt x="1057" y="2017"/>
                  </a:lnTo>
                  <a:lnTo>
                    <a:pt x="3171" y="1441"/>
                  </a:lnTo>
                  <a:lnTo>
                    <a:pt x="913" y="0"/>
                  </a:lnTo>
                </a:path>
              </a:pathLst>
            </a:custGeom>
            <a:no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591" name="Google Shape;4591;p67"/>
            <p:cNvSpPr/>
            <p:nvPr/>
          </p:nvSpPr>
          <p:spPr>
            <a:xfrm>
              <a:off x="5511275" y="4127750"/>
              <a:ext cx="79275" cy="43250"/>
            </a:xfrm>
            <a:custGeom>
              <a:avLst/>
              <a:gdLst/>
              <a:ahLst/>
              <a:cxnLst/>
              <a:rect l="l" t="t" r="r" b="b"/>
              <a:pathLst>
                <a:path w="3171" h="1730" extrusionOk="0">
                  <a:moveTo>
                    <a:pt x="817" y="0"/>
                  </a:moveTo>
                  <a:lnTo>
                    <a:pt x="145" y="96"/>
                  </a:lnTo>
                  <a:lnTo>
                    <a:pt x="49" y="288"/>
                  </a:lnTo>
                  <a:lnTo>
                    <a:pt x="1" y="528"/>
                  </a:lnTo>
                  <a:lnTo>
                    <a:pt x="49" y="769"/>
                  </a:lnTo>
                  <a:lnTo>
                    <a:pt x="145" y="1009"/>
                  </a:lnTo>
                  <a:lnTo>
                    <a:pt x="241" y="1201"/>
                  </a:lnTo>
                  <a:lnTo>
                    <a:pt x="433" y="1345"/>
                  </a:lnTo>
                  <a:lnTo>
                    <a:pt x="673" y="1489"/>
                  </a:lnTo>
                  <a:lnTo>
                    <a:pt x="961" y="1633"/>
                  </a:lnTo>
                  <a:lnTo>
                    <a:pt x="1249" y="1681"/>
                  </a:lnTo>
                  <a:lnTo>
                    <a:pt x="1586" y="1729"/>
                  </a:lnTo>
                  <a:lnTo>
                    <a:pt x="1874" y="1681"/>
                  </a:lnTo>
                  <a:lnTo>
                    <a:pt x="2162" y="1633"/>
                  </a:lnTo>
                  <a:lnTo>
                    <a:pt x="2450" y="1537"/>
                  </a:lnTo>
                  <a:lnTo>
                    <a:pt x="2690" y="1393"/>
                  </a:lnTo>
                  <a:lnTo>
                    <a:pt x="2882" y="1249"/>
                  </a:lnTo>
                  <a:lnTo>
                    <a:pt x="3026" y="1057"/>
                  </a:lnTo>
                  <a:lnTo>
                    <a:pt x="3122" y="817"/>
                  </a:lnTo>
                  <a:lnTo>
                    <a:pt x="3170" y="576"/>
                  </a:lnTo>
                  <a:lnTo>
                    <a:pt x="3170" y="384"/>
                  </a:lnTo>
                  <a:lnTo>
                    <a:pt x="3122" y="240"/>
                  </a:lnTo>
                  <a:lnTo>
                    <a:pt x="2354" y="96"/>
                  </a:lnTo>
                  <a:lnTo>
                    <a:pt x="1586" y="0"/>
                  </a:lnTo>
                  <a:close/>
                </a:path>
              </a:pathLst>
            </a:custGeom>
            <a:solidFill>
              <a:srgbClr val="D3641A"/>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592" name="Google Shape;4592;p67"/>
            <p:cNvSpPr/>
            <p:nvPr/>
          </p:nvSpPr>
          <p:spPr>
            <a:xfrm>
              <a:off x="5511275" y="4127750"/>
              <a:ext cx="79275" cy="43250"/>
            </a:xfrm>
            <a:custGeom>
              <a:avLst/>
              <a:gdLst/>
              <a:ahLst/>
              <a:cxnLst/>
              <a:rect l="l" t="t" r="r" b="b"/>
              <a:pathLst>
                <a:path w="3171" h="1730" fill="none" extrusionOk="0">
                  <a:moveTo>
                    <a:pt x="1" y="528"/>
                  </a:moveTo>
                  <a:lnTo>
                    <a:pt x="1" y="528"/>
                  </a:lnTo>
                  <a:lnTo>
                    <a:pt x="49" y="288"/>
                  </a:lnTo>
                  <a:lnTo>
                    <a:pt x="145" y="96"/>
                  </a:lnTo>
                  <a:lnTo>
                    <a:pt x="145" y="96"/>
                  </a:lnTo>
                  <a:lnTo>
                    <a:pt x="817" y="0"/>
                  </a:lnTo>
                  <a:lnTo>
                    <a:pt x="1586" y="0"/>
                  </a:lnTo>
                  <a:lnTo>
                    <a:pt x="2354" y="96"/>
                  </a:lnTo>
                  <a:lnTo>
                    <a:pt x="3122" y="240"/>
                  </a:lnTo>
                  <a:lnTo>
                    <a:pt x="3122" y="240"/>
                  </a:lnTo>
                  <a:lnTo>
                    <a:pt x="3170" y="384"/>
                  </a:lnTo>
                  <a:lnTo>
                    <a:pt x="3170" y="576"/>
                  </a:lnTo>
                  <a:lnTo>
                    <a:pt x="3170" y="576"/>
                  </a:lnTo>
                  <a:lnTo>
                    <a:pt x="3122" y="817"/>
                  </a:lnTo>
                  <a:lnTo>
                    <a:pt x="3026" y="1057"/>
                  </a:lnTo>
                  <a:lnTo>
                    <a:pt x="2882" y="1249"/>
                  </a:lnTo>
                  <a:lnTo>
                    <a:pt x="2690" y="1393"/>
                  </a:lnTo>
                  <a:lnTo>
                    <a:pt x="2450" y="1537"/>
                  </a:lnTo>
                  <a:lnTo>
                    <a:pt x="2162" y="1633"/>
                  </a:lnTo>
                  <a:lnTo>
                    <a:pt x="1874" y="1681"/>
                  </a:lnTo>
                  <a:lnTo>
                    <a:pt x="1586" y="1729"/>
                  </a:lnTo>
                  <a:lnTo>
                    <a:pt x="1586" y="1729"/>
                  </a:lnTo>
                  <a:lnTo>
                    <a:pt x="1249" y="1681"/>
                  </a:lnTo>
                  <a:lnTo>
                    <a:pt x="961" y="1633"/>
                  </a:lnTo>
                  <a:lnTo>
                    <a:pt x="673" y="1489"/>
                  </a:lnTo>
                  <a:lnTo>
                    <a:pt x="433" y="1345"/>
                  </a:lnTo>
                  <a:lnTo>
                    <a:pt x="241" y="1201"/>
                  </a:lnTo>
                  <a:lnTo>
                    <a:pt x="145" y="1009"/>
                  </a:lnTo>
                  <a:lnTo>
                    <a:pt x="49" y="769"/>
                  </a:lnTo>
                  <a:lnTo>
                    <a:pt x="1" y="528"/>
                  </a:lnTo>
                </a:path>
              </a:pathLst>
            </a:custGeom>
            <a:no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593" name="Google Shape;4593;p67"/>
            <p:cNvSpPr/>
            <p:nvPr/>
          </p:nvSpPr>
          <p:spPr>
            <a:xfrm>
              <a:off x="5532900" y="4103725"/>
              <a:ext cx="40850" cy="39650"/>
            </a:xfrm>
            <a:custGeom>
              <a:avLst/>
              <a:gdLst/>
              <a:ahLst/>
              <a:cxnLst/>
              <a:rect l="l" t="t" r="r" b="b"/>
              <a:pathLst>
                <a:path w="1634" h="1586" extrusionOk="0">
                  <a:moveTo>
                    <a:pt x="336" y="1"/>
                  </a:moveTo>
                  <a:lnTo>
                    <a:pt x="0" y="1489"/>
                  </a:lnTo>
                  <a:lnTo>
                    <a:pt x="1441" y="1585"/>
                  </a:lnTo>
                  <a:lnTo>
                    <a:pt x="1633" y="193"/>
                  </a:lnTo>
                  <a:lnTo>
                    <a:pt x="336" y="1"/>
                  </a:lnTo>
                  <a:close/>
                </a:path>
              </a:pathLst>
            </a:custGeom>
            <a:solidFill>
              <a:srgbClr val="D3641A"/>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594" name="Google Shape;4594;p67"/>
            <p:cNvSpPr/>
            <p:nvPr/>
          </p:nvSpPr>
          <p:spPr>
            <a:xfrm>
              <a:off x="5532900" y="4103725"/>
              <a:ext cx="40850" cy="39650"/>
            </a:xfrm>
            <a:custGeom>
              <a:avLst/>
              <a:gdLst/>
              <a:ahLst/>
              <a:cxnLst/>
              <a:rect l="l" t="t" r="r" b="b"/>
              <a:pathLst>
                <a:path w="1634" h="1586" fill="none" extrusionOk="0">
                  <a:moveTo>
                    <a:pt x="1633" y="193"/>
                  </a:moveTo>
                  <a:lnTo>
                    <a:pt x="1441" y="1585"/>
                  </a:lnTo>
                  <a:lnTo>
                    <a:pt x="0" y="1489"/>
                  </a:lnTo>
                  <a:lnTo>
                    <a:pt x="336" y="1"/>
                  </a:lnTo>
                  <a:lnTo>
                    <a:pt x="1633" y="193"/>
                  </a:lnTo>
                </a:path>
              </a:pathLst>
            </a:custGeom>
            <a:no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595" name="Google Shape;4595;p67"/>
            <p:cNvSpPr/>
            <p:nvPr/>
          </p:nvSpPr>
          <p:spPr>
            <a:xfrm>
              <a:off x="5532900" y="4125350"/>
              <a:ext cx="38425" cy="18025"/>
            </a:xfrm>
            <a:custGeom>
              <a:avLst/>
              <a:gdLst/>
              <a:ahLst/>
              <a:cxnLst/>
              <a:rect l="l" t="t" r="r" b="b"/>
              <a:pathLst>
                <a:path w="1537" h="721" extrusionOk="0">
                  <a:moveTo>
                    <a:pt x="144" y="0"/>
                  </a:moveTo>
                  <a:lnTo>
                    <a:pt x="0" y="624"/>
                  </a:lnTo>
                  <a:lnTo>
                    <a:pt x="1441" y="720"/>
                  </a:lnTo>
                  <a:lnTo>
                    <a:pt x="1537" y="96"/>
                  </a:lnTo>
                  <a:lnTo>
                    <a:pt x="1105" y="96"/>
                  </a:lnTo>
                  <a:lnTo>
                    <a:pt x="625" y="48"/>
                  </a:lnTo>
                  <a:lnTo>
                    <a:pt x="144" y="0"/>
                  </a:lnTo>
                  <a:close/>
                </a:path>
              </a:pathLst>
            </a:custGeom>
            <a:solidFill>
              <a:srgbClr val="BF501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596" name="Google Shape;4596;p67"/>
            <p:cNvSpPr/>
            <p:nvPr/>
          </p:nvSpPr>
          <p:spPr>
            <a:xfrm>
              <a:off x="5532900" y="4125350"/>
              <a:ext cx="38425" cy="18025"/>
            </a:xfrm>
            <a:custGeom>
              <a:avLst/>
              <a:gdLst/>
              <a:ahLst/>
              <a:cxnLst/>
              <a:rect l="l" t="t" r="r" b="b"/>
              <a:pathLst>
                <a:path w="1537" h="721" fill="none" extrusionOk="0">
                  <a:moveTo>
                    <a:pt x="144" y="0"/>
                  </a:moveTo>
                  <a:lnTo>
                    <a:pt x="0" y="624"/>
                  </a:lnTo>
                  <a:lnTo>
                    <a:pt x="1441" y="720"/>
                  </a:lnTo>
                  <a:lnTo>
                    <a:pt x="1537" y="96"/>
                  </a:lnTo>
                  <a:lnTo>
                    <a:pt x="1537" y="96"/>
                  </a:lnTo>
                  <a:lnTo>
                    <a:pt x="1105" y="96"/>
                  </a:lnTo>
                  <a:lnTo>
                    <a:pt x="1105" y="96"/>
                  </a:lnTo>
                  <a:lnTo>
                    <a:pt x="625" y="48"/>
                  </a:lnTo>
                  <a:lnTo>
                    <a:pt x="144" y="0"/>
                  </a:lnTo>
                </a:path>
              </a:pathLst>
            </a:custGeom>
            <a:no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597" name="Google Shape;4597;p67"/>
            <p:cNvSpPr/>
            <p:nvPr/>
          </p:nvSpPr>
          <p:spPr>
            <a:xfrm>
              <a:off x="5725000" y="3860000"/>
              <a:ext cx="127275" cy="140500"/>
            </a:xfrm>
            <a:custGeom>
              <a:avLst/>
              <a:gdLst/>
              <a:ahLst/>
              <a:cxnLst/>
              <a:rect l="l" t="t" r="r" b="b"/>
              <a:pathLst>
                <a:path w="5091" h="5620" extrusionOk="0">
                  <a:moveTo>
                    <a:pt x="2305" y="1"/>
                  </a:moveTo>
                  <a:lnTo>
                    <a:pt x="2065" y="49"/>
                  </a:lnTo>
                  <a:lnTo>
                    <a:pt x="1777" y="145"/>
                  </a:lnTo>
                  <a:lnTo>
                    <a:pt x="1345" y="337"/>
                  </a:lnTo>
                  <a:lnTo>
                    <a:pt x="913" y="625"/>
                  </a:lnTo>
                  <a:lnTo>
                    <a:pt x="577" y="1009"/>
                  </a:lnTo>
                  <a:lnTo>
                    <a:pt x="288" y="1441"/>
                  </a:lnTo>
                  <a:lnTo>
                    <a:pt x="96" y="1922"/>
                  </a:lnTo>
                  <a:lnTo>
                    <a:pt x="0" y="2498"/>
                  </a:lnTo>
                  <a:lnTo>
                    <a:pt x="0" y="3026"/>
                  </a:lnTo>
                  <a:lnTo>
                    <a:pt x="96" y="3602"/>
                  </a:lnTo>
                  <a:lnTo>
                    <a:pt x="288" y="4131"/>
                  </a:lnTo>
                  <a:lnTo>
                    <a:pt x="577" y="4563"/>
                  </a:lnTo>
                  <a:lnTo>
                    <a:pt x="913" y="4947"/>
                  </a:lnTo>
                  <a:lnTo>
                    <a:pt x="1345" y="5235"/>
                  </a:lnTo>
                  <a:lnTo>
                    <a:pt x="1777" y="5475"/>
                  </a:lnTo>
                  <a:lnTo>
                    <a:pt x="2305" y="5571"/>
                  </a:lnTo>
                  <a:lnTo>
                    <a:pt x="2546" y="5619"/>
                  </a:lnTo>
                  <a:lnTo>
                    <a:pt x="2786" y="5619"/>
                  </a:lnTo>
                  <a:lnTo>
                    <a:pt x="3074" y="5571"/>
                  </a:lnTo>
                  <a:lnTo>
                    <a:pt x="3314" y="5475"/>
                  </a:lnTo>
                  <a:lnTo>
                    <a:pt x="3794" y="5283"/>
                  </a:lnTo>
                  <a:lnTo>
                    <a:pt x="4178" y="4995"/>
                  </a:lnTo>
                  <a:lnTo>
                    <a:pt x="4563" y="4611"/>
                  </a:lnTo>
                  <a:lnTo>
                    <a:pt x="4803" y="4179"/>
                  </a:lnTo>
                  <a:lnTo>
                    <a:pt x="4995" y="3698"/>
                  </a:lnTo>
                  <a:lnTo>
                    <a:pt x="5091" y="3170"/>
                  </a:lnTo>
                  <a:lnTo>
                    <a:pt x="5091" y="2594"/>
                  </a:lnTo>
                  <a:lnTo>
                    <a:pt x="4995" y="2018"/>
                  </a:lnTo>
                  <a:lnTo>
                    <a:pt x="4803" y="1489"/>
                  </a:lnTo>
                  <a:lnTo>
                    <a:pt x="4515" y="1057"/>
                  </a:lnTo>
                  <a:lnTo>
                    <a:pt x="4178" y="673"/>
                  </a:lnTo>
                  <a:lnTo>
                    <a:pt x="3794" y="385"/>
                  </a:lnTo>
                  <a:lnTo>
                    <a:pt x="3314" y="145"/>
                  </a:lnTo>
                  <a:lnTo>
                    <a:pt x="2834" y="49"/>
                  </a:lnTo>
                  <a:lnTo>
                    <a:pt x="2546" y="1"/>
                  </a:lnTo>
                  <a:close/>
                </a:path>
              </a:pathLst>
            </a:custGeom>
            <a:solidFill>
              <a:srgbClr val="D3641A"/>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598" name="Google Shape;4598;p67"/>
            <p:cNvSpPr/>
            <p:nvPr/>
          </p:nvSpPr>
          <p:spPr>
            <a:xfrm>
              <a:off x="5725000" y="3860000"/>
              <a:ext cx="127275" cy="140500"/>
            </a:xfrm>
            <a:custGeom>
              <a:avLst/>
              <a:gdLst/>
              <a:ahLst/>
              <a:cxnLst/>
              <a:rect l="l" t="t" r="r" b="b"/>
              <a:pathLst>
                <a:path w="5091" h="5620" fill="none" extrusionOk="0">
                  <a:moveTo>
                    <a:pt x="5091" y="2594"/>
                  </a:moveTo>
                  <a:lnTo>
                    <a:pt x="5091" y="2594"/>
                  </a:lnTo>
                  <a:lnTo>
                    <a:pt x="5091" y="3170"/>
                  </a:lnTo>
                  <a:lnTo>
                    <a:pt x="4995" y="3698"/>
                  </a:lnTo>
                  <a:lnTo>
                    <a:pt x="4803" y="4179"/>
                  </a:lnTo>
                  <a:lnTo>
                    <a:pt x="4563" y="4611"/>
                  </a:lnTo>
                  <a:lnTo>
                    <a:pt x="4178" y="4995"/>
                  </a:lnTo>
                  <a:lnTo>
                    <a:pt x="3794" y="5283"/>
                  </a:lnTo>
                  <a:lnTo>
                    <a:pt x="3314" y="5475"/>
                  </a:lnTo>
                  <a:lnTo>
                    <a:pt x="3074" y="5571"/>
                  </a:lnTo>
                  <a:lnTo>
                    <a:pt x="2786" y="5619"/>
                  </a:lnTo>
                  <a:lnTo>
                    <a:pt x="2786" y="5619"/>
                  </a:lnTo>
                  <a:lnTo>
                    <a:pt x="2546" y="5619"/>
                  </a:lnTo>
                  <a:lnTo>
                    <a:pt x="2305" y="5571"/>
                  </a:lnTo>
                  <a:lnTo>
                    <a:pt x="1777" y="5475"/>
                  </a:lnTo>
                  <a:lnTo>
                    <a:pt x="1345" y="5235"/>
                  </a:lnTo>
                  <a:lnTo>
                    <a:pt x="913" y="4947"/>
                  </a:lnTo>
                  <a:lnTo>
                    <a:pt x="577" y="4563"/>
                  </a:lnTo>
                  <a:lnTo>
                    <a:pt x="288" y="4131"/>
                  </a:lnTo>
                  <a:lnTo>
                    <a:pt x="96" y="3602"/>
                  </a:lnTo>
                  <a:lnTo>
                    <a:pt x="0" y="3026"/>
                  </a:lnTo>
                  <a:lnTo>
                    <a:pt x="0" y="3026"/>
                  </a:lnTo>
                  <a:lnTo>
                    <a:pt x="0" y="2498"/>
                  </a:lnTo>
                  <a:lnTo>
                    <a:pt x="96" y="1922"/>
                  </a:lnTo>
                  <a:lnTo>
                    <a:pt x="288" y="1441"/>
                  </a:lnTo>
                  <a:lnTo>
                    <a:pt x="577" y="1009"/>
                  </a:lnTo>
                  <a:lnTo>
                    <a:pt x="913" y="625"/>
                  </a:lnTo>
                  <a:lnTo>
                    <a:pt x="1345" y="337"/>
                  </a:lnTo>
                  <a:lnTo>
                    <a:pt x="1777" y="145"/>
                  </a:lnTo>
                  <a:lnTo>
                    <a:pt x="2065" y="49"/>
                  </a:lnTo>
                  <a:lnTo>
                    <a:pt x="2305" y="1"/>
                  </a:lnTo>
                  <a:lnTo>
                    <a:pt x="2305" y="1"/>
                  </a:lnTo>
                  <a:lnTo>
                    <a:pt x="2546" y="1"/>
                  </a:lnTo>
                  <a:lnTo>
                    <a:pt x="2834" y="49"/>
                  </a:lnTo>
                  <a:lnTo>
                    <a:pt x="3314" y="145"/>
                  </a:lnTo>
                  <a:lnTo>
                    <a:pt x="3794" y="385"/>
                  </a:lnTo>
                  <a:lnTo>
                    <a:pt x="4178" y="673"/>
                  </a:lnTo>
                  <a:lnTo>
                    <a:pt x="4515" y="1057"/>
                  </a:lnTo>
                  <a:lnTo>
                    <a:pt x="4803" y="1489"/>
                  </a:lnTo>
                  <a:lnTo>
                    <a:pt x="4995" y="2018"/>
                  </a:lnTo>
                  <a:lnTo>
                    <a:pt x="5091" y="2594"/>
                  </a:lnTo>
                </a:path>
              </a:pathLst>
            </a:custGeom>
            <a:no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599" name="Google Shape;4599;p67"/>
            <p:cNvSpPr/>
            <p:nvPr/>
          </p:nvSpPr>
          <p:spPr>
            <a:xfrm>
              <a:off x="5800625" y="3888825"/>
              <a:ext cx="36050" cy="81650"/>
            </a:xfrm>
            <a:custGeom>
              <a:avLst/>
              <a:gdLst/>
              <a:ahLst/>
              <a:cxnLst/>
              <a:rect l="l" t="t" r="r" b="b"/>
              <a:pathLst>
                <a:path w="1442" h="3266" extrusionOk="0">
                  <a:moveTo>
                    <a:pt x="1" y="0"/>
                  </a:moveTo>
                  <a:lnTo>
                    <a:pt x="97" y="672"/>
                  </a:lnTo>
                  <a:lnTo>
                    <a:pt x="193" y="1825"/>
                  </a:lnTo>
                  <a:lnTo>
                    <a:pt x="241" y="2545"/>
                  </a:lnTo>
                  <a:lnTo>
                    <a:pt x="193" y="3266"/>
                  </a:lnTo>
                  <a:lnTo>
                    <a:pt x="481" y="3170"/>
                  </a:lnTo>
                  <a:lnTo>
                    <a:pt x="721" y="3074"/>
                  </a:lnTo>
                  <a:lnTo>
                    <a:pt x="961" y="2882"/>
                  </a:lnTo>
                  <a:lnTo>
                    <a:pt x="1153" y="2642"/>
                  </a:lnTo>
                  <a:lnTo>
                    <a:pt x="1297" y="2401"/>
                  </a:lnTo>
                  <a:lnTo>
                    <a:pt x="1394" y="2113"/>
                  </a:lnTo>
                  <a:lnTo>
                    <a:pt x="1442" y="1825"/>
                  </a:lnTo>
                  <a:lnTo>
                    <a:pt x="1442" y="1489"/>
                  </a:lnTo>
                  <a:lnTo>
                    <a:pt x="1394" y="1249"/>
                  </a:lnTo>
                  <a:lnTo>
                    <a:pt x="1346" y="1009"/>
                  </a:lnTo>
                  <a:lnTo>
                    <a:pt x="1249" y="769"/>
                  </a:lnTo>
                  <a:lnTo>
                    <a:pt x="1105" y="576"/>
                  </a:lnTo>
                  <a:lnTo>
                    <a:pt x="913" y="384"/>
                  </a:lnTo>
                  <a:lnTo>
                    <a:pt x="769" y="240"/>
                  </a:lnTo>
                  <a:lnTo>
                    <a:pt x="577" y="144"/>
                  </a:lnTo>
                  <a:lnTo>
                    <a:pt x="337" y="48"/>
                  </a:lnTo>
                  <a:lnTo>
                    <a:pt x="193" y="961"/>
                  </a:lnTo>
                  <a:lnTo>
                    <a:pt x="145" y="672"/>
                  </a:lnTo>
                  <a:lnTo>
                    <a:pt x="1" y="0"/>
                  </a:lnTo>
                  <a:close/>
                </a:path>
              </a:pathLst>
            </a:custGeom>
            <a:solidFill>
              <a:srgbClr val="BF501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600" name="Google Shape;4600;p67"/>
            <p:cNvSpPr/>
            <p:nvPr/>
          </p:nvSpPr>
          <p:spPr>
            <a:xfrm>
              <a:off x="5800625" y="3888825"/>
              <a:ext cx="36050" cy="81650"/>
            </a:xfrm>
            <a:custGeom>
              <a:avLst/>
              <a:gdLst/>
              <a:ahLst/>
              <a:cxnLst/>
              <a:rect l="l" t="t" r="r" b="b"/>
              <a:pathLst>
                <a:path w="1442" h="3266" fill="none" extrusionOk="0">
                  <a:moveTo>
                    <a:pt x="1" y="0"/>
                  </a:moveTo>
                  <a:lnTo>
                    <a:pt x="1" y="0"/>
                  </a:lnTo>
                  <a:lnTo>
                    <a:pt x="97" y="672"/>
                  </a:lnTo>
                  <a:lnTo>
                    <a:pt x="193" y="1825"/>
                  </a:lnTo>
                  <a:lnTo>
                    <a:pt x="193" y="1825"/>
                  </a:lnTo>
                  <a:lnTo>
                    <a:pt x="241" y="2545"/>
                  </a:lnTo>
                  <a:lnTo>
                    <a:pt x="193" y="3266"/>
                  </a:lnTo>
                  <a:lnTo>
                    <a:pt x="193" y="3266"/>
                  </a:lnTo>
                  <a:lnTo>
                    <a:pt x="481" y="3170"/>
                  </a:lnTo>
                  <a:lnTo>
                    <a:pt x="721" y="3074"/>
                  </a:lnTo>
                  <a:lnTo>
                    <a:pt x="961" y="2882"/>
                  </a:lnTo>
                  <a:lnTo>
                    <a:pt x="1153" y="2642"/>
                  </a:lnTo>
                  <a:lnTo>
                    <a:pt x="1297" y="2401"/>
                  </a:lnTo>
                  <a:lnTo>
                    <a:pt x="1394" y="2113"/>
                  </a:lnTo>
                  <a:lnTo>
                    <a:pt x="1442" y="1825"/>
                  </a:lnTo>
                  <a:lnTo>
                    <a:pt x="1442" y="1489"/>
                  </a:lnTo>
                  <a:lnTo>
                    <a:pt x="1442" y="1489"/>
                  </a:lnTo>
                  <a:lnTo>
                    <a:pt x="1394" y="1249"/>
                  </a:lnTo>
                  <a:lnTo>
                    <a:pt x="1346" y="1009"/>
                  </a:lnTo>
                  <a:lnTo>
                    <a:pt x="1249" y="769"/>
                  </a:lnTo>
                  <a:lnTo>
                    <a:pt x="1105" y="576"/>
                  </a:lnTo>
                  <a:lnTo>
                    <a:pt x="913" y="384"/>
                  </a:lnTo>
                  <a:lnTo>
                    <a:pt x="769" y="240"/>
                  </a:lnTo>
                  <a:lnTo>
                    <a:pt x="577" y="144"/>
                  </a:lnTo>
                  <a:lnTo>
                    <a:pt x="337" y="48"/>
                  </a:lnTo>
                  <a:lnTo>
                    <a:pt x="337" y="48"/>
                  </a:lnTo>
                  <a:lnTo>
                    <a:pt x="193" y="961"/>
                  </a:lnTo>
                  <a:lnTo>
                    <a:pt x="193" y="961"/>
                  </a:lnTo>
                  <a:lnTo>
                    <a:pt x="145" y="672"/>
                  </a:lnTo>
                  <a:lnTo>
                    <a:pt x="1" y="0"/>
                  </a:lnTo>
                  <a:lnTo>
                    <a:pt x="1" y="0"/>
                  </a:lnTo>
                  <a:lnTo>
                    <a:pt x="1" y="0"/>
                  </a:lnTo>
                </a:path>
              </a:pathLst>
            </a:custGeom>
            <a:no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601" name="Google Shape;4601;p67"/>
            <p:cNvSpPr/>
            <p:nvPr/>
          </p:nvSpPr>
          <p:spPr>
            <a:xfrm>
              <a:off x="5388825" y="3732725"/>
              <a:ext cx="417825" cy="395050"/>
            </a:xfrm>
            <a:custGeom>
              <a:avLst/>
              <a:gdLst/>
              <a:ahLst/>
              <a:cxnLst/>
              <a:rect l="l" t="t" r="r" b="b"/>
              <a:pathLst>
                <a:path w="16713" h="15802" extrusionOk="0">
                  <a:moveTo>
                    <a:pt x="9845" y="1"/>
                  </a:moveTo>
                  <a:lnTo>
                    <a:pt x="9125" y="49"/>
                  </a:lnTo>
                  <a:lnTo>
                    <a:pt x="5571" y="577"/>
                  </a:lnTo>
                  <a:lnTo>
                    <a:pt x="4755" y="625"/>
                  </a:lnTo>
                  <a:lnTo>
                    <a:pt x="3986" y="769"/>
                  </a:lnTo>
                  <a:lnTo>
                    <a:pt x="3314" y="961"/>
                  </a:lnTo>
                  <a:lnTo>
                    <a:pt x="2690" y="1250"/>
                  </a:lnTo>
                  <a:lnTo>
                    <a:pt x="2161" y="1634"/>
                  </a:lnTo>
                  <a:lnTo>
                    <a:pt x="1681" y="2066"/>
                  </a:lnTo>
                  <a:lnTo>
                    <a:pt x="1297" y="2546"/>
                  </a:lnTo>
                  <a:lnTo>
                    <a:pt x="961" y="3074"/>
                  </a:lnTo>
                  <a:lnTo>
                    <a:pt x="673" y="3651"/>
                  </a:lnTo>
                  <a:lnTo>
                    <a:pt x="432" y="4275"/>
                  </a:lnTo>
                  <a:lnTo>
                    <a:pt x="240" y="4947"/>
                  </a:lnTo>
                  <a:lnTo>
                    <a:pt x="96" y="5620"/>
                  </a:lnTo>
                  <a:lnTo>
                    <a:pt x="0" y="6292"/>
                  </a:lnTo>
                  <a:lnTo>
                    <a:pt x="0" y="7013"/>
                  </a:lnTo>
                  <a:lnTo>
                    <a:pt x="0" y="7733"/>
                  </a:lnTo>
                  <a:lnTo>
                    <a:pt x="48" y="8453"/>
                  </a:lnTo>
                  <a:lnTo>
                    <a:pt x="144" y="9558"/>
                  </a:lnTo>
                  <a:lnTo>
                    <a:pt x="48" y="9942"/>
                  </a:lnTo>
                  <a:lnTo>
                    <a:pt x="0" y="10278"/>
                  </a:lnTo>
                  <a:lnTo>
                    <a:pt x="0" y="10662"/>
                  </a:lnTo>
                  <a:lnTo>
                    <a:pt x="48" y="10999"/>
                  </a:lnTo>
                  <a:lnTo>
                    <a:pt x="144" y="11623"/>
                  </a:lnTo>
                  <a:lnTo>
                    <a:pt x="384" y="12247"/>
                  </a:lnTo>
                  <a:lnTo>
                    <a:pt x="673" y="12824"/>
                  </a:lnTo>
                  <a:lnTo>
                    <a:pt x="1105" y="13352"/>
                  </a:lnTo>
                  <a:lnTo>
                    <a:pt x="1585" y="13832"/>
                  </a:lnTo>
                  <a:lnTo>
                    <a:pt x="2113" y="14264"/>
                  </a:lnTo>
                  <a:lnTo>
                    <a:pt x="2690" y="14649"/>
                  </a:lnTo>
                  <a:lnTo>
                    <a:pt x="3314" y="14985"/>
                  </a:lnTo>
                  <a:lnTo>
                    <a:pt x="3986" y="15273"/>
                  </a:lnTo>
                  <a:lnTo>
                    <a:pt x="4707" y="15513"/>
                  </a:lnTo>
                  <a:lnTo>
                    <a:pt x="5379" y="15657"/>
                  </a:lnTo>
                  <a:lnTo>
                    <a:pt x="6147" y="15753"/>
                  </a:lnTo>
                  <a:lnTo>
                    <a:pt x="6868" y="15801"/>
                  </a:lnTo>
                  <a:lnTo>
                    <a:pt x="7540" y="15753"/>
                  </a:lnTo>
                  <a:lnTo>
                    <a:pt x="10470" y="15513"/>
                  </a:lnTo>
                  <a:lnTo>
                    <a:pt x="11190" y="15417"/>
                  </a:lnTo>
                  <a:lnTo>
                    <a:pt x="11862" y="15225"/>
                  </a:lnTo>
                  <a:lnTo>
                    <a:pt x="12487" y="14985"/>
                  </a:lnTo>
                  <a:lnTo>
                    <a:pt x="13111" y="14697"/>
                  </a:lnTo>
                  <a:lnTo>
                    <a:pt x="13639" y="14360"/>
                  </a:lnTo>
                  <a:lnTo>
                    <a:pt x="14216" y="13976"/>
                  </a:lnTo>
                  <a:lnTo>
                    <a:pt x="14696" y="13544"/>
                  </a:lnTo>
                  <a:lnTo>
                    <a:pt x="15128" y="13064"/>
                  </a:lnTo>
                  <a:lnTo>
                    <a:pt x="15512" y="12535"/>
                  </a:lnTo>
                  <a:lnTo>
                    <a:pt x="15848" y="11959"/>
                  </a:lnTo>
                  <a:lnTo>
                    <a:pt x="16137" y="11383"/>
                  </a:lnTo>
                  <a:lnTo>
                    <a:pt x="16377" y="10759"/>
                  </a:lnTo>
                  <a:lnTo>
                    <a:pt x="16569" y="10134"/>
                  </a:lnTo>
                  <a:lnTo>
                    <a:pt x="16665" y="9462"/>
                  </a:lnTo>
                  <a:lnTo>
                    <a:pt x="16713" y="8741"/>
                  </a:lnTo>
                  <a:lnTo>
                    <a:pt x="16665" y="8069"/>
                  </a:lnTo>
                  <a:lnTo>
                    <a:pt x="16569" y="6916"/>
                  </a:lnTo>
                  <a:lnTo>
                    <a:pt x="16473" y="6244"/>
                  </a:lnTo>
                  <a:lnTo>
                    <a:pt x="16329" y="5524"/>
                  </a:lnTo>
                  <a:lnTo>
                    <a:pt x="16089" y="4851"/>
                  </a:lnTo>
                  <a:lnTo>
                    <a:pt x="15800" y="4227"/>
                  </a:lnTo>
                  <a:lnTo>
                    <a:pt x="15464" y="3603"/>
                  </a:lnTo>
                  <a:lnTo>
                    <a:pt x="15080" y="3026"/>
                  </a:lnTo>
                  <a:lnTo>
                    <a:pt x="14648" y="2450"/>
                  </a:lnTo>
                  <a:lnTo>
                    <a:pt x="14168" y="1922"/>
                  </a:lnTo>
                  <a:lnTo>
                    <a:pt x="13639" y="1490"/>
                  </a:lnTo>
                  <a:lnTo>
                    <a:pt x="13063" y="1057"/>
                  </a:lnTo>
                  <a:lnTo>
                    <a:pt x="12487" y="721"/>
                  </a:lnTo>
                  <a:lnTo>
                    <a:pt x="11862" y="433"/>
                  </a:lnTo>
                  <a:lnTo>
                    <a:pt x="11190" y="241"/>
                  </a:lnTo>
                  <a:lnTo>
                    <a:pt x="10518" y="97"/>
                  </a:lnTo>
                  <a:lnTo>
                    <a:pt x="9845" y="1"/>
                  </a:lnTo>
                  <a:close/>
                </a:path>
              </a:pathLst>
            </a:custGeom>
            <a:solidFill>
              <a:srgbClr val="D3641A"/>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602" name="Google Shape;4602;p67"/>
            <p:cNvSpPr/>
            <p:nvPr/>
          </p:nvSpPr>
          <p:spPr>
            <a:xfrm>
              <a:off x="5388825" y="3732725"/>
              <a:ext cx="417825" cy="395050"/>
            </a:xfrm>
            <a:custGeom>
              <a:avLst/>
              <a:gdLst/>
              <a:ahLst/>
              <a:cxnLst/>
              <a:rect l="l" t="t" r="r" b="b"/>
              <a:pathLst>
                <a:path w="16713" h="15802" fill="none" extrusionOk="0">
                  <a:moveTo>
                    <a:pt x="9125" y="49"/>
                  </a:moveTo>
                  <a:lnTo>
                    <a:pt x="5571" y="577"/>
                  </a:lnTo>
                  <a:lnTo>
                    <a:pt x="5571" y="577"/>
                  </a:lnTo>
                  <a:lnTo>
                    <a:pt x="4755" y="625"/>
                  </a:lnTo>
                  <a:lnTo>
                    <a:pt x="3986" y="769"/>
                  </a:lnTo>
                  <a:lnTo>
                    <a:pt x="3314" y="961"/>
                  </a:lnTo>
                  <a:lnTo>
                    <a:pt x="2690" y="1250"/>
                  </a:lnTo>
                  <a:lnTo>
                    <a:pt x="2161" y="1634"/>
                  </a:lnTo>
                  <a:lnTo>
                    <a:pt x="1681" y="2066"/>
                  </a:lnTo>
                  <a:lnTo>
                    <a:pt x="1297" y="2546"/>
                  </a:lnTo>
                  <a:lnTo>
                    <a:pt x="961" y="3074"/>
                  </a:lnTo>
                  <a:lnTo>
                    <a:pt x="673" y="3651"/>
                  </a:lnTo>
                  <a:lnTo>
                    <a:pt x="432" y="4275"/>
                  </a:lnTo>
                  <a:lnTo>
                    <a:pt x="240" y="4947"/>
                  </a:lnTo>
                  <a:lnTo>
                    <a:pt x="96" y="5620"/>
                  </a:lnTo>
                  <a:lnTo>
                    <a:pt x="0" y="6292"/>
                  </a:lnTo>
                  <a:lnTo>
                    <a:pt x="0" y="7013"/>
                  </a:lnTo>
                  <a:lnTo>
                    <a:pt x="0" y="7733"/>
                  </a:lnTo>
                  <a:lnTo>
                    <a:pt x="48" y="8453"/>
                  </a:lnTo>
                  <a:lnTo>
                    <a:pt x="144" y="9558"/>
                  </a:lnTo>
                  <a:lnTo>
                    <a:pt x="144" y="9558"/>
                  </a:lnTo>
                  <a:lnTo>
                    <a:pt x="48" y="9942"/>
                  </a:lnTo>
                  <a:lnTo>
                    <a:pt x="0" y="10278"/>
                  </a:lnTo>
                  <a:lnTo>
                    <a:pt x="0" y="10662"/>
                  </a:lnTo>
                  <a:lnTo>
                    <a:pt x="48" y="10999"/>
                  </a:lnTo>
                  <a:lnTo>
                    <a:pt x="144" y="11623"/>
                  </a:lnTo>
                  <a:lnTo>
                    <a:pt x="384" y="12247"/>
                  </a:lnTo>
                  <a:lnTo>
                    <a:pt x="673" y="12824"/>
                  </a:lnTo>
                  <a:lnTo>
                    <a:pt x="1105" y="13352"/>
                  </a:lnTo>
                  <a:lnTo>
                    <a:pt x="1585" y="13832"/>
                  </a:lnTo>
                  <a:lnTo>
                    <a:pt x="2113" y="14264"/>
                  </a:lnTo>
                  <a:lnTo>
                    <a:pt x="2690" y="14649"/>
                  </a:lnTo>
                  <a:lnTo>
                    <a:pt x="3314" y="14985"/>
                  </a:lnTo>
                  <a:lnTo>
                    <a:pt x="3986" y="15273"/>
                  </a:lnTo>
                  <a:lnTo>
                    <a:pt x="4707" y="15513"/>
                  </a:lnTo>
                  <a:lnTo>
                    <a:pt x="5379" y="15657"/>
                  </a:lnTo>
                  <a:lnTo>
                    <a:pt x="6147" y="15753"/>
                  </a:lnTo>
                  <a:lnTo>
                    <a:pt x="6868" y="15801"/>
                  </a:lnTo>
                  <a:lnTo>
                    <a:pt x="7540" y="15753"/>
                  </a:lnTo>
                  <a:lnTo>
                    <a:pt x="10470" y="15513"/>
                  </a:lnTo>
                  <a:lnTo>
                    <a:pt x="10470" y="15513"/>
                  </a:lnTo>
                  <a:lnTo>
                    <a:pt x="11190" y="15417"/>
                  </a:lnTo>
                  <a:lnTo>
                    <a:pt x="11862" y="15225"/>
                  </a:lnTo>
                  <a:lnTo>
                    <a:pt x="12487" y="14985"/>
                  </a:lnTo>
                  <a:lnTo>
                    <a:pt x="13111" y="14697"/>
                  </a:lnTo>
                  <a:lnTo>
                    <a:pt x="13639" y="14360"/>
                  </a:lnTo>
                  <a:lnTo>
                    <a:pt x="14216" y="13976"/>
                  </a:lnTo>
                  <a:lnTo>
                    <a:pt x="14696" y="13544"/>
                  </a:lnTo>
                  <a:lnTo>
                    <a:pt x="15128" y="13064"/>
                  </a:lnTo>
                  <a:lnTo>
                    <a:pt x="15512" y="12535"/>
                  </a:lnTo>
                  <a:lnTo>
                    <a:pt x="15848" y="11959"/>
                  </a:lnTo>
                  <a:lnTo>
                    <a:pt x="16137" y="11383"/>
                  </a:lnTo>
                  <a:lnTo>
                    <a:pt x="16377" y="10759"/>
                  </a:lnTo>
                  <a:lnTo>
                    <a:pt x="16569" y="10134"/>
                  </a:lnTo>
                  <a:lnTo>
                    <a:pt x="16665" y="9462"/>
                  </a:lnTo>
                  <a:lnTo>
                    <a:pt x="16713" y="8741"/>
                  </a:lnTo>
                  <a:lnTo>
                    <a:pt x="16665" y="8069"/>
                  </a:lnTo>
                  <a:lnTo>
                    <a:pt x="16569" y="6916"/>
                  </a:lnTo>
                  <a:lnTo>
                    <a:pt x="16569" y="6916"/>
                  </a:lnTo>
                  <a:lnTo>
                    <a:pt x="16473" y="6244"/>
                  </a:lnTo>
                  <a:lnTo>
                    <a:pt x="16329" y="5524"/>
                  </a:lnTo>
                  <a:lnTo>
                    <a:pt x="16089" y="4851"/>
                  </a:lnTo>
                  <a:lnTo>
                    <a:pt x="15800" y="4227"/>
                  </a:lnTo>
                  <a:lnTo>
                    <a:pt x="15464" y="3603"/>
                  </a:lnTo>
                  <a:lnTo>
                    <a:pt x="15080" y="3026"/>
                  </a:lnTo>
                  <a:lnTo>
                    <a:pt x="14648" y="2450"/>
                  </a:lnTo>
                  <a:lnTo>
                    <a:pt x="14168" y="1922"/>
                  </a:lnTo>
                  <a:lnTo>
                    <a:pt x="13639" y="1490"/>
                  </a:lnTo>
                  <a:lnTo>
                    <a:pt x="13063" y="1057"/>
                  </a:lnTo>
                  <a:lnTo>
                    <a:pt x="12487" y="721"/>
                  </a:lnTo>
                  <a:lnTo>
                    <a:pt x="11862" y="433"/>
                  </a:lnTo>
                  <a:lnTo>
                    <a:pt x="11190" y="241"/>
                  </a:lnTo>
                  <a:lnTo>
                    <a:pt x="10518" y="97"/>
                  </a:lnTo>
                  <a:lnTo>
                    <a:pt x="9845" y="1"/>
                  </a:lnTo>
                  <a:lnTo>
                    <a:pt x="9125" y="49"/>
                  </a:lnTo>
                </a:path>
              </a:pathLst>
            </a:custGeom>
            <a:no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603" name="Google Shape;4603;p67"/>
            <p:cNvSpPr/>
            <p:nvPr/>
          </p:nvSpPr>
          <p:spPr>
            <a:xfrm>
              <a:off x="5550900" y="3957250"/>
              <a:ext cx="92475" cy="56450"/>
            </a:xfrm>
            <a:custGeom>
              <a:avLst/>
              <a:gdLst/>
              <a:ahLst/>
              <a:cxnLst/>
              <a:rect l="l" t="t" r="r" b="b"/>
              <a:pathLst>
                <a:path w="3699" h="2258" extrusionOk="0">
                  <a:moveTo>
                    <a:pt x="625" y="1"/>
                  </a:moveTo>
                  <a:lnTo>
                    <a:pt x="433" y="49"/>
                  </a:lnTo>
                  <a:lnTo>
                    <a:pt x="337" y="145"/>
                  </a:lnTo>
                  <a:lnTo>
                    <a:pt x="241" y="241"/>
                  </a:lnTo>
                  <a:lnTo>
                    <a:pt x="49" y="529"/>
                  </a:lnTo>
                  <a:lnTo>
                    <a:pt x="1" y="865"/>
                  </a:lnTo>
                  <a:lnTo>
                    <a:pt x="1" y="1057"/>
                  </a:lnTo>
                  <a:lnTo>
                    <a:pt x="49" y="1249"/>
                  </a:lnTo>
                  <a:lnTo>
                    <a:pt x="145" y="1441"/>
                  </a:lnTo>
                  <a:lnTo>
                    <a:pt x="241" y="1633"/>
                  </a:lnTo>
                  <a:lnTo>
                    <a:pt x="433" y="1778"/>
                  </a:lnTo>
                  <a:lnTo>
                    <a:pt x="625" y="1970"/>
                  </a:lnTo>
                  <a:lnTo>
                    <a:pt x="865" y="2066"/>
                  </a:lnTo>
                  <a:lnTo>
                    <a:pt x="1201" y="2162"/>
                  </a:lnTo>
                  <a:lnTo>
                    <a:pt x="1537" y="2258"/>
                  </a:lnTo>
                  <a:lnTo>
                    <a:pt x="2306" y="2258"/>
                  </a:lnTo>
                  <a:lnTo>
                    <a:pt x="2546" y="2210"/>
                  </a:lnTo>
                  <a:lnTo>
                    <a:pt x="2786" y="2114"/>
                  </a:lnTo>
                  <a:lnTo>
                    <a:pt x="3026" y="2018"/>
                  </a:lnTo>
                  <a:lnTo>
                    <a:pt x="3218" y="1874"/>
                  </a:lnTo>
                  <a:lnTo>
                    <a:pt x="3362" y="1729"/>
                  </a:lnTo>
                  <a:lnTo>
                    <a:pt x="3458" y="1585"/>
                  </a:lnTo>
                  <a:lnTo>
                    <a:pt x="3554" y="1393"/>
                  </a:lnTo>
                  <a:lnTo>
                    <a:pt x="3699" y="1057"/>
                  </a:lnTo>
                  <a:lnTo>
                    <a:pt x="3650" y="769"/>
                  </a:lnTo>
                  <a:lnTo>
                    <a:pt x="3650" y="625"/>
                  </a:lnTo>
                  <a:lnTo>
                    <a:pt x="3554" y="481"/>
                  </a:lnTo>
                  <a:lnTo>
                    <a:pt x="3458" y="385"/>
                  </a:lnTo>
                  <a:lnTo>
                    <a:pt x="3362" y="337"/>
                  </a:lnTo>
                  <a:lnTo>
                    <a:pt x="3074" y="241"/>
                  </a:lnTo>
                  <a:lnTo>
                    <a:pt x="2882" y="193"/>
                  </a:lnTo>
                  <a:lnTo>
                    <a:pt x="2786" y="241"/>
                  </a:lnTo>
                  <a:lnTo>
                    <a:pt x="2690" y="289"/>
                  </a:lnTo>
                  <a:lnTo>
                    <a:pt x="2402" y="433"/>
                  </a:lnTo>
                  <a:lnTo>
                    <a:pt x="2162" y="481"/>
                  </a:lnTo>
                  <a:lnTo>
                    <a:pt x="1826" y="529"/>
                  </a:lnTo>
                  <a:lnTo>
                    <a:pt x="1633" y="529"/>
                  </a:lnTo>
                  <a:lnTo>
                    <a:pt x="1441" y="433"/>
                  </a:lnTo>
                  <a:lnTo>
                    <a:pt x="1105" y="193"/>
                  </a:lnTo>
                  <a:lnTo>
                    <a:pt x="961" y="97"/>
                  </a:lnTo>
                  <a:lnTo>
                    <a:pt x="817" y="1"/>
                  </a:lnTo>
                  <a:close/>
                </a:path>
              </a:pathLst>
            </a:custGeom>
            <a:solidFill>
              <a:srgbClr val="FFFDFA"/>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604" name="Google Shape;4604;p67"/>
            <p:cNvSpPr/>
            <p:nvPr/>
          </p:nvSpPr>
          <p:spPr>
            <a:xfrm>
              <a:off x="5465650" y="3866000"/>
              <a:ext cx="86475" cy="108075"/>
            </a:xfrm>
            <a:custGeom>
              <a:avLst/>
              <a:gdLst/>
              <a:ahLst/>
              <a:cxnLst/>
              <a:rect l="l" t="t" r="r" b="b"/>
              <a:pathLst>
                <a:path w="3459" h="4323" extrusionOk="0">
                  <a:moveTo>
                    <a:pt x="1394" y="1"/>
                  </a:moveTo>
                  <a:lnTo>
                    <a:pt x="1105" y="97"/>
                  </a:lnTo>
                  <a:lnTo>
                    <a:pt x="817" y="289"/>
                  </a:lnTo>
                  <a:lnTo>
                    <a:pt x="529" y="481"/>
                  </a:lnTo>
                  <a:lnTo>
                    <a:pt x="337" y="721"/>
                  </a:lnTo>
                  <a:lnTo>
                    <a:pt x="145" y="1009"/>
                  </a:lnTo>
                  <a:lnTo>
                    <a:pt x="49" y="1345"/>
                  </a:lnTo>
                  <a:lnTo>
                    <a:pt x="1" y="1682"/>
                  </a:lnTo>
                  <a:lnTo>
                    <a:pt x="1" y="2594"/>
                  </a:lnTo>
                  <a:lnTo>
                    <a:pt x="49" y="2930"/>
                  </a:lnTo>
                  <a:lnTo>
                    <a:pt x="145" y="3266"/>
                  </a:lnTo>
                  <a:lnTo>
                    <a:pt x="289" y="3555"/>
                  </a:lnTo>
                  <a:lnTo>
                    <a:pt x="481" y="3843"/>
                  </a:lnTo>
                  <a:lnTo>
                    <a:pt x="769" y="4035"/>
                  </a:lnTo>
                  <a:lnTo>
                    <a:pt x="1057" y="4179"/>
                  </a:lnTo>
                  <a:lnTo>
                    <a:pt x="1345" y="4323"/>
                  </a:lnTo>
                  <a:lnTo>
                    <a:pt x="2066" y="4323"/>
                  </a:lnTo>
                  <a:lnTo>
                    <a:pt x="2402" y="4227"/>
                  </a:lnTo>
                  <a:lnTo>
                    <a:pt x="2690" y="4035"/>
                  </a:lnTo>
                  <a:lnTo>
                    <a:pt x="2930" y="3843"/>
                  </a:lnTo>
                  <a:lnTo>
                    <a:pt x="3170" y="3603"/>
                  </a:lnTo>
                  <a:lnTo>
                    <a:pt x="3315" y="3314"/>
                  </a:lnTo>
                  <a:lnTo>
                    <a:pt x="3411" y="2978"/>
                  </a:lnTo>
                  <a:lnTo>
                    <a:pt x="3459" y="2642"/>
                  </a:lnTo>
                  <a:lnTo>
                    <a:pt x="3459" y="1730"/>
                  </a:lnTo>
                  <a:lnTo>
                    <a:pt x="3411" y="1393"/>
                  </a:lnTo>
                  <a:lnTo>
                    <a:pt x="3315" y="1057"/>
                  </a:lnTo>
                  <a:lnTo>
                    <a:pt x="3170" y="769"/>
                  </a:lnTo>
                  <a:lnTo>
                    <a:pt x="2978" y="529"/>
                  </a:lnTo>
                  <a:lnTo>
                    <a:pt x="2738" y="289"/>
                  </a:lnTo>
                  <a:lnTo>
                    <a:pt x="2450" y="145"/>
                  </a:lnTo>
                  <a:lnTo>
                    <a:pt x="2114" y="49"/>
                  </a:lnTo>
                  <a:lnTo>
                    <a:pt x="1778" y="1"/>
                  </a:lnTo>
                  <a:close/>
                </a:path>
              </a:pathLst>
            </a:custGeom>
            <a:solidFill>
              <a:srgbClr val="FFFDFA"/>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605" name="Google Shape;4605;p67"/>
            <p:cNvSpPr/>
            <p:nvPr/>
          </p:nvSpPr>
          <p:spPr>
            <a:xfrm>
              <a:off x="5488475" y="3874400"/>
              <a:ext cx="63650" cy="93675"/>
            </a:xfrm>
            <a:custGeom>
              <a:avLst/>
              <a:gdLst/>
              <a:ahLst/>
              <a:cxnLst/>
              <a:rect l="l" t="t" r="r" b="b"/>
              <a:pathLst>
                <a:path w="2546" h="3747" extrusionOk="0">
                  <a:moveTo>
                    <a:pt x="1537" y="1"/>
                  </a:moveTo>
                  <a:lnTo>
                    <a:pt x="1249" y="49"/>
                  </a:lnTo>
                  <a:lnTo>
                    <a:pt x="961" y="145"/>
                  </a:lnTo>
                  <a:lnTo>
                    <a:pt x="721" y="337"/>
                  </a:lnTo>
                  <a:lnTo>
                    <a:pt x="481" y="529"/>
                  </a:lnTo>
                  <a:lnTo>
                    <a:pt x="288" y="817"/>
                  </a:lnTo>
                  <a:lnTo>
                    <a:pt x="144" y="1153"/>
                  </a:lnTo>
                  <a:lnTo>
                    <a:pt x="48" y="1490"/>
                  </a:lnTo>
                  <a:lnTo>
                    <a:pt x="0" y="1874"/>
                  </a:lnTo>
                  <a:lnTo>
                    <a:pt x="48" y="2258"/>
                  </a:lnTo>
                  <a:lnTo>
                    <a:pt x="144" y="2594"/>
                  </a:lnTo>
                  <a:lnTo>
                    <a:pt x="240" y="2930"/>
                  </a:lnTo>
                  <a:lnTo>
                    <a:pt x="432" y="3219"/>
                  </a:lnTo>
                  <a:lnTo>
                    <a:pt x="673" y="3411"/>
                  </a:lnTo>
                  <a:lnTo>
                    <a:pt x="913" y="3603"/>
                  </a:lnTo>
                  <a:lnTo>
                    <a:pt x="1201" y="3699"/>
                  </a:lnTo>
                  <a:lnTo>
                    <a:pt x="1489" y="3747"/>
                  </a:lnTo>
                  <a:lnTo>
                    <a:pt x="1729" y="3747"/>
                  </a:lnTo>
                  <a:lnTo>
                    <a:pt x="2065" y="3459"/>
                  </a:lnTo>
                  <a:lnTo>
                    <a:pt x="2305" y="3122"/>
                  </a:lnTo>
                  <a:lnTo>
                    <a:pt x="2498" y="2738"/>
                  </a:lnTo>
                  <a:lnTo>
                    <a:pt x="2546" y="2546"/>
                  </a:lnTo>
                  <a:lnTo>
                    <a:pt x="2546" y="2306"/>
                  </a:lnTo>
                  <a:lnTo>
                    <a:pt x="2546" y="1394"/>
                  </a:lnTo>
                  <a:lnTo>
                    <a:pt x="2498" y="1009"/>
                  </a:lnTo>
                  <a:lnTo>
                    <a:pt x="2402" y="673"/>
                  </a:lnTo>
                  <a:lnTo>
                    <a:pt x="2209" y="337"/>
                  </a:lnTo>
                  <a:lnTo>
                    <a:pt x="1969" y="97"/>
                  </a:lnTo>
                  <a:lnTo>
                    <a:pt x="1777" y="49"/>
                  </a:lnTo>
                  <a:lnTo>
                    <a:pt x="1537" y="1"/>
                  </a:lnTo>
                  <a:close/>
                </a:path>
              </a:pathLst>
            </a:custGeom>
            <a:solidFill>
              <a:srgbClr val="210A0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606" name="Google Shape;4606;p67"/>
            <p:cNvSpPr/>
            <p:nvPr/>
          </p:nvSpPr>
          <p:spPr>
            <a:xfrm>
              <a:off x="5631350" y="3861200"/>
              <a:ext cx="86475" cy="109275"/>
            </a:xfrm>
            <a:custGeom>
              <a:avLst/>
              <a:gdLst/>
              <a:ahLst/>
              <a:cxnLst/>
              <a:rect l="l" t="t" r="r" b="b"/>
              <a:pathLst>
                <a:path w="3459" h="4371" extrusionOk="0">
                  <a:moveTo>
                    <a:pt x="1681" y="1"/>
                  </a:moveTo>
                  <a:lnTo>
                    <a:pt x="1297" y="49"/>
                  </a:lnTo>
                  <a:lnTo>
                    <a:pt x="1009" y="145"/>
                  </a:lnTo>
                  <a:lnTo>
                    <a:pt x="721" y="337"/>
                  </a:lnTo>
                  <a:lnTo>
                    <a:pt x="481" y="529"/>
                  </a:lnTo>
                  <a:lnTo>
                    <a:pt x="240" y="817"/>
                  </a:lnTo>
                  <a:lnTo>
                    <a:pt x="96" y="1105"/>
                  </a:lnTo>
                  <a:lnTo>
                    <a:pt x="48" y="1441"/>
                  </a:lnTo>
                  <a:lnTo>
                    <a:pt x="0" y="1777"/>
                  </a:lnTo>
                  <a:lnTo>
                    <a:pt x="48" y="2690"/>
                  </a:lnTo>
                  <a:lnTo>
                    <a:pt x="96" y="3026"/>
                  </a:lnTo>
                  <a:lnTo>
                    <a:pt x="192" y="3362"/>
                  </a:lnTo>
                  <a:lnTo>
                    <a:pt x="336" y="3650"/>
                  </a:lnTo>
                  <a:lnTo>
                    <a:pt x="577" y="3891"/>
                  </a:lnTo>
                  <a:lnTo>
                    <a:pt x="817" y="4083"/>
                  </a:lnTo>
                  <a:lnTo>
                    <a:pt x="1153" y="4227"/>
                  </a:lnTo>
                  <a:lnTo>
                    <a:pt x="1441" y="4323"/>
                  </a:lnTo>
                  <a:lnTo>
                    <a:pt x="1825" y="4371"/>
                  </a:lnTo>
                  <a:lnTo>
                    <a:pt x="2161" y="4323"/>
                  </a:lnTo>
                  <a:lnTo>
                    <a:pt x="2450" y="4179"/>
                  </a:lnTo>
                  <a:lnTo>
                    <a:pt x="2738" y="4035"/>
                  </a:lnTo>
                  <a:lnTo>
                    <a:pt x="3026" y="3795"/>
                  </a:lnTo>
                  <a:lnTo>
                    <a:pt x="3218" y="3554"/>
                  </a:lnTo>
                  <a:lnTo>
                    <a:pt x="3362" y="3266"/>
                  </a:lnTo>
                  <a:lnTo>
                    <a:pt x="3458" y="2930"/>
                  </a:lnTo>
                  <a:lnTo>
                    <a:pt x="3458" y="2594"/>
                  </a:lnTo>
                  <a:lnTo>
                    <a:pt x="3458" y="1681"/>
                  </a:lnTo>
                  <a:lnTo>
                    <a:pt x="3410" y="1297"/>
                  </a:lnTo>
                  <a:lnTo>
                    <a:pt x="3266" y="1009"/>
                  </a:lnTo>
                  <a:lnTo>
                    <a:pt x="3122" y="721"/>
                  </a:lnTo>
                  <a:lnTo>
                    <a:pt x="2882" y="481"/>
                  </a:lnTo>
                  <a:lnTo>
                    <a:pt x="2642" y="241"/>
                  </a:lnTo>
                  <a:lnTo>
                    <a:pt x="2353" y="97"/>
                  </a:lnTo>
                  <a:lnTo>
                    <a:pt x="2017" y="1"/>
                  </a:lnTo>
                  <a:close/>
                </a:path>
              </a:pathLst>
            </a:custGeom>
            <a:solidFill>
              <a:srgbClr val="FFFDFA"/>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607" name="Google Shape;4607;p67"/>
            <p:cNvSpPr/>
            <p:nvPr/>
          </p:nvSpPr>
          <p:spPr>
            <a:xfrm>
              <a:off x="5631350" y="3861200"/>
              <a:ext cx="86475" cy="109275"/>
            </a:xfrm>
            <a:custGeom>
              <a:avLst/>
              <a:gdLst/>
              <a:ahLst/>
              <a:cxnLst/>
              <a:rect l="l" t="t" r="r" b="b"/>
              <a:pathLst>
                <a:path w="3459" h="4371" fill="none" extrusionOk="0">
                  <a:moveTo>
                    <a:pt x="1825" y="4371"/>
                  </a:moveTo>
                  <a:lnTo>
                    <a:pt x="1825" y="4371"/>
                  </a:lnTo>
                  <a:lnTo>
                    <a:pt x="1825" y="4371"/>
                  </a:lnTo>
                  <a:lnTo>
                    <a:pt x="1441" y="4323"/>
                  </a:lnTo>
                  <a:lnTo>
                    <a:pt x="1153" y="4227"/>
                  </a:lnTo>
                  <a:lnTo>
                    <a:pt x="817" y="4083"/>
                  </a:lnTo>
                  <a:lnTo>
                    <a:pt x="577" y="3891"/>
                  </a:lnTo>
                  <a:lnTo>
                    <a:pt x="336" y="3650"/>
                  </a:lnTo>
                  <a:lnTo>
                    <a:pt x="192" y="3362"/>
                  </a:lnTo>
                  <a:lnTo>
                    <a:pt x="96" y="3026"/>
                  </a:lnTo>
                  <a:lnTo>
                    <a:pt x="48" y="2690"/>
                  </a:lnTo>
                  <a:lnTo>
                    <a:pt x="0" y="1777"/>
                  </a:lnTo>
                  <a:lnTo>
                    <a:pt x="0" y="1777"/>
                  </a:lnTo>
                  <a:lnTo>
                    <a:pt x="48" y="1441"/>
                  </a:lnTo>
                  <a:lnTo>
                    <a:pt x="96" y="1105"/>
                  </a:lnTo>
                  <a:lnTo>
                    <a:pt x="240" y="817"/>
                  </a:lnTo>
                  <a:lnTo>
                    <a:pt x="481" y="529"/>
                  </a:lnTo>
                  <a:lnTo>
                    <a:pt x="721" y="337"/>
                  </a:lnTo>
                  <a:lnTo>
                    <a:pt x="1009" y="145"/>
                  </a:lnTo>
                  <a:lnTo>
                    <a:pt x="1297" y="49"/>
                  </a:lnTo>
                  <a:lnTo>
                    <a:pt x="1681" y="1"/>
                  </a:lnTo>
                  <a:lnTo>
                    <a:pt x="1681" y="1"/>
                  </a:lnTo>
                  <a:lnTo>
                    <a:pt x="2017" y="1"/>
                  </a:lnTo>
                  <a:lnTo>
                    <a:pt x="2353" y="97"/>
                  </a:lnTo>
                  <a:lnTo>
                    <a:pt x="2642" y="241"/>
                  </a:lnTo>
                  <a:lnTo>
                    <a:pt x="2882" y="481"/>
                  </a:lnTo>
                  <a:lnTo>
                    <a:pt x="3122" y="721"/>
                  </a:lnTo>
                  <a:lnTo>
                    <a:pt x="3266" y="1009"/>
                  </a:lnTo>
                  <a:lnTo>
                    <a:pt x="3410" y="1297"/>
                  </a:lnTo>
                  <a:lnTo>
                    <a:pt x="3458" y="1681"/>
                  </a:lnTo>
                  <a:lnTo>
                    <a:pt x="3458" y="2594"/>
                  </a:lnTo>
                  <a:lnTo>
                    <a:pt x="3458" y="2594"/>
                  </a:lnTo>
                  <a:lnTo>
                    <a:pt x="3458" y="2930"/>
                  </a:lnTo>
                  <a:lnTo>
                    <a:pt x="3362" y="3266"/>
                  </a:lnTo>
                  <a:lnTo>
                    <a:pt x="3218" y="3554"/>
                  </a:lnTo>
                  <a:lnTo>
                    <a:pt x="3026" y="3795"/>
                  </a:lnTo>
                  <a:lnTo>
                    <a:pt x="2738" y="4035"/>
                  </a:lnTo>
                  <a:lnTo>
                    <a:pt x="2450" y="4179"/>
                  </a:lnTo>
                  <a:lnTo>
                    <a:pt x="2161" y="4323"/>
                  </a:lnTo>
                  <a:lnTo>
                    <a:pt x="1825" y="4371"/>
                  </a:lnTo>
                </a:path>
              </a:pathLst>
            </a:custGeom>
            <a:no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608" name="Google Shape;4608;p67"/>
            <p:cNvSpPr/>
            <p:nvPr/>
          </p:nvSpPr>
          <p:spPr>
            <a:xfrm>
              <a:off x="5654150" y="3869600"/>
              <a:ext cx="63675" cy="93675"/>
            </a:xfrm>
            <a:custGeom>
              <a:avLst/>
              <a:gdLst/>
              <a:ahLst/>
              <a:cxnLst/>
              <a:rect l="l" t="t" r="r" b="b"/>
              <a:pathLst>
                <a:path w="2547" h="3747" extrusionOk="0">
                  <a:moveTo>
                    <a:pt x="1490" y="1"/>
                  </a:moveTo>
                  <a:lnTo>
                    <a:pt x="1153" y="49"/>
                  </a:lnTo>
                  <a:lnTo>
                    <a:pt x="865" y="145"/>
                  </a:lnTo>
                  <a:lnTo>
                    <a:pt x="625" y="337"/>
                  </a:lnTo>
                  <a:lnTo>
                    <a:pt x="433" y="577"/>
                  </a:lnTo>
                  <a:lnTo>
                    <a:pt x="241" y="865"/>
                  </a:lnTo>
                  <a:lnTo>
                    <a:pt x="97" y="1201"/>
                  </a:lnTo>
                  <a:lnTo>
                    <a:pt x="49" y="1538"/>
                  </a:lnTo>
                  <a:lnTo>
                    <a:pt x="1" y="1922"/>
                  </a:lnTo>
                  <a:lnTo>
                    <a:pt x="49" y="2306"/>
                  </a:lnTo>
                  <a:lnTo>
                    <a:pt x="145" y="2642"/>
                  </a:lnTo>
                  <a:lnTo>
                    <a:pt x="289" y="2930"/>
                  </a:lnTo>
                  <a:lnTo>
                    <a:pt x="481" y="3218"/>
                  </a:lnTo>
                  <a:lnTo>
                    <a:pt x="721" y="3459"/>
                  </a:lnTo>
                  <a:lnTo>
                    <a:pt x="1009" y="3603"/>
                  </a:lnTo>
                  <a:lnTo>
                    <a:pt x="1297" y="3699"/>
                  </a:lnTo>
                  <a:lnTo>
                    <a:pt x="1586" y="3747"/>
                  </a:lnTo>
                  <a:lnTo>
                    <a:pt x="1826" y="3699"/>
                  </a:lnTo>
                  <a:lnTo>
                    <a:pt x="2114" y="3411"/>
                  </a:lnTo>
                  <a:lnTo>
                    <a:pt x="2354" y="3074"/>
                  </a:lnTo>
                  <a:lnTo>
                    <a:pt x="2498" y="2690"/>
                  </a:lnTo>
                  <a:lnTo>
                    <a:pt x="2546" y="2450"/>
                  </a:lnTo>
                  <a:lnTo>
                    <a:pt x="2546" y="2258"/>
                  </a:lnTo>
                  <a:lnTo>
                    <a:pt x="2546" y="1345"/>
                  </a:lnTo>
                  <a:lnTo>
                    <a:pt x="2498" y="961"/>
                  </a:lnTo>
                  <a:lnTo>
                    <a:pt x="2354" y="625"/>
                  </a:lnTo>
                  <a:lnTo>
                    <a:pt x="2162" y="289"/>
                  </a:lnTo>
                  <a:lnTo>
                    <a:pt x="1922" y="49"/>
                  </a:lnTo>
                  <a:lnTo>
                    <a:pt x="1682" y="1"/>
                  </a:lnTo>
                  <a:close/>
                </a:path>
              </a:pathLst>
            </a:custGeom>
            <a:solidFill>
              <a:srgbClr val="210A0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609" name="Google Shape;4609;p67"/>
            <p:cNvSpPr/>
            <p:nvPr/>
          </p:nvSpPr>
          <p:spPr>
            <a:xfrm>
              <a:off x="5320375" y="3882825"/>
              <a:ext cx="128500" cy="140475"/>
            </a:xfrm>
            <a:custGeom>
              <a:avLst/>
              <a:gdLst/>
              <a:ahLst/>
              <a:cxnLst/>
              <a:rect l="l" t="t" r="r" b="b"/>
              <a:pathLst>
                <a:path w="5140" h="5619" extrusionOk="0">
                  <a:moveTo>
                    <a:pt x="2306" y="0"/>
                  </a:moveTo>
                  <a:lnTo>
                    <a:pt x="2066" y="48"/>
                  </a:lnTo>
                  <a:lnTo>
                    <a:pt x="1826" y="144"/>
                  </a:lnTo>
                  <a:lnTo>
                    <a:pt x="1345" y="336"/>
                  </a:lnTo>
                  <a:lnTo>
                    <a:pt x="913" y="624"/>
                  </a:lnTo>
                  <a:lnTo>
                    <a:pt x="577" y="1009"/>
                  </a:lnTo>
                  <a:lnTo>
                    <a:pt x="289" y="1441"/>
                  </a:lnTo>
                  <a:lnTo>
                    <a:pt x="97" y="1921"/>
                  </a:lnTo>
                  <a:lnTo>
                    <a:pt x="1" y="2497"/>
                  </a:lnTo>
                  <a:lnTo>
                    <a:pt x="1" y="3026"/>
                  </a:lnTo>
                  <a:lnTo>
                    <a:pt x="97" y="3602"/>
                  </a:lnTo>
                  <a:lnTo>
                    <a:pt x="337" y="4130"/>
                  </a:lnTo>
                  <a:lnTo>
                    <a:pt x="577" y="4562"/>
                  </a:lnTo>
                  <a:lnTo>
                    <a:pt x="961" y="4947"/>
                  </a:lnTo>
                  <a:lnTo>
                    <a:pt x="1345" y="5235"/>
                  </a:lnTo>
                  <a:lnTo>
                    <a:pt x="1826" y="5475"/>
                  </a:lnTo>
                  <a:lnTo>
                    <a:pt x="2306" y="5571"/>
                  </a:lnTo>
                  <a:lnTo>
                    <a:pt x="2546" y="5619"/>
                  </a:lnTo>
                  <a:lnTo>
                    <a:pt x="2834" y="5619"/>
                  </a:lnTo>
                  <a:lnTo>
                    <a:pt x="3074" y="5571"/>
                  </a:lnTo>
                  <a:lnTo>
                    <a:pt x="3314" y="5523"/>
                  </a:lnTo>
                  <a:lnTo>
                    <a:pt x="3795" y="5283"/>
                  </a:lnTo>
                  <a:lnTo>
                    <a:pt x="4227" y="4995"/>
                  </a:lnTo>
                  <a:lnTo>
                    <a:pt x="4563" y="4610"/>
                  </a:lnTo>
                  <a:lnTo>
                    <a:pt x="4851" y="4178"/>
                  </a:lnTo>
                  <a:lnTo>
                    <a:pt x="5043" y="3698"/>
                  </a:lnTo>
                  <a:lnTo>
                    <a:pt x="5139" y="3170"/>
                  </a:lnTo>
                  <a:lnTo>
                    <a:pt x="5139" y="2593"/>
                  </a:lnTo>
                  <a:lnTo>
                    <a:pt x="5043" y="2017"/>
                  </a:lnTo>
                  <a:lnTo>
                    <a:pt x="4851" y="1537"/>
                  </a:lnTo>
                  <a:lnTo>
                    <a:pt x="4563" y="1057"/>
                  </a:lnTo>
                  <a:lnTo>
                    <a:pt x="4227" y="672"/>
                  </a:lnTo>
                  <a:lnTo>
                    <a:pt x="3795" y="384"/>
                  </a:lnTo>
                  <a:lnTo>
                    <a:pt x="3314" y="144"/>
                  </a:lnTo>
                  <a:lnTo>
                    <a:pt x="2834" y="48"/>
                  </a:lnTo>
                  <a:lnTo>
                    <a:pt x="2594" y="0"/>
                  </a:lnTo>
                  <a:close/>
                </a:path>
              </a:pathLst>
            </a:custGeom>
            <a:solidFill>
              <a:srgbClr val="D3641A"/>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610" name="Google Shape;4610;p67"/>
            <p:cNvSpPr/>
            <p:nvPr/>
          </p:nvSpPr>
          <p:spPr>
            <a:xfrm>
              <a:off x="5320375" y="3882825"/>
              <a:ext cx="128500" cy="140475"/>
            </a:xfrm>
            <a:custGeom>
              <a:avLst/>
              <a:gdLst/>
              <a:ahLst/>
              <a:cxnLst/>
              <a:rect l="l" t="t" r="r" b="b"/>
              <a:pathLst>
                <a:path w="5140" h="5619" fill="none" extrusionOk="0">
                  <a:moveTo>
                    <a:pt x="5139" y="2593"/>
                  </a:moveTo>
                  <a:lnTo>
                    <a:pt x="5139" y="2593"/>
                  </a:lnTo>
                  <a:lnTo>
                    <a:pt x="5139" y="3170"/>
                  </a:lnTo>
                  <a:lnTo>
                    <a:pt x="5043" y="3698"/>
                  </a:lnTo>
                  <a:lnTo>
                    <a:pt x="4851" y="4178"/>
                  </a:lnTo>
                  <a:lnTo>
                    <a:pt x="4563" y="4610"/>
                  </a:lnTo>
                  <a:lnTo>
                    <a:pt x="4227" y="4995"/>
                  </a:lnTo>
                  <a:lnTo>
                    <a:pt x="3795" y="5283"/>
                  </a:lnTo>
                  <a:lnTo>
                    <a:pt x="3314" y="5523"/>
                  </a:lnTo>
                  <a:lnTo>
                    <a:pt x="3074" y="5571"/>
                  </a:lnTo>
                  <a:lnTo>
                    <a:pt x="2834" y="5619"/>
                  </a:lnTo>
                  <a:lnTo>
                    <a:pt x="2834" y="5619"/>
                  </a:lnTo>
                  <a:lnTo>
                    <a:pt x="2546" y="5619"/>
                  </a:lnTo>
                  <a:lnTo>
                    <a:pt x="2306" y="5571"/>
                  </a:lnTo>
                  <a:lnTo>
                    <a:pt x="1826" y="5475"/>
                  </a:lnTo>
                  <a:lnTo>
                    <a:pt x="1345" y="5235"/>
                  </a:lnTo>
                  <a:lnTo>
                    <a:pt x="961" y="4947"/>
                  </a:lnTo>
                  <a:lnTo>
                    <a:pt x="577" y="4562"/>
                  </a:lnTo>
                  <a:lnTo>
                    <a:pt x="337" y="4130"/>
                  </a:lnTo>
                  <a:lnTo>
                    <a:pt x="97" y="3602"/>
                  </a:lnTo>
                  <a:lnTo>
                    <a:pt x="1" y="3026"/>
                  </a:lnTo>
                  <a:lnTo>
                    <a:pt x="1" y="3026"/>
                  </a:lnTo>
                  <a:lnTo>
                    <a:pt x="1" y="2497"/>
                  </a:lnTo>
                  <a:lnTo>
                    <a:pt x="97" y="1921"/>
                  </a:lnTo>
                  <a:lnTo>
                    <a:pt x="289" y="1441"/>
                  </a:lnTo>
                  <a:lnTo>
                    <a:pt x="577" y="1009"/>
                  </a:lnTo>
                  <a:lnTo>
                    <a:pt x="913" y="624"/>
                  </a:lnTo>
                  <a:lnTo>
                    <a:pt x="1345" y="336"/>
                  </a:lnTo>
                  <a:lnTo>
                    <a:pt x="1826" y="144"/>
                  </a:lnTo>
                  <a:lnTo>
                    <a:pt x="2066" y="48"/>
                  </a:lnTo>
                  <a:lnTo>
                    <a:pt x="2306" y="0"/>
                  </a:lnTo>
                  <a:lnTo>
                    <a:pt x="2306" y="0"/>
                  </a:lnTo>
                  <a:lnTo>
                    <a:pt x="2594" y="0"/>
                  </a:lnTo>
                  <a:lnTo>
                    <a:pt x="2834" y="48"/>
                  </a:lnTo>
                  <a:lnTo>
                    <a:pt x="3314" y="144"/>
                  </a:lnTo>
                  <a:lnTo>
                    <a:pt x="3795" y="384"/>
                  </a:lnTo>
                  <a:lnTo>
                    <a:pt x="4227" y="672"/>
                  </a:lnTo>
                  <a:lnTo>
                    <a:pt x="4563" y="1057"/>
                  </a:lnTo>
                  <a:lnTo>
                    <a:pt x="4851" y="1537"/>
                  </a:lnTo>
                  <a:lnTo>
                    <a:pt x="5043" y="2017"/>
                  </a:lnTo>
                  <a:lnTo>
                    <a:pt x="5139" y="2593"/>
                  </a:lnTo>
                </a:path>
              </a:pathLst>
            </a:custGeom>
            <a:no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611" name="Google Shape;4611;p67"/>
            <p:cNvSpPr/>
            <p:nvPr/>
          </p:nvSpPr>
          <p:spPr>
            <a:xfrm>
              <a:off x="5344400" y="3911625"/>
              <a:ext cx="74450" cy="82875"/>
            </a:xfrm>
            <a:custGeom>
              <a:avLst/>
              <a:gdLst/>
              <a:ahLst/>
              <a:cxnLst/>
              <a:rect l="l" t="t" r="r" b="b"/>
              <a:pathLst>
                <a:path w="2978" h="3315" extrusionOk="0">
                  <a:moveTo>
                    <a:pt x="1345" y="1"/>
                  </a:moveTo>
                  <a:lnTo>
                    <a:pt x="1057" y="49"/>
                  </a:lnTo>
                  <a:lnTo>
                    <a:pt x="769" y="193"/>
                  </a:lnTo>
                  <a:lnTo>
                    <a:pt x="529" y="385"/>
                  </a:lnTo>
                  <a:lnTo>
                    <a:pt x="336" y="577"/>
                  </a:lnTo>
                  <a:lnTo>
                    <a:pt x="144" y="865"/>
                  </a:lnTo>
                  <a:lnTo>
                    <a:pt x="48" y="1153"/>
                  </a:lnTo>
                  <a:lnTo>
                    <a:pt x="0" y="1441"/>
                  </a:lnTo>
                  <a:lnTo>
                    <a:pt x="0" y="1778"/>
                  </a:lnTo>
                  <a:lnTo>
                    <a:pt x="48" y="2114"/>
                  </a:lnTo>
                  <a:lnTo>
                    <a:pt x="144" y="2402"/>
                  </a:lnTo>
                  <a:lnTo>
                    <a:pt x="288" y="2642"/>
                  </a:lnTo>
                  <a:lnTo>
                    <a:pt x="480" y="2882"/>
                  </a:lnTo>
                  <a:lnTo>
                    <a:pt x="721" y="3074"/>
                  </a:lnTo>
                  <a:lnTo>
                    <a:pt x="961" y="3170"/>
                  </a:lnTo>
                  <a:lnTo>
                    <a:pt x="1201" y="3266"/>
                  </a:lnTo>
                  <a:lnTo>
                    <a:pt x="1489" y="3314"/>
                  </a:lnTo>
                  <a:lnTo>
                    <a:pt x="1633" y="3314"/>
                  </a:lnTo>
                  <a:lnTo>
                    <a:pt x="1921" y="3218"/>
                  </a:lnTo>
                  <a:lnTo>
                    <a:pt x="2209" y="3122"/>
                  </a:lnTo>
                  <a:lnTo>
                    <a:pt x="2450" y="2930"/>
                  </a:lnTo>
                  <a:lnTo>
                    <a:pt x="2642" y="2738"/>
                  </a:lnTo>
                  <a:lnTo>
                    <a:pt x="2834" y="2450"/>
                  </a:lnTo>
                  <a:lnTo>
                    <a:pt x="2930" y="2162"/>
                  </a:lnTo>
                  <a:lnTo>
                    <a:pt x="2978" y="1874"/>
                  </a:lnTo>
                  <a:lnTo>
                    <a:pt x="2978" y="1537"/>
                  </a:lnTo>
                  <a:lnTo>
                    <a:pt x="2930" y="1201"/>
                  </a:lnTo>
                  <a:lnTo>
                    <a:pt x="2834" y="913"/>
                  </a:lnTo>
                  <a:lnTo>
                    <a:pt x="2690" y="673"/>
                  </a:lnTo>
                  <a:lnTo>
                    <a:pt x="2498" y="433"/>
                  </a:lnTo>
                  <a:lnTo>
                    <a:pt x="2257" y="241"/>
                  </a:lnTo>
                  <a:lnTo>
                    <a:pt x="2017" y="97"/>
                  </a:lnTo>
                  <a:lnTo>
                    <a:pt x="1777" y="49"/>
                  </a:lnTo>
                  <a:lnTo>
                    <a:pt x="1489" y="1"/>
                  </a:lnTo>
                  <a:close/>
                </a:path>
              </a:pathLst>
            </a:custGeom>
            <a:solidFill>
              <a:srgbClr val="BF501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612" name="Google Shape;4612;p67"/>
            <p:cNvSpPr/>
            <p:nvPr/>
          </p:nvSpPr>
          <p:spPr>
            <a:xfrm>
              <a:off x="5344400" y="3911625"/>
              <a:ext cx="74450" cy="82875"/>
            </a:xfrm>
            <a:custGeom>
              <a:avLst/>
              <a:gdLst/>
              <a:ahLst/>
              <a:cxnLst/>
              <a:rect l="l" t="t" r="r" b="b"/>
              <a:pathLst>
                <a:path w="2978" h="3315" fill="none" extrusionOk="0">
                  <a:moveTo>
                    <a:pt x="1489" y="1"/>
                  </a:moveTo>
                  <a:lnTo>
                    <a:pt x="1489" y="1"/>
                  </a:lnTo>
                  <a:lnTo>
                    <a:pt x="1345" y="1"/>
                  </a:lnTo>
                  <a:lnTo>
                    <a:pt x="1345" y="1"/>
                  </a:lnTo>
                  <a:lnTo>
                    <a:pt x="1057" y="49"/>
                  </a:lnTo>
                  <a:lnTo>
                    <a:pt x="769" y="193"/>
                  </a:lnTo>
                  <a:lnTo>
                    <a:pt x="529" y="385"/>
                  </a:lnTo>
                  <a:lnTo>
                    <a:pt x="336" y="577"/>
                  </a:lnTo>
                  <a:lnTo>
                    <a:pt x="144" y="865"/>
                  </a:lnTo>
                  <a:lnTo>
                    <a:pt x="48" y="1153"/>
                  </a:lnTo>
                  <a:lnTo>
                    <a:pt x="0" y="1441"/>
                  </a:lnTo>
                  <a:lnTo>
                    <a:pt x="0" y="1778"/>
                  </a:lnTo>
                  <a:lnTo>
                    <a:pt x="0" y="1778"/>
                  </a:lnTo>
                  <a:lnTo>
                    <a:pt x="48" y="2114"/>
                  </a:lnTo>
                  <a:lnTo>
                    <a:pt x="144" y="2402"/>
                  </a:lnTo>
                  <a:lnTo>
                    <a:pt x="288" y="2642"/>
                  </a:lnTo>
                  <a:lnTo>
                    <a:pt x="480" y="2882"/>
                  </a:lnTo>
                  <a:lnTo>
                    <a:pt x="721" y="3074"/>
                  </a:lnTo>
                  <a:lnTo>
                    <a:pt x="961" y="3170"/>
                  </a:lnTo>
                  <a:lnTo>
                    <a:pt x="1201" y="3266"/>
                  </a:lnTo>
                  <a:lnTo>
                    <a:pt x="1489" y="3314"/>
                  </a:lnTo>
                  <a:lnTo>
                    <a:pt x="1489" y="3314"/>
                  </a:lnTo>
                  <a:lnTo>
                    <a:pt x="1633" y="3314"/>
                  </a:lnTo>
                  <a:lnTo>
                    <a:pt x="1633" y="3314"/>
                  </a:lnTo>
                  <a:lnTo>
                    <a:pt x="1921" y="3218"/>
                  </a:lnTo>
                  <a:lnTo>
                    <a:pt x="2209" y="3122"/>
                  </a:lnTo>
                  <a:lnTo>
                    <a:pt x="2450" y="2930"/>
                  </a:lnTo>
                  <a:lnTo>
                    <a:pt x="2642" y="2738"/>
                  </a:lnTo>
                  <a:lnTo>
                    <a:pt x="2834" y="2450"/>
                  </a:lnTo>
                  <a:lnTo>
                    <a:pt x="2930" y="2162"/>
                  </a:lnTo>
                  <a:lnTo>
                    <a:pt x="2978" y="1874"/>
                  </a:lnTo>
                  <a:lnTo>
                    <a:pt x="2978" y="1537"/>
                  </a:lnTo>
                  <a:lnTo>
                    <a:pt x="2978" y="1537"/>
                  </a:lnTo>
                  <a:lnTo>
                    <a:pt x="2930" y="1201"/>
                  </a:lnTo>
                  <a:lnTo>
                    <a:pt x="2834" y="913"/>
                  </a:lnTo>
                  <a:lnTo>
                    <a:pt x="2690" y="673"/>
                  </a:lnTo>
                  <a:lnTo>
                    <a:pt x="2498" y="433"/>
                  </a:lnTo>
                  <a:lnTo>
                    <a:pt x="2257" y="241"/>
                  </a:lnTo>
                  <a:lnTo>
                    <a:pt x="2017" y="97"/>
                  </a:lnTo>
                  <a:lnTo>
                    <a:pt x="1777" y="49"/>
                  </a:lnTo>
                  <a:lnTo>
                    <a:pt x="1489" y="1"/>
                  </a:lnTo>
                </a:path>
              </a:pathLst>
            </a:custGeom>
            <a:no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613" name="Google Shape;4613;p67"/>
            <p:cNvSpPr/>
            <p:nvPr/>
          </p:nvSpPr>
          <p:spPr>
            <a:xfrm>
              <a:off x="5289175" y="3562250"/>
              <a:ext cx="543900" cy="393825"/>
            </a:xfrm>
            <a:custGeom>
              <a:avLst/>
              <a:gdLst/>
              <a:ahLst/>
              <a:cxnLst/>
              <a:rect l="l" t="t" r="r" b="b"/>
              <a:pathLst>
                <a:path w="21756" h="15753" extrusionOk="0">
                  <a:moveTo>
                    <a:pt x="6195" y="0"/>
                  </a:moveTo>
                  <a:lnTo>
                    <a:pt x="5379" y="48"/>
                  </a:lnTo>
                  <a:lnTo>
                    <a:pt x="4659" y="144"/>
                  </a:lnTo>
                  <a:lnTo>
                    <a:pt x="4178" y="240"/>
                  </a:lnTo>
                  <a:lnTo>
                    <a:pt x="3986" y="336"/>
                  </a:lnTo>
                  <a:lnTo>
                    <a:pt x="3890" y="384"/>
                  </a:lnTo>
                  <a:lnTo>
                    <a:pt x="3794" y="481"/>
                  </a:lnTo>
                  <a:lnTo>
                    <a:pt x="3794" y="577"/>
                  </a:lnTo>
                  <a:lnTo>
                    <a:pt x="3938" y="913"/>
                  </a:lnTo>
                  <a:lnTo>
                    <a:pt x="4082" y="1201"/>
                  </a:lnTo>
                  <a:lnTo>
                    <a:pt x="4226" y="1441"/>
                  </a:lnTo>
                  <a:lnTo>
                    <a:pt x="4418" y="1633"/>
                  </a:lnTo>
                  <a:lnTo>
                    <a:pt x="4659" y="1873"/>
                  </a:lnTo>
                  <a:lnTo>
                    <a:pt x="4803" y="1969"/>
                  </a:lnTo>
                  <a:lnTo>
                    <a:pt x="4803" y="1969"/>
                  </a:lnTo>
                  <a:lnTo>
                    <a:pt x="4322" y="1825"/>
                  </a:lnTo>
                  <a:lnTo>
                    <a:pt x="3314" y="1633"/>
                  </a:lnTo>
                  <a:lnTo>
                    <a:pt x="2786" y="1537"/>
                  </a:lnTo>
                  <a:lnTo>
                    <a:pt x="2353" y="1537"/>
                  </a:lnTo>
                  <a:lnTo>
                    <a:pt x="2209" y="1585"/>
                  </a:lnTo>
                  <a:lnTo>
                    <a:pt x="2065" y="1633"/>
                  </a:lnTo>
                  <a:lnTo>
                    <a:pt x="2017" y="1729"/>
                  </a:lnTo>
                  <a:lnTo>
                    <a:pt x="2065" y="1825"/>
                  </a:lnTo>
                  <a:lnTo>
                    <a:pt x="2353" y="2402"/>
                  </a:lnTo>
                  <a:lnTo>
                    <a:pt x="2689" y="2882"/>
                  </a:lnTo>
                  <a:lnTo>
                    <a:pt x="3122" y="3362"/>
                  </a:lnTo>
                  <a:lnTo>
                    <a:pt x="2689" y="3506"/>
                  </a:lnTo>
                  <a:lnTo>
                    <a:pt x="1873" y="3890"/>
                  </a:lnTo>
                  <a:lnTo>
                    <a:pt x="1441" y="4130"/>
                  </a:lnTo>
                  <a:lnTo>
                    <a:pt x="1105" y="4371"/>
                  </a:lnTo>
                  <a:lnTo>
                    <a:pt x="961" y="4515"/>
                  </a:lnTo>
                  <a:lnTo>
                    <a:pt x="913" y="4611"/>
                  </a:lnTo>
                  <a:lnTo>
                    <a:pt x="865" y="4707"/>
                  </a:lnTo>
                  <a:lnTo>
                    <a:pt x="913" y="4803"/>
                  </a:lnTo>
                  <a:lnTo>
                    <a:pt x="1009" y="4947"/>
                  </a:lnTo>
                  <a:lnTo>
                    <a:pt x="1201" y="5091"/>
                  </a:lnTo>
                  <a:lnTo>
                    <a:pt x="1633" y="5331"/>
                  </a:lnTo>
                  <a:lnTo>
                    <a:pt x="1297" y="5715"/>
                  </a:lnTo>
                  <a:lnTo>
                    <a:pt x="1057" y="6148"/>
                  </a:lnTo>
                  <a:lnTo>
                    <a:pt x="816" y="6532"/>
                  </a:lnTo>
                  <a:lnTo>
                    <a:pt x="624" y="6964"/>
                  </a:lnTo>
                  <a:lnTo>
                    <a:pt x="432" y="7396"/>
                  </a:lnTo>
                  <a:lnTo>
                    <a:pt x="288" y="7828"/>
                  </a:lnTo>
                  <a:lnTo>
                    <a:pt x="96" y="8693"/>
                  </a:lnTo>
                  <a:lnTo>
                    <a:pt x="0" y="9605"/>
                  </a:lnTo>
                  <a:lnTo>
                    <a:pt x="0" y="10422"/>
                  </a:lnTo>
                  <a:lnTo>
                    <a:pt x="48" y="11238"/>
                  </a:lnTo>
                  <a:lnTo>
                    <a:pt x="144" y="12055"/>
                  </a:lnTo>
                  <a:lnTo>
                    <a:pt x="288" y="12775"/>
                  </a:lnTo>
                  <a:lnTo>
                    <a:pt x="432" y="13447"/>
                  </a:lnTo>
                  <a:lnTo>
                    <a:pt x="816" y="14552"/>
                  </a:lnTo>
                  <a:lnTo>
                    <a:pt x="1105" y="15320"/>
                  </a:lnTo>
                  <a:lnTo>
                    <a:pt x="1249" y="15560"/>
                  </a:lnTo>
                  <a:lnTo>
                    <a:pt x="1249" y="15176"/>
                  </a:lnTo>
                  <a:lnTo>
                    <a:pt x="1345" y="14888"/>
                  </a:lnTo>
                  <a:lnTo>
                    <a:pt x="1441" y="14600"/>
                  </a:lnTo>
                  <a:lnTo>
                    <a:pt x="1585" y="14360"/>
                  </a:lnTo>
                  <a:lnTo>
                    <a:pt x="1825" y="14120"/>
                  </a:lnTo>
                  <a:lnTo>
                    <a:pt x="1969" y="14024"/>
                  </a:lnTo>
                  <a:lnTo>
                    <a:pt x="2545" y="13784"/>
                  </a:lnTo>
                  <a:lnTo>
                    <a:pt x="3074" y="13687"/>
                  </a:lnTo>
                  <a:lnTo>
                    <a:pt x="3506" y="13687"/>
                  </a:lnTo>
                  <a:lnTo>
                    <a:pt x="3890" y="13784"/>
                  </a:lnTo>
                  <a:lnTo>
                    <a:pt x="4226" y="13976"/>
                  </a:lnTo>
                  <a:lnTo>
                    <a:pt x="4514" y="14168"/>
                  </a:lnTo>
                  <a:lnTo>
                    <a:pt x="4755" y="14456"/>
                  </a:lnTo>
                  <a:lnTo>
                    <a:pt x="4995" y="14696"/>
                  </a:lnTo>
                  <a:lnTo>
                    <a:pt x="5235" y="15080"/>
                  </a:lnTo>
                  <a:lnTo>
                    <a:pt x="5379" y="15416"/>
                  </a:lnTo>
                  <a:lnTo>
                    <a:pt x="5523" y="15657"/>
                  </a:lnTo>
                  <a:lnTo>
                    <a:pt x="5619" y="15705"/>
                  </a:lnTo>
                  <a:lnTo>
                    <a:pt x="5667" y="15753"/>
                  </a:lnTo>
                  <a:lnTo>
                    <a:pt x="5715" y="15705"/>
                  </a:lnTo>
                  <a:lnTo>
                    <a:pt x="5763" y="15608"/>
                  </a:lnTo>
                  <a:lnTo>
                    <a:pt x="5763" y="15224"/>
                  </a:lnTo>
                  <a:lnTo>
                    <a:pt x="5667" y="14696"/>
                  </a:lnTo>
                  <a:lnTo>
                    <a:pt x="5571" y="14120"/>
                  </a:lnTo>
                  <a:lnTo>
                    <a:pt x="5283" y="13063"/>
                  </a:lnTo>
                  <a:lnTo>
                    <a:pt x="5139" y="12535"/>
                  </a:lnTo>
                  <a:lnTo>
                    <a:pt x="5187" y="12295"/>
                  </a:lnTo>
                  <a:lnTo>
                    <a:pt x="5379" y="11670"/>
                  </a:lnTo>
                  <a:lnTo>
                    <a:pt x="5523" y="11238"/>
                  </a:lnTo>
                  <a:lnTo>
                    <a:pt x="5715" y="10806"/>
                  </a:lnTo>
                  <a:lnTo>
                    <a:pt x="6003" y="10278"/>
                  </a:lnTo>
                  <a:lnTo>
                    <a:pt x="6291" y="9749"/>
                  </a:lnTo>
                  <a:lnTo>
                    <a:pt x="6291" y="9749"/>
                  </a:lnTo>
                  <a:lnTo>
                    <a:pt x="6243" y="10614"/>
                  </a:lnTo>
                  <a:lnTo>
                    <a:pt x="6291" y="10854"/>
                  </a:lnTo>
                  <a:lnTo>
                    <a:pt x="6291" y="10950"/>
                  </a:lnTo>
                  <a:lnTo>
                    <a:pt x="6339" y="10950"/>
                  </a:lnTo>
                  <a:lnTo>
                    <a:pt x="6628" y="10806"/>
                  </a:lnTo>
                  <a:lnTo>
                    <a:pt x="7156" y="10470"/>
                  </a:lnTo>
                  <a:lnTo>
                    <a:pt x="8693" y="9317"/>
                  </a:lnTo>
                  <a:lnTo>
                    <a:pt x="10229" y="8020"/>
                  </a:lnTo>
                  <a:lnTo>
                    <a:pt x="10806" y="7492"/>
                  </a:lnTo>
                  <a:lnTo>
                    <a:pt x="11094" y="7108"/>
                  </a:lnTo>
                  <a:lnTo>
                    <a:pt x="10710" y="7732"/>
                  </a:lnTo>
                  <a:lnTo>
                    <a:pt x="9749" y="9077"/>
                  </a:lnTo>
                  <a:lnTo>
                    <a:pt x="9317" y="9749"/>
                  </a:lnTo>
                  <a:lnTo>
                    <a:pt x="8933" y="10374"/>
                  </a:lnTo>
                  <a:lnTo>
                    <a:pt x="8693" y="10854"/>
                  </a:lnTo>
                  <a:lnTo>
                    <a:pt x="8693" y="10950"/>
                  </a:lnTo>
                  <a:lnTo>
                    <a:pt x="8693" y="11046"/>
                  </a:lnTo>
                  <a:lnTo>
                    <a:pt x="9413" y="11046"/>
                  </a:lnTo>
                  <a:lnTo>
                    <a:pt x="10662" y="10950"/>
                  </a:lnTo>
                  <a:lnTo>
                    <a:pt x="11334" y="10854"/>
                  </a:lnTo>
                  <a:lnTo>
                    <a:pt x="11958" y="10710"/>
                  </a:lnTo>
                  <a:lnTo>
                    <a:pt x="12535" y="10518"/>
                  </a:lnTo>
                  <a:lnTo>
                    <a:pt x="12727" y="10422"/>
                  </a:lnTo>
                  <a:lnTo>
                    <a:pt x="12919" y="10278"/>
                  </a:lnTo>
                  <a:lnTo>
                    <a:pt x="13207" y="9990"/>
                  </a:lnTo>
                  <a:lnTo>
                    <a:pt x="13495" y="9605"/>
                  </a:lnTo>
                  <a:lnTo>
                    <a:pt x="14023" y="8741"/>
                  </a:lnTo>
                  <a:lnTo>
                    <a:pt x="14408" y="8020"/>
                  </a:lnTo>
                  <a:lnTo>
                    <a:pt x="14552" y="7732"/>
                  </a:lnTo>
                  <a:lnTo>
                    <a:pt x="14456" y="8165"/>
                  </a:lnTo>
                  <a:lnTo>
                    <a:pt x="14119" y="9221"/>
                  </a:lnTo>
                  <a:lnTo>
                    <a:pt x="13927" y="9797"/>
                  </a:lnTo>
                  <a:lnTo>
                    <a:pt x="13687" y="10326"/>
                  </a:lnTo>
                  <a:lnTo>
                    <a:pt x="13447" y="10758"/>
                  </a:lnTo>
                  <a:lnTo>
                    <a:pt x="13303" y="10902"/>
                  </a:lnTo>
                  <a:lnTo>
                    <a:pt x="13159" y="11046"/>
                  </a:lnTo>
                  <a:lnTo>
                    <a:pt x="13543" y="10902"/>
                  </a:lnTo>
                  <a:lnTo>
                    <a:pt x="14504" y="10566"/>
                  </a:lnTo>
                  <a:lnTo>
                    <a:pt x="15032" y="10374"/>
                  </a:lnTo>
                  <a:lnTo>
                    <a:pt x="15512" y="10134"/>
                  </a:lnTo>
                  <a:lnTo>
                    <a:pt x="15944" y="9845"/>
                  </a:lnTo>
                  <a:lnTo>
                    <a:pt x="16233" y="9605"/>
                  </a:lnTo>
                  <a:lnTo>
                    <a:pt x="16377" y="9317"/>
                  </a:lnTo>
                  <a:lnTo>
                    <a:pt x="16569" y="8981"/>
                  </a:lnTo>
                  <a:lnTo>
                    <a:pt x="16905" y="8069"/>
                  </a:lnTo>
                  <a:lnTo>
                    <a:pt x="17529" y="8405"/>
                  </a:lnTo>
                  <a:lnTo>
                    <a:pt x="18058" y="8789"/>
                  </a:lnTo>
                  <a:lnTo>
                    <a:pt x="18490" y="9221"/>
                  </a:lnTo>
                  <a:lnTo>
                    <a:pt x="18922" y="9653"/>
                  </a:lnTo>
                  <a:lnTo>
                    <a:pt x="19258" y="10134"/>
                  </a:lnTo>
                  <a:lnTo>
                    <a:pt x="19594" y="10662"/>
                  </a:lnTo>
                  <a:lnTo>
                    <a:pt x="19834" y="11142"/>
                  </a:lnTo>
                  <a:lnTo>
                    <a:pt x="20027" y="11622"/>
                  </a:lnTo>
                  <a:lnTo>
                    <a:pt x="20363" y="12535"/>
                  </a:lnTo>
                  <a:lnTo>
                    <a:pt x="20507" y="13303"/>
                  </a:lnTo>
                  <a:lnTo>
                    <a:pt x="20651" y="14024"/>
                  </a:lnTo>
                  <a:lnTo>
                    <a:pt x="20795" y="13159"/>
                  </a:lnTo>
                  <a:lnTo>
                    <a:pt x="20891" y="12295"/>
                  </a:lnTo>
                  <a:lnTo>
                    <a:pt x="20939" y="11430"/>
                  </a:lnTo>
                  <a:lnTo>
                    <a:pt x="20939" y="10566"/>
                  </a:lnTo>
                  <a:lnTo>
                    <a:pt x="20891" y="9845"/>
                  </a:lnTo>
                  <a:lnTo>
                    <a:pt x="20843" y="9173"/>
                  </a:lnTo>
                  <a:lnTo>
                    <a:pt x="20747" y="8501"/>
                  </a:lnTo>
                  <a:lnTo>
                    <a:pt x="20603" y="7876"/>
                  </a:lnTo>
                  <a:lnTo>
                    <a:pt x="20891" y="8069"/>
                  </a:lnTo>
                  <a:lnTo>
                    <a:pt x="21083" y="8213"/>
                  </a:lnTo>
                  <a:lnTo>
                    <a:pt x="21323" y="8213"/>
                  </a:lnTo>
                  <a:lnTo>
                    <a:pt x="21371" y="8165"/>
                  </a:lnTo>
                  <a:lnTo>
                    <a:pt x="21563" y="7540"/>
                  </a:lnTo>
                  <a:lnTo>
                    <a:pt x="21659" y="7108"/>
                  </a:lnTo>
                  <a:lnTo>
                    <a:pt x="21707" y="6628"/>
                  </a:lnTo>
                  <a:lnTo>
                    <a:pt x="21755" y="6148"/>
                  </a:lnTo>
                  <a:lnTo>
                    <a:pt x="21707" y="5667"/>
                  </a:lnTo>
                  <a:lnTo>
                    <a:pt x="21611" y="5427"/>
                  </a:lnTo>
                  <a:lnTo>
                    <a:pt x="21515" y="5235"/>
                  </a:lnTo>
                  <a:lnTo>
                    <a:pt x="21419" y="5091"/>
                  </a:lnTo>
                  <a:lnTo>
                    <a:pt x="21227" y="4947"/>
                  </a:lnTo>
                  <a:lnTo>
                    <a:pt x="20843" y="4707"/>
                  </a:lnTo>
                  <a:lnTo>
                    <a:pt x="20411" y="4467"/>
                  </a:lnTo>
                  <a:lnTo>
                    <a:pt x="19594" y="4082"/>
                  </a:lnTo>
                  <a:lnTo>
                    <a:pt x="18922" y="3842"/>
                  </a:lnTo>
                  <a:lnTo>
                    <a:pt x="18634" y="3746"/>
                  </a:lnTo>
                  <a:lnTo>
                    <a:pt x="18538" y="3410"/>
                  </a:lnTo>
                  <a:lnTo>
                    <a:pt x="18442" y="3074"/>
                  </a:lnTo>
                  <a:lnTo>
                    <a:pt x="18202" y="2642"/>
                  </a:lnTo>
                  <a:lnTo>
                    <a:pt x="17913" y="2113"/>
                  </a:lnTo>
                  <a:lnTo>
                    <a:pt x="17673" y="1873"/>
                  </a:lnTo>
                  <a:lnTo>
                    <a:pt x="17433" y="1633"/>
                  </a:lnTo>
                  <a:lnTo>
                    <a:pt x="17145" y="1393"/>
                  </a:lnTo>
                  <a:lnTo>
                    <a:pt x="16809" y="1153"/>
                  </a:lnTo>
                  <a:lnTo>
                    <a:pt x="16425" y="913"/>
                  </a:lnTo>
                  <a:lnTo>
                    <a:pt x="15992" y="721"/>
                  </a:lnTo>
                  <a:lnTo>
                    <a:pt x="15608" y="625"/>
                  </a:lnTo>
                  <a:lnTo>
                    <a:pt x="14984" y="481"/>
                  </a:lnTo>
                  <a:lnTo>
                    <a:pt x="13399" y="288"/>
                  </a:lnTo>
                  <a:lnTo>
                    <a:pt x="11382" y="96"/>
                  </a:lnTo>
                  <a:lnTo>
                    <a:pt x="9173" y="0"/>
                  </a:lnTo>
                  <a:close/>
                </a:path>
              </a:pathLst>
            </a:custGeom>
            <a:solidFill>
              <a:srgbClr val="210A0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614" name="Google Shape;4614;p67"/>
            <p:cNvSpPr/>
            <p:nvPr/>
          </p:nvSpPr>
          <p:spPr>
            <a:xfrm>
              <a:off x="5289175" y="3562250"/>
              <a:ext cx="543900" cy="393825"/>
            </a:xfrm>
            <a:custGeom>
              <a:avLst/>
              <a:gdLst/>
              <a:ahLst/>
              <a:cxnLst/>
              <a:rect l="l" t="t" r="r" b="b"/>
              <a:pathLst>
                <a:path w="21756" h="15753" fill="none" extrusionOk="0">
                  <a:moveTo>
                    <a:pt x="21227" y="4947"/>
                  </a:moveTo>
                  <a:lnTo>
                    <a:pt x="21227" y="4947"/>
                  </a:lnTo>
                  <a:lnTo>
                    <a:pt x="20843" y="4707"/>
                  </a:lnTo>
                  <a:lnTo>
                    <a:pt x="20411" y="4467"/>
                  </a:lnTo>
                  <a:lnTo>
                    <a:pt x="19594" y="4082"/>
                  </a:lnTo>
                  <a:lnTo>
                    <a:pt x="18922" y="3842"/>
                  </a:lnTo>
                  <a:lnTo>
                    <a:pt x="18634" y="3746"/>
                  </a:lnTo>
                  <a:lnTo>
                    <a:pt x="18634" y="3746"/>
                  </a:lnTo>
                  <a:lnTo>
                    <a:pt x="18538" y="3410"/>
                  </a:lnTo>
                  <a:lnTo>
                    <a:pt x="18442" y="3074"/>
                  </a:lnTo>
                  <a:lnTo>
                    <a:pt x="18202" y="2642"/>
                  </a:lnTo>
                  <a:lnTo>
                    <a:pt x="17913" y="2113"/>
                  </a:lnTo>
                  <a:lnTo>
                    <a:pt x="17673" y="1873"/>
                  </a:lnTo>
                  <a:lnTo>
                    <a:pt x="17433" y="1633"/>
                  </a:lnTo>
                  <a:lnTo>
                    <a:pt x="17145" y="1393"/>
                  </a:lnTo>
                  <a:lnTo>
                    <a:pt x="16809" y="1153"/>
                  </a:lnTo>
                  <a:lnTo>
                    <a:pt x="16425" y="913"/>
                  </a:lnTo>
                  <a:lnTo>
                    <a:pt x="15992" y="721"/>
                  </a:lnTo>
                  <a:lnTo>
                    <a:pt x="15992" y="721"/>
                  </a:lnTo>
                  <a:lnTo>
                    <a:pt x="15608" y="625"/>
                  </a:lnTo>
                  <a:lnTo>
                    <a:pt x="14984" y="481"/>
                  </a:lnTo>
                  <a:lnTo>
                    <a:pt x="13399" y="288"/>
                  </a:lnTo>
                  <a:lnTo>
                    <a:pt x="11382" y="96"/>
                  </a:lnTo>
                  <a:lnTo>
                    <a:pt x="9173" y="0"/>
                  </a:lnTo>
                  <a:lnTo>
                    <a:pt x="7108" y="0"/>
                  </a:lnTo>
                  <a:lnTo>
                    <a:pt x="6195" y="0"/>
                  </a:lnTo>
                  <a:lnTo>
                    <a:pt x="5379" y="48"/>
                  </a:lnTo>
                  <a:lnTo>
                    <a:pt x="4659" y="144"/>
                  </a:lnTo>
                  <a:lnTo>
                    <a:pt x="4178" y="240"/>
                  </a:lnTo>
                  <a:lnTo>
                    <a:pt x="3986" y="336"/>
                  </a:lnTo>
                  <a:lnTo>
                    <a:pt x="3890" y="384"/>
                  </a:lnTo>
                  <a:lnTo>
                    <a:pt x="3794" y="481"/>
                  </a:lnTo>
                  <a:lnTo>
                    <a:pt x="3794" y="577"/>
                  </a:lnTo>
                  <a:lnTo>
                    <a:pt x="3794" y="577"/>
                  </a:lnTo>
                  <a:lnTo>
                    <a:pt x="3938" y="913"/>
                  </a:lnTo>
                  <a:lnTo>
                    <a:pt x="4082" y="1201"/>
                  </a:lnTo>
                  <a:lnTo>
                    <a:pt x="4226" y="1441"/>
                  </a:lnTo>
                  <a:lnTo>
                    <a:pt x="4418" y="1633"/>
                  </a:lnTo>
                  <a:lnTo>
                    <a:pt x="4659" y="1873"/>
                  </a:lnTo>
                  <a:lnTo>
                    <a:pt x="4803" y="1969"/>
                  </a:lnTo>
                  <a:lnTo>
                    <a:pt x="4803" y="1969"/>
                  </a:lnTo>
                  <a:lnTo>
                    <a:pt x="4322" y="1825"/>
                  </a:lnTo>
                  <a:lnTo>
                    <a:pt x="3314" y="1633"/>
                  </a:lnTo>
                  <a:lnTo>
                    <a:pt x="2786" y="1537"/>
                  </a:lnTo>
                  <a:lnTo>
                    <a:pt x="2353" y="1537"/>
                  </a:lnTo>
                  <a:lnTo>
                    <a:pt x="2209" y="1585"/>
                  </a:lnTo>
                  <a:lnTo>
                    <a:pt x="2065" y="1633"/>
                  </a:lnTo>
                  <a:lnTo>
                    <a:pt x="2017" y="1729"/>
                  </a:lnTo>
                  <a:lnTo>
                    <a:pt x="2065" y="1825"/>
                  </a:lnTo>
                  <a:lnTo>
                    <a:pt x="2065" y="1825"/>
                  </a:lnTo>
                  <a:lnTo>
                    <a:pt x="2353" y="2402"/>
                  </a:lnTo>
                  <a:lnTo>
                    <a:pt x="2689" y="2882"/>
                  </a:lnTo>
                  <a:lnTo>
                    <a:pt x="3122" y="3362"/>
                  </a:lnTo>
                  <a:lnTo>
                    <a:pt x="3122" y="3362"/>
                  </a:lnTo>
                  <a:lnTo>
                    <a:pt x="2689" y="3506"/>
                  </a:lnTo>
                  <a:lnTo>
                    <a:pt x="1873" y="3890"/>
                  </a:lnTo>
                  <a:lnTo>
                    <a:pt x="1441" y="4130"/>
                  </a:lnTo>
                  <a:lnTo>
                    <a:pt x="1105" y="4371"/>
                  </a:lnTo>
                  <a:lnTo>
                    <a:pt x="961" y="4515"/>
                  </a:lnTo>
                  <a:lnTo>
                    <a:pt x="913" y="4611"/>
                  </a:lnTo>
                  <a:lnTo>
                    <a:pt x="865" y="4707"/>
                  </a:lnTo>
                  <a:lnTo>
                    <a:pt x="913" y="4803"/>
                  </a:lnTo>
                  <a:lnTo>
                    <a:pt x="913" y="4803"/>
                  </a:lnTo>
                  <a:lnTo>
                    <a:pt x="1009" y="4947"/>
                  </a:lnTo>
                  <a:lnTo>
                    <a:pt x="1201" y="5091"/>
                  </a:lnTo>
                  <a:lnTo>
                    <a:pt x="1633" y="5331"/>
                  </a:lnTo>
                  <a:lnTo>
                    <a:pt x="1633" y="5331"/>
                  </a:lnTo>
                  <a:lnTo>
                    <a:pt x="1297" y="5715"/>
                  </a:lnTo>
                  <a:lnTo>
                    <a:pt x="1057" y="6148"/>
                  </a:lnTo>
                  <a:lnTo>
                    <a:pt x="816" y="6532"/>
                  </a:lnTo>
                  <a:lnTo>
                    <a:pt x="624" y="6964"/>
                  </a:lnTo>
                  <a:lnTo>
                    <a:pt x="432" y="7396"/>
                  </a:lnTo>
                  <a:lnTo>
                    <a:pt x="288" y="7828"/>
                  </a:lnTo>
                  <a:lnTo>
                    <a:pt x="96" y="8693"/>
                  </a:lnTo>
                  <a:lnTo>
                    <a:pt x="0" y="9605"/>
                  </a:lnTo>
                  <a:lnTo>
                    <a:pt x="0" y="10422"/>
                  </a:lnTo>
                  <a:lnTo>
                    <a:pt x="48" y="11238"/>
                  </a:lnTo>
                  <a:lnTo>
                    <a:pt x="144" y="12055"/>
                  </a:lnTo>
                  <a:lnTo>
                    <a:pt x="288" y="12775"/>
                  </a:lnTo>
                  <a:lnTo>
                    <a:pt x="432" y="13447"/>
                  </a:lnTo>
                  <a:lnTo>
                    <a:pt x="816" y="14552"/>
                  </a:lnTo>
                  <a:lnTo>
                    <a:pt x="1105" y="15320"/>
                  </a:lnTo>
                  <a:lnTo>
                    <a:pt x="1249" y="15560"/>
                  </a:lnTo>
                  <a:lnTo>
                    <a:pt x="1249" y="15560"/>
                  </a:lnTo>
                  <a:lnTo>
                    <a:pt x="1249" y="15176"/>
                  </a:lnTo>
                  <a:lnTo>
                    <a:pt x="1345" y="14888"/>
                  </a:lnTo>
                  <a:lnTo>
                    <a:pt x="1441" y="14600"/>
                  </a:lnTo>
                  <a:lnTo>
                    <a:pt x="1585" y="14360"/>
                  </a:lnTo>
                  <a:lnTo>
                    <a:pt x="1825" y="14120"/>
                  </a:lnTo>
                  <a:lnTo>
                    <a:pt x="1969" y="14024"/>
                  </a:lnTo>
                  <a:lnTo>
                    <a:pt x="1969" y="14024"/>
                  </a:lnTo>
                  <a:lnTo>
                    <a:pt x="2545" y="13784"/>
                  </a:lnTo>
                  <a:lnTo>
                    <a:pt x="3074" y="13687"/>
                  </a:lnTo>
                  <a:lnTo>
                    <a:pt x="3506" y="13687"/>
                  </a:lnTo>
                  <a:lnTo>
                    <a:pt x="3890" y="13784"/>
                  </a:lnTo>
                  <a:lnTo>
                    <a:pt x="4226" y="13976"/>
                  </a:lnTo>
                  <a:lnTo>
                    <a:pt x="4514" y="14168"/>
                  </a:lnTo>
                  <a:lnTo>
                    <a:pt x="4755" y="14456"/>
                  </a:lnTo>
                  <a:lnTo>
                    <a:pt x="4995" y="14696"/>
                  </a:lnTo>
                  <a:lnTo>
                    <a:pt x="4995" y="14696"/>
                  </a:lnTo>
                  <a:lnTo>
                    <a:pt x="5235" y="15080"/>
                  </a:lnTo>
                  <a:lnTo>
                    <a:pt x="5379" y="15416"/>
                  </a:lnTo>
                  <a:lnTo>
                    <a:pt x="5523" y="15657"/>
                  </a:lnTo>
                  <a:lnTo>
                    <a:pt x="5619" y="15705"/>
                  </a:lnTo>
                  <a:lnTo>
                    <a:pt x="5667" y="15753"/>
                  </a:lnTo>
                  <a:lnTo>
                    <a:pt x="5667" y="15753"/>
                  </a:lnTo>
                  <a:lnTo>
                    <a:pt x="5715" y="15705"/>
                  </a:lnTo>
                  <a:lnTo>
                    <a:pt x="5763" y="15608"/>
                  </a:lnTo>
                  <a:lnTo>
                    <a:pt x="5763" y="15224"/>
                  </a:lnTo>
                  <a:lnTo>
                    <a:pt x="5667" y="14696"/>
                  </a:lnTo>
                  <a:lnTo>
                    <a:pt x="5571" y="14120"/>
                  </a:lnTo>
                  <a:lnTo>
                    <a:pt x="5283" y="13063"/>
                  </a:lnTo>
                  <a:lnTo>
                    <a:pt x="5139" y="12535"/>
                  </a:lnTo>
                  <a:lnTo>
                    <a:pt x="5139" y="12535"/>
                  </a:lnTo>
                  <a:lnTo>
                    <a:pt x="5187" y="12295"/>
                  </a:lnTo>
                  <a:lnTo>
                    <a:pt x="5379" y="11670"/>
                  </a:lnTo>
                  <a:lnTo>
                    <a:pt x="5523" y="11238"/>
                  </a:lnTo>
                  <a:lnTo>
                    <a:pt x="5715" y="10806"/>
                  </a:lnTo>
                  <a:lnTo>
                    <a:pt x="6003" y="10278"/>
                  </a:lnTo>
                  <a:lnTo>
                    <a:pt x="6291" y="9749"/>
                  </a:lnTo>
                  <a:lnTo>
                    <a:pt x="6291" y="9749"/>
                  </a:lnTo>
                  <a:lnTo>
                    <a:pt x="6243" y="10614"/>
                  </a:lnTo>
                  <a:lnTo>
                    <a:pt x="6291" y="10854"/>
                  </a:lnTo>
                  <a:lnTo>
                    <a:pt x="6291" y="10950"/>
                  </a:lnTo>
                  <a:lnTo>
                    <a:pt x="6339" y="10950"/>
                  </a:lnTo>
                  <a:lnTo>
                    <a:pt x="6339" y="10950"/>
                  </a:lnTo>
                  <a:lnTo>
                    <a:pt x="6628" y="10806"/>
                  </a:lnTo>
                  <a:lnTo>
                    <a:pt x="7156" y="10470"/>
                  </a:lnTo>
                  <a:lnTo>
                    <a:pt x="8693" y="9317"/>
                  </a:lnTo>
                  <a:lnTo>
                    <a:pt x="10229" y="8020"/>
                  </a:lnTo>
                  <a:lnTo>
                    <a:pt x="10806" y="7492"/>
                  </a:lnTo>
                  <a:lnTo>
                    <a:pt x="11094" y="7108"/>
                  </a:lnTo>
                  <a:lnTo>
                    <a:pt x="11094" y="7108"/>
                  </a:lnTo>
                  <a:lnTo>
                    <a:pt x="10710" y="7732"/>
                  </a:lnTo>
                  <a:lnTo>
                    <a:pt x="9749" y="9077"/>
                  </a:lnTo>
                  <a:lnTo>
                    <a:pt x="9317" y="9749"/>
                  </a:lnTo>
                  <a:lnTo>
                    <a:pt x="8933" y="10374"/>
                  </a:lnTo>
                  <a:lnTo>
                    <a:pt x="8693" y="10854"/>
                  </a:lnTo>
                  <a:lnTo>
                    <a:pt x="8693" y="10950"/>
                  </a:lnTo>
                  <a:lnTo>
                    <a:pt x="8693" y="11046"/>
                  </a:lnTo>
                  <a:lnTo>
                    <a:pt x="8693" y="11046"/>
                  </a:lnTo>
                  <a:lnTo>
                    <a:pt x="9413" y="11046"/>
                  </a:lnTo>
                  <a:lnTo>
                    <a:pt x="10662" y="10950"/>
                  </a:lnTo>
                  <a:lnTo>
                    <a:pt x="11334" y="10854"/>
                  </a:lnTo>
                  <a:lnTo>
                    <a:pt x="11958" y="10710"/>
                  </a:lnTo>
                  <a:lnTo>
                    <a:pt x="12535" y="10518"/>
                  </a:lnTo>
                  <a:lnTo>
                    <a:pt x="12727" y="10422"/>
                  </a:lnTo>
                  <a:lnTo>
                    <a:pt x="12919" y="10278"/>
                  </a:lnTo>
                  <a:lnTo>
                    <a:pt x="12919" y="10278"/>
                  </a:lnTo>
                  <a:lnTo>
                    <a:pt x="13207" y="9990"/>
                  </a:lnTo>
                  <a:lnTo>
                    <a:pt x="13495" y="9605"/>
                  </a:lnTo>
                  <a:lnTo>
                    <a:pt x="14023" y="8741"/>
                  </a:lnTo>
                  <a:lnTo>
                    <a:pt x="14408" y="8020"/>
                  </a:lnTo>
                  <a:lnTo>
                    <a:pt x="14552" y="7732"/>
                  </a:lnTo>
                  <a:lnTo>
                    <a:pt x="14552" y="7732"/>
                  </a:lnTo>
                  <a:lnTo>
                    <a:pt x="14456" y="8165"/>
                  </a:lnTo>
                  <a:lnTo>
                    <a:pt x="14119" y="9221"/>
                  </a:lnTo>
                  <a:lnTo>
                    <a:pt x="13927" y="9797"/>
                  </a:lnTo>
                  <a:lnTo>
                    <a:pt x="13687" y="10326"/>
                  </a:lnTo>
                  <a:lnTo>
                    <a:pt x="13447" y="10758"/>
                  </a:lnTo>
                  <a:lnTo>
                    <a:pt x="13303" y="10902"/>
                  </a:lnTo>
                  <a:lnTo>
                    <a:pt x="13159" y="11046"/>
                  </a:lnTo>
                  <a:lnTo>
                    <a:pt x="13159" y="11046"/>
                  </a:lnTo>
                  <a:lnTo>
                    <a:pt x="13543" y="10902"/>
                  </a:lnTo>
                  <a:lnTo>
                    <a:pt x="14504" y="10566"/>
                  </a:lnTo>
                  <a:lnTo>
                    <a:pt x="15032" y="10374"/>
                  </a:lnTo>
                  <a:lnTo>
                    <a:pt x="15512" y="10134"/>
                  </a:lnTo>
                  <a:lnTo>
                    <a:pt x="15944" y="9845"/>
                  </a:lnTo>
                  <a:lnTo>
                    <a:pt x="16233" y="9605"/>
                  </a:lnTo>
                  <a:lnTo>
                    <a:pt x="16233" y="9605"/>
                  </a:lnTo>
                  <a:lnTo>
                    <a:pt x="16377" y="9317"/>
                  </a:lnTo>
                  <a:lnTo>
                    <a:pt x="16569" y="8981"/>
                  </a:lnTo>
                  <a:lnTo>
                    <a:pt x="16905" y="8069"/>
                  </a:lnTo>
                  <a:lnTo>
                    <a:pt x="16905" y="8069"/>
                  </a:lnTo>
                  <a:lnTo>
                    <a:pt x="17529" y="8405"/>
                  </a:lnTo>
                  <a:lnTo>
                    <a:pt x="18058" y="8789"/>
                  </a:lnTo>
                  <a:lnTo>
                    <a:pt x="18490" y="9221"/>
                  </a:lnTo>
                  <a:lnTo>
                    <a:pt x="18922" y="9653"/>
                  </a:lnTo>
                  <a:lnTo>
                    <a:pt x="19258" y="10134"/>
                  </a:lnTo>
                  <a:lnTo>
                    <a:pt x="19594" y="10662"/>
                  </a:lnTo>
                  <a:lnTo>
                    <a:pt x="19834" y="11142"/>
                  </a:lnTo>
                  <a:lnTo>
                    <a:pt x="20027" y="11622"/>
                  </a:lnTo>
                  <a:lnTo>
                    <a:pt x="20363" y="12535"/>
                  </a:lnTo>
                  <a:lnTo>
                    <a:pt x="20507" y="13303"/>
                  </a:lnTo>
                  <a:lnTo>
                    <a:pt x="20651" y="14024"/>
                  </a:lnTo>
                  <a:lnTo>
                    <a:pt x="20651" y="14024"/>
                  </a:lnTo>
                  <a:lnTo>
                    <a:pt x="20795" y="13159"/>
                  </a:lnTo>
                  <a:lnTo>
                    <a:pt x="20891" y="12295"/>
                  </a:lnTo>
                  <a:lnTo>
                    <a:pt x="20939" y="11430"/>
                  </a:lnTo>
                  <a:lnTo>
                    <a:pt x="20939" y="10566"/>
                  </a:lnTo>
                  <a:lnTo>
                    <a:pt x="20939" y="10566"/>
                  </a:lnTo>
                  <a:lnTo>
                    <a:pt x="20891" y="9845"/>
                  </a:lnTo>
                  <a:lnTo>
                    <a:pt x="20843" y="9173"/>
                  </a:lnTo>
                  <a:lnTo>
                    <a:pt x="20747" y="8501"/>
                  </a:lnTo>
                  <a:lnTo>
                    <a:pt x="20603" y="7876"/>
                  </a:lnTo>
                  <a:lnTo>
                    <a:pt x="20603" y="7876"/>
                  </a:lnTo>
                  <a:lnTo>
                    <a:pt x="20891" y="8069"/>
                  </a:lnTo>
                  <a:lnTo>
                    <a:pt x="21083" y="8213"/>
                  </a:lnTo>
                  <a:lnTo>
                    <a:pt x="21275" y="8213"/>
                  </a:lnTo>
                  <a:lnTo>
                    <a:pt x="21323" y="8213"/>
                  </a:lnTo>
                  <a:lnTo>
                    <a:pt x="21371" y="8165"/>
                  </a:lnTo>
                  <a:lnTo>
                    <a:pt x="21371" y="8165"/>
                  </a:lnTo>
                  <a:lnTo>
                    <a:pt x="21563" y="7540"/>
                  </a:lnTo>
                  <a:lnTo>
                    <a:pt x="21659" y="7108"/>
                  </a:lnTo>
                  <a:lnTo>
                    <a:pt x="21707" y="6628"/>
                  </a:lnTo>
                  <a:lnTo>
                    <a:pt x="21755" y="6148"/>
                  </a:lnTo>
                  <a:lnTo>
                    <a:pt x="21707" y="5667"/>
                  </a:lnTo>
                  <a:lnTo>
                    <a:pt x="21611" y="5427"/>
                  </a:lnTo>
                  <a:lnTo>
                    <a:pt x="21515" y="5235"/>
                  </a:lnTo>
                  <a:lnTo>
                    <a:pt x="21419" y="5091"/>
                  </a:lnTo>
                  <a:lnTo>
                    <a:pt x="21227" y="4947"/>
                  </a:lnTo>
                </a:path>
              </a:pathLst>
            </a:custGeom>
            <a:no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615" name="Google Shape;4615;p67"/>
            <p:cNvSpPr/>
            <p:nvPr/>
          </p:nvSpPr>
          <p:spPr>
            <a:xfrm>
              <a:off x="5289175" y="3562250"/>
              <a:ext cx="543900" cy="393825"/>
            </a:xfrm>
            <a:custGeom>
              <a:avLst/>
              <a:gdLst/>
              <a:ahLst/>
              <a:cxnLst/>
              <a:rect l="l" t="t" r="r" b="b"/>
              <a:pathLst>
                <a:path w="21756" h="15753" extrusionOk="0">
                  <a:moveTo>
                    <a:pt x="6195" y="0"/>
                  </a:moveTo>
                  <a:lnTo>
                    <a:pt x="5379" y="48"/>
                  </a:lnTo>
                  <a:lnTo>
                    <a:pt x="4659" y="144"/>
                  </a:lnTo>
                  <a:lnTo>
                    <a:pt x="4178" y="240"/>
                  </a:lnTo>
                  <a:lnTo>
                    <a:pt x="3986" y="336"/>
                  </a:lnTo>
                  <a:lnTo>
                    <a:pt x="3890" y="384"/>
                  </a:lnTo>
                  <a:lnTo>
                    <a:pt x="3794" y="481"/>
                  </a:lnTo>
                  <a:lnTo>
                    <a:pt x="3794" y="577"/>
                  </a:lnTo>
                  <a:lnTo>
                    <a:pt x="3938" y="913"/>
                  </a:lnTo>
                  <a:lnTo>
                    <a:pt x="4082" y="1201"/>
                  </a:lnTo>
                  <a:lnTo>
                    <a:pt x="4226" y="1441"/>
                  </a:lnTo>
                  <a:lnTo>
                    <a:pt x="4418" y="1633"/>
                  </a:lnTo>
                  <a:lnTo>
                    <a:pt x="4659" y="1873"/>
                  </a:lnTo>
                  <a:lnTo>
                    <a:pt x="4803" y="1969"/>
                  </a:lnTo>
                  <a:lnTo>
                    <a:pt x="4803" y="1969"/>
                  </a:lnTo>
                  <a:lnTo>
                    <a:pt x="4322" y="1825"/>
                  </a:lnTo>
                  <a:lnTo>
                    <a:pt x="3314" y="1633"/>
                  </a:lnTo>
                  <a:lnTo>
                    <a:pt x="2786" y="1537"/>
                  </a:lnTo>
                  <a:lnTo>
                    <a:pt x="2353" y="1537"/>
                  </a:lnTo>
                  <a:lnTo>
                    <a:pt x="2209" y="1585"/>
                  </a:lnTo>
                  <a:lnTo>
                    <a:pt x="2065" y="1633"/>
                  </a:lnTo>
                  <a:lnTo>
                    <a:pt x="2017" y="1729"/>
                  </a:lnTo>
                  <a:lnTo>
                    <a:pt x="2065" y="1825"/>
                  </a:lnTo>
                  <a:lnTo>
                    <a:pt x="2353" y="2402"/>
                  </a:lnTo>
                  <a:lnTo>
                    <a:pt x="2689" y="2882"/>
                  </a:lnTo>
                  <a:lnTo>
                    <a:pt x="3122" y="3362"/>
                  </a:lnTo>
                  <a:lnTo>
                    <a:pt x="2689" y="3506"/>
                  </a:lnTo>
                  <a:lnTo>
                    <a:pt x="1873" y="3890"/>
                  </a:lnTo>
                  <a:lnTo>
                    <a:pt x="1441" y="4130"/>
                  </a:lnTo>
                  <a:lnTo>
                    <a:pt x="1105" y="4371"/>
                  </a:lnTo>
                  <a:lnTo>
                    <a:pt x="961" y="4515"/>
                  </a:lnTo>
                  <a:lnTo>
                    <a:pt x="913" y="4611"/>
                  </a:lnTo>
                  <a:lnTo>
                    <a:pt x="865" y="4707"/>
                  </a:lnTo>
                  <a:lnTo>
                    <a:pt x="913" y="4803"/>
                  </a:lnTo>
                  <a:lnTo>
                    <a:pt x="1009" y="4947"/>
                  </a:lnTo>
                  <a:lnTo>
                    <a:pt x="1201" y="5091"/>
                  </a:lnTo>
                  <a:lnTo>
                    <a:pt x="1633" y="5331"/>
                  </a:lnTo>
                  <a:lnTo>
                    <a:pt x="1297" y="5715"/>
                  </a:lnTo>
                  <a:lnTo>
                    <a:pt x="1057" y="6148"/>
                  </a:lnTo>
                  <a:lnTo>
                    <a:pt x="816" y="6532"/>
                  </a:lnTo>
                  <a:lnTo>
                    <a:pt x="624" y="6964"/>
                  </a:lnTo>
                  <a:lnTo>
                    <a:pt x="432" y="7396"/>
                  </a:lnTo>
                  <a:lnTo>
                    <a:pt x="288" y="7828"/>
                  </a:lnTo>
                  <a:lnTo>
                    <a:pt x="96" y="8693"/>
                  </a:lnTo>
                  <a:lnTo>
                    <a:pt x="0" y="9605"/>
                  </a:lnTo>
                  <a:lnTo>
                    <a:pt x="0" y="10422"/>
                  </a:lnTo>
                  <a:lnTo>
                    <a:pt x="48" y="11238"/>
                  </a:lnTo>
                  <a:lnTo>
                    <a:pt x="144" y="12055"/>
                  </a:lnTo>
                  <a:lnTo>
                    <a:pt x="288" y="12775"/>
                  </a:lnTo>
                  <a:lnTo>
                    <a:pt x="432" y="13447"/>
                  </a:lnTo>
                  <a:lnTo>
                    <a:pt x="816" y="14552"/>
                  </a:lnTo>
                  <a:lnTo>
                    <a:pt x="1105" y="15320"/>
                  </a:lnTo>
                  <a:lnTo>
                    <a:pt x="1249" y="15560"/>
                  </a:lnTo>
                  <a:lnTo>
                    <a:pt x="1249" y="15176"/>
                  </a:lnTo>
                  <a:lnTo>
                    <a:pt x="1345" y="14888"/>
                  </a:lnTo>
                  <a:lnTo>
                    <a:pt x="1441" y="14600"/>
                  </a:lnTo>
                  <a:lnTo>
                    <a:pt x="1585" y="14360"/>
                  </a:lnTo>
                  <a:lnTo>
                    <a:pt x="1825" y="14120"/>
                  </a:lnTo>
                  <a:lnTo>
                    <a:pt x="1969" y="14024"/>
                  </a:lnTo>
                  <a:lnTo>
                    <a:pt x="2545" y="13784"/>
                  </a:lnTo>
                  <a:lnTo>
                    <a:pt x="3074" y="13687"/>
                  </a:lnTo>
                  <a:lnTo>
                    <a:pt x="3506" y="13687"/>
                  </a:lnTo>
                  <a:lnTo>
                    <a:pt x="3890" y="13784"/>
                  </a:lnTo>
                  <a:lnTo>
                    <a:pt x="4226" y="13976"/>
                  </a:lnTo>
                  <a:lnTo>
                    <a:pt x="4514" y="14168"/>
                  </a:lnTo>
                  <a:lnTo>
                    <a:pt x="4755" y="14456"/>
                  </a:lnTo>
                  <a:lnTo>
                    <a:pt x="4995" y="14696"/>
                  </a:lnTo>
                  <a:lnTo>
                    <a:pt x="5235" y="15080"/>
                  </a:lnTo>
                  <a:lnTo>
                    <a:pt x="5379" y="15416"/>
                  </a:lnTo>
                  <a:lnTo>
                    <a:pt x="5523" y="15657"/>
                  </a:lnTo>
                  <a:lnTo>
                    <a:pt x="5619" y="15705"/>
                  </a:lnTo>
                  <a:lnTo>
                    <a:pt x="5667" y="15753"/>
                  </a:lnTo>
                  <a:lnTo>
                    <a:pt x="5715" y="15705"/>
                  </a:lnTo>
                  <a:lnTo>
                    <a:pt x="5763" y="15608"/>
                  </a:lnTo>
                  <a:lnTo>
                    <a:pt x="5763" y="15224"/>
                  </a:lnTo>
                  <a:lnTo>
                    <a:pt x="5667" y="14696"/>
                  </a:lnTo>
                  <a:lnTo>
                    <a:pt x="5571" y="14120"/>
                  </a:lnTo>
                  <a:lnTo>
                    <a:pt x="5283" y="13063"/>
                  </a:lnTo>
                  <a:lnTo>
                    <a:pt x="5139" y="12535"/>
                  </a:lnTo>
                  <a:lnTo>
                    <a:pt x="5187" y="12295"/>
                  </a:lnTo>
                  <a:lnTo>
                    <a:pt x="5379" y="11670"/>
                  </a:lnTo>
                  <a:lnTo>
                    <a:pt x="5523" y="11238"/>
                  </a:lnTo>
                  <a:lnTo>
                    <a:pt x="5715" y="10806"/>
                  </a:lnTo>
                  <a:lnTo>
                    <a:pt x="6003" y="10278"/>
                  </a:lnTo>
                  <a:lnTo>
                    <a:pt x="6291" y="9749"/>
                  </a:lnTo>
                  <a:lnTo>
                    <a:pt x="6291" y="9749"/>
                  </a:lnTo>
                  <a:lnTo>
                    <a:pt x="6243" y="10614"/>
                  </a:lnTo>
                  <a:lnTo>
                    <a:pt x="6291" y="10854"/>
                  </a:lnTo>
                  <a:lnTo>
                    <a:pt x="6291" y="10950"/>
                  </a:lnTo>
                  <a:lnTo>
                    <a:pt x="6339" y="10950"/>
                  </a:lnTo>
                  <a:lnTo>
                    <a:pt x="6628" y="10806"/>
                  </a:lnTo>
                  <a:lnTo>
                    <a:pt x="7156" y="10470"/>
                  </a:lnTo>
                  <a:lnTo>
                    <a:pt x="8693" y="9317"/>
                  </a:lnTo>
                  <a:lnTo>
                    <a:pt x="10229" y="8020"/>
                  </a:lnTo>
                  <a:lnTo>
                    <a:pt x="10806" y="7492"/>
                  </a:lnTo>
                  <a:lnTo>
                    <a:pt x="11094" y="7108"/>
                  </a:lnTo>
                  <a:lnTo>
                    <a:pt x="10710" y="7732"/>
                  </a:lnTo>
                  <a:lnTo>
                    <a:pt x="9749" y="9077"/>
                  </a:lnTo>
                  <a:lnTo>
                    <a:pt x="9317" y="9749"/>
                  </a:lnTo>
                  <a:lnTo>
                    <a:pt x="8933" y="10374"/>
                  </a:lnTo>
                  <a:lnTo>
                    <a:pt x="8693" y="10854"/>
                  </a:lnTo>
                  <a:lnTo>
                    <a:pt x="8693" y="10950"/>
                  </a:lnTo>
                  <a:lnTo>
                    <a:pt x="8693" y="11046"/>
                  </a:lnTo>
                  <a:lnTo>
                    <a:pt x="9413" y="11046"/>
                  </a:lnTo>
                  <a:lnTo>
                    <a:pt x="10662" y="10950"/>
                  </a:lnTo>
                  <a:lnTo>
                    <a:pt x="11334" y="10854"/>
                  </a:lnTo>
                  <a:lnTo>
                    <a:pt x="11958" y="10710"/>
                  </a:lnTo>
                  <a:lnTo>
                    <a:pt x="12535" y="10518"/>
                  </a:lnTo>
                  <a:lnTo>
                    <a:pt x="12727" y="10422"/>
                  </a:lnTo>
                  <a:lnTo>
                    <a:pt x="12919" y="10278"/>
                  </a:lnTo>
                  <a:lnTo>
                    <a:pt x="13207" y="9990"/>
                  </a:lnTo>
                  <a:lnTo>
                    <a:pt x="13495" y="9605"/>
                  </a:lnTo>
                  <a:lnTo>
                    <a:pt x="14023" y="8741"/>
                  </a:lnTo>
                  <a:lnTo>
                    <a:pt x="14408" y="8020"/>
                  </a:lnTo>
                  <a:lnTo>
                    <a:pt x="14552" y="7732"/>
                  </a:lnTo>
                  <a:lnTo>
                    <a:pt x="14456" y="8165"/>
                  </a:lnTo>
                  <a:lnTo>
                    <a:pt x="14119" y="9221"/>
                  </a:lnTo>
                  <a:lnTo>
                    <a:pt x="13927" y="9797"/>
                  </a:lnTo>
                  <a:lnTo>
                    <a:pt x="13687" y="10326"/>
                  </a:lnTo>
                  <a:lnTo>
                    <a:pt x="13447" y="10758"/>
                  </a:lnTo>
                  <a:lnTo>
                    <a:pt x="13303" y="10902"/>
                  </a:lnTo>
                  <a:lnTo>
                    <a:pt x="13159" y="11046"/>
                  </a:lnTo>
                  <a:lnTo>
                    <a:pt x="13543" y="10902"/>
                  </a:lnTo>
                  <a:lnTo>
                    <a:pt x="14504" y="10566"/>
                  </a:lnTo>
                  <a:lnTo>
                    <a:pt x="15032" y="10374"/>
                  </a:lnTo>
                  <a:lnTo>
                    <a:pt x="15512" y="10134"/>
                  </a:lnTo>
                  <a:lnTo>
                    <a:pt x="15944" y="9845"/>
                  </a:lnTo>
                  <a:lnTo>
                    <a:pt x="16233" y="9605"/>
                  </a:lnTo>
                  <a:lnTo>
                    <a:pt x="16377" y="9317"/>
                  </a:lnTo>
                  <a:lnTo>
                    <a:pt x="16569" y="8981"/>
                  </a:lnTo>
                  <a:lnTo>
                    <a:pt x="16905" y="8069"/>
                  </a:lnTo>
                  <a:lnTo>
                    <a:pt x="17529" y="8405"/>
                  </a:lnTo>
                  <a:lnTo>
                    <a:pt x="18058" y="8789"/>
                  </a:lnTo>
                  <a:lnTo>
                    <a:pt x="18490" y="9221"/>
                  </a:lnTo>
                  <a:lnTo>
                    <a:pt x="18922" y="9653"/>
                  </a:lnTo>
                  <a:lnTo>
                    <a:pt x="19258" y="10134"/>
                  </a:lnTo>
                  <a:lnTo>
                    <a:pt x="19594" y="10662"/>
                  </a:lnTo>
                  <a:lnTo>
                    <a:pt x="19834" y="11142"/>
                  </a:lnTo>
                  <a:lnTo>
                    <a:pt x="20027" y="11622"/>
                  </a:lnTo>
                  <a:lnTo>
                    <a:pt x="20363" y="12535"/>
                  </a:lnTo>
                  <a:lnTo>
                    <a:pt x="20507" y="13303"/>
                  </a:lnTo>
                  <a:lnTo>
                    <a:pt x="20651" y="14024"/>
                  </a:lnTo>
                  <a:lnTo>
                    <a:pt x="20795" y="13159"/>
                  </a:lnTo>
                  <a:lnTo>
                    <a:pt x="20891" y="12295"/>
                  </a:lnTo>
                  <a:lnTo>
                    <a:pt x="20939" y="11430"/>
                  </a:lnTo>
                  <a:lnTo>
                    <a:pt x="20939" y="10566"/>
                  </a:lnTo>
                  <a:lnTo>
                    <a:pt x="20891" y="9845"/>
                  </a:lnTo>
                  <a:lnTo>
                    <a:pt x="20843" y="9173"/>
                  </a:lnTo>
                  <a:lnTo>
                    <a:pt x="20747" y="8501"/>
                  </a:lnTo>
                  <a:lnTo>
                    <a:pt x="20603" y="7876"/>
                  </a:lnTo>
                  <a:lnTo>
                    <a:pt x="20891" y="8069"/>
                  </a:lnTo>
                  <a:lnTo>
                    <a:pt x="21083" y="8213"/>
                  </a:lnTo>
                  <a:lnTo>
                    <a:pt x="21323" y="8213"/>
                  </a:lnTo>
                  <a:lnTo>
                    <a:pt x="21371" y="8165"/>
                  </a:lnTo>
                  <a:lnTo>
                    <a:pt x="21563" y="7540"/>
                  </a:lnTo>
                  <a:lnTo>
                    <a:pt x="21659" y="7108"/>
                  </a:lnTo>
                  <a:lnTo>
                    <a:pt x="21707" y="6628"/>
                  </a:lnTo>
                  <a:lnTo>
                    <a:pt x="21755" y="6148"/>
                  </a:lnTo>
                  <a:lnTo>
                    <a:pt x="21707" y="5667"/>
                  </a:lnTo>
                  <a:lnTo>
                    <a:pt x="21611" y="5427"/>
                  </a:lnTo>
                  <a:lnTo>
                    <a:pt x="21515" y="5235"/>
                  </a:lnTo>
                  <a:lnTo>
                    <a:pt x="21419" y="5091"/>
                  </a:lnTo>
                  <a:lnTo>
                    <a:pt x="21227" y="4947"/>
                  </a:lnTo>
                  <a:lnTo>
                    <a:pt x="20843" y="4707"/>
                  </a:lnTo>
                  <a:lnTo>
                    <a:pt x="20411" y="4467"/>
                  </a:lnTo>
                  <a:lnTo>
                    <a:pt x="19594" y="4082"/>
                  </a:lnTo>
                  <a:lnTo>
                    <a:pt x="18922" y="3842"/>
                  </a:lnTo>
                  <a:lnTo>
                    <a:pt x="18634" y="3746"/>
                  </a:lnTo>
                  <a:lnTo>
                    <a:pt x="18538" y="3410"/>
                  </a:lnTo>
                  <a:lnTo>
                    <a:pt x="18442" y="3074"/>
                  </a:lnTo>
                  <a:lnTo>
                    <a:pt x="18202" y="2642"/>
                  </a:lnTo>
                  <a:lnTo>
                    <a:pt x="17913" y="2113"/>
                  </a:lnTo>
                  <a:lnTo>
                    <a:pt x="17673" y="1873"/>
                  </a:lnTo>
                  <a:lnTo>
                    <a:pt x="17433" y="1633"/>
                  </a:lnTo>
                  <a:lnTo>
                    <a:pt x="17145" y="1393"/>
                  </a:lnTo>
                  <a:lnTo>
                    <a:pt x="16809" y="1153"/>
                  </a:lnTo>
                  <a:lnTo>
                    <a:pt x="16425" y="913"/>
                  </a:lnTo>
                  <a:lnTo>
                    <a:pt x="15992" y="721"/>
                  </a:lnTo>
                  <a:lnTo>
                    <a:pt x="15608" y="625"/>
                  </a:lnTo>
                  <a:lnTo>
                    <a:pt x="14984" y="481"/>
                  </a:lnTo>
                  <a:lnTo>
                    <a:pt x="13399" y="288"/>
                  </a:lnTo>
                  <a:lnTo>
                    <a:pt x="11382" y="96"/>
                  </a:lnTo>
                  <a:lnTo>
                    <a:pt x="9173" y="0"/>
                  </a:lnTo>
                  <a:close/>
                </a:path>
              </a:pathLst>
            </a:custGeom>
            <a:solidFill>
              <a:srgbClr val="210A0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616" name="Google Shape;4616;p67"/>
            <p:cNvSpPr/>
            <p:nvPr/>
          </p:nvSpPr>
          <p:spPr>
            <a:xfrm>
              <a:off x="5289175" y="3562250"/>
              <a:ext cx="543900" cy="393825"/>
            </a:xfrm>
            <a:custGeom>
              <a:avLst/>
              <a:gdLst/>
              <a:ahLst/>
              <a:cxnLst/>
              <a:rect l="l" t="t" r="r" b="b"/>
              <a:pathLst>
                <a:path w="21756" h="15753" fill="none" extrusionOk="0">
                  <a:moveTo>
                    <a:pt x="21227" y="4947"/>
                  </a:moveTo>
                  <a:lnTo>
                    <a:pt x="21227" y="4947"/>
                  </a:lnTo>
                  <a:lnTo>
                    <a:pt x="20843" y="4707"/>
                  </a:lnTo>
                  <a:lnTo>
                    <a:pt x="20411" y="4467"/>
                  </a:lnTo>
                  <a:lnTo>
                    <a:pt x="19594" y="4082"/>
                  </a:lnTo>
                  <a:lnTo>
                    <a:pt x="18922" y="3842"/>
                  </a:lnTo>
                  <a:lnTo>
                    <a:pt x="18634" y="3746"/>
                  </a:lnTo>
                  <a:lnTo>
                    <a:pt x="18634" y="3746"/>
                  </a:lnTo>
                  <a:lnTo>
                    <a:pt x="18538" y="3410"/>
                  </a:lnTo>
                  <a:lnTo>
                    <a:pt x="18442" y="3074"/>
                  </a:lnTo>
                  <a:lnTo>
                    <a:pt x="18202" y="2642"/>
                  </a:lnTo>
                  <a:lnTo>
                    <a:pt x="17913" y="2113"/>
                  </a:lnTo>
                  <a:lnTo>
                    <a:pt x="17673" y="1873"/>
                  </a:lnTo>
                  <a:lnTo>
                    <a:pt x="17433" y="1633"/>
                  </a:lnTo>
                  <a:lnTo>
                    <a:pt x="17145" y="1393"/>
                  </a:lnTo>
                  <a:lnTo>
                    <a:pt x="16809" y="1153"/>
                  </a:lnTo>
                  <a:lnTo>
                    <a:pt x="16425" y="913"/>
                  </a:lnTo>
                  <a:lnTo>
                    <a:pt x="15992" y="721"/>
                  </a:lnTo>
                  <a:lnTo>
                    <a:pt x="15992" y="721"/>
                  </a:lnTo>
                  <a:lnTo>
                    <a:pt x="15608" y="625"/>
                  </a:lnTo>
                  <a:lnTo>
                    <a:pt x="14984" y="481"/>
                  </a:lnTo>
                  <a:lnTo>
                    <a:pt x="13399" y="288"/>
                  </a:lnTo>
                  <a:lnTo>
                    <a:pt x="11382" y="96"/>
                  </a:lnTo>
                  <a:lnTo>
                    <a:pt x="9173" y="0"/>
                  </a:lnTo>
                  <a:lnTo>
                    <a:pt x="7108" y="0"/>
                  </a:lnTo>
                  <a:lnTo>
                    <a:pt x="6195" y="0"/>
                  </a:lnTo>
                  <a:lnTo>
                    <a:pt x="5379" y="48"/>
                  </a:lnTo>
                  <a:lnTo>
                    <a:pt x="4659" y="144"/>
                  </a:lnTo>
                  <a:lnTo>
                    <a:pt x="4178" y="240"/>
                  </a:lnTo>
                  <a:lnTo>
                    <a:pt x="3986" y="336"/>
                  </a:lnTo>
                  <a:lnTo>
                    <a:pt x="3890" y="384"/>
                  </a:lnTo>
                  <a:lnTo>
                    <a:pt x="3794" y="481"/>
                  </a:lnTo>
                  <a:lnTo>
                    <a:pt x="3794" y="577"/>
                  </a:lnTo>
                  <a:lnTo>
                    <a:pt x="3794" y="577"/>
                  </a:lnTo>
                  <a:lnTo>
                    <a:pt x="3938" y="913"/>
                  </a:lnTo>
                  <a:lnTo>
                    <a:pt x="4082" y="1201"/>
                  </a:lnTo>
                  <a:lnTo>
                    <a:pt x="4226" y="1441"/>
                  </a:lnTo>
                  <a:lnTo>
                    <a:pt x="4418" y="1633"/>
                  </a:lnTo>
                  <a:lnTo>
                    <a:pt x="4659" y="1873"/>
                  </a:lnTo>
                  <a:lnTo>
                    <a:pt x="4803" y="1969"/>
                  </a:lnTo>
                  <a:lnTo>
                    <a:pt x="4803" y="1969"/>
                  </a:lnTo>
                  <a:lnTo>
                    <a:pt x="4322" y="1825"/>
                  </a:lnTo>
                  <a:lnTo>
                    <a:pt x="3314" y="1633"/>
                  </a:lnTo>
                  <a:lnTo>
                    <a:pt x="2786" y="1537"/>
                  </a:lnTo>
                  <a:lnTo>
                    <a:pt x="2353" y="1537"/>
                  </a:lnTo>
                  <a:lnTo>
                    <a:pt x="2209" y="1585"/>
                  </a:lnTo>
                  <a:lnTo>
                    <a:pt x="2065" y="1633"/>
                  </a:lnTo>
                  <a:lnTo>
                    <a:pt x="2017" y="1729"/>
                  </a:lnTo>
                  <a:lnTo>
                    <a:pt x="2065" y="1825"/>
                  </a:lnTo>
                  <a:lnTo>
                    <a:pt x="2065" y="1825"/>
                  </a:lnTo>
                  <a:lnTo>
                    <a:pt x="2353" y="2402"/>
                  </a:lnTo>
                  <a:lnTo>
                    <a:pt x="2689" y="2882"/>
                  </a:lnTo>
                  <a:lnTo>
                    <a:pt x="3122" y="3362"/>
                  </a:lnTo>
                  <a:lnTo>
                    <a:pt x="3122" y="3362"/>
                  </a:lnTo>
                  <a:lnTo>
                    <a:pt x="2689" y="3506"/>
                  </a:lnTo>
                  <a:lnTo>
                    <a:pt x="1873" y="3890"/>
                  </a:lnTo>
                  <a:lnTo>
                    <a:pt x="1441" y="4130"/>
                  </a:lnTo>
                  <a:lnTo>
                    <a:pt x="1105" y="4371"/>
                  </a:lnTo>
                  <a:lnTo>
                    <a:pt x="961" y="4515"/>
                  </a:lnTo>
                  <a:lnTo>
                    <a:pt x="913" y="4611"/>
                  </a:lnTo>
                  <a:lnTo>
                    <a:pt x="865" y="4707"/>
                  </a:lnTo>
                  <a:lnTo>
                    <a:pt x="913" y="4803"/>
                  </a:lnTo>
                  <a:lnTo>
                    <a:pt x="913" y="4803"/>
                  </a:lnTo>
                  <a:lnTo>
                    <a:pt x="1009" y="4947"/>
                  </a:lnTo>
                  <a:lnTo>
                    <a:pt x="1201" y="5091"/>
                  </a:lnTo>
                  <a:lnTo>
                    <a:pt x="1633" y="5331"/>
                  </a:lnTo>
                  <a:lnTo>
                    <a:pt x="1633" y="5331"/>
                  </a:lnTo>
                  <a:lnTo>
                    <a:pt x="1297" y="5715"/>
                  </a:lnTo>
                  <a:lnTo>
                    <a:pt x="1057" y="6148"/>
                  </a:lnTo>
                  <a:lnTo>
                    <a:pt x="816" y="6532"/>
                  </a:lnTo>
                  <a:lnTo>
                    <a:pt x="624" y="6964"/>
                  </a:lnTo>
                  <a:lnTo>
                    <a:pt x="432" y="7396"/>
                  </a:lnTo>
                  <a:lnTo>
                    <a:pt x="288" y="7828"/>
                  </a:lnTo>
                  <a:lnTo>
                    <a:pt x="96" y="8693"/>
                  </a:lnTo>
                  <a:lnTo>
                    <a:pt x="0" y="9605"/>
                  </a:lnTo>
                  <a:lnTo>
                    <a:pt x="0" y="10422"/>
                  </a:lnTo>
                  <a:lnTo>
                    <a:pt x="48" y="11238"/>
                  </a:lnTo>
                  <a:lnTo>
                    <a:pt x="144" y="12055"/>
                  </a:lnTo>
                  <a:lnTo>
                    <a:pt x="288" y="12775"/>
                  </a:lnTo>
                  <a:lnTo>
                    <a:pt x="432" y="13447"/>
                  </a:lnTo>
                  <a:lnTo>
                    <a:pt x="816" y="14552"/>
                  </a:lnTo>
                  <a:lnTo>
                    <a:pt x="1105" y="15320"/>
                  </a:lnTo>
                  <a:lnTo>
                    <a:pt x="1249" y="15560"/>
                  </a:lnTo>
                  <a:lnTo>
                    <a:pt x="1249" y="15560"/>
                  </a:lnTo>
                  <a:lnTo>
                    <a:pt x="1249" y="15176"/>
                  </a:lnTo>
                  <a:lnTo>
                    <a:pt x="1345" y="14888"/>
                  </a:lnTo>
                  <a:lnTo>
                    <a:pt x="1441" y="14600"/>
                  </a:lnTo>
                  <a:lnTo>
                    <a:pt x="1585" y="14360"/>
                  </a:lnTo>
                  <a:lnTo>
                    <a:pt x="1825" y="14120"/>
                  </a:lnTo>
                  <a:lnTo>
                    <a:pt x="1969" y="14024"/>
                  </a:lnTo>
                  <a:lnTo>
                    <a:pt x="1969" y="14024"/>
                  </a:lnTo>
                  <a:lnTo>
                    <a:pt x="2545" y="13784"/>
                  </a:lnTo>
                  <a:lnTo>
                    <a:pt x="3074" y="13687"/>
                  </a:lnTo>
                  <a:lnTo>
                    <a:pt x="3506" y="13687"/>
                  </a:lnTo>
                  <a:lnTo>
                    <a:pt x="3890" y="13784"/>
                  </a:lnTo>
                  <a:lnTo>
                    <a:pt x="4226" y="13976"/>
                  </a:lnTo>
                  <a:lnTo>
                    <a:pt x="4514" y="14168"/>
                  </a:lnTo>
                  <a:lnTo>
                    <a:pt x="4755" y="14456"/>
                  </a:lnTo>
                  <a:lnTo>
                    <a:pt x="4995" y="14696"/>
                  </a:lnTo>
                  <a:lnTo>
                    <a:pt x="4995" y="14696"/>
                  </a:lnTo>
                  <a:lnTo>
                    <a:pt x="5235" y="15080"/>
                  </a:lnTo>
                  <a:lnTo>
                    <a:pt x="5379" y="15416"/>
                  </a:lnTo>
                  <a:lnTo>
                    <a:pt x="5523" y="15657"/>
                  </a:lnTo>
                  <a:lnTo>
                    <a:pt x="5619" y="15705"/>
                  </a:lnTo>
                  <a:lnTo>
                    <a:pt x="5667" y="15753"/>
                  </a:lnTo>
                  <a:lnTo>
                    <a:pt x="5667" y="15753"/>
                  </a:lnTo>
                  <a:lnTo>
                    <a:pt x="5715" y="15705"/>
                  </a:lnTo>
                  <a:lnTo>
                    <a:pt x="5763" y="15608"/>
                  </a:lnTo>
                  <a:lnTo>
                    <a:pt x="5763" y="15224"/>
                  </a:lnTo>
                  <a:lnTo>
                    <a:pt x="5667" y="14696"/>
                  </a:lnTo>
                  <a:lnTo>
                    <a:pt x="5571" y="14120"/>
                  </a:lnTo>
                  <a:lnTo>
                    <a:pt x="5283" y="13063"/>
                  </a:lnTo>
                  <a:lnTo>
                    <a:pt x="5139" y="12535"/>
                  </a:lnTo>
                  <a:lnTo>
                    <a:pt x="5139" y="12535"/>
                  </a:lnTo>
                  <a:lnTo>
                    <a:pt x="5187" y="12295"/>
                  </a:lnTo>
                  <a:lnTo>
                    <a:pt x="5379" y="11670"/>
                  </a:lnTo>
                  <a:lnTo>
                    <a:pt x="5523" y="11238"/>
                  </a:lnTo>
                  <a:lnTo>
                    <a:pt x="5715" y="10806"/>
                  </a:lnTo>
                  <a:lnTo>
                    <a:pt x="6003" y="10278"/>
                  </a:lnTo>
                  <a:lnTo>
                    <a:pt x="6291" y="9749"/>
                  </a:lnTo>
                  <a:lnTo>
                    <a:pt x="6291" y="9749"/>
                  </a:lnTo>
                  <a:lnTo>
                    <a:pt x="6243" y="10614"/>
                  </a:lnTo>
                  <a:lnTo>
                    <a:pt x="6291" y="10854"/>
                  </a:lnTo>
                  <a:lnTo>
                    <a:pt x="6291" y="10950"/>
                  </a:lnTo>
                  <a:lnTo>
                    <a:pt x="6339" y="10950"/>
                  </a:lnTo>
                  <a:lnTo>
                    <a:pt x="6339" y="10950"/>
                  </a:lnTo>
                  <a:lnTo>
                    <a:pt x="6628" y="10806"/>
                  </a:lnTo>
                  <a:lnTo>
                    <a:pt x="7156" y="10470"/>
                  </a:lnTo>
                  <a:lnTo>
                    <a:pt x="8693" y="9317"/>
                  </a:lnTo>
                  <a:lnTo>
                    <a:pt x="10229" y="8020"/>
                  </a:lnTo>
                  <a:lnTo>
                    <a:pt x="10806" y="7492"/>
                  </a:lnTo>
                  <a:lnTo>
                    <a:pt x="11094" y="7108"/>
                  </a:lnTo>
                  <a:lnTo>
                    <a:pt x="11094" y="7108"/>
                  </a:lnTo>
                  <a:lnTo>
                    <a:pt x="10710" y="7732"/>
                  </a:lnTo>
                  <a:lnTo>
                    <a:pt x="9749" y="9077"/>
                  </a:lnTo>
                  <a:lnTo>
                    <a:pt x="9317" y="9749"/>
                  </a:lnTo>
                  <a:lnTo>
                    <a:pt x="8933" y="10374"/>
                  </a:lnTo>
                  <a:lnTo>
                    <a:pt x="8693" y="10854"/>
                  </a:lnTo>
                  <a:lnTo>
                    <a:pt x="8693" y="10950"/>
                  </a:lnTo>
                  <a:lnTo>
                    <a:pt x="8693" y="11046"/>
                  </a:lnTo>
                  <a:lnTo>
                    <a:pt x="8693" y="11046"/>
                  </a:lnTo>
                  <a:lnTo>
                    <a:pt x="9413" y="11046"/>
                  </a:lnTo>
                  <a:lnTo>
                    <a:pt x="10662" y="10950"/>
                  </a:lnTo>
                  <a:lnTo>
                    <a:pt x="11334" y="10854"/>
                  </a:lnTo>
                  <a:lnTo>
                    <a:pt x="11958" y="10710"/>
                  </a:lnTo>
                  <a:lnTo>
                    <a:pt x="12535" y="10518"/>
                  </a:lnTo>
                  <a:lnTo>
                    <a:pt x="12727" y="10422"/>
                  </a:lnTo>
                  <a:lnTo>
                    <a:pt x="12919" y="10278"/>
                  </a:lnTo>
                  <a:lnTo>
                    <a:pt x="12919" y="10278"/>
                  </a:lnTo>
                  <a:lnTo>
                    <a:pt x="13207" y="9990"/>
                  </a:lnTo>
                  <a:lnTo>
                    <a:pt x="13495" y="9605"/>
                  </a:lnTo>
                  <a:lnTo>
                    <a:pt x="14023" y="8741"/>
                  </a:lnTo>
                  <a:lnTo>
                    <a:pt x="14408" y="8020"/>
                  </a:lnTo>
                  <a:lnTo>
                    <a:pt x="14552" y="7732"/>
                  </a:lnTo>
                  <a:lnTo>
                    <a:pt x="14552" y="7732"/>
                  </a:lnTo>
                  <a:lnTo>
                    <a:pt x="14456" y="8165"/>
                  </a:lnTo>
                  <a:lnTo>
                    <a:pt x="14119" y="9221"/>
                  </a:lnTo>
                  <a:lnTo>
                    <a:pt x="13927" y="9797"/>
                  </a:lnTo>
                  <a:lnTo>
                    <a:pt x="13687" y="10326"/>
                  </a:lnTo>
                  <a:lnTo>
                    <a:pt x="13447" y="10758"/>
                  </a:lnTo>
                  <a:lnTo>
                    <a:pt x="13303" y="10902"/>
                  </a:lnTo>
                  <a:lnTo>
                    <a:pt x="13159" y="11046"/>
                  </a:lnTo>
                  <a:lnTo>
                    <a:pt x="13159" y="11046"/>
                  </a:lnTo>
                  <a:lnTo>
                    <a:pt x="13543" y="10902"/>
                  </a:lnTo>
                  <a:lnTo>
                    <a:pt x="14504" y="10566"/>
                  </a:lnTo>
                  <a:lnTo>
                    <a:pt x="15032" y="10374"/>
                  </a:lnTo>
                  <a:lnTo>
                    <a:pt x="15512" y="10134"/>
                  </a:lnTo>
                  <a:lnTo>
                    <a:pt x="15944" y="9845"/>
                  </a:lnTo>
                  <a:lnTo>
                    <a:pt x="16233" y="9605"/>
                  </a:lnTo>
                  <a:lnTo>
                    <a:pt x="16233" y="9605"/>
                  </a:lnTo>
                  <a:lnTo>
                    <a:pt x="16377" y="9317"/>
                  </a:lnTo>
                  <a:lnTo>
                    <a:pt x="16569" y="8981"/>
                  </a:lnTo>
                  <a:lnTo>
                    <a:pt x="16905" y="8069"/>
                  </a:lnTo>
                  <a:lnTo>
                    <a:pt x="16905" y="8069"/>
                  </a:lnTo>
                  <a:lnTo>
                    <a:pt x="17529" y="8405"/>
                  </a:lnTo>
                  <a:lnTo>
                    <a:pt x="18058" y="8789"/>
                  </a:lnTo>
                  <a:lnTo>
                    <a:pt x="18490" y="9221"/>
                  </a:lnTo>
                  <a:lnTo>
                    <a:pt x="18922" y="9653"/>
                  </a:lnTo>
                  <a:lnTo>
                    <a:pt x="19258" y="10134"/>
                  </a:lnTo>
                  <a:lnTo>
                    <a:pt x="19594" y="10662"/>
                  </a:lnTo>
                  <a:lnTo>
                    <a:pt x="19834" y="11142"/>
                  </a:lnTo>
                  <a:lnTo>
                    <a:pt x="20027" y="11622"/>
                  </a:lnTo>
                  <a:lnTo>
                    <a:pt x="20363" y="12535"/>
                  </a:lnTo>
                  <a:lnTo>
                    <a:pt x="20507" y="13303"/>
                  </a:lnTo>
                  <a:lnTo>
                    <a:pt x="20651" y="14024"/>
                  </a:lnTo>
                  <a:lnTo>
                    <a:pt x="20651" y="14024"/>
                  </a:lnTo>
                  <a:lnTo>
                    <a:pt x="20795" y="13159"/>
                  </a:lnTo>
                  <a:lnTo>
                    <a:pt x="20891" y="12295"/>
                  </a:lnTo>
                  <a:lnTo>
                    <a:pt x="20939" y="11430"/>
                  </a:lnTo>
                  <a:lnTo>
                    <a:pt x="20939" y="10566"/>
                  </a:lnTo>
                  <a:lnTo>
                    <a:pt x="20939" y="10566"/>
                  </a:lnTo>
                  <a:lnTo>
                    <a:pt x="20891" y="9845"/>
                  </a:lnTo>
                  <a:lnTo>
                    <a:pt x="20843" y="9173"/>
                  </a:lnTo>
                  <a:lnTo>
                    <a:pt x="20747" y="8501"/>
                  </a:lnTo>
                  <a:lnTo>
                    <a:pt x="20603" y="7876"/>
                  </a:lnTo>
                  <a:lnTo>
                    <a:pt x="20603" y="7876"/>
                  </a:lnTo>
                  <a:lnTo>
                    <a:pt x="20891" y="8069"/>
                  </a:lnTo>
                  <a:lnTo>
                    <a:pt x="21083" y="8213"/>
                  </a:lnTo>
                  <a:lnTo>
                    <a:pt x="21275" y="8213"/>
                  </a:lnTo>
                  <a:lnTo>
                    <a:pt x="21323" y="8213"/>
                  </a:lnTo>
                  <a:lnTo>
                    <a:pt x="21371" y="8165"/>
                  </a:lnTo>
                  <a:lnTo>
                    <a:pt x="21371" y="8165"/>
                  </a:lnTo>
                  <a:lnTo>
                    <a:pt x="21563" y="7540"/>
                  </a:lnTo>
                  <a:lnTo>
                    <a:pt x="21659" y="7108"/>
                  </a:lnTo>
                  <a:lnTo>
                    <a:pt x="21707" y="6628"/>
                  </a:lnTo>
                  <a:lnTo>
                    <a:pt x="21755" y="6148"/>
                  </a:lnTo>
                  <a:lnTo>
                    <a:pt x="21707" y="5667"/>
                  </a:lnTo>
                  <a:lnTo>
                    <a:pt x="21611" y="5427"/>
                  </a:lnTo>
                  <a:lnTo>
                    <a:pt x="21515" y="5235"/>
                  </a:lnTo>
                  <a:lnTo>
                    <a:pt x="21419" y="5091"/>
                  </a:lnTo>
                  <a:lnTo>
                    <a:pt x="21227" y="4947"/>
                  </a:lnTo>
                </a:path>
              </a:pathLst>
            </a:custGeom>
            <a:no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617" name="Google Shape;4617;p67"/>
            <p:cNvSpPr/>
            <p:nvPr/>
          </p:nvSpPr>
          <p:spPr>
            <a:xfrm>
              <a:off x="5662550" y="3600675"/>
              <a:ext cx="70875" cy="55250"/>
            </a:xfrm>
            <a:custGeom>
              <a:avLst/>
              <a:gdLst/>
              <a:ahLst/>
              <a:cxnLst/>
              <a:rect l="l" t="t" r="r" b="b"/>
              <a:pathLst>
                <a:path w="2835" h="2210" extrusionOk="0">
                  <a:moveTo>
                    <a:pt x="193" y="0"/>
                  </a:moveTo>
                  <a:lnTo>
                    <a:pt x="97" y="48"/>
                  </a:lnTo>
                  <a:lnTo>
                    <a:pt x="49" y="144"/>
                  </a:lnTo>
                  <a:lnTo>
                    <a:pt x="1" y="288"/>
                  </a:lnTo>
                  <a:lnTo>
                    <a:pt x="49" y="384"/>
                  </a:lnTo>
                  <a:lnTo>
                    <a:pt x="97" y="576"/>
                  </a:lnTo>
                  <a:lnTo>
                    <a:pt x="289" y="913"/>
                  </a:lnTo>
                  <a:lnTo>
                    <a:pt x="625" y="1297"/>
                  </a:lnTo>
                  <a:lnTo>
                    <a:pt x="1009" y="1633"/>
                  </a:lnTo>
                  <a:lnTo>
                    <a:pt x="1442" y="1921"/>
                  </a:lnTo>
                  <a:lnTo>
                    <a:pt x="1922" y="2113"/>
                  </a:lnTo>
                  <a:lnTo>
                    <a:pt x="2114" y="2161"/>
                  </a:lnTo>
                  <a:lnTo>
                    <a:pt x="2306" y="2209"/>
                  </a:lnTo>
                  <a:lnTo>
                    <a:pt x="2498" y="2161"/>
                  </a:lnTo>
                  <a:lnTo>
                    <a:pt x="2642" y="2113"/>
                  </a:lnTo>
                  <a:lnTo>
                    <a:pt x="2786" y="2017"/>
                  </a:lnTo>
                  <a:lnTo>
                    <a:pt x="2834" y="1921"/>
                  </a:lnTo>
                  <a:lnTo>
                    <a:pt x="2834" y="1777"/>
                  </a:lnTo>
                  <a:lnTo>
                    <a:pt x="2786" y="1633"/>
                  </a:lnTo>
                  <a:lnTo>
                    <a:pt x="2690" y="1441"/>
                  </a:lnTo>
                  <a:lnTo>
                    <a:pt x="2546" y="1297"/>
                  </a:lnTo>
                  <a:lnTo>
                    <a:pt x="2162" y="913"/>
                  </a:lnTo>
                  <a:lnTo>
                    <a:pt x="1682" y="576"/>
                  </a:lnTo>
                  <a:lnTo>
                    <a:pt x="1202" y="288"/>
                  </a:lnTo>
                  <a:lnTo>
                    <a:pt x="721" y="48"/>
                  </a:lnTo>
                  <a:lnTo>
                    <a:pt x="529" y="0"/>
                  </a:lnTo>
                  <a:close/>
                </a:path>
              </a:pathLst>
            </a:custGeom>
            <a:solidFill>
              <a:srgbClr val="422D2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618" name="Google Shape;4618;p67"/>
            <p:cNvSpPr/>
            <p:nvPr/>
          </p:nvSpPr>
          <p:spPr>
            <a:xfrm>
              <a:off x="5662550" y="3600675"/>
              <a:ext cx="70875" cy="55250"/>
            </a:xfrm>
            <a:custGeom>
              <a:avLst/>
              <a:gdLst/>
              <a:ahLst/>
              <a:cxnLst/>
              <a:rect l="l" t="t" r="r" b="b"/>
              <a:pathLst>
                <a:path w="2835" h="2210" fill="none" extrusionOk="0">
                  <a:moveTo>
                    <a:pt x="337" y="0"/>
                  </a:moveTo>
                  <a:lnTo>
                    <a:pt x="337" y="0"/>
                  </a:lnTo>
                  <a:lnTo>
                    <a:pt x="193" y="0"/>
                  </a:lnTo>
                  <a:lnTo>
                    <a:pt x="97" y="48"/>
                  </a:lnTo>
                  <a:lnTo>
                    <a:pt x="97" y="48"/>
                  </a:lnTo>
                  <a:lnTo>
                    <a:pt x="49" y="144"/>
                  </a:lnTo>
                  <a:lnTo>
                    <a:pt x="1" y="288"/>
                  </a:lnTo>
                  <a:lnTo>
                    <a:pt x="49" y="384"/>
                  </a:lnTo>
                  <a:lnTo>
                    <a:pt x="97" y="576"/>
                  </a:lnTo>
                  <a:lnTo>
                    <a:pt x="289" y="913"/>
                  </a:lnTo>
                  <a:lnTo>
                    <a:pt x="625" y="1297"/>
                  </a:lnTo>
                  <a:lnTo>
                    <a:pt x="1009" y="1633"/>
                  </a:lnTo>
                  <a:lnTo>
                    <a:pt x="1442" y="1921"/>
                  </a:lnTo>
                  <a:lnTo>
                    <a:pt x="1922" y="2113"/>
                  </a:lnTo>
                  <a:lnTo>
                    <a:pt x="2114" y="2161"/>
                  </a:lnTo>
                  <a:lnTo>
                    <a:pt x="2306" y="2209"/>
                  </a:lnTo>
                  <a:lnTo>
                    <a:pt x="2306" y="2209"/>
                  </a:lnTo>
                  <a:lnTo>
                    <a:pt x="2498" y="2161"/>
                  </a:lnTo>
                  <a:lnTo>
                    <a:pt x="2642" y="2113"/>
                  </a:lnTo>
                  <a:lnTo>
                    <a:pt x="2642" y="2113"/>
                  </a:lnTo>
                  <a:lnTo>
                    <a:pt x="2786" y="2017"/>
                  </a:lnTo>
                  <a:lnTo>
                    <a:pt x="2834" y="1921"/>
                  </a:lnTo>
                  <a:lnTo>
                    <a:pt x="2834" y="1777"/>
                  </a:lnTo>
                  <a:lnTo>
                    <a:pt x="2786" y="1633"/>
                  </a:lnTo>
                  <a:lnTo>
                    <a:pt x="2690" y="1441"/>
                  </a:lnTo>
                  <a:lnTo>
                    <a:pt x="2546" y="1297"/>
                  </a:lnTo>
                  <a:lnTo>
                    <a:pt x="2162" y="913"/>
                  </a:lnTo>
                  <a:lnTo>
                    <a:pt x="1682" y="576"/>
                  </a:lnTo>
                  <a:lnTo>
                    <a:pt x="1202" y="288"/>
                  </a:lnTo>
                  <a:lnTo>
                    <a:pt x="721" y="48"/>
                  </a:lnTo>
                  <a:lnTo>
                    <a:pt x="529" y="0"/>
                  </a:lnTo>
                  <a:lnTo>
                    <a:pt x="337" y="0"/>
                  </a:lnTo>
                </a:path>
              </a:pathLst>
            </a:custGeom>
            <a:no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619" name="Google Shape;4619;p67"/>
            <p:cNvSpPr/>
            <p:nvPr/>
          </p:nvSpPr>
          <p:spPr>
            <a:xfrm>
              <a:off x="5649350" y="3648700"/>
              <a:ext cx="43250" cy="33625"/>
            </a:xfrm>
            <a:custGeom>
              <a:avLst/>
              <a:gdLst/>
              <a:ahLst/>
              <a:cxnLst/>
              <a:rect l="l" t="t" r="r" b="b"/>
              <a:pathLst>
                <a:path w="1730" h="1345" extrusionOk="0">
                  <a:moveTo>
                    <a:pt x="241" y="0"/>
                  </a:moveTo>
                  <a:lnTo>
                    <a:pt x="145" y="48"/>
                  </a:lnTo>
                  <a:lnTo>
                    <a:pt x="49" y="144"/>
                  </a:lnTo>
                  <a:lnTo>
                    <a:pt x="1" y="192"/>
                  </a:lnTo>
                  <a:lnTo>
                    <a:pt x="1" y="384"/>
                  </a:lnTo>
                  <a:lnTo>
                    <a:pt x="97" y="624"/>
                  </a:lnTo>
                  <a:lnTo>
                    <a:pt x="241" y="817"/>
                  </a:lnTo>
                  <a:lnTo>
                    <a:pt x="481" y="1057"/>
                  </a:lnTo>
                  <a:lnTo>
                    <a:pt x="721" y="1201"/>
                  </a:lnTo>
                  <a:lnTo>
                    <a:pt x="1009" y="1297"/>
                  </a:lnTo>
                  <a:lnTo>
                    <a:pt x="1297" y="1345"/>
                  </a:lnTo>
                  <a:lnTo>
                    <a:pt x="1489" y="1345"/>
                  </a:lnTo>
                  <a:lnTo>
                    <a:pt x="1585" y="1297"/>
                  </a:lnTo>
                  <a:lnTo>
                    <a:pt x="1682" y="1201"/>
                  </a:lnTo>
                  <a:lnTo>
                    <a:pt x="1730" y="1153"/>
                  </a:lnTo>
                  <a:lnTo>
                    <a:pt x="1730" y="1057"/>
                  </a:lnTo>
                  <a:lnTo>
                    <a:pt x="1633" y="817"/>
                  </a:lnTo>
                  <a:lnTo>
                    <a:pt x="1441" y="576"/>
                  </a:lnTo>
                  <a:lnTo>
                    <a:pt x="1201" y="384"/>
                  </a:lnTo>
                  <a:lnTo>
                    <a:pt x="913" y="144"/>
                  </a:lnTo>
                  <a:lnTo>
                    <a:pt x="625" y="48"/>
                  </a:lnTo>
                  <a:lnTo>
                    <a:pt x="385" y="0"/>
                  </a:lnTo>
                  <a:close/>
                </a:path>
              </a:pathLst>
            </a:custGeom>
            <a:solidFill>
              <a:srgbClr val="422D2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620" name="Google Shape;4620;p67"/>
            <p:cNvSpPr/>
            <p:nvPr/>
          </p:nvSpPr>
          <p:spPr>
            <a:xfrm>
              <a:off x="5649350" y="3648700"/>
              <a:ext cx="43250" cy="33625"/>
            </a:xfrm>
            <a:custGeom>
              <a:avLst/>
              <a:gdLst/>
              <a:ahLst/>
              <a:cxnLst/>
              <a:rect l="l" t="t" r="r" b="b"/>
              <a:pathLst>
                <a:path w="1730" h="1345" fill="none" extrusionOk="0">
                  <a:moveTo>
                    <a:pt x="385" y="0"/>
                  </a:moveTo>
                  <a:lnTo>
                    <a:pt x="385" y="0"/>
                  </a:lnTo>
                  <a:lnTo>
                    <a:pt x="241" y="0"/>
                  </a:lnTo>
                  <a:lnTo>
                    <a:pt x="145" y="48"/>
                  </a:lnTo>
                  <a:lnTo>
                    <a:pt x="145" y="48"/>
                  </a:lnTo>
                  <a:lnTo>
                    <a:pt x="49" y="144"/>
                  </a:lnTo>
                  <a:lnTo>
                    <a:pt x="1" y="192"/>
                  </a:lnTo>
                  <a:lnTo>
                    <a:pt x="1" y="384"/>
                  </a:lnTo>
                  <a:lnTo>
                    <a:pt x="97" y="624"/>
                  </a:lnTo>
                  <a:lnTo>
                    <a:pt x="241" y="817"/>
                  </a:lnTo>
                  <a:lnTo>
                    <a:pt x="481" y="1057"/>
                  </a:lnTo>
                  <a:lnTo>
                    <a:pt x="721" y="1201"/>
                  </a:lnTo>
                  <a:lnTo>
                    <a:pt x="1009" y="1297"/>
                  </a:lnTo>
                  <a:lnTo>
                    <a:pt x="1297" y="1345"/>
                  </a:lnTo>
                  <a:lnTo>
                    <a:pt x="1297" y="1345"/>
                  </a:lnTo>
                  <a:lnTo>
                    <a:pt x="1489" y="1345"/>
                  </a:lnTo>
                  <a:lnTo>
                    <a:pt x="1489" y="1345"/>
                  </a:lnTo>
                  <a:lnTo>
                    <a:pt x="1585" y="1297"/>
                  </a:lnTo>
                  <a:lnTo>
                    <a:pt x="1682" y="1201"/>
                  </a:lnTo>
                  <a:lnTo>
                    <a:pt x="1730" y="1153"/>
                  </a:lnTo>
                  <a:lnTo>
                    <a:pt x="1730" y="1057"/>
                  </a:lnTo>
                  <a:lnTo>
                    <a:pt x="1633" y="817"/>
                  </a:lnTo>
                  <a:lnTo>
                    <a:pt x="1441" y="576"/>
                  </a:lnTo>
                  <a:lnTo>
                    <a:pt x="1201" y="384"/>
                  </a:lnTo>
                  <a:lnTo>
                    <a:pt x="913" y="144"/>
                  </a:lnTo>
                  <a:lnTo>
                    <a:pt x="625" y="48"/>
                  </a:lnTo>
                  <a:lnTo>
                    <a:pt x="385" y="0"/>
                  </a:lnTo>
                </a:path>
              </a:pathLst>
            </a:custGeom>
            <a:no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621" name="Google Shape;4621;p67"/>
            <p:cNvSpPr/>
            <p:nvPr/>
          </p:nvSpPr>
          <p:spPr>
            <a:xfrm>
              <a:off x="5342000" y="3689500"/>
              <a:ext cx="38425" cy="50475"/>
            </a:xfrm>
            <a:custGeom>
              <a:avLst/>
              <a:gdLst/>
              <a:ahLst/>
              <a:cxnLst/>
              <a:rect l="l" t="t" r="r" b="b"/>
              <a:pathLst>
                <a:path w="1537" h="2019" extrusionOk="0">
                  <a:moveTo>
                    <a:pt x="1153" y="1"/>
                  </a:moveTo>
                  <a:lnTo>
                    <a:pt x="1009" y="49"/>
                  </a:lnTo>
                  <a:lnTo>
                    <a:pt x="865" y="97"/>
                  </a:lnTo>
                  <a:lnTo>
                    <a:pt x="576" y="337"/>
                  </a:lnTo>
                  <a:lnTo>
                    <a:pt x="288" y="625"/>
                  </a:lnTo>
                  <a:lnTo>
                    <a:pt x="96" y="961"/>
                  </a:lnTo>
                  <a:lnTo>
                    <a:pt x="0" y="1298"/>
                  </a:lnTo>
                  <a:lnTo>
                    <a:pt x="0" y="1442"/>
                  </a:lnTo>
                  <a:lnTo>
                    <a:pt x="0" y="1586"/>
                  </a:lnTo>
                  <a:lnTo>
                    <a:pt x="48" y="1730"/>
                  </a:lnTo>
                  <a:lnTo>
                    <a:pt x="96" y="1874"/>
                  </a:lnTo>
                  <a:lnTo>
                    <a:pt x="192" y="1970"/>
                  </a:lnTo>
                  <a:lnTo>
                    <a:pt x="384" y="2018"/>
                  </a:lnTo>
                  <a:lnTo>
                    <a:pt x="673" y="2018"/>
                  </a:lnTo>
                  <a:lnTo>
                    <a:pt x="817" y="1922"/>
                  </a:lnTo>
                  <a:lnTo>
                    <a:pt x="913" y="1826"/>
                  </a:lnTo>
                  <a:lnTo>
                    <a:pt x="1057" y="1730"/>
                  </a:lnTo>
                  <a:lnTo>
                    <a:pt x="1297" y="1394"/>
                  </a:lnTo>
                  <a:lnTo>
                    <a:pt x="1441" y="1009"/>
                  </a:lnTo>
                  <a:lnTo>
                    <a:pt x="1537" y="625"/>
                  </a:lnTo>
                  <a:lnTo>
                    <a:pt x="1537" y="289"/>
                  </a:lnTo>
                  <a:lnTo>
                    <a:pt x="1489" y="145"/>
                  </a:lnTo>
                  <a:lnTo>
                    <a:pt x="1441" y="49"/>
                  </a:lnTo>
                  <a:lnTo>
                    <a:pt x="1345" y="1"/>
                  </a:lnTo>
                  <a:close/>
                </a:path>
              </a:pathLst>
            </a:custGeom>
            <a:solidFill>
              <a:srgbClr val="422D2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622" name="Google Shape;4622;p67"/>
            <p:cNvSpPr/>
            <p:nvPr/>
          </p:nvSpPr>
          <p:spPr>
            <a:xfrm>
              <a:off x="5342000" y="3689500"/>
              <a:ext cx="38425" cy="50475"/>
            </a:xfrm>
            <a:custGeom>
              <a:avLst/>
              <a:gdLst/>
              <a:ahLst/>
              <a:cxnLst/>
              <a:rect l="l" t="t" r="r" b="b"/>
              <a:pathLst>
                <a:path w="1537" h="2019" fill="none" extrusionOk="0">
                  <a:moveTo>
                    <a:pt x="1249" y="1"/>
                  </a:moveTo>
                  <a:lnTo>
                    <a:pt x="1249" y="1"/>
                  </a:lnTo>
                  <a:lnTo>
                    <a:pt x="1153" y="1"/>
                  </a:lnTo>
                  <a:lnTo>
                    <a:pt x="1153" y="1"/>
                  </a:lnTo>
                  <a:lnTo>
                    <a:pt x="1009" y="49"/>
                  </a:lnTo>
                  <a:lnTo>
                    <a:pt x="865" y="97"/>
                  </a:lnTo>
                  <a:lnTo>
                    <a:pt x="576" y="337"/>
                  </a:lnTo>
                  <a:lnTo>
                    <a:pt x="288" y="625"/>
                  </a:lnTo>
                  <a:lnTo>
                    <a:pt x="96" y="961"/>
                  </a:lnTo>
                  <a:lnTo>
                    <a:pt x="0" y="1298"/>
                  </a:lnTo>
                  <a:lnTo>
                    <a:pt x="0" y="1442"/>
                  </a:lnTo>
                  <a:lnTo>
                    <a:pt x="0" y="1586"/>
                  </a:lnTo>
                  <a:lnTo>
                    <a:pt x="48" y="1730"/>
                  </a:lnTo>
                  <a:lnTo>
                    <a:pt x="96" y="1874"/>
                  </a:lnTo>
                  <a:lnTo>
                    <a:pt x="192" y="1970"/>
                  </a:lnTo>
                  <a:lnTo>
                    <a:pt x="384" y="2018"/>
                  </a:lnTo>
                  <a:lnTo>
                    <a:pt x="384" y="2018"/>
                  </a:lnTo>
                  <a:lnTo>
                    <a:pt x="480" y="2018"/>
                  </a:lnTo>
                  <a:lnTo>
                    <a:pt x="480" y="2018"/>
                  </a:lnTo>
                  <a:lnTo>
                    <a:pt x="673" y="2018"/>
                  </a:lnTo>
                  <a:lnTo>
                    <a:pt x="817" y="1922"/>
                  </a:lnTo>
                  <a:lnTo>
                    <a:pt x="913" y="1826"/>
                  </a:lnTo>
                  <a:lnTo>
                    <a:pt x="1057" y="1730"/>
                  </a:lnTo>
                  <a:lnTo>
                    <a:pt x="1297" y="1394"/>
                  </a:lnTo>
                  <a:lnTo>
                    <a:pt x="1441" y="1009"/>
                  </a:lnTo>
                  <a:lnTo>
                    <a:pt x="1441" y="1009"/>
                  </a:lnTo>
                  <a:lnTo>
                    <a:pt x="1537" y="625"/>
                  </a:lnTo>
                  <a:lnTo>
                    <a:pt x="1537" y="289"/>
                  </a:lnTo>
                  <a:lnTo>
                    <a:pt x="1489" y="145"/>
                  </a:lnTo>
                  <a:lnTo>
                    <a:pt x="1441" y="49"/>
                  </a:lnTo>
                  <a:lnTo>
                    <a:pt x="1345" y="1"/>
                  </a:lnTo>
                  <a:lnTo>
                    <a:pt x="1249" y="1"/>
                  </a:lnTo>
                </a:path>
              </a:pathLst>
            </a:custGeom>
            <a:no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623" name="Google Shape;4623;p67"/>
            <p:cNvSpPr/>
            <p:nvPr/>
          </p:nvSpPr>
          <p:spPr>
            <a:xfrm>
              <a:off x="5384025" y="3711125"/>
              <a:ext cx="26425" cy="36050"/>
            </a:xfrm>
            <a:custGeom>
              <a:avLst/>
              <a:gdLst/>
              <a:ahLst/>
              <a:cxnLst/>
              <a:rect l="l" t="t" r="r" b="b"/>
              <a:pathLst>
                <a:path w="1057" h="1442" extrusionOk="0">
                  <a:moveTo>
                    <a:pt x="816" y="0"/>
                  </a:moveTo>
                  <a:lnTo>
                    <a:pt x="576" y="96"/>
                  </a:lnTo>
                  <a:lnTo>
                    <a:pt x="384" y="241"/>
                  </a:lnTo>
                  <a:lnTo>
                    <a:pt x="192" y="433"/>
                  </a:lnTo>
                  <a:lnTo>
                    <a:pt x="48" y="673"/>
                  </a:lnTo>
                  <a:lnTo>
                    <a:pt x="0" y="913"/>
                  </a:lnTo>
                  <a:lnTo>
                    <a:pt x="0" y="1153"/>
                  </a:lnTo>
                  <a:lnTo>
                    <a:pt x="48" y="1297"/>
                  </a:lnTo>
                  <a:lnTo>
                    <a:pt x="144" y="1393"/>
                  </a:lnTo>
                  <a:lnTo>
                    <a:pt x="240" y="1441"/>
                  </a:lnTo>
                  <a:lnTo>
                    <a:pt x="432" y="1441"/>
                  </a:lnTo>
                  <a:lnTo>
                    <a:pt x="528" y="1393"/>
                  </a:lnTo>
                  <a:lnTo>
                    <a:pt x="720" y="1201"/>
                  </a:lnTo>
                  <a:lnTo>
                    <a:pt x="865" y="1009"/>
                  </a:lnTo>
                  <a:lnTo>
                    <a:pt x="1009" y="721"/>
                  </a:lnTo>
                  <a:lnTo>
                    <a:pt x="1057" y="481"/>
                  </a:lnTo>
                  <a:lnTo>
                    <a:pt x="1057" y="241"/>
                  </a:lnTo>
                  <a:lnTo>
                    <a:pt x="1009" y="48"/>
                  </a:lnTo>
                  <a:lnTo>
                    <a:pt x="913" y="0"/>
                  </a:lnTo>
                  <a:close/>
                </a:path>
              </a:pathLst>
            </a:custGeom>
            <a:solidFill>
              <a:srgbClr val="422D2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624" name="Google Shape;4624;p67"/>
            <p:cNvSpPr/>
            <p:nvPr/>
          </p:nvSpPr>
          <p:spPr>
            <a:xfrm>
              <a:off x="5384025" y="3711125"/>
              <a:ext cx="26425" cy="36050"/>
            </a:xfrm>
            <a:custGeom>
              <a:avLst/>
              <a:gdLst/>
              <a:ahLst/>
              <a:cxnLst/>
              <a:rect l="l" t="t" r="r" b="b"/>
              <a:pathLst>
                <a:path w="1057" h="1442" fill="none" extrusionOk="0">
                  <a:moveTo>
                    <a:pt x="865" y="0"/>
                  </a:moveTo>
                  <a:lnTo>
                    <a:pt x="865" y="0"/>
                  </a:lnTo>
                  <a:lnTo>
                    <a:pt x="816" y="0"/>
                  </a:lnTo>
                  <a:lnTo>
                    <a:pt x="816" y="0"/>
                  </a:lnTo>
                  <a:lnTo>
                    <a:pt x="576" y="96"/>
                  </a:lnTo>
                  <a:lnTo>
                    <a:pt x="384" y="241"/>
                  </a:lnTo>
                  <a:lnTo>
                    <a:pt x="192" y="433"/>
                  </a:lnTo>
                  <a:lnTo>
                    <a:pt x="48" y="673"/>
                  </a:lnTo>
                  <a:lnTo>
                    <a:pt x="0" y="913"/>
                  </a:lnTo>
                  <a:lnTo>
                    <a:pt x="0" y="1153"/>
                  </a:lnTo>
                  <a:lnTo>
                    <a:pt x="48" y="1297"/>
                  </a:lnTo>
                  <a:lnTo>
                    <a:pt x="144" y="1393"/>
                  </a:lnTo>
                  <a:lnTo>
                    <a:pt x="240" y="1441"/>
                  </a:lnTo>
                  <a:lnTo>
                    <a:pt x="240" y="1441"/>
                  </a:lnTo>
                  <a:lnTo>
                    <a:pt x="336" y="1441"/>
                  </a:lnTo>
                  <a:lnTo>
                    <a:pt x="336" y="1441"/>
                  </a:lnTo>
                  <a:lnTo>
                    <a:pt x="432" y="1441"/>
                  </a:lnTo>
                  <a:lnTo>
                    <a:pt x="528" y="1393"/>
                  </a:lnTo>
                  <a:lnTo>
                    <a:pt x="720" y="1201"/>
                  </a:lnTo>
                  <a:lnTo>
                    <a:pt x="865" y="1009"/>
                  </a:lnTo>
                  <a:lnTo>
                    <a:pt x="1009" y="721"/>
                  </a:lnTo>
                  <a:lnTo>
                    <a:pt x="1009" y="721"/>
                  </a:lnTo>
                  <a:lnTo>
                    <a:pt x="1057" y="481"/>
                  </a:lnTo>
                  <a:lnTo>
                    <a:pt x="1057" y="241"/>
                  </a:lnTo>
                  <a:lnTo>
                    <a:pt x="1009" y="48"/>
                  </a:lnTo>
                  <a:lnTo>
                    <a:pt x="913" y="0"/>
                  </a:lnTo>
                  <a:lnTo>
                    <a:pt x="865" y="0"/>
                  </a:lnTo>
                </a:path>
              </a:pathLst>
            </a:custGeom>
            <a:no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625" name="Google Shape;4625;p67"/>
            <p:cNvSpPr/>
            <p:nvPr/>
          </p:nvSpPr>
          <p:spPr>
            <a:xfrm>
              <a:off x="5329975" y="3947650"/>
              <a:ext cx="25" cy="25"/>
            </a:xfrm>
            <a:custGeom>
              <a:avLst/>
              <a:gdLst/>
              <a:ahLst/>
              <a:cxnLst/>
              <a:rect l="l" t="t" r="r" b="b"/>
              <a:pathLst>
                <a:path w="1" h="1" extrusionOk="0">
                  <a:moveTo>
                    <a:pt x="1" y="0"/>
                  </a:moveTo>
                  <a:lnTo>
                    <a:pt x="1" y="0"/>
                  </a:lnTo>
                  <a:lnTo>
                    <a:pt x="1" y="0"/>
                  </a:lnTo>
                  <a:close/>
                </a:path>
              </a:pathLst>
            </a:custGeom>
            <a:solidFill>
              <a:srgbClr val="210A0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626" name="Google Shape;4626;p67"/>
            <p:cNvSpPr/>
            <p:nvPr/>
          </p:nvSpPr>
          <p:spPr>
            <a:xfrm>
              <a:off x="5322775" y="3938050"/>
              <a:ext cx="25" cy="1225"/>
            </a:xfrm>
            <a:custGeom>
              <a:avLst/>
              <a:gdLst/>
              <a:ahLst/>
              <a:cxnLst/>
              <a:rect l="l" t="t" r="r" b="b"/>
              <a:pathLst>
                <a:path w="1" h="49" extrusionOk="0">
                  <a:moveTo>
                    <a:pt x="1" y="48"/>
                  </a:moveTo>
                  <a:lnTo>
                    <a:pt x="1" y="0"/>
                  </a:lnTo>
                  <a:lnTo>
                    <a:pt x="1" y="48"/>
                  </a:lnTo>
                  <a:close/>
                </a:path>
              </a:pathLst>
            </a:custGeom>
            <a:solidFill>
              <a:srgbClr val="210A0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627" name="Google Shape;4627;p67"/>
            <p:cNvSpPr/>
            <p:nvPr/>
          </p:nvSpPr>
          <p:spPr>
            <a:xfrm>
              <a:off x="5441650" y="3988475"/>
              <a:ext cx="76850" cy="58850"/>
            </a:xfrm>
            <a:custGeom>
              <a:avLst/>
              <a:gdLst/>
              <a:ahLst/>
              <a:cxnLst/>
              <a:rect l="l" t="t" r="r" b="b"/>
              <a:pathLst>
                <a:path w="3074" h="2354" extrusionOk="0">
                  <a:moveTo>
                    <a:pt x="1441" y="0"/>
                  </a:moveTo>
                  <a:lnTo>
                    <a:pt x="1105" y="48"/>
                  </a:lnTo>
                  <a:lnTo>
                    <a:pt x="817" y="144"/>
                  </a:lnTo>
                  <a:lnTo>
                    <a:pt x="577" y="288"/>
                  </a:lnTo>
                  <a:lnTo>
                    <a:pt x="384" y="432"/>
                  </a:lnTo>
                  <a:lnTo>
                    <a:pt x="192" y="625"/>
                  </a:lnTo>
                  <a:lnTo>
                    <a:pt x="96" y="865"/>
                  </a:lnTo>
                  <a:lnTo>
                    <a:pt x="0" y="1057"/>
                  </a:lnTo>
                  <a:lnTo>
                    <a:pt x="0" y="1297"/>
                  </a:lnTo>
                  <a:lnTo>
                    <a:pt x="48" y="1537"/>
                  </a:lnTo>
                  <a:lnTo>
                    <a:pt x="144" y="1729"/>
                  </a:lnTo>
                  <a:lnTo>
                    <a:pt x="288" y="1921"/>
                  </a:lnTo>
                  <a:lnTo>
                    <a:pt x="481" y="2065"/>
                  </a:lnTo>
                  <a:lnTo>
                    <a:pt x="673" y="2209"/>
                  </a:lnTo>
                  <a:lnTo>
                    <a:pt x="913" y="2257"/>
                  </a:lnTo>
                  <a:lnTo>
                    <a:pt x="1153" y="2353"/>
                  </a:lnTo>
                  <a:lnTo>
                    <a:pt x="1633" y="2353"/>
                  </a:lnTo>
                  <a:lnTo>
                    <a:pt x="1969" y="2305"/>
                  </a:lnTo>
                  <a:lnTo>
                    <a:pt x="2209" y="2209"/>
                  </a:lnTo>
                  <a:lnTo>
                    <a:pt x="2498" y="2065"/>
                  </a:lnTo>
                  <a:lnTo>
                    <a:pt x="2690" y="1921"/>
                  </a:lnTo>
                  <a:lnTo>
                    <a:pt x="2882" y="1729"/>
                  </a:lnTo>
                  <a:lnTo>
                    <a:pt x="2978" y="1489"/>
                  </a:lnTo>
                  <a:lnTo>
                    <a:pt x="3074" y="1297"/>
                  </a:lnTo>
                  <a:lnTo>
                    <a:pt x="3074" y="1057"/>
                  </a:lnTo>
                  <a:lnTo>
                    <a:pt x="3026" y="817"/>
                  </a:lnTo>
                  <a:lnTo>
                    <a:pt x="2930" y="625"/>
                  </a:lnTo>
                  <a:lnTo>
                    <a:pt x="2786" y="432"/>
                  </a:lnTo>
                  <a:lnTo>
                    <a:pt x="2594" y="288"/>
                  </a:lnTo>
                  <a:lnTo>
                    <a:pt x="2402" y="192"/>
                  </a:lnTo>
                  <a:lnTo>
                    <a:pt x="2161" y="96"/>
                  </a:lnTo>
                  <a:lnTo>
                    <a:pt x="1873" y="0"/>
                  </a:lnTo>
                  <a:close/>
                </a:path>
              </a:pathLst>
            </a:custGeom>
            <a:solidFill>
              <a:srgbClr val="BF501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628" name="Google Shape;4628;p67"/>
            <p:cNvSpPr/>
            <p:nvPr/>
          </p:nvSpPr>
          <p:spPr>
            <a:xfrm>
              <a:off x="5441650" y="3988475"/>
              <a:ext cx="76850" cy="58850"/>
            </a:xfrm>
            <a:custGeom>
              <a:avLst/>
              <a:gdLst/>
              <a:ahLst/>
              <a:cxnLst/>
              <a:rect l="l" t="t" r="r" b="b"/>
              <a:pathLst>
                <a:path w="3074" h="2354" fill="none" extrusionOk="0">
                  <a:moveTo>
                    <a:pt x="1633" y="0"/>
                  </a:moveTo>
                  <a:lnTo>
                    <a:pt x="1633" y="0"/>
                  </a:lnTo>
                  <a:lnTo>
                    <a:pt x="1441" y="0"/>
                  </a:lnTo>
                  <a:lnTo>
                    <a:pt x="1441" y="0"/>
                  </a:lnTo>
                  <a:lnTo>
                    <a:pt x="1105" y="48"/>
                  </a:lnTo>
                  <a:lnTo>
                    <a:pt x="817" y="144"/>
                  </a:lnTo>
                  <a:lnTo>
                    <a:pt x="577" y="288"/>
                  </a:lnTo>
                  <a:lnTo>
                    <a:pt x="384" y="432"/>
                  </a:lnTo>
                  <a:lnTo>
                    <a:pt x="192" y="625"/>
                  </a:lnTo>
                  <a:lnTo>
                    <a:pt x="96" y="865"/>
                  </a:lnTo>
                  <a:lnTo>
                    <a:pt x="0" y="1057"/>
                  </a:lnTo>
                  <a:lnTo>
                    <a:pt x="0" y="1297"/>
                  </a:lnTo>
                  <a:lnTo>
                    <a:pt x="0" y="1297"/>
                  </a:lnTo>
                  <a:lnTo>
                    <a:pt x="48" y="1537"/>
                  </a:lnTo>
                  <a:lnTo>
                    <a:pt x="144" y="1729"/>
                  </a:lnTo>
                  <a:lnTo>
                    <a:pt x="288" y="1921"/>
                  </a:lnTo>
                  <a:lnTo>
                    <a:pt x="481" y="2065"/>
                  </a:lnTo>
                  <a:lnTo>
                    <a:pt x="673" y="2209"/>
                  </a:lnTo>
                  <a:lnTo>
                    <a:pt x="913" y="2257"/>
                  </a:lnTo>
                  <a:lnTo>
                    <a:pt x="1153" y="2353"/>
                  </a:lnTo>
                  <a:lnTo>
                    <a:pt x="1441" y="2353"/>
                  </a:lnTo>
                  <a:lnTo>
                    <a:pt x="1441" y="2353"/>
                  </a:lnTo>
                  <a:lnTo>
                    <a:pt x="1633" y="2353"/>
                  </a:lnTo>
                  <a:lnTo>
                    <a:pt x="1633" y="2353"/>
                  </a:lnTo>
                  <a:lnTo>
                    <a:pt x="1969" y="2305"/>
                  </a:lnTo>
                  <a:lnTo>
                    <a:pt x="2209" y="2209"/>
                  </a:lnTo>
                  <a:lnTo>
                    <a:pt x="2498" y="2065"/>
                  </a:lnTo>
                  <a:lnTo>
                    <a:pt x="2690" y="1921"/>
                  </a:lnTo>
                  <a:lnTo>
                    <a:pt x="2882" y="1729"/>
                  </a:lnTo>
                  <a:lnTo>
                    <a:pt x="2978" y="1489"/>
                  </a:lnTo>
                  <a:lnTo>
                    <a:pt x="3074" y="1297"/>
                  </a:lnTo>
                  <a:lnTo>
                    <a:pt x="3074" y="1057"/>
                  </a:lnTo>
                  <a:lnTo>
                    <a:pt x="3074" y="1057"/>
                  </a:lnTo>
                  <a:lnTo>
                    <a:pt x="3026" y="817"/>
                  </a:lnTo>
                  <a:lnTo>
                    <a:pt x="2930" y="625"/>
                  </a:lnTo>
                  <a:lnTo>
                    <a:pt x="2786" y="432"/>
                  </a:lnTo>
                  <a:lnTo>
                    <a:pt x="2594" y="288"/>
                  </a:lnTo>
                  <a:lnTo>
                    <a:pt x="2402" y="192"/>
                  </a:lnTo>
                  <a:lnTo>
                    <a:pt x="2161" y="96"/>
                  </a:lnTo>
                  <a:lnTo>
                    <a:pt x="1873" y="0"/>
                  </a:lnTo>
                  <a:lnTo>
                    <a:pt x="1633" y="0"/>
                  </a:lnTo>
                </a:path>
              </a:pathLst>
            </a:custGeom>
            <a:no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629" name="Google Shape;4629;p67"/>
            <p:cNvSpPr/>
            <p:nvPr/>
          </p:nvSpPr>
          <p:spPr>
            <a:xfrm>
              <a:off x="5648150" y="3825175"/>
              <a:ext cx="72075" cy="37250"/>
            </a:xfrm>
            <a:custGeom>
              <a:avLst/>
              <a:gdLst/>
              <a:ahLst/>
              <a:cxnLst/>
              <a:rect l="l" t="t" r="r" b="b"/>
              <a:pathLst>
                <a:path w="2883" h="1490" extrusionOk="0">
                  <a:moveTo>
                    <a:pt x="1249" y="1"/>
                  </a:moveTo>
                  <a:lnTo>
                    <a:pt x="1057" y="49"/>
                  </a:lnTo>
                  <a:lnTo>
                    <a:pt x="817" y="97"/>
                  </a:lnTo>
                  <a:lnTo>
                    <a:pt x="577" y="193"/>
                  </a:lnTo>
                  <a:lnTo>
                    <a:pt x="385" y="337"/>
                  </a:lnTo>
                  <a:lnTo>
                    <a:pt x="193" y="481"/>
                  </a:lnTo>
                  <a:lnTo>
                    <a:pt x="49" y="721"/>
                  </a:lnTo>
                  <a:lnTo>
                    <a:pt x="1" y="769"/>
                  </a:lnTo>
                  <a:lnTo>
                    <a:pt x="49" y="817"/>
                  </a:lnTo>
                  <a:lnTo>
                    <a:pt x="145" y="865"/>
                  </a:lnTo>
                  <a:lnTo>
                    <a:pt x="241" y="817"/>
                  </a:lnTo>
                  <a:lnTo>
                    <a:pt x="385" y="625"/>
                  </a:lnTo>
                  <a:lnTo>
                    <a:pt x="529" y="481"/>
                  </a:lnTo>
                  <a:lnTo>
                    <a:pt x="721" y="385"/>
                  </a:lnTo>
                  <a:lnTo>
                    <a:pt x="913" y="289"/>
                  </a:lnTo>
                  <a:lnTo>
                    <a:pt x="1105" y="241"/>
                  </a:lnTo>
                  <a:lnTo>
                    <a:pt x="1297" y="241"/>
                  </a:lnTo>
                  <a:lnTo>
                    <a:pt x="1633" y="337"/>
                  </a:lnTo>
                  <a:lnTo>
                    <a:pt x="2018" y="481"/>
                  </a:lnTo>
                  <a:lnTo>
                    <a:pt x="2306" y="721"/>
                  </a:lnTo>
                  <a:lnTo>
                    <a:pt x="2546" y="1057"/>
                  </a:lnTo>
                  <a:lnTo>
                    <a:pt x="2690" y="1442"/>
                  </a:lnTo>
                  <a:lnTo>
                    <a:pt x="2738" y="1490"/>
                  </a:lnTo>
                  <a:lnTo>
                    <a:pt x="2834" y="1490"/>
                  </a:lnTo>
                  <a:lnTo>
                    <a:pt x="2882" y="1442"/>
                  </a:lnTo>
                  <a:lnTo>
                    <a:pt x="2882" y="1346"/>
                  </a:lnTo>
                  <a:lnTo>
                    <a:pt x="2834" y="1153"/>
                  </a:lnTo>
                  <a:lnTo>
                    <a:pt x="2738" y="913"/>
                  </a:lnTo>
                  <a:lnTo>
                    <a:pt x="2594" y="721"/>
                  </a:lnTo>
                  <a:lnTo>
                    <a:pt x="2450" y="529"/>
                  </a:lnTo>
                  <a:lnTo>
                    <a:pt x="2306" y="385"/>
                  </a:lnTo>
                  <a:lnTo>
                    <a:pt x="2114" y="241"/>
                  </a:lnTo>
                  <a:lnTo>
                    <a:pt x="1922" y="145"/>
                  </a:lnTo>
                  <a:lnTo>
                    <a:pt x="1681" y="49"/>
                  </a:lnTo>
                  <a:lnTo>
                    <a:pt x="1489" y="1"/>
                  </a:lnTo>
                  <a:close/>
                </a:path>
              </a:pathLst>
            </a:custGeom>
            <a:solidFill>
              <a:srgbClr val="4D2A2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630" name="Google Shape;4630;p67"/>
            <p:cNvSpPr/>
            <p:nvPr/>
          </p:nvSpPr>
          <p:spPr>
            <a:xfrm>
              <a:off x="5466850" y="3820375"/>
              <a:ext cx="72075" cy="31250"/>
            </a:xfrm>
            <a:custGeom>
              <a:avLst/>
              <a:gdLst/>
              <a:ahLst/>
              <a:cxnLst/>
              <a:rect l="l" t="t" r="r" b="b"/>
              <a:pathLst>
                <a:path w="2883" h="1250" extrusionOk="0">
                  <a:moveTo>
                    <a:pt x="1249" y="1"/>
                  </a:moveTo>
                  <a:lnTo>
                    <a:pt x="817" y="193"/>
                  </a:lnTo>
                  <a:lnTo>
                    <a:pt x="481" y="433"/>
                  </a:lnTo>
                  <a:lnTo>
                    <a:pt x="337" y="577"/>
                  </a:lnTo>
                  <a:lnTo>
                    <a:pt x="193" y="721"/>
                  </a:lnTo>
                  <a:lnTo>
                    <a:pt x="97" y="913"/>
                  </a:lnTo>
                  <a:lnTo>
                    <a:pt x="1" y="1153"/>
                  </a:lnTo>
                  <a:lnTo>
                    <a:pt x="1" y="1201"/>
                  </a:lnTo>
                  <a:lnTo>
                    <a:pt x="49" y="1249"/>
                  </a:lnTo>
                  <a:lnTo>
                    <a:pt x="145" y="1249"/>
                  </a:lnTo>
                  <a:lnTo>
                    <a:pt x="193" y="1201"/>
                  </a:lnTo>
                  <a:lnTo>
                    <a:pt x="241" y="1009"/>
                  </a:lnTo>
                  <a:lnTo>
                    <a:pt x="337" y="865"/>
                  </a:lnTo>
                  <a:lnTo>
                    <a:pt x="625" y="625"/>
                  </a:lnTo>
                  <a:lnTo>
                    <a:pt x="961" y="433"/>
                  </a:lnTo>
                  <a:lnTo>
                    <a:pt x="1297" y="289"/>
                  </a:lnTo>
                  <a:lnTo>
                    <a:pt x="1634" y="241"/>
                  </a:lnTo>
                  <a:lnTo>
                    <a:pt x="2018" y="241"/>
                  </a:lnTo>
                  <a:lnTo>
                    <a:pt x="2210" y="289"/>
                  </a:lnTo>
                  <a:lnTo>
                    <a:pt x="2402" y="385"/>
                  </a:lnTo>
                  <a:lnTo>
                    <a:pt x="2546" y="529"/>
                  </a:lnTo>
                  <a:lnTo>
                    <a:pt x="2690" y="673"/>
                  </a:lnTo>
                  <a:lnTo>
                    <a:pt x="2738" y="721"/>
                  </a:lnTo>
                  <a:lnTo>
                    <a:pt x="2834" y="721"/>
                  </a:lnTo>
                  <a:lnTo>
                    <a:pt x="2882" y="673"/>
                  </a:lnTo>
                  <a:lnTo>
                    <a:pt x="2882" y="577"/>
                  </a:lnTo>
                  <a:lnTo>
                    <a:pt x="2738" y="385"/>
                  </a:lnTo>
                  <a:lnTo>
                    <a:pt x="2546" y="241"/>
                  </a:lnTo>
                  <a:lnTo>
                    <a:pt x="2354" y="145"/>
                  </a:lnTo>
                  <a:lnTo>
                    <a:pt x="2114" y="49"/>
                  </a:lnTo>
                  <a:lnTo>
                    <a:pt x="1682" y="1"/>
                  </a:lnTo>
                  <a:close/>
                </a:path>
              </a:pathLst>
            </a:custGeom>
            <a:solidFill>
              <a:srgbClr val="4D2A2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631" name="Google Shape;4631;p67"/>
            <p:cNvSpPr/>
            <p:nvPr/>
          </p:nvSpPr>
          <p:spPr>
            <a:xfrm>
              <a:off x="5679375" y="3966850"/>
              <a:ext cx="76850" cy="58850"/>
            </a:xfrm>
            <a:custGeom>
              <a:avLst/>
              <a:gdLst/>
              <a:ahLst/>
              <a:cxnLst/>
              <a:rect l="l" t="t" r="r" b="b"/>
              <a:pathLst>
                <a:path w="3074" h="2354" extrusionOk="0">
                  <a:moveTo>
                    <a:pt x="1441" y="1"/>
                  </a:moveTo>
                  <a:lnTo>
                    <a:pt x="1153" y="49"/>
                  </a:lnTo>
                  <a:lnTo>
                    <a:pt x="865" y="145"/>
                  </a:lnTo>
                  <a:lnTo>
                    <a:pt x="625" y="289"/>
                  </a:lnTo>
                  <a:lnTo>
                    <a:pt x="384" y="433"/>
                  </a:lnTo>
                  <a:lnTo>
                    <a:pt x="240" y="625"/>
                  </a:lnTo>
                  <a:lnTo>
                    <a:pt x="96" y="865"/>
                  </a:lnTo>
                  <a:lnTo>
                    <a:pt x="48" y="1057"/>
                  </a:lnTo>
                  <a:lnTo>
                    <a:pt x="0" y="1297"/>
                  </a:lnTo>
                  <a:lnTo>
                    <a:pt x="48" y="1538"/>
                  </a:lnTo>
                  <a:lnTo>
                    <a:pt x="144" y="1730"/>
                  </a:lnTo>
                  <a:lnTo>
                    <a:pt x="288" y="1922"/>
                  </a:lnTo>
                  <a:lnTo>
                    <a:pt x="481" y="2066"/>
                  </a:lnTo>
                  <a:lnTo>
                    <a:pt x="673" y="2162"/>
                  </a:lnTo>
                  <a:lnTo>
                    <a:pt x="913" y="2258"/>
                  </a:lnTo>
                  <a:lnTo>
                    <a:pt x="1201" y="2306"/>
                  </a:lnTo>
                  <a:lnTo>
                    <a:pt x="1489" y="2354"/>
                  </a:lnTo>
                  <a:lnTo>
                    <a:pt x="1681" y="2354"/>
                  </a:lnTo>
                  <a:lnTo>
                    <a:pt x="1969" y="2306"/>
                  </a:lnTo>
                  <a:lnTo>
                    <a:pt x="2257" y="2210"/>
                  </a:lnTo>
                  <a:lnTo>
                    <a:pt x="2498" y="2066"/>
                  </a:lnTo>
                  <a:lnTo>
                    <a:pt x="2738" y="1922"/>
                  </a:lnTo>
                  <a:lnTo>
                    <a:pt x="2882" y="1730"/>
                  </a:lnTo>
                  <a:lnTo>
                    <a:pt x="3026" y="1490"/>
                  </a:lnTo>
                  <a:lnTo>
                    <a:pt x="3074" y="1249"/>
                  </a:lnTo>
                  <a:lnTo>
                    <a:pt x="3074" y="1057"/>
                  </a:lnTo>
                  <a:lnTo>
                    <a:pt x="3026" y="817"/>
                  </a:lnTo>
                  <a:lnTo>
                    <a:pt x="2930" y="625"/>
                  </a:lnTo>
                  <a:lnTo>
                    <a:pt x="2834" y="433"/>
                  </a:lnTo>
                  <a:lnTo>
                    <a:pt x="2642" y="289"/>
                  </a:lnTo>
                  <a:lnTo>
                    <a:pt x="2402" y="145"/>
                  </a:lnTo>
                  <a:lnTo>
                    <a:pt x="2161" y="97"/>
                  </a:lnTo>
                  <a:lnTo>
                    <a:pt x="1921" y="1"/>
                  </a:lnTo>
                  <a:close/>
                </a:path>
              </a:pathLst>
            </a:custGeom>
            <a:solidFill>
              <a:srgbClr val="BF501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632" name="Google Shape;4632;p67"/>
            <p:cNvSpPr/>
            <p:nvPr/>
          </p:nvSpPr>
          <p:spPr>
            <a:xfrm>
              <a:off x="5679375" y="3966850"/>
              <a:ext cx="76850" cy="58850"/>
            </a:xfrm>
            <a:custGeom>
              <a:avLst/>
              <a:gdLst/>
              <a:ahLst/>
              <a:cxnLst/>
              <a:rect l="l" t="t" r="r" b="b"/>
              <a:pathLst>
                <a:path w="3074" h="2354" fill="none" extrusionOk="0">
                  <a:moveTo>
                    <a:pt x="1633" y="1"/>
                  </a:moveTo>
                  <a:lnTo>
                    <a:pt x="1633" y="1"/>
                  </a:lnTo>
                  <a:lnTo>
                    <a:pt x="1441" y="1"/>
                  </a:lnTo>
                  <a:lnTo>
                    <a:pt x="1441" y="1"/>
                  </a:lnTo>
                  <a:lnTo>
                    <a:pt x="1153" y="49"/>
                  </a:lnTo>
                  <a:lnTo>
                    <a:pt x="865" y="145"/>
                  </a:lnTo>
                  <a:lnTo>
                    <a:pt x="625" y="289"/>
                  </a:lnTo>
                  <a:lnTo>
                    <a:pt x="384" y="433"/>
                  </a:lnTo>
                  <a:lnTo>
                    <a:pt x="240" y="625"/>
                  </a:lnTo>
                  <a:lnTo>
                    <a:pt x="96" y="865"/>
                  </a:lnTo>
                  <a:lnTo>
                    <a:pt x="48" y="1057"/>
                  </a:lnTo>
                  <a:lnTo>
                    <a:pt x="0" y="1297"/>
                  </a:lnTo>
                  <a:lnTo>
                    <a:pt x="0" y="1297"/>
                  </a:lnTo>
                  <a:lnTo>
                    <a:pt x="48" y="1538"/>
                  </a:lnTo>
                  <a:lnTo>
                    <a:pt x="144" y="1730"/>
                  </a:lnTo>
                  <a:lnTo>
                    <a:pt x="288" y="1922"/>
                  </a:lnTo>
                  <a:lnTo>
                    <a:pt x="481" y="2066"/>
                  </a:lnTo>
                  <a:lnTo>
                    <a:pt x="673" y="2162"/>
                  </a:lnTo>
                  <a:lnTo>
                    <a:pt x="913" y="2258"/>
                  </a:lnTo>
                  <a:lnTo>
                    <a:pt x="1201" y="2306"/>
                  </a:lnTo>
                  <a:lnTo>
                    <a:pt x="1489" y="2354"/>
                  </a:lnTo>
                  <a:lnTo>
                    <a:pt x="1489" y="2354"/>
                  </a:lnTo>
                  <a:lnTo>
                    <a:pt x="1681" y="2354"/>
                  </a:lnTo>
                  <a:lnTo>
                    <a:pt x="1681" y="2354"/>
                  </a:lnTo>
                  <a:lnTo>
                    <a:pt x="1969" y="2306"/>
                  </a:lnTo>
                  <a:lnTo>
                    <a:pt x="2257" y="2210"/>
                  </a:lnTo>
                  <a:lnTo>
                    <a:pt x="2498" y="2066"/>
                  </a:lnTo>
                  <a:lnTo>
                    <a:pt x="2738" y="1922"/>
                  </a:lnTo>
                  <a:lnTo>
                    <a:pt x="2882" y="1730"/>
                  </a:lnTo>
                  <a:lnTo>
                    <a:pt x="3026" y="1490"/>
                  </a:lnTo>
                  <a:lnTo>
                    <a:pt x="3074" y="1249"/>
                  </a:lnTo>
                  <a:lnTo>
                    <a:pt x="3074" y="1057"/>
                  </a:lnTo>
                  <a:lnTo>
                    <a:pt x="3074" y="1057"/>
                  </a:lnTo>
                  <a:lnTo>
                    <a:pt x="3026" y="817"/>
                  </a:lnTo>
                  <a:lnTo>
                    <a:pt x="2930" y="625"/>
                  </a:lnTo>
                  <a:lnTo>
                    <a:pt x="2834" y="433"/>
                  </a:lnTo>
                  <a:lnTo>
                    <a:pt x="2642" y="289"/>
                  </a:lnTo>
                  <a:lnTo>
                    <a:pt x="2402" y="145"/>
                  </a:lnTo>
                  <a:lnTo>
                    <a:pt x="2161" y="97"/>
                  </a:lnTo>
                  <a:lnTo>
                    <a:pt x="1921" y="1"/>
                  </a:lnTo>
                  <a:lnTo>
                    <a:pt x="1633" y="1"/>
                  </a:lnTo>
                </a:path>
              </a:pathLst>
            </a:custGeom>
            <a:no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633" name="Google Shape;4633;p67"/>
            <p:cNvSpPr/>
            <p:nvPr/>
          </p:nvSpPr>
          <p:spPr>
            <a:xfrm>
              <a:off x="5591725" y="3923625"/>
              <a:ext cx="19225" cy="20450"/>
            </a:xfrm>
            <a:custGeom>
              <a:avLst/>
              <a:gdLst/>
              <a:ahLst/>
              <a:cxnLst/>
              <a:rect l="l" t="t" r="r" b="b"/>
              <a:pathLst>
                <a:path w="769" h="818" extrusionOk="0">
                  <a:moveTo>
                    <a:pt x="48" y="1"/>
                  </a:moveTo>
                  <a:lnTo>
                    <a:pt x="0" y="49"/>
                  </a:lnTo>
                  <a:lnTo>
                    <a:pt x="0" y="145"/>
                  </a:lnTo>
                  <a:lnTo>
                    <a:pt x="144" y="577"/>
                  </a:lnTo>
                  <a:lnTo>
                    <a:pt x="241" y="625"/>
                  </a:lnTo>
                  <a:lnTo>
                    <a:pt x="337" y="577"/>
                  </a:lnTo>
                  <a:lnTo>
                    <a:pt x="481" y="385"/>
                  </a:lnTo>
                  <a:lnTo>
                    <a:pt x="577" y="241"/>
                  </a:lnTo>
                  <a:lnTo>
                    <a:pt x="577" y="289"/>
                  </a:lnTo>
                  <a:lnTo>
                    <a:pt x="577" y="433"/>
                  </a:lnTo>
                  <a:lnTo>
                    <a:pt x="577" y="577"/>
                  </a:lnTo>
                  <a:lnTo>
                    <a:pt x="529" y="673"/>
                  </a:lnTo>
                  <a:lnTo>
                    <a:pt x="577" y="769"/>
                  </a:lnTo>
                  <a:lnTo>
                    <a:pt x="625" y="817"/>
                  </a:lnTo>
                  <a:lnTo>
                    <a:pt x="721" y="769"/>
                  </a:lnTo>
                  <a:lnTo>
                    <a:pt x="721" y="673"/>
                  </a:lnTo>
                  <a:lnTo>
                    <a:pt x="721" y="577"/>
                  </a:lnTo>
                  <a:lnTo>
                    <a:pt x="769" y="433"/>
                  </a:lnTo>
                  <a:lnTo>
                    <a:pt x="721" y="97"/>
                  </a:lnTo>
                  <a:lnTo>
                    <a:pt x="721" y="49"/>
                  </a:lnTo>
                  <a:lnTo>
                    <a:pt x="625" y="49"/>
                  </a:lnTo>
                  <a:lnTo>
                    <a:pt x="529" y="145"/>
                  </a:lnTo>
                  <a:lnTo>
                    <a:pt x="385" y="241"/>
                  </a:lnTo>
                  <a:lnTo>
                    <a:pt x="281" y="370"/>
                  </a:lnTo>
                  <a:lnTo>
                    <a:pt x="144" y="97"/>
                  </a:lnTo>
                  <a:lnTo>
                    <a:pt x="96" y="1"/>
                  </a:lnTo>
                  <a:close/>
                </a:path>
              </a:pathLst>
            </a:custGeom>
            <a:solidFill>
              <a:srgbClr val="4D2A2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634" name="Google Shape;4634;p67"/>
            <p:cNvSpPr/>
            <p:nvPr/>
          </p:nvSpPr>
          <p:spPr>
            <a:xfrm>
              <a:off x="5452450" y="4203375"/>
              <a:ext cx="374625" cy="195725"/>
            </a:xfrm>
            <a:custGeom>
              <a:avLst/>
              <a:gdLst/>
              <a:ahLst/>
              <a:cxnLst/>
              <a:rect l="l" t="t" r="r" b="b"/>
              <a:pathLst>
                <a:path w="14985" h="7829" extrusionOk="0">
                  <a:moveTo>
                    <a:pt x="3602" y="1"/>
                  </a:moveTo>
                  <a:lnTo>
                    <a:pt x="0" y="1009"/>
                  </a:lnTo>
                  <a:lnTo>
                    <a:pt x="385" y="1826"/>
                  </a:lnTo>
                  <a:lnTo>
                    <a:pt x="817" y="2546"/>
                  </a:lnTo>
                  <a:lnTo>
                    <a:pt x="1249" y="3170"/>
                  </a:lnTo>
                  <a:lnTo>
                    <a:pt x="1729" y="3795"/>
                  </a:lnTo>
                  <a:lnTo>
                    <a:pt x="2210" y="4371"/>
                  </a:lnTo>
                  <a:lnTo>
                    <a:pt x="2786" y="4851"/>
                  </a:lnTo>
                  <a:lnTo>
                    <a:pt x="3314" y="5284"/>
                  </a:lnTo>
                  <a:lnTo>
                    <a:pt x="3891" y="5716"/>
                  </a:lnTo>
                  <a:lnTo>
                    <a:pt x="4467" y="6052"/>
                  </a:lnTo>
                  <a:lnTo>
                    <a:pt x="5091" y="6388"/>
                  </a:lnTo>
                  <a:lnTo>
                    <a:pt x="5715" y="6676"/>
                  </a:lnTo>
                  <a:lnTo>
                    <a:pt x="6340" y="6916"/>
                  </a:lnTo>
                  <a:lnTo>
                    <a:pt x="6964" y="7108"/>
                  </a:lnTo>
                  <a:lnTo>
                    <a:pt x="7588" y="7301"/>
                  </a:lnTo>
                  <a:lnTo>
                    <a:pt x="8789" y="7589"/>
                  </a:lnTo>
                  <a:lnTo>
                    <a:pt x="9990" y="7733"/>
                  </a:lnTo>
                  <a:lnTo>
                    <a:pt x="11094" y="7829"/>
                  </a:lnTo>
                  <a:lnTo>
                    <a:pt x="12103" y="7829"/>
                  </a:lnTo>
                  <a:lnTo>
                    <a:pt x="13015" y="7781"/>
                  </a:lnTo>
                  <a:lnTo>
                    <a:pt x="13736" y="7733"/>
                  </a:lnTo>
                  <a:lnTo>
                    <a:pt x="14312" y="7685"/>
                  </a:lnTo>
                  <a:lnTo>
                    <a:pt x="14792" y="7589"/>
                  </a:lnTo>
                  <a:lnTo>
                    <a:pt x="14984" y="5476"/>
                  </a:lnTo>
                  <a:lnTo>
                    <a:pt x="12871" y="5091"/>
                  </a:lnTo>
                  <a:lnTo>
                    <a:pt x="11046" y="4707"/>
                  </a:lnTo>
                  <a:lnTo>
                    <a:pt x="9461" y="4275"/>
                  </a:lnTo>
                  <a:lnTo>
                    <a:pt x="8117" y="3795"/>
                  </a:lnTo>
                  <a:lnTo>
                    <a:pt x="7012" y="3363"/>
                  </a:lnTo>
                  <a:lnTo>
                    <a:pt x="6100" y="2882"/>
                  </a:lnTo>
                  <a:lnTo>
                    <a:pt x="5331" y="2450"/>
                  </a:lnTo>
                  <a:lnTo>
                    <a:pt x="4755" y="2018"/>
                  </a:lnTo>
                  <a:lnTo>
                    <a:pt x="4323" y="1634"/>
                  </a:lnTo>
                  <a:lnTo>
                    <a:pt x="4035" y="1249"/>
                  </a:lnTo>
                  <a:lnTo>
                    <a:pt x="3843" y="913"/>
                  </a:lnTo>
                  <a:lnTo>
                    <a:pt x="3698" y="577"/>
                  </a:lnTo>
                  <a:lnTo>
                    <a:pt x="3650" y="337"/>
                  </a:lnTo>
                  <a:lnTo>
                    <a:pt x="3602" y="193"/>
                  </a:lnTo>
                  <a:lnTo>
                    <a:pt x="3602" y="1"/>
                  </a:lnTo>
                  <a:close/>
                </a:path>
              </a:pathLst>
            </a:custGeom>
            <a:solidFill>
              <a:srgbClr val="D3641A"/>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635" name="Google Shape;4635;p67"/>
            <p:cNvSpPr/>
            <p:nvPr/>
          </p:nvSpPr>
          <p:spPr>
            <a:xfrm>
              <a:off x="5452450" y="4203375"/>
              <a:ext cx="374625" cy="195725"/>
            </a:xfrm>
            <a:custGeom>
              <a:avLst/>
              <a:gdLst/>
              <a:ahLst/>
              <a:cxnLst/>
              <a:rect l="l" t="t" r="r" b="b"/>
              <a:pathLst>
                <a:path w="14985" h="7829" fill="none" extrusionOk="0">
                  <a:moveTo>
                    <a:pt x="3602" y="1"/>
                  </a:moveTo>
                  <a:lnTo>
                    <a:pt x="3602" y="1"/>
                  </a:lnTo>
                  <a:lnTo>
                    <a:pt x="3602" y="193"/>
                  </a:lnTo>
                  <a:lnTo>
                    <a:pt x="3650" y="337"/>
                  </a:lnTo>
                  <a:lnTo>
                    <a:pt x="3698" y="577"/>
                  </a:lnTo>
                  <a:lnTo>
                    <a:pt x="3843" y="913"/>
                  </a:lnTo>
                  <a:lnTo>
                    <a:pt x="4035" y="1249"/>
                  </a:lnTo>
                  <a:lnTo>
                    <a:pt x="4323" y="1634"/>
                  </a:lnTo>
                  <a:lnTo>
                    <a:pt x="4755" y="2018"/>
                  </a:lnTo>
                  <a:lnTo>
                    <a:pt x="5331" y="2450"/>
                  </a:lnTo>
                  <a:lnTo>
                    <a:pt x="6100" y="2882"/>
                  </a:lnTo>
                  <a:lnTo>
                    <a:pt x="7012" y="3363"/>
                  </a:lnTo>
                  <a:lnTo>
                    <a:pt x="8117" y="3795"/>
                  </a:lnTo>
                  <a:lnTo>
                    <a:pt x="9461" y="4275"/>
                  </a:lnTo>
                  <a:lnTo>
                    <a:pt x="11046" y="4707"/>
                  </a:lnTo>
                  <a:lnTo>
                    <a:pt x="12871" y="5091"/>
                  </a:lnTo>
                  <a:lnTo>
                    <a:pt x="14984" y="5476"/>
                  </a:lnTo>
                  <a:lnTo>
                    <a:pt x="14792" y="7589"/>
                  </a:lnTo>
                  <a:lnTo>
                    <a:pt x="14792" y="7589"/>
                  </a:lnTo>
                  <a:lnTo>
                    <a:pt x="14312" y="7685"/>
                  </a:lnTo>
                  <a:lnTo>
                    <a:pt x="13736" y="7733"/>
                  </a:lnTo>
                  <a:lnTo>
                    <a:pt x="13015" y="7781"/>
                  </a:lnTo>
                  <a:lnTo>
                    <a:pt x="12103" y="7829"/>
                  </a:lnTo>
                  <a:lnTo>
                    <a:pt x="11094" y="7829"/>
                  </a:lnTo>
                  <a:lnTo>
                    <a:pt x="9990" y="7733"/>
                  </a:lnTo>
                  <a:lnTo>
                    <a:pt x="8789" y="7589"/>
                  </a:lnTo>
                  <a:lnTo>
                    <a:pt x="7588" y="7301"/>
                  </a:lnTo>
                  <a:lnTo>
                    <a:pt x="6964" y="7108"/>
                  </a:lnTo>
                  <a:lnTo>
                    <a:pt x="6340" y="6916"/>
                  </a:lnTo>
                  <a:lnTo>
                    <a:pt x="5715" y="6676"/>
                  </a:lnTo>
                  <a:lnTo>
                    <a:pt x="5091" y="6388"/>
                  </a:lnTo>
                  <a:lnTo>
                    <a:pt x="4467" y="6052"/>
                  </a:lnTo>
                  <a:lnTo>
                    <a:pt x="3891" y="5716"/>
                  </a:lnTo>
                  <a:lnTo>
                    <a:pt x="3314" y="5284"/>
                  </a:lnTo>
                  <a:lnTo>
                    <a:pt x="2786" y="4851"/>
                  </a:lnTo>
                  <a:lnTo>
                    <a:pt x="2210" y="4371"/>
                  </a:lnTo>
                  <a:lnTo>
                    <a:pt x="1729" y="3795"/>
                  </a:lnTo>
                  <a:lnTo>
                    <a:pt x="1249" y="3170"/>
                  </a:lnTo>
                  <a:lnTo>
                    <a:pt x="817" y="2546"/>
                  </a:lnTo>
                  <a:lnTo>
                    <a:pt x="385" y="1826"/>
                  </a:lnTo>
                  <a:lnTo>
                    <a:pt x="0" y="1009"/>
                  </a:lnTo>
                  <a:lnTo>
                    <a:pt x="3602" y="1"/>
                  </a:lnTo>
                </a:path>
              </a:pathLst>
            </a:custGeom>
            <a:no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636" name="Google Shape;4636;p67"/>
            <p:cNvSpPr/>
            <p:nvPr/>
          </p:nvSpPr>
          <p:spPr>
            <a:xfrm>
              <a:off x="5546100" y="4221400"/>
              <a:ext cx="42050" cy="44450"/>
            </a:xfrm>
            <a:custGeom>
              <a:avLst/>
              <a:gdLst/>
              <a:ahLst/>
              <a:cxnLst/>
              <a:rect l="l" t="t" r="r" b="b"/>
              <a:pathLst>
                <a:path w="1682" h="1778" extrusionOk="0">
                  <a:moveTo>
                    <a:pt x="0" y="0"/>
                  </a:moveTo>
                  <a:lnTo>
                    <a:pt x="0" y="0"/>
                  </a:lnTo>
                  <a:lnTo>
                    <a:pt x="0" y="0"/>
                  </a:lnTo>
                  <a:lnTo>
                    <a:pt x="193" y="384"/>
                  </a:lnTo>
                  <a:lnTo>
                    <a:pt x="529" y="817"/>
                  </a:lnTo>
                  <a:lnTo>
                    <a:pt x="1009" y="1297"/>
                  </a:lnTo>
                  <a:lnTo>
                    <a:pt x="1681" y="1777"/>
                  </a:lnTo>
                  <a:lnTo>
                    <a:pt x="1681" y="1777"/>
                  </a:lnTo>
                  <a:lnTo>
                    <a:pt x="1681" y="1777"/>
                  </a:lnTo>
                  <a:lnTo>
                    <a:pt x="1009" y="1297"/>
                  </a:lnTo>
                  <a:lnTo>
                    <a:pt x="529" y="817"/>
                  </a:lnTo>
                  <a:lnTo>
                    <a:pt x="193" y="384"/>
                  </a:lnTo>
                  <a:lnTo>
                    <a:pt x="0" y="0"/>
                  </a:lnTo>
                  <a:close/>
                </a:path>
              </a:pathLst>
            </a:custGeom>
            <a:solidFill>
              <a:srgbClr val="DBB4A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637" name="Google Shape;4637;p67"/>
            <p:cNvSpPr/>
            <p:nvPr/>
          </p:nvSpPr>
          <p:spPr>
            <a:xfrm>
              <a:off x="5546100" y="4221400"/>
              <a:ext cx="42050" cy="44450"/>
            </a:xfrm>
            <a:custGeom>
              <a:avLst/>
              <a:gdLst/>
              <a:ahLst/>
              <a:cxnLst/>
              <a:rect l="l" t="t" r="r" b="b"/>
              <a:pathLst>
                <a:path w="1682" h="1778" fill="none" extrusionOk="0">
                  <a:moveTo>
                    <a:pt x="0" y="0"/>
                  </a:moveTo>
                  <a:lnTo>
                    <a:pt x="0" y="0"/>
                  </a:lnTo>
                  <a:lnTo>
                    <a:pt x="0" y="0"/>
                  </a:lnTo>
                  <a:lnTo>
                    <a:pt x="193" y="384"/>
                  </a:lnTo>
                  <a:lnTo>
                    <a:pt x="529" y="817"/>
                  </a:lnTo>
                  <a:lnTo>
                    <a:pt x="1009" y="1297"/>
                  </a:lnTo>
                  <a:lnTo>
                    <a:pt x="1681" y="1777"/>
                  </a:lnTo>
                  <a:lnTo>
                    <a:pt x="1681" y="1777"/>
                  </a:lnTo>
                  <a:lnTo>
                    <a:pt x="1681" y="1777"/>
                  </a:lnTo>
                  <a:lnTo>
                    <a:pt x="1009" y="1297"/>
                  </a:lnTo>
                  <a:lnTo>
                    <a:pt x="529" y="817"/>
                  </a:lnTo>
                  <a:lnTo>
                    <a:pt x="193" y="384"/>
                  </a:lnTo>
                  <a:lnTo>
                    <a:pt x="0" y="0"/>
                  </a:lnTo>
                </a:path>
              </a:pathLst>
            </a:custGeom>
            <a:no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638" name="Google Shape;4638;p67"/>
            <p:cNvSpPr/>
            <p:nvPr/>
          </p:nvSpPr>
          <p:spPr>
            <a:xfrm>
              <a:off x="5470450" y="4221400"/>
              <a:ext cx="117700" cy="105675"/>
            </a:xfrm>
            <a:custGeom>
              <a:avLst/>
              <a:gdLst/>
              <a:ahLst/>
              <a:cxnLst/>
              <a:rect l="l" t="t" r="r" b="b"/>
              <a:pathLst>
                <a:path w="4708" h="4227" extrusionOk="0">
                  <a:moveTo>
                    <a:pt x="3026" y="0"/>
                  </a:moveTo>
                  <a:lnTo>
                    <a:pt x="1" y="1681"/>
                  </a:lnTo>
                  <a:lnTo>
                    <a:pt x="481" y="2449"/>
                  </a:lnTo>
                  <a:lnTo>
                    <a:pt x="1009" y="3122"/>
                  </a:lnTo>
                  <a:lnTo>
                    <a:pt x="1586" y="3698"/>
                  </a:lnTo>
                  <a:lnTo>
                    <a:pt x="2162" y="4226"/>
                  </a:lnTo>
                  <a:lnTo>
                    <a:pt x="4707" y="1777"/>
                  </a:lnTo>
                  <a:lnTo>
                    <a:pt x="4035" y="1297"/>
                  </a:lnTo>
                  <a:lnTo>
                    <a:pt x="3555" y="817"/>
                  </a:lnTo>
                  <a:lnTo>
                    <a:pt x="3219" y="384"/>
                  </a:lnTo>
                  <a:lnTo>
                    <a:pt x="3026" y="0"/>
                  </a:lnTo>
                  <a:close/>
                </a:path>
              </a:pathLst>
            </a:custGeom>
            <a:solidFill>
              <a:srgbClr val="BF501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639" name="Google Shape;4639;p67"/>
            <p:cNvSpPr/>
            <p:nvPr/>
          </p:nvSpPr>
          <p:spPr>
            <a:xfrm>
              <a:off x="5470450" y="4221400"/>
              <a:ext cx="117700" cy="105675"/>
            </a:xfrm>
            <a:custGeom>
              <a:avLst/>
              <a:gdLst/>
              <a:ahLst/>
              <a:cxnLst/>
              <a:rect l="l" t="t" r="r" b="b"/>
              <a:pathLst>
                <a:path w="4708" h="4227" fill="none" extrusionOk="0">
                  <a:moveTo>
                    <a:pt x="3026" y="0"/>
                  </a:moveTo>
                  <a:lnTo>
                    <a:pt x="1" y="1681"/>
                  </a:lnTo>
                  <a:lnTo>
                    <a:pt x="1" y="1681"/>
                  </a:lnTo>
                  <a:lnTo>
                    <a:pt x="1" y="1681"/>
                  </a:lnTo>
                  <a:lnTo>
                    <a:pt x="481" y="2449"/>
                  </a:lnTo>
                  <a:lnTo>
                    <a:pt x="1009" y="3122"/>
                  </a:lnTo>
                  <a:lnTo>
                    <a:pt x="1586" y="3698"/>
                  </a:lnTo>
                  <a:lnTo>
                    <a:pt x="2162" y="4226"/>
                  </a:lnTo>
                  <a:lnTo>
                    <a:pt x="4707" y="1777"/>
                  </a:lnTo>
                  <a:lnTo>
                    <a:pt x="4707" y="1777"/>
                  </a:lnTo>
                  <a:lnTo>
                    <a:pt x="4035" y="1297"/>
                  </a:lnTo>
                  <a:lnTo>
                    <a:pt x="3555" y="817"/>
                  </a:lnTo>
                  <a:lnTo>
                    <a:pt x="3219" y="384"/>
                  </a:lnTo>
                  <a:lnTo>
                    <a:pt x="3026" y="0"/>
                  </a:lnTo>
                </a:path>
              </a:pathLst>
            </a:custGeom>
            <a:no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640" name="Google Shape;4640;p67"/>
            <p:cNvSpPr/>
            <p:nvPr/>
          </p:nvSpPr>
          <p:spPr>
            <a:xfrm>
              <a:off x="5792225" y="4297025"/>
              <a:ext cx="133300" cy="121300"/>
            </a:xfrm>
            <a:custGeom>
              <a:avLst/>
              <a:gdLst/>
              <a:ahLst/>
              <a:cxnLst/>
              <a:rect l="l" t="t" r="r" b="b"/>
              <a:pathLst>
                <a:path w="5332" h="4852" extrusionOk="0">
                  <a:moveTo>
                    <a:pt x="2738" y="1"/>
                  </a:moveTo>
                  <a:lnTo>
                    <a:pt x="2498" y="49"/>
                  </a:lnTo>
                  <a:lnTo>
                    <a:pt x="2210" y="193"/>
                  </a:lnTo>
                  <a:lnTo>
                    <a:pt x="1682" y="529"/>
                  </a:lnTo>
                  <a:lnTo>
                    <a:pt x="1249" y="817"/>
                  </a:lnTo>
                  <a:lnTo>
                    <a:pt x="1009" y="913"/>
                  </a:lnTo>
                  <a:lnTo>
                    <a:pt x="769" y="1009"/>
                  </a:lnTo>
                  <a:lnTo>
                    <a:pt x="529" y="1153"/>
                  </a:lnTo>
                  <a:lnTo>
                    <a:pt x="385" y="1345"/>
                  </a:lnTo>
                  <a:lnTo>
                    <a:pt x="193" y="1586"/>
                  </a:lnTo>
                  <a:lnTo>
                    <a:pt x="97" y="1826"/>
                  </a:lnTo>
                  <a:lnTo>
                    <a:pt x="49" y="2066"/>
                  </a:lnTo>
                  <a:lnTo>
                    <a:pt x="1" y="2354"/>
                  </a:lnTo>
                  <a:lnTo>
                    <a:pt x="1" y="3122"/>
                  </a:lnTo>
                  <a:lnTo>
                    <a:pt x="49" y="3410"/>
                  </a:lnTo>
                  <a:lnTo>
                    <a:pt x="145" y="3699"/>
                  </a:lnTo>
                  <a:lnTo>
                    <a:pt x="289" y="3987"/>
                  </a:lnTo>
                  <a:lnTo>
                    <a:pt x="481" y="4227"/>
                  </a:lnTo>
                  <a:lnTo>
                    <a:pt x="721" y="4419"/>
                  </a:lnTo>
                  <a:lnTo>
                    <a:pt x="961" y="4515"/>
                  </a:lnTo>
                  <a:lnTo>
                    <a:pt x="1249" y="4611"/>
                  </a:lnTo>
                  <a:lnTo>
                    <a:pt x="1585" y="4659"/>
                  </a:lnTo>
                  <a:lnTo>
                    <a:pt x="1826" y="4659"/>
                  </a:lnTo>
                  <a:lnTo>
                    <a:pt x="2066" y="4563"/>
                  </a:lnTo>
                  <a:lnTo>
                    <a:pt x="2258" y="4515"/>
                  </a:lnTo>
                  <a:lnTo>
                    <a:pt x="2450" y="4371"/>
                  </a:lnTo>
                  <a:lnTo>
                    <a:pt x="2930" y="4563"/>
                  </a:lnTo>
                  <a:lnTo>
                    <a:pt x="3410" y="4755"/>
                  </a:lnTo>
                  <a:lnTo>
                    <a:pt x="3843" y="4851"/>
                  </a:lnTo>
                  <a:lnTo>
                    <a:pt x="3987" y="4851"/>
                  </a:lnTo>
                  <a:lnTo>
                    <a:pt x="4035" y="4803"/>
                  </a:lnTo>
                  <a:lnTo>
                    <a:pt x="4083" y="4755"/>
                  </a:lnTo>
                  <a:lnTo>
                    <a:pt x="4083" y="4707"/>
                  </a:lnTo>
                  <a:lnTo>
                    <a:pt x="3987" y="4563"/>
                  </a:lnTo>
                  <a:lnTo>
                    <a:pt x="3843" y="4371"/>
                  </a:lnTo>
                  <a:lnTo>
                    <a:pt x="3651" y="4227"/>
                  </a:lnTo>
                  <a:lnTo>
                    <a:pt x="3266" y="3939"/>
                  </a:lnTo>
                  <a:lnTo>
                    <a:pt x="2978" y="3747"/>
                  </a:lnTo>
                  <a:lnTo>
                    <a:pt x="3362" y="3843"/>
                  </a:lnTo>
                  <a:lnTo>
                    <a:pt x="3939" y="3939"/>
                  </a:lnTo>
                  <a:lnTo>
                    <a:pt x="4227" y="3987"/>
                  </a:lnTo>
                  <a:lnTo>
                    <a:pt x="4515" y="3987"/>
                  </a:lnTo>
                  <a:lnTo>
                    <a:pt x="4755" y="3939"/>
                  </a:lnTo>
                  <a:lnTo>
                    <a:pt x="4899" y="3843"/>
                  </a:lnTo>
                  <a:lnTo>
                    <a:pt x="4899" y="3795"/>
                  </a:lnTo>
                  <a:lnTo>
                    <a:pt x="4899" y="3747"/>
                  </a:lnTo>
                  <a:lnTo>
                    <a:pt x="4707" y="3603"/>
                  </a:lnTo>
                  <a:lnTo>
                    <a:pt x="4419" y="3459"/>
                  </a:lnTo>
                  <a:lnTo>
                    <a:pt x="4083" y="3362"/>
                  </a:lnTo>
                  <a:lnTo>
                    <a:pt x="3410" y="3170"/>
                  </a:lnTo>
                  <a:lnTo>
                    <a:pt x="3122" y="3074"/>
                  </a:lnTo>
                  <a:lnTo>
                    <a:pt x="4131" y="3074"/>
                  </a:lnTo>
                  <a:lnTo>
                    <a:pt x="4563" y="3026"/>
                  </a:lnTo>
                  <a:lnTo>
                    <a:pt x="4899" y="2930"/>
                  </a:lnTo>
                  <a:lnTo>
                    <a:pt x="5187" y="2834"/>
                  </a:lnTo>
                  <a:lnTo>
                    <a:pt x="5283" y="2786"/>
                  </a:lnTo>
                  <a:lnTo>
                    <a:pt x="5331" y="2690"/>
                  </a:lnTo>
                  <a:lnTo>
                    <a:pt x="5331" y="2642"/>
                  </a:lnTo>
                  <a:lnTo>
                    <a:pt x="5331" y="2546"/>
                  </a:lnTo>
                  <a:lnTo>
                    <a:pt x="5139" y="2450"/>
                  </a:lnTo>
                  <a:lnTo>
                    <a:pt x="4803" y="2306"/>
                  </a:lnTo>
                  <a:lnTo>
                    <a:pt x="4419" y="2210"/>
                  </a:lnTo>
                  <a:lnTo>
                    <a:pt x="3603" y="2114"/>
                  </a:lnTo>
                  <a:lnTo>
                    <a:pt x="3074" y="2066"/>
                  </a:lnTo>
                  <a:lnTo>
                    <a:pt x="3074" y="2018"/>
                  </a:lnTo>
                  <a:lnTo>
                    <a:pt x="3506" y="1970"/>
                  </a:lnTo>
                  <a:lnTo>
                    <a:pt x="4131" y="1826"/>
                  </a:lnTo>
                  <a:lnTo>
                    <a:pt x="4707" y="1634"/>
                  </a:lnTo>
                  <a:lnTo>
                    <a:pt x="4947" y="1489"/>
                  </a:lnTo>
                  <a:lnTo>
                    <a:pt x="5091" y="1393"/>
                  </a:lnTo>
                  <a:lnTo>
                    <a:pt x="5091" y="1345"/>
                  </a:lnTo>
                  <a:lnTo>
                    <a:pt x="5043" y="1297"/>
                  </a:lnTo>
                  <a:lnTo>
                    <a:pt x="4851" y="1201"/>
                  </a:lnTo>
                  <a:lnTo>
                    <a:pt x="4179" y="1201"/>
                  </a:lnTo>
                  <a:lnTo>
                    <a:pt x="3362" y="1249"/>
                  </a:lnTo>
                  <a:lnTo>
                    <a:pt x="2738" y="1297"/>
                  </a:lnTo>
                  <a:lnTo>
                    <a:pt x="2402" y="1057"/>
                  </a:lnTo>
                  <a:lnTo>
                    <a:pt x="2690" y="817"/>
                  </a:lnTo>
                  <a:lnTo>
                    <a:pt x="2930" y="577"/>
                  </a:lnTo>
                  <a:lnTo>
                    <a:pt x="3026" y="433"/>
                  </a:lnTo>
                  <a:lnTo>
                    <a:pt x="3074" y="337"/>
                  </a:lnTo>
                  <a:lnTo>
                    <a:pt x="3074" y="193"/>
                  </a:lnTo>
                  <a:lnTo>
                    <a:pt x="3074" y="97"/>
                  </a:lnTo>
                  <a:lnTo>
                    <a:pt x="3026" y="1"/>
                  </a:lnTo>
                  <a:close/>
                </a:path>
              </a:pathLst>
            </a:custGeom>
            <a:solidFill>
              <a:srgbClr val="D3641A"/>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641" name="Google Shape;4641;p67"/>
            <p:cNvSpPr/>
            <p:nvPr/>
          </p:nvSpPr>
          <p:spPr>
            <a:xfrm>
              <a:off x="5429650" y="4152950"/>
              <a:ext cx="153700" cy="176525"/>
            </a:xfrm>
            <a:custGeom>
              <a:avLst/>
              <a:gdLst/>
              <a:ahLst/>
              <a:cxnLst/>
              <a:rect l="l" t="t" r="r" b="b"/>
              <a:pathLst>
                <a:path w="6148" h="7061" extrusionOk="0">
                  <a:moveTo>
                    <a:pt x="1489" y="1"/>
                  </a:moveTo>
                  <a:lnTo>
                    <a:pt x="1153" y="97"/>
                  </a:lnTo>
                  <a:lnTo>
                    <a:pt x="864" y="241"/>
                  </a:lnTo>
                  <a:lnTo>
                    <a:pt x="528" y="433"/>
                  </a:lnTo>
                  <a:lnTo>
                    <a:pt x="336" y="577"/>
                  </a:lnTo>
                  <a:lnTo>
                    <a:pt x="240" y="721"/>
                  </a:lnTo>
                  <a:lnTo>
                    <a:pt x="144" y="865"/>
                  </a:lnTo>
                  <a:lnTo>
                    <a:pt x="48" y="1057"/>
                  </a:lnTo>
                  <a:lnTo>
                    <a:pt x="0" y="1489"/>
                  </a:lnTo>
                  <a:lnTo>
                    <a:pt x="48" y="1970"/>
                  </a:lnTo>
                  <a:lnTo>
                    <a:pt x="144" y="2498"/>
                  </a:lnTo>
                  <a:lnTo>
                    <a:pt x="336" y="3074"/>
                  </a:lnTo>
                  <a:lnTo>
                    <a:pt x="576" y="3651"/>
                  </a:lnTo>
                  <a:lnTo>
                    <a:pt x="816" y="4179"/>
                  </a:lnTo>
                  <a:lnTo>
                    <a:pt x="1393" y="5283"/>
                  </a:lnTo>
                  <a:lnTo>
                    <a:pt x="1969" y="6196"/>
                  </a:lnTo>
                  <a:lnTo>
                    <a:pt x="2545" y="7060"/>
                  </a:lnTo>
                  <a:lnTo>
                    <a:pt x="6147" y="3362"/>
                  </a:lnTo>
                  <a:lnTo>
                    <a:pt x="5235" y="2354"/>
                  </a:lnTo>
                  <a:lnTo>
                    <a:pt x="4370" y="1489"/>
                  </a:lnTo>
                  <a:lnTo>
                    <a:pt x="3650" y="817"/>
                  </a:lnTo>
                  <a:lnTo>
                    <a:pt x="3314" y="577"/>
                  </a:lnTo>
                  <a:lnTo>
                    <a:pt x="2978" y="337"/>
                  </a:lnTo>
                  <a:lnTo>
                    <a:pt x="2689" y="193"/>
                  </a:lnTo>
                  <a:lnTo>
                    <a:pt x="2401" y="49"/>
                  </a:lnTo>
                  <a:lnTo>
                    <a:pt x="2065" y="1"/>
                  </a:lnTo>
                  <a:close/>
                </a:path>
              </a:pathLst>
            </a:custGeom>
            <a:solidFill>
              <a:srgbClr val="FFFDFA"/>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642" name="Google Shape;4642;p67"/>
            <p:cNvSpPr/>
            <p:nvPr/>
          </p:nvSpPr>
          <p:spPr>
            <a:xfrm>
              <a:off x="5456050" y="4196175"/>
              <a:ext cx="100875" cy="93675"/>
            </a:xfrm>
            <a:custGeom>
              <a:avLst/>
              <a:gdLst/>
              <a:ahLst/>
              <a:cxnLst/>
              <a:rect l="l" t="t" r="r" b="b"/>
              <a:pathLst>
                <a:path w="4035" h="3747" extrusionOk="0">
                  <a:moveTo>
                    <a:pt x="3554" y="1"/>
                  </a:moveTo>
                  <a:lnTo>
                    <a:pt x="1" y="2930"/>
                  </a:lnTo>
                  <a:lnTo>
                    <a:pt x="481" y="3747"/>
                  </a:lnTo>
                  <a:lnTo>
                    <a:pt x="4035" y="481"/>
                  </a:lnTo>
                  <a:lnTo>
                    <a:pt x="3554" y="1"/>
                  </a:lnTo>
                  <a:close/>
                </a:path>
              </a:pathLst>
            </a:custGeom>
            <a:solidFill>
              <a:srgbClr val="82B7F8"/>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643" name="Google Shape;4643;p67"/>
            <p:cNvSpPr/>
            <p:nvPr/>
          </p:nvSpPr>
          <p:spPr>
            <a:xfrm>
              <a:off x="5475250" y="4215375"/>
              <a:ext cx="103300" cy="98500"/>
            </a:xfrm>
            <a:custGeom>
              <a:avLst/>
              <a:gdLst/>
              <a:ahLst/>
              <a:cxnLst/>
              <a:rect l="l" t="t" r="r" b="b"/>
              <a:pathLst>
                <a:path w="4132" h="3940" extrusionOk="0">
                  <a:moveTo>
                    <a:pt x="3507" y="1"/>
                  </a:moveTo>
                  <a:lnTo>
                    <a:pt x="1" y="3507"/>
                  </a:lnTo>
                  <a:lnTo>
                    <a:pt x="289" y="3939"/>
                  </a:lnTo>
                  <a:lnTo>
                    <a:pt x="4131" y="625"/>
                  </a:lnTo>
                  <a:lnTo>
                    <a:pt x="3507" y="1"/>
                  </a:lnTo>
                  <a:close/>
                </a:path>
              </a:pathLst>
            </a:custGeom>
            <a:solidFill>
              <a:srgbClr val="82B7F8"/>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sp>
        <p:nvSpPr>
          <p:cNvPr id="138" name="Google Shape;4395;p66">
            <a:extLst>
              <a:ext uri="{FF2B5EF4-FFF2-40B4-BE49-F238E27FC236}">
                <a16:creationId xmlns:a16="http://schemas.microsoft.com/office/drawing/2014/main" id="{2DC454CE-68DB-4B2E-98B3-E8AB2C2AC313}"/>
              </a:ext>
            </a:extLst>
          </p:cNvPr>
          <p:cNvSpPr txBox="1">
            <a:spLocks noGrp="1"/>
          </p:cNvSpPr>
          <p:nvPr>
            <p:ph type="title"/>
          </p:nvPr>
        </p:nvSpPr>
        <p:spPr>
          <a:xfrm>
            <a:off x="1027462" y="161395"/>
            <a:ext cx="10272000" cy="1536553"/>
          </a:xfrm>
          <a:prstGeom prst="rect">
            <a:avLst/>
          </a:prstGeom>
        </p:spPr>
        <p:txBody>
          <a:bodyPr spcFirstLastPara="1" wrap="square" lIns="121900" tIns="121900" rIns="121900" bIns="121900" anchor="t" anchorCtr="0">
            <a:noAutofit/>
          </a:bodyPr>
          <a:lstStyle/>
          <a:p>
            <a:r>
              <a:rPr lang="vi-VN" sz="4800" dirty="0">
                <a:solidFill>
                  <a:schemeClr val="bg1"/>
                </a:solidFill>
              </a:rPr>
              <a:t>Em sẽ nói và làm gì khi gặp tình huống này?</a:t>
            </a:r>
            <a:endParaRPr lang="en-US" sz="4800" dirty="0">
              <a:solidFill>
                <a:schemeClr val="bg1"/>
              </a:solidFill>
            </a:endParaRPr>
          </a:p>
        </p:txBody>
      </p:sp>
      <p:pic>
        <p:nvPicPr>
          <p:cNvPr id="5122" name="Picture 2" descr="https://img.loigiaihay.com/picture/article/2021/1023/giai-hoat-dong-van-dung-trang-89-bai-23-sgk-tu-nhien-va-xa-hoi-lop-2-ket-noi-tri-thuc-voi-cuoc-song_1_1634962871.jpg"/>
          <p:cNvPicPr>
            <a:picLocks noChangeAspect="1" noChangeArrowheads="1"/>
          </p:cNvPicPr>
          <p:nvPr/>
        </p:nvPicPr>
        <p:blipFill rotWithShape="1">
          <a:blip r:embed="rId3">
            <a:extLst>
              <a:ext uri="{28A0092B-C50C-407E-A947-70E740481C1C}">
                <a14:useLocalDpi xmlns:a14="http://schemas.microsoft.com/office/drawing/2010/main" val="0"/>
              </a:ext>
            </a:extLst>
          </a:blip>
          <a:srcRect r="55451"/>
          <a:stretch/>
        </p:blipFill>
        <p:spPr bwMode="auto">
          <a:xfrm>
            <a:off x="2487891" y="1489830"/>
            <a:ext cx="4152030" cy="4880252"/>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sp>
        <p:nvSpPr>
          <p:cNvPr id="2" name="Rounded Rectangle 1"/>
          <p:cNvSpPr/>
          <p:nvPr/>
        </p:nvSpPr>
        <p:spPr>
          <a:xfrm>
            <a:off x="6773928" y="1359769"/>
            <a:ext cx="5562600" cy="5076943"/>
          </a:xfrm>
          <a:prstGeom prst="round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9" name="Google Shape;4395;p66">
            <a:extLst>
              <a:ext uri="{FF2B5EF4-FFF2-40B4-BE49-F238E27FC236}">
                <a16:creationId xmlns:a16="http://schemas.microsoft.com/office/drawing/2014/main" id="{A154191E-968B-421D-A2C6-8F70267641C0}"/>
              </a:ext>
            </a:extLst>
          </p:cNvPr>
          <p:cNvSpPr txBox="1">
            <a:spLocks/>
          </p:cNvSpPr>
          <p:nvPr/>
        </p:nvSpPr>
        <p:spPr>
          <a:xfrm>
            <a:off x="6824747" y="1558248"/>
            <a:ext cx="5367253" cy="1518473"/>
          </a:xfrm>
          <a:prstGeom prst="rect">
            <a:avLst/>
          </a:prstGeom>
          <a:noFill/>
          <a:ln>
            <a:noFill/>
          </a:ln>
        </p:spPr>
        <p:txBody>
          <a:bodyPr spcFirstLastPara="1" wrap="square" lIns="121900" tIns="121900" rIns="121900" bIns="121900" anchor="t"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3200"/>
              <a:buFont typeface="Fredoka One"/>
              <a:buNone/>
              <a:defRPr sz="3200" b="0" i="0" u="none" strike="noStrike" cap="none">
                <a:solidFill>
                  <a:schemeClr val="dk1"/>
                </a:solidFill>
                <a:latin typeface="UTM Futura Extra" panose="02040603050506020204" pitchFamily="18" charset="0"/>
                <a:ea typeface="Fredoka One"/>
                <a:cs typeface="Fredoka One"/>
                <a:sym typeface="Fredoka One"/>
              </a:defRPr>
            </a:lvl1pPr>
            <a:lvl2pPr marR="0" lvl="1" algn="l" rtl="0">
              <a:lnSpc>
                <a:spcPct val="100000"/>
              </a:lnSpc>
              <a:spcBef>
                <a:spcPts val="0"/>
              </a:spcBef>
              <a:spcAft>
                <a:spcPts val="0"/>
              </a:spcAft>
              <a:buClr>
                <a:schemeClr val="dk1"/>
              </a:buClr>
              <a:buSzPts val="3200"/>
              <a:buFont typeface="Fredoka One"/>
              <a:buNone/>
              <a:defRPr sz="3200" b="0" i="0" u="none" strike="noStrike" cap="none">
                <a:solidFill>
                  <a:schemeClr val="dk1"/>
                </a:solidFill>
                <a:latin typeface="Fredoka One"/>
                <a:ea typeface="Fredoka One"/>
                <a:cs typeface="Fredoka One"/>
                <a:sym typeface="Fredoka One"/>
              </a:defRPr>
            </a:lvl2pPr>
            <a:lvl3pPr marR="0" lvl="2" algn="l" rtl="0">
              <a:lnSpc>
                <a:spcPct val="100000"/>
              </a:lnSpc>
              <a:spcBef>
                <a:spcPts val="0"/>
              </a:spcBef>
              <a:spcAft>
                <a:spcPts val="0"/>
              </a:spcAft>
              <a:buClr>
                <a:schemeClr val="dk1"/>
              </a:buClr>
              <a:buSzPts val="3200"/>
              <a:buFont typeface="Fredoka One"/>
              <a:buNone/>
              <a:defRPr sz="3200" b="0" i="0" u="none" strike="noStrike" cap="none">
                <a:solidFill>
                  <a:schemeClr val="dk1"/>
                </a:solidFill>
                <a:latin typeface="Fredoka One"/>
                <a:ea typeface="Fredoka One"/>
                <a:cs typeface="Fredoka One"/>
                <a:sym typeface="Fredoka One"/>
              </a:defRPr>
            </a:lvl3pPr>
            <a:lvl4pPr marR="0" lvl="3" algn="l" rtl="0">
              <a:lnSpc>
                <a:spcPct val="100000"/>
              </a:lnSpc>
              <a:spcBef>
                <a:spcPts val="0"/>
              </a:spcBef>
              <a:spcAft>
                <a:spcPts val="0"/>
              </a:spcAft>
              <a:buClr>
                <a:schemeClr val="dk1"/>
              </a:buClr>
              <a:buSzPts val="3200"/>
              <a:buFont typeface="Fredoka One"/>
              <a:buNone/>
              <a:defRPr sz="3200" b="0" i="0" u="none" strike="noStrike" cap="none">
                <a:solidFill>
                  <a:schemeClr val="dk1"/>
                </a:solidFill>
                <a:latin typeface="Fredoka One"/>
                <a:ea typeface="Fredoka One"/>
                <a:cs typeface="Fredoka One"/>
                <a:sym typeface="Fredoka One"/>
              </a:defRPr>
            </a:lvl4pPr>
            <a:lvl5pPr marR="0" lvl="4" algn="l" rtl="0">
              <a:lnSpc>
                <a:spcPct val="100000"/>
              </a:lnSpc>
              <a:spcBef>
                <a:spcPts val="0"/>
              </a:spcBef>
              <a:spcAft>
                <a:spcPts val="0"/>
              </a:spcAft>
              <a:buClr>
                <a:schemeClr val="dk1"/>
              </a:buClr>
              <a:buSzPts val="3200"/>
              <a:buFont typeface="Fredoka One"/>
              <a:buNone/>
              <a:defRPr sz="3200" b="0" i="0" u="none" strike="noStrike" cap="none">
                <a:solidFill>
                  <a:schemeClr val="dk1"/>
                </a:solidFill>
                <a:latin typeface="Fredoka One"/>
                <a:ea typeface="Fredoka One"/>
                <a:cs typeface="Fredoka One"/>
                <a:sym typeface="Fredoka One"/>
              </a:defRPr>
            </a:lvl5pPr>
            <a:lvl6pPr marR="0" lvl="5" algn="l" rtl="0">
              <a:lnSpc>
                <a:spcPct val="100000"/>
              </a:lnSpc>
              <a:spcBef>
                <a:spcPts val="0"/>
              </a:spcBef>
              <a:spcAft>
                <a:spcPts val="0"/>
              </a:spcAft>
              <a:buClr>
                <a:schemeClr val="dk1"/>
              </a:buClr>
              <a:buSzPts val="3200"/>
              <a:buFont typeface="Fredoka One"/>
              <a:buNone/>
              <a:defRPr sz="3200" b="0" i="0" u="none" strike="noStrike" cap="none">
                <a:solidFill>
                  <a:schemeClr val="dk1"/>
                </a:solidFill>
                <a:latin typeface="Fredoka One"/>
                <a:ea typeface="Fredoka One"/>
                <a:cs typeface="Fredoka One"/>
                <a:sym typeface="Fredoka One"/>
              </a:defRPr>
            </a:lvl6pPr>
            <a:lvl7pPr marR="0" lvl="6" algn="l" rtl="0">
              <a:lnSpc>
                <a:spcPct val="100000"/>
              </a:lnSpc>
              <a:spcBef>
                <a:spcPts val="0"/>
              </a:spcBef>
              <a:spcAft>
                <a:spcPts val="0"/>
              </a:spcAft>
              <a:buClr>
                <a:schemeClr val="dk1"/>
              </a:buClr>
              <a:buSzPts val="3200"/>
              <a:buFont typeface="Fredoka One"/>
              <a:buNone/>
              <a:defRPr sz="3200" b="0" i="0" u="none" strike="noStrike" cap="none">
                <a:solidFill>
                  <a:schemeClr val="dk1"/>
                </a:solidFill>
                <a:latin typeface="Fredoka One"/>
                <a:ea typeface="Fredoka One"/>
                <a:cs typeface="Fredoka One"/>
                <a:sym typeface="Fredoka One"/>
              </a:defRPr>
            </a:lvl7pPr>
            <a:lvl8pPr marR="0" lvl="7" algn="l" rtl="0">
              <a:lnSpc>
                <a:spcPct val="100000"/>
              </a:lnSpc>
              <a:spcBef>
                <a:spcPts val="0"/>
              </a:spcBef>
              <a:spcAft>
                <a:spcPts val="0"/>
              </a:spcAft>
              <a:buClr>
                <a:schemeClr val="dk1"/>
              </a:buClr>
              <a:buSzPts val="3200"/>
              <a:buFont typeface="Fredoka One"/>
              <a:buNone/>
              <a:defRPr sz="3200" b="0" i="0" u="none" strike="noStrike" cap="none">
                <a:solidFill>
                  <a:schemeClr val="dk1"/>
                </a:solidFill>
                <a:latin typeface="Fredoka One"/>
                <a:ea typeface="Fredoka One"/>
                <a:cs typeface="Fredoka One"/>
                <a:sym typeface="Fredoka One"/>
              </a:defRPr>
            </a:lvl8pPr>
            <a:lvl9pPr marR="0" lvl="8" algn="l" rtl="0">
              <a:lnSpc>
                <a:spcPct val="100000"/>
              </a:lnSpc>
              <a:spcBef>
                <a:spcPts val="0"/>
              </a:spcBef>
              <a:spcAft>
                <a:spcPts val="0"/>
              </a:spcAft>
              <a:buClr>
                <a:schemeClr val="dk1"/>
              </a:buClr>
              <a:buSzPts val="3200"/>
              <a:buFont typeface="Fredoka One"/>
              <a:buNone/>
              <a:defRPr sz="3200" b="0" i="0" u="none" strike="noStrike" cap="none">
                <a:solidFill>
                  <a:schemeClr val="dk1"/>
                </a:solidFill>
                <a:latin typeface="Fredoka One"/>
                <a:ea typeface="Fredoka One"/>
                <a:cs typeface="Fredoka One"/>
                <a:sym typeface="Fredoka One"/>
              </a:defRPr>
            </a:lvl9pPr>
          </a:lstStyle>
          <a:p>
            <a:pPr algn="just" defTabSz="1219170">
              <a:buClr>
                <a:srgbClr val="210A06"/>
              </a:buClr>
            </a:pPr>
            <a:r>
              <a:rPr lang="vi-VN" sz="3500" dirty="0">
                <a:latin typeface="Cambria" panose="02040503050406030204" pitchFamily="18" charset="0"/>
                <a:ea typeface="Cambria" panose="02040503050406030204" pitchFamily="18" charset="0"/>
              </a:rPr>
              <a:t>Em sẽ ngăn cản em bé không đưa viên bi vào miệng và nói: “Em đừng cho viên bi vào miệng nhé, nó rất cứng, không may em nuốt phải thì sẽ bị tắc đường hô hấp và phải đi bệnh viện đấy”.</a:t>
            </a:r>
            <a:endParaRPr lang="en-US" sz="3500" kern="0" dirty="0">
              <a:solidFill>
                <a:srgbClr val="210A06">
                  <a:lumMod val="50000"/>
                  <a:lumOff val="50000"/>
                </a:srgbClr>
              </a:solidFill>
              <a:latin typeface="Cambria" panose="02040503050406030204" pitchFamily="18" charset="0"/>
              <a:ea typeface="Cambria" panose="02040503050406030204" pitchFamily="18" charset="0"/>
              <a:cs typeface="Tahoma" panose="020B0604030504040204" pitchFamily="34" charset="0"/>
            </a:endParaRPr>
          </a:p>
        </p:txBody>
      </p:sp>
    </p:spTree>
    <p:extLst>
      <p:ext uri="{BB962C8B-B14F-4D97-AF65-F5344CB8AC3E}">
        <p14:creationId xmlns:p14="http://schemas.microsoft.com/office/powerpoint/2010/main" val="6983718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iterate type="lt">
                                    <p:tmPct val="10000"/>
                                  </p:iterate>
                                  <p:childTnLst>
                                    <p:set>
                                      <p:cBhvr>
                                        <p:cTn id="6" dur="1" fill="hold">
                                          <p:stCondLst>
                                            <p:cond delay="0"/>
                                          </p:stCondLst>
                                        </p:cTn>
                                        <p:tgtEl>
                                          <p:spTgt spid="138"/>
                                        </p:tgtEl>
                                        <p:attrNameLst>
                                          <p:attrName>style.visibility</p:attrName>
                                        </p:attrNameLst>
                                      </p:cBhvr>
                                      <p:to>
                                        <p:strVal val="visible"/>
                                      </p:to>
                                    </p:set>
                                    <p:animEffect transition="in" filter="fade">
                                      <p:cBhvr>
                                        <p:cTn id="7" dur="500"/>
                                        <p:tgtEl>
                                          <p:spTgt spid="13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122"/>
                                        </p:tgtEl>
                                        <p:attrNameLst>
                                          <p:attrName>style.visibility</p:attrName>
                                        </p:attrNameLst>
                                      </p:cBhvr>
                                      <p:to>
                                        <p:strVal val="visible"/>
                                      </p:to>
                                    </p:set>
                                    <p:animEffect transition="in" filter="fade">
                                      <p:cBhvr>
                                        <p:cTn id="12" dur="500"/>
                                        <p:tgtEl>
                                          <p:spTgt spid="5122"/>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fade">
                                      <p:cBhvr>
                                        <p:cTn id="17" dur="500"/>
                                        <p:tgtEl>
                                          <p:spTgt spid="2"/>
                                        </p:tgtEl>
                                      </p:cBhvr>
                                    </p:animEffect>
                                  </p:childTnLst>
                                </p:cTn>
                              </p:par>
                            </p:childTnLst>
                          </p:cTn>
                        </p:par>
                      </p:childTnLst>
                    </p:cTn>
                  </p:par>
                  <p:par>
                    <p:cTn id="18" fill="hold">
                      <p:stCondLst>
                        <p:cond delay="indefinite"/>
                      </p:stCondLst>
                      <p:childTnLst>
                        <p:par>
                          <p:cTn id="19" fill="hold">
                            <p:stCondLst>
                              <p:cond delay="0"/>
                            </p:stCondLst>
                            <p:childTnLst>
                              <p:par>
                                <p:cTn id="20" presetID="2" presetClass="entr" presetSubtype="4" fill="hold" grpId="0" nodeType="clickEffect">
                                  <p:stCondLst>
                                    <p:cond delay="0"/>
                                  </p:stCondLst>
                                  <p:childTnLst>
                                    <p:set>
                                      <p:cBhvr>
                                        <p:cTn id="21" dur="1" fill="hold">
                                          <p:stCondLst>
                                            <p:cond delay="0"/>
                                          </p:stCondLst>
                                        </p:cTn>
                                        <p:tgtEl>
                                          <p:spTgt spid="139"/>
                                        </p:tgtEl>
                                        <p:attrNameLst>
                                          <p:attrName>style.visibility</p:attrName>
                                        </p:attrNameLst>
                                      </p:cBhvr>
                                      <p:to>
                                        <p:strVal val="visible"/>
                                      </p:to>
                                    </p:set>
                                    <p:anim calcmode="lin" valueType="num">
                                      <p:cBhvr additive="base">
                                        <p:cTn id="22" dur="500" fill="hold"/>
                                        <p:tgtEl>
                                          <p:spTgt spid="139"/>
                                        </p:tgtEl>
                                        <p:attrNameLst>
                                          <p:attrName>ppt_x</p:attrName>
                                        </p:attrNameLst>
                                      </p:cBhvr>
                                      <p:tavLst>
                                        <p:tav tm="0">
                                          <p:val>
                                            <p:strVal val="#ppt_x"/>
                                          </p:val>
                                        </p:tav>
                                        <p:tav tm="100000">
                                          <p:val>
                                            <p:strVal val="#ppt_x"/>
                                          </p:val>
                                        </p:tav>
                                      </p:tavLst>
                                    </p:anim>
                                    <p:anim calcmode="lin" valueType="num">
                                      <p:cBhvr additive="base">
                                        <p:cTn id="23" dur="500" fill="hold"/>
                                        <p:tgtEl>
                                          <p:spTgt spid="13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8" grpId="0"/>
      <p:bldP spid="2" grpId="0" animBg="1"/>
      <p:bldP spid="139"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3055"/>
        <p:cNvGrpSpPr/>
        <p:nvPr/>
      </p:nvGrpSpPr>
      <p:grpSpPr>
        <a:xfrm>
          <a:off x="0" y="0"/>
          <a:ext cx="0" cy="0"/>
          <a:chOff x="0" y="0"/>
          <a:chExt cx="0" cy="0"/>
        </a:xfrm>
      </p:grpSpPr>
      <p:sp>
        <p:nvSpPr>
          <p:cNvPr id="3056" name="Google Shape;3056;p46"/>
          <p:cNvSpPr/>
          <p:nvPr/>
        </p:nvSpPr>
        <p:spPr>
          <a:xfrm>
            <a:off x="8597840" y="2976143"/>
            <a:ext cx="3087416" cy="3036847"/>
          </a:xfrm>
          <a:custGeom>
            <a:avLst/>
            <a:gdLst/>
            <a:ahLst/>
            <a:cxnLst/>
            <a:rect l="l" t="t" r="r" b="b"/>
            <a:pathLst>
              <a:path w="27006" h="21098" extrusionOk="0">
                <a:moveTo>
                  <a:pt x="13533" y="1"/>
                </a:moveTo>
                <a:lnTo>
                  <a:pt x="12868" y="21"/>
                </a:lnTo>
                <a:lnTo>
                  <a:pt x="12222" y="61"/>
                </a:lnTo>
                <a:lnTo>
                  <a:pt x="11617" y="101"/>
                </a:lnTo>
                <a:lnTo>
                  <a:pt x="11012" y="182"/>
                </a:lnTo>
                <a:lnTo>
                  <a:pt x="10427" y="263"/>
                </a:lnTo>
                <a:lnTo>
                  <a:pt x="9863" y="384"/>
                </a:lnTo>
                <a:lnTo>
                  <a:pt x="9318" y="505"/>
                </a:lnTo>
                <a:lnTo>
                  <a:pt x="8794" y="646"/>
                </a:lnTo>
                <a:lnTo>
                  <a:pt x="8289" y="807"/>
                </a:lnTo>
                <a:lnTo>
                  <a:pt x="7785" y="989"/>
                </a:lnTo>
                <a:lnTo>
                  <a:pt x="7301" y="1191"/>
                </a:lnTo>
                <a:lnTo>
                  <a:pt x="6837" y="1412"/>
                </a:lnTo>
                <a:lnTo>
                  <a:pt x="6373" y="1634"/>
                </a:lnTo>
                <a:lnTo>
                  <a:pt x="5930" y="1897"/>
                </a:lnTo>
                <a:lnTo>
                  <a:pt x="5506" y="2159"/>
                </a:lnTo>
                <a:lnTo>
                  <a:pt x="5062" y="2441"/>
                </a:lnTo>
                <a:lnTo>
                  <a:pt x="4659" y="2764"/>
                </a:lnTo>
                <a:lnTo>
                  <a:pt x="4256" y="3066"/>
                </a:lnTo>
                <a:lnTo>
                  <a:pt x="3852" y="3409"/>
                </a:lnTo>
                <a:lnTo>
                  <a:pt x="3449" y="3772"/>
                </a:lnTo>
                <a:lnTo>
                  <a:pt x="3066" y="4135"/>
                </a:lnTo>
                <a:lnTo>
                  <a:pt x="2683" y="4539"/>
                </a:lnTo>
                <a:lnTo>
                  <a:pt x="2299" y="4942"/>
                </a:lnTo>
                <a:lnTo>
                  <a:pt x="1936" y="5366"/>
                </a:lnTo>
                <a:lnTo>
                  <a:pt x="1573" y="5789"/>
                </a:lnTo>
                <a:lnTo>
                  <a:pt x="1271" y="6233"/>
                </a:lnTo>
                <a:lnTo>
                  <a:pt x="988" y="6676"/>
                </a:lnTo>
                <a:lnTo>
                  <a:pt x="746" y="7120"/>
                </a:lnTo>
                <a:lnTo>
                  <a:pt x="545" y="7564"/>
                </a:lnTo>
                <a:lnTo>
                  <a:pt x="383" y="8008"/>
                </a:lnTo>
                <a:lnTo>
                  <a:pt x="242" y="8451"/>
                </a:lnTo>
                <a:lnTo>
                  <a:pt x="141" y="8915"/>
                </a:lnTo>
                <a:lnTo>
                  <a:pt x="61" y="9359"/>
                </a:lnTo>
                <a:lnTo>
                  <a:pt x="20" y="9803"/>
                </a:lnTo>
                <a:lnTo>
                  <a:pt x="0" y="10266"/>
                </a:lnTo>
                <a:lnTo>
                  <a:pt x="20" y="10710"/>
                </a:lnTo>
                <a:lnTo>
                  <a:pt x="61" y="11154"/>
                </a:lnTo>
                <a:lnTo>
                  <a:pt x="121" y="11577"/>
                </a:lnTo>
                <a:lnTo>
                  <a:pt x="222" y="12021"/>
                </a:lnTo>
                <a:lnTo>
                  <a:pt x="323" y="12445"/>
                </a:lnTo>
                <a:lnTo>
                  <a:pt x="464" y="12868"/>
                </a:lnTo>
                <a:lnTo>
                  <a:pt x="625" y="13272"/>
                </a:lnTo>
                <a:lnTo>
                  <a:pt x="787" y="13675"/>
                </a:lnTo>
                <a:lnTo>
                  <a:pt x="988" y="14078"/>
                </a:lnTo>
                <a:lnTo>
                  <a:pt x="1210" y="14462"/>
                </a:lnTo>
                <a:lnTo>
                  <a:pt x="1432" y="14845"/>
                </a:lnTo>
                <a:lnTo>
                  <a:pt x="1674" y="15208"/>
                </a:lnTo>
                <a:lnTo>
                  <a:pt x="1916" y="15571"/>
                </a:lnTo>
                <a:lnTo>
                  <a:pt x="2198" y="15914"/>
                </a:lnTo>
                <a:lnTo>
                  <a:pt x="2481" y="16257"/>
                </a:lnTo>
                <a:lnTo>
                  <a:pt x="2763" y="16559"/>
                </a:lnTo>
                <a:lnTo>
                  <a:pt x="3066" y="16862"/>
                </a:lnTo>
                <a:lnTo>
                  <a:pt x="3368" y="17164"/>
                </a:lnTo>
                <a:lnTo>
                  <a:pt x="3691" y="17426"/>
                </a:lnTo>
                <a:lnTo>
                  <a:pt x="4014" y="17689"/>
                </a:lnTo>
                <a:lnTo>
                  <a:pt x="4336" y="17931"/>
                </a:lnTo>
                <a:lnTo>
                  <a:pt x="5002" y="18374"/>
                </a:lnTo>
                <a:lnTo>
                  <a:pt x="5688" y="18778"/>
                </a:lnTo>
                <a:lnTo>
                  <a:pt x="6394" y="19181"/>
                </a:lnTo>
                <a:lnTo>
                  <a:pt x="7120" y="19544"/>
                </a:lnTo>
                <a:lnTo>
                  <a:pt x="7886" y="19867"/>
                </a:lnTo>
                <a:lnTo>
                  <a:pt x="8673" y="20149"/>
                </a:lnTo>
                <a:lnTo>
                  <a:pt x="9459" y="20411"/>
                </a:lnTo>
                <a:lnTo>
                  <a:pt x="10286" y="20633"/>
                </a:lnTo>
                <a:lnTo>
                  <a:pt x="11133" y="20795"/>
                </a:lnTo>
                <a:lnTo>
                  <a:pt x="12000" y="20936"/>
                </a:lnTo>
                <a:lnTo>
                  <a:pt x="12888" y="21037"/>
                </a:lnTo>
                <a:lnTo>
                  <a:pt x="13816" y="21077"/>
                </a:lnTo>
                <a:lnTo>
                  <a:pt x="14743" y="21097"/>
                </a:lnTo>
                <a:lnTo>
                  <a:pt x="15712" y="21037"/>
                </a:lnTo>
                <a:lnTo>
                  <a:pt x="16700" y="20956"/>
                </a:lnTo>
                <a:lnTo>
                  <a:pt x="17708" y="20815"/>
                </a:lnTo>
                <a:lnTo>
                  <a:pt x="18212" y="20714"/>
                </a:lnTo>
                <a:lnTo>
                  <a:pt x="18696" y="20613"/>
                </a:lnTo>
                <a:lnTo>
                  <a:pt x="19181" y="20492"/>
                </a:lnTo>
                <a:lnTo>
                  <a:pt x="19644" y="20351"/>
                </a:lnTo>
                <a:lnTo>
                  <a:pt x="20088" y="20210"/>
                </a:lnTo>
                <a:lnTo>
                  <a:pt x="20532" y="20048"/>
                </a:lnTo>
                <a:lnTo>
                  <a:pt x="20955" y="19867"/>
                </a:lnTo>
                <a:lnTo>
                  <a:pt x="21359" y="19685"/>
                </a:lnTo>
                <a:lnTo>
                  <a:pt x="21762" y="19484"/>
                </a:lnTo>
                <a:lnTo>
                  <a:pt x="22145" y="19262"/>
                </a:lnTo>
                <a:lnTo>
                  <a:pt x="22529" y="19040"/>
                </a:lnTo>
                <a:lnTo>
                  <a:pt x="22871" y="18798"/>
                </a:lnTo>
                <a:lnTo>
                  <a:pt x="23214" y="18556"/>
                </a:lnTo>
                <a:lnTo>
                  <a:pt x="23557" y="18294"/>
                </a:lnTo>
                <a:lnTo>
                  <a:pt x="23860" y="18031"/>
                </a:lnTo>
                <a:lnTo>
                  <a:pt x="24162" y="17749"/>
                </a:lnTo>
                <a:lnTo>
                  <a:pt x="24465" y="17467"/>
                </a:lnTo>
                <a:lnTo>
                  <a:pt x="24727" y="17164"/>
                </a:lnTo>
                <a:lnTo>
                  <a:pt x="24989" y="16862"/>
                </a:lnTo>
                <a:lnTo>
                  <a:pt x="25231" y="16559"/>
                </a:lnTo>
                <a:lnTo>
                  <a:pt x="25453" y="16236"/>
                </a:lnTo>
                <a:lnTo>
                  <a:pt x="25655" y="15914"/>
                </a:lnTo>
                <a:lnTo>
                  <a:pt x="25856" y="15571"/>
                </a:lnTo>
                <a:lnTo>
                  <a:pt x="26038" y="15228"/>
                </a:lnTo>
                <a:lnTo>
                  <a:pt x="26199" y="14865"/>
                </a:lnTo>
                <a:lnTo>
                  <a:pt x="26361" y="14522"/>
                </a:lnTo>
                <a:lnTo>
                  <a:pt x="26482" y="14159"/>
                </a:lnTo>
                <a:lnTo>
                  <a:pt x="26603" y="13776"/>
                </a:lnTo>
                <a:lnTo>
                  <a:pt x="26703" y="13413"/>
                </a:lnTo>
                <a:lnTo>
                  <a:pt x="26804" y="13030"/>
                </a:lnTo>
                <a:lnTo>
                  <a:pt x="26865" y="12646"/>
                </a:lnTo>
                <a:lnTo>
                  <a:pt x="26925" y="12263"/>
                </a:lnTo>
                <a:lnTo>
                  <a:pt x="26966" y="11759"/>
                </a:lnTo>
                <a:lnTo>
                  <a:pt x="27006" y="11255"/>
                </a:lnTo>
                <a:lnTo>
                  <a:pt x="27006" y="10751"/>
                </a:lnTo>
                <a:lnTo>
                  <a:pt x="26986" y="10246"/>
                </a:lnTo>
                <a:lnTo>
                  <a:pt x="26966" y="9742"/>
                </a:lnTo>
                <a:lnTo>
                  <a:pt x="26905" y="9258"/>
                </a:lnTo>
                <a:lnTo>
                  <a:pt x="26845" y="8754"/>
                </a:lnTo>
                <a:lnTo>
                  <a:pt x="26744" y="8270"/>
                </a:lnTo>
                <a:lnTo>
                  <a:pt x="26643" y="7806"/>
                </a:lnTo>
                <a:lnTo>
                  <a:pt x="26522" y="7322"/>
                </a:lnTo>
                <a:lnTo>
                  <a:pt x="26361" y="6858"/>
                </a:lnTo>
                <a:lnTo>
                  <a:pt x="26199" y="6414"/>
                </a:lnTo>
                <a:lnTo>
                  <a:pt x="26018" y="5971"/>
                </a:lnTo>
                <a:lnTo>
                  <a:pt x="25836" y="5527"/>
                </a:lnTo>
                <a:lnTo>
                  <a:pt x="25614" y="5103"/>
                </a:lnTo>
                <a:lnTo>
                  <a:pt x="25392" y="4700"/>
                </a:lnTo>
                <a:lnTo>
                  <a:pt x="25130" y="4297"/>
                </a:lnTo>
                <a:lnTo>
                  <a:pt x="24868" y="3913"/>
                </a:lnTo>
                <a:lnTo>
                  <a:pt x="24586" y="3550"/>
                </a:lnTo>
                <a:lnTo>
                  <a:pt x="24303" y="3207"/>
                </a:lnTo>
                <a:lnTo>
                  <a:pt x="23981" y="2865"/>
                </a:lnTo>
                <a:lnTo>
                  <a:pt x="23658" y="2562"/>
                </a:lnTo>
                <a:lnTo>
                  <a:pt x="23335" y="2260"/>
                </a:lnTo>
                <a:lnTo>
                  <a:pt x="22972" y="1977"/>
                </a:lnTo>
                <a:lnTo>
                  <a:pt x="22609" y="1715"/>
                </a:lnTo>
                <a:lnTo>
                  <a:pt x="22226" y="1493"/>
                </a:lnTo>
                <a:lnTo>
                  <a:pt x="21823" y="1271"/>
                </a:lnTo>
                <a:lnTo>
                  <a:pt x="21419" y="1070"/>
                </a:lnTo>
                <a:lnTo>
                  <a:pt x="20996" y="908"/>
                </a:lnTo>
                <a:lnTo>
                  <a:pt x="20572" y="767"/>
                </a:lnTo>
                <a:lnTo>
                  <a:pt x="20128" y="646"/>
                </a:lnTo>
                <a:lnTo>
                  <a:pt x="19665" y="565"/>
                </a:lnTo>
                <a:lnTo>
                  <a:pt x="18797" y="424"/>
                </a:lnTo>
                <a:lnTo>
                  <a:pt x="17970" y="303"/>
                </a:lnTo>
                <a:lnTo>
                  <a:pt x="17164" y="202"/>
                </a:lnTo>
                <a:lnTo>
                  <a:pt x="16397" y="122"/>
                </a:lnTo>
                <a:lnTo>
                  <a:pt x="15631" y="61"/>
                </a:lnTo>
                <a:lnTo>
                  <a:pt x="14905" y="21"/>
                </a:lnTo>
                <a:lnTo>
                  <a:pt x="14199" y="1"/>
                </a:lnTo>
                <a:close/>
              </a:path>
            </a:pathLst>
          </a:custGeom>
          <a:solidFill>
            <a:schemeClr val="accent5"/>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nvGrpSpPr>
          <p:cNvPr id="3059" name="Google Shape;3059;p46"/>
          <p:cNvGrpSpPr/>
          <p:nvPr/>
        </p:nvGrpSpPr>
        <p:grpSpPr>
          <a:xfrm>
            <a:off x="8978990" y="2335942"/>
            <a:ext cx="4056253" cy="4664763"/>
            <a:chOff x="6352925" y="3496200"/>
            <a:chExt cx="1008550" cy="1159850"/>
          </a:xfrm>
        </p:grpSpPr>
        <p:sp>
          <p:nvSpPr>
            <p:cNvPr id="3060" name="Google Shape;3060;p46"/>
            <p:cNvSpPr/>
            <p:nvPr/>
          </p:nvSpPr>
          <p:spPr>
            <a:xfrm>
              <a:off x="6944825" y="3872000"/>
              <a:ext cx="416650" cy="290575"/>
            </a:xfrm>
            <a:custGeom>
              <a:avLst/>
              <a:gdLst/>
              <a:ahLst/>
              <a:cxnLst/>
              <a:rect l="l" t="t" r="r" b="b"/>
              <a:pathLst>
                <a:path w="16666" h="11623" extrusionOk="0">
                  <a:moveTo>
                    <a:pt x="4995" y="1"/>
                  </a:moveTo>
                  <a:lnTo>
                    <a:pt x="1" y="4947"/>
                  </a:lnTo>
                  <a:lnTo>
                    <a:pt x="97" y="5332"/>
                  </a:lnTo>
                  <a:lnTo>
                    <a:pt x="193" y="5716"/>
                  </a:lnTo>
                  <a:lnTo>
                    <a:pt x="385" y="6196"/>
                  </a:lnTo>
                  <a:lnTo>
                    <a:pt x="577" y="6676"/>
                  </a:lnTo>
                  <a:lnTo>
                    <a:pt x="865" y="7157"/>
                  </a:lnTo>
                  <a:lnTo>
                    <a:pt x="1057" y="7397"/>
                  </a:lnTo>
                  <a:lnTo>
                    <a:pt x="1249" y="7589"/>
                  </a:lnTo>
                  <a:lnTo>
                    <a:pt x="1442" y="7781"/>
                  </a:lnTo>
                  <a:lnTo>
                    <a:pt x="1682" y="7925"/>
                  </a:lnTo>
                  <a:lnTo>
                    <a:pt x="1970" y="8069"/>
                  </a:lnTo>
                  <a:lnTo>
                    <a:pt x="2258" y="8165"/>
                  </a:lnTo>
                  <a:lnTo>
                    <a:pt x="2882" y="8261"/>
                  </a:lnTo>
                  <a:lnTo>
                    <a:pt x="3555" y="8309"/>
                  </a:lnTo>
                  <a:lnTo>
                    <a:pt x="4227" y="8309"/>
                  </a:lnTo>
                  <a:lnTo>
                    <a:pt x="5284" y="8213"/>
                  </a:lnTo>
                  <a:lnTo>
                    <a:pt x="5764" y="8117"/>
                  </a:lnTo>
                  <a:lnTo>
                    <a:pt x="5812" y="8501"/>
                  </a:lnTo>
                  <a:lnTo>
                    <a:pt x="5908" y="8885"/>
                  </a:lnTo>
                  <a:lnTo>
                    <a:pt x="6052" y="9366"/>
                  </a:lnTo>
                  <a:lnTo>
                    <a:pt x="6292" y="9846"/>
                  </a:lnTo>
                  <a:lnTo>
                    <a:pt x="6580" y="10278"/>
                  </a:lnTo>
                  <a:lnTo>
                    <a:pt x="6724" y="10518"/>
                  </a:lnTo>
                  <a:lnTo>
                    <a:pt x="6916" y="10710"/>
                  </a:lnTo>
                  <a:lnTo>
                    <a:pt x="7157" y="10854"/>
                  </a:lnTo>
                  <a:lnTo>
                    <a:pt x="7397" y="10951"/>
                  </a:lnTo>
                  <a:lnTo>
                    <a:pt x="7637" y="11047"/>
                  </a:lnTo>
                  <a:lnTo>
                    <a:pt x="7877" y="11095"/>
                  </a:lnTo>
                  <a:lnTo>
                    <a:pt x="8309" y="11095"/>
                  </a:lnTo>
                  <a:lnTo>
                    <a:pt x="8741" y="10999"/>
                  </a:lnTo>
                  <a:lnTo>
                    <a:pt x="9078" y="10903"/>
                  </a:lnTo>
                  <a:lnTo>
                    <a:pt x="9366" y="10758"/>
                  </a:lnTo>
                  <a:lnTo>
                    <a:pt x="9558" y="10614"/>
                  </a:lnTo>
                  <a:lnTo>
                    <a:pt x="9750" y="10422"/>
                  </a:lnTo>
                  <a:lnTo>
                    <a:pt x="9798" y="10614"/>
                  </a:lnTo>
                  <a:lnTo>
                    <a:pt x="9942" y="10806"/>
                  </a:lnTo>
                  <a:lnTo>
                    <a:pt x="10086" y="11047"/>
                  </a:lnTo>
                  <a:lnTo>
                    <a:pt x="10326" y="11239"/>
                  </a:lnTo>
                  <a:lnTo>
                    <a:pt x="10614" y="11431"/>
                  </a:lnTo>
                  <a:lnTo>
                    <a:pt x="10951" y="11575"/>
                  </a:lnTo>
                  <a:lnTo>
                    <a:pt x="11431" y="11623"/>
                  </a:lnTo>
                  <a:lnTo>
                    <a:pt x="11623" y="11623"/>
                  </a:lnTo>
                  <a:lnTo>
                    <a:pt x="11863" y="11575"/>
                  </a:lnTo>
                  <a:lnTo>
                    <a:pt x="12247" y="11383"/>
                  </a:lnTo>
                  <a:lnTo>
                    <a:pt x="12583" y="11143"/>
                  </a:lnTo>
                  <a:lnTo>
                    <a:pt x="12872" y="10903"/>
                  </a:lnTo>
                  <a:lnTo>
                    <a:pt x="13064" y="10614"/>
                  </a:lnTo>
                  <a:lnTo>
                    <a:pt x="13208" y="10374"/>
                  </a:lnTo>
                  <a:lnTo>
                    <a:pt x="13352" y="10134"/>
                  </a:lnTo>
                  <a:lnTo>
                    <a:pt x="13928" y="10182"/>
                  </a:lnTo>
                  <a:lnTo>
                    <a:pt x="14504" y="10182"/>
                  </a:lnTo>
                  <a:lnTo>
                    <a:pt x="15033" y="10134"/>
                  </a:lnTo>
                  <a:lnTo>
                    <a:pt x="15561" y="10038"/>
                  </a:lnTo>
                  <a:lnTo>
                    <a:pt x="16377" y="9846"/>
                  </a:lnTo>
                  <a:lnTo>
                    <a:pt x="16666" y="9750"/>
                  </a:lnTo>
                  <a:lnTo>
                    <a:pt x="16233" y="8693"/>
                  </a:lnTo>
                  <a:lnTo>
                    <a:pt x="14649" y="9318"/>
                  </a:lnTo>
                  <a:lnTo>
                    <a:pt x="16089" y="8357"/>
                  </a:lnTo>
                  <a:lnTo>
                    <a:pt x="15945" y="7973"/>
                  </a:lnTo>
                  <a:lnTo>
                    <a:pt x="14408" y="9126"/>
                  </a:lnTo>
                  <a:lnTo>
                    <a:pt x="14408" y="9126"/>
                  </a:lnTo>
                  <a:lnTo>
                    <a:pt x="15609" y="7733"/>
                  </a:lnTo>
                  <a:lnTo>
                    <a:pt x="14408" y="6868"/>
                  </a:lnTo>
                  <a:lnTo>
                    <a:pt x="14168" y="7109"/>
                  </a:lnTo>
                  <a:lnTo>
                    <a:pt x="13928" y="7541"/>
                  </a:lnTo>
                  <a:lnTo>
                    <a:pt x="13688" y="7973"/>
                  </a:lnTo>
                  <a:lnTo>
                    <a:pt x="13448" y="8453"/>
                  </a:lnTo>
                  <a:lnTo>
                    <a:pt x="13160" y="9318"/>
                  </a:lnTo>
                  <a:lnTo>
                    <a:pt x="13016" y="9654"/>
                  </a:lnTo>
                  <a:lnTo>
                    <a:pt x="12872" y="9510"/>
                  </a:lnTo>
                  <a:lnTo>
                    <a:pt x="12535" y="9126"/>
                  </a:lnTo>
                  <a:lnTo>
                    <a:pt x="12295" y="8933"/>
                  </a:lnTo>
                  <a:lnTo>
                    <a:pt x="12007" y="8789"/>
                  </a:lnTo>
                  <a:lnTo>
                    <a:pt x="11719" y="8645"/>
                  </a:lnTo>
                  <a:lnTo>
                    <a:pt x="11431" y="8597"/>
                  </a:lnTo>
                  <a:lnTo>
                    <a:pt x="11143" y="8597"/>
                  </a:lnTo>
                  <a:lnTo>
                    <a:pt x="10807" y="8741"/>
                  </a:lnTo>
                  <a:lnTo>
                    <a:pt x="10518" y="8885"/>
                  </a:lnTo>
                  <a:lnTo>
                    <a:pt x="10230" y="9078"/>
                  </a:lnTo>
                  <a:lnTo>
                    <a:pt x="9798" y="9462"/>
                  </a:lnTo>
                  <a:lnTo>
                    <a:pt x="9606" y="9654"/>
                  </a:lnTo>
                  <a:lnTo>
                    <a:pt x="9654" y="9318"/>
                  </a:lnTo>
                  <a:lnTo>
                    <a:pt x="9702" y="9030"/>
                  </a:lnTo>
                  <a:lnTo>
                    <a:pt x="9702" y="8645"/>
                  </a:lnTo>
                  <a:lnTo>
                    <a:pt x="9654" y="8213"/>
                  </a:lnTo>
                  <a:lnTo>
                    <a:pt x="9510" y="7781"/>
                  </a:lnTo>
                  <a:lnTo>
                    <a:pt x="9318" y="7397"/>
                  </a:lnTo>
                  <a:lnTo>
                    <a:pt x="9174" y="7205"/>
                  </a:lnTo>
                  <a:lnTo>
                    <a:pt x="9030" y="7060"/>
                  </a:lnTo>
                  <a:lnTo>
                    <a:pt x="8837" y="6916"/>
                  </a:lnTo>
                  <a:lnTo>
                    <a:pt x="8645" y="6820"/>
                  </a:lnTo>
                  <a:lnTo>
                    <a:pt x="8261" y="6676"/>
                  </a:lnTo>
                  <a:lnTo>
                    <a:pt x="7877" y="6628"/>
                  </a:lnTo>
                  <a:lnTo>
                    <a:pt x="7493" y="6676"/>
                  </a:lnTo>
                  <a:lnTo>
                    <a:pt x="7157" y="6724"/>
                  </a:lnTo>
                  <a:lnTo>
                    <a:pt x="6916" y="6772"/>
                  </a:lnTo>
                  <a:lnTo>
                    <a:pt x="6676" y="6868"/>
                  </a:lnTo>
                  <a:lnTo>
                    <a:pt x="6676" y="6868"/>
                  </a:lnTo>
                  <a:lnTo>
                    <a:pt x="6964" y="6580"/>
                  </a:lnTo>
                  <a:lnTo>
                    <a:pt x="7253" y="6244"/>
                  </a:lnTo>
                  <a:lnTo>
                    <a:pt x="7541" y="5764"/>
                  </a:lnTo>
                  <a:lnTo>
                    <a:pt x="7829" y="5236"/>
                  </a:lnTo>
                  <a:lnTo>
                    <a:pt x="7973" y="4947"/>
                  </a:lnTo>
                  <a:lnTo>
                    <a:pt x="8069" y="4611"/>
                  </a:lnTo>
                  <a:lnTo>
                    <a:pt x="8117" y="4275"/>
                  </a:lnTo>
                  <a:lnTo>
                    <a:pt x="8165" y="3939"/>
                  </a:lnTo>
                  <a:lnTo>
                    <a:pt x="8117" y="3555"/>
                  </a:lnTo>
                  <a:lnTo>
                    <a:pt x="8069" y="3170"/>
                  </a:lnTo>
                  <a:lnTo>
                    <a:pt x="7973" y="2834"/>
                  </a:lnTo>
                  <a:lnTo>
                    <a:pt x="7781" y="2450"/>
                  </a:lnTo>
                  <a:lnTo>
                    <a:pt x="7589" y="2162"/>
                  </a:lnTo>
                  <a:lnTo>
                    <a:pt x="7397" y="1826"/>
                  </a:lnTo>
                  <a:lnTo>
                    <a:pt x="6868" y="1297"/>
                  </a:lnTo>
                  <a:lnTo>
                    <a:pt x="6340" y="817"/>
                  </a:lnTo>
                  <a:lnTo>
                    <a:pt x="5860" y="481"/>
                  </a:lnTo>
                  <a:lnTo>
                    <a:pt x="5428" y="241"/>
                  </a:lnTo>
                  <a:lnTo>
                    <a:pt x="4995" y="1"/>
                  </a:lnTo>
                  <a:close/>
                </a:path>
              </a:pathLst>
            </a:custGeom>
            <a:solidFill>
              <a:srgbClr val="210A0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061" name="Google Shape;3061;p46"/>
            <p:cNvSpPr/>
            <p:nvPr/>
          </p:nvSpPr>
          <p:spPr>
            <a:xfrm>
              <a:off x="6944825" y="3872000"/>
              <a:ext cx="416650" cy="290575"/>
            </a:xfrm>
            <a:custGeom>
              <a:avLst/>
              <a:gdLst/>
              <a:ahLst/>
              <a:cxnLst/>
              <a:rect l="l" t="t" r="r" b="b"/>
              <a:pathLst>
                <a:path w="16666" h="11623" fill="none" extrusionOk="0">
                  <a:moveTo>
                    <a:pt x="4995" y="1"/>
                  </a:moveTo>
                  <a:lnTo>
                    <a:pt x="4995" y="1"/>
                  </a:lnTo>
                  <a:lnTo>
                    <a:pt x="5428" y="241"/>
                  </a:lnTo>
                  <a:lnTo>
                    <a:pt x="5860" y="481"/>
                  </a:lnTo>
                  <a:lnTo>
                    <a:pt x="6340" y="817"/>
                  </a:lnTo>
                  <a:lnTo>
                    <a:pt x="6868" y="1297"/>
                  </a:lnTo>
                  <a:lnTo>
                    <a:pt x="7397" y="1826"/>
                  </a:lnTo>
                  <a:lnTo>
                    <a:pt x="7589" y="2162"/>
                  </a:lnTo>
                  <a:lnTo>
                    <a:pt x="7781" y="2450"/>
                  </a:lnTo>
                  <a:lnTo>
                    <a:pt x="7973" y="2834"/>
                  </a:lnTo>
                  <a:lnTo>
                    <a:pt x="8069" y="3170"/>
                  </a:lnTo>
                  <a:lnTo>
                    <a:pt x="8069" y="3170"/>
                  </a:lnTo>
                  <a:lnTo>
                    <a:pt x="8117" y="3555"/>
                  </a:lnTo>
                  <a:lnTo>
                    <a:pt x="8165" y="3939"/>
                  </a:lnTo>
                  <a:lnTo>
                    <a:pt x="8117" y="4275"/>
                  </a:lnTo>
                  <a:lnTo>
                    <a:pt x="8069" y="4611"/>
                  </a:lnTo>
                  <a:lnTo>
                    <a:pt x="7973" y="4947"/>
                  </a:lnTo>
                  <a:lnTo>
                    <a:pt x="7829" y="5236"/>
                  </a:lnTo>
                  <a:lnTo>
                    <a:pt x="7541" y="5764"/>
                  </a:lnTo>
                  <a:lnTo>
                    <a:pt x="7253" y="6244"/>
                  </a:lnTo>
                  <a:lnTo>
                    <a:pt x="6964" y="6580"/>
                  </a:lnTo>
                  <a:lnTo>
                    <a:pt x="6676" y="6868"/>
                  </a:lnTo>
                  <a:lnTo>
                    <a:pt x="6676" y="6868"/>
                  </a:lnTo>
                  <a:lnTo>
                    <a:pt x="6916" y="6772"/>
                  </a:lnTo>
                  <a:lnTo>
                    <a:pt x="7157" y="6724"/>
                  </a:lnTo>
                  <a:lnTo>
                    <a:pt x="7493" y="6676"/>
                  </a:lnTo>
                  <a:lnTo>
                    <a:pt x="7877" y="6628"/>
                  </a:lnTo>
                  <a:lnTo>
                    <a:pt x="8261" y="6676"/>
                  </a:lnTo>
                  <a:lnTo>
                    <a:pt x="8645" y="6820"/>
                  </a:lnTo>
                  <a:lnTo>
                    <a:pt x="8837" y="6916"/>
                  </a:lnTo>
                  <a:lnTo>
                    <a:pt x="9030" y="7060"/>
                  </a:lnTo>
                  <a:lnTo>
                    <a:pt x="9030" y="7060"/>
                  </a:lnTo>
                  <a:lnTo>
                    <a:pt x="9174" y="7205"/>
                  </a:lnTo>
                  <a:lnTo>
                    <a:pt x="9318" y="7397"/>
                  </a:lnTo>
                  <a:lnTo>
                    <a:pt x="9510" y="7781"/>
                  </a:lnTo>
                  <a:lnTo>
                    <a:pt x="9654" y="8213"/>
                  </a:lnTo>
                  <a:lnTo>
                    <a:pt x="9702" y="8645"/>
                  </a:lnTo>
                  <a:lnTo>
                    <a:pt x="9702" y="9030"/>
                  </a:lnTo>
                  <a:lnTo>
                    <a:pt x="9654" y="9318"/>
                  </a:lnTo>
                  <a:lnTo>
                    <a:pt x="9606" y="9654"/>
                  </a:lnTo>
                  <a:lnTo>
                    <a:pt x="9606" y="9654"/>
                  </a:lnTo>
                  <a:lnTo>
                    <a:pt x="9798" y="9462"/>
                  </a:lnTo>
                  <a:lnTo>
                    <a:pt x="10230" y="9078"/>
                  </a:lnTo>
                  <a:lnTo>
                    <a:pt x="10518" y="8885"/>
                  </a:lnTo>
                  <a:lnTo>
                    <a:pt x="10807" y="8741"/>
                  </a:lnTo>
                  <a:lnTo>
                    <a:pt x="11143" y="8597"/>
                  </a:lnTo>
                  <a:lnTo>
                    <a:pt x="11431" y="8597"/>
                  </a:lnTo>
                  <a:lnTo>
                    <a:pt x="11431" y="8597"/>
                  </a:lnTo>
                  <a:lnTo>
                    <a:pt x="11719" y="8645"/>
                  </a:lnTo>
                  <a:lnTo>
                    <a:pt x="12007" y="8789"/>
                  </a:lnTo>
                  <a:lnTo>
                    <a:pt x="12295" y="8933"/>
                  </a:lnTo>
                  <a:lnTo>
                    <a:pt x="12535" y="9126"/>
                  </a:lnTo>
                  <a:lnTo>
                    <a:pt x="12872" y="9510"/>
                  </a:lnTo>
                  <a:lnTo>
                    <a:pt x="13016" y="9654"/>
                  </a:lnTo>
                  <a:lnTo>
                    <a:pt x="13016" y="9654"/>
                  </a:lnTo>
                  <a:lnTo>
                    <a:pt x="13160" y="9318"/>
                  </a:lnTo>
                  <a:lnTo>
                    <a:pt x="13448" y="8453"/>
                  </a:lnTo>
                  <a:lnTo>
                    <a:pt x="13688" y="7973"/>
                  </a:lnTo>
                  <a:lnTo>
                    <a:pt x="13928" y="7541"/>
                  </a:lnTo>
                  <a:lnTo>
                    <a:pt x="14168" y="7109"/>
                  </a:lnTo>
                  <a:lnTo>
                    <a:pt x="14408" y="6868"/>
                  </a:lnTo>
                  <a:lnTo>
                    <a:pt x="15609" y="7733"/>
                  </a:lnTo>
                  <a:lnTo>
                    <a:pt x="14408" y="9126"/>
                  </a:lnTo>
                  <a:lnTo>
                    <a:pt x="15945" y="7973"/>
                  </a:lnTo>
                  <a:lnTo>
                    <a:pt x="16089" y="8357"/>
                  </a:lnTo>
                  <a:lnTo>
                    <a:pt x="14649" y="9318"/>
                  </a:lnTo>
                  <a:lnTo>
                    <a:pt x="16233" y="8693"/>
                  </a:lnTo>
                  <a:lnTo>
                    <a:pt x="16666" y="9750"/>
                  </a:lnTo>
                  <a:lnTo>
                    <a:pt x="16666" y="9750"/>
                  </a:lnTo>
                  <a:lnTo>
                    <a:pt x="16377" y="9846"/>
                  </a:lnTo>
                  <a:lnTo>
                    <a:pt x="15561" y="10038"/>
                  </a:lnTo>
                  <a:lnTo>
                    <a:pt x="15033" y="10134"/>
                  </a:lnTo>
                  <a:lnTo>
                    <a:pt x="14504" y="10182"/>
                  </a:lnTo>
                  <a:lnTo>
                    <a:pt x="13928" y="10182"/>
                  </a:lnTo>
                  <a:lnTo>
                    <a:pt x="13352" y="10134"/>
                  </a:lnTo>
                  <a:lnTo>
                    <a:pt x="13352" y="10134"/>
                  </a:lnTo>
                  <a:lnTo>
                    <a:pt x="13208" y="10374"/>
                  </a:lnTo>
                  <a:lnTo>
                    <a:pt x="13064" y="10614"/>
                  </a:lnTo>
                  <a:lnTo>
                    <a:pt x="12872" y="10903"/>
                  </a:lnTo>
                  <a:lnTo>
                    <a:pt x="12583" y="11143"/>
                  </a:lnTo>
                  <a:lnTo>
                    <a:pt x="12247" y="11383"/>
                  </a:lnTo>
                  <a:lnTo>
                    <a:pt x="11863" y="11575"/>
                  </a:lnTo>
                  <a:lnTo>
                    <a:pt x="11623" y="11623"/>
                  </a:lnTo>
                  <a:lnTo>
                    <a:pt x="11431" y="11623"/>
                  </a:lnTo>
                  <a:lnTo>
                    <a:pt x="11431" y="11623"/>
                  </a:lnTo>
                  <a:lnTo>
                    <a:pt x="10951" y="11575"/>
                  </a:lnTo>
                  <a:lnTo>
                    <a:pt x="10614" y="11431"/>
                  </a:lnTo>
                  <a:lnTo>
                    <a:pt x="10326" y="11239"/>
                  </a:lnTo>
                  <a:lnTo>
                    <a:pt x="10086" y="11047"/>
                  </a:lnTo>
                  <a:lnTo>
                    <a:pt x="9942" y="10806"/>
                  </a:lnTo>
                  <a:lnTo>
                    <a:pt x="9798" y="10614"/>
                  </a:lnTo>
                  <a:lnTo>
                    <a:pt x="9750" y="10422"/>
                  </a:lnTo>
                  <a:lnTo>
                    <a:pt x="9750" y="10422"/>
                  </a:lnTo>
                  <a:lnTo>
                    <a:pt x="9558" y="10614"/>
                  </a:lnTo>
                  <a:lnTo>
                    <a:pt x="9366" y="10758"/>
                  </a:lnTo>
                  <a:lnTo>
                    <a:pt x="9078" y="10903"/>
                  </a:lnTo>
                  <a:lnTo>
                    <a:pt x="8741" y="10999"/>
                  </a:lnTo>
                  <a:lnTo>
                    <a:pt x="8309" y="11095"/>
                  </a:lnTo>
                  <a:lnTo>
                    <a:pt x="7877" y="11095"/>
                  </a:lnTo>
                  <a:lnTo>
                    <a:pt x="7637" y="11047"/>
                  </a:lnTo>
                  <a:lnTo>
                    <a:pt x="7397" y="10951"/>
                  </a:lnTo>
                  <a:lnTo>
                    <a:pt x="7397" y="10951"/>
                  </a:lnTo>
                  <a:lnTo>
                    <a:pt x="7157" y="10854"/>
                  </a:lnTo>
                  <a:lnTo>
                    <a:pt x="6916" y="10710"/>
                  </a:lnTo>
                  <a:lnTo>
                    <a:pt x="6724" y="10518"/>
                  </a:lnTo>
                  <a:lnTo>
                    <a:pt x="6580" y="10278"/>
                  </a:lnTo>
                  <a:lnTo>
                    <a:pt x="6292" y="9846"/>
                  </a:lnTo>
                  <a:lnTo>
                    <a:pt x="6052" y="9366"/>
                  </a:lnTo>
                  <a:lnTo>
                    <a:pt x="5908" y="8885"/>
                  </a:lnTo>
                  <a:lnTo>
                    <a:pt x="5812" y="8501"/>
                  </a:lnTo>
                  <a:lnTo>
                    <a:pt x="5764" y="8117"/>
                  </a:lnTo>
                  <a:lnTo>
                    <a:pt x="5764" y="8117"/>
                  </a:lnTo>
                  <a:lnTo>
                    <a:pt x="5284" y="8213"/>
                  </a:lnTo>
                  <a:lnTo>
                    <a:pt x="4227" y="8309"/>
                  </a:lnTo>
                  <a:lnTo>
                    <a:pt x="3555" y="8309"/>
                  </a:lnTo>
                  <a:lnTo>
                    <a:pt x="2882" y="8261"/>
                  </a:lnTo>
                  <a:lnTo>
                    <a:pt x="2258" y="8165"/>
                  </a:lnTo>
                  <a:lnTo>
                    <a:pt x="1970" y="8069"/>
                  </a:lnTo>
                  <a:lnTo>
                    <a:pt x="1682" y="7925"/>
                  </a:lnTo>
                  <a:lnTo>
                    <a:pt x="1682" y="7925"/>
                  </a:lnTo>
                  <a:lnTo>
                    <a:pt x="1442" y="7781"/>
                  </a:lnTo>
                  <a:lnTo>
                    <a:pt x="1249" y="7589"/>
                  </a:lnTo>
                  <a:lnTo>
                    <a:pt x="1057" y="7397"/>
                  </a:lnTo>
                  <a:lnTo>
                    <a:pt x="865" y="7157"/>
                  </a:lnTo>
                  <a:lnTo>
                    <a:pt x="577" y="6676"/>
                  </a:lnTo>
                  <a:lnTo>
                    <a:pt x="385" y="6196"/>
                  </a:lnTo>
                  <a:lnTo>
                    <a:pt x="193" y="5716"/>
                  </a:lnTo>
                  <a:lnTo>
                    <a:pt x="97" y="5332"/>
                  </a:lnTo>
                  <a:lnTo>
                    <a:pt x="1" y="4947"/>
                  </a:lnTo>
                  <a:lnTo>
                    <a:pt x="4995" y="1"/>
                  </a:lnTo>
                </a:path>
              </a:pathLst>
            </a:custGeom>
            <a:no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062" name="Google Shape;3062;p46"/>
            <p:cNvSpPr/>
            <p:nvPr/>
          </p:nvSpPr>
          <p:spPr>
            <a:xfrm>
              <a:off x="7263000" y="4100125"/>
              <a:ext cx="24025" cy="36050"/>
            </a:xfrm>
            <a:custGeom>
              <a:avLst/>
              <a:gdLst/>
              <a:ahLst/>
              <a:cxnLst/>
              <a:rect l="l" t="t" r="r" b="b"/>
              <a:pathLst>
                <a:path w="961" h="1442" extrusionOk="0">
                  <a:moveTo>
                    <a:pt x="433" y="1"/>
                  </a:moveTo>
                  <a:lnTo>
                    <a:pt x="1" y="337"/>
                  </a:lnTo>
                  <a:lnTo>
                    <a:pt x="433" y="1441"/>
                  </a:lnTo>
                  <a:lnTo>
                    <a:pt x="961" y="1153"/>
                  </a:lnTo>
                  <a:lnTo>
                    <a:pt x="433" y="1"/>
                  </a:lnTo>
                  <a:close/>
                </a:path>
              </a:pathLst>
            </a:custGeom>
            <a:solidFill>
              <a:srgbClr val="FF6B6B"/>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063" name="Google Shape;3063;p46"/>
            <p:cNvSpPr/>
            <p:nvPr/>
          </p:nvSpPr>
          <p:spPr>
            <a:xfrm>
              <a:off x="6352925" y="3837200"/>
              <a:ext cx="417850" cy="255750"/>
            </a:xfrm>
            <a:custGeom>
              <a:avLst/>
              <a:gdLst/>
              <a:ahLst/>
              <a:cxnLst/>
              <a:rect l="l" t="t" r="r" b="b"/>
              <a:pathLst>
                <a:path w="16714" h="10230" extrusionOk="0">
                  <a:moveTo>
                    <a:pt x="12679" y="0"/>
                  </a:moveTo>
                  <a:lnTo>
                    <a:pt x="12247" y="144"/>
                  </a:lnTo>
                  <a:lnTo>
                    <a:pt x="11815" y="336"/>
                  </a:lnTo>
                  <a:lnTo>
                    <a:pt x="11286" y="624"/>
                  </a:lnTo>
                  <a:lnTo>
                    <a:pt x="10662" y="961"/>
                  </a:lnTo>
                  <a:lnTo>
                    <a:pt x="10134" y="1393"/>
                  </a:lnTo>
                  <a:lnTo>
                    <a:pt x="9846" y="1681"/>
                  </a:lnTo>
                  <a:lnTo>
                    <a:pt x="9653" y="1969"/>
                  </a:lnTo>
                  <a:lnTo>
                    <a:pt x="9413" y="2257"/>
                  </a:lnTo>
                  <a:lnTo>
                    <a:pt x="9269" y="2593"/>
                  </a:lnTo>
                  <a:lnTo>
                    <a:pt x="9125" y="2930"/>
                  </a:lnTo>
                  <a:lnTo>
                    <a:pt x="9077" y="3314"/>
                  </a:lnTo>
                  <a:lnTo>
                    <a:pt x="9029" y="3650"/>
                  </a:lnTo>
                  <a:lnTo>
                    <a:pt x="9077" y="3986"/>
                  </a:lnTo>
                  <a:lnTo>
                    <a:pt x="9125" y="4274"/>
                  </a:lnTo>
                  <a:lnTo>
                    <a:pt x="9173" y="4610"/>
                  </a:lnTo>
                  <a:lnTo>
                    <a:pt x="9365" y="5187"/>
                  </a:lnTo>
                  <a:lnTo>
                    <a:pt x="9605" y="5667"/>
                  </a:lnTo>
                  <a:lnTo>
                    <a:pt x="9798" y="6003"/>
                  </a:lnTo>
                  <a:lnTo>
                    <a:pt x="10038" y="6339"/>
                  </a:lnTo>
                  <a:lnTo>
                    <a:pt x="9846" y="6243"/>
                  </a:lnTo>
                  <a:lnTo>
                    <a:pt x="9605" y="6147"/>
                  </a:lnTo>
                  <a:lnTo>
                    <a:pt x="9269" y="6051"/>
                  </a:lnTo>
                  <a:lnTo>
                    <a:pt x="8933" y="5955"/>
                  </a:lnTo>
                  <a:lnTo>
                    <a:pt x="8549" y="5955"/>
                  </a:lnTo>
                  <a:lnTo>
                    <a:pt x="8165" y="6003"/>
                  </a:lnTo>
                  <a:lnTo>
                    <a:pt x="7973" y="6051"/>
                  </a:lnTo>
                  <a:lnTo>
                    <a:pt x="7732" y="6147"/>
                  </a:lnTo>
                  <a:lnTo>
                    <a:pt x="7588" y="6291"/>
                  </a:lnTo>
                  <a:lnTo>
                    <a:pt x="7396" y="6435"/>
                  </a:lnTo>
                  <a:lnTo>
                    <a:pt x="7156" y="6820"/>
                  </a:lnTo>
                  <a:lnTo>
                    <a:pt x="6964" y="7204"/>
                  </a:lnTo>
                  <a:lnTo>
                    <a:pt x="6868" y="7588"/>
                  </a:lnTo>
                  <a:lnTo>
                    <a:pt x="6820" y="7972"/>
                  </a:lnTo>
                  <a:lnTo>
                    <a:pt x="6772" y="8260"/>
                  </a:lnTo>
                  <a:lnTo>
                    <a:pt x="6772" y="8549"/>
                  </a:lnTo>
                  <a:lnTo>
                    <a:pt x="6676" y="8356"/>
                  </a:lnTo>
                  <a:lnTo>
                    <a:pt x="6292" y="7924"/>
                  </a:lnTo>
                  <a:lnTo>
                    <a:pt x="6052" y="7684"/>
                  </a:lnTo>
                  <a:lnTo>
                    <a:pt x="5763" y="7492"/>
                  </a:lnTo>
                  <a:lnTo>
                    <a:pt x="5475" y="7348"/>
                  </a:lnTo>
                  <a:lnTo>
                    <a:pt x="5187" y="7300"/>
                  </a:lnTo>
                  <a:lnTo>
                    <a:pt x="4899" y="7300"/>
                  </a:lnTo>
                  <a:lnTo>
                    <a:pt x="4611" y="7396"/>
                  </a:lnTo>
                  <a:lnTo>
                    <a:pt x="4323" y="7492"/>
                  </a:lnTo>
                  <a:lnTo>
                    <a:pt x="4083" y="7636"/>
                  </a:lnTo>
                  <a:lnTo>
                    <a:pt x="3698" y="7924"/>
                  </a:lnTo>
                  <a:lnTo>
                    <a:pt x="3506" y="8068"/>
                  </a:lnTo>
                  <a:lnTo>
                    <a:pt x="3458" y="7684"/>
                  </a:lnTo>
                  <a:lnTo>
                    <a:pt x="3266" y="6868"/>
                  </a:lnTo>
                  <a:lnTo>
                    <a:pt x="3122" y="6339"/>
                  </a:lnTo>
                  <a:lnTo>
                    <a:pt x="2978" y="5859"/>
                  </a:lnTo>
                  <a:lnTo>
                    <a:pt x="2786" y="5475"/>
                  </a:lnTo>
                  <a:lnTo>
                    <a:pt x="2594" y="5139"/>
                  </a:lnTo>
                  <a:lnTo>
                    <a:pt x="1297" y="5811"/>
                  </a:lnTo>
                  <a:lnTo>
                    <a:pt x="2258" y="7348"/>
                  </a:lnTo>
                  <a:lnTo>
                    <a:pt x="961" y="6003"/>
                  </a:lnTo>
                  <a:lnTo>
                    <a:pt x="769" y="6339"/>
                  </a:lnTo>
                  <a:lnTo>
                    <a:pt x="1969" y="7492"/>
                  </a:lnTo>
                  <a:lnTo>
                    <a:pt x="1969" y="7492"/>
                  </a:lnTo>
                  <a:lnTo>
                    <a:pt x="577" y="6676"/>
                  </a:lnTo>
                  <a:lnTo>
                    <a:pt x="0" y="7588"/>
                  </a:lnTo>
                  <a:lnTo>
                    <a:pt x="289" y="7732"/>
                  </a:lnTo>
                  <a:lnTo>
                    <a:pt x="1009" y="8020"/>
                  </a:lnTo>
                  <a:lnTo>
                    <a:pt x="1489" y="8212"/>
                  </a:lnTo>
                  <a:lnTo>
                    <a:pt x="2017" y="8308"/>
                  </a:lnTo>
                  <a:lnTo>
                    <a:pt x="2594" y="8452"/>
                  </a:lnTo>
                  <a:lnTo>
                    <a:pt x="3170" y="8452"/>
                  </a:lnTo>
                  <a:lnTo>
                    <a:pt x="3218" y="8693"/>
                  </a:lnTo>
                  <a:lnTo>
                    <a:pt x="3314" y="8981"/>
                  </a:lnTo>
                  <a:lnTo>
                    <a:pt x="3506" y="9269"/>
                  </a:lnTo>
                  <a:lnTo>
                    <a:pt x="3698" y="9557"/>
                  </a:lnTo>
                  <a:lnTo>
                    <a:pt x="3986" y="9845"/>
                  </a:lnTo>
                  <a:lnTo>
                    <a:pt x="4323" y="10085"/>
                  </a:lnTo>
                  <a:lnTo>
                    <a:pt x="4515" y="10181"/>
                  </a:lnTo>
                  <a:lnTo>
                    <a:pt x="4755" y="10229"/>
                  </a:lnTo>
                  <a:lnTo>
                    <a:pt x="5187" y="10229"/>
                  </a:lnTo>
                  <a:lnTo>
                    <a:pt x="5571" y="10133"/>
                  </a:lnTo>
                  <a:lnTo>
                    <a:pt x="5859" y="10037"/>
                  </a:lnTo>
                  <a:lnTo>
                    <a:pt x="6148" y="9845"/>
                  </a:lnTo>
                  <a:lnTo>
                    <a:pt x="6340" y="9653"/>
                  </a:lnTo>
                  <a:lnTo>
                    <a:pt x="6436" y="9461"/>
                  </a:lnTo>
                  <a:lnTo>
                    <a:pt x="6532" y="9317"/>
                  </a:lnTo>
                  <a:lnTo>
                    <a:pt x="6676" y="9509"/>
                  </a:lnTo>
                  <a:lnTo>
                    <a:pt x="6868" y="9653"/>
                  </a:lnTo>
                  <a:lnTo>
                    <a:pt x="7108" y="9845"/>
                  </a:lnTo>
                  <a:lnTo>
                    <a:pt x="7444" y="10037"/>
                  </a:lnTo>
                  <a:lnTo>
                    <a:pt x="7780" y="10133"/>
                  </a:lnTo>
                  <a:lnTo>
                    <a:pt x="8213" y="10229"/>
                  </a:lnTo>
                  <a:lnTo>
                    <a:pt x="8453" y="10181"/>
                  </a:lnTo>
                  <a:lnTo>
                    <a:pt x="8741" y="10181"/>
                  </a:lnTo>
                  <a:lnTo>
                    <a:pt x="8981" y="10085"/>
                  </a:lnTo>
                  <a:lnTo>
                    <a:pt x="9221" y="9989"/>
                  </a:lnTo>
                  <a:lnTo>
                    <a:pt x="9413" y="9845"/>
                  </a:lnTo>
                  <a:lnTo>
                    <a:pt x="9605" y="9653"/>
                  </a:lnTo>
                  <a:lnTo>
                    <a:pt x="9990" y="9269"/>
                  </a:lnTo>
                  <a:lnTo>
                    <a:pt x="10230" y="8837"/>
                  </a:lnTo>
                  <a:lnTo>
                    <a:pt x="10470" y="8404"/>
                  </a:lnTo>
                  <a:lnTo>
                    <a:pt x="10614" y="8068"/>
                  </a:lnTo>
                  <a:lnTo>
                    <a:pt x="10758" y="7684"/>
                  </a:lnTo>
                  <a:lnTo>
                    <a:pt x="11142" y="7828"/>
                  </a:lnTo>
                  <a:lnTo>
                    <a:pt x="12199" y="8116"/>
                  </a:lnTo>
                  <a:lnTo>
                    <a:pt x="12823" y="8212"/>
                  </a:lnTo>
                  <a:lnTo>
                    <a:pt x="13495" y="8260"/>
                  </a:lnTo>
                  <a:lnTo>
                    <a:pt x="14120" y="8260"/>
                  </a:lnTo>
                  <a:lnTo>
                    <a:pt x="14408" y="8212"/>
                  </a:lnTo>
                  <a:lnTo>
                    <a:pt x="14648" y="8116"/>
                  </a:lnTo>
                  <a:lnTo>
                    <a:pt x="14888" y="8020"/>
                  </a:lnTo>
                  <a:lnTo>
                    <a:pt x="15128" y="7876"/>
                  </a:lnTo>
                  <a:lnTo>
                    <a:pt x="15561" y="7540"/>
                  </a:lnTo>
                  <a:lnTo>
                    <a:pt x="15897" y="7108"/>
                  </a:lnTo>
                  <a:lnTo>
                    <a:pt x="16185" y="6676"/>
                  </a:lnTo>
                  <a:lnTo>
                    <a:pt x="16425" y="6243"/>
                  </a:lnTo>
                  <a:lnTo>
                    <a:pt x="16569" y="5859"/>
                  </a:lnTo>
                  <a:lnTo>
                    <a:pt x="16713" y="5523"/>
                  </a:lnTo>
                  <a:lnTo>
                    <a:pt x="12679" y="0"/>
                  </a:lnTo>
                  <a:close/>
                </a:path>
              </a:pathLst>
            </a:custGeom>
            <a:solidFill>
              <a:srgbClr val="210A0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064" name="Google Shape;3064;p46"/>
            <p:cNvSpPr/>
            <p:nvPr/>
          </p:nvSpPr>
          <p:spPr>
            <a:xfrm>
              <a:off x="6352925" y="3837200"/>
              <a:ext cx="417850" cy="255750"/>
            </a:xfrm>
            <a:custGeom>
              <a:avLst/>
              <a:gdLst/>
              <a:ahLst/>
              <a:cxnLst/>
              <a:rect l="l" t="t" r="r" b="b"/>
              <a:pathLst>
                <a:path w="16714" h="10230" fill="none" extrusionOk="0">
                  <a:moveTo>
                    <a:pt x="12679" y="0"/>
                  </a:moveTo>
                  <a:lnTo>
                    <a:pt x="12679" y="0"/>
                  </a:lnTo>
                  <a:lnTo>
                    <a:pt x="12247" y="144"/>
                  </a:lnTo>
                  <a:lnTo>
                    <a:pt x="11815" y="336"/>
                  </a:lnTo>
                  <a:lnTo>
                    <a:pt x="11286" y="624"/>
                  </a:lnTo>
                  <a:lnTo>
                    <a:pt x="10662" y="961"/>
                  </a:lnTo>
                  <a:lnTo>
                    <a:pt x="10134" y="1393"/>
                  </a:lnTo>
                  <a:lnTo>
                    <a:pt x="9846" y="1681"/>
                  </a:lnTo>
                  <a:lnTo>
                    <a:pt x="9653" y="1969"/>
                  </a:lnTo>
                  <a:lnTo>
                    <a:pt x="9413" y="2257"/>
                  </a:lnTo>
                  <a:lnTo>
                    <a:pt x="9269" y="2593"/>
                  </a:lnTo>
                  <a:lnTo>
                    <a:pt x="9269" y="2593"/>
                  </a:lnTo>
                  <a:lnTo>
                    <a:pt x="9125" y="2930"/>
                  </a:lnTo>
                  <a:lnTo>
                    <a:pt x="9077" y="3314"/>
                  </a:lnTo>
                  <a:lnTo>
                    <a:pt x="9029" y="3650"/>
                  </a:lnTo>
                  <a:lnTo>
                    <a:pt x="9077" y="3986"/>
                  </a:lnTo>
                  <a:lnTo>
                    <a:pt x="9125" y="4274"/>
                  </a:lnTo>
                  <a:lnTo>
                    <a:pt x="9173" y="4610"/>
                  </a:lnTo>
                  <a:lnTo>
                    <a:pt x="9365" y="5187"/>
                  </a:lnTo>
                  <a:lnTo>
                    <a:pt x="9605" y="5667"/>
                  </a:lnTo>
                  <a:lnTo>
                    <a:pt x="9798" y="6003"/>
                  </a:lnTo>
                  <a:lnTo>
                    <a:pt x="10038" y="6339"/>
                  </a:lnTo>
                  <a:lnTo>
                    <a:pt x="10038" y="6339"/>
                  </a:lnTo>
                  <a:lnTo>
                    <a:pt x="9846" y="6243"/>
                  </a:lnTo>
                  <a:lnTo>
                    <a:pt x="9605" y="6147"/>
                  </a:lnTo>
                  <a:lnTo>
                    <a:pt x="9269" y="6051"/>
                  </a:lnTo>
                  <a:lnTo>
                    <a:pt x="8933" y="5955"/>
                  </a:lnTo>
                  <a:lnTo>
                    <a:pt x="8549" y="5955"/>
                  </a:lnTo>
                  <a:lnTo>
                    <a:pt x="8165" y="6003"/>
                  </a:lnTo>
                  <a:lnTo>
                    <a:pt x="7973" y="6051"/>
                  </a:lnTo>
                  <a:lnTo>
                    <a:pt x="7732" y="6147"/>
                  </a:lnTo>
                  <a:lnTo>
                    <a:pt x="7732" y="6147"/>
                  </a:lnTo>
                  <a:lnTo>
                    <a:pt x="7588" y="6291"/>
                  </a:lnTo>
                  <a:lnTo>
                    <a:pt x="7396" y="6435"/>
                  </a:lnTo>
                  <a:lnTo>
                    <a:pt x="7156" y="6820"/>
                  </a:lnTo>
                  <a:lnTo>
                    <a:pt x="6964" y="7204"/>
                  </a:lnTo>
                  <a:lnTo>
                    <a:pt x="6868" y="7588"/>
                  </a:lnTo>
                  <a:lnTo>
                    <a:pt x="6820" y="7972"/>
                  </a:lnTo>
                  <a:lnTo>
                    <a:pt x="6772" y="8260"/>
                  </a:lnTo>
                  <a:lnTo>
                    <a:pt x="6772" y="8549"/>
                  </a:lnTo>
                  <a:lnTo>
                    <a:pt x="6772" y="8549"/>
                  </a:lnTo>
                  <a:lnTo>
                    <a:pt x="6676" y="8356"/>
                  </a:lnTo>
                  <a:lnTo>
                    <a:pt x="6292" y="7924"/>
                  </a:lnTo>
                  <a:lnTo>
                    <a:pt x="6052" y="7684"/>
                  </a:lnTo>
                  <a:lnTo>
                    <a:pt x="5763" y="7492"/>
                  </a:lnTo>
                  <a:lnTo>
                    <a:pt x="5475" y="7348"/>
                  </a:lnTo>
                  <a:lnTo>
                    <a:pt x="5187" y="7300"/>
                  </a:lnTo>
                  <a:lnTo>
                    <a:pt x="5187" y="7300"/>
                  </a:lnTo>
                  <a:lnTo>
                    <a:pt x="4899" y="7300"/>
                  </a:lnTo>
                  <a:lnTo>
                    <a:pt x="4611" y="7396"/>
                  </a:lnTo>
                  <a:lnTo>
                    <a:pt x="4323" y="7492"/>
                  </a:lnTo>
                  <a:lnTo>
                    <a:pt x="4083" y="7636"/>
                  </a:lnTo>
                  <a:lnTo>
                    <a:pt x="3698" y="7924"/>
                  </a:lnTo>
                  <a:lnTo>
                    <a:pt x="3506" y="8068"/>
                  </a:lnTo>
                  <a:lnTo>
                    <a:pt x="3506" y="8068"/>
                  </a:lnTo>
                  <a:lnTo>
                    <a:pt x="3458" y="7684"/>
                  </a:lnTo>
                  <a:lnTo>
                    <a:pt x="3266" y="6868"/>
                  </a:lnTo>
                  <a:lnTo>
                    <a:pt x="3122" y="6339"/>
                  </a:lnTo>
                  <a:lnTo>
                    <a:pt x="2978" y="5859"/>
                  </a:lnTo>
                  <a:lnTo>
                    <a:pt x="2786" y="5475"/>
                  </a:lnTo>
                  <a:lnTo>
                    <a:pt x="2594" y="5139"/>
                  </a:lnTo>
                  <a:lnTo>
                    <a:pt x="1297" y="5811"/>
                  </a:lnTo>
                  <a:lnTo>
                    <a:pt x="2258" y="7348"/>
                  </a:lnTo>
                  <a:lnTo>
                    <a:pt x="961" y="6003"/>
                  </a:lnTo>
                  <a:lnTo>
                    <a:pt x="769" y="6339"/>
                  </a:lnTo>
                  <a:lnTo>
                    <a:pt x="1969" y="7492"/>
                  </a:lnTo>
                  <a:lnTo>
                    <a:pt x="577" y="6676"/>
                  </a:lnTo>
                  <a:lnTo>
                    <a:pt x="0" y="7588"/>
                  </a:lnTo>
                  <a:lnTo>
                    <a:pt x="0" y="7588"/>
                  </a:lnTo>
                  <a:lnTo>
                    <a:pt x="289" y="7732"/>
                  </a:lnTo>
                  <a:lnTo>
                    <a:pt x="1009" y="8020"/>
                  </a:lnTo>
                  <a:lnTo>
                    <a:pt x="1489" y="8212"/>
                  </a:lnTo>
                  <a:lnTo>
                    <a:pt x="2017" y="8308"/>
                  </a:lnTo>
                  <a:lnTo>
                    <a:pt x="2594" y="8452"/>
                  </a:lnTo>
                  <a:lnTo>
                    <a:pt x="3170" y="8452"/>
                  </a:lnTo>
                  <a:lnTo>
                    <a:pt x="3170" y="8452"/>
                  </a:lnTo>
                  <a:lnTo>
                    <a:pt x="3218" y="8693"/>
                  </a:lnTo>
                  <a:lnTo>
                    <a:pt x="3314" y="8981"/>
                  </a:lnTo>
                  <a:lnTo>
                    <a:pt x="3506" y="9269"/>
                  </a:lnTo>
                  <a:lnTo>
                    <a:pt x="3698" y="9557"/>
                  </a:lnTo>
                  <a:lnTo>
                    <a:pt x="3986" y="9845"/>
                  </a:lnTo>
                  <a:lnTo>
                    <a:pt x="4323" y="10085"/>
                  </a:lnTo>
                  <a:lnTo>
                    <a:pt x="4515" y="10181"/>
                  </a:lnTo>
                  <a:lnTo>
                    <a:pt x="4755" y="10229"/>
                  </a:lnTo>
                  <a:lnTo>
                    <a:pt x="4755" y="10229"/>
                  </a:lnTo>
                  <a:lnTo>
                    <a:pt x="5187" y="10229"/>
                  </a:lnTo>
                  <a:lnTo>
                    <a:pt x="5571" y="10133"/>
                  </a:lnTo>
                  <a:lnTo>
                    <a:pt x="5859" y="10037"/>
                  </a:lnTo>
                  <a:lnTo>
                    <a:pt x="6148" y="9845"/>
                  </a:lnTo>
                  <a:lnTo>
                    <a:pt x="6340" y="9653"/>
                  </a:lnTo>
                  <a:lnTo>
                    <a:pt x="6436" y="9461"/>
                  </a:lnTo>
                  <a:lnTo>
                    <a:pt x="6532" y="9317"/>
                  </a:lnTo>
                  <a:lnTo>
                    <a:pt x="6532" y="9317"/>
                  </a:lnTo>
                  <a:lnTo>
                    <a:pt x="6676" y="9509"/>
                  </a:lnTo>
                  <a:lnTo>
                    <a:pt x="6868" y="9653"/>
                  </a:lnTo>
                  <a:lnTo>
                    <a:pt x="7108" y="9845"/>
                  </a:lnTo>
                  <a:lnTo>
                    <a:pt x="7444" y="10037"/>
                  </a:lnTo>
                  <a:lnTo>
                    <a:pt x="7780" y="10133"/>
                  </a:lnTo>
                  <a:lnTo>
                    <a:pt x="8213" y="10229"/>
                  </a:lnTo>
                  <a:lnTo>
                    <a:pt x="8453" y="10181"/>
                  </a:lnTo>
                  <a:lnTo>
                    <a:pt x="8741" y="10181"/>
                  </a:lnTo>
                  <a:lnTo>
                    <a:pt x="8741" y="10181"/>
                  </a:lnTo>
                  <a:lnTo>
                    <a:pt x="8981" y="10085"/>
                  </a:lnTo>
                  <a:lnTo>
                    <a:pt x="9221" y="9989"/>
                  </a:lnTo>
                  <a:lnTo>
                    <a:pt x="9413" y="9845"/>
                  </a:lnTo>
                  <a:lnTo>
                    <a:pt x="9605" y="9653"/>
                  </a:lnTo>
                  <a:lnTo>
                    <a:pt x="9990" y="9269"/>
                  </a:lnTo>
                  <a:lnTo>
                    <a:pt x="10230" y="8837"/>
                  </a:lnTo>
                  <a:lnTo>
                    <a:pt x="10470" y="8404"/>
                  </a:lnTo>
                  <a:lnTo>
                    <a:pt x="10614" y="8068"/>
                  </a:lnTo>
                  <a:lnTo>
                    <a:pt x="10758" y="7684"/>
                  </a:lnTo>
                  <a:lnTo>
                    <a:pt x="10758" y="7684"/>
                  </a:lnTo>
                  <a:lnTo>
                    <a:pt x="11142" y="7828"/>
                  </a:lnTo>
                  <a:lnTo>
                    <a:pt x="12199" y="8116"/>
                  </a:lnTo>
                  <a:lnTo>
                    <a:pt x="12823" y="8212"/>
                  </a:lnTo>
                  <a:lnTo>
                    <a:pt x="13495" y="8260"/>
                  </a:lnTo>
                  <a:lnTo>
                    <a:pt x="14120" y="8260"/>
                  </a:lnTo>
                  <a:lnTo>
                    <a:pt x="14408" y="8212"/>
                  </a:lnTo>
                  <a:lnTo>
                    <a:pt x="14648" y="8116"/>
                  </a:lnTo>
                  <a:lnTo>
                    <a:pt x="14648" y="8116"/>
                  </a:lnTo>
                  <a:lnTo>
                    <a:pt x="14888" y="8020"/>
                  </a:lnTo>
                  <a:lnTo>
                    <a:pt x="15128" y="7876"/>
                  </a:lnTo>
                  <a:lnTo>
                    <a:pt x="15561" y="7540"/>
                  </a:lnTo>
                  <a:lnTo>
                    <a:pt x="15897" y="7108"/>
                  </a:lnTo>
                  <a:lnTo>
                    <a:pt x="16185" y="6676"/>
                  </a:lnTo>
                  <a:lnTo>
                    <a:pt x="16425" y="6243"/>
                  </a:lnTo>
                  <a:lnTo>
                    <a:pt x="16569" y="5859"/>
                  </a:lnTo>
                  <a:lnTo>
                    <a:pt x="16713" y="5523"/>
                  </a:lnTo>
                  <a:lnTo>
                    <a:pt x="12679" y="0"/>
                  </a:lnTo>
                </a:path>
              </a:pathLst>
            </a:custGeom>
            <a:no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065" name="Google Shape;3065;p46"/>
            <p:cNvSpPr/>
            <p:nvPr/>
          </p:nvSpPr>
          <p:spPr>
            <a:xfrm>
              <a:off x="6422550" y="4025700"/>
              <a:ext cx="25250" cy="34825"/>
            </a:xfrm>
            <a:custGeom>
              <a:avLst/>
              <a:gdLst/>
              <a:ahLst/>
              <a:cxnLst/>
              <a:rect l="l" t="t" r="r" b="b"/>
              <a:pathLst>
                <a:path w="1010" h="1393" extrusionOk="0">
                  <a:moveTo>
                    <a:pt x="673" y="0"/>
                  </a:moveTo>
                  <a:lnTo>
                    <a:pt x="1" y="1009"/>
                  </a:lnTo>
                  <a:lnTo>
                    <a:pt x="481" y="1393"/>
                  </a:lnTo>
                  <a:lnTo>
                    <a:pt x="1009" y="384"/>
                  </a:lnTo>
                  <a:lnTo>
                    <a:pt x="673" y="0"/>
                  </a:lnTo>
                  <a:close/>
                </a:path>
              </a:pathLst>
            </a:custGeom>
            <a:solidFill>
              <a:srgbClr val="FF6B6B"/>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066" name="Google Shape;3066;p46"/>
            <p:cNvSpPr/>
            <p:nvPr/>
          </p:nvSpPr>
          <p:spPr>
            <a:xfrm>
              <a:off x="6880000" y="4068900"/>
              <a:ext cx="360225" cy="357825"/>
            </a:xfrm>
            <a:custGeom>
              <a:avLst/>
              <a:gdLst/>
              <a:ahLst/>
              <a:cxnLst/>
              <a:rect l="l" t="t" r="r" b="b"/>
              <a:pathLst>
                <a:path w="14409" h="14313" extrusionOk="0">
                  <a:moveTo>
                    <a:pt x="337" y="1"/>
                  </a:moveTo>
                  <a:lnTo>
                    <a:pt x="0" y="4611"/>
                  </a:lnTo>
                  <a:lnTo>
                    <a:pt x="9750" y="12247"/>
                  </a:lnTo>
                  <a:lnTo>
                    <a:pt x="9942" y="12584"/>
                  </a:lnTo>
                  <a:lnTo>
                    <a:pt x="10374" y="13256"/>
                  </a:lnTo>
                  <a:lnTo>
                    <a:pt x="10614" y="13640"/>
                  </a:lnTo>
                  <a:lnTo>
                    <a:pt x="10902" y="13976"/>
                  </a:lnTo>
                  <a:lnTo>
                    <a:pt x="11142" y="14216"/>
                  </a:lnTo>
                  <a:lnTo>
                    <a:pt x="11238" y="14264"/>
                  </a:lnTo>
                  <a:lnTo>
                    <a:pt x="11334" y="14312"/>
                  </a:lnTo>
                  <a:lnTo>
                    <a:pt x="11430" y="14264"/>
                  </a:lnTo>
                  <a:lnTo>
                    <a:pt x="11479" y="14264"/>
                  </a:lnTo>
                  <a:lnTo>
                    <a:pt x="11575" y="14072"/>
                  </a:lnTo>
                  <a:lnTo>
                    <a:pt x="11575" y="13832"/>
                  </a:lnTo>
                  <a:lnTo>
                    <a:pt x="11527" y="13496"/>
                  </a:lnTo>
                  <a:lnTo>
                    <a:pt x="11430" y="12968"/>
                  </a:lnTo>
                  <a:lnTo>
                    <a:pt x="11382" y="12680"/>
                  </a:lnTo>
                  <a:lnTo>
                    <a:pt x="11815" y="12680"/>
                  </a:lnTo>
                  <a:lnTo>
                    <a:pt x="12775" y="12535"/>
                  </a:lnTo>
                  <a:lnTo>
                    <a:pt x="13303" y="12439"/>
                  </a:lnTo>
                  <a:lnTo>
                    <a:pt x="13784" y="12295"/>
                  </a:lnTo>
                  <a:lnTo>
                    <a:pt x="14168" y="12103"/>
                  </a:lnTo>
                  <a:lnTo>
                    <a:pt x="14264" y="12007"/>
                  </a:lnTo>
                  <a:lnTo>
                    <a:pt x="14360" y="11911"/>
                  </a:lnTo>
                  <a:lnTo>
                    <a:pt x="14408" y="11815"/>
                  </a:lnTo>
                  <a:lnTo>
                    <a:pt x="14360" y="11719"/>
                  </a:lnTo>
                  <a:lnTo>
                    <a:pt x="14312" y="11671"/>
                  </a:lnTo>
                  <a:lnTo>
                    <a:pt x="14216" y="11623"/>
                  </a:lnTo>
                  <a:lnTo>
                    <a:pt x="13976" y="11575"/>
                  </a:lnTo>
                  <a:lnTo>
                    <a:pt x="13688" y="11527"/>
                  </a:lnTo>
                  <a:lnTo>
                    <a:pt x="13063" y="11623"/>
                  </a:lnTo>
                  <a:lnTo>
                    <a:pt x="12775" y="11623"/>
                  </a:lnTo>
                  <a:lnTo>
                    <a:pt x="12919" y="11575"/>
                  </a:lnTo>
                  <a:lnTo>
                    <a:pt x="13303" y="11287"/>
                  </a:lnTo>
                  <a:lnTo>
                    <a:pt x="13736" y="10999"/>
                  </a:lnTo>
                  <a:lnTo>
                    <a:pt x="13880" y="10807"/>
                  </a:lnTo>
                  <a:lnTo>
                    <a:pt x="13976" y="10614"/>
                  </a:lnTo>
                  <a:lnTo>
                    <a:pt x="13976" y="10566"/>
                  </a:lnTo>
                  <a:lnTo>
                    <a:pt x="13928" y="10470"/>
                  </a:lnTo>
                  <a:lnTo>
                    <a:pt x="13544" y="10470"/>
                  </a:lnTo>
                  <a:lnTo>
                    <a:pt x="13255" y="10566"/>
                  </a:lnTo>
                  <a:lnTo>
                    <a:pt x="12679" y="10711"/>
                  </a:lnTo>
                  <a:lnTo>
                    <a:pt x="12439" y="10807"/>
                  </a:lnTo>
                  <a:lnTo>
                    <a:pt x="12535" y="10759"/>
                  </a:lnTo>
                  <a:lnTo>
                    <a:pt x="12727" y="10518"/>
                  </a:lnTo>
                  <a:lnTo>
                    <a:pt x="12823" y="10422"/>
                  </a:lnTo>
                  <a:lnTo>
                    <a:pt x="12919" y="10230"/>
                  </a:lnTo>
                  <a:lnTo>
                    <a:pt x="12967" y="10086"/>
                  </a:lnTo>
                  <a:lnTo>
                    <a:pt x="12919" y="9894"/>
                  </a:lnTo>
                  <a:lnTo>
                    <a:pt x="12919" y="9798"/>
                  </a:lnTo>
                  <a:lnTo>
                    <a:pt x="12631" y="9798"/>
                  </a:lnTo>
                  <a:lnTo>
                    <a:pt x="12391" y="9846"/>
                  </a:lnTo>
                  <a:lnTo>
                    <a:pt x="12151" y="9990"/>
                  </a:lnTo>
                  <a:lnTo>
                    <a:pt x="11623" y="10278"/>
                  </a:lnTo>
                  <a:lnTo>
                    <a:pt x="11430" y="10470"/>
                  </a:lnTo>
                  <a:lnTo>
                    <a:pt x="337" y="1"/>
                  </a:lnTo>
                  <a:close/>
                </a:path>
              </a:pathLst>
            </a:custGeom>
            <a:solidFill>
              <a:srgbClr val="D3641A"/>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067" name="Google Shape;3067;p46"/>
            <p:cNvSpPr/>
            <p:nvPr/>
          </p:nvSpPr>
          <p:spPr>
            <a:xfrm>
              <a:off x="6880000" y="4068900"/>
              <a:ext cx="360225" cy="357825"/>
            </a:xfrm>
            <a:custGeom>
              <a:avLst/>
              <a:gdLst/>
              <a:ahLst/>
              <a:cxnLst/>
              <a:rect l="l" t="t" r="r" b="b"/>
              <a:pathLst>
                <a:path w="14409" h="14313" fill="none" extrusionOk="0">
                  <a:moveTo>
                    <a:pt x="337" y="1"/>
                  </a:moveTo>
                  <a:lnTo>
                    <a:pt x="11430" y="10470"/>
                  </a:lnTo>
                  <a:lnTo>
                    <a:pt x="11430" y="10470"/>
                  </a:lnTo>
                  <a:lnTo>
                    <a:pt x="11623" y="10278"/>
                  </a:lnTo>
                  <a:lnTo>
                    <a:pt x="12151" y="9990"/>
                  </a:lnTo>
                  <a:lnTo>
                    <a:pt x="12391" y="9846"/>
                  </a:lnTo>
                  <a:lnTo>
                    <a:pt x="12631" y="9798"/>
                  </a:lnTo>
                  <a:lnTo>
                    <a:pt x="12823" y="9798"/>
                  </a:lnTo>
                  <a:lnTo>
                    <a:pt x="12919" y="9798"/>
                  </a:lnTo>
                  <a:lnTo>
                    <a:pt x="12919" y="9894"/>
                  </a:lnTo>
                  <a:lnTo>
                    <a:pt x="12919" y="9894"/>
                  </a:lnTo>
                  <a:lnTo>
                    <a:pt x="12967" y="10086"/>
                  </a:lnTo>
                  <a:lnTo>
                    <a:pt x="12919" y="10230"/>
                  </a:lnTo>
                  <a:lnTo>
                    <a:pt x="12823" y="10422"/>
                  </a:lnTo>
                  <a:lnTo>
                    <a:pt x="12727" y="10518"/>
                  </a:lnTo>
                  <a:lnTo>
                    <a:pt x="12535" y="10759"/>
                  </a:lnTo>
                  <a:lnTo>
                    <a:pt x="12439" y="10807"/>
                  </a:lnTo>
                  <a:lnTo>
                    <a:pt x="12439" y="10807"/>
                  </a:lnTo>
                  <a:lnTo>
                    <a:pt x="12679" y="10711"/>
                  </a:lnTo>
                  <a:lnTo>
                    <a:pt x="13255" y="10566"/>
                  </a:lnTo>
                  <a:lnTo>
                    <a:pt x="13544" y="10470"/>
                  </a:lnTo>
                  <a:lnTo>
                    <a:pt x="13784" y="10470"/>
                  </a:lnTo>
                  <a:lnTo>
                    <a:pt x="13928" y="10470"/>
                  </a:lnTo>
                  <a:lnTo>
                    <a:pt x="13976" y="10566"/>
                  </a:lnTo>
                  <a:lnTo>
                    <a:pt x="13976" y="10614"/>
                  </a:lnTo>
                  <a:lnTo>
                    <a:pt x="13976" y="10614"/>
                  </a:lnTo>
                  <a:lnTo>
                    <a:pt x="13880" y="10807"/>
                  </a:lnTo>
                  <a:lnTo>
                    <a:pt x="13736" y="10999"/>
                  </a:lnTo>
                  <a:lnTo>
                    <a:pt x="13303" y="11287"/>
                  </a:lnTo>
                  <a:lnTo>
                    <a:pt x="12919" y="11575"/>
                  </a:lnTo>
                  <a:lnTo>
                    <a:pt x="12775" y="11623"/>
                  </a:lnTo>
                  <a:lnTo>
                    <a:pt x="12775" y="11623"/>
                  </a:lnTo>
                  <a:lnTo>
                    <a:pt x="13063" y="11623"/>
                  </a:lnTo>
                  <a:lnTo>
                    <a:pt x="13688" y="11527"/>
                  </a:lnTo>
                  <a:lnTo>
                    <a:pt x="13976" y="11575"/>
                  </a:lnTo>
                  <a:lnTo>
                    <a:pt x="14216" y="11623"/>
                  </a:lnTo>
                  <a:lnTo>
                    <a:pt x="14312" y="11671"/>
                  </a:lnTo>
                  <a:lnTo>
                    <a:pt x="14360" y="11719"/>
                  </a:lnTo>
                  <a:lnTo>
                    <a:pt x="14408" y="11815"/>
                  </a:lnTo>
                  <a:lnTo>
                    <a:pt x="14360" y="11911"/>
                  </a:lnTo>
                  <a:lnTo>
                    <a:pt x="14360" y="11911"/>
                  </a:lnTo>
                  <a:lnTo>
                    <a:pt x="14264" y="12007"/>
                  </a:lnTo>
                  <a:lnTo>
                    <a:pt x="14168" y="12103"/>
                  </a:lnTo>
                  <a:lnTo>
                    <a:pt x="13784" y="12295"/>
                  </a:lnTo>
                  <a:lnTo>
                    <a:pt x="13303" y="12439"/>
                  </a:lnTo>
                  <a:lnTo>
                    <a:pt x="12775" y="12535"/>
                  </a:lnTo>
                  <a:lnTo>
                    <a:pt x="11815" y="12680"/>
                  </a:lnTo>
                  <a:lnTo>
                    <a:pt x="11382" y="12680"/>
                  </a:lnTo>
                  <a:lnTo>
                    <a:pt x="11382" y="12680"/>
                  </a:lnTo>
                  <a:lnTo>
                    <a:pt x="11430" y="12968"/>
                  </a:lnTo>
                  <a:lnTo>
                    <a:pt x="11527" y="13496"/>
                  </a:lnTo>
                  <a:lnTo>
                    <a:pt x="11575" y="13832"/>
                  </a:lnTo>
                  <a:lnTo>
                    <a:pt x="11575" y="14072"/>
                  </a:lnTo>
                  <a:lnTo>
                    <a:pt x="11479" y="14264"/>
                  </a:lnTo>
                  <a:lnTo>
                    <a:pt x="11430" y="14264"/>
                  </a:lnTo>
                  <a:lnTo>
                    <a:pt x="11334" y="14312"/>
                  </a:lnTo>
                  <a:lnTo>
                    <a:pt x="11334" y="14312"/>
                  </a:lnTo>
                  <a:lnTo>
                    <a:pt x="11238" y="14264"/>
                  </a:lnTo>
                  <a:lnTo>
                    <a:pt x="11142" y="14216"/>
                  </a:lnTo>
                  <a:lnTo>
                    <a:pt x="10902" y="13976"/>
                  </a:lnTo>
                  <a:lnTo>
                    <a:pt x="10614" y="13640"/>
                  </a:lnTo>
                  <a:lnTo>
                    <a:pt x="10374" y="13256"/>
                  </a:lnTo>
                  <a:lnTo>
                    <a:pt x="9942" y="12584"/>
                  </a:lnTo>
                  <a:lnTo>
                    <a:pt x="9750" y="12247"/>
                  </a:lnTo>
                  <a:lnTo>
                    <a:pt x="0" y="4611"/>
                  </a:lnTo>
                  <a:lnTo>
                    <a:pt x="337" y="1"/>
                  </a:lnTo>
                </a:path>
              </a:pathLst>
            </a:custGeom>
            <a:no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068" name="Google Shape;3068;p46"/>
            <p:cNvSpPr/>
            <p:nvPr/>
          </p:nvSpPr>
          <p:spPr>
            <a:xfrm>
              <a:off x="6914825" y="4113325"/>
              <a:ext cx="70850" cy="110500"/>
            </a:xfrm>
            <a:custGeom>
              <a:avLst/>
              <a:gdLst/>
              <a:ahLst/>
              <a:cxnLst/>
              <a:rect l="l" t="t" r="r" b="b"/>
              <a:pathLst>
                <a:path w="2834" h="4420" extrusionOk="0">
                  <a:moveTo>
                    <a:pt x="0" y="3891"/>
                  </a:moveTo>
                  <a:lnTo>
                    <a:pt x="0" y="3891"/>
                  </a:lnTo>
                  <a:lnTo>
                    <a:pt x="673" y="4419"/>
                  </a:lnTo>
                  <a:lnTo>
                    <a:pt x="0" y="3891"/>
                  </a:lnTo>
                  <a:close/>
                  <a:moveTo>
                    <a:pt x="817" y="1"/>
                  </a:moveTo>
                  <a:lnTo>
                    <a:pt x="817" y="1"/>
                  </a:lnTo>
                  <a:lnTo>
                    <a:pt x="2834" y="1874"/>
                  </a:lnTo>
                  <a:lnTo>
                    <a:pt x="2834" y="1874"/>
                  </a:lnTo>
                  <a:lnTo>
                    <a:pt x="817" y="1"/>
                  </a:lnTo>
                  <a:close/>
                </a:path>
              </a:pathLst>
            </a:custGeom>
            <a:solidFill>
              <a:srgbClr val="DBB5A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069" name="Google Shape;3069;p46"/>
            <p:cNvSpPr/>
            <p:nvPr/>
          </p:nvSpPr>
          <p:spPr>
            <a:xfrm>
              <a:off x="6914825" y="4210575"/>
              <a:ext cx="16825" cy="13250"/>
            </a:xfrm>
            <a:custGeom>
              <a:avLst/>
              <a:gdLst/>
              <a:ahLst/>
              <a:cxnLst/>
              <a:rect l="l" t="t" r="r" b="b"/>
              <a:pathLst>
                <a:path w="673" h="530" fill="none" extrusionOk="0">
                  <a:moveTo>
                    <a:pt x="0" y="1"/>
                  </a:moveTo>
                  <a:lnTo>
                    <a:pt x="0" y="1"/>
                  </a:lnTo>
                  <a:lnTo>
                    <a:pt x="673" y="529"/>
                  </a:lnTo>
                  <a:lnTo>
                    <a:pt x="0" y="1"/>
                  </a:lnTo>
                </a:path>
              </a:pathLst>
            </a:custGeom>
            <a:no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070" name="Google Shape;3070;p46"/>
            <p:cNvSpPr/>
            <p:nvPr/>
          </p:nvSpPr>
          <p:spPr>
            <a:xfrm>
              <a:off x="6935225" y="4113325"/>
              <a:ext cx="50450" cy="46850"/>
            </a:xfrm>
            <a:custGeom>
              <a:avLst/>
              <a:gdLst/>
              <a:ahLst/>
              <a:cxnLst/>
              <a:rect l="l" t="t" r="r" b="b"/>
              <a:pathLst>
                <a:path w="2018" h="1874" fill="none" extrusionOk="0">
                  <a:moveTo>
                    <a:pt x="1" y="1"/>
                  </a:moveTo>
                  <a:lnTo>
                    <a:pt x="1" y="1"/>
                  </a:lnTo>
                  <a:lnTo>
                    <a:pt x="2018" y="1874"/>
                  </a:lnTo>
                  <a:lnTo>
                    <a:pt x="2018" y="1874"/>
                  </a:lnTo>
                  <a:lnTo>
                    <a:pt x="1" y="1"/>
                  </a:lnTo>
                </a:path>
              </a:pathLst>
            </a:custGeom>
            <a:no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071" name="Google Shape;3071;p46"/>
            <p:cNvSpPr/>
            <p:nvPr/>
          </p:nvSpPr>
          <p:spPr>
            <a:xfrm>
              <a:off x="6902800" y="4113325"/>
              <a:ext cx="82875" cy="110500"/>
            </a:xfrm>
            <a:custGeom>
              <a:avLst/>
              <a:gdLst/>
              <a:ahLst/>
              <a:cxnLst/>
              <a:rect l="l" t="t" r="r" b="b"/>
              <a:pathLst>
                <a:path w="3315" h="4420" extrusionOk="0">
                  <a:moveTo>
                    <a:pt x="1298" y="1"/>
                  </a:moveTo>
                  <a:lnTo>
                    <a:pt x="1" y="97"/>
                  </a:lnTo>
                  <a:lnTo>
                    <a:pt x="289" y="1922"/>
                  </a:lnTo>
                  <a:lnTo>
                    <a:pt x="481" y="3891"/>
                  </a:lnTo>
                  <a:lnTo>
                    <a:pt x="1154" y="4419"/>
                  </a:lnTo>
                  <a:lnTo>
                    <a:pt x="3315" y="1874"/>
                  </a:lnTo>
                  <a:lnTo>
                    <a:pt x="1298" y="1"/>
                  </a:lnTo>
                  <a:close/>
                </a:path>
              </a:pathLst>
            </a:custGeom>
            <a:solidFill>
              <a:srgbClr val="BF501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072" name="Google Shape;3072;p46"/>
            <p:cNvSpPr/>
            <p:nvPr/>
          </p:nvSpPr>
          <p:spPr>
            <a:xfrm>
              <a:off x="6902800" y="4113325"/>
              <a:ext cx="82875" cy="110500"/>
            </a:xfrm>
            <a:custGeom>
              <a:avLst/>
              <a:gdLst/>
              <a:ahLst/>
              <a:cxnLst/>
              <a:rect l="l" t="t" r="r" b="b"/>
              <a:pathLst>
                <a:path w="3315" h="4420" fill="none" extrusionOk="0">
                  <a:moveTo>
                    <a:pt x="1298" y="1"/>
                  </a:moveTo>
                  <a:lnTo>
                    <a:pt x="1" y="97"/>
                  </a:lnTo>
                  <a:lnTo>
                    <a:pt x="1" y="97"/>
                  </a:lnTo>
                  <a:lnTo>
                    <a:pt x="289" y="1922"/>
                  </a:lnTo>
                  <a:lnTo>
                    <a:pt x="481" y="3891"/>
                  </a:lnTo>
                  <a:lnTo>
                    <a:pt x="1154" y="4419"/>
                  </a:lnTo>
                  <a:lnTo>
                    <a:pt x="3315" y="1874"/>
                  </a:lnTo>
                  <a:lnTo>
                    <a:pt x="1298" y="1"/>
                  </a:lnTo>
                </a:path>
              </a:pathLst>
            </a:custGeom>
            <a:no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073" name="Google Shape;3073;p46"/>
            <p:cNvSpPr/>
            <p:nvPr/>
          </p:nvSpPr>
          <p:spPr>
            <a:xfrm>
              <a:off x="6878800" y="4059300"/>
              <a:ext cx="109275" cy="160925"/>
            </a:xfrm>
            <a:custGeom>
              <a:avLst/>
              <a:gdLst/>
              <a:ahLst/>
              <a:cxnLst/>
              <a:rect l="l" t="t" r="r" b="b"/>
              <a:pathLst>
                <a:path w="4371" h="6437" extrusionOk="0">
                  <a:moveTo>
                    <a:pt x="0" y="1"/>
                  </a:moveTo>
                  <a:lnTo>
                    <a:pt x="1441" y="6436"/>
                  </a:lnTo>
                  <a:lnTo>
                    <a:pt x="4371" y="2882"/>
                  </a:lnTo>
                  <a:lnTo>
                    <a:pt x="4371" y="2786"/>
                  </a:lnTo>
                  <a:lnTo>
                    <a:pt x="4275" y="2642"/>
                  </a:lnTo>
                  <a:lnTo>
                    <a:pt x="3842" y="2258"/>
                  </a:lnTo>
                  <a:lnTo>
                    <a:pt x="3122" y="1826"/>
                  </a:lnTo>
                  <a:lnTo>
                    <a:pt x="2306" y="1297"/>
                  </a:lnTo>
                  <a:lnTo>
                    <a:pt x="721" y="433"/>
                  </a:lnTo>
                  <a:lnTo>
                    <a:pt x="0" y="1"/>
                  </a:lnTo>
                  <a:close/>
                </a:path>
              </a:pathLst>
            </a:custGeom>
            <a:solidFill>
              <a:srgbClr val="4D6D8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074" name="Google Shape;3074;p46"/>
            <p:cNvSpPr/>
            <p:nvPr/>
          </p:nvSpPr>
          <p:spPr>
            <a:xfrm>
              <a:off x="6434575" y="3839600"/>
              <a:ext cx="313375" cy="307375"/>
            </a:xfrm>
            <a:custGeom>
              <a:avLst/>
              <a:gdLst/>
              <a:ahLst/>
              <a:cxnLst/>
              <a:rect l="l" t="t" r="r" b="b"/>
              <a:pathLst>
                <a:path w="12535" h="12295" extrusionOk="0">
                  <a:moveTo>
                    <a:pt x="1921" y="0"/>
                  </a:moveTo>
                  <a:lnTo>
                    <a:pt x="0" y="1153"/>
                  </a:lnTo>
                  <a:lnTo>
                    <a:pt x="144" y="1633"/>
                  </a:lnTo>
                  <a:lnTo>
                    <a:pt x="336" y="2161"/>
                  </a:lnTo>
                  <a:lnTo>
                    <a:pt x="576" y="2882"/>
                  </a:lnTo>
                  <a:lnTo>
                    <a:pt x="961" y="3746"/>
                  </a:lnTo>
                  <a:lnTo>
                    <a:pt x="1393" y="4707"/>
                  </a:lnTo>
                  <a:lnTo>
                    <a:pt x="1921" y="5715"/>
                  </a:lnTo>
                  <a:lnTo>
                    <a:pt x="2593" y="6772"/>
                  </a:lnTo>
                  <a:lnTo>
                    <a:pt x="3362" y="7828"/>
                  </a:lnTo>
                  <a:lnTo>
                    <a:pt x="3794" y="8356"/>
                  </a:lnTo>
                  <a:lnTo>
                    <a:pt x="4274" y="8837"/>
                  </a:lnTo>
                  <a:lnTo>
                    <a:pt x="4755" y="9317"/>
                  </a:lnTo>
                  <a:lnTo>
                    <a:pt x="5283" y="9797"/>
                  </a:lnTo>
                  <a:lnTo>
                    <a:pt x="5859" y="10229"/>
                  </a:lnTo>
                  <a:lnTo>
                    <a:pt x="6436" y="10662"/>
                  </a:lnTo>
                  <a:lnTo>
                    <a:pt x="7060" y="10998"/>
                  </a:lnTo>
                  <a:lnTo>
                    <a:pt x="7732" y="11334"/>
                  </a:lnTo>
                  <a:lnTo>
                    <a:pt x="8453" y="11622"/>
                  </a:lnTo>
                  <a:lnTo>
                    <a:pt x="9173" y="11862"/>
                  </a:lnTo>
                  <a:lnTo>
                    <a:pt x="9989" y="12102"/>
                  </a:lnTo>
                  <a:lnTo>
                    <a:pt x="10806" y="12199"/>
                  </a:lnTo>
                  <a:lnTo>
                    <a:pt x="11622" y="12295"/>
                  </a:lnTo>
                  <a:lnTo>
                    <a:pt x="12535" y="12295"/>
                  </a:lnTo>
                  <a:lnTo>
                    <a:pt x="11958" y="8453"/>
                  </a:lnTo>
                  <a:lnTo>
                    <a:pt x="11814" y="8549"/>
                  </a:lnTo>
                  <a:lnTo>
                    <a:pt x="11622" y="8597"/>
                  </a:lnTo>
                  <a:lnTo>
                    <a:pt x="11382" y="8645"/>
                  </a:lnTo>
                  <a:lnTo>
                    <a:pt x="11046" y="8645"/>
                  </a:lnTo>
                  <a:lnTo>
                    <a:pt x="10614" y="8597"/>
                  </a:lnTo>
                  <a:lnTo>
                    <a:pt x="10133" y="8453"/>
                  </a:lnTo>
                  <a:lnTo>
                    <a:pt x="9557" y="8260"/>
                  </a:lnTo>
                  <a:lnTo>
                    <a:pt x="8933" y="7876"/>
                  </a:lnTo>
                  <a:lnTo>
                    <a:pt x="8164" y="7348"/>
                  </a:lnTo>
                  <a:lnTo>
                    <a:pt x="7348" y="6676"/>
                  </a:lnTo>
                  <a:lnTo>
                    <a:pt x="6436" y="5811"/>
                  </a:lnTo>
                  <a:lnTo>
                    <a:pt x="5475" y="4755"/>
                  </a:lnTo>
                  <a:lnTo>
                    <a:pt x="4370" y="3458"/>
                  </a:lnTo>
                  <a:lnTo>
                    <a:pt x="3218" y="1873"/>
                  </a:lnTo>
                  <a:lnTo>
                    <a:pt x="1921" y="0"/>
                  </a:lnTo>
                  <a:close/>
                </a:path>
              </a:pathLst>
            </a:custGeom>
            <a:solidFill>
              <a:srgbClr val="D3641A"/>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075" name="Google Shape;3075;p46"/>
            <p:cNvSpPr/>
            <p:nvPr/>
          </p:nvSpPr>
          <p:spPr>
            <a:xfrm>
              <a:off x="6434575" y="3839600"/>
              <a:ext cx="313375" cy="307375"/>
            </a:xfrm>
            <a:custGeom>
              <a:avLst/>
              <a:gdLst/>
              <a:ahLst/>
              <a:cxnLst/>
              <a:rect l="l" t="t" r="r" b="b"/>
              <a:pathLst>
                <a:path w="12535" h="12295" fill="none" extrusionOk="0">
                  <a:moveTo>
                    <a:pt x="11958" y="8453"/>
                  </a:moveTo>
                  <a:lnTo>
                    <a:pt x="11958" y="8453"/>
                  </a:lnTo>
                  <a:lnTo>
                    <a:pt x="11814" y="8549"/>
                  </a:lnTo>
                  <a:lnTo>
                    <a:pt x="11622" y="8597"/>
                  </a:lnTo>
                  <a:lnTo>
                    <a:pt x="11382" y="8645"/>
                  </a:lnTo>
                  <a:lnTo>
                    <a:pt x="11046" y="8645"/>
                  </a:lnTo>
                  <a:lnTo>
                    <a:pt x="10614" y="8597"/>
                  </a:lnTo>
                  <a:lnTo>
                    <a:pt x="10133" y="8453"/>
                  </a:lnTo>
                  <a:lnTo>
                    <a:pt x="9557" y="8260"/>
                  </a:lnTo>
                  <a:lnTo>
                    <a:pt x="8933" y="7876"/>
                  </a:lnTo>
                  <a:lnTo>
                    <a:pt x="8164" y="7348"/>
                  </a:lnTo>
                  <a:lnTo>
                    <a:pt x="7348" y="6676"/>
                  </a:lnTo>
                  <a:lnTo>
                    <a:pt x="6436" y="5811"/>
                  </a:lnTo>
                  <a:lnTo>
                    <a:pt x="5475" y="4755"/>
                  </a:lnTo>
                  <a:lnTo>
                    <a:pt x="4370" y="3458"/>
                  </a:lnTo>
                  <a:lnTo>
                    <a:pt x="3218" y="1873"/>
                  </a:lnTo>
                  <a:lnTo>
                    <a:pt x="1921" y="0"/>
                  </a:lnTo>
                  <a:lnTo>
                    <a:pt x="0" y="1153"/>
                  </a:lnTo>
                  <a:lnTo>
                    <a:pt x="0" y="1153"/>
                  </a:lnTo>
                  <a:lnTo>
                    <a:pt x="144" y="1633"/>
                  </a:lnTo>
                  <a:lnTo>
                    <a:pt x="336" y="2161"/>
                  </a:lnTo>
                  <a:lnTo>
                    <a:pt x="576" y="2882"/>
                  </a:lnTo>
                  <a:lnTo>
                    <a:pt x="961" y="3746"/>
                  </a:lnTo>
                  <a:lnTo>
                    <a:pt x="1393" y="4707"/>
                  </a:lnTo>
                  <a:lnTo>
                    <a:pt x="1921" y="5715"/>
                  </a:lnTo>
                  <a:lnTo>
                    <a:pt x="2593" y="6772"/>
                  </a:lnTo>
                  <a:lnTo>
                    <a:pt x="3362" y="7828"/>
                  </a:lnTo>
                  <a:lnTo>
                    <a:pt x="3794" y="8356"/>
                  </a:lnTo>
                  <a:lnTo>
                    <a:pt x="4274" y="8837"/>
                  </a:lnTo>
                  <a:lnTo>
                    <a:pt x="4755" y="9317"/>
                  </a:lnTo>
                  <a:lnTo>
                    <a:pt x="5283" y="9797"/>
                  </a:lnTo>
                  <a:lnTo>
                    <a:pt x="5859" y="10229"/>
                  </a:lnTo>
                  <a:lnTo>
                    <a:pt x="6436" y="10662"/>
                  </a:lnTo>
                  <a:lnTo>
                    <a:pt x="7060" y="10998"/>
                  </a:lnTo>
                  <a:lnTo>
                    <a:pt x="7732" y="11334"/>
                  </a:lnTo>
                  <a:lnTo>
                    <a:pt x="8453" y="11622"/>
                  </a:lnTo>
                  <a:lnTo>
                    <a:pt x="9173" y="11862"/>
                  </a:lnTo>
                  <a:lnTo>
                    <a:pt x="9989" y="12102"/>
                  </a:lnTo>
                  <a:lnTo>
                    <a:pt x="10806" y="12199"/>
                  </a:lnTo>
                  <a:lnTo>
                    <a:pt x="11622" y="12295"/>
                  </a:lnTo>
                  <a:lnTo>
                    <a:pt x="12535" y="12295"/>
                  </a:lnTo>
                  <a:lnTo>
                    <a:pt x="11958" y="8453"/>
                  </a:lnTo>
                </a:path>
              </a:pathLst>
            </a:custGeom>
            <a:no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076" name="Google Shape;3076;p46"/>
            <p:cNvSpPr/>
            <p:nvPr/>
          </p:nvSpPr>
          <p:spPr>
            <a:xfrm>
              <a:off x="6629075" y="4016075"/>
              <a:ext cx="18025" cy="13250"/>
            </a:xfrm>
            <a:custGeom>
              <a:avLst/>
              <a:gdLst/>
              <a:ahLst/>
              <a:cxnLst/>
              <a:rect l="l" t="t" r="r" b="b"/>
              <a:pathLst>
                <a:path w="721" h="530" extrusionOk="0">
                  <a:moveTo>
                    <a:pt x="0" y="1"/>
                  </a:moveTo>
                  <a:lnTo>
                    <a:pt x="0" y="1"/>
                  </a:lnTo>
                  <a:lnTo>
                    <a:pt x="0" y="1"/>
                  </a:lnTo>
                  <a:lnTo>
                    <a:pt x="721" y="529"/>
                  </a:lnTo>
                  <a:lnTo>
                    <a:pt x="721" y="529"/>
                  </a:lnTo>
                  <a:lnTo>
                    <a:pt x="721" y="529"/>
                  </a:lnTo>
                  <a:lnTo>
                    <a:pt x="0" y="1"/>
                  </a:lnTo>
                  <a:close/>
                </a:path>
              </a:pathLst>
            </a:custGeom>
            <a:solidFill>
              <a:srgbClr val="4B160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077" name="Google Shape;3077;p46"/>
            <p:cNvSpPr/>
            <p:nvPr/>
          </p:nvSpPr>
          <p:spPr>
            <a:xfrm>
              <a:off x="6629075" y="4016075"/>
              <a:ext cx="18025" cy="13250"/>
            </a:xfrm>
            <a:custGeom>
              <a:avLst/>
              <a:gdLst/>
              <a:ahLst/>
              <a:cxnLst/>
              <a:rect l="l" t="t" r="r" b="b"/>
              <a:pathLst>
                <a:path w="721" h="530" fill="none" extrusionOk="0">
                  <a:moveTo>
                    <a:pt x="0" y="1"/>
                  </a:moveTo>
                  <a:lnTo>
                    <a:pt x="0" y="1"/>
                  </a:lnTo>
                  <a:lnTo>
                    <a:pt x="0" y="1"/>
                  </a:lnTo>
                  <a:lnTo>
                    <a:pt x="721" y="529"/>
                  </a:lnTo>
                  <a:lnTo>
                    <a:pt x="721" y="529"/>
                  </a:lnTo>
                  <a:lnTo>
                    <a:pt x="721" y="529"/>
                  </a:lnTo>
                  <a:lnTo>
                    <a:pt x="0" y="1"/>
                  </a:lnTo>
                </a:path>
              </a:pathLst>
            </a:custGeom>
            <a:no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078" name="Google Shape;3078;p46"/>
            <p:cNvSpPr/>
            <p:nvPr/>
          </p:nvSpPr>
          <p:spPr>
            <a:xfrm>
              <a:off x="6605050" y="4016075"/>
              <a:ext cx="42050" cy="105700"/>
            </a:xfrm>
            <a:custGeom>
              <a:avLst/>
              <a:gdLst/>
              <a:ahLst/>
              <a:cxnLst/>
              <a:rect l="l" t="t" r="r" b="b"/>
              <a:pathLst>
                <a:path w="1682" h="4228" extrusionOk="0">
                  <a:moveTo>
                    <a:pt x="961" y="1"/>
                  </a:moveTo>
                  <a:lnTo>
                    <a:pt x="1" y="3795"/>
                  </a:lnTo>
                  <a:lnTo>
                    <a:pt x="769" y="4227"/>
                  </a:lnTo>
                  <a:lnTo>
                    <a:pt x="1682" y="529"/>
                  </a:lnTo>
                  <a:lnTo>
                    <a:pt x="961" y="1"/>
                  </a:lnTo>
                  <a:close/>
                </a:path>
              </a:pathLst>
            </a:custGeom>
            <a:solidFill>
              <a:srgbClr val="BF501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079" name="Google Shape;3079;p46"/>
            <p:cNvSpPr/>
            <p:nvPr/>
          </p:nvSpPr>
          <p:spPr>
            <a:xfrm>
              <a:off x="6605050" y="4016075"/>
              <a:ext cx="42050" cy="105700"/>
            </a:xfrm>
            <a:custGeom>
              <a:avLst/>
              <a:gdLst/>
              <a:ahLst/>
              <a:cxnLst/>
              <a:rect l="l" t="t" r="r" b="b"/>
              <a:pathLst>
                <a:path w="1682" h="4228" fill="none" extrusionOk="0">
                  <a:moveTo>
                    <a:pt x="961" y="1"/>
                  </a:moveTo>
                  <a:lnTo>
                    <a:pt x="1" y="3795"/>
                  </a:lnTo>
                  <a:lnTo>
                    <a:pt x="1" y="3795"/>
                  </a:lnTo>
                  <a:lnTo>
                    <a:pt x="769" y="4227"/>
                  </a:lnTo>
                  <a:lnTo>
                    <a:pt x="1682" y="529"/>
                  </a:lnTo>
                  <a:lnTo>
                    <a:pt x="1682" y="529"/>
                  </a:lnTo>
                  <a:lnTo>
                    <a:pt x="961" y="1"/>
                  </a:lnTo>
                </a:path>
              </a:pathLst>
            </a:custGeom>
            <a:no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080" name="Google Shape;3080;p46"/>
            <p:cNvSpPr/>
            <p:nvPr/>
          </p:nvSpPr>
          <p:spPr>
            <a:xfrm>
              <a:off x="6617050" y="4019675"/>
              <a:ext cx="115300" cy="145300"/>
            </a:xfrm>
            <a:custGeom>
              <a:avLst/>
              <a:gdLst/>
              <a:ahLst/>
              <a:cxnLst/>
              <a:rect l="l" t="t" r="r" b="b"/>
              <a:pathLst>
                <a:path w="4612" h="5812" extrusionOk="0">
                  <a:moveTo>
                    <a:pt x="1298" y="1"/>
                  </a:moveTo>
                  <a:lnTo>
                    <a:pt x="1" y="5236"/>
                  </a:lnTo>
                  <a:lnTo>
                    <a:pt x="1730" y="5572"/>
                  </a:lnTo>
                  <a:lnTo>
                    <a:pt x="2979" y="5764"/>
                  </a:lnTo>
                  <a:lnTo>
                    <a:pt x="3411" y="5812"/>
                  </a:lnTo>
                  <a:lnTo>
                    <a:pt x="3651" y="5812"/>
                  </a:lnTo>
                  <a:lnTo>
                    <a:pt x="3747" y="5572"/>
                  </a:lnTo>
                  <a:lnTo>
                    <a:pt x="3891" y="4996"/>
                  </a:lnTo>
                  <a:lnTo>
                    <a:pt x="4179" y="3315"/>
                  </a:lnTo>
                  <a:lnTo>
                    <a:pt x="4611" y="913"/>
                  </a:lnTo>
                  <a:lnTo>
                    <a:pt x="4371" y="913"/>
                  </a:lnTo>
                  <a:lnTo>
                    <a:pt x="3795" y="769"/>
                  </a:lnTo>
                  <a:lnTo>
                    <a:pt x="2786" y="481"/>
                  </a:lnTo>
                  <a:lnTo>
                    <a:pt x="1298" y="1"/>
                  </a:lnTo>
                  <a:close/>
                </a:path>
              </a:pathLst>
            </a:custGeom>
            <a:solidFill>
              <a:srgbClr val="4D6D8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081" name="Google Shape;3081;p46"/>
            <p:cNvSpPr/>
            <p:nvPr/>
          </p:nvSpPr>
          <p:spPr>
            <a:xfrm>
              <a:off x="6617050" y="4019675"/>
              <a:ext cx="115300" cy="145300"/>
            </a:xfrm>
            <a:custGeom>
              <a:avLst/>
              <a:gdLst/>
              <a:ahLst/>
              <a:cxnLst/>
              <a:rect l="l" t="t" r="r" b="b"/>
              <a:pathLst>
                <a:path w="4612" h="5812" fill="none" extrusionOk="0">
                  <a:moveTo>
                    <a:pt x="4611" y="913"/>
                  </a:moveTo>
                  <a:lnTo>
                    <a:pt x="4611" y="913"/>
                  </a:lnTo>
                  <a:lnTo>
                    <a:pt x="4371" y="913"/>
                  </a:lnTo>
                  <a:lnTo>
                    <a:pt x="3795" y="769"/>
                  </a:lnTo>
                  <a:lnTo>
                    <a:pt x="2786" y="481"/>
                  </a:lnTo>
                  <a:lnTo>
                    <a:pt x="1298" y="1"/>
                  </a:lnTo>
                  <a:lnTo>
                    <a:pt x="1" y="5236"/>
                  </a:lnTo>
                  <a:lnTo>
                    <a:pt x="1" y="5236"/>
                  </a:lnTo>
                  <a:lnTo>
                    <a:pt x="1730" y="5572"/>
                  </a:lnTo>
                  <a:lnTo>
                    <a:pt x="2979" y="5764"/>
                  </a:lnTo>
                  <a:lnTo>
                    <a:pt x="3411" y="5812"/>
                  </a:lnTo>
                  <a:lnTo>
                    <a:pt x="3651" y="5812"/>
                  </a:lnTo>
                  <a:lnTo>
                    <a:pt x="3651" y="5812"/>
                  </a:lnTo>
                  <a:lnTo>
                    <a:pt x="3747" y="5572"/>
                  </a:lnTo>
                  <a:lnTo>
                    <a:pt x="3891" y="4996"/>
                  </a:lnTo>
                  <a:lnTo>
                    <a:pt x="4179" y="3315"/>
                  </a:lnTo>
                  <a:lnTo>
                    <a:pt x="4611" y="913"/>
                  </a:lnTo>
                </a:path>
              </a:pathLst>
            </a:custGeom>
            <a:no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082" name="Google Shape;3082;p46"/>
            <p:cNvSpPr/>
            <p:nvPr/>
          </p:nvSpPr>
          <p:spPr>
            <a:xfrm>
              <a:off x="6381750" y="3748350"/>
              <a:ext cx="129675" cy="142900"/>
            </a:xfrm>
            <a:custGeom>
              <a:avLst/>
              <a:gdLst/>
              <a:ahLst/>
              <a:cxnLst/>
              <a:rect l="l" t="t" r="r" b="b"/>
              <a:pathLst>
                <a:path w="5187" h="5716" extrusionOk="0">
                  <a:moveTo>
                    <a:pt x="2882" y="0"/>
                  </a:moveTo>
                  <a:lnTo>
                    <a:pt x="2833" y="48"/>
                  </a:lnTo>
                  <a:lnTo>
                    <a:pt x="2737" y="192"/>
                  </a:lnTo>
                  <a:lnTo>
                    <a:pt x="2737" y="480"/>
                  </a:lnTo>
                  <a:lnTo>
                    <a:pt x="2785" y="1153"/>
                  </a:lnTo>
                  <a:lnTo>
                    <a:pt x="2930" y="1777"/>
                  </a:lnTo>
                  <a:lnTo>
                    <a:pt x="3026" y="2209"/>
                  </a:lnTo>
                  <a:lnTo>
                    <a:pt x="2737" y="1729"/>
                  </a:lnTo>
                  <a:lnTo>
                    <a:pt x="2257" y="1009"/>
                  </a:lnTo>
                  <a:lnTo>
                    <a:pt x="2017" y="673"/>
                  </a:lnTo>
                  <a:lnTo>
                    <a:pt x="1777" y="432"/>
                  </a:lnTo>
                  <a:lnTo>
                    <a:pt x="1585" y="288"/>
                  </a:lnTo>
                  <a:lnTo>
                    <a:pt x="1537" y="288"/>
                  </a:lnTo>
                  <a:lnTo>
                    <a:pt x="1441" y="336"/>
                  </a:lnTo>
                  <a:lnTo>
                    <a:pt x="1393" y="432"/>
                  </a:lnTo>
                  <a:lnTo>
                    <a:pt x="1393" y="576"/>
                  </a:lnTo>
                  <a:lnTo>
                    <a:pt x="1393" y="865"/>
                  </a:lnTo>
                  <a:lnTo>
                    <a:pt x="1489" y="1249"/>
                  </a:lnTo>
                  <a:lnTo>
                    <a:pt x="1633" y="1633"/>
                  </a:lnTo>
                  <a:lnTo>
                    <a:pt x="1873" y="2305"/>
                  </a:lnTo>
                  <a:lnTo>
                    <a:pt x="2017" y="2642"/>
                  </a:lnTo>
                  <a:lnTo>
                    <a:pt x="1825" y="2353"/>
                  </a:lnTo>
                  <a:lnTo>
                    <a:pt x="1345" y="1825"/>
                  </a:lnTo>
                  <a:lnTo>
                    <a:pt x="1105" y="1537"/>
                  </a:lnTo>
                  <a:lnTo>
                    <a:pt x="864" y="1345"/>
                  </a:lnTo>
                  <a:lnTo>
                    <a:pt x="672" y="1201"/>
                  </a:lnTo>
                  <a:lnTo>
                    <a:pt x="576" y="1201"/>
                  </a:lnTo>
                  <a:lnTo>
                    <a:pt x="528" y="1249"/>
                  </a:lnTo>
                  <a:lnTo>
                    <a:pt x="528" y="1441"/>
                  </a:lnTo>
                  <a:lnTo>
                    <a:pt x="576" y="1681"/>
                  </a:lnTo>
                  <a:lnTo>
                    <a:pt x="720" y="1921"/>
                  </a:lnTo>
                  <a:lnTo>
                    <a:pt x="864" y="2209"/>
                  </a:lnTo>
                  <a:lnTo>
                    <a:pt x="1249" y="2738"/>
                  </a:lnTo>
                  <a:lnTo>
                    <a:pt x="1441" y="3026"/>
                  </a:lnTo>
                  <a:lnTo>
                    <a:pt x="1441" y="3026"/>
                  </a:lnTo>
                  <a:lnTo>
                    <a:pt x="1201" y="2882"/>
                  </a:lnTo>
                  <a:lnTo>
                    <a:pt x="720" y="2594"/>
                  </a:lnTo>
                  <a:lnTo>
                    <a:pt x="480" y="2498"/>
                  </a:lnTo>
                  <a:lnTo>
                    <a:pt x="288" y="2401"/>
                  </a:lnTo>
                  <a:lnTo>
                    <a:pt x="96" y="2401"/>
                  </a:lnTo>
                  <a:lnTo>
                    <a:pt x="48" y="2449"/>
                  </a:lnTo>
                  <a:lnTo>
                    <a:pt x="0" y="2449"/>
                  </a:lnTo>
                  <a:lnTo>
                    <a:pt x="0" y="2546"/>
                  </a:lnTo>
                  <a:lnTo>
                    <a:pt x="48" y="2690"/>
                  </a:lnTo>
                  <a:lnTo>
                    <a:pt x="336" y="3026"/>
                  </a:lnTo>
                  <a:lnTo>
                    <a:pt x="672" y="3410"/>
                  </a:lnTo>
                  <a:lnTo>
                    <a:pt x="1105" y="3794"/>
                  </a:lnTo>
                  <a:lnTo>
                    <a:pt x="1057" y="4034"/>
                  </a:lnTo>
                  <a:lnTo>
                    <a:pt x="1057" y="4274"/>
                  </a:lnTo>
                  <a:lnTo>
                    <a:pt x="1105" y="4515"/>
                  </a:lnTo>
                  <a:lnTo>
                    <a:pt x="1201" y="4755"/>
                  </a:lnTo>
                  <a:lnTo>
                    <a:pt x="1345" y="5043"/>
                  </a:lnTo>
                  <a:lnTo>
                    <a:pt x="1585" y="5283"/>
                  </a:lnTo>
                  <a:lnTo>
                    <a:pt x="1825" y="5475"/>
                  </a:lnTo>
                  <a:lnTo>
                    <a:pt x="2113" y="5619"/>
                  </a:lnTo>
                  <a:lnTo>
                    <a:pt x="2401" y="5667"/>
                  </a:lnTo>
                  <a:lnTo>
                    <a:pt x="2689" y="5715"/>
                  </a:lnTo>
                  <a:lnTo>
                    <a:pt x="3026" y="5667"/>
                  </a:lnTo>
                  <a:lnTo>
                    <a:pt x="3314" y="5571"/>
                  </a:lnTo>
                  <a:lnTo>
                    <a:pt x="4034" y="5235"/>
                  </a:lnTo>
                  <a:lnTo>
                    <a:pt x="4322" y="5091"/>
                  </a:lnTo>
                  <a:lnTo>
                    <a:pt x="4514" y="4947"/>
                  </a:lnTo>
                  <a:lnTo>
                    <a:pt x="4706" y="4707"/>
                  </a:lnTo>
                  <a:lnTo>
                    <a:pt x="4851" y="4515"/>
                  </a:lnTo>
                  <a:lnTo>
                    <a:pt x="4947" y="4226"/>
                  </a:lnTo>
                  <a:lnTo>
                    <a:pt x="4995" y="3986"/>
                  </a:lnTo>
                  <a:lnTo>
                    <a:pt x="4995" y="3698"/>
                  </a:lnTo>
                  <a:lnTo>
                    <a:pt x="4995" y="3410"/>
                  </a:lnTo>
                  <a:lnTo>
                    <a:pt x="5091" y="2930"/>
                  </a:lnTo>
                  <a:lnTo>
                    <a:pt x="5187" y="2257"/>
                  </a:lnTo>
                  <a:lnTo>
                    <a:pt x="5187" y="1921"/>
                  </a:lnTo>
                  <a:lnTo>
                    <a:pt x="5139" y="1633"/>
                  </a:lnTo>
                  <a:lnTo>
                    <a:pt x="5043" y="1489"/>
                  </a:lnTo>
                  <a:lnTo>
                    <a:pt x="4995" y="1441"/>
                  </a:lnTo>
                  <a:lnTo>
                    <a:pt x="4899" y="1393"/>
                  </a:lnTo>
                  <a:lnTo>
                    <a:pt x="4755" y="1393"/>
                  </a:lnTo>
                  <a:lnTo>
                    <a:pt x="4658" y="1489"/>
                  </a:lnTo>
                  <a:lnTo>
                    <a:pt x="4562" y="1585"/>
                  </a:lnTo>
                  <a:lnTo>
                    <a:pt x="4514" y="1729"/>
                  </a:lnTo>
                  <a:lnTo>
                    <a:pt x="4370" y="2065"/>
                  </a:lnTo>
                  <a:lnTo>
                    <a:pt x="4274" y="2401"/>
                  </a:lnTo>
                  <a:lnTo>
                    <a:pt x="4082" y="2305"/>
                  </a:lnTo>
                  <a:lnTo>
                    <a:pt x="3890" y="2209"/>
                  </a:lnTo>
                  <a:lnTo>
                    <a:pt x="3650" y="1585"/>
                  </a:lnTo>
                  <a:lnTo>
                    <a:pt x="3362" y="817"/>
                  </a:lnTo>
                  <a:lnTo>
                    <a:pt x="3218" y="432"/>
                  </a:lnTo>
                  <a:lnTo>
                    <a:pt x="3074" y="192"/>
                  </a:lnTo>
                  <a:lnTo>
                    <a:pt x="2930" y="48"/>
                  </a:lnTo>
                  <a:lnTo>
                    <a:pt x="2882" y="0"/>
                  </a:lnTo>
                  <a:close/>
                </a:path>
              </a:pathLst>
            </a:custGeom>
            <a:solidFill>
              <a:srgbClr val="D3641A"/>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083" name="Google Shape;3083;p46"/>
            <p:cNvSpPr/>
            <p:nvPr/>
          </p:nvSpPr>
          <p:spPr>
            <a:xfrm>
              <a:off x="6651875" y="4037700"/>
              <a:ext cx="272575" cy="300175"/>
            </a:xfrm>
            <a:custGeom>
              <a:avLst/>
              <a:gdLst/>
              <a:ahLst/>
              <a:cxnLst/>
              <a:rect l="l" t="t" r="r" b="b"/>
              <a:pathLst>
                <a:path w="10903" h="12007" extrusionOk="0">
                  <a:moveTo>
                    <a:pt x="4563" y="0"/>
                  </a:moveTo>
                  <a:lnTo>
                    <a:pt x="4131" y="96"/>
                  </a:lnTo>
                  <a:lnTo>
                    <a:pt x="3795" y="192"/>
                  </a:lnTo>
                  <a:lnTo>
                    <a:pt x="3459" y="288"/>
                  </a:lnTo>
                  <a:lnTo>
                    <a:pt x="3218" y="432"/>
                  </a:lnTo>
                  <a:lnTo>
                    <a:pt x="2978" y="577"/>
                  </a:lnTo>
                  <a:lnTo>
                    <a:pt x="2786" y="817"/>
                  </a:lnTo>
                  <a:lnTo>
                    <a:pt x="2594" y="1057"/>
                  </a:lnTo>
                  <a:lnTo>
                    <a:pt x="2210" y="1681"/>
                  </a:lnTo>
                  <a:lnTo>
                    <a:pt x="1826" y="2402"/>
                  </a:lnTo>
                  <a:lnTo>
                    <a:pt x="1537" y="3170"/>
                  </a:lnTo>
                  <a:lnTo>
                    <a:pt x="1249" y="4034"/>
                  </a:lnTo>
                  <a:lnTo>
                    <a:pt x="1009" y="4947"/>
                  </a:lnTo>
                  <a:lnTo>
                    <a:pt x="769" y="5859"/>
                  </a:lnTo>
                  <a:lnTo>
                    <a:pt x="433" y="7636"/>
                  </a:lnTo>
                  <a:lnTo>
                    <a:pt x="193" y="9125"/>
                  </a:lnTo>
                  <a:lnTo>
                    <a:pt x="1" y="10566"/>
                  </a:lnTo>
                  <a:lnTo>
                    <a:pt x="1153" y="10950"/>
                  </a:lnTo>
                  <a:lnTo>
                    <a:pt x="2402" y="11286"/>
                  </a:lnTo>
                  <a:lnTo>
                    <a:pt x="3747" y="11622"/>
                  </a:lnTo>
                  <a:lnTo>
                    <a:pt x="5139" y="11814"/>
                  </a:lnTo>
                  <a:lnTo>
                    <a:pt x="6580" y="11959"/>
                  </a:lnTo>
                  <a:lnTo>
                    <a:pt x="7301" y="12007"/>
                  </a:lnTo>
                  <a:lnTo>
                    <a:pt x="8741" y="12007"/>
                  </a:lnTo>
                  <a:lnTo>
                    <a:pt x="9462" y="11911"/>
                  </a:lnTo>
                  <a:lnTo>
                    <a:pt x="10182" y="11814"/>
                  </a:lnTo>
                  <a:lnTo>
                    <a:pt x="10902" y="11718"/>
                  </a:lnTo>
                  <a:lnTo>
                    <a:pt x="10806" y="10230"/>
                  </a:lnTo>
                  <a:lnTo>
                    <a:pt x="10518" y="6964"/>
                  </a:lnTo>
                  <a:lnTo>
                    <a:pt x="10326" y="5139"/>
                  </a:lnTo>
                  <a:lnTo>
                    <a:pt x="10086" y="3458"/>
                  </a:lnTo>
                  <a:lnTo>
                    <a:pt x="9942" y="2690"/>
                  </a:lnTo>
                  <a:lnTo>
                    <a:pt x="9798" y="2065"/>
                  </a:lnTo>
                  <a:lnTo>
                    <a:pt x="9654" y="1585"/>
                  </a:lnTo>
                  <a:lnTo>
                    <a:pt x="9462" y="1249"/>
                  </a:lnTo>
                  <a:lnTo>
                    <a:pt x="9318" y="1057"/>
                  </a:lnTo>
                  <a:lnTo>
                    <a:pt x="9077" y="865"/>
                  </a:lnTo>
                  <a:lnTo>
                    <a:pt x="8789" y="721"/>
                  </a:lnTo>
                  <a:lnTo>
                    <a:pt x="8453" y="577"/>
                  </a:lnTo>
                  <a:lnTo>
                    <a:pt x="7685" y="288"/>
                  </a:lnTo>
                  <a:lnTo>
                    <a:pt x="6820" y="96"/>
                  </a:lnTo>
                  <a:lnTo>
                    <a:pt x="5908" y="0"/>
                  </a:lnTo>
                  <a:close/>
                </a:path>
              </a:pathLst>
            </a:custGeom>
            <a:solidFill>
              <a:srgbClr val="4D6D8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084" name="Google Shape;3084;p46"/>
            <p:cNvSpPr/>
            <p:nvPr/>
          </p:nvSpPr>
          <p:spPr>
            <a:xfrm>
              <a:off x="6651875" y="4037700"/>
              <a:ext cx="272575" cy="300175"/>
            </a:xfrm>
            <a:custGeom>
              <a:avLst/>
              <a:gdLst/>
              <a:ahLst/>
              <a:cxnLst/>
              <a:rect l="l" t="t" r="r" b="b"/>
              <a:pathLst>
                <a:path w="10903" h="12007" fill="none" extrusionOk="0">
                  <a:moveTo>
                    <a:pt x="1" y="10566"/>
                  </a:moveTo>
                  <a:lnTo>
                    <a:pt x="1" y="10566"/>
                  </a:lnTo>
                  <a:lnTo>
                    <a:pt x="1153" y="10950"/>
                  </a:lnTo>
                  <a:lnTo>
                    <a:pt x="2402" y="11286"/>
                  </a:lnTo>
                  <a:lnTo>
                    <a:pt x="3747" y="11622"/>
                  </a:lnTo>
                  <a:lnTo>
                    <a:pt x="5139" y="11814"/>
                  </a:lnTo>
                  <a:lnTo>
                    <a:pt x="6580" y="11959"/>
                  </a:lnTo>
                  <a:lnTo>
                    <a:pt x="7301" y="12007"/>
                  </a:lnTo>
                  <a:lnTo>
                    <a:pt x="8021" y="12007"/>
                  </a:lnTo>
                  <a:lnTo>
                    <a:pt x="8741" y="12007"/>
                  </a:lnTo>
                  <a:lnTo>
                    <a:pt x="9462" y="11911"/>
                  </a:lnTo>
                  <a:lnTo>
                    <a:pt x="10182" y="11814"/>
                  </a:lnTo>
                  <a:lnTo>
                    <a:pt x="10902" y="11718"/>
                  </a:lnTo>
                  <a:lnTo>
                    <a:pt x="10902" y="11718"/>
                  </a:lnTo>
                  <a:lnTo>
                    <a:pt x="10806" y="10230"/>
                  </a:lnTo>
                  <a:lnTo>
                    <a:pt x="10518" y="6964"/>
                  </a:lnTo>
                  <a:lnTo>
                    <a:pt x="10326" y="5139"/>
                  </a:lnTo>
                  <a:lnTo>
                    <a:pt x="10086" y="3458"/>
                  </a:lnTo>
                  <a:lnTo>
                    <a:pt x="9942" y="2690"/>
                  </a:lnTo>
                  <a:lnTo>
                    <a:pt x="9798" y="2065"/>
                  </a:lnTo>
                  <a:lnTo>
                    <a:pt x="9654" y="1585"/>
                  </a:lnTo>
                  <a:lnTo>
                    <a:pt x="9462" y="1249"/>
                  </a:lnTo>
                  <a:lnTo>
                    <a:pt x="9462" y="1249"/>
                  </a:lnTo>
                  <a:lnTo>
                    <a:pt x="9318" y="1057"/>
                  </a:lnTo>
                  <a:lnTo>
                    <a:pt x="9077" y="865"/>
                  </a:lnTo>
                  <a:lnTo>
                    <a:pt x="8789" y="721"/>
                  </a:lnTo>
                  <a:lnTo>
                    <a:pt x="8453" y="577"/>
                  </a:lnTo>
                  <a:lnTo>
                    <a:pt x="7685" y="288"/>
                  </a:lnTo>
                  <a:lnTo>
                    <a:pt x="6820" y="96"/>
                  </a:lnTo>
                  <a:lnTo>
                    <a:pt x="5908" y="0"/>
                  </a:lnTo>
                  <a:lnTo>
                    <a:pt x="4995" y="0"/>
                  </a:lnTo>
                  <a:lnTo>
                    <a:pt x="4563" y="0"/>
                  </a:lnTo>
                  <a:lnTo>
                    <a:pt x="4131" y="96"/>
                  </a:lnTo>
                  <a:lnTo>
                    <a:pt x="3795" y="192"/>
                  </a:lnTo>
                  <a:lnTo>
                    <a:pt x="3459" y="288"/>
                  </a:lnTo>
                  <a:lnTo>
                    <a:pt x="3459" y="288"/>
                  </a:lnTo>
                  <a:lnTo>
                    <a:pt x="3218" y="432"/>
                  </a:lnTo>
                  <a:lnTo>
                    <a:pt x="2978" y="577"/>
                  </a:lnTo>
                  <a:lnTo>
                    <a:pt x="2786" y="817"/>
                  </a:lnTo>
                  <a:lnTo>
                    <a:pt x="2594" y="1057"/>
                  </a:lnTo>
                  <a:lnTo>
                    <a:pt x="2210" y="1681"/>
                  </a:lnTo>
                  <a:lnTo>
                    <a:pt x="1826" y="2402"/>
                  </a:lnTo>
                  <a:lnTo>
                    <a:pt x="1537" y="3170"/>
                  </a:lnTo>
                  <a:lnTo>
                    <a:pt x="1249" y="4034"/>
                  </a:lnTo>
                  <a:lnTo>
                    <a:pt x="1009" y="4947"/>
                  </a:lnTo>
                  <a:lnTo>
                    <a:pt x="769" y="5859"/>
                  </a:lnTo>
                  <a:lnTo>
                    <a:pt x="433" y="7636"/>
                  </a:lnTo>
                  <a:lnTo>
                    <a:pt x="193" y="9125"/>
                  </a:lnTo>
                  <a:lnTo>
                    <a:pt x="1" y="10566"/>
                  </a:lnTo>
                </a:path>
              </a:pathLst>
            </a:custGeom>
            <a:no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085" name="Google Shape;3085;p46"/>
            <p:cNvSpPr/>
            <p:nvPr/>
          </p:nvSpPr>
          <p:spPr>
            <a:xfrm>
              <a:off x="6761125" y="4037700"/>
              <a:ext cx="103300" cy="58850"/>
            </a:xfrm>
            <a:custGeom>
              <a:avLst/>
              <a:gdLst/>
              <a:ahLst/>
              <a:cxnLst/>
              <a:rect l="l" t="t" r="r" b="b"/>
              <a:pathLst>
                <a:path w="4132" h="2354" extrusionOk="0">
                  <a:moveTo>
                    <a:pt x="673" y="0"/>
                  </a:moveTo>
                  <a:lnTo>
                    <a:pt x="193" y="48"/>
                  </a:lnTo>
                  <a:lnTo>
                    <a:pt x="49" y="240"/>
                  </a:lnTo>
                  <a:lnTo>
                    <a:pt x="1" y="481"/>
                  </a:lnTo>
                  <a:lnTo>
                    <a:pt x="1" y="769"/>
                  </a:lnTo>
                  <a:lnTo>
                    <a:pt x="49" y="1057"/>
                  </a:lnTo>
                  <a:lnTo>
                    <a:pt x="193" y="1345"/>
                  </a:lnTo>
                  <a:lnTo>
                    <a:pt x="433" y="1633"/>
                  </a:lnTo>
                  <a:lnTo>
                    <a:pt x="721" y="1873"/>
                  </a:lnTo>
                  <a:lnTo>
                    <a:pt x="1010" y="2065"/>
                  </a:lnTo>
                  <a:lnTo>
                    <a:pt x="1394" y="2209"/>
                  </a:lnTo>
                  <a:lnTo>
                    <a:pt x="1826" y="2305"/>
                  </a:lnTo>
                  <a:lnTo>
                    <a:pt x="2210" y="2353"/>
                  </a:lnTo>
                  <a:lnTo>
                    <a:pt x="2642" y="2305"/>
                  </a:lnTo>
                  <a:lnTo>
                    <a:pt x="2979" y="2257"/>
                  </a:lnTo>
                  <a:lnTo>
                    <a:pt x="3315" y="2113"/>
                  </a:lnTo>
                  <a:lnTo>
                    <a:pt x="3603" y="1921"/>
                  </a:lnTo>
                  <a:lnTo>
                    <a:pt x="3843" y="1681"/>
                  </a:lnTo>
                  <a:lnTo>
                    <a:pt x="4035" y="1441"/>
                  </a:lnTo>
                  <a:lnTo>
                    <a:pt x="4131" y="1153"/>
                  </a:lnTo>
                  <a:lnTo>
                    <a:pt x="4131" y="865"/>
                  </a:lnTo>
                  <a:lnTo>
                    <a:pt x="4035" y="529"/>
                  </a:lnTo>
                  <a:lnTo>
                    <a:pt x="3651" y="384"/>
                  </a:lnTo>
                  <a:lnTo>
                    <a:pt x="3171" y="288"/>
                  </a:lnTo>
                  <a:lnTo>
                    <a:pt x="2162" y="96"/>
                  </a:lnTo>
                  <a:lnTo>
                    <a:pt x="1154" y="0"/>
                  </a:lnTo>
                  <a:close/>
                </a:path>
              </a:pathLst>
            </a:custGeom>
            <a:solidFill>
              <a:srgbClr val="D3641A"/>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086" name="Google Shape;3086;p46"/>
            <p:cNvSpPr/>
            <p:nvPr/>
          </p:nvSpPr>
          <p:spPr>
            <a:xfrm>
              <a:off x="6761125" y="4037700"/>
              <a:ext cx="103300" cy="58850"/>
            </a:xfrm>
            <a:custGeom>
              <a:avLst/>
              <a:gdLst/>
              <a:ahLst/>
              <a:cxnLst/>
              <a:rect l="l" t="t" r="r" b="b"/>
              <a:pathLst>
                <a:path w="4132" h="2354" fill="none" extrusionOk="0">
                  <a:moveTo>
                    <a:pt x="4131" y="1153"/>
                  </a:moveTo>
                  <a:lnTo>
                    <a:pt x="4131" y="1153"/>
                  </a:lnTo>
                  <a:lnTo>
                    <a:pt x="4131" y="865"/>
                  </a:lnTo>
                  <a:lnTo>
                    <a:pt x="4035" y="529"/>
                  </a:lnTo>
                  <a:lnTo>
                    <a:pt x="4035" y="529"/>
                  </a:lnTo>
                  <a:lnTo>
                    <a:pt x="3651" y="384"/>
                  </a:lnTo>
                  <a:lnTo>
                    <a:pt x="3171" y="288"/>
                  </a:lnTo>
                  <a:lnTo>
                    <a:pt x="2162" y="96"/>
                  </a:lnTo>
                  <a:lnTo>
                    <a:pt x="1154" y="0"/>
                  </a:lnTo>
                  <a:lnTo>
                    <a:pt x="673" y="0"/>
                  </a:lnTo>
                  <a:lnTo>
                    <a:pt x="193" y="48"/>
                  </a:lnTo>
                  <a:lnTo>
                    <a:pt x="193" y="48"/>
                  </a:lnTo>
                  <a:lnTo>
                    <a:pt x="49" y="240"/>
                  </a:lnTo>
                  <a:lnTo>
                    <a:pt x="1" y="481"/>
                  </a:lnTo>
                  <a:lnTo>
                    <a:pt x="1" y="481"/>
                  </a:lnTo>
                  <a:lnTo>
                    <a:pt x="1" y="769"/>
                  </a:lnTo>
                  <a:lnTo>
                    <a:pt x="49" y="1057"/>
                  </a:lnTo>
                  <a:lnTo>
                    <a:pt x="193" y="1345"/>
                  </a:lnTo>
                  <a:lnTo>
                    <a:pt x="433" y="1633"/>
                  </a:lnTo>
                  <a:lnTo>
                    <a:pt x="721" y="1873"/>
                  </a:lnTo>
                  <a:lnTo>
                    <a:pt x="1010" y="2065"/>
                  </a:lnTo>
                  <a:lnTo>
                    <a:pt x="1394" y="2209"/>
                  </a:lnTo>
                  <a:lnTo>
                    <a:pt x="1826" y="2305"/>
                  </a:lnTo>
                  <a:lnTo>
                    <a:pt x="1826" y="2305"/>
                  </a:lnTo>
                  <a:lnTo>
                    <a:pt x="2210" y="2353"/>
                  </a:lnTo>
                  <a:lnTo>
                    <a:pt x="2642" y="2305"/>
                  </a:lnTo>
                  <a:lnTo>
                    <a:pt x="2979" y="2257"/>
                  </a:lnTo>
                  <a:lnTo>
                    <a:pt x="3315" y="2113"/>
                  </a:lnTo>
                  <a:lnTo>
                    <a:pt x="3603" y="1921"/>
                  </a:lnTo>
                  <a:lnTo>
                    <a:pt x="3843" y="1681"/>
                  </a:lnTo>
                  <a:lnTo>
                    <a:pt x="4035" y="1441"/>
                  </a:lnTo>
                  <a:lnTo>
                    <a:pt x="4131" y="1153"/>
                  </a:lnTo>
                </a:path>
              </a:pathLst>
            </a:custGeom>
            <a:no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087" name="Google Shape;3087;p46"/>
            <p:cNvSpPr/>
            <p:nvPr/>
          </p:nvSpPr>
          <p:spPr>
            <a:xfrm>
              <a:off x="6792350" y="4023275"/>
              <a:ext cx="38450" cy="44450"/>
            </a:xfrm>
            <a:custGeom>
              <a:avLst/>
              <a:gdLst/>
              <a:ahLst/>
              <a:cxnLst/>
              <a:rect l="l" t="t" r="r" b="b"/>
              <a:pathLst>
                <a:path w="1538" h="1778" extrusionOk="0">
                  <a:moveTo>
                    <a:pt x="193" y="1"/>
                  </a:moveTo>
                  <a:lnTo>
                    <a:pt x="1" y="1442"/>
                  </a:lnTo>
                  <a:lnTo>
                    <a:pt x="1489" y="1778"/>
                  </a:lnTo>
                  <a:lnTo>
                    <a:pt x="1537" y="145"/>
                  </a:lnTo>
                  <a:lnTo>
                    <a:pt x="193" y="1"/>
                  </a:lnTo>
                  <a:close/>
                </a:path>
              </a:pathLst>
            </a:custGeom>
            <a:solidFill>
              <a:srgbClr val="D3641A"/>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088" name="Google Shape;3088;p46"/>
            <p:cNvSpPr/>
            <p:nvPr/>
          </p:nvSpPr>
          <p:spPr>
            <a:xfrm>
              <a:off x="6792350" y="4023275"/>
              <a:ext cx="38450" cy="44450"/>
            </a:xfrm>
            <a:custGeom>
              <a:avLst/>
              <a:gdLst/>
              <a:ahLst/>
              <a:cxnLst/>
              <a:rect l="l" t="t" r="r" b="b"/>
              <a:pathLst>
                <a:path w="1538" h="1778" fill="none" extrusionOk="0">
                  <a:moveTo>
                    <a:pt x="193" y="1"/>
                  </a:moveTo>
                  <a:lnTo>
                    <a:pt x="1" y="1442"/>
                  </a:lnTo>
                  <a:lnTo>
                    <a:pt x="1489" y="1778"/>
                  </a:lnTo>
                  <a:lnTo>
                    <a:pt x="1537" y="145"/>
                  </a:lnTo>
                  <a:lnTo>
                    <a:pt x="193" y="1"/>
                  </a:lnTo>
                </a:path>
              </a:pathLst>
            </a:custGeom>
            <a:no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089" name="Google Shape;3089;p46"/>
            <p:cNvSpPr/>
            <p:nvPr/>
          </p:nvSpPr>
          <p:spPr>
            <a:xfrm>
              <a:off x="6792350" y="4043700"/>
              <a:ext cx="38450" cy="24025"/>
            </a:xfrm>
            <a:custGeom>
              <a:avLst/>
              <a:gdLst/>
              <a:ahLst/>
              <a:cxnLst/>
              <a:rect l="l" t="t" r="r" b="b"/>
              <a:pathLst>
                <a:path w="1538" h="961" extrusionOk="0">
                  <a:moveTo>
                    <a:pt x="97" y="0"/>
                  </a:moveTo>
                  <a:lnTo>
                    <a:pt x="1" y="625"/>
                  </a:lnTo>
                  <a:lnTo>
                    <a:pt x="1489" y="961"/>
                  </a:lnTo>
                  <a:lnTo>
                    <a:pt x="1537" y="289"/>
                  </a:lnTo>
                  <a:lnTo>
                    <a:pt x="817" y="192"/>
                  </a:lnTo>
                  <a:lnTo>
                    <a:pt x="97" y="0"/>
                  </a:lnTo>
                  <a:close/>
                </a:path>
              </a:pathLst>
            </a:custGeom>
            <a:solidFill>
              <a:srgbClr val="BF501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090" name="Google Shape;3090;p46"/>
            <p:cNvSpPr/>
            <p:nvPr/>
          </p:nvSpPr>
          <p:spPr>
            <a:xfrm>
              <a:off x="6792350" y="4043700"/>
              <a:ext cx="38450" cy="24025"/>
            </a:xfrm>
            <a:custGeom>
              <a:avLst/>
              <a:gdLst/>
              <a:ahLst/>
              <a:cxnLst/>
              <a:rect l="l" t="t" r="r" b="b"/>
              <a:pathLst>
                <a:path w="1538" h="961" fill="none" extrusionOk="0">
                  <a:moveTo>
                    <a:pt x="97" y="0"/>
                  </a:moveTo>
                  <a:lnTo>
                    <a:pt x="1" y="625"/>
                  </a:lnTo>
                  <a:lnTo>
                    <a:pt x="1489" y="961"/>
                  </a:lnTo>
                  <a:lnTo>
                    <a:pt x="1537" y="289"/>
                  </a:lnTo>
                  <a:lnTo>
                    <a:pt x="1537" y="289"/>
                  </a:lnTo>
                  <a:lnTo>
                    <a:pt x="817" y="192"/>
                  </a:lnTo>
                  <a:lnTo>
                    <a:pt x="97" y="0"/>
                  </a:lnTo>
                </a:path>
              </a:pathLst>
            </a:custGeom>
            <a:no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091" name="Google Shape;3091;p46"/>
            <p:cNvSpPr/>
            <p:nvPr/>
          </p:nvSpPr>
          <p:spPr>
            <a:xfrm>
              <a:off x="6561825" y="3714725"/>
              <a:ext cx="134500" cy="144100"/>
            </a:xfrm>
            <a:custGeom>
              <a:avLst/>
              <a:gdLst/>
              <a:ahLst/>
              <a:cxnLst/>
              <a:rect l="l" t="t" r="r" b="b"/>
              <a:pathLst>
                <a:path w="5380" h="5764" extrusionOk="0">
                  <a:moveTo>
                    <a:pt x="2642" y="0"/>
                  </a:moveTo>
                  <a:lnTo>
                    <a:pt x="2114" y="97"/>
                  </a:lnTo>
                  <a:lnTo>
                    <a:pt x="1634" y="289"/>
                  </a:lnTo>
                  <a:lnTo>
                    <a:pt x="1201" y="577"/>
                  </a:lnTo>
                  <a:lnTo>
                    <a:pt x="769" y="961"/>
                  </a:lnTo>
                  <a:lnTo>
                    <a:pt x="433" y="1393"/>
                  </a:lnTo>
                  <a:lnTo>
                    <a:pt x="193" y="1921"/>
                  </a:lnTo>
                  <a:lnTo>
                    <a:pt x="49" y="2498"/>
                  </a:lnTo>
                  <a:lnTo>
                    <a:pt x="1" y="3074"/>
                  </a:lnTo>
                  <a:lnTo>
                    <a:pt x="49" y="3650"/>
                  </a:lnTo>
                  <a:lnTo>
                    <a:pt x="193" y="4131"/>
                  </a:lnTo>
                  <a:lnTo>
                    <a:pt x="481" y="4611"/>
                  </a:lnTo>
                  <a:lnTo>
                    <a:pt x="817" y="5043"/>
                  </a:lnTo>
                  <a:lnTo>
                    <a:pt x="1201" y="5379"/>
                  </a:lnTo>
                  <a:lnTo>
                    <a:pt x="1442" y="5475"/>
                  </a:lnTo>
                  <a:lnTo>
                    <a:pt x="1682" y="5619"/>
                  </a:lnTo>
                  <a:lnTo>
                    <a:pt x="1970" y="5667"/>
                  </a:lnTo>
                  <a:lnTo>
                    <a:pt x="2210" y="5715"/>
                  </a:lnTo>
                  <a:lnTo>
                    <a:pt x="2738" y="5764"/>
                  </a:lnTo>
                  <a:lnTo>
                    <a:pt x="3267" y="5667"/>
                  </a:lnTo>
                  <a:lnTo>
                    <a:pt x="3747" y="5475"/>
                  </a:lnTo>
                  <a:lnTo>
                    <a:pt x="4227" y="5187"/>
                  </a:lnTo>
                  <a:lnTo>
                    <a:pt x="4611" y="4803"/>
                  </a:lnTo>
                  <a:lnTo>
                    <a:pt x="4947" y="4323"/>
                  </a:lnTo>
                  <a:lnTo>
                    <a:pt x="5188" y="3794"/>
                  </a:lnTo>
                  <a:lnTo>
                    <a:pt x="5380" y="3218"/>
                  </a:lnTo>
                  <a:lnTo>
                    <a:pt x="5380" y="2642"/>
                  </a:lnTo>
                  <a:lnTo>
                    <a:pt x="5332" y="2114"/>
                  </a:lnTo>
                  <a:lnTo>
                    <a:pt x="5188" y="1585"/>
                  </a:lnTo>
                  <a:lnTo>
                    <a:pt x="4947" y="1105"/>
                  </a:lnTo>
                  <a:lnTo>
                    <a:pt x="4611" y="721"/>
                  </a:lnTo>
                  <a:lnTo>
                    <a:pt x="4179" y="385"/>
                  </a:lnTo>
                  <a:lnTo>
                    <a:pt x="3939" y="241"/>
                  </a:lnTo>
                  <a:lnTo>
                    <a:pt x="3699" y="145"/>
                  </a:lnTo>
                  <a:lnTo>
                    <a:pt x="3459" y="49"/>
                  </a:lnTo>
                  <a:lnTo>
                    <a:pt x="3170" y="0"/>
                  </a:lnTo>
                  <a:close/>
                </a:path>
              </a:pathLst>
            </a:custGeom>
            <a:solidFill>
              <a:srgbClr val="D3641A"/>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092" name="Google Shape;3092;p46"/>
            <p:cNvSpPr/>
            <p:nvPr/>
          </p:nvSpPr>
          <p:spPr>
            <a:xfrm>
              <a:off x="6561825" y="3714725"/>
              <a:ext cx="134500" cy="144100"/>
            </a:xfrm>
            <a:custGeom>
              <a:avLst/>
              <a:gdLst/>
              <a:ahLst/>
              <a:cxnLst/>
              <a:rect l="l" t="t" r="r" b="b"/>
              <a:pathLst>
                <a:path w="5380" h="5764" fill="none" extrusionOk="0">
                  <a:moveTo>
                    <a:pt x="193" y="1921"/>
                  </a:moveTo>
                  <a:lnTo>
                    <a:pt x="193" y="1921"/>
                  </a:lnTo>
                  <a:lnTo>
                    <a:pt x="49" y="2498"/>
                  </a:lnTo>
                  <a:lnTo>
                    <a:pt x="1" y="3074"/>
                  </a:lnTo>
                  <a:lnTo>
                    <a:pt x="49" y="3650"/>
                  </a:lnTo>
                  <a:lnTo>
                    <a:pt x="193" y="4131"/>
                  </a:lnTo>
                  <a:lnTo>
                    <a:pt x="481" y="4611"/>
                  </a:lnTo>
                  <a:lnTo>
                    <a:pt x="817" y="5043"/>
                  </a:lnTo>
                  <a:lnTo>
                    <a:pt x="1201" y="5379"/>
                  </a:lnTo>
                  <a:lnTo>
                    <a:pt x="1442" y="5475"/>
                  </a:lnTo>
                  <a:lnTo>
                    <a:pt x="1682" y="5619"/>
                  </a:lnTo>
                  <a:lnTo>
                    <a:pt x="1682" y="5619"/>
                  </a:lnTo>
                  <a:lnTo>
                    <a:pt x="1970" y="5667"/>
                  </a:lnTo>
                  <a:lnTo>
                    <a:pt x="2210" y="5715"/>
                  </a:lnTo>
                  <a:lnTo>
                    <a:pt x="2738" y="5764"/>
                  </a:lnTo>
                  <a:lnTo>
                    <a:pt x="3267" y="5667"/>
                  </a:lnTo>
                  <a:lnTo>
                    <a:pt x="3747" y="5475"/>
                  </a:lnTo>
                  <a:lnTo>
                    <a:pt x="4227" y="5187"/>
                  </a:lnTo>
                  <a:lnTo>
                    <a:pt x="4611" y="4803"/>
                  </a:lnTo>
                  <a:lnTo>
                    <a:pt x="4947" y="4323"/>
                  </a:lnTo>
                  <a:lnTo>
                    <a:pt x="5188" y="3794"/>
                  </a:lnTo>
                  <a:lnTo>
                    <a:pt x="5188" y="3794"/>
                  </a:lnTo>
                  <a:lnTo>
                    <a:pt x="5380" y="3218"/>
                  </a:lnTo>
                  <a:lnTo>
                    <a:pt x="5380" y="2642"/>
                  </a:lnTo>
                  <a:lnTo>
                    <a:pt x="5332" y="2114"/>
                  </a:lnTo>
                  <a:lnTo>
                    <a:pt x="5188" y="1585"/>
                  </a:lnTo>
                  <a:lnTo>
                    <a:pt x="4947" y="1105"/>
                  </a:lnTo>
                  <a:lnTo>
                    <a:pt x="4611" y="721"/>
                  </a:lnTo>
                  <a:lnTo>
                    <a:pt x="4179" y="385"/>
                  </a:lnTo>
                  <a:lnTo>
                    <a:pt x="3939" y="241"/>
                  </a:lnTo>
                  <a:lnTo>
                    <a:pt x="3699" y="145"/>
                  </a:lnTo>
                  <a:lnTo>
                    <a:pt x="3699" y="145"/>
                  </a:lnTo>
                  <a:lnTo>
                    <a:pt x="3459" y="49"/>
                  </a:lnTo>
                  <a:lnTo>
                    <a:pt x="3170" y="0"/>
                  </a:lnTo>
                  <a:lnTo>
                    <a:pt x="2642" y="0"/>
                  </a:lnTo>
                  <a:lnTo>
                    <a:pt x="2114" y="97"/>
                  </a:lnTo>
                  <a:lnTo>
                    <a:pt x="1634" y="289"/>
                  </a:lnTo>
                  <a:lnTo>
                    <a:pt x="1201" y="577"/>
                  </a:lnTo>
                  <a:lnTo>
                    <a:pt x="769" y="961"/>
                  </a:lnTo>
                  <a:lnTo>
                    <a:pt x="433" y="1393"/>
                  </a:lnTo>
                  <a:lnTo>
                    <a:pt x="193" y="1921"/>
                  </a:lnTo>
                </a:path>
              </a:pathLst>
            </a:custGeom>
            <a:no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093" name="Google Shape;3093;p46"/>
            <p:cNvSpPr/>
            <p:nvPr/>
          </p:nvSpPr>
          <p:spPr>
            <a:xfrm>
              <a:off x="6579850" y="3739950"/>
              <a:ext cx="39625" cy="81650"/>
            </a:xfrm>
            <a:custGeom>
              <a:avLst/>
              <a:gdLst/>
              <a:ahLst/>
              <a:cxnLst/>
              <a:rect l="l" t="t" r="r" b="b"/>
              <a:pathLst>
                <a:path w="1585" h="3266" extrusionOk="0">
                  <a:moveTo>
                    <a:pt x="1585" y="0"/>
                  </a:moveTo>
                  <a:lnTo>
                    <a:pt x="1345" y="48"/>
                  </a:lnTo>
                  <a:lnTo>
                    <a:pt x="1105" y="96"/>
                  </a:lnTo>
                  <a:lnTo>
                    <a:pt x="913" y="240"/>
                  </a:lnTo>
                  <a:lnTo>
                    <a:pt x="721" y="336"/>
                  </a:lnTo>
                  <a:lnTo>
                    <a:pt x="528" y="528"/>
                  </a:lnTo>
                  <a:lnTo>
                    <a:pt x="336" y="720"/>
                  </a:lnTo>
                  <a:lnTo>
                    <a:pt x="192" y="912"/>
                  </a:lnTo>
                  <a:lnTo>
                    <a:pt x="96" y="1153"/>
                  </a:lnTo>
                  <a:lnTo>
                    <a:pt x="0" y="1489"/>
                  </a:lnTo>
                  <a:lnTo>
                    <a:pt x="0" y="1825"/>
                  </a:lnTo>
                  <a:lnTo>
                    <a:pt x="0" y="2113"/>
                  </a:lnTo>
                  <a:lnTo>
                    <a:pt x="96" y="2401"/>
                  </a:lnTo>
                  <a:lnTo>
                    <a:pt x="240" y="2689"/>
                  </a:lnTo>
                  <a:lnTo>
                    <a:pt x="384" y="2930"/>
                  </a:lnTo>
                  <a:lnTo>
                    <a:pt x="625" y="3122"/>
                  </a:lnTo>
                  <a:lnTo>
                    <a:pt x="865" y="3266"/>
                  </a:lnTo>
                  <a:lnTo>
                    <a:pt x="1009" y="2545"/>
                  </a:lnTo>
                  <a:lnTo>
                    <a:pt x="1249" y="1825"/>
                  </a:lnTo>
                  <a:lnTo>
                    <a:pt x="1585" y="912"/>
                  </a:lnTo>
                  <a:lnTo>
                    <a:pt x="1537" y="961"/>
                  </a:lnTo>
                  <a:lnTo>
                    <a:pt x="1585" y="0"/>
                  </a:lnTo>
                  <a:close/>
                </a:path>
              </a:pathLst>
            </a:custGeom>
            <a:solidFill>
              <a:srgbClr val="BF501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094" name="Google Shape;3094;p46"/>
            <p:cNvSpPr/>
            <p:nvPr/>
          </p:nvSpPr>
          <p:spPr>
            <a:xfrm>
              <a:off x="6579850" y="3739950"/>
              <a:ext cx="39625" cy="81650"/>
            </a:xfrm>
            <a:custGeom>
              <a:avLst/>
              <a:gdLst/>
              <a:ahLst/>
              <a:cxnLst/>
              <a:rect l="l" t="t" r="r" b="b"/>
              <a:pathLst>
                <a:path w="1585" h="3266" fill="none" extrusionOk="0">
                  <a:moveTo>
                    <a:pt x="1585" y="0"/>
                  </a:moveTo>
                  <a:lnTo>
                    <a:pt x="1585" y="0"/>
                  </a:lnTo>
                  <a:lnTo>
                    <a:pt x="1345" y="48"/>
                  </a:lnTo>
                  <a:lnTo>
                    <a:pt x="1105" y="96"/>
                  </a:lnTo>
                  <a:lnTo>
                    <a:pt x="913" y="240"/>
                  </a:lnTo>
                  <a:lnTo>
                    <a:pt x="721" y="336"/>
                  </a:lnTo>
                  <a:lnTo>
                    <a:pt x="528" y="528"/>
                  </a:lnTo>
                  <a:lnTo>
                    <a:pt x="336" y="720"/>
                  </a:lnTo>
                  <a:lnTo>
                    <a:pt x="192" y="912"/>
                  </a:lnTo>
                  <a:lnTo>
                    <a:pt x="96" y="1153"/>
                  </a:lnTo>
                  <a:lnTo>
                    <a:pt x="96" y="1153"/>
                  </a:lnTo>
                  <a:lnTo>
                    <a:pt x="0" y="1489"/>
                  </a:lnTo>
                  <a:lnTo>
                    <a:pt x="0" y="1825"/>
                  </a:lnTo>
                  <a:lnTo>
                    <a:pt x="0" y="2113"/>
                  </a:lnTo>
                  <a:lnTo>
                    <a:pt x="96" y="2401"/>
                  </a:lnTo>
                  <a:lnTo>
                    <a:pt x="240" y="2689"/>
                  </a:lnTo>
                  <a:lnTo>
                    <a:pt x="384" y="2930"/>
                  </a:lnTo>
                  <a:lnTo>
                    <a:pt x="625" y="3122"/>
                  </a:lnTo>
                  <a:lnTo>
                    <a:pt x="865" y="3266"/>
                  </a:lnTo>
                  <a:lnTo>
                    <a:pt x="865" y="3266"/>
                  </a:lnTo>
                  <a:lnTo>
                    <a:pt x="1009" y="2545"/>
                  </a:lnTo>
                  <a:lnTo>
                    <a:pt x="1249" y="1825"/>
                  </a:lnTo>
                  <a:lnTo>
                    <a:pt x="1585" y="912"/>
                  </a:lnTo>
                  <a:lnTo>
                    <a:pt x="1585" y="912"/>
                  </a:lnTo>
                  <a:lnTo>
                    <a:pt x="1537" y="961"/>
                  </a:lnTo>
                  <a:lnTo>
                    <a:pt x="1537" y="961"/>
                  </a:lnTo>
                  <a:lnTo>
                    <a:pt x="1585" y="0"/>
                  </a:lnTo>
                </a:path>
              </a:pathLst>
            </a:custGeom>
            <a:no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095" name="Google Shape;3095;p46"/>
            <p:cNvSpPr/>
            <p:nvPr/>
          </p:nvSpPr>
          <p:spPr>
            <a:xfrm>
              <a:off x="6600250" y="3625875"/>
              <a:ext cx="445450" cy="427450"/>
            </a:xfrm>
            <a:custGeom>
              <a:avLst/>
              <a:gdLst/>
              <a:ahLst/>
              <a:cxnLst/>
              <a:rect l="l" t="t" r="r" b="b"/>
              <a:pathLst>
                <a:path w="17818" h="17098" extrusionOk="0">
                  <a:moveTo>
                    <a:pt x="8069" y="1"/>
                  </a:moveTo>
                  <a:lnTo>
                    <a:pt x="7348" y="49"/>
                  </a:lnTo>
                  <a:lnTo>
                    <a:pt x="6628" y="193"/>
                  </a:lnTo>
                  <a:lnTo>
                    <a:pt x="5956" y="385"/>
                  </a:lnTo>
                  <a:lnTo>
                    <a:pt x="5283" y="625"/>
                  </a:lnTo>
                  <a:lnTo>
                    <a:pt x="4659" y="961"/>
                  </a:lnTo>
                  <a:lnTo>
                    <a:pt x="4035" y="1345"/>
                  </a:lnTo>
                  <a:lnTo>
                    <a:pt x="3410" y="1778"/>
                  </a:lnTo>
                  <a:lnTo>
                    <a:pt x="2882" y="2258"/>
                  </a:lnTo>
                  <a:lnTo>
                    <a:pt x="2354" y="2786"/>
                  </a:lnTo>
                  <a:lnTo>
                    <a:pt x="1874" y="3362"/>
                  </a:lnTo>
                  <a:lnTo>
                    <a:pt x="1489" y="3987"/>
                  </a:lnTo>
                  <a:lnTo>
                    <a:pt x="1153" y="4611"/>
                  </a:lnTo>
                  <a:lnTo>
                    <a:pt x="865" y="5283"/>
                  </a:lnTo>
                  <a:lnTo>
                    <a:pt x="433" y="6388"/>
                  </a:lnTo>
                  <a:lnTo>
                    <a:pt x="241" y="7108"/>
                  </a:lnTo>
                  <a:lnTo>
                    <a:pt x="97" y="7781"/>
                  </a:lnTo>
                  <a:lnTo>
                    <a:pt x="1" y="8501"/>
                  </a:lnTo>
                  <a:lnTo>
                    <a:pt x="1" y="9173"/>
                  </a:lnTo>
                  <a:lnTo>
                    <a:pt x="49" y="9894"/>
                  </a:lnTo>
                  <a:lnTo>
                    <a:pt x="193" y="10566"/>
                  </a:lnTo>
                  <a:lnTo>
                    <a:pt x="385" y="11190"/>
                  </a:lnTo>
                  <a:lnTo>
                    <a:pt x="625" y="11815"/>
                  </a:lnTo>
                  <a:lnTo>
                    <a:pt x="961" y="12439"/>
                  </a:lnTo>
                  <a:lnTo>
                    <a:pt x="1345" y="13015"/>
                  </a:lnTo>
                  <a:lnTo>
                    <a:pt x="1778" y="13544"/>
                  </a:lnTo>
                  <a:lnTo>
                    <a:pt x="2258" y="14072"/>
                  </a:lnTo>
                  <a:lnTo>
                    <a:pt x="2786" y="14504"/>
                  </a:lnTo>
                  <a:lnTo>
                    <a:pt x="3362" y="14888"/>
                  </a:lnTo>
                  <a:lnTo>
                    <a:pt x="3987" y="15273"/>
                  </a:lnTo>
                  <a:lnTo>
                    <a:pt x="4659" y="15513"/>
                  </a:lnTo>
                  <a:lnTo>
                    <a:pt x="7493" y="16617"/>
                  </a:lnTo>
                  <a:lnTo>
                    <a:pt x="8213" y="16809"/>
                  </a:lnTo>
                  <a:lnTo>
                    <a:pt x="8933" y="17002"/>
                  </a:lnTo>
                  <a:lnTo>
                    <a:pt x="9702" y="17098"/>
                  </a:lnTo>
                  <a:lnTo>
                    <a:pt x="11239" y="17098"/>
                  </a:lnTo>
                  <a:lnTo>
                    <a:pt x="11959" y="17002"/>
                  </a:lnTo>
                  <a:lnTo>
                    <a:pt x="12679" y="16809"/>
                  </a:lnTo>
                  <a:lnTo>
                    <a:pt x="13400" y="16617"/>
                  </a:lnTo>
                  <a:lnTo>
                    <a:pt x="14072" y="16281"/>
                  </a:lnTo>
                  <a:lnTo>
                    <a:pt x="14648" y="15945"/>
                  </a:lnTo>
                  <a:lnTo>
                    <a:pt x="15177" y="15513"/>
                  </a:lnTo>
                  <a:lnTo>
                    <a:pt x="15657" y="15033"/>
                  </a:lnTo>
                  <a:lnTo>
                    <a:pt x="16041" y="14456"/>
                  </a:lnTo>
                  <a:lnTo>
                    <a:pt x="16233" y="14168"/>
                  </a:lnTo>
                  <a:lnTo>
                    <a:pt x="16377" y="13832"/>
                  </a:lnTo>
                  <a:lnTo>
                    <a:pt x="16473" y="13496"/>
                  </a:lnTo>
                  <a:lnTo>
                    <a:pt x="16569" y="13160"/>
                  </a:lnTo>
                  <a:lnTo>
                    <a:pt x="16617" y="12775"/>
                  </a:lnTo>
                  <a:lnTo>
                    <a:pt x="16665" y="12391"/>
                  </a:lnTo>
                  <a:lnTo>
                    <a:pt x="17050" y="11287"/>
                  </a:lnTo>
                  <a:lnTo>
                    <a:pt x="17290" y="10566"/>
                  </a:lnTo>
                  <a:lnTo>
                    <a:pt x="17482" y="9846"/>
                  </a:lnTo>
                  <a:lnTo>
                    <a:pt x="17626" y="9173"/>
                  </a:lnTo>
                  <a:lnTo>
                    <a:pt x="17722" y="8453"/>
                  </a:lnTo>
                  <a:lnTo>
                    <a:pt x="17818" y="7733"/>
                  </a:lnTo>
                  <a:lnTo>
                    <a:pt x="17770" y="7012"/>
                  </a:lnTo>
                  <a:lnTo>
                    <a:pt x="17722" y="6340"/>
                  </a:lnTo>
                  <a:lnTo>
                    <a:pt x="17578" y="5668"/>
                  </a:lnTo>
                  <a:lnTo>
                    <a:pt x="17386" y="5043"/>
                  </a:lnTo>
                  <a:lnTo>
                    <a:pt x="17098" y="4419"/>
                  </a:lnTo>
                  <a:lnTo>
                    <a:pt x="16761" y="3891"/>
                  </a:lnTo>
                  <a:lnTo>
                    <a:pt x="16281" y="3362"/>
                  </a:lnTo>
                  <a:lnTo>
                    <a:pt x="15753" y="2882"/>
                  </a:lnTo>
                  <a:lnTo>
                    <a:pt x="15177" y="2498"/>
                  </a:lnTo>
                  <a:lnTo>
                    <a:pt x="14456" y="2162"/>
                  </a:lnTo>
                  <a:lnTo>
                    <a:pt x="13640" y="1922"/>
                  </a:lnTo>
                  <a:lnTo>
                    <a:pt x="10182" y="385"/>
                  </a:lnTo>
                  <a:lnTo>
                    <a:pt x="9462" y="145"/>
                  </a:lnTo>
                  <a:lnTo>
                    <a:pt x="8789" y="49"/>
                  </a:lnTo>
                  <a:lnTo>
                    <a:pt x="8069" y="1"/>
                  </a:lnTo>
                  <a:close/>
                </a:path>
              </a:pathLst>
            </a:custGeom>
            <a:solidFill>
              <a:srgbClr val="D3641A"/>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096" name="Google Shape;3096;p46"/>
            <p:cNvSpPr/>
            <p:nvPr/>
          </p:nvSpPr>
          <p:spPr>
            <a:xfrm>
              <a:off x="6600250" y="3625875"/>
              <a:ext cx="445450" cy="427450"/>
            </a:xfrm>
            <a:custGeom>
              <a:avLst/>
              <a:gdLst/>
              <a:ahLst/>
              <a:cxnLst/>
              <a:rect l="l" t="t" r="r" b="b"/>
              <a:pathLst>
                <a:path w="17818" h="17098" fill="none" extrusionOk="0">
                  <a:moveTo>
                    <a:pt x="10182" y="385"/>
                  </a:moveTo>
                  <a:lnTo>
                    <a:pt x="13640" y="1922"/>
                  </a:lnTo>
                  <a:lnTo>
                    <a:pt x="13640" y="1922"/>
                  </a:lnTo>
                  <a:lnTo>
                    <a:pt x="14456" y="2162"/>
                  </a:lnTo>
                  <a:lnTo>
                    <a:pt x="15177" y="2498"/>
                  </a:lnTo>
                  <a:lnTo>
                    <a:pt x="15753" y="2882"/>
                  </a:lnTo>
                  <a:lnTo>
                    <a:pt x="16281" y="3362"/>
                  </a:lnTo>
                  <a:lnTo>
                    <a:pt x="16761" y="3891"/>
                  </a:lnTo>
                  <a:lnTo>
                    <a:pt x="17098" y="4419"/>
                  </a:lnTo>
                  <a:lnTo>
                    <a:pt x="17386" y="5043"/>
                  </a:lnTo>
                  <a:lnTo>
                    <a:pt x="17578" y="5668"/>
                  </a:lnTo>
                  <a:lnTo>
                    <a:pt x="17722" y="6340"/>
                  </a:lnTo>
                  <a:lnTo>
                    <a:pt x="17770" y="7012"/>
                  </a:lnTo>
                  <a:lnTo>
                    <a:pt x="17818" y="7733"/>
                  </a:lnTo>
                  <a:lnTo>
                    <a:pt x="17722" y="8453"/>
                  </a:lnTo>
                  <a:lnTo>
                    <a:pt x="17626" y="9173"/>
                  </a:lnTo>
                  <a:lnTo>
                    <a:pt x="17482" y="9846"/>
                  </a:lnTo>
                  <a:lnTo>
                    <a:pt x="17290" y="10566"/>
                  </a:lnTo>
                  <a:lnTo>
                    <a:pt x="17050" y="11287"/>
                  </a:lnTo>
                  <a:lnTo>
                    <a:pt x="16665" y="12391"/>
                  </a:lnTo>
                  <a:lnTo>
                    <a:pt x="16665" y="12391"/>
                  </a:lnTo>
                  <a:lnTo>
                    <a:pt x="16617" y="12775"/>
                  </a:lnTo>
                  <a:lnTo>
                    <a:pt x="16569" y="13160"/>
                  </a:lnTo>
                  <a:lnTo>
                    <a:pt x="16473" y="13496"/>
                  </a:lnTo>
                  <a:lnTo>
                    <a:pt x="16377" y="13832"/>
                  </a:lnTo>
                  <a:lnTo>
                    <a:pt x="16233" y="14168"/>
                  </a:lnTo>
                  <a:lnTo>
                    <a:pt x="16041" y="14456"/>
                  </a:lnTo>
                  <a:lnTo>
                    <a:pt x="15657" y="15033"/>
                  </a:lnTo>
                  <a:lnTo>
                    <a:pt x="15177" y="15513"/>
                  </a:lnTo>
                  <a:lnTo>
                    <a:pt x="14648" y="15945"/>
                  </a:lnTo>
                  <a:lnTo>
                    <a:pt x="14072" y="16281"/>
                  </a:lnTo>
                  <a:lnTo>
                    <a:pt x="13400" y="16617"/>
                  </a:lnTo>
                  <a:lnTo>
                    <a:pt x="12679" y="16809"/>
                  </a:lnTo>
                  <a:lnTo>
                    <a:pt x="11959" y="17002"/>
                  </a:lnTo>
                  <a:lnTo>
                    <a:pt x="11239" y="17098"/>
                  </a:lnTo>
                  <a:lnTo>
                    <a:pt x="10470" y="17098"/>
                  </a:lnTo>
                  <a:lnTo>
                    <a:pt x="9702" y="17098"/>
                  </a:lnTo>
                  <a:lnTo>
                    <a:pt x="8933" y="17002"/>
                  </a:lnTo>
                  <a:lnTo>
                    <a:pt x="8213" y="16809"/>
                  </a:lnTo>
                  <a:lnTo>
                    <a:pt x="7493" y="16617"/>
                  </a:lnTo>
                  <a:lnTo>
                    <a:pt x="4659" y="15513"/>
                  </a:lnTo>
                  <a:lnTo>
                    <a:pt x="4659" y="15513"/>
                  </a:lnTo>
                  <a:lnTo>
                    <a:pt x="3987" y="15273"/>
                  </a:lnTo>
                  <a:lnTo>
                    <a:pt x="3362" y="14888"/>
                  </a:lnTo>
                  <a:lnTo>
                    <a:pt x="2786" y="14504"/>
                  </a:lnTo>
                  <a:lnTo>
                    <a:pt x="2258" y="14072"/>
                  </a:lnTo>
                  <a:lnTo>
                    <a:pt x="1778" y="13544"/>
                  </a:lnTo>
                  <a:lnTo>
                    <a:pt x="1345" y="13015"/>
                  </a:lnTo>
                  <a:lnTo>
                    <a:pt x="961" y="12439"/>
                  </a:lnTo>
                  <a:lnTo>
                    <a:pt x="625" y="11815"/>
                  </a:lnTo>
                  <a:lnTo>
                    <a:pt x="385" y="11190"/>
                  </a:lnTo>
                  <a:lnTo>
                    <a:pt x="193" y="10566"/>
                  </a:lnTo>
                  <a:lnTo>
                    <a:pt x="49" y="9894"/>
                  </a:lnTo>
                  <a:lnTo>
                    <a:pt x="1" y="9173"/>
                  </a:lnTo>
                  <a:lnTo>
                    <a:pt x="1" y="8501"/>
                  </a:lnTo>
                  <a:lnTo>
                    <a:pt x="97" y="7781"/>
                  </a:lnTo>
                  <a:lnTo>
                    <a:pt x="241" y="7108"/>
                  </a:lnTo>
                  <a:lnTo>
                    <a:pt x="433" y="6388"/>
                  </a:lnTo>
                  <a:lnTo>
                    <a:pt x="865" y="5283"/>
                  </a:lnTo>
                  <a:lnTo>
                    <a:pt x="865" y="5283"/>
                  </a:lnTo>
                  <a:lnTo>
                    <a:pt x="1153" y="4611"/>
                  </a:lnTo>
                  <a:lnTo>
                    <a:pt x="1489" y="3987"/>
                  </a:lnTo>
                  <a:lnTo>
                    <a:pt x="1874" y="3362"/>
                  </a:lnTo>
                  <a:lnTo>
                    <a:pt x="2354" y="2786"/>
                  </a:lnTo>
                  <a:lnTo>
                    <a:pt x="2882" y="2258"/>
                  </a:lnTo>
                  <a:lnTo>
                    <a:pt x="3410" y="1778"/>
                  </a:lnTo>
                  <a:lnTo>
                    <a:pt x="4035" y="1345"/>
                  </a:lnTo>
                  <a:lnTo>
                    <a:pt x="4659" y="961"/>
                  </a:lnTo>
                  <a:lnTo>
                    <a:pt x="5283" y="625"/>
                  </a:lnTo>
                  <a:lnTo>
                    <a:pt x="5956" y="385"/>
                  </a:lnTo>
                  <a:lnTo>
                    <a:pt x="6628" y="193"/>
                  </a:lnTo>
                  <a:lnTo>
                    <a:pt x="7348" y="49"/>
                  </a:lnTo>
                  <a:lnTo>
                    <a:pt x="8069" y="1"/>
                  </a:lnTo>
                  <a:lnTo>
                    <a:pt x="8789" y="49"/>
                  </a:lnTo>
                  <a:lnTo>
                    <a:pt x="9462" y="145"/>
                  </a:lnTo>
                  <a:lnTo>
                    <a:pt x="10182" y="385"/>
                  </a:lnTo>
                </a:path>
              </a:pathLst>
            </a:custGeom>
            <a:no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097" name="Google Shape;3097;p46"/>
            <p:cNvSpPr/>
            <p:nvPr/>
          </p:nvSpPr>
          <p:spPr>
            <a:xfrm>
              <a:off x="6865600" y="3796375"/>
              <a:ext cx="94875" cy="111675"/>
            </a:xfrm>
            <a:custGeom>
              <a:avLst/>
              <a:gdLst/>
              <a:ahLst/>
              <a:cxnLst/>
              <a:rect l="l" t="t" r="r" b="b"/>
              <a:pathLst>
                <a:path w="3795" h="4467" extrusionOk="0">
                  <a:moveTo>
                    <a:pt x="1729" y="0"/>
                  </a:moveTo>
                  <a:lnTo>
                    <a:pt x="1393" y="96"/>
                  </a:lnTo>
                  <a:lnTo>
                    <a:pt x="1105" y="240"/>
                  </a:lnTo>
                  <a:lnTo>
                    <a:pt x="817" y="432"/>
                  </a:lnTo>
                  <a:lnTo>
                    <a:pt x="576" y="673"/>
                  </a:lnTo>
                  <a:lnTo>
                    <a:pt x="384" y="961"/>
                  </a:lnTo>
                  <a:lnTo>
                    <a:pt x="288" y="1297"/>
                  </a:lnTo>
                  <a:lnTo>
                    <a:pt x="48" y="2257"/>
                  </a:lnTo>
                  <a:lnTo>
                    <a:pt x="0" y="2594"/>
                  </a:lnTo>
                  <a:lnTo>
                    <a:pt x="0" y="2930"/>
                  </a:lnTo>
                  <a:lnTo>
                    <a:pt x="96" y="3266"/>
                  </a:lnTo>
                  <a:lnTo>
                    <a:pt x="240" y="3602"/>
                  </a:lnTo>
                  <a:lnTo>
                    <a:pt x="432" y="3890"/>
                  </a:lnTo>
                  <a:lnTo>
                    <a:pt x="673" y="4130"/>
                  </a:lnTo>
                  <a:lnTo>
                    <a:pt x="1009" y="4274"/>
                  </a:lnTo>
                  <a:lnTo>
                    <a:pt x="1345" y="4419"/>
                  </a:lnTo>
                  <a:lnTo>
                    <a:pt x="1681" y="4467"/>
                  </a:lnTo>
                  <a:lnTo>
                    <a:pt x="2017" y="4467"/>
                  </a:lnTo>
                  <a:lnTo>
                    <a:pt x="2353" y="4370"/>
                  </a:lnTo>
                  <a:lnTo>
                    <a:pt x="2690" y="4226"/>
                  </a:lnTo>
                  <a:lnTo>
                    <a:pt x="2978" y="4034"/>
                  </a:lnTo>
                  <a:lnTo>
                    <a:pt x="3218" y="3794"/>
                  </a:lnTo>
                  <a:lnTo>
                    <a:pt x="3362" y="3458"/>
                  </a:lnTo>
                  <a:lnTo>
                    <a:pt x="3506" y="3122"/>
                  </a:lnTo>
                  <a:lnTo>
                    <a:pt x="3746" y="2209"/>
                  </a:lnTo>
                  <a:lnTo>
                    <a:pt x="3794" y="1873"/>
                  </a:lnTo>
                  <a:lnTo>
                    <a:pt x="3794" y="1489"/>
                  </a:lnTo>
                  <a:lnTo>
                    <a:pt x="3698" y="1153"/>
                  </a:lnTo>
                  <a:lnTo>
                    <a:pt x="3554" y="865"/>
                  </a:lnTo>
                  <a:lnTo>
                    <a:pt x="3362" y="577"/>
                  </a:lnTo>
                  <a:lnTo>
                    <a:pt x="3122" y="336"/>
                  </a:lnTo>
                  <a:lnTo>
                    <a:pt x="2786" y="144"/>
                  </a:lnTo>
                  <a:lnTo>
                    <a:pt x="2449" y="48"/>
                  </a:lnTo>
                  <a:lnTo>
                    <a:pt x="2113" y="0"/>
                  </a:lnTo>
                  <a:close/>
                </a:path>
              </a:pathLst>
            </a:custGeom>
            <a:solidFill>
              <a:srgbClr val="FFFDFA"/>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098" name="Google Shape;3098;p46"/>
            <p:cNvSpPr/>
            <p:nvPr/>
          </p:nvSpPr>
          <p:spPr>
            <a:xfrm>
              <a:off x="6865600" y="3801175"/>
              <a:ext cx="69650" cy="96075"/>
            </a:xfrm>
            <a:custGeom>
              <a:avLst/>
              <a:gdLst/>
              <a:ahLst/>
              <a:cxnLst/>
              <a:rect l="l" t="t" r="r" b="b"/>
              <a:pathLst>
                <a:path w="2786" h="3843" extrusionOk="0">
                  <a:moveTo>
                    <a:pt x="1201" y="0"/>
                  </a:moveTo>
                  <a:lnTo>
                    <a:pt x="913" y="192"/>
                  </a:lnTo>
                  <a:lnTo>
                    <a:pt x="625" y="433"/>
                  </a:lnTo>
                  <a:lnTo>
                    <a:pt x="432" y="769"/>
                  </a:lnTo>
                  <a:lnTo>
                    <a:pt x="288" y="1105"/>
                  </a:lnTo>
                  <a:lnTo>
                    <a:pt x="48" y="2065"/>
                  </a:lnTo>
                  <a:lnTo>
                    <a:pt x="0" y="2257"/>
                  </a:lnTo>
                  <a:lnTo>
                    <a:pt x="0" y="2498"/>
                  </a:lnTo>
                  <a:lnTo>
                    <a:pt x="48" y="2930"/>
                  </a:lnTo>
                  <a:lnTo>
                    <a:pt x="192" y="3362"/>
                  </a:lnTo>
                  <a:lnTo>
                    <a:pt x="480" y="3698"/>
                  </a:lnTo>
                  <a:lnTo>
                    <a:pt x="673" y="3794"/>
                  </a:lnTo>
                  <a:lnTo>
                    <a:pt x="1009" y="3842"/>
                  </a:lnTo>
                  <a:lnTo>
                    <a:pt x="1297" y="3794"/>
                  </a:lnTo>
                  <a:lnTo>
                    <a:pt x="1633" y="3698"/>
                  </a:lnTo>
                  <a:lnTo>
                    <a:pt x="1921" y="3506"/>
                  </a:lnTo>
                  <a:lnTo>
                    <a:pt x="2161" y="3266"/>
                  </a:lnTo>
                  <a:lnTo>
                    <a:pt x="2401" y="2978"/>
                  </a:lnTo>
                  <a:lnTo>
                    <a:pt x="2546" y="2690"/>
                  </a:lnTo>
                  <a:lnTo>
                    <a:pt x="2690" y="2306"/>
                  </a:lnTo>
                  <a:lnTo>
                    <a:pt x="2786" y="1921"/>
                  </a:lnTo>
                  <a:lnTo>
                    <a:pt x="2786" y="1537"/>
                  </a:lnTo>
                  <a:lnTo>
                    <a:pt x="2690" y="1153"/>
                  </a:lnTo>
                  <a:lnTo>
                    <a:pt x="2594" y="865"/>
                  </a:lnTo>
                  <a:lnTo>
                    <a:pt x="2449" y="577"/>
                  </a:lnTo>
                  <a:lnTo>
                    <a:pt x="2209" y="336"/>
                  </a:lnTo>
                  <a:lnTo>
                    <a:pt x="1969" y="144"/>
                  </a:lnTo>
                  <a:lnTo>
                    <a:pt x="1633" y="0"/>
                  </a:lnTo>
                  <a:close/>
                </a:path>
              </a:pathLst>
            </a:custGeom>
            <a:solidFill>
              <a:srgbClr val="210A0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099" name="Google Shape;3099;p46"/>
            <p:cNvSpPr/>
            <p:nvPr/>
          </p:nvSpPr>
          <p:spPr>
            <a:xfrm>
              <a:off x="6699900" y="3747150"/>
              <a:ext cx="96075" cy="111675"/>
            </a:xfrm>
            <a:custGeom>
              <a:avLst/>
              <a:gdLst/>
              <a:ahLst/>
              <a:cxnLst/>
              <a:rect l="l" t="t" r="r" b="b"/>
              <a:pathLst>
                <a:path w="3843" h="4467" extrusionOk="0">
                  <a:moveTo>
                    <a:pt x="1874" y="0"/>
                  </a:moveTo>
                  <a:lnTo>
                    <a:pt x="1538" y="48"/>
                  </a:lnTo>
                  <a:lnTo>
                    <a:pt x="1201" y="192"/>
                  </a:lnTo>
                  <a:lnTo>
                    <a:pt x="913" y="384"/>
                  </a:lnTo>
                  <a:lnTo>
                    <a:pt x="673" y="624"/>
                  </a:lnTo>
                  <a:lnTo>
                    <a:pt x="481" y="913"/>
                  </a:lnTo>
                  <a:lnTo>
                    <a:pt x="337" y="1249"/>
                  </a:lnTo>
                  <a:lnTo>
                    <a:pt x="49" y="2161"/>
                  </a:lnTo>
                  <a:lnTo>
                    <a:pt x="1" y="2497"/>
                  </a:lnTo>
                  <a:lnTo>
                    <a:pt x="1" y="2834"/>
                  </a:lnTo>
                  <a:lnTo>
                    <a:pt x="49" y="3170"/>
                  </a:lnTo>
                  <a:lnTo>
                    <a:pt x="193" y="3506"/>
                  </a:lnTo>
                  <a:lnTo>
                    <a:pt x="385" y="3794"/>
                  </a:lnTo>
                  <a:lnTo>
                    <a:pt x="625" y="4034"/>
                  </a:lnTo>
                  <a:lnTo>
                    <a:pt x="913" y="4226"/>
                  </a:lnTo>
                  <a:lnTo>
                    <a:pt x="1249" y="4370"/>
                  </a:lnTo>
                  <a:lnTo>
                    <a:pt x="1634" y="4467"/>
                  </a:lnTo>
                  <a:lnTo>
                    <a:pt x="1970" y="4467"/>
                  </a:lnTo>
                  <a:lnTo>
                    <a:pt x="2306" y="4370"/>
                  </a:lnTo>
                  <a:lnTo>
                    <a:pt x="2642" y="4226"/>
                  </a:lnTo>
                  <a:lnTo>
                    <a:pt x="2930" y="4034"/>
                  </a:lnTo>
                  <a:lnTo>
                    <a:pt x="3170" y="3794"/>
                  </a:lnTo>
                  <a:lnTo>
                    <a:pt x="3362" y="3506"/>
                  </a:lnTo>
                  <a:lnTo>
                    <a:pt x="3507" y="3170"/>
                  </a:lnTo>
                  <a:lnTo>
                    <a:pt x="3747" y="2305"/>
                  </a:lnTo>
                  <a:lnTo>
                    <a:pt x="3843" y="1921"/>
                  </a:lnTo>
                  <a:lnTo>
                    <a:pt x="3843" y="1585"/>
                  </a:lnTo>
                  <a:lnTo>
                    <a:pt x="3747" y="1249"/>
                  </a:lnTo>
                  <a:lnTo>
                    <a:pt x="3651" y="913"/>
                  </a:lnTo>
                  <a:lnTo>
                    <a:pt x="3459" y="624"/>
                  </a:lnTo>
                  <a:lnTo>
                    <a:pt x="3218" y="384"/>
                  </a:lnTo>
                  <a:lnTo>
                    <a:pt x="2930" y="192"/>
                  </a:lnTo>
                  <a:lnTo>
                    <a:pt x="2594" y="48"/>
                  </a:lnTo>
                  <a:lnTo>
                    <a:pt x="2210" y="0"/>
                  </a:lnTo>
                  <a:close/>
                </a:path>
              </a:pathLst>
            </a:custGeom>
            <a:solidFill>
              <a:srgbClr val="FFFDFA"/>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100" name="Google Shape;3100;p46"/>
            <p:cNvSpPr/>
            <p:nvPr/>
          </p:nvSpPr>
          <p:spPr>
            <a:xfrm>
              <a:off x="6699900" y="3747150"/>
              <a:ext cx="96075" cy="111675"/>
            </a:xfrm>
            <a:custGeom>
              <a:avLst/>
              <a:gdLst/>
              <a:ahLst/>
              <a:cxnLst/>
              <a:rect l="l" t="t" r="r" b="b"/>
              <a:pathLst>
                <a:path w="3843" h="4467" fill="none" extrusionOk="0">
                  <a:moveTo>
                    <a:pt x="1249" y="4370"/>
                  </a:moveTo>
                  <a:lnTo>
                    <a:pt x="1249" y="4370"/>
                  </a:lnTo>
                  <a:lnTo>
                    <a:pt x="1249" y="4370"/>
                  </a:lnTo>
                  <a:lnTo>
                    <a:pt x="1634" y="4467"/>
                  </a:lnTo>
                  <a:lnTo>
                    <a:pt x="1970" y="4467"/>
                  </a:lnTo>
                  <a:lnTo>
                    <a:pt x="2306" y="4370"/>
                  </a:lnTo>
                  <a:lnTo>
                    <a:pt x="2642" y="4226"/>
                  </a:lnTo>
                  <a:lnTo>
                    <a:pt x="2930" y="4034"/>
                  </a:lnTo>
                  <a:lnTo>
                    <a:pt x="3170" y="3794"/>
                  </a:lnTo>
                  <a:lnTo>
                    <a:pt x="3362" y="3506"/>
                  </a:lnTo>
                  <a:lnTo>
                    <a:pt x="3507" y="3170"/>
                  </a:lnTo>
                  <a:lnTo>
                    <a:pt x="3747" y="2305"/>
                  </a:lnTo>
                  <a:lnTo>
                    <a:pt x="3747" y="2305"/>
                  </a:lnTo>
                  <a:lnTo>
                    <a:pt x="3843" y="1921"/>
                  </a:lnTo>
                  <a:lnTo>
                    <a:pt x="3843" y="1585"/>
                  </a:lnTo>
                  <a:lnTo>
                    <a:pt x="3747" y="1249"/>
                  </a:lnTo>
                  <a:lnTo>
                    <a:pt x="3651" y="913"/>
                  </a:lnTo>
                  <a:lnTo>
                    <a:pt x="3459" y="624"/>
                  </a:lnTo>
                  <a:lnTo>
                    <a:pt x="3218" y="384"/>
                  </a:lnTo>
                  <a:lnTo>
                    <a:pt x="2930" y="192"/>
                  </a:lnTo>
                  <a:lnTo>
                    <a:pt x="2594" y="48"/>
                  </a:lnTo>
                  <a:lnTo>
                    <a:pt x="2594" y="48"/>
                  </a:lnTo>
                  <a:lnTo>
                    <a:pt x="2210" y="0"/>
                  </a:lnTo>
                  <a:lnTo>
                    <a:pt x="1874" y="0"/>
                  </a:lnTo>
                  <a:lnTo>
                    <a:pt x="1538" y="48"/>
                  </a:lnTo>
                  <a:lnTo>
                    <a:pt x="1201" y="192"/>
                  </a:lnTo>
                  <a:lnTo>
                    <a:pt x="913" y="384"/>
                  </a:lnTo>
                  <a:lnTo>
                    <a:pt x="673" y="624"/>
                  </a:lnTo>
                  <a:lnTo>
                    <a:pt x="481" y="913"/>
                  </a:lnTo>
                  <a:lnTo>
                    <a:pt x="337" y="1249"/>
                  </a:lnTo>
                  <a:lnTo>
                    <a:pt x="49" y="2161"/>
                  </a:lnTo>
                  <a:lnTo>
                    <a:pt x="49" y="2161"/>
                  </a:lnTo>
                  <a:lnTo>
                    <a:pt x="1" y="2497"/>
                  </a:lnTo>
                  <a:lnTo>
                    <a:pt x="1" y="2834"/>
                  </a:lnTo>
                  <a:lnTo>
                    <a:pt x="49" y="3170"/>
                  </a:lnTo>
                  <a:lnTo>
                    <a:pt x="193" y="3506"/>
                  </a:lnTo>
                  <a:lnTo>
                    <a:pt x="385" y="3794"/>
                  </a:lnTo>
                  <a:lnTo>
                    <a:pt x="625" y="4034"/>
                  </a:lnTo>
                  <a:lnTo>
                    <a:pt x="913" y="4226"/>
                  </a:lnTo>
                  <a:lnTo>
                    <a:pt x="1249" y="4370"/>
                  </a:lnTo>
                </a:path>
              </a:pathLst>
            </a:custGeom>
            <a:no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101" name="Google Shape;3101;p46"/>
            <p:cNvSpPr/>
            <p:nvPr/>
          </p:nvSpPr>
          <p:spPr>
            <a:xfrm>
              <a:off x="6699900" y="3750750"/>
              <a:ext cx="70875" cy="96075"/>
            </a:xfrm>
            <a:custGeom>
              <a:avLst/>
              <a:gdLst/>
              <a:ahLst/>
              <a:cxnLst/>
              <a:rect l="l" t="t" r="r" b="b"/>
              <a:pathLst>
                <a:path w="2835" h="3843" extrusionOk="0">
                  <a:moveTo>
                    <a:pt x="1297" y="0"/>
                  </a:moveTo>
                  <a:lnTo>
                    <a:pt x="1009" y="192"/>
                  </a:lnTo>
                  <a:lnTo>
                    <a:pt x="721" y="432"/>
                  </a:lnTo>
                  <a:lnTo>
                    <a:pt x="481" y="721"/>
                  </a:lnTo>
                  <a:lnTo>
                    <a:pt x="337" y="1105"/>
                  </a:lnTo>
                  <a:lnTo>
                    <a:pt x="49" y="2017"/>
                  </a:lnTo>
                  <a:lnTo>
                    <a:pt x="1" y="2209"/>
                  </a:lnTo>
                  <a:lnTo>
                    <a:pt x="1" y="2450"/>
                  </a:lnTo>
                  <a:lnTo>
                    <a:pt x="49" y="2882"/>
                  </a:lnTo>
                  <a:lnTo>
                    <a:pt x="193" y="3314"/>
                  </a:lnTo>
                  <a:lnTo>
                    <a:pt x="433" y="3698"/>
                  </a:lnTo>
                  <a:lnTo>
                    <a:pt x="625" y="3746"/>
                  </a:lnTo>
                  <a:lnTo>
                    <a:pt x="961" y="3842"/>
                  </a:lnTo>
                  <a:lnTo>
                    <a:pt x="1249" y="3794"/>
                  </a:lnTo>
                  <a:lnTo>
                    <a:pt x="1586" y="3698"/>
                  </a:lnTo>
                  <a:lnTo>
                    <a:pt x="1874" y="3554"/>
                  </a:lnTo>
                  <a:lnTo>
                    <a:pt x="2114" y="3314"/>
                  </a:lnTo>
                  <a:lnTo>
                    <a:pt x="2354" y="3074"/>
                  </a:lnTo>
                  <a:lnTo>
                    <a:pt x="2546" y="2738"/>
                  </a:lnTo>
                  <a:lnTo>
                    <a:pt x="2690" y="2353"/>
                  </a:lnTo>
                  <a:lnTo>
                    <a:pt x="2786" y="1969"/>
                  </a:lnTo>
                  <a:lnTo>
                    <a:pt x="2834" y="1585"/>
                  </a:lnTo>
                  <a:lnTo>
                    <a:pt x="2786" y="1249"/>
                  </a:lnTo>
                  <a:lnTo>
                    <a:pt x="2690" y="913"/>
                  </a:lnTo>
                  <a:lnTo>
                    <a:pt x="2498" y="625"/>
                  </a:lnTo>
                  <a:lnTo>
                    <a:pt x="2306" y="384"/>
                  </a:lnTo>
                  <a:lnTo>
                    <a:pt x="2066" y="192"/>
                  </a:lnTo>
                  <a:lnTo>
                    <a:pt x="1778" y="48"/>
                  </a:lnTo>
                  <a:lnTo>
                    <a:pt x="1538" y="0"/>
                  </a:lnTo>
                  <a:close/>
                </a:path>
              </a:pathLst>
            </a:custGeom>
            <a:solidFill>
              <a:srgbClr val="210A0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102" name="Google Shape;3102;p46"/>
            <p:cNvSpPr/>
            <p:nvPr/>
          </p:nvSpPr>
          <p:spPr>
            <a:xfrm>
              <a:off x="6961650" y="3846800"/>
              <a:ext cx="134475" cy="144100"/>
            </a:xfrm>
            <a:custGeom>
              <a:avLst/>
              <a:gdLst/>
              <a:ahLst/>
              <a:cxnLst/>
              <a:rect l="l" t="t" r="r" b="b"/>
              <a:pathLst>
                <a:path w="5379" h="5764" extrusionOk="0">
                  <a:moveTo>
                    <a:pt x="2642" y="0"/>
                  </a:moveTo>
                  <a:lnTo>
                    <a:pt x="2113" y="96"/>
                  </a:lnTo>
                  <a:lnTo>
                    <a:pt x="1633" y="288"/>
                  </a:lnTo>
                  <a:lnTo>
                    <a:pt x="1153" y="577"/>
                  </a:lnTo>
                  <a:lnTo>
                    <a:pt x="769" y="961"/>
                  </a:lnTo>
                  <a:lnTo>
                    <a:pt x="432" y="1441"/>
                  </a:lnTo>
                  <a:lnTo>
                    <a:pt x="192" y="1969"/>
                  </a:lnTo>
                  <a:lnTo>
                    <a:pt x="48" y="2546"/>
                  </a:lnTo>
                  <a:lnTo>
                    <a:pt x="0" y="3074"/>
                  </a:lnTo>
                  <a:lnTo>
                    <a:pt x="48" y="3650"/>
                  </a:lnTo>
                  <a:lnTo>
                    <a:pt x="192" y="4178"/>
                  </a:lnTo>
                  <a:lnTo>
                    <a:pt x="432" y="4611"/>
                  </a:lnTo>
                  <a:lnTo>
                    <a:pt x="769" y="5043"/>
                  </a:lnTo>
                  <a:lnTo>
                    <a:pt x="1201" y="5379"/>
                  </a:lnTo>
                  <a:lnTo>
                    <a:pt x="1441" y="5523"/>
                  </a:lnTo>
                  <a:lnTo>
                    <a:pt x="1681" y="5619"/>
                  </a:lnTo>
                  <a:lnTo>
                    <a:pt x="1921" y="5715"/>
                  </a:lnTo>
                  <a:lnTo>
                    <a:pt x="2209" y="5763"/>
                  </a:lnTo>
                  <a:lnTo>
                    <a:pt x="2738" y="5763"/>
                  </a:lnTo>
                  <a:lnTo>
                    <a:pt x="3266" y="5667"/>
                  </a:lnTo>
                  <a:lnTo>
                    <a:pt x="3746" y="5475"/>
                  </a:lnTo>
                  <a:lnTo>
                    <a:pt x="4178" y="5187"/>
                  </a:lnTo>
                  <a:lnTo>
                    <a:pt x="4611" y="4803"/>
                  </a:lnTo>
                  <a:lnTo>
                    <a:pt x="4947" y="4323"/>
                  </a:lnTo>
                  <a:lnTo>
                    <a:pt x="5187" y="3794"/>
                  </a:lnTo>
                  <a:lnTo>
                    <a:pt x="5331" y="3218"/>
                  </a:lnTo>
                  <a:lnTo>
                    <a:pt x="5379" y="2690"/>
                  </a:lnTo>
                  <a:lnTo>
                    <a:pt x="5331" y="2113"/>
                  </a:lnTo>
                  <a:lnTo>
                    <a:pt x="5187" y="1585"/>
                  </a:lnTo>
                  <a:lnTo>
                    <a:pt x="4947" y="1153"/>
                  </a:lnTo>
                  <a:lnTo>
                    <a:pt x="4611" y="721"/>
                  </a:lnTo>
                  <a:lnTo>
                    <a:pt x="4178" y="384"/>
                  </a:lnTo>
                  <a:lnTo>
                    <a:pt x="3938" y="240"/>
                  </a:lnTo>
                  <a:lnTo>
                    <a:pt x="3698" y="144"/>
                  </a:lnTo>
                  <a:lnTo>
                    <a:pt x="3458" y="48"/>
                  </a:lnTo>
                  <a:lnTo>
                    <a:pt x="3170" y="0"/>
                  </a:lnTo>
                  <a:close/>
                </a:path>
              </a:pathLst>
            </a:custGeom>
            <a:solidFill>
              <a:srgbClr val="D3641A"/>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103" name="Google Shape;3103;p46"/>
            <p:cNvSpPr/>
            <p:nvPr/>
          </p:nvSpPr>
          <p:spPr>
            <a:xfrm>
              <a:off x="6961650" y="3846800"/>
              <a:ext cx="134475" cy="144100"/>
            </a:xfrm>
            <a:custGeom>
              <a:avLst/>
              <a:gdLst/>
              <a:ahLst/>
              <a:cxnLst/>
              <a:rect l="l" t="t" r="r" b="b"/>
              <a:pathLst>
                <a:path w="5379" h="5764" fill="none" extrusionOk="0">
                  <a:moveTo>
                    <a:pt x="192" y="1969"/>
                  </a:moveTo>
                  <a:lnTo>
                    <a:pt x="192" y="1969"/>
                  </a:lnTo>
                  <a:lnTo>
                    <a:pt x="48" y="2546"/>
                  </a:lnTo>
                  <a:lnTo>
                    <a:pt x="0" y="3074"/>
                  </a:lnTo>
                  <a:lnTo>
                    <a:pt x="48" y="3650"/>
                  </a:lnTo>
                  <a:lnTo>
                    <a:pt x="192" y="4178"/>
                  </a:lnTo>
                  <a:lnTo>
                    <a:pt x="432" y="4611"/>
                  </a:lnTo>
                  <a:lnTo>
                    <a:pt x="769" y="5043"/>
                  </a:lnTo>
                  <a:lnTo>
                    <a:pt x="1201" y="5379"/>
                  </a:lnTo>
                  <a:lnTo>
                    <a:pt x="1441" y="5523"/>
                  </a:lnTo>
                  <a:lnTo>
                    <a:pt x="1681" y="5619"/>
                  </a:lnTo>
                  <a:lnTo>
                    <a:pt x="1681" y="5619"/>
                  </a:lnTo>
                  <a:lnTo>
                    <a:pt x="1921" y="5715"/>
                  </a:lnTo>
                  <a:lnTo>
                    <a:pt x="2209" y="5763"/>
                  </a:lnTo>
                  <a:lnTo>
                    <a:pt x="2738" y="5763"/>
                  </a:lnTo>
                  <a:lnTo>
                    <a:pt x="3266" y="5667"/>
                  </a:lnTo>
                  <a:lnTo>
                    <a:pt x="3746" y="5475"/>
                  </a:lnTo>
                  <a:lnTo>
                    <a:pt x="4178" y="5187"/>
                  </a:lnTo>
                  <a:lnTo>
                    <a:pt x="4611" y="4803"/>
                  </a:lnTo>
                  <a:lnTo>
                    <a:pt x="4947" y="4323"/>
                  </a:lnTo>
                  <a:lnTo>
                    <a:pt x="5187" y="3794"/>
                  </a:lnTo>
                  <a:lnTo>
                    <a:pt x="5187" y="3794"/>
                  </a:lnTo>
                  <a:lnTo>
                    <a:pt x="5331" y="3218"/>
                  </a:lnTo>
                  <a:lnTo>
                    <a:pt x="5379" y="2690"/>
                  </a:lnTo>
                  <a:lnTo>
                    <a:pt x="5331" y="2113"/>
                  </a:lnTo>
                  <a:lnTo>
                    <a:pt x="5187" y="1585"/>
                  </a:lnTo>
                  <a:lnTo>
                    <a:pt x="4947" y="1153"/>
                  </a:lnTo>
                  <a:lnTo>
                    <a:pt x="4611" y="721"/>
                  </a:lnTo>
                  <a:lnTo>
                    <a:pt x="4178" y="384"/>
                  </a:lnTo>
                  <a:lnTo>
                    <a:pt x="3938" y="240"/>
                  </a:lnTo>
                  <a:lnTo>
                    <a:pt x="3698" y="144"/>
                  </a:lnTo>
                  <a:lnTo>
                    <a:pt x="3698" y="144"/>
                  </a:lnTo>
                  <a:lnTo>
                    <a:pt x="3458" y="48"/>
                  </a:lnTo>
                  <a:lnTo>
                    <a:pt x="3170" y="0"/>
                  </a:lnTo>
                  <a:lnTo>
                    <a:pt x="2642" y="0"/>
                  </a:lnTo>
                  <a:lnTo>
                    <a:pt x="2113" y="96"/>
                  </a:lnTo>
                  <a:lnTo>
                    <a:pt x="1633" y="288"/>
                  </a:lnTo>
                  <a:lnTo>
                    <a:pt x="1153" y="577"/>
                  </a:lnTo>
                  <a:lnTo>
                    <a:pt x="769" y="961"/>
                  </a:lnTo>
                  <a:lnTo>
                    <a:pt x="432" y="1441"/>
                  </a:lnTo>
                  <a:lnTo>
                    <a:pt x="192" y="1969"/>
                  </a:lnTo>
                </a:path>
              </a:pathLst>
            </a:custGeom>
            <a:no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104" name="Google Shape;3104;p46"/>
            <p:cNvSpPr/>
            <p:nvPr/>
          </p:nvSpPr>
          <p:spPr>
            <a:xfrm>
              <a:off x="6991650" y="3876800"/>
              <a:ext cx="80475" cy="85275"/>
            </a:xfrm>
            <a:custGeom>
              <a:avLst/>
              <a:gdLst/>
              <a:ahLst/>
              <a:cxnLst/>
              <a:rect l="l" t="t" r="r" b="b"/>
              <a:pathLst>
                <a:path w="3219" h="3411" extrusionOk="0">
                  <a:moveTo>
                    <a:pt x="1442" y="1"/>
                  </a:moveTo>
                  <a:lnTo>
                    <a:pt x="1201" y="97"/>
                  </a:lnTo>
                  <a:lnTo>
                    <a:pt x="961" y="193"/>
                  </a:lnTo>
                  <a:lnTo>
                    <a:pt x="769" y="337"/>
                  </a:lnTo>
                  <a:lnTo>
                    <a:pt x="577" y="481"/>
                  </a:lnTo>
                  <a:lnTo>
                    <a:pt x="385" y="673"/>
                  </a:lnTo>
                  <a:lnTo>
                    <a:pt x="241" y="913"/>
                  </a:lnTo>
                  <a:lnTo>
                    <a:pt x="145" y="1153"/>
                  </a:lnTo>
                  <a:lnTo>
                    <a:pt x="49" y="1490"/>
                  </a:lnTo>
                  <a:lnTo>
                    <a:pt x="1" y="1826"/>
                  </a:lnTo>
                  <a:lnTo>
                    <a:pt x="49" y="2162"/>
                  </a:lnTo>
                  <a:lnTo>
                    <a:pt x="145" y="2450"/>
                  </a:lnTo>
                  <a:lnTo>
                    <a:pt x="289" y="2738"/>
                  </a:lnTo>
                  <a:lnTo>
                    <a:pt x="481" y="2978"/>
                  </a:lnTo>
                  <a:lnTo>
                    <a:pt x="721" y="3171"/>
                  </a:lnTo>
                  <a:lnTo>
                    <a:pt x="1009" y="3315"/>
                  </a:lnTo>
                  <a:lnTo>
                    <a:pt x="1249" y="3363"/>
                  </a:lnTo>
                  <a:lnTo>
                    <a:pt x="1538" y="3411"/>
                  </a:lnTo>
                  <a:lnTo>
                    <a:pt x="1778" y="3411"/>
                  </a:lnTo>
                  <a:lnTo>
                    <a:pt x="2018" y="3315"/>
                  </a:lnTo>
                  <a:lnTo>
                    <a:pt x="2258" y="3219"/>
                  </a:lnTo>
                  <a:lnTo>
                    <a:pt x="2450" y="3075"/>
                  </a:lnTo>
                  <a:lnTo>
                    <a:pt x="2642" y="2930"/>
                  </a:lnTo>
                  <a:lnTo>
                    <a:pt x="2834" y="2738"/>
                  </a:lnTo>
                  <a:lnTo>
                    <a:pt x="2978" y="2498"/>
                  </a:lnTo>
                  <a:lnTo>
                    <a:pt x="3074" y="2258"/>
                  </a:lnTo>
                  <a:lnTo>
                    <a:pt x="3170" y="1922"/>
                  </a:lnTo>
                  <a:lnTo>
                    <a:pt x="3219" y="1586"/>
                  </a:lnTo>
                  <a:lnTo>
                    <a:pt x="3170" y="1250"/>
                  </a:lnTo>
                  <a:lnTo>
                    <a:pt x="3074" y="961"/>
                  </a:lnTo>
                  <a:lnTo>
                    <a:pt x="2930" y="673"/>
                  </a:lnTo>
                  <a:lnTo>
                    <a:pt x="2738" y="433"/>
                  </a:lnTo>
                  <a:lnTo>
                    <a:pt x="2498" y="241"/>
                  </a:lnTo>
                  <a:lnTo>
                    <a:pt x="2210" y="97"/>
                  </a:lnTo>
                  <a:lnTo>
                    <a:pt x="1970" y="49"/>
                  </a:lnTo>
                  <a:lnTo>
                    <a:pt x="1682" y="1"/>
                  </a:lnTo>
                  <a:close/>
                </a:path>
              </a:pathLst>
            </a:custGeom>
            <a:solidFill>
              <a:srgbClr val="BF501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105" name="Google Shape;3105;p46"/>
            <p:cNvSpPr/>
            <p:nvPr/>
          </p:nvSpPr>
          <p:spPr>
            <a:xfrm>
              <a:off x="6991650" y="3876800"/>
              <a:ext cx="80475" cy="85275"/>
            </a:xfrm>
            <a:custGeom>
              <a:avLst/>
              <a:gdLst/>
              <a:ahLst/>
              <a:cxnLst/>
              <a:rect l="l" t="t" r="r" b="b"/>
              <a:pathLst>
                <a:path w="3219" h="3411" fill="none" extrusionOk="0">
                  <a:moveTo>
                    <a:pt x="1682" y="1"/>
                  </a:moveTo>
                  <a:lnTo>
                    <a:pt x="1682" y="1"/>
                  </a:lnTo>
                  <a:lnTo>
                    <a:pt x="1442" y="1"/>
                  </a:lnTo>
                  <a:lnTo>
                    <a:pt x="1201" y="97"/>
                  </a:lnTo>
                  <a:lnTo>
                    <a:pt x="961" y="193"/>
                  </a:lnTo>
                  <a:lnTo>
                    <a:pt x="769" y="337"/>
                  </a:lnTo>
                  <a:lnTo>
                    <a:pt x="577" y="481"/>
                  </a:lnTo>
                  <a:lnTo>
                    <a:pt x="385" y="673"/>
                  </a:lnTo>
                  <a:lnTo>
                    <a:pt x="241" y="913"/>
                  </a:lnTo>
                  <a:lnTo>
                    <a:pt x="145" y="1153"/>
                  </a:lnTo>
                  <a:lnTo>
                    <a:pt x="145" y="1153"/>
                  </a:lnTo>
                  <a:lnTo>
                    <a:pt x="49" y="1490"/>
                  </a:lnTo>
                  <a:lnTo>
                    <a:pt x="1" y="1826"/>
                  </a:lnTo>
                  <a:lnTo>
                    <a:pt x="49" y="2162"/>
                  </a:lnTo>
                  <a:lnTo>
                    <a:pt x="145" y="2450"/>
                  </a:lnTo>
                  <a:lnTo>
                    <a:pt x="289" y="2738"/>
                  </a:lnTo>
                  <a:lnTo>
                    <a:pt x="481" y="2978"/>
                  </a:lnTo>
                  <a:lnTo>
                    <a:pt x="721" y="3171"/>
                  </a:lnTo>
                  <a:lnTo>
                    <a:pt x="1009" y="3315"/>
                  </a:lnTo>
                  <a:lnTo>
                    <a:pt x="1009" y="3315"/>
                  </a:lnTo>
                  <a:lnTo>
                    <a:pt x="1249" y="3363"/>
                  </a:lnTo>
                  <a:lnTo>
                    <a:pt x="1538" y="3411"/>
                  </a:lnTo>
                  <a:lnTo>
                    <a:pt x="1538" y="3411"/>
                  </a:lnTo>
                  <a:lnTo>
                    <a:pt x="1778" y="3411"/>
                  </a:lnTo>
                  <a:lnTo>
                    <a:pt x="2018" y="3315"/>
                  </a:lnTo>
                  <a:lnTo>
                    <a:pt x="2258" y="3219"/>
                  </a:lnTo>
                  <a:lnTo>
                    <a:pt x="2450" y="3075"/>
                  </a:lnTo>
                  <a:lnTo>
                    <a:pt x="2642" y="2930"/>
                  </a:lnTo>
                  <a:lnTo>
                    <a:pt x="2834" y="2738"/>
                  </a:lnTo>
                  <a:lnTo>
                    <a:pt x="2978" y="2498"/>
                  </a:lnTo>
                  <a:lnTo>
                    <a:pt x="3074" y="2258"/>
                  </a:lnTo>
                  <a:lnTo>
                    <a:pt x="3074" y="2258"/>
                  </a:lnTo>
                  <a:lnTo>
                    <a:pt x="3170" y="1922"/>
                  </a:lnTo>
                  <a:lnTo>
                    <a:pt x="3219" y="1586"/>
                  </a:lnTo>
                  <a:lnTo>
                    <a:pt x="3170" y="1250"/>
                  </a:lnTo>
                  <a:lnTo>
                    <a:pt x="3074" y="961"/>
                  </a:lnTo>
                  <a:lnTo>
                    <a:pt x="2930" y="673"/>
                  </a:lnTo>
                  <a:lnTo>
                    <a:pt x="2738" y="433"/>
                  </a:lnTo>
                  <a:lnTo>
                    <a:pt x="2498" y="241"/>
                  </a:lnTo>
                  <a:lnTo>
                    <a:pt x="2210" y="97"/>
                  </a:lnTo>
                  <a:lnTo>
                    <a:pt x="2210" y="97"/>
                  </a:lnTo>
                  <a:lnTo>
                    <a:pt x="1970" y="49"/>
                  </a:lnTo>
                  <a:lnTo>
                    <a:pt x="1682" y="1"/>
                  </a:lnTo>
                </a:path>
              </a:pathLst>
            </a:custGeom>
            <a:no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106" name="Google Shape;3106;p46"/>
            <p:cNvSpPr/>
            <p:nvPr/>
          </p:nvSpPr>
          <p:spPr>
            <a:xfrm>
              <a:off x="6618250" y="3496200"/>
              <a:ext cx="552325" cy="428650"/>
            </a:xfrm>
            <a:custGeom>
              <a:avLst/>
              <a:gdLst/>
              <a:ahLst/>
              <a:cxnLst/>
              <a:rect l="l" t="t" r="r" b="b"/>
              <a:pathLst>
                <a:path w="22093" h="17146" extrusionOk="0">
                  <a:moveTo>
                    <a:pt x="9078" y="1"/>
                  </a:moveTo>
                  <a:lnTo>
                    <a:pt x="8357" y="49"/>
                  </a:lnTo>
                  <a:lnTo>
                    <a:pt x="7589" y="97"/>
                  </a:lnTo>
                  <a:lnTo>
                    <a:pt x="6869" y="241"/>
                  </a:lnTo>
                  <a:lnTo>
                    <a:pt x="6196" y="481"/>
                  </a:lnTo>
                  <a:lnTo>
                    <a:pt x="5476" y="769"/>
                  </a:lnTo>
                  <a:lnTo>
                    <a:pt x="4804" y="1105"/>
                  </a:lnTo>
                  <a:lnTo>
                    <a:pt x="4179" y="1538"/>
                  </a:lnTo>
                  <a:lnTo>
                    <a:pt x="3555" y="2066"/>
                  </a:lnTo>
                  <a:lnTo>
                    <a:pt x="2979" y="2690"/>
                  </a:lnTo>
                  <a:lnTo>
                    <a:pt x="2402" y="3411"/>
                  </a:lnTo>
                  <a:lnTo>
                    <a:pt x="1922" y="4179"/>
                  </a:lnTo>
                  <a:lnTo>
                    <a:pt x="1442" y="5092"/>
                  </a:lnTo>
                  <a:lnTo>
                    <a:pt x="961" y="6100"/>
                  </a:lnTo>
                  <a:lnTo>
                    <a:pt x="577" y="7205"/>
                  </a:lnTo>
                  <a:lnTo>
                    <a:pt x="337" y="8069"/>
                  </a:lnTo>
                  <a:lnTo>
                    <a:pt x="193" y="8934"/>
                  </a:lnTo>
                  <a:lnTo>
                    <a:pt x="49" y="9846"/>
                  </a:lnTo>
                  <a:lnTo>
                    <a:pt x="1" y="10711"/>
                  </a:lnTo>
                  <a:lnTo>
                    <a:pt x="145" y="10518"/>
                  </a:lnTo>
                  <a:lnTo>
                    <a:pt x="673" y="10038"/>
                  </a:lnTo>
                  <a:lnTo>
                    <a:pt x="1490" y="9318"/>
                  </a:lnTo>
                  <a:lnTo>
                    <a:pt x="2546" y="8453"/>
                  </a:lnTo>
                  <a:lnTo>
                    <a:pt x="3123" y="8021"/>
                  </a:lnTo>
                  <a:lnTo>
                    <a:pt x="3795" y="7637"/>
                  </a:lnTo>
                  <a:lnTo>
                    <a:pt x="4515" y="7253"/>
                  </a:lnTo>
                  <a:lnTo>
                    <a:pt x="5236" y="6869"/>
                  </a:lnTo>
                  <a:lnTo>
                    <a:pt x="6004" y="6580"/>
                  </a:lnTo>
                  <a:lnTo>
                    <a:pt x="6821" y="6292"/>
                  </a:lnTo>
                  <a:lnTo>
                    <a:pt x="7637" y="6148"/>
                  </a:lnTo>
                  <a:lnTo>
                    <a:pt x="8453" y="6052"/>
                  </a:lnTo>
                  <a:lnTo>
                    <a:pt x="8549" y="6724"/>
                  </a:lnTo>
                  <a:lnTo>
                    <a:pt x="8694" y="7397"/>
                  </a:lnTo>
                  <a:lnTo>
                    <a:pt x="8838" y="7973"/>
                  </a:lnTo>
                  <a:lnTo>
                    <a:pt x="9030" y="8549"/>
                  </a:lnTo>
                  <a:lnTo>
                    <a:pt x="9174" y="9030"/>
                  </a:lnTo>
                  <a:lnTo>
                    <a:pt x="9414" y="9510"/>
                  </a:lnTo>
                  <a:lnTo>
                    <a:pt x="9606" y="9942"/>
                  </a:lnTo>
                  <a:lnTo>
                    <a:pt x="9846" y="10326"/>
                  </a:lnTo>
                  <a:lnTo>
                    <a:pt x="10374" y="11047"/>
                  </a:lnTo>
                  <a:lnTo>
                    <a:pt x="10903" y="11623"/>
                  </a:lnTo>
                  <a:lnTo>
                    <a:pt x="11431" y="12055"/>
                  </a:lnTo>
                  <a:lnTo>
                    <a:pt x="12007" y="12391"/>
                  </a:lnTo>
                  <a:lnTo>
                    <a:pt x="12536" y="12680"/>
                  </a:lnTo>
                  <a:lnTo>
                    <a:pt x="13064" y="12824"/>
                  </a:lnTo>
                  <a:lnTo>
                    <a:pt x="13544" y="12968"/>
                  </a:lnTo>
                  <a:lnTo>
                    <a:pt x="13976" y="13016"/>
                  </a:lnTo>
                  <a:lnTo>
                    <a:pt x="14601" y="13064"/>
                  </a:lnTo>
                  <a:lnTo>
                    <a:pt x="14841" y="13064"/>
                  </a:lnTo>
                  <a:lnTo>
                    <a:pt x="14505" y="12824"/>
                  </a:lnTo>
                  <a:lnTo>
                    <a:pt x="14168" y="12487"/>
                  </a:lnTo>
                  <a:lnTo>
                    <a:pt x="13832" y="12055"/>
                  </a:lnTo>
                  <a:lnTo>
                    <a:pt x="13544" y="11575"/>
                  </a:lnTo>
                  <a:lnTo>
                    <a:pt x="13208" y="11047"/>
                  </a:lnTo>
                  <a:lnTo>
                    <a:pt x="12968" y="10518"/>
                  </a:lnTo>
                  <a:lnTo>
                    <a:pt x="12440" y="9366"/>
                  </a:lnTo>
                  <a:lnTo>
                    <a:pt x="12007" y="8213"/>
                  </a:lnTo>
                  <a:lnTo>
                    <a:pt x="11671" y="7301"/>
                  </a:lnTo>
                  <a:lnTo>
                    <a:pt x="11431" y="6388"/>
                  </a:lnTo>
                  <a:lnTo>
                    <a:pt x="11575" y="6484"/>
                  </a:lnTo>
                  <a:lnTo>
                    <a:pt x="11767" y="6772"/>
                  </a:lnTo>
                  <a:lnTo>
                    <a:pt x="12391" y="7589"/>
                  </a:lnTo>
                  <a:lnTo>
                    <a:pt x="13112" y="8693"/>
                  </a:lnTo>
                  <a:lnTo>
                    <a:pt x="13928" y="9990"/>
                  </a:lnTo>
                  <a:lnTo>
                    <a:pt x="15321" y="12391"/>
                  </a:lnTo>
                  <a:lnTo>
                    <a:pt x="15945" y="13448"/>
                  </a:lnTo>
                  <a:lnTo>
                    <a:pt x="15657" y="13928"/>
                  </a:lnTo>
                  <a:lnTo>
                    <a:pt x="15081" y="14937"/>
                  </a:lnTo>
                  <a:lnTo>
                    <a:pt x="14793" y="15465"/>
                  </a:lnTo>
                  <a:lnTo>
                    <a:pt x="14601" y="15993"/>
                  </a:lnTo>
                  <a:lnTo>
                    <a:pt x="14505" y="16329"/>
                  </a:lnTo>
                  <a:lnTo>
                    <a:pt x="14505" y="16474"/>
                  </a:lnTo>
                  <a:lnTo>
                    <a:pt x="14553" y="16522"/>
                  </a:lnTo>
                  <a:lnTo>
                    <a:pt x="14601" y="16522"/>
                  </a:lnTo>
                  <a:lnTo>
                    <a:pt x="14697" y="16474"/>
                  </a:lnTo>
                  <a:lnTo>
                    <a:pt x="14889" y="16281"/>
                  </a:lnTo>
                  <a:lnTo>
                    <a:pt x="15465" y="15609"/>
                  </a:lnTo>
                  <a:lnTo>
                    <a:pt x="15753" y="15369"/>
                  </a:lnTo>
                  <a:lnTo>
                    <a:pt x="16089" y="15129"/>
                  </a:lnTo>
                  <a:lnTo>
                    <a:pt x="16426" y="14889"/>
                  </a:lnTo>
                  <a:lnTo>
                    <a:pt x="16858" y="14793"/>
                  </a:lnTo>
                  <a:lnTo>
                    <a:pt x="17290" y="14745"/>
                  </a:lnTo>
                  <a:lnTo>
                    <a:pt x="17530" y="14793"/>
                  </a:lnTo>
                  <a:lnTo>
                    <a:pt x="17770" y="14841"/>
                  </a:lnTo>
                  <a:lnTo>
                    <a:pt x="18010" y="14937"/>
                  </a:lnTo>
                  <a:lnTo>
                    <a:pt x="18251" y="15033"/>
                  </a:lnTo>
                  <a:lnTo>
                    <a:pt x="18539" y="15225"/>
                  </a:lnTo>
                  <a:lnTo>
                    <a:pt x="18827" y="15465"/>
                  </a:lnTo>
                  <a:lnTo>
                    <a:pt x="18923" y="15561"/>
                  </a:lnTo>
                  <a:lnTo>
                    <a:pt x="19067" y="15897"/>
                  </a:lnTo>
                  <a:lnTo>
                    <a:pt x="19163" y="16137"/>
                  </a:lnTo>
                  <a:lnTo>
                    <a:pt x="19163" y="16426"/>
                  </a:lnTo>
                  <a:lnTo>
                    <a:pt x="19163" y="16762"/>
                  </a:lnTo>
                  <a:lnTo>
                    <a:pt x="19115" y="17146"/>
                  </a:lnTo>
                  <a:lnTo>
                    <a:pt x="19355" y="16858"/>
                  </a:lnTo>
                  <a:lnTo>
                    <a:pt x="19979" y="16089"/>
                  </a:lnTo>
                  <a:lnTo>
                    <a:pt x="20364" y="15465"/>
                  </a:lnTo>
                  <a:lnTo>
                    <a:pt x="20748" y="14793"/>
                  </a:lnTo>
                  <a:lnTo>
                    <a:pt x="21180" y="14024"/>
                  </a:lnTo>
                  <a:lnTo>
                    <a:pt x="21516" y="13208"/>
                  </a:lnTo>
                  <a:lnTo>
                    <a:pt x="21804" y="12295"/>
                  </a:lnTo>
                  <a:lnTo>
                    <a:pt x="21997" y="11335"/>
                  </a:lnTo>
                  <a:lnTo>
                    <a:pt x="22045" y="10807"/>
                  </a:lnTo>
                  <a:lnTo>
                    <a:pt x="22093" y="10278"/>
                  </a:lnTo>
                  <a:lnTo>
                    <a:pt x="22093" y="9750"/>
                  </a:lnTo>
                  <a:lnTo>
                    <a:pt x="22045" y="9222"/>
                  </a:lnTo>
                  <a:lnTo>
                    <a:pt x="21949" y="8693"/>
                  </a:lnTo>
                  <a:lnTo>
                    <a:pt x="21804" y="8165"/>
                  </a:lnTo>
                  <a:lnTo>
                    <a:pt x="21612" y="7589"/>
                  </a:lnTo>
                  <a:lnTo>
                    <a:pt x="21420" y="7061"/>
                  </a:lnTo>
                  <a:lnTo>
                    <a:pt x="21132" y="6484"/>
                  </a:lnTo>
                  <a:lnTo>
                    <a:pt x="20748" y="5908"/>
                  </a:lnTo>
                  <a:lnTo>
                    <a:pt x="20364" y="5380"/>
                  </a:lnTo>
                  <a:lnTo>
                    <a:pt x="19883" y="4803"/>
                  </a:lnTo>
                  <a:lnTo>
                    <a:pt x="19211" y="4179"/>
                  </a:lnTo>
                  <a:lnTo>
                    <a:pt x="18347" y="3459"/>
                  </a:lnTo>
                  <a:lnTo>
                    <a:pt x="17290" y="2738"/>
                  </a:lnTo>
                  <a:lnTo>
                    <a:pt x="16137" y="2018"/>
                  </a:lnTo>
                  <a:lnTo>
                    <a:pt x="14841" y="1394"/>
                  </a:lnTo>
                  <a:lnTo>
                    <a:pt x="14168" y="1105"/>
                  </a:lnTo>
                  <a:lnTo>
                    <a:pt x="13496" y="817"/>
                  </a:lnTo>
                  <a:lnTo>
                    <a:pt x="12776" y="577"/>
                  </a:lnTo>
                  <a:lnTo>
                    <a:pt x="12055" y="385"/>
                  </a:lnTo>
                  <a:lnTo>
                    <a:pt x="11287" y="241"/>
                  </a:lnTo>
                  <a:lnTo>
                    <a:pt x="10567" y="97"/>
                  </a:lnTo>
                  <a:lnTo>
                    <a:pt x="9798" y="1"/>
                  </a:lnTo>
                  <a:close/>
                </a:path>
              </a:pathLst>
            </a:custGeom>
            <a:solidFill>
              <a:srgbClr val="210A0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107" name="Google Shape;3107;p46"/>
            <p:cNvSpPr/>
            <p:nvPr/>
          </p:nvSpPr>
          <p:spPr>
            <a:xfrm>
              <a:off x="6618250" y="3496200"/>
              <a:ext cx="552325" cy="428650"/>
            </a:xfrm>
            <a:custGeom>
              <a:avLst/>
              <a:gdLst/>
              <a:ahLst/>
              <a:cxnLst/>
              <a:rect l="l" t="t" r="r" b="b"/>
              <a:pathLst>
                <a:path w="22093" h="17146" fill="none" extrusionOk="0">
                  <a:moveTo>
                    <a:pt x="19883" y="4803"/>
                  </a:moveTo>
                  <a:lnTo>
                    <a:pt x="19883" y="4803"/>
                  </a:lnTo>
                  <a:lnTo>
                    <a:pt x="19211" y="4179"/>
                  </a:lnTo>
                  <a:lnTo>
                    <a:pt x="18347" y="3459"/>
                  </a:lnTo>
                  <a:lnTo>
                    <a:pt x="17290" y="2738"/>
                  </a:lnTo>
                  <a:lnTo>
                    <a:pt x="16137" y="2018"/>
                  </a:lnTo>
                  <a:lnTo>
                    <a:pt x="14841" y="1394"/>
                  </a:lnTo>
                  <a:lnTo>
                    <a:pt x="14168" y="1105"/>
                  </a:lnTo>
                  <a:lnTo>
                    <a:pt x="13496" y="817"/>
                  </a:lnTo>
                  <a:lnTo>
                    <a:pt x="12776" y="577"/>
                  </a:lnTo>
                  <a:lnTo>
                    <a:pt x="12055" y="385"/>
                  </a:lnTo>
                  <a:lnTo>
                    <a:pt x="11287" y="241"/>
                  </a:lnTo>
                  <a:lnTo>
                    <a:pt x="10567" y="97"/>
                  </a:lnTo>
                  <a:lnTo>
                    <a:pt x="9798" y="1"/>
                  </a:lnTo>
                  <a:lnTo>
                    <a:pt x="9078" y="1"/>
                  </a:lnTo>
                  <a:lnTo>
                    <a:pt x="8357" y="49"/>
                  </a:lnTo>
                  <a:lnTo>
                    <a:pt x="7589" y="97"/>
                  </a:lnTo>
                  <a:lnTo>
                    <a:pt x="6869" y="241"/>
                  </a:lnTo>
                  <a:lnTo>
                    <a:pt x="6196" y="481"/>
                  </a:lnTo>
                  <a:lnTo>
                    <a:pt x="5476" y="769"/>
                  </a:lnTo>
                  <a:lnTo>
                    <a:pt x="4804" y="1105"/>
                  </a:lnTo>
                  <a:lnTo>
                    <a:pt x="4179" y="1538"/>
                  </a:lnTo>
                  <a:lnTo>
                    <a:pt x="3555" y="2066"/>
                  </a:lnTo>
                  <a:lnTo>
                    <a:pt x="2979" y="2690"/>
                  </a:lnTo>
                  <a:lnTo>
                    <a:pt x="2402" y="3411"/>
                  </a:lnTo>
                  <a:lnTo>
                    <a:pt x="1922" y="4179"/>
                  </a:lnTo>
                  <a:lnTo>
                    <a:pt x="1442" y="5092"/>
                  </a:lnTo>
                  <a:lnTo>
                    <a:pt x="961" y="6100"/>
                  </a:lnTo>
                  <a:lnTo>
                    <a:pt x="577" y="7205"/>
                  </a:lnTo>
                  <a:lnTo>
                    <a:pt x="577" y="7205"/>
                  </a:lnTo>
                  <a:lnTo>
                    <a:pt x="337" y="8069"/>
                  </a:lnTo>
                  <a:lnTo>
                    <a:pt x="193" y="8934"/>
                  </a:lnTo>
                  <a:lnTo>
                    <a:pt x="49" y="9846"/>
                  </a:lnTo>
                  <a:lnTo>
                    <a:pt x="1" y="10711"/>
                  </a:lnTo>
                  <a:lnTo>
                    <a:pt x="1" y="10711"/>
                  </a:lnTo>
                  <a:lnTo>
                    <a:pt x="145" y="10518"/>
                  </a:lnTo>
                  <a:lnTo>
                    <a:pt x="673" y="10038"/>
                  </a:lnTo>
                  <a:lnTo>
                    <a:pt x="1490" y="9318"/>
                  </a:lnTo>
                  <a:lnTo>
                    <a:pt x="2546" y="8453"/>
                  </a:lnTo>
                  <a:lnTo>
                    <a:pt x="3123" y="8021"/>
                  </a:lnTo>
                  <a:lnTo>
                    <a:pt x="3795" y="7637"/>
                  </a:lnTo>
                  <a:lnTo>
                    <a:pt x="4515" y="7253"/>
                  </a:lnTo>
                  <a:lnTo>
                    <a:pt x="5236" y="6869"/>
                  </a:lnTo>
                  <a:lnTo>
                    <a:pt x="6004" y="6580"/>
                  </a:lnTo>
                  <a:lnTo>
                    <a:pt x="6821" y="6292"/>
                  </a:lnTo>
                  <a:lnTo>
                    <a:pt x="7637" y="6148"/>
                  </a:lnTo>
                  <a:lnTo>
                    <a:pt x="8453" y="6052"/>
                  </a:lnTo>
                  <a:lnTo>
                    <a:pt x="8453" y="6052"/>
                  </a:lnTo>
                  <a:lnTo>
                    <a:pt x="8549" y="6724"/>
                  </a:lnTo>
                  <a:lnTo>
                    <a:pt x="8694" y="7397"/>
                  </a:lnTo>
                  <a:lnTo>
                    <a:pt x="8838" y="7973"/>
                  </a:lnTo>
                  <a:lnTo>
                    <a:pt x="9030" y="8549"/>
                  </a:lnTo>
                  <a:lnTo>
                    <a:pt x="9174" y="9030"/>
                  </a:lnTo>
                  <a:lnTo>
                    <a:pt x="9414" y="9510"/>
                  </a:lnTo>
                  <a:lnTo>
                    <a:pt x="9606" y="9942"/>
                  </a:lnTo>
                  <a:lnTo>
                    <a:pt x="9846" y="10326"/>
                  </a:lnTo>
                  <a:lnTo>
                    <a:pt x="10374" y="11047"/>
                  </a:lnTo>
                  <a:lnTo>
                    <a:pt x="10903" y="11623"/>
                  </a:lnTo>
                  <a:lnTo>
                    <a:pt x="11431" y="12055"/>
                  </a:lnTo>
                  <a:lnTo>
                    <a:pt x="12007" y="12391"/>
                  </a:lnTo>
                  <a:lnTo>
                    <a:pt x="12536" y="12680"/>
                  </a:lnTo>
                  <a:lnTo>
                    <a:pt x="13064" y="12824"/>
                  </a:lnTo>
                  <a:lnTo>
                    <a:pt x="13544" y="12968"/>
                  </a:lnTo>
                  <a:lnTo>
                    <a:pt x="13976" y="13016"/>
                  </a:lnTo>
                  <a:lnTo>
                    <a:pt x="14601" y="13064"/>
                  </a:lnTo>
                  <a:lnTo>
                    <a:pt x="14841" y="13064"/>
                  </a:lnTo>
                  <a:lnTo>
                    <a:pt x="14841" y="13064"/>
                  </a:lnTo>
                  <a:lnTo>
                    <a:pt x="14505" y="12824"/>
                  </a:lnTo>
                  <a:lnTo>
                    <a:pt x="14168" y="12487"/>
                  </a:lnTo>
                  <a:lnTo>
                    <a:pt x="13832" y="12055"/>
                  </a:lnTo>
                  <a:lnTo>
                    <a:pt x="13544" y="11575"/>
                  </a:lnTo>
                  <a:lnTo>
                    <a:pt x="13208" y="11047"/>
                  </a:lnTo>
                  <a:lnTo>
                    <a:pt x="12968" y="10518"/>
                  </a:lnTo>
                  <a:lnTo>
                    <a:pt x="12440" y="9366"/>
                  </a:lnTo>
                  <a:lnTo>
                    <a:pt x="12007" y="8213"/>
                  </a:lnTo>
                  <a:lnTo>
                    <a:pt x="11671" y="7301"/>
                  </a:lnTo>
                  <a:lnTo>
                    <a:pt x="11431" y="6388"/>
                  </a:lnTo>
                  <a:lnTo>
                    <a:pt x="11431" y="6388"/>
                  </a:lnTo>
                  <a:lnTo>
                    <a:pt x="11575" y="6484"/>
                  </a:lnTo>
                  <a:lnTo>
                    <a:pt x="11767" y="6772"/>
                  </a:lnTo>
                  <a:lnTo>
                    <a:pt x="12391" y="7589"/>
                  </a:lnTo>
                  <a:lnTo>
                    <a:pt x="13112" y="8693"/>
                  </a:lnTo>
                  <a:lnTo>
                    <a:pt x="13928" y="9990"/>
                  </a:lnTo>
                  <a:lnTo>
                    <a:pt x="15321" y="12391"/>
                  </a:lnTo>
                  <a:lnTo>
                    <a:pt x="15945" y="13448"/>
                  </a:lnTo>
                  <a:lnTo>
                    <a:pt x="15945" y="13448"/>
                  </a:lnTo>
                  <a:lnTo>
                    <a:pt x="15657" y="13928"/>
                  </a:lnTo>
                  <a:lnTo>
                    <a:pt x="15081" y="14937"/>
                  </a:lnTo>
                  <a:lnTo>
                    <a:pt x="14793" y="15465"/>
                  </a:lnTo>
                  <a:lnTo>
                    <a:pt x="14601" y="15993"/>
                  </a:lnTo>
                  <a:lnTo>
                    <a:pt x="14505" y="16329"/>
                  </a:lnTo>
                  <a:lnTo>
                    <a:pt x="14505" y="16474"/>
                  </a:lnTo>
                  <a:lnTo>
                    <a:pt x="14553" y="16522"/>
                  </a:lnTo>
                  <a:lnTo>
                    <a:pt x="14553" y="16522"/>
                  </a:lnTo>
                  <a:lnTo>
                    <a:pt x="14601" y="16522"/>
                  </a:lnTo>
                  <a:lnTo>
                    <a:pt x="14697" y="16474"/>
                  </a:lnTo>
                  <a:lnTo>
                    <a:pt x="14889" y="16281"/>
                  </a:lnTo>
                  <a:lnTo>
                    <a:pt x="15465" y="15609"/>
                  </a:lnTo>
                  <a:lnTo>
                    <a:pt x="15465" y="15609"/>
                  </a:lnTo>
                  <a:lnTo>
                    <a:pt x="15753" y="15369"/>
                  </a:lnTo>
                  <a:lnTo>
                    <a:pt x="16089" y="15129"/>
                  </a:lnTo>
                  <a:lnTo>
                    <a:pt x="16426" y="14889"/>
                  </a:lnTo>
                  <a:lnTo>
                    <a:pt x="16858" y="14793"/>
                  </a:lnTo>
                  <a:lnTo>
                    <a:pt x="17290" y="14745"/>
                  </a:lnTo>
                  <a:lnTo>
                    <a:pt x="17530" y="14793"/>
                  </a:lnTo>
                  <a:lnTo>
                    <a:pt x="17770" y="14841"/>
                  </a:lnTo>
                  <a:lnTo>
                    <a:pt x="18010" y="14937"/>
                  </a:lnTo>
                  <a:lnTo>
                    <a:pt x="18251" y="15033"/>
                  </a:lnTo>
                  <a:lnTo>
                    <a:pt x="18539" y="15225"/>
                  </a:lnTo>
                  <a:lnTo>
                    <a:pt x="18827" y="15465"/>
                  </a:lnTo>
                  <a:lnTo>
                    <a:pt x="18827" y="15465"/>
                  </a:lnTo>
                  <a:lnTo>
                    <a:pt x="18923" y="15561"/>
                  </a:lnTo>
                  <a:lnTo>
                    <a:pt x="19067" y="15897"/>
                  </a:lnTo>
                  <a:lnTo>
                    <a:pt x="19163" y="16137"/>
                  </a:lnTo>
                  <a:lnTo>
                    <a:pt x="19163" y="16426"/>
                  </a:lnTo>
                  <a:lnTo>
                    <a:pt x="19163" y="16762"/>
                  </a:lnTo>
                  <a:lnTo>
                    <a:pt x="19115" y="17146"/>
                  </a:lnTo>
                  <a:lnTo>
                    <a:pt x="19115" y="17146"/>
                  </a:lnTo>
                  <a:lnTo>
                    <a:pt x="19355" y="16858"/>
                  </a:lnTo>
                  <a:lnTo>
                    <a:pt x="19979" y="16089"/>
                  </a:lnTo>
                  <a:lnTo>
                    <a:pt x="20364" y="15465"/>
                  </a:lnTo>
                  <a:lnTo>
                    <a:pt x="20748" y="14793"/>
                  </a:lnTo>
                  <a:lnTo>
                    <a:pt x="21180" y="14024"/>
                  </a:lnTo>
                  <a:lnTo>
                    <a:pt x="21516" y="13208"/>
                  </a:lnTo>
                  <a:lnTo>
                    <a:pt x="21804" y="12295"/>
                  </a:lnTo>
                  <a:lnTo>
                    <a:pt x="21997" y="11335"/>
                  </a:lnTo>
                  <a:lnTo>
                    <a:pt x="22045" y="10807"/>
                  </a:lnTo>
                  <a:lnTo>
                    <a:pt x="22093" y="10278"/>
                  </a:lnTo>
                  <a:lnTo>
                    <a:pt x="22093" y="9750"/>
                  </a:lnTo>
                  <a:lnTo>
                    <a:pt x="22045" y="9222"/>
                  </a:lnTo>
                  <a:lnTo>
                    <a:pt x="21949" y="8693"/>
                  </a:lnTo>
                  <a:lnTo>
                    <a:pt x="21804" y="8165"/>
                  </a:lnTo>
                  <a:lnTo>
                    <a:pt x="21612" y="7589"/>
                  </a:lnTo>
                  <a:lnTo>
                    <a:pt x="21420" y="7061"/>
                  </a:lnTo>
                  <a:lnTo>
                    <a:pt x="21132" y="6484"/>
                  </a:lnTo>
                  <a:lnTo>
                    <a:pt x="20748" y="5908"/>
                  </a:lnTo>
                  <a:lnTo>
                    <a:pt x="20364" y="5380"/>
                  </a:lnTo>
                  <a:lnTo>
                    <a:pt x="19883" y="4803"/>
                  </a:lnTo>
                </a:path>
              </a:pathLst>
            </a:custGeom>
            <a:no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108" name="Google Shape;3108;p46"/>
            <p:cNvSpPr/>
            <p:nvPr/>
          </p:nvSpPr>
          <p:spPr>
            <a:xfrm>
              <a:off x="6752725" y="3519025"/>
              <a:ext cx="86475" cy="33650"/>
            </a:xfrm>
            <a:custGeom>
              <a:avLst/>
              <a:gdLst/>
              <a:ahLst/>
              <a:cxnLst/>
              <a:rect l="l" t="t" r="r" b="b"/>
              <a:pathLst>
                <a:path w="3459" h="1346" extrusionOk="0">
                  <a:moveTo>
                    <a:pt x="1586" y="0"/>
                  </a:moveTo>
                  <a:lnTo>
                    <a:pt x="1201" y="48"/>
                  </a:lnTo>
                  <a:lnTo>
                    <a:pt x="817" y="144"/>
                  </a:lnTo>
                  <a:lnTo>
                    <a:pt x="481" y="241"/>
                  </a:lnTo>
                  <a:lnTo>
                    <a:pt x="241" y="337"/>
                  </a:lnTo>
                  <a:lnTo>
                    <a:pt x="49" y="481"/>
                  </a:lnTo>
                  <a:lnTo>
                    <a:pt x="1" y="577"/>
                  </a:lnTo>
                  <a:lnTo>
                    <a:pt x="1" y="673"/>
                  </a:lnTo>
                  <a:lnTo>
                    <a:pt x="1" y="769"/>
                  </a:lnTo>
                  <a:lnTo>
                    <a:pt x="49" y="865"/>
                  </a:lnTo>
                  <a:lnTo>
                    <a:pt x="145" y="1009"/>
                  </a:lnTo>
                  <a:lnTo>
                    <a:pt x="289" y="1105"/>
                  </a:lnTo>
                  <a:lnTo>
                    <a:pt x="577" y="1249"/>
                  </a:lnTo>
                  <a:lnTo>
                    <a:pt x="913" y="1297"/>
                  </a:lnTo>
                  <a:lnTo>
                    <a:pt x="1346" y="1345"/>
                  </a:lnTo>
                  <a:lnTo>
                    <a:pt x="1730" y="1297"/>
                  </a:lnTo>
                  <a:lnTo>
                    <a:pt x="2114" y="1249"/>
                  </a:lnTo>
                  <a:lnTo>
                    <a:pt x="2498" y="1153"/>
                  </a:lnTo>
                  <a:lnTo>
                    <a:pt x="2834" y="1057"/>
                  </a:lnTo>
                  <a:lnTo>
                    <a:pt x="3122" y="913"/>
                  </a:lnTo>
                  <a:lnTo>
                    <a:pt x="3315" y="721"/>
                  </a:lnTo>
                  <a:lnTo>
                    <a:pt x="3459" y="577"/>
                  </a:lnTo>
                  <a:lnTo>
                    <a:pt x="3459" y="481"/>
                  </a:lnTo>
                  <a:lnTo>
                    <a:pt x="3459" y="385"/>
                  </a:lnTo>
                  <a:lnTo>
                    <a:pt x="3363" y="289"/>
                  </a:lnTo>
                  <a:lnTo>
                    <a:pt x="3267" y="241"/>
                  </a:lnTo>
                  <a:lnTo>
                    <a:pt x="2930" y="96"/>
                  </a:lnTo>
                  <a:lnTo>
                    <a:pt x="2498" y="0"/>
                  </a:lnTo>
                  <a:close/>
                </a:path>
              </a:pathLst>
            </a:custGeom>
            <a:solidFill>
              <a:srgbClr val="422D2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109" name="Google Shape;3109;p46"/>
            <p:cNvSpPr/>
            <p:nvPr/>
          </p:nvSpPr>
          <p:spPr>
            <a:xfrm>
              <a:off x="6752725" y="3519025"/>
              <a:ext cx="86475" cy="33650"/>
            </a:xfrm>
            <a:custGeom>
              <a:avLst/>
              <a:gdLst/>
              <a:ahLst/>
              <a:cxnLst/>
              <a:rect l="l" t="t" r="r" b="b"/>
              <a:pathLst>
                <a:path w="3459" h="1346" fill="none" extrusionOk="0">
                  <a:moveTo>
                    <a:pt x="2018" y="0"/>
                  </a:moveTo>
                  <a:lnTo>
                    <a:pt x="2018" y="0"/>
                  </a:lnTo>
                  <a:lnTo>
                    <a:pt x="1586" y="0"/>
                  </a:lnTo>
                  <a:lnTo>
                    <a:pt x="1201" y="48"/>
                  </a:lnTo>
                  <a:lnTo>
                    <a:pt x="817" y="144"/>
                  </a:lnTo>
                  <a:lnTo>
                    <a:pt x="481" y="241"/>
                  </a:lnTo>
                  <a:lnTo>
                    <a:pt x="241" y="337"/>
                  </a:lnTo>
                  <a:lnTo>
                    <a:pt x="49" y="481"/>
                  </a:lnTo>
                  <a:lnTo>
                    <a:pt x="1" y="577"/>
                  </a:lnTo>
                  <a:lnTo>
                    <a:pt x="1" y="673"/>
                  </a:lnTo>
                  <a:lnTo>
                    <a:pt x="1" y="769"/>
                  </a:lnTo>
                  <a:lnTo>
                    <a:pt x="49" y="865"/>
                  </a:lnTo>
                  <a:lnTo>
                    <a:pt x="49" y="865"/>
                  </a:lnTo>
                  <a:lnTo>
                    <a:pt x="145" y="1009"/>
                  </a:lnTo>
                  <a:lnTo>
                    <a:pt x="289" y="1105"/>
                  </a:lnTo>
                  <a:lnTo>
                    <a:pt x="577" y="1249"/>
                  </a:lnTo>
                  <a:lnTo>
                    <a:pt x="913" y="1297"/>
                  </a:lnTo>
                  <a:lnTo>
                    <a:pt x="1346" y="1345"/>
                  </a:lnTo>
                  <a:lnTo>
                    <a:pt x="1346" y="1345"/>
                  </a:lnTo>
                  <a:lnTo>
                    <a:pt x="1730" y="1297"/>
                  </a:lnTo>
                  <a:lnTo>
                    <a:pt x="2114" y="1249"/>
                  </a:lnTo>
                  <a:lnTo>
                    <a:pt x="2498" y="1153"/>
                  </a:lnTo>
                  <a:lnTo>
                    <a:pt x="2834" y="1057"/>
                  </a:lnTo>
                  <a:lnTo>
                    <a:pt x="3122" y="913"/>
                  </a:lnTo>
                  <a:lnTo>
                    <a:pt x="3315" y="721"/>
                  </a:lnTo>
                  <a:lnTo>
                    <a:pt x="3459" y="577"/>
                  </a:lnTo>
                  <a:lnTo>
                    <a:pt x="3459" y="481"/>
                  </a:lnTo>
                  <a:lnTo>
                    <a:pt x="3459" y="385"/>
                  </a:lnTo>
                  <a:lnTo>
                    <a:pt x="3459" y="385"/>
                  </a:lnTo>
                  <a:lnTo>
                    <a:pt x="3363" y="289"/>
                  </a:lnTo>
                  <a:lnTo>
                    <a:pt x="3267" y="241"/>
                  </a:lnTo>
                  <a:lnTo>
                    <a:pt x="2930" y="96"/>
                  </a:lnTo>
                  <a:lnTo>
                    <a:pt x="2498" y="0"/>
                  </a:lnTo>
                  <a:lnTo>
                    <a:pt x="2018" y="0"/>
                  </a:lnTo>
                </a:path>
              </a:pathLst>
            </a:custGeom>
            <a:no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110" name="Google Shape;3110;p46"/>
            <p:cNvSpPr/>
            <p:nvPr/>
          </p:nvSpPr>
          <p:spPr>
            <a:xfrm>
              <a:off x="6795950" y="3555050"/>
              <a:ext cx="48050" cy="28825"/>
            </a:xfrm>
            <a:custGeom>
              <a:avLst/>
              <a:gdLst/>
              <a:ahLst/>
              <a:cxnLst/>
              <a:rect l="l" t="t" r="r" b="b"/>
              <a:pathLst>
                <a:path w="1922" h="1153" extrusionOk="0">
                  <a:moveTo>
                    <a:pt x="1153" y="0"/>
                  </a:moveTo>
                  <a:lnTo>
                    <a:pt x="865" y="96"/>
                  </a:lnTo>
                  <a:lnTo>
                    <a:pt x="577" y="240"/>
                  </a:lnTo>
                  <a:lnTo>
                    <a:pt x="289" y="384"/>
                  </a:lnTo>
                  <a:lnTo>
                    <a:pt x="97" y="576"/>
                  </a:lnTo>
                  <a:lnTo>
                    <a:pt x="1" y="721"/>
                  </a:lnTo>
                  <a:lnTo>
                    <a:pt x="1" y="817"/>
                  </a:lnTo>
                  <a:lnTo>
                    <a:pt x="1" y="913"/>
                  </a:lnTo>
                  <a:lnTo>
                    <a:pt x="49" y="961"/>
                  </a:lnTo>
                  <a:lnTo>
                    <a:pt x="145" y="1057"/>
                  </a:lnTo>
                  <a:lnTo>
                    <a:pt x="385" y="1153"/>
                  </a:lnTo>
                  <a:lnTo>
                    <a:pt x="913" y="1153"/>
                  </a:lnTo>
                  <a:lnTo>
                    <a:pt x="1201" y="1057"/>
                  </a:lnTo>
                  <a:lnTo>
                    <a:pt x="1441" y="961"/>
                  </a:lnTo>
                  <a:lnTo>
                    <a:pt x="1634" y="817"/>
                  </a:lnTo>
                  <a:lnTo>
                    <a:pt x="1826" y="672"/>
                  </a:lnTo>
                  <a:lnTo>
                    <a:pt x="1922" y="480"/>
                  </a:lnTo>
                  <a:lnTo>
                    <a:pt x="1922" y="288"/>
                  </a:lnTo>
                  <a:lnTo>
                    <a:pt x="1826" y="144"/>
                  </a:lnTo>
                  <a:lnTo>
                    <a:pt x="1778" y="48"/>
                  </a:lnTo>
                  <a:lnTo>
                    <a:pt x="1682" y="0"/>
                  </a:lnTo>
                  <a:close/>
                </a:path>
              </a:pathLst>
            </a:custGeom>
            <a:solidFill>
              <a:srgbClr val="422D2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111" name="Google Shape;3111;p46"/>
            <p:cNvSpPr/>
            <p:nvPr/>
          </p:nvSpPr>
          <p:spPr>
            <a:xfrm>
              <a:off x="6795950" y="3555050"/>
              <a:ext cx="48050" cy="28825"/>
            </a:xfrm>
            <a:custGeom>
              <a:avLst/>
              <a:gdLst/>
              <a:ahLst/>
              <a:cxnLst/>
              <a:rect l="l" t="t" r="r" b="b"/>
              <a:pathLst>
                <a:path w="1922" h="1153" fill="none" extrusionOk="0">
                  <a:moveTo>
                    <a:pt x="1441" y="0"/>
                  </a:moveTo>
                  <a:lnTo>
                    <a:pt x="1441" y="0"/>
                  </a:lnTo>
                  <a:lnTo>
                    <a:pt x="1153" y="0"/>
                  </a:lnTo>
                  <a:lnTo>
                    <a:pt x="865" y="96"/>
                  </a:lnTo>
                  <a:lnTo>
                    <a:pt x="577" y="240"/>
                  </a:lnTo>
                  <a:lnTo>
                    <a:pt x="289" y="384"/>
                  </a:lnTo>
                  <a:lnTo>
                    <a:pt x="97" y="576"/>
                  </a:lnTo>
                  <a:lnTo>
                    <a:pt x="1" y="721"/>
                  </a:lnTo>
                  <a:lnTo>
                    <a:pt x="1" y="817"/>
                  </a:lnTo>
                  <a:lnTo>
                    <a:pt x="1" y="913"/>
                  </a:lnTo>
                  <a:lnTo>
                    <a:pt x="49" y="961"/>
                  </a:lnTo>
                  <a:lnTo>
                    <a:pt x="145" y="1057"/>
                  </a:lnTo>
                  <a:lnTo>
                    <a:pt x="145" y="1057"/>
                  </a:lnTo>
                  <a:lnTo>
                    <a:pt x="385" y="1153"/>
                  </a:lnTo>
                  <a:lnTo>
                    <a:pt x="625" y="1153"/>
                  </a:lnTo>
                  <a:lnTo>
                    <a:pt x="625" y="1153"/>
                  </a:lnTo>
                  <a:lnTo>
                    <a:pt x="913" y="1153"/>
                  </a:lnTo>
                  <a:lnTo>
                    <a:pt x="1201" y="1057"/>
                  </a:lnTo>
                  <a:lnTo>
                    <a:pt x="1441" y="961"/>
                  </a:lnTo>
                  <a:lnTo>
                    <a:pt x="1634" y="817"/>
                  </a:lnTo>
                  <a:lnTo>
                    <a:pt x="1826" y="672"/>
                  </a:lnTo>
                  <a:lnTo>
                    <a:pt x="1922" y="480"/>
                  </a:lnTo>
                  <a:lnTo>
                    <a:pt x="1922" y="288"/>
                  </a:lnTo>
                  <a:lnTo>
                    <a:pt x="1826" y="144"/>
                  </a:lnTo>
                  <a:lnTo>
                    <a:pt x="1826" y="144"/>
                  </a:lnTo>
                  <a:lnTo>
                    <a:pt x="1778" y="48"/>
                  </a:lnTo>
                  <a:lnTo>
                    <a:pt x="1682" y="0"/>
                  </a:lnTo>
                  <a:lnTo>
                    <a:pt x="1441" y="0"/>
                  </a:lnTo>
                </a:path>
              </a:pathLst>
            </a:custGeom>
            <a:no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112" name="Google Shape;3112;p46"/>
            <p:cNvSpPr/>
            <p:nvPr/>
          </p:nvSpPr>
          <p:spPr>
            <a:xfrm>
              <a:off x="7099725" y="3657100"/>
              <a:ext cx="34825" cy="56450"/>
            </a:xfrm>
            <a:custGeom>
              <a:avLst/>
              <a:gdLst/>
              <a:ahLst/>
              <a:cxnLst/>
              <a:rect l="l" t="t" r="r" b="b"/>
              <a:pathLst>
                <a:path w="1393" h="2258" extrusionOk="0">
                  <a:moveTo>
                    <a:pt x="288" y="0"/>
                  </a:moveTo>
                  <a:lnTo>
                    <a:pt x="192" y="96"/>
                  </a:lnTo>
                  <a:lnTo>
                    <a:pt x="144" y="192"/>
                  </a:lnTo>
                  <a:lnTo>
                    <a:pt x="96" y="336"/>
                  </a:lnTo>
                  <a:lnTo>
                    <a:pt x="0" y="721"/>
                  </a:lnTo>
                  <a:lnTo>
                    <a:pt x="48" y="1105"/>
                  </a:lnTo>
                  <a:lnTo>
                    <a:pt x="144" y="1537"/>
                  </a:lnTo>
                  <a:lnTo>
                    <a:pt x="288" y="1921"/>
                  </a:lnTo>
                  <a:lnTo>
                    <a:pt x="384" y="2065"/>
                  </a:lnTo>
                  <a:lnTo>
                    <a:pt x="528" y="2161"/>
                  </a:lnTo>
                  <a:lnTo>
                    <a:pt x="672" y="2257"/>
                  </a:lnTo>
                  <a:lnTo>
                    <a:pt x="1009" y="2257"/>
                  </a:lnTo>
                  <a:lnTo>
                    <a:pt x="1105" y="2161"/>
                  </a:lnTo>
                  <a:lnTo>
                    <a:pt x="1249" y="2065"/>
                  </a:lnTo>
                  <a:lnTo>
                    <a:pt x="1297" y="1969"/>
                  </a:lnTo>
                  <a:lnTo>
                    <a:pt x="1345" y="1825"/>
                  </a:lnTo>
                  <a:lnTo>
                    <a:pt x="1393" y="1633"/>
                  </a:lnTo>
                  <a:lnTo>
                    <a:pt x="1345" y="1249"/>
                  </a:lnTo>
                  <a:lnTo>
                    <a:pt x="1249" y="865"/>
                  </a:lnTo>
                  <a:lnTo>
                    <a:pt x="1105" y="529"/>
                  </a:lnTo>
                  <a:lnTo>
                    <a:pt x="865" y="192"/>
                  </a:lnTo>
                  <a:lnTo>
                    <a:pt x="720" y="96"/>
                  </a:lnTo>
                  <a:lnTo>
                    <a:pt x="576" y="0"/>
                  </a:lnTo>
                  <a:close/>
                </a:path>
              </a:pathLst>
            </a:custGeom>
            <a:solidFill>
              <a:srgbClr val="422D2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113" name="Google Shape;3113;p46"/>
            <p:cNvSpPr/>
            <p:nvPr/>
          </p:nvSpPr>
          <p:spPr>
            <a:xfrm>
              <a:off x="7099725" y="3657100"/>
              <a:ext cx="34825" cy="56450"/>
            </a:xfrm>
            <a:custGeom>
              <a:avLst/>
              <a:gdLst/>
              <a:ahLst/>
              <a:cxnLst/>
              <a:rect l="l" t="t" r="r" b="b"/>
              <a:pathLst>
                <a:path w="1393" h="2258" fill="none" extrusionOk="0">
                  <a:moveTo>
                    <a:pt x="432" y="0"/>
                  </a:moveTo>
                  <a:lnTo>
                    <a:pt x="432" y="0"/>
                  </a:lnTo>
                  <a:lnTo>
                    <a:pt x="288" y="0"/>
                  </a:lnTo>
                  <a:lnTo>
                    <a:pt x="192" y="96"/>
                  </a:lnTo>
                  <a:lnTo>
                    <a:pt x="144" y="192"/>
                  </a:lnTo>
                  <a:lnTo>
                    <a:pt x="96" y="336"/>
                  </a:lnTo>
                  <a:lnTo>
                    <a:pt x="0" y="721"/>
                  </a:lnTo>
                  <a:lnTo>
                    <a:pt x="48" y="1105"/>
                  </a:lnTo>
                  <a:lnTo>
                    <a:pt x="48" y="1105"/>
                  </a:lnTo>
                  <a:lnTo>
                    <a:pt x="144" y="1537"/>
                  </a:lnTo>
                  <a:lnTo>
                    <a:pt x="288" y="1921"/>
                  </a:lnTo>
                  <a:lnTo>
                    <a:pt x="384" y="2065"/>
                  </a:lnTo>
                  <a:lnTo>
                    <a:pt x="528" y="2161"/>
                  </a:lnTo>
                  <a:lnTo>
                    <a:pt x="672" y="2257"/>
                  </a:lnTo>
                  <a:lnTo>
                    <a:pt x="817" y="2257"/>
                  </a:lnTo>
                  <a:lnTo>
                    <a:pt x="817" y="2257"/>
                  </a:lnTo>
                  <a:lnTo>
                    <a:pt x="817" y="2257"/>
                  </a:lnTo>
                  <a:lnTo>
                    <a:pt x="817" y="2257"/>
                  </a:lnTo>
                  <a:lnTo>
                    <a:pt x="1009" y="2257"/>
                  </a:lnTo>
                  <a:lnTo>
                    <a:pt x="1105" y="2161"/>
                  </a:lnTo>
                  <a:lnTo>
                    <a:pt x="1249" y="2065"/>
                  </a:lnTo>
                  <a:lnTo>
                    <a:pt x="1297" y="1969"/>
                  </a:lnTo>
                  <a:lnTo>
                    <a:pt x="1345" y="1825"/>
                  </a:lnTo>
                  <a:lnTo>
                    <a:pt x="1393" y="1633"/>
                  </a:lnTo>
                  <a:lnTo>
                    <a:pt x="1345" y="1249"/>
                  </a:lnTo>
                  <a:lnTo>
                    <a:pt x="1249" y="865"/>
                  </a:lnTo>
                  <a:lnTo>
                    <a:pt x="1105" y="529"/>
                  </a:lnTo>
                  <a:lnTo>
                    <a:pt x="865" y="192"/>
                  </a:lnTo>
                  <a:lnTo>
                    <a:pt x="720" y="96"/>
                  </a:lnTo>
                  <a:lnTo>
                    <a:pt x="576" y="0"/>
                  </a:lnTo>
                  <a:lnTo>
                    <a:pt x="576" y="0"/>
                  </a:lnTo>
                  <a:lnTo>
                    <a:pt x="432" y="0"/>
                  </a:lnTo>
                </a:path>
              </a:pathLst>
            </a:custGeom>
            <a:no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114" name="Google Shape;3114;p46"/>
            <p:cNvSpPr/>
            <p:nvPr/>
          </p:nvSpPr>
          <p:spPr>
            <a:xfrm>
              <a:off x="7064900" y="3670300"/>
              <a:ext cx="24025" cy="39650"/>
            </a:xfrm>
            <a:custGeom>
              <a:avLst/>
              <a:gdLst/>
              <a:ahLst/>
              <a:cxnLst/>
              <a:rect l="l" t="t" r="r" b="b"/>
              <a:pathLst>
                <a:path w="961" h="1586" extrusionOk="0">
                  <a:moveTo>
                    <a:pt x="192" y="1"/>
                  </a:moveTo>
                  <a:lnTo>
                    <a:pt x="144" y="49"/>
                  </a:lnTo>
                  <a:lnTo>
                    <a:pt x="48" y="241"/>
                  </a:lnTo>
                  <a:lnTo>
                    <a:pt x="0" y="529"/>
                  </a:lnTo>
                  <a:lnTo>
                    <a:pt x="0" y="817"/>
                  </a:lnTo>
                  <a:lnTo>
                    <a:pt x="96" y="1105"/>
                  </a:lnTo>
                  <a:lnTo>
                    <a:pt x="192" y="1345"/>
                  </a:lnTo>
                  <a:lnTo>
                    <a:pt x="337" y="1537"/>
                  </a:lnTo>
                  <a:lnTo>
                    <a:pt x="481" y="1585"/>
                  </a:lnTo>
                  <a:lnTo>
                    <a:pt x="673" y="1585"/>
                  </a:lnTo>
                  <a:lnTo>
                    <a:pt x="769" y="1537"/>
                  </a:lnTo>
                  <a:lnTo>
                    <a:pt x="865" y="1489"/>
                  </a:lnTo>
                  <a:lnTo>
                    <a:pt x="913" y="1393"/>
                  </a:lnTo>
                  <a:lnTo>
                    <a:pt x="961" y="1153"/>
                  </a:lnTo>
                  <a:lnTo>
                    <a:pt x="961" y="913"/>
                  </a:lnTo>
                  <a:lnTo>
                    <a:pt x="865" y="625"/>
                  </a:lnTo>
                  <a:lnTo>
                    <a:pt x="769" y="385"/>
                  </a:lnTo>
                  <a:lnTo>
                    <a:pt x="577" y="145"/>
                  </a:lnTo>
                  <a:lnTo>
                    <a:pt x="385" y="1"/>
                  </a:lnTo>
                  <a:close/>
                </a:path>
              </a:pathLst>
            </a:custGeom>
            <a:solidFill>
              <a:srgbClr val="422D2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115" name="Google Shape;3115;p46"/>
            <p:cNvSpPr/>
            <p:nvPr/>
          </p:nvSpPr>
          <p:spPr>
            <a:xfrm>
              <a:off x="7064900" y="3670300"/>
              <a:ext cx="24025" cy="39650"/>
            </a:xfrm>
            <a:custGeom>
              <a:avLst/>
              <a:gdLst/>
              <a:ahLst/>
              <a:cxnLst/>
              <a:rect l="l" t="t" r="r" b="b"/>
              <a:pathLst>
                <a:path w="961" h="1586" fill="none" extrusionOk="0">
                  <a:moveTo>
                    <a:pt x="289" y="1"/>
                  </a:moveTo>
                  <a:lnTo>
                    <a:pt x="289" y="1"/>
                  </a:lnTo>
                  <a:lnTo>
                    <a:pt x="192" y="1"/>
                  </a:lnTo>
                  <a:lnTo>
                    <a:pt x="144" y="49"/>
                  </a:lnTo>
                  <a:lnTo>
                    <a:pt x="48" y="241"/>
                  </a:lnTo>
                  <a:lnTo>
                    <a:pt x="0" y="529"/>
                  </a:lnTo>
                  <a:lnTo>
                    <a:pt x="0" y="817"/>
                  </a:lnTo>
                  <a:lnTo>
                    <a:pt x="0" y="817"/>
                  </a:lnTo>
                  <a:lnTo>
                    <a:pt x="96" y="1105"/>
                  </a:lnTo>
                  <a:lnTo>
                    <a:pt x="192" y="1345"/>
                  </a:lnTo>
                  <a:lnTo>
                    <a:pt x="337" y="1537"/>
                  </a:lnTo>
                  <a:lnTo>
                    <a:pt x="481" y="1585"/>
                  </a:lnTo>
                  <a:lnTo>
                    <a:pt x="577" y="1585"/>
                  </a:lnTo>
                  <a:lnTo>
                    <a:pt x="577" y="1585"/>
                  </a:lnTo>
                  <a:lnTo>
                    <a:pt x="577" y="1585"/>
                  </a:lnTo>
                  <a:lnTo>
                    <a:pt x="577" y="1585"/>
                  </a:lnTo>
                  <a:lnTo>
                    <a:pt x="673" y="1585"/>
                  </a:lnTo>
                  <a:lnTo>
                    <a:pt x="769" y="1537"/>
                  </a:lnTo>
                  <a:lnTo>
                    <a:pt x="865" y="1489"/>
                  </a:lnTo>
                  <a:lnTo>
                    <a:pt x="913" y="1393"/>
                  </a:lnTo>
                  <a:lnTo>
                    <a:pt x="961" y="1153"/>
                  </a:lnTo>
                  <a:lnTo>
                    <a:pt x="961" y="913"/>
                  </a:lnTo>
                  <a:lnTo>
                    <a:pt x="865" y="625"/>
                  </a:lnTo>
                  <a:lnTo>
                    <a:pt x="769" y="385"/>
                  </a:lnTo>
                  <a:lnTo>
                    <a:pt x="577" y="145"/>
                  </a:lnTo>
                  <a:lnTo>
                    <a:pt x="385" y="1"/>
                  </a:lnTo>
                  <a:lnTo>
                    <a:pt x="385" y="1"/>
                  </a:lnTo>
                  <a:lnTo>
                    <a:pt x="289" y="1"/>
                  </a:lnTo>
                </a:path>
              </a:pathLst>
            </a:custGeom>
            <a:no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116" name="Google Shape;3116;p46"/>
            <p:cNvSpPr/>
            <p:nvPr/>
          </p:nvSpPr>
          <p:spPr>
            <a:xfrm>
              <a:off x="7085300" y="3928425"/>
              <a:ext cx="25" cy="25"/>
            </a:xfrm>
            <a:custGeom>
              <a:avLst/>
              <a:gdLst/>
              <a:ahLst/>
              <a:cxnLst/>
              <a:rect l="l" t="t" r="r" b="b"/>
              <a:pathLst>
                <a:path w="1" h="1" extrusionOk="0">
                  <a:moveTo>
                    <a:pt x="1" y="1"/>
                  </a:moveTo>
                  <a:lnTo>
                    <a:pt x="1" y="1"/>
                  </a:lnTo>
                  <a:lnTo>
                    <a:pt x="1" y="1"/>
                  </a:lnTo>
                  <a:close/>
                </a:path>
              </a:pathLst>
            </a:custGeom>
            <a:solidFill>
              <a:srgbClr val="210A0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117" name="Google Shape;3117;p46"/>
            <p:cNvSpPr/>
            <p:nvPr/>
          </p:nvSpPr>
          <p:spPr>
            <a:xfrm>
              <a:off x="7094900" y="3921225"/>
              <a:ext cx="25" cy="25"/>
            </a:xfrm>
            <a:custGeom>
              <a:avLst/>
              <a:gdLst/>
              <a:ahLst/>
              <a:cxnLst/>
              <a:rect l="l" t="t" r="r" b="b"/>
              <a:pathLst>
                <a:path w="1" h="1" extrusionOk="0">
                  <a:moveTo>
                    <a:pt x="1" y="1"/>
                  </a:moveTo>
                  <a:lnTo>
                    <a:pt x="1" y="1"/>
                  </a:lnTo>
                  <a:lnTo>
                    <a:pt x="1" y="1"/>
                  </a:lnTo>
                  <a:close/>
                </a:path>
              </a:pathLst>
            </a:custGeom>
            <a:solidFill>
              <a:srgbClr val="210A0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118" name="Google Shape;3118;p46"/>
            <p:cNvSpPr/>
            <p:nvPr/>
          </p:nvSpPr>
          <p:spPr>
            <a:xfrm>
              <a:off x="6737125" y="3884025"/>
              <a:ext cx="141700" cy="93650"/>
            </a:xfrm>
            <a:custGeom>
              <a:avLst/>
              <a:gdLst/>
              <a:ahLst/>
              <a:cxnLst/>
              <a:rect l="l" t="t" r="r" b="b"/>
              <a:pathLst>
                <a:path w="5668" h="3746" extrusionOk="0">
                  <a:moveTo>
                    <a:pt x="1201" y="0"/>
                  </a:moveTo>
                  <a:lnTo>
                    <a:pt x="913" y="48"/>
                  </a:lnTo>
                  <a:lnTo>
                    <a:pt x="721" y="144"/>
                  </a:lnTo>
                  <a:lnTo>
                    <a:pt x="481" y="288"/>
                  </a:lnTo>
                  <a:lnTo>
                    <a:pt x="337" y="480"/>
                  </a:lnTo>
                  <a:lnTo>
                    <a:pt x="193" y="720"/>
                  </a:lnTo>
                  <a:lnTo>
                    <a:pt x="97" y="1009"/>
                  </a:lnTo>
                  <a:lnTo>
                    <a:pt x="0" y="1297"/>
                  </a:lnTo>
                  <a:lnTo>
                    <a:pt x="0" y="1585"/>
                  </a:lnTo>
                  <a:lnTo>
                    <a:pt x="49" y="1873"/>
                  </a:lnTo>
                  <a:lnTo>
                    <a:pt x="145" y="2161"/>
                  </a:lnTo>
                  <a:lnTo>
                    <a:pt x="241" y="2497"/>
                  </a:lnTo>
                  <a:lnTo>
                    <a:pt x="481" y="2737"/>
                  </a:lnTo>
                  <a:lnTo>
                    <a:pt x="721" y="3026"/>
                  </a:lnTo>
                  <a:lnTo>
                    <a:pt x="1057" y="3266"/>
                  </a:lnTo>
                  <a:lnTo>
                    <a:pt x="1441" y="3458"/>
                  </a:lnTo>
                  <a:lnTo>
                    <a:pt x="1873" y="3602"/>
                  </a:lnTo>
                  <a:lnTo>
                    <a:pt x="2546" y="3698"/>
                  </a:lnTo>
                  <a:lnTo>
                    <a:pt x="3170" y="3746"/>
                  </a:lnTo>
                  <a:lnTo>
                    <a:pt x="3698" y="3746"/>
                  </a:lnTo>
                  <a:lnTo>
                    <a:pt x="4131" y="3650"/>
                  </a:lnTo>
                  <a:lnTo>
                    <a:pt x="4515" y="3458"/>
                  </a:lnTo>
                  <a:lnTo>
                    <a:pt x="4851" y="3266"/>
                  </a:lnTo>
                  <a:lnTo>
                    <a:pt x="5139" y="3026"/>
                  </a:lnTo>
                  <a:lnTo>
                    <a:pt x="5331" y="2786"/>
                  </a:lnTo>
                  <a:lnTo>
                    <a:pt x="5475" y="2497"/>
                  </a:lnTo>
                  <a:lnTo>
                    <a:pt x="5619" y="2161"/>
                  </a:lnTo>
                  <a:lnTo>
                    <a:pt x="5667" y="1873"/>
                  </a:lnTo>
                  <a:lnTo>
                    <a:pt x="5667" y="1585"/>
                  </a:lnTo>
                  <a:lnTo>
                    <a:pt x="5667" y="1345"/>
                  </a:lnTo>
                  <a:lnTo>
                    <a:pt x="5571" y="1105"/>
                  </a:lnTo>
                  <a:lnTo>
                    <a:pt x="5475" y="864"/>
                  </a:lnTo>
                  <a:lnTo>
                    <a:pt x="5379" y="720"/>
                  </a:lnTo>
                  <a:lnTo>
                    <a:pt x="5091" y="528"/>
                  </a:lnTo>
                  <a:lnTo>
                    <a:pt x="4803" y="480"/>
                  </a:lnTo>
                  <a:lnTo>
                    <a:pt x="4515" y="480"/>
                  </a:lnTo>
                  <a:lnTo>
                    <a:pt x="4227" y="576"/>
                  </a:lnTo>
                  <a:lnTo>
                    <a:pt x="3746" y="816"/>
                  </a:lnTo>
                  <a:lnTo>
                    <a:pt x="3506" y="913"/>
                  </a:lnTo>
                  <a:lnTo>
                    <a:pt x="3266" y="1009"/>
                  </a:lnTo>
                  <a:lnTo>
                    <a:pt x="3074" y="961"/>
                  </a:lnTo>
                  <a:lnTo>
                    <a:pt x="2882" y="864"/>
                  </a:lnTo>
                  <a:lnTo>
                    <a:pt x="2546" y="480"/>
                  </a:lnTo>
                  <a:lnTo>
                    <a:pt x="2306" y="336"/>
                  </a:lnTo>
                  <a:lnTo>
                    <a:pt x="2066" y="144"/>
                  </a:lnTo>
                  <a:lnTo>
                    <a:pt x="1681" y="48"/>
                  </a:lnTo>
                  <a:lnTo>
                    <a:pt x="1201" y="0"/>
                  </a:lnTo>
                  <a:close/>
                </a:path>
              </a:pathLst>
            </a:custGeom>
            <a:solidFill>
              <a:srgbClr val="210A0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119" name="Google Shape;3119;p46"/>
            <p:cNvSpPr/>
            <p:nvPr/>
          </p:nvSpPr>
          <p:spPr>
            <a:xfrm>
              <a:off x="6737125" y="3884025"/>
              <a:ext cx="141700" cy="93650"/>
            </a:xfrm>
            <a:custGeom>
              <a:avLst/>
              <a:gdLst/>
              <a:ahLst/>
              <a:cxnLst/>
              <a:rect l="l" t="t" r="r" b="b"/>
              <a:pathLst>
                <a:path w="5668" h="3746" fill="none" extrusionOk="0">
                  <a:moveTo>
                    <a:pt x="1201" y="0"/>
                  </a:moveTo>
                  <a:lnTo>
                    <a:pt x="1201" y="0"/>
                  </a:lnTo>
                  <a:lnTo>
                    <a:pt x="1681" y="48"/>
                  </a:lnTo>
                  <a:lnTo>
                    <a:pt x="2066" y="144"/>
                  </a:lnTo>
                  <a:lnTo>
                    <a:pt x="2306" y="336"/>
                  </a:lnTo>
                  <a:lnTo>
                    <a:pt x="2546" y="480"/>
                  </a:lnTo>
                  <a:lnTo>
                    <a:pt x="2546" y="480"/>
                  </a:lnTo>
                  <a:lnTo>
                    <a:pt x="2882" y="864"/>
                  </a:lnTo>
                  <a:lnTo>
                    <a:pt x="3074" y="961"/>
                  </a:lnTo>
                  <a:lnTo>
                    <a:pt x="3266" y="1009"/>
                  </a:lnTo>
                  <a:lnTo>
                    <a:pt x="3266" y="1009"/>
                  </a:lnTo>
                  <a:lnTo>
                    <a:pt x="3506" y="913"/>
                  </a:lnTo>
                  <a:lnTo>
                    <a:pt x="3746" y="816"/>
                  </a:lnTo>
                  <a:lnTo>
                    <a:pt x="4227" y="576"/>
                  </a:lnTo>
                  <a:lnTo>
                    <a:pt x="4515" y="480"/>
                  </a:lnTo>
                  <a:lnTo>
                    <a:pt x="4803" y="480"/>
                  </a:lnTo>
                  <a:lnTo>
                    <a:pt x="5091" y="528"/>
                  </a:lnTo>
                  <a:lnTo>
                    <a:pt x="5379" y="720"/>
                  </a:lnTo>
                  <a:lnTo>
                    <a:pt x="5379" y="720"/>
                  </a:lnTo>
                  <a:lnTo>
                    <a:pt x="5475" y="864"/>
                  </a:lnTo>
                  <a:lnTo>
                    <a:pt x="5571" y="1105"/>
                  </a:lnTo>
                  <a:lnTo>
                    <a:pt x="5667" y="1345"/>
                  </a:lnTo>
                  <a:lnTo>
                    <a:pt x="5667" y="1585"/>
                  </a:lnTo>
                  <a:lnTo>
                    <a:pt x="5667" y="1873"/>
                  </a:lnTo>
                  <a:lnTo>
                    <a:pt x="5619" y="2161"/>
                  </a:lnTo>
                  <a:lnTo>
                    <a:pt x="5475" y="2497"/>
                  </a:lnTo>
                  <a:lnTo>
                    <a:pt x="5331" y="2786"/>
                  </a:lnTo>
                  <a:lnTo>
                    <a:pt x="5139" y="3026"/>
                  </a:lnTo>
                  <a:lnTo>
                    <a:pt x="4851" y="3266"/>
                  </a:lnTo>
                  <a:lnTo>
                    <a:pt x="4515" y="3458"/>
                  </a:lnTo>
                  <a:lnTo>
                    <a:pt x="4131" y="3650"/>
                  </a:lnTo>
                  <a:lnTo>
                    <a:pt x="3698" y="3746"/>
                  </a:lnTo>
                  <a:lnTo>
                    <a:pt x="3170" y="3746"/>
                  </a:lnTo>
                  <a:lnTo>
                    <a:pt x="2546" y="3698"/>
                  </a:lnTo>
                  <a:lnTo>
                    <a:pt x="1873" y="3602"/>
                  </a:lnTo>
                  <a:lnTo>
                    <a:pt x="1873" y="3602"/>
                  </a:lnTo>
                  <a:lnTo>
                    <a:pt x="1441" y="3458"/>
                  </a:lnTo>
                  <a:lnTo>
                    <a:pt x="1057" y="3266"/>
                  </a:lnTo>
                  <a:lnTo>
                    <a:pt x="721" y="3026"/>
                  </a:lnTo>
                  <a:lnTo>
                    <a:pt x="481" y="2737"/>
                  </a:lnTo>
                  <a:lnTo>
                    <a:pt x="241" y="2497"/>
                  </a:lnTo>
                  <a:lnTo>
                    <a:pt x="145" y="2161"/>
                  </a:lnTo>
                  <a:lnTo>
                    <a:pt x="49" y="1873"/>
                  </a:lnTo>
                  <a:lnTo>
                    <a:pt x="0" y="1585"/>
                  </a:lnTo>
                  <a:lnTo>
                    <a:pt x="0" y="1297"/>
                  </a:lnTo>
                  <a:lnTo>
                    <a:pt x="97" y="1009"/>
                  </a:lnTo>
                  <a:lnTo>
                    <a:pt x="193" y="720"/>
                  </a:lnTo>
                  <a:lnTo>
                    <a:pt x="337" y="480"/>
                  </a:lnTo>
                  <a:lnTo>
                    <a:pt x="481" y="288"/>
                  </a:lnTo>
                  <a:lnTo>
                    <a:pt x="721" y="144"/>
                  </a:lnTo>
                  <a:lnTo>
                    <a:pt x="913" y="48"/>
                  </a:lnTo>
                  <a:lnTo>
                    <a:pt x="1201" y="0"/>
                  </a:lnTo>
                </a:path>
              </a:pathLst>
            </a:custGeom>
            <a:no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120" name="Google Shape;3120;p46"/>
            <p:cNvSpPr/>
            <p:nvPr/>
          </p:nvSpPr>
          <p:spPr>
            <a:xfrm>
              <a:off x="6764750" y="3923625"/>
              <a:ext cx="114075" cy="54050"/>
            </a:xfrm>
            <a:custGeom>
              <a:avLst/>
              <a:gdLst/>
              <a:ahLst/>
              <a:cxnLst/>
              <a:rect l="l" t="t" r="r" b="b"/>
              <a:pathLst>
                <a:path w="4563" h="2162" extrusionOk="0">
                  <a:moveTo>
                    <a:pt x="3314" y="1"/>
                  </a:moveTo>
                  <a:lnTo>
                    <a:pt x="2737" y="49"/>
                  </a:lnTo>
                  <a:lnTo>
                    <a:pt x="2257" y="97"/>
                  </a:lnTo>
                  <a:lnTo>
                    <a:pt x="1777" y="241"/>
                  </a:lnTo>
                  <a:lnTo>
                    <a:pt x="1297" y="433"/>
                  </a:lnTo>
                  <a:lnTo>
                    <a:pt x="913" y="721"/>
                  </a:lnTo>
                  <a:lnTo>
                    <a:pt x="528" y="1009"/>
                  </a:lnTo>
                  <a:lnTo>
                    <a:pt x="240" y="1346"/>
                  </a:lnTo>
                  <a:lnTo>
                    <a:pt x="0" y="1682"/>
                  </a:lnTo>
                  <a:lnTo>
                    <a:pt x="336" y="1874"/>
                  </a:lnTo>
                  <a:lnTo>
                    <a:pt x="768" y="2018"/>
                  </a:lnTo>
                  <a:lnTo>
                    <a:pt x="1249" y="2114"/>
                  </a:lnTo>
                  <a:lnTo>
                    <a:pt x="1681" y="2162"/>
                  </a:lnTo>
                  <a:lnTo>
                    <a:pt x="2449" y="2162"/>
                  </a:lnTo>
                  <a:lnTo>
                    <a:pt x="2786" y="2114"/>
                  </a:lnTo>
                  <a:lnTo>
                    <a:pt x="3122" y="2018"/>
                  </a:lnTo>
                  <a:lnTo>
                    <a:pt x="3362" y="1922"/>
                  </a:lnTo>
                  <a:lnTo>
                    <a:pt x="3602" y="1778"/>
                  </a:lnTo>
                  <a:lnTo>
                    <a:pt x="3842" y="1634"/>
                  </a:lnTo>
                  <a:lnTo>
                    <a:pt x="3986" y="1442"/>
                  </a:lnTo>
                  <a:lnTo>
                    <a:pt x="4274" y="1057"/>
                  </a:lnTo>
                  <a:lnTo>
                    <a:pt x="4466" y="673"/>
                  </a:lnTo>
                  <a:lnTo>
                    <a:pt x="4562" y="241"/>
                  </a:lnTo>
                  <a:lnTo>
                    <a:pt x="3938" y="97"/>
                  </a:lnTo>
                  <a:lnTo>
                    <a:pt x="3314" y="1"/>
                  </a:lnTo>
                  <a:close/>
                </a:path>
              </a:pathLst>
            </a:custGeom>
            <a:solidFill>
              <a:srgbClr val="FF6B6B"/>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121" name="Google Shape;3121;p46"/>
            <p:cNvSpPr/>
            <p:nvPr/>
          </p:nvSpPr>
          <p:spPr>
            <a:xfrm>
              <a:off x="6764750" y="3923625"/>
              <a:ext cx="114075" cy="54050"/>
            </a:xfrm>
            <a:custGeom>
              <a:avLst/>
              <a:gdLst/>
              <a:ahLst/>
              <a:cxnLst/>
              <a:rect l="l" t="t" r="r" b="b"/>
              <a:pathLst>
                <a:path w="4563" h="2162" fill="none" extrusionOk="0">
                  <a:moveTo>
                    <a:pt x="4562" y="241"/>
                  </a:moveTo>
                  <a:lnTo>
                    <a:pt x="4562" y="241"/>
                  </a:lnTo>
                  <a:lnTo>
                    <a:pt x="3938" y="97"/>
                  </a:lnTo>
                  <a:lnTo>
                    <a:pt x="3314" y="1"/>
                  </a:lnTo>
                  <a:lnTo>
                    <a:pt x="3314" y="1"/>
                  </a:lnTo>
                  <a:lnTo>
                    <a:pt x="2737" y="49"/>
                  </a:lnTo>
                  <a:lnTo>
                    <a:pt x="2257" y="97"/>
                  </a:lnTo>
                  <a:lnTo>
                    <a:pt x="1777" y="241"/>
                  </a:lnTo>
                  <a:lnTo>
                    <a:pt x="1297" y="433"/>
                  </a:lnTo>
                  <a:lnTo>
                    <a:pt x="913" y="721"/>
                  </a:lnTo>
                  <a:lnTo>
                    <a:pt x="528" y="1009"/>
                  </a:lnTo>
                  <a:lnTo>
                    <a:pt x="240" y="1346"/>
                  </a:lnTo>
                  <a:lnTo>
                    <a:pt x="0" y="1682"/>
                  </a:lnTo>
                  <a:lnTo>
                    <a:pt x="0" y="1682"/>
                  </a:lnTo>
                  <a:lnTo>
                    <a:pt x="336" y="1874"/>
                  </a:lnTo>
                  <a:lnTo>
                    <a:pt x="768" y="2018"/>
                  </a:lnTo>
                  <a:lnTo>
                    <a:pt x="768" y="2018"/>
                  </a:lnTo>
                  <a:lnTo>
                    <a:pt x="1249" y="2114"/>
                  </a:lnTo>
                  <a:lnTo>
                    <a:pt x="1681" y="2162"/>
                  </a:lnTo>
                  <a:lnTo>
                    <a:pt x="2113" y="2162"/>
                  </a:lnTo>
                  <a:lnTo>
                    <a:pt x="2449" y="2162"/>
                  </a:lnTo>
                  <a:lnTo>
                    <a:pt x="2786" y="2114"/>
                  </a:lnTo>
                  <a:lnTo>
                    <a:pt x="3122" y="2018"/>
                  </a:lnTo>
                  <a:lnTo>
                    <a:pt x="3362" y="1922"/>
                  </a:lnTo>
                  <a:lnTo>
                    <a:pt x="3602" y="1778"/>
                  </a:lnTo>
                  <a:lnTo>
                    <a:pt x="3842" y="1634"/>
                  </a:lnTo>
                  <a:lnTo>
                    <a:pt x="3986" y="1442"/>
                  </a:lnTo>
                  <a:lnTo>
                    <a:pt x="4274" y="1057"/>
                  </a:lnTo>
                  <a:lnTo>
                    <a:pt x="4466" y="673"/>
                  </a:lnTo>
                  <a:lnTo>
                    <a:pt x="4562" y="241"/>
                  </a:lnTo>
                </a:path>
              </a:pathLst>
            </a:custGeom>
            <a:no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122" name="Google Shape;3122;p46"/>
            <p:cNvSpPr/>
            <p:nvPr/>
          </p:nvSpPr>
          <p:spPr>
            <a:xfrm>
              <a:off x="6753925" y="3884025"/>
              <a:ext cx="121300" cy="49250"/>
            </a:xfrm>
            <a:custGeom>
              <a:avLst/>
              <a:gdLst/>
              <a:ahLst/>
              <a:cxnLst/>
              <a:rect l="l" t="t" r="r" b="b"/>
              <a:pathLst>
                <a:path w="4852" h="1970" extrusionOk="0">
                  <a:moveTo>
                    <a:pt x="529" y="0"/>
                  </a:moveTo>
                  <a:lnTo>
                    <a:pt x="241" y="48"/>
                  </a:lnTo>
                  <a:lnTo>
                    <a:pt x="1" y="192"/>
                  </a:lnTo>
                  <a:lnTo>
                    <a:pt x="145" y="528"/>
                  </a:lnTo>
                  <a:lnTo>
                    <a:pt x="337" y="864"/>
                  </a:lnTo>
                  <a:lnTo>
                    <a:pt x="577" y="1153"/>
                  </a:lnTo>
                  <a:lnTo>
                    <a:pt x="865" y="1441"/>
                  </a:lnTo>
                  <a:lnTo>
                    <a:pt x="1201" y="1633"/>
                  </a:lnTo>
                  <a:lnTo>
                    <a:pt x="1634" y="1825"/>
                  </a:lnTo>
                  <a:lnTo>
                    <a:pt x="2066" y="1921"/>
                  </a:lnTo>
                  <a:lnTo>
                    <a:pt x="2498" y="1969"/>
                  </a:lnTo>
                  <a:lnTo>
                    <a:pt x="2882" y="1969"/>
                  </a:lnTo>
                  <a:lnTo>
                    <a:pt x="3219" y="1921"/>
                  </a:lnTo>
                  <a:lnTo>
                    <a:pt x="3555" y="1825"/>
                  </a:lnTo>
                  <a:lnTo>
                    <a:pt x="3843" y="1681"/>
                  </a:lnTo>
                  <a:lnTo>
                    <a:pt x="4131" y="1537"/>
                  </a:lnTo>
                  <a:lnTo>
                    <a:pt x="4419" y="1345"/>
                  </a:lnTo>
                  <a:lnTo>
                    <a:pt x="4659" y="1153"/>
                  </a:lnTo>
                  <a:lnTo>
                    <a:pt x="4851" y="913"/>
                  </a:lnTo>
                  <a:lnTo>
                    <a:pt x="4707" y="720"/>
                  </a:lnTo>
                  <a:lnTo>
                    <a:pt x="4419" y="528"/>
                  </a:lnTo>
                  <a:lnTo>
                    <a:pt x="4131" y="480"/>
                  </a:lnTo>
                  <a:lnTo>
                    <a:pt x="3843" y="480"/>
                  </a:lnTo>
                  <a:lnTo>
                    <a:pt x="3555" y="576"/>
                  </a:lnTo>
                  <a:lnTo>
                    <a:pt x="3074" y="816"/>
                  </a:lnTo>
                  <a:lnTo>
                    <a:pt x="2834" y="913"/>
                  </a:lnTo>
                  <a:lnTo>
                    <a:pt x="2594" y="1009"/>
                  </a:lnTo>
                  <a:lnTo>
                    <a:pt x="2402" y="961"/>
                  </a:lnTo>
                  <a:lnTo>
                    <a:pt x="2210" y="864"/>
                  </a:lnTo>
                  <a:lnTo>
                    <a:pt x="1874" y="528"/>
                  </a:lnTo>
                  <a:lnTo>
                    <a:pt x="1682" y="336"/>
                  </a:lnTo>
                  <a:lnTo>
                    <a:pt x="1394" y="144"/>
                  </a:lnTo>
                  <a:lnTo>
                    <a:pt x="1009" y="48"/>
                  </a:lnTo>
                  <a:lnTo>
                    <a:pt x="529" y="0"/>
                  </a:lnTo>
                  <a:close/>
                </a:path>
              </a:pathLst>
            </a:custGeom>
            <a:solidFill>
              <a:srgbClr val="FFFDFA"/>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123" name="Google Shape;3123;p46"/>
            <p:cNvSpPr/>
            <p:nvPr/>
          </p:nvSpPr>
          <p:spPr>
            <a:xfrm>
              <a:off x="6876400" y="3926025"/>
              <a:ext cx="78075" cy="63675"/>
            </a:xfrm>
            <a:custGeom>
              <a:avLst/>
              <a:gdLst/>
              <a:ahLst/>
              <a:cxnLst/>
              <a:rect l="l" t="t" r="r" b="b"/>
              <a:pathLst>
                <a:path w="3123" h="2547" extrusionOk="0">
                  <a:moveTo>
                    <a:pt x="1297" y="1"/>
                  </a:moveTo>
                  <a:lnTo>
                    <a:pt x="865" y="49"/>
                  </a:lnTo>
                  <a:lnTo>
                    <a:pt x="529" y="193"/>
                  </a:lnTo>
                  <a:lnTo>
                    <a:pt x="385" y="289"/>
                  </a:lnTo>
                  <a:lnTo>
                    <a:pt x="241" y="433"/>
                  </a:lnTo>
                  <a:lnTo>
                    <a:pt x="144" y="577"/>
                  </a:lnTo>
                  <a:lnTo>
                    <a:pt x="48" y="721"/>
                  </a:lnTo>
                  <a:lnTo>
                    <a:pt x="0" y="961"/>
                  </a:lnTo>
                  <a:lnTo>
                    <a:pt x="0" y="1202"/>
                  </a:lnTo>
                  <a:lnTo>
                    <a:pt x="96" y="1442"/>
                  </a:lnTo>
                  <a:lnTo>
                    <a:pt x="193" y="1682"/>
                  </a:lnTo>
                  <a:lnTo>
                    <a:pt x="385" y="1922"/>
                  </a:lnTo>
                  <a:lnTo>
                    <a:pt x="577" y="2114"/>
                  </a:lnTo>
                  <a:lnTo>
                    <a:pt x="865" y="2306"/>
                  </a:lnTo>
                  <a:lnTo>
                    <a:pt x="1153" y="2450"/>
                  </a:lnTo>
                  <a:lnTo>
                    <a:pt x="1489" y="2546"/>
                  </a:lnTo>
                  <a:lnTo>
                    <a:pt x="1825" y="2546"/>
                  </a:lnTo>
                  <a:lnTo>
                    <a:pt x="2258" y="2498"/>
                  </a:lnTo>
                  <a:lnTo>
                    <a:pt x="2594" y="2354"/>
                  </a:lnTo>
                  <a:lnTo>
                    <a:pt x="2786" y="2258"/>
                  </a:lnTo>
                  <a:lnTo>
                    <a:pt x="2882" y="2162"/>
                  </a:lnTo>
                  <a:lnTo>
                    <a:pt x="2978" y="2018"/>
                  </a:lnTo>
                  <a:lnTo>
                    <a:pt x="3074" y="1826"/>
                  </a:lnTo>
                  <a:lnTo>
                    <a:pt x="3122" y="1586"/>
                  </a:lnTo>
                  <a:lnTo>
                    <a:pt x="3122" y="1346"/>
                  </a:lnTo>
                  <a:lnTo>
                    <a:pt x="3074" y="1106"/>
                  </a:lnTo>
                  <a:lnTo>
                    <a:pt x="2930" y="865"/>
                  </a:lnTo>
                  <a:lnTo>
                    <a:pt x="2786" y="625"/>
                  </a:lnTo>
                  <a:lnTo>
                    <a:pt x="2546" y="433"/>
                  </a:lnTo>
                  <a:lnTo>
                    <a:pt x="2306" y="289"/>
                  </a:lnTo>
                  <a:lnTo>
                    <a:pt x="2017" y="145"/>
                  </a:lnTo>
                  <a:lnTo>
                    <a:pt x="1633" y="49"/>
                  </a:lnTo>
                  <a:lnTo>
                    <a:pt x="1297" y="1"/>
                  </a:lnTo>
                  <a:close/>
                </a:path>
              </a:pathLst>
            </a:custGeom>
            <a:solidFill>
              <a:srgbClr val="BF501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124" name="Google Shape;3124;p46"/>
            <p:cNvSpPr/>
            <p:nvPr/>
          </p:nvSpPr>
          <p:spPr>
            <a:xfrm>
              <a:off x="6876400" y="3926025"/>
              <a:ext cx="78075" cy="63675"/>
            </a:xfrm>
            <a:custGeom>
              <a:avLst/>
              <a:gdLst/>
              <a:ahLst/>
              <a:cxnLst/>
              <a:rect l="l" t="t" r="r" b="b"/>
              <a:pathLst>
                <a:path w="3123" h="2547" fill="none" extrusionOk="0">
                  <a:moveTo>
                    <a:pt x="1297" y="1"/>
                  </a:moveTo>
                  <a:lnTo>
                    <a:pt x="1297" y="1"/>
                  </a:lnTo>
                  <a:lnTo>
                    <a:pt x="865" y="49"/>
                  </a:lnTo>
                  <a:lnTo>
                    <a:pt x="529" y="193"/>
                  </a:lnTo>
                  <a:lnTo>
                    <a:pt x="385" y="289"/>
                  </a:lnTo>
                  <a:lnTo>
                    <a:pt x="241" y="433"/>
                  </a:lnTo>
                  <a:lnTo>
                    <a:pt x="144" y="577"/>
                  </a:lnTo>
                  <a:lnTo>
                    <a:pt x="48" y="721"/>
                  </a:lnTo>
                  <a:lnTo>
                    <a:pt x="48" y="721"/>
                  </a:lnTo>
                  <a:lnTo>
                    <a:pt x="0" y="961"/>
                  </a:lnTo>
                  <a:lnTo>
                    <a:pt x="0" y="1202"/>
                  </a:lnTo>
                  <a:lnTo>
                    <a:pt x="96" y="1442"/>
                  </a:lnTo>
                  <a:lnTo>
                    <a:pt x="193" y="1682"/>
                  </a:lnTo>
                  <a:lnTo>
                    <a:pt x="385" y="1922"/>
                  </a:lnTo>
                  <a:lnTo>
                    <a:pt x="577" y="2114"/>
                  </a:lnTo>
                  <a:lnTo>
                    <a:pt x="865" y="2306"/>
                  </a:lnTo>
                  <a:lnTo>
                    <a:pt x="1153" y="2450"/>
                  </a:lnTo>
                  <a:lnTo>
                    <a:pt x="1153" y="2450"/>
                  </a:lnTo>
                  <a:lnTo>
                    <a:pt x="1489" y="2546"/>
                  </a:lnTo>
                  <a:lnTo>
                    <a:pt x="1825" y="2546"/>
                  </a:lnTo>
                  <a:lnTo>
                    <a:pt x="1825" y="2546"/>
                  </a:lnTo>
                  <a:lnTo>
                    <a:pt x="2258" y="2498"/>
                  </a:lnTo>
                  <a:lnTo>
                    <a:pt x="2594" y="2354"/>
                  </a:lnTo>
                  <a:lnTo>
                    <a:pt x="2786" y="2258"/>
                  </a:lnTo>
                  <a:lnTo>
                    <a:pt x="2882" y="2162"/>
                  </a:lnTo>
                  <a:lnTo>
                    <a:pt x="2978" y="2018"/>
                  </a:lnTo>
                  <a:lnTo>
                    <a:pt x="3074" y="1826"/>
                  </a:lnTo>
                  <a:lnTo>
                    <a:pt x="3074" y="1826"/>
                  </a:lnTo>
                  <a:lnTo>
                    <a:pt x="3122" y="1586"/>
                  </a:lnTo>
                  <a:lnTo>
                    <a:pt x="3122" y="1346"/>
                  </a:lnTo>
                  <a:lnTo>
                    <a:pt x="3074" y="1106"/>
                  </a:lnTo>
                  <a:lnTo>
                    <a:pt x="2930" y="865"/>
                  </a:lnTo>
                  <a:lnTo>
                    <a:pt x="2786" y="625"/>
                  </a:lnTo>
                  <a:lnTo>
                    <a:pt x="2546" y="433"/>
                  </a:lnTo>
                  <a:lnTo>
                    <a:pt x="2306" y="289"/>
                  </a:lnTo>
                  <a:lnTo>
                    <a:pt x="2017" y="145"/>
                  </a:lnTo>
                  <a:lnTo>
                    <a:pt x="2017" y="145"/>
                  </a:lnTo>
                  <a:lnTo>
                    <a:pt x="1633" y="49"/>
                  </a:lnTo>
                  <a:lnTo>
                    <a:pt x="1297" y="1"/>
                  </a:lnTo>
                </a:path>
              </a:pathLst>
            </a:custGeom>
            <a:no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125" name="Google Shape;3125;p46"/>
            <p:cNvSpPr/>
            <p:nvPr/>
          </p:nvSpPr>
          <p:spPr>
            <a:xfrm>
              <a:off x="6716725" y="3707525"/>
              <a:ext cx="78050" cy="33650"/>
            </a:xfrm>
            <a:custGeom>
              <a:avLst/>
              <a:gdLst/>
              <a:ahLst/>
              <a:cxnLst/>
              <a:rect l="l" t="t" r="r" b="b"/>
              <a:pathLst>
                <a:path w="3122" h="1346" extrusionOk="0">
                  <a:moveTo>
                    <a:pt x="1633" y="0"/>
                  </a:moveTo>
                  <a:lnTo>
                    <a:pt x="1249" y="48"/>
                  </a:lnTo>
                  <a:lnTo>
                    <a:pt x="865" y="144"/>
                  </a:lnTo>
                  <a:lnTo>
                    <a:pt x="528" y="337"/>
                  </a:lnTo>
                  <a:lnTo>
                    <a:pt x="240" y="673"/>
                  </a:lnTo>
                  <a:lnTo>
                    <a:pt x="0" y="1009"/>
                  </a:lnTo>
                  <a:lnTo>
                    <a:pt x="0" y="1153"/>
                  </a:lnTo>
                  <a:lnTo>
                    <a:pt x="48" y="1249"/>
                  </a:lnTo>
                  <a:lnTo>
                    <a:pt x="144" y="1249"/>
                  </a:lnTo>
                  <a:lnTo>
                    <a:pt x="240" y="1153"/>
                  </a:lnTo>
                  <a:lnTo>
                    <a:pt x="480" y="865"/>
                  </a:lnTo>
                  <a:lnTo>
                    <a:pt x="816" y="625"/>
                  </a:lnTo>
                  <a:lnTo>
                    <a:pt x="1153" y="481"/>
                  </a:lnTo>
                  <a:lnTo>
                    <a:pt x="1537" y="385"/>
                  </a:lnTo>
                  <a:lnTo>
                    <a:pt x="1921" y="433"/>
                  </a:lnTo>
                  <a:lnTo>
                    <a:pt x="2113" y="481"/>
                  </a:lnTo>
                  <a:lnTo>
                    <a:pt x="2257" y="529"/>
                  </a:lnTo>
                  <a:lnTo>
                    <a:pt x="2449" y="673"/>
                  </a:lnTo>
                  <a:lnTo>
                    <a:pt x="2593" y="865"/>
                  </a:lnTo>
                  <a:lnTo>
                    <a:pt x="2689" y="1009"/>
                  </a:lnTo>
                  <a:lnTo>
                    <a:pt x="2786" y="1249"/>
                  </a:lnTo>
                  <a:lnTo>
                    <a:pt x="2834" y="1297"/>
                  </a:lnTo>
                  <a:lnTo>
                    <a:pt x="2882" y="1345"/>
                  </a:lnTo>
                  <a:lnTo>
                    <a:pt x="3026" y="1345"/>
                  </a:lnTo>
                  <a:lnTo>
                    <a:pt x="3122" y="1249"/>
                  </a:lnTo>
                  <a:lnTo>
                    <a:pt x="3122" y="1201"/>
                  </a:lnTo>
                  <a:lnTo>
                    <a:pt x="3122" y="1153"/>
                  </a:lnTo>
                  <a:lnTo>
                    <a:pt x="2930" y="769"/>
                  </a:lnTo>
                  <a:lnTo>
                    <a:pt x="2786" y="577"/>
                  </a:lnTo>
                  <a:lnTo>
                    <a:pt x="2641" y="433"/>
                  </a:lnTo>
                  <a:lnTo>
                    <a:pt x="2353" y="192"/>
                  </a:lnTo>
                  <a:lnTo>
                    <a:pt x="2017" y="48"/>
                  </a:lnTo>
                  <a:lnTo>
                    <a:pt x="1825" y="0"/>
                  </a:lnTo>
                  <a:close/>
                </a:path>
              </a:pathLst>
            </a:custGeom>
            <a:solidFill>
              <a:srgbClr val="4D2A2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126" name="Google Shape;3126;p46"/>
            <p:cNvSpPr/>
            <p:nvPr/>
          </p:nvSpPr>
          <p:spPr>
            <a:xfrm>
              <a:off x="6904000" y="3748350"/>
              <a:ext cx="72075" cy="46850"/>
            </a:xfrm>
            <a:custGeom>
              <a:avLst/>
              <a:gdLst/>
              <a:ahLst/>
              <a:cxnLst/>
              <a:rect l="l" t="t" r="r" b="b"/>
              <a:pathLst>
                <a:path w="2883" h="1874" extrusionOk="0">
                  <a:moveTo>
                    <a:pt x="1010" y="0"/>
                  </a:moveTo>
                  <a:lnTo>
                    <a:pt x="769" y="48"/>
                  </a:lnTo>
                  <a:lnTo>
                    <a:pt x="529" y="96"/>
                  </a:lnTo>
                  <a:lnTo>
                    <a:pt x="289" y="192"/>
                  </a:lnTo>
                  <a:lnTo>
                    <a:pt x="97" y="336"/>
                  </a:lnTo>
                  <a:lnTo>
                    <a:pt x="49" y="384"/>
                  </a:lnTo>
                  <a:lnTo>
                    <a:pt x="1" y="432"/>
                  </a:lnTo>
                  <a:lnTo>
                    <a:pt x="49" y="576"/>
                  </a:lnTo>
                  <a:lnTo>
                    <a:pt x="145" y="625"/>
                  </a:lnTo>
                  <a:lnTo>
                    <a:pt x="241" y="625"/>
                  </a:lnTo>
                  <a:lnTo>
                    <a:pt x="289" y="576"/>
                  </a:lnTo>
                  <a:lnTo>
                    <a:pt x="481" y="480"/>
                  </a:lnTo>
                  <a:lnTo>
                    <a:pt x="625" y="432"/>
                  </a:lnTo>
                  <a:lnTo>
                    <a:pt x="817" y="384"/>
                  </a:lnTo>
                  <a:lnTo>
                    <a:pt x="1010" y="336"/>
                  </a:lnTo>
                  <a:lnTo>
                    <a:pt x="1202" y="336"/>
                  </a:lnTo>
                  <a:lnTo>
                    <a:pt x="1394" y="432"/>
                  </a:lnTo>
                  <a:lnTo>
                    <a:pt x="1730" y="576"/>
                  </a:lnTo>
                  <a:lnTo>
                    <a:pt x="2018" y="817"/>
                  </a:lnTo>
                  <a:lnTo>
                    <a:pt x="2306" y="1057"/>
                  </a:lnTo>
                  <a:lnTo>
                    <a:pt x="2498" y="1393"/>
                  </a:lnTo>
                  <a:lnTo>
                    <a:pt x="2546" y="1585"/>
                  </a:lnTo>
                  <a:lnTo>
                    <a:pt x="2594" y="1729"/>
                  </a:lnTo>
                  <a:lnTo>
                    <a:pt x="2642" y="1825"/>
                  </a:lnTo>
                  <a:lnTo>
                    <a:pt x="2738" y="1873"/>
                  </a:lnTo>
                  <a:lnTo>
                    <a:pt x="2834" y="1825"/>
                  </a:lnTo>
                  <a:lnTo>
                    <a:pt x="2882" y="1729"/>
                  </a:lnTo>
                  <a:lnTo>
                    <a:pt x="2834" y="1489"/>
                  </a:lnTo>
                  <a:lnTo>
                    <a:pt x="2786" y="1297"/>
                  </a:lnTo>
                  <a:lnTo>
                    <a:pt x="2690" y="1057"/>
                  </a:lnTo>
                  <a:lnTo>
                    <a:pt x="2594" y="865"/>
                  </a:lnTo>
                  <a:lnTo>
                    <a:pt x="2306" y="528"/>
                  </a:lnTo>
                  <a:lnTo>
                    <a:pt x="1922" y="240"/>
                  </a:lnTo>
                  <a:lnTo>
                    <a:pt x="1730" y="144"/>
                  </a:lnTo>
                  <a:lnTo>
                    <a:pt x="1490" y="96"/>
                  </a:lnTo>
                  <a:lnTo>
                    <a:pt x="1010" y="0"/>
                  </a:lnTo>
                  <a:close/>
                </a:path>
              </a:pathLst>
            </a:custGeom>
            <a:solidFill>
              <a:srgbClr val="4D2A2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127" name="Google Shape;3127;p46"/>
            <p:cNvSpPr/>
            <p:nvPr/>
          </p:nvSpPr>
          <p:spPr>
            <a:xfrm>
              <a:off x="6643475" y="3839600"/>
              <a:ext cx="78075" cy="63650"/>
            </a:xfrm>
            <a:custGeom>
              <a:avLst/>
              <a:gdLst/>
              <a:ahLst/>
              <a:cxnLst/>
              <a:rect l="l" t="t" r="r" b="b"/>
              <a:pathLst>
                <a:path w="3123" h="2546" extrusionOk="0">
                  <a:moveTo>
                    <a:pt x="1297" y="0"/>
                  </a:moveTo>
                  <a:lnTo>
                    <a:pt x="865" y="48"/>
                  </a:lnTo>
                  <a:lnTo>
                    <a:pt x="529" y="192"/>
                  </a:lnTo>
                  <a:lnTo>
                    <a:pt x="385" y="288"/>
                  </a:lnTo>
                  <a:lnTo>
                    <a:pt x="241" y="432"/>
                  </a:lnTo>
                  <a:lnTo>
                    <a:pt x="145" y="576"/>
                  </a:lnTo>
                  <a:lnTo>
                    <a:pt x="49" y="720"/>
                  </a:lnTo>
                  <a:lnTo>
                    <a:pt x="1" y="961"/>
                  </a:lnTo>
                  <a:lnTo>
                    <a:pt x="1" y="1201"/>
                  </a:lnTo>
                  <a:lnTo>
                    <a:pt x="49" y="1441"/>
                  </a:lnTo>
                  <a:lnTo>
                    <a:pt x="193" y="1681"/>
                  </a:lnTo>
                  <a:lnTo>
                    <a:pt x="385" y="1921"/>
                  </a:lnTo>
                  <a:lnTo>
                    <a:pt x="577" y="2113"/>
                  </a:lnTo>
                  <a:lnTo>
                    <a:pt x="817" y="2305"/>
                  </a:lnTo>
                  <a:lnTo>
                    <a:pt x="1153" y="2449"/>
                  </a:lnTo>
                  <a:lnTo>
                    <a:pt x="1489" y="2545"/>
                  </a:lnTo>
                  <a:lnTo>
                    <a:pt x="1825" y="2545"/>
                  </a:lnTo>
                  <a:lnTo>
                    <a:pt x="2258" y="2497"/>
                  </a:lnTo>
                  <a:lnTo>
                    <a:pt x="2594" y="2353"/>
                  </a:lnTo>
                  <a:lnTo>
                    <a:pt x="2738" y="2257"/>
                  </a:lnTo>
                  <a:lnTo>
                    <a:pt x="2882" y="2161"/>
                  </a:lnTo>
                  <a:lnTo>
                    <a:pt x="2978" y="2017"/>
                  </a:lnTo>
                  <a:lnTo>
                    <a:pt x="3074" y="1825"/>
                  </a:lnTo>
                  <a:lnTo>
                    <a:pt x="3122" y="1585"/>
                  </a:lnTo>
                  <a:lnTo>
                    <a:pt x="3122" y="1345"/>
                  </a:lnTo>
                  <a:lnTo>
                    <a:pt x="3026" y="1105"/>
                  </a:lnTo>
                  <a:lnTo>
                    <a:pt x="2930" y="865"/>
                  </a:lnTo>
                  <a:lnTo>
                    <a:pt x="2738" y="624"/>
                  </a:lnTo>
                  <a:lnTo>
                    <a:pt x="2546" y="432"/>
                  </a:lnTo>
                  <a:lnTo>
                    <a:pt x="2258" y="288"/>
                  </a:lnTo>
                  <a:lnTo>
                    <a:pt x="1970" y="144"/>
                  </a:lnTo>
                  <a:lnTo>
                    <a:pt x="1633" y="48"/>
                  </a:lnTo>
                  <a:lnTo>
                    <a:pt x="1297" y="0"/>
                  </a:lnTo>
                  <a:close/>
                </a:path>
              </a:pathLst>
            </a:custGeom>
            <a:solidFill>
              <a:srgbClr val="BF501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128" name="Google Shape;3128;p46"/>
            <p:cNvSpPr/>
            <p:nvPr/>
          </p:nvSpPr>
          <p:spPr>
            <a:xfrm>
              <a:off x="6643475" y="3839600"/>
              <a:ext cx="78075" cy="63650"/>
            </a:xfrm>
            <a:custGeom>
              <a:avLst/>
              <a:gdLst/>
              <a:ahLst/>
              <a:cxnLst/>
              <a:rect l="l" t="t" r="r" b="b"/>
              <a:pathLst>
                <a:path w="3123" h="2546" fill="none" extrusionOk="0">
                  <a:moveTo>
                    <a:pt x="1297" y="0"/>
                  </a:moveTo>
                  <a:lnTo>
                    <a:pt x="1297" y="0"/>
                  </a:lnTo>
                  <a:lnTo>
                    <a:pt x="865" y="48"/>
                  </a:lnTo>
                  <a:lnTo>
                    <a:pt x="529" y="192"/>
                  </a:lnTo>
                  <a:lnTo>
                    <a:pt x="385" y="288"/>
                  </a:lnTo>
                  <a:lnTo>
                    <a:pt x="241" y="432"/>
                  </a:lnTo>
                  <a:lnTo>
                    <a:pt x="145" y="576"/>
                  </a:lnTo>
                  <a:lnTo>
                    <a:pt x="49" y="720"/>
                  </a:lnTo>
                  <a:lnTo>
                    <a:pt x="49" y="720"/>
                  </a:lnTo>
                  <a:lnTo>
                    <a:pt x="1" y="961"/>
                  </a:lnTo>
                  <a:lnTo>
                    <a:pt x="1" y="1201"/>
                  </a:lnTo>
                  <a:lnTo>
                    <a:pt x="49" y="1441"/>
                  </a:lnTo>
                  <a:lnTo>
                    <a:pt x="193" y="1681"/>
                  </a:lnTo>
                  <a:lnTo>
                    <a:pt x="385" y="1921"/>
                  </a:lnTo>
                  <a:lnTo>
                    <a:pt x="577" y="2113"/>
                  </a:lnTo>
                  <a:lnTo>
                    <a:pt x="817" y="2305"/>
                  </a:lnTo>
                  <a:lnTo>
                    <a:pt x="1153" y="2449"/>
                  </a:lnTo>
                  <a:lnTo>
                    <a:pt x="1153" y="2449"/>
                  </a:lnTo>
                  <a:lnTo>
                    <a:pt x="1489" y="2545"/>
                  </a:lnTo>
                  <a:lnTo>
                    <a:pt x="1825" y="2545"/>
                  </a:lnTo>
                  <a:lnTo>
                    <a:pt x="1825" y="2545"/>
                  </a:lnTo>
                  <a:lnTo>
                    <a:pt x="2258" y="2497"/>
                  </a:lnTo>
                  <a:lnTo>
                    <a:pt x="2594" y="2353"/>
                  </a:lnTo>
                  <a:lnTo>
                    <a:pt x="2738" y="2257"/>
                  </a:lnTo>
                  <a:lnTo>
                    <a:pt x="2882" y="2161"/>
                  </a:lnTo>
                  <a:lnTo>
                    <a:pt x="2978" y="2017"/>
                  </a:lnTo>
                  <a:lnTo>
                    <a:pt x="3074" y="1825"/>
                  </a:lnTo>
                  <a:lnTo>
                    <a:pt x="3074" y="1825"/>
                  </a:lnTo>
                  <a:lnTo>
                    <a:pt x="3122" y="1585"/>
                  </a:lnTo>
                  <a:lnTo>
                    <a:pt x="3122" y="1345"/>
                  </a:lnTo>
                  <a:lnTo>
                    <a:pt x="3026" y="1105"/>
                  </a:lnTo>
                  <a:lnTo>
                    <a:pt x="2930" y="865"/>
                  </a:lnTo>
                  <a:lnTo>
                    <a:pt x="2738" y="624"/>
                  </a:lnTo>
                  <a:lnTo>
                    <a:pt x="2546" y="432"/>
                  </a:lnTo>
                  <a:lnTo>
                    <a:pt x="2258" y="288"/>
                  </a:lnTo>
                  <a:lnTo>
                    <a:pt x="1970" y="144"/>
                  </a:lnTo>
                  <a:lnTo>
                    <a:pt x="1970" y="144"/>
                  </a:lnTo>
                  <a:lnTo>
                    <a:pt x="1633" y="48"/>
                  </a:lnTo>
                  <a:lnTo>
                    <a:pt x="1297" y="0"/>
                  </a:lnTo>
                </a:path>
              </a:pathLst>
            </a:custGeom>
            <a:no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129" name="Google Shape;3129;p46"/>
            <p:cNvSpPr/>
            <p:nvPr/>
          </p:nvSpPr>
          <p:spPr>
            <a:xfrm>
              <a:off x="6805550" y="3828775"/>
              <a:ext cx="22850" cy="20450"/>
            </a:xfrm>
            <a:custGeom>
              <a:avLst/>
              <a:gdLst/>
              <a:ahLst/>
              <a:cxnLst/>
              <a:rect l="l" t="t" r="r" b="b"/>
              <a:pathLst>
                <a:path w="914" h="818" extrusionOk="0">
                  <a:moveTo>
                    <a:pt x="241" y="1"/>
                  </a:moveTo>
                  <a:lnTo>
                    <a:pt x="193" y="49"/>
                  </a:lnTo>
                  <a:lnTo>
                    <a:pt x="49" y="385"/>
                  </a:lnTo>
                  <a:lnTo>
                    <a:pt x="49" y="577"/>
                  </a:lnTo>
                  <a:lnTo>
                    <a:pt x="1" y="673"/>
                  </a:lnTo>
                  <a:lnTo>
                    <a:pt x="1" y="769"/>
                  </a:lnTo>
                  <a:lnTo>
                    <a:pt x="97" y="817"/>
                  </a:lnTo>
                  <a:lnTo>
                    <a:pt x="193" y="817"/>
                  </a:lnTo>
                  <a:lnTo>
                    <a:pt x="193" y="721"/>
                  </a:lnTo>
                  <a:lnTo>
                    <a:pt x="193" y="625"/>
                  </a:lnTo>
                  <a:lnTo>
                    <a:pt x="241" y="433"/>
                  </a:lnTo>
                  <a:lnTo>
                    <a:pt x="284" y="282"/>
                  </a:lnTo>
                  <a:lnTo>
                    <a:pt x="289" y="289"/>
                  </a:lnTo>
                  <a:lnTo>
                    <a:pt x="337" y="385"/>
                  </a:lnTo>
                  <a:lnTo>
                    <a:pt x="433" y="673"/>
                  </a:lnTo>
                  <a:lnTo>
                    <a:pt x="529" y="721"/>
                  </a:lnTo>
                  <a:lnTo>
                    <a:pt x="625" y="721"/>
                  </a:lnTo>
                  <a:lnTo>
                    <a:pt x="913" y="337"/>
                  </a:lnTo>
                  <a:lnTo>
                    <a:pt x="913" y="241"/>
                  </a:lnTo>
                  <a:lnTo>
                    <a:pt x="913" y="193"/>
                  </a:lnTo>
                  <a:lnTo>
                    <a:pt x="817" y="145"/>
                  </a:lnTo>
                  <a:lnTo>
                    <a:pt x="769" y="193"/>
                  </a:lnTo>
                  <a:lnTo>
                    <a:pt x="561" y="470"/>
                  </a:lnTo>
                  <a:lnTo>
                    <a:pt x="481" y="337"/>
                  </a:lnTo>
                  <a:lnTo>
                    <a:pt x="385" y="193"/>
                  </a:lnTo>
                  <a:lnTo>
                    <a:pt x="337" y="97"/>
                  </a:lnTo>
                  <a:lnTo>
                    <a:pt x="289" y="49"/>
                  </a:lnTo>
                  <a:lnTo>
                    <a:pt x="241" y="1"/>
                  </a:lnTo>
                  <a:close/>
                </a:path>
              </a:pathLst>
            </a:custGeom>
            <a:solidFill>
              <a:srgbClr val="4D2A2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130" name="Google Shape;3130;p46"/>
            <p:cNvSpPr/>
            <p:nvPr/>
          </p:nvSpPr>
          <p:spPr>
            <a:xfrm>
              <a:off x="6436975" y="4286225"/>
              <a:ext cx="379425" cy="230550"/>
            </a:xfrm>
            <a:custGeom>
              <a:avLst/>
              <a:gdLst/>
              <a:ahLst/>
              <a:cxnLst/>
              <a:rect l="l" t="t" r="r" b="b"/>
              <a:pathLst>
                <a:path w="15177" h="9222" extrusionOk="0">
                  <a:moveTo>
                    <a:pt x="9989" y="0"/>
                  </a:moveTo>
                  <a:lnTo>
                    <a:pt x="8885" y="673"/>
                  </a:lnTo>
                  <a:lnTo>
                    <a:pt x="7684" y="1441"/>
                  </a:lnTo>
                  <a:lnTo>
                    <a:pt x="6291" y="2402"/>
                  </a:lnTo>
                  <a:lnTo>
                    <a:pt x="4803" y="3506"/>
                  </a:lnTo>
                  <a:lnTo>
                    <a:pt x="3314" y="4659"/>
                  </a:lnTo>
                  <a:lnTo>
                    <a:pt x="2690" y="5235"/>
                  </a:lnTo>
                  <a:lnTo>
                    <a:pt x="2065" y="5812"/>
                  </a:lnTo>
                  <a:lnTo>
                    <a:pt x="1537" y="6340"/>
                  </a:lnTo>
                  <a:lnTo>
                    <a:pt x="1105" y="6868"/>
                  </a:lnTo>
                  <a:lnTo>
                    <a:pt x="0" y="5043"/>
                  </a:lnTo>
                  <a:lnTo>
                    <a:pt x="961" y="9221"/>
                  </a:lnTo>
                  <a:lnTo>
                    <a:pt x="15176" y="961"/>
                  </a:lnTo>
                  <a:lnTo>
                    <a:pt x="9989" y="0"/>
                  </a:lnTo>
                  <a:close/>
                </a:path>
              </a:pathLst>
            </a:custGeom>
            <a:solidFill>
              <a:srgbClr val="D3641A"/>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131" name="Google Shape;3131;p46"/>
            <p:cNvSpPr/>
            <p:nvPr/>
          </p:nvSpPr>
          <p:spPr>
            <a:xfrm>
              <a:off x="6436975" y="4286225"/>
              <a:ext cx="379425" cy="230550"/>
            </a:xfrm>
            <a:custGeom>
              <a:avLst/>
              <a:gdLst/>
              <a:ahLst/>
              <a:cxnLst/>
              <a:rect l="l" t="t" r="r" b="b"/>
              <a:pathLst>
                <a:path w="15177" h="9222" fill="none" extrusionOk="0">
                  <a:moveTo>
                    <a:pt x="9989" y="0"/>
                  </a:moveTo>
                  <a:lnTo>
                    <a:pt x="9989" y="0"/>
                  </a:lnTo>
                  <a:lnTo>
                    <a:pt x="8885" y="673"/>
                  </a:lnTo>
                  <a:lnTo>
                    <a:pt x="7684" y="1441"/>
                  </a:lnTo>
                  <a:lnTo>
                    <a:pt x="6291" y="2402"/>
                  </a:lnTo>
                  <a:lnTo>
                    <a:pt x="4803" y="3506"/>
                  </a:lnTo>
                  <a:lnTo>
                    <a:pt x="3314" y="4659"/>
                  </a:lnTo>
                  <a:lnTo>
                    <a:pt x="2690" y="5235"/>
                  </a:lnTo>
                  <a:lnTo>
                    <a:pt x="2065" y="5812"/>
                  </a:lnTo>
                  <a:lnTo>
                    <a:pt x="1537" y="6340"/>
                  </a:lnTo>
                  <a:lnTo>
                    <a:pt x="1105" y="6868"/>
                  </a:lnTo>
                  <a:lnTo>
                    <a:pt x="0" y="5043"/>
                  </a:lnTo>
                  <a:lnTo>
                    <a:pt x="961" y="9221"/>
                  </a:lnTo>
                  <a:lnTo>
                    <a:pt x="15176" y="961"/>
                  </a:lnTo>
                  <a:lnTo>
                    <a:pt x="9989" y="0"/>
                  </a:lnTo>
                </a:path>
              </a:pathLst>
            </a:custGeom>
            <a:no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132" name="Google Shape;3132;p46"/>
            <p:cNvSpPr/>
            <p:nvPr/>
          </p:nvSpPr>
          <p:spPr>
            <a:xfrm>
              <a:off x="6479000" y="4426700"/>
              <a:ext cx="40825" cy="67250"/>
            </a:xfrm>
            <a:custGeom>
              <a:avLst/>
              <a:gdLst/>
              <a:ahLst/>
              <a:cxnLst/>
              <a:rect l="l" t="t" r="r" b="b"/>
              <a:pathLst>
                <a:path w="1633" h="2690" extrusionOk="0">
                  <a:moveTo>
                    <a:pt x="576" y="0"/>
                  </a:moveTo>
                  <a:lnTo>
                    <a:pt x="0" y="625"/>
                  </a:lnTo>
                  <a:lnTo>
                    <a:pt x="96" y="721"/>
                  </a:lnTo>
                  <a:lnTo>
                    <a:pt x="192" y="913"/>
                  </a:lnTo>
                  <a:lnTo>
                    <a:pt x="240" y="1057"/>
                  </a:lnTo>
                  <a:lnTo>
                    <a:pt x="192" y="1201"/>
                  </a:lnTo>
                  <a:lnTo>
                    <a:pt x="768" y="2690"/>
                  </a:lnTo>
                  <a:lnTo>
                    <a:pt x="1633" y="2210"/>
                  </a:lnTo>
                  <a:lnTo>
                    <a:pt x="576" y="0"/>
                  </a:lnTo>
                  <a:close/>
                </a:path>
              </a:pathLst>
            </a:custGeom>
            <a:solidFill>
              <a:srgbClr val="BF501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133" name="Google Shape;3133;p46"/>
            <p:cNvSpPr/>
            <p:nvPr/>
          </p:nvSpPr>
          <p:spPr>
            <a:xfrm>
              <a:off x="6479000" y="4426700"/>
              <a:ext cx="40825" cy="67250"/>
            </a:xfrm>
            <a:custGeom>
              <a:avLst/>
              <a:gdLst/>
              <a:ahLst/>
              <a:cxnLst/>
              <a:rect l="l" t="t" r="r" b="b"/>
              <a:pathLst>
                <a:path w="1633" h="2690" fill="none" extrusionOk="0">
                  <a:moveTo>
                    <a:pt x="576" y="0"/>
                  </a:moveTo>
                  <a:lnTo>
                    <a:pt x="576" y="0"/>
                  </a:lnTo>
                  <a:lnTo>
                    <a:pt x="0" y="625"/>
                  </a:lnTo>
                  <a:lnTo>
                    <a:pt x="0" y="625"/>
                  </a:lnTo>
                  <a:lnTo>
                    <a:pt x="96" y="721"/>
                  </a:lnTo>
                  <a:lnTo>
                    <a:pt x="192" y="913"/>
                  </a:lnTo>
                  <a:lnTo>
                    <a:pt x="240" y="1057"/>
                  </a:lnTo>
                  <a:lnTo>
                    <a:pt x="192" y="1201"/>
                  </a:lnTo>
                  <a:lnTo>
                    <a:pt x="768" y="2690"/>
                  </a:lnTo>
                  <a:lnTo>
                    <a:pt x="1633" y="2210"/>
                  </a:lnTo>
                  <a:lnTo>
                    <a:pt x="576" y="0"/>
                  </a:lnTo>
                </a:path>
              </a:pathLst>
            </a:custGeom>
            <a:no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134" name="Google Shape;3134;p46"/>
            <p:cNvSpPr/>
            <p:nvPr/>
          </p:nvSpPr>
          <p:spPr>
            <a:xfrm>
              <a:off x="6432175" y="4407500"/>
              <a:ext cx="52850" cy="110475"/>
            </a:xfrm>
            <a:custGeom>
              <a:avLst/>
              <a:gdLst/>
              <a:ahLst/>
              <a:cxnLst/>
              <a:rect l="l" t="t" r="r" b="b"/>
              <a:pathLst>
                <a:path w="2114" h="4419" extrusionOk="0">
                  <a:moveTo>
                    <a:pt x="0" y="0"/>
                  </a:moveTo>
                  <a:lnTo>
                    <a:pt x="0" y="192"/>
                  </a:lnTo>
                  <a:lnTo>
                    <a:pt x="96" y="672"/>
                  </a:lnTo>
                  <a:lnTo>
                    <a:pt x="432" y="2209"/>
                  </a:lnTo>
                  <a:lnTo>
                    <a:pt x="961" y="4418"/>
                  </a:lnTo>
                  <a:lnTo>
                    <a:pt x="1105" y="4370"/>
                  </a:lnTo>
                  <a:lnTo>
                    <a:pt x="1393" y="4274"/>
                  </a:lnTo>
                  <a:lnTo>
                    <a:pt x="1729" y="4130"/>
                  </a:lnTo>
                  <a:lnTo>
                    <a:pt x="1921" y="4034"/>
                  </a:lnTo>
                  <a:lnTo>
                    <a:pt x="1873" y="3746"/>
                  </a:lnTo>
                  <a:lnTo>
                    <a:pt x="1681" y="3170"/>
                  </a:lnTo>
                  <a:lnTo>
                    <a:pt x="1441" y="2401"/>
                  </a:lnTo>
                  <a:lnTo>
                    <a:pt x="1681" y="2353"/>
                  </a:lnTo>
                  <a:lnTo>
                    <a:pt x="1873" y="2209"/>
                  </a:lnTo>
                  <a:lnTo>
                    <a:pt x="1969" y="2113"/>
                  </a:lnTo>
                  <a:lnTo>
                    <a:pt x="2065" y="2017"/>
                  </a:lnTo>
                  <a:lnTo>
                    <a:pt x="2113" y="1873"/>
                  </a:lnTo>
                  <a:lnTo>
                    <a:pt x="2065" y="1729"/>
                  </a:lnTo>
                  <a:lnTo>
                    <a:pt x="2017" y="1633"/>
                  </a:lnTo>
                  <a:lnTo>
                    <a:pt x="1921" y="1489"/>
                  </a:lnTo>
                  <a:lnTo>
                    <a:pt x="1729" y="1249"/>
                  </a:lnTo>
                  <a:lnTo>
                    <a:pt x="1537" y="1153"/>
                  </a:lnTo>
                  <a:lnTo>
                    <a:pt x="1489" y="1153"/>
                  </a:lnTo>
                  <a:lnTo>
                    <a:pt x="1393" y="1201"/>
                  </a:lnTo>
                  <a:lnTo>
                    <a:pt x="1297" y="1345"/>
                  </a:lnTo>
                  <a:lnTo>
                    <a:pt x="1201" y="1633"/>
                  </a:lnTo>
                  <a:lnTo>
                    <a:pt x="1153" y="1441"/>
                  </a:lnTo>
                  <a:lnTo>
                    <a:pt x="1009" y="1201"/>
                  </a:lnTo>
                  <a:lnTo>
                    <a:pt x="624" y="672"/>
                  </a:lnTo>
                  <a:lnTo>
                    <a:pt x="240" y="192"/>
                  </a:lnTo>
                  <a:lnTo>
                    <a:pt x="0" y="0"/>
                  </a:lnTo>
                  <a:close/>
                </a:path>
              </a:pathLst>
            </a:custGeom>
            <a:solidFill>
              <a:srgbClr val="4D6D8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135" name="Google Shape;3135;p46"/>
            <p:cNvSpPr/>
            <p:nvPr/>
          </p:nvSpPr>
          <p:spPr>
            <a:xfrm>
              <a:off x="6432175" y="4407500"/>
              <a:ext cx="52850" cy="110475"/>
            </a:xfrm>
            <a:custGeom>
              <a:avLst/>
              <a:gdLst/>
              <a:ahLst/>
              <a:cxnLst/>
              <a:rect l="l" t="t" r="r" b="b"/>
              <a:pathLst>
                <a:path w="2114" h="4419" fill="none" extrusionOk="0">
                  <a:moveTo>
                    <a:pt x="961" y="4418"/>
                  </a:moveTo>
                  <a:lnTo>
                    <a:pt x="961" y="4418"/>
                  </a:lnTo>
                  <a:lnTo>
                    <a:pt x="432" y="2209"/>
                  </a:lnTo>
                  <a:lnTo>
                    <a:pt x="96" y="672"/>
                  </a:lnTo>
                  <a:lnTo>
                    <a:pt x="0" y="192"/>
                  </a:lnTo>
                  <a:lnTo>
                    <a:pt x="0" y="0"/>
                  </a:lnTo>
                  <a:lnTo>
                    <a:pt x="0" y="0"/>
                  </a:lnTo>
                  <a:lnTo>
                    <a:pt x="240" y="192"/>
                  </a:lnTo>
                  <a:lnTo>
                    <a:pt x="624" y="672"/>
                  </a:lnTo>
                  <a:lnTo>
                    <a:pt x="1009" y="1201"/>
                  </a:lnTo>
                  <a:lnTo>
                    <a:pt x="1153" y="1441"/>
                  </a:lnTo>
                  <a:lnTo>
                    <a:pt x="1201" y="1633"/>
                  </a:lnTo>
                  <a:lnTo>
                    <a:pt x="1201" y="1633"/>
                  </a:lnTo>
                  <a:lnTo>
                    <a:pt x="1297" y="1345"/>
                  </a:lnTo>
                  <a:lnTo>
                    <a:pt x="1393" y="1201"/>
                  </a:lnTo>
                  <a:lnTo>
                    <a:pt x="1489" y="1153"/>
                  </a:lnTo>
                  <a:lnTo>
                    <a:pt x="1537" y="1153"/>
                  </a:lnTo>
                  <a:lnTo>
                    <a:pt x="1537" y="1153"/>
                  </a:lnTo>
                  <a:lnTo>
                    <a:pt x="1729" y="1249"/>
                  </a:lnTo>
                  <a:lnTo>
                    <a:pt x="1921" y="1489"/>
                  </a:lnTo>
                  <a:lnTo>
                    <a:pt x="2017" y="1633"/>
                  </a:lnTo>
                  <a:lnTo>
                    <a:pt x="2065" y="1729"/>
                  </a:lnTo>
                  <a:lnTo>
                    <a:pt x="2113" y="1873"/>
                  </a:lnTo>
                  <a:lnTo>
                    <a:pt x="2065" y="2017"/>
                  </a:lnTo>
                  <a:lnTo>
                    <a:pt x="2065" y="2017"/>
                  </a:lnTo>
                  <a:lnTo>
                    <a:pt x="1969" y="2113"/>
                  </a:lnTo>
                  <a:lnTo>
                    <a:pt x="1873" y="2209"/>
                  </a:lnTo>
                  <a:lnTo>
                    <a:pt x="1681" y="2353"/>
                  </a:lnTo>
                  <a:lnTo>
                    <a:pt x="1441" y="2401"/>
                  </a:lnTo>
                  <a:lnTo>
                    <a:pt x="1441" y="2401"/>
                  </a:lnTo>
                  <a:lnTo>
                    <a:pt x="1681" y="3170"/>
                  </a:lnTo>
                  <a:lnTo>
                    <a:pt x="1873" y="3746"/>
                  </a:lnTo>
                  <a:lnTo>
                    <a:pt x="1921" y="4034"/>
                  </a:lnTo>
                  <a:lnTo>
                    <a:pt x="1921" y="4034"/>
                  </a:lnTo>
                  <a:lnTo>
                    <a:pt x="1729" y="4130"/>
                  </a:lnTo>
                  <a:lnTo>
                    <a:pt x="1393" y="4274"/>
                  </a:lnTo>
                  <a:lnTo>
                    <a:pt x="1105" y="4370"/>
                  </a:lnTo>
                  <a:lnTo>
                    <a:pt x="961" y="4418"/>
                  </a:lnTo>
                </a:path>
              </a:pathLst>
            </a:custGeom>
            <a:no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136" name="Google Shape;3136;p46"/>
            <p:cNvSpPr/>
            <p:nvPr/>
          </p:nvSpPr>
          <p:spPr>
            <a:xfrm>
              <a:off x="6432175" y="4407500"/>
              <a:ext cx="20425" cy="36025"/>
            </a:xfrm>
            <a:custGeom>
              <a:avLst/>
              <a:gdLst/>
              <a:ahLst/>
              <a:cxnLst/>
              <a:rect l="l" t="t" r="r" b="b"/>
              <a:pathLst>
                <a:path w="817" h="1441" extrusionOk="0">
                  <a:moveTo>
                    <a:pt x="0" y="0"/>
                  </a:moveTo>
                  <a:lnTo>
                    <a:pt x="0" y="96"/>
                  </a:lnTo>
                  <a:lnTo>
                    <a:pt x="48" y="432"/>
                  </a:lnTo>
                  <a:lnTo>
                    <a:pt x="240" y="1441"/>
                  </a:lnTo>
                  <a:lnTo>
                    <a:pt x="576" y="1201"/>
                  </a:lnTo>
                  <a:lnTo>
                    <a:pt x="816" y="961"/>
                  </a:lnTo>
                  <a:lnTo>
                    <a:pt x="336" y="288"/>
                  </a:lnTo>
                  <a:lnTo>
                    <a:pt x="96" y="96"/>
                  </a:lnTo>
                  <a:lnTo>
                    <a:pt x="0" y="0"/>
                  </a:lnTo>
                  <a:close/>
                </a:path>
              </a:pathLst>
            </a:custGeom>
            <a:solidFill>
              <a:srgbClr val="FFFDFA"/>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137" name="Google Shape;3137;p46"/>
            <p:cNvSpPr/>
            <p:nvPr/>
          </p:nvSpPr>
          <p:spPr>
            <a:xfrm>
              <a:off x="6432175" y="4407500"/>
              <a:ext cx="20425" cy="36025"/>
            </a:xfrm>
            <a:custGeom>
              <a:avLst/>
              <a:gdLst/>
              <a:ahLst/>
              <a:cxnLst/>
              <a:rect l="l" t="t" r="r" b="b"/>
              <a:pathLst>
                <a:path w="817" h="1441" fill="none" extrusionOk="0">
                  <a:moveTo>
                    <a:pt x="816" y="961"/>
                  </a:moveTo>
                  <a:lnTo>
                    <a:pt x="816" y="961"/>
                  </a:lnTo>
                  <a:lnTo>
                    <a:pt x="336" y="288"/>
                  </a:lnTo>
                  <a:lnTo>
                    <a:pt x="96" y="96"/>
                  </a:lnTo>
                  <a:lnTo>
                    <a:pt x="0" y="0"/>
                  </a:lnTo>
                  <a:lnTo>
                    <a:pt x="0" y="0"/>
                  </a:lnTo>
                  <a:lnTo>
                    <a:pt x="0" y="96"/>
                  </a:lnTo>
                  <a:lnTo>
                    <a:pt x="48" y="432"/>
                  </a:lnTo>
                  <a:lnTo>
                    <a:pt x="240" y="1441"/>
                  </a:lnTo>
                  <a:lnTo>
                    <a:pt x="240" y="1441"/>
                  </a:lnTo>
                  <a:lnTo>
                    <a:pt x="576" y="1201"/>
                  </a:lnTo>
                  <a:lnTo>
                    <a:pt x="816" y="961"/>
                  </a:lnTo>
                </a:path>
              </a:pathLst>
            </a:custGeom>
            <a:no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138" name="Google Shape;3138;p46"/>
            <p:cNvSpPr/>
            <p:nvPr/>
          </p:nvSpPr>
          <p:spPr>
            <a:xfrm>
              <a:off x="6432175" y="4407500"/>
              <a:ext cx="20425" cy="36025"/>
            </a:xfrm>
            <a:custGeom>
              <a:avLst/>
              <a:gdLst/>
              <a:ahLst/>
              <a:cxnLst/>
              <a:rect l="l" t="t" r="r" b="b"/>
              <a:pathLst>
                <a:path w="817" h="1441" extrusionOk="0">
                  <a:moveTo>
                    <a:pt x="0" y="0"/>
                  </a:moveTo>
                  <a:lnTo>
                    <a:pt x="0" y="48"/>
                  </a:lnTo>
                  <a:lnTo>
                    <a:pt x="48" y="528"/>
                  </a:lnTo>
                  <a:lnTo>
                    <a:pt x="240" y="1441"/>
                  </a:lnTo>
                  <a:lnTo>
                    <a:pt x="576" y="1201"/>
                  </a:lnTo>
                  <a:lnTo>
                    <a:pt x="816" y="961"/>
                  </a:lnTo>
                  <a:lnTo>
                    <a:pt x="336" y="288"/>
                  </a:lnTo>
                  <a:lnTo>
                    <a:pt x="96" y="96"/>
                  </a:lnTo>
                  <a:lnTo>
                    <a:pt x="0" y="0"/>
                  </a:lnTo>
                  <a:close/>
                </a:path>
              </a:pathLst>
            </a:custGeom>
            <a:solidFill>
              <a:srgbClr val="FCFAF7"/>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139" name="Google Shape;3139;p46"/>
            <p:cNvSpPr/>
            <p:nvPr/>
          </p:nvSpPr>
          <p:spPr>
            <a:xfrm>
              <a:off x="6432175" y="4407500"/>
              <a:ext cx="20425" cy="36025"/>
            </a:xfrm>
            <a:custGeom>
              <a:avLst/>
              <a:gdLst/>
              <a:ahLst/>
              <a:cxnLst/>
              <a:rect l="l" t="t" r="r" b="b"/>
              <a:pathLst>
                <a:path w="817" h="1441" fill="none" extrusionOk="0">
                  <a:moveTo>
                    <a:pt x="0" y="0"/>
                  </a:moveTo>
                  <a:lnTo>
                    <a:pt x="0" y="0"/>
                  </a:lnTo>
                  <a:lnTo>
                    <a:pt x="0" y="48"/>
                  </a:lnTo>
                  <a:lnTo>
                    <a:pt x="0" y="48"/>
                  </a:lnTo>
                  <a:lnTo>
                    <a:pt x="48" y="528"/>
                  </a:lnTo>
                  <a:lnTo>
                    <a:pt x="240" y="1441"/>
                  </a:lnTo>
                  <a:lnTo>
                    <a:pt x="240" y="1441"/>
                  </a:lnTo>
                  <a:lnTo>
                    <a:pt x="576" y="1201"/>
                  </a:lnTo>
                  <a:lnTo>
                    <a:pt x="816" y="961"/>
                  </a:lnTo>
                  <a:lnTo>
                    <a:pt x="816" y="961"/>
                  </a:lnTo>
                  <a:lnTo>
                    <a:pt x="336" y="288"/>
                  </a:lnTo>
                  <a:lnTo>
                    <a:pt x="96" y="96"/>
                  </a:lnTo>
                  <a:lnTo>
                    <a:pt x="0" y="0"/>
                  </a:lnTo>
                  <a:lnTo>
                    <a:pt x="0" y="0"/>
                  </a:lnTo>
                  <a:lnTo>
                    <a:pt x="0" y="0"/>
                  </a:lnTo>
                </a:path>
              </a:pathLst>
            </a:custGeom>
            <a:no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140" name="Google Shape;3140;p46"/>
            <p:cNvSpPr/>
            <p:nvPr/>
          </p:nvSpPr>
          <p:spPr>
            <a:xfrm>
              <a:off x="6617050" y="4310225"/>
              <a:ext cx="295400" cy="342225"/>
            </a:xfrm>
            <a:custGeom>
              <a:avLst/>
              <a:gdLst/>
              <a:ahLst/>
              <a:cxnLst/>
              <a:rect l="l" t="t" r="r" b="b"/>
              <a:pathLst>
                <a:path w="11816" h="13689" extrusionOk="0">
                  <a:moveTo>
                    <a:pt x="11815" y="1"/>
                  </a:moveTo>
                  <a:lnTo>
                    <a:pt x="6676" y="1442"/>
                  </a:lnTo>
                  <a:lnTo>
                    <a:pt x="6436" y="1682"/>
                  </a:lnTo>
                  <a:lnTo>
                    <a:pt x="5812" y="2402"/>
                  </a:lnTo>
                  <a:lnTo>
                    <a:pt x="4900" y="3507"/>
                  </a:lnTo>
                  <a:lnTo>
                    <a:pt x="4419" y="4179"/>
                  </a:lnTo>
                  <a:lnTo>
                    <a:pt x="3891" y="4900"/>
                  </a:lnTo>
                  <a:lnTo>
                    <a:pt x="3411" y="5668"/>
                  </a:lnTo>
                  <a:lnTo>
                    <a:pt x="2930" y="6484"/>
                  </a:lnTo>
                  <a:lnTo>
                    <a:pt x="2498" y="7301"/>
                  </a:lnTo>
                  <a:lnTo>
                    <a:pt x="2162" y="8165"/>
                  </a:lnTo>
                  <a:lnTo>
                    <a:pt x="1922" y="9030"/>
                  </a:lnTo>
                  <a:lnTo>
                    <a:pt x="1730" y="9894"/>
                  </a:lnTo>
                  <a:lnTo>
                    <a:pt x="1682" y="10326"/>
                  </a:lnTo>
                  <a:lnTo>
                    <a:pt x="1682" y="10711"/>
                  </a:lnTo>
                  <a:lnTo>
                    <a:pt x="1730" y="11143"/>
                  </a:lnTo>
                  <a:lnTo>
                    <a:pt x="1778" y="11527"/>
                  </a:lnTo>
                  <a:lnTo>
                    <a:pt x="1" y="10374"/>
                  </a:lnTo>
                  <a:lnTo>
                    <a:pt x="2690" y="13688"/>
                  </a:lnTo>
                  <a:lnTo>
                    <a:pt x="11815" y="1"/>
                  </a:lnTo>
                  <a:close/>
                </a:path>
              </a:pathLst>
            </a:custGeom>
            <a:solidFill>
              <a:srgbClr val="D3641A"/>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141" name="Google Shape;3141;p46"/>
            <p:cNvSpPr/>
            <p:nvPr/>
          </p:nvSpPr>
          <p:spPr>
            <a:xfrm>
              <a:off x="6617050" y="4310225"/>
              <a:ext cx="295400" cy="342225"/>
            </a:xfrm>
            <a:custGeom>
              <a:avLst/>
              <a:gdLst/>
              <a:ahLst/>
              <a:cxnLst/>
              <a:rect l="l" t="t" r="r" b="b"/>
              <a:pathLst>
                <a:path w="11816" h="13689" fill="none" extrusionOk="0">
                  <a:moveTo>
                    <a:pt x="6676" y="1442"/>
                  </a:moveTo>
                  <a:lnTo>
                    <a:pt x="6676" y="1442"/>
                  </a:lnTo>
                  <a:lnTo>
                    <a:pt x="6436" y="1682"/>
                  </a:lnTo>
                  <a:lnTo>
                    <a:pt x="5812" y="2402"/>
                  </a:lnTo>
                  <a:lnTo>
                    <a:pt x="4900" y="3507"/>
                  </a:lnTo>
                  <a:lnTo>
                    <a:pt x="4419" y="4179"/>
                  </a:lnTo>
                  <a:lnTo>
                    <a:pt x="3891" y="4900"/>
                  </a:lnTo>
                  <a:lnTo>
                    <a:pt x="3411" y="5668"/>
                  </a:lnTo>
                  <a:lnTo>
                    <a:pt x="2930" y="6484"/>
                  </a:lnTo>
                  <a:lnTo>
                    <a:pt x="2498" y="7301"/>
                  </a:lnTo>
                  <a:lnTo>
                    <a:pt x="2162" y="8165"/>
                  </a:lnTo>
                  <a:lnTo>
                    <a:pt x="1922" y="9030"/>
                  </a:lnTo>
                  <a:lnTo>
                    <a:pt x="1730" y="9894"/>
                  </a:lnTo>
                  <a:lnTo>
                    <a:pt x="1682" y="10326"/>
                  </a:lnTo>
                  <a:lnTo>
                    <a:pt x="1682" y="10711"/>
                  </a:lnTo>
                  <a:lnTo>
                    <a:pt x="1730" y="11143"/>
                  </a:lnTo>
                  <a:lnTo>
                    <a:pt x="1778" y="11527"/>
                  </a:lnTo>
                  <a:lnTo>
                    <a:pt x="1" y="10374"/>
                  </a:lnTo>
                  <a:lnTo>
                    <a:pt x="2690" y="13688"/>
                  </a:lnTo>
                  <a:lnTo>
                    <a:pt x="11815" y="1"/>
                  </a:lnTo>
                  <a:lnTo>
                    <a:pt x="6676" y="1442"/>
                  </a:lnTo>
                </a:path>
              </a:pathLst>
            </a:custGeom>
            <a:no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142" name="Google Shape;3142;p46"/>
            <p:cNvSpPr/>
            <p:nvPr/>
          </p:nvSpPr>
          <p:spPr>
            <a:xfrm>
              <a:off x="6711900" y="4592375"/>
              <a:ext cx="12050" cy="19250"/>
            </a:xfrm>
            <a:custGeom>
              <a:avLst/>
              <a:gdLst/>
              <a:ahLst/>
              <a:cxnLst/>
              <a:rect l="l" t="t" r="r" b="b"/>
              <a:pathLst>
                <a:path w="482" h="770" extrusionOk="0">
                  <a:moveTo>
                    <a:pt x="481" y="1"/>
                  </a:moveTo>
                  <a:lnTo>
                    <a:pt x="1" y="769"/>
                  </a:lnTo>
                  <a:lnTo>
                    <a:pt x="1" y="769"/>
                  </a:lnTo>
                  <a:lnTo>
                    <a:pt x="481" y="1"/>
                  </a:lnTo>
                  <a:lnTo>
                    <a:pt x="481" y="1"/>
                  </a:lnTo>
                  <a:close/>
                </a:path>
              </a:pathLst>
            </a:custGeom>
            <a:solidFill>
              <a:srgbClr val="DBB5A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143" name="Google Shape;3143;p46"/>
            <p:cNvSpPr/>
            <p:nvPr/>
          </p:nvSpPr>
          <p:spPr>
            <a:xfrm>
              <a:off x="6711900" y="4592375"/>
              <a:ext cx="12050" cy="19250"/>
            </a:xfrm>
            <a:custGeom>
              <a:avLst/>
              <a:gdLst/>
              <a:ahLst/>
              <a:cxnLst/>
              <a:rect l="l" t="t" r="r" b="b"/>
              <a:pathLst>
                <a:path w="482" h="770" fill="none" extrusionOk="0">
                  <a:moveTo>
                    <a:pt x="481" y="1"/>
                  </a:moveTo>
                  <a:lnTo>
                    <a:pt x="1" y="769"/>
                  </a:lnTo>
                  <a:lnTo>
                    <a:pt x="1" y="769"/>
                  </a:lnTo>
                  <a:lnTo>
                    <a:pt x="481" y="1"/>
                  </a:lnTo>
                  <a:lnTo>
                    <a:pt x="481" y="1"/>
                  </a:lnTo>
                </a:path>
              </a:pathLst>
            </a:custGeom>
            <a:no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144" name="Google Shape;3144;p46"/>
            <p:cNvSpPr/>
            <p:nvPr/>
          </p:nvSpPr>
          <p:spPr>
            <a:xfrm>
              <a:off x="6659075" y="4558775"/>
              <a:ext cx="64875" cy="52850"/>
            </a:xfrm>
            <a:custGeom>
              <a:avLst/>
              <a:gdLst/>
              <a:ahLst/>
              <a:cxnLst/>
              <a:rect l="l" t="t" r="r" b="b"/>
              <a:pathLst>
                <a:path w="2595" h="2114" extrusionOk="0">
                  <a:moveTo>
                    <a:pt x="49" y="0"/>
                  </a:moveTo>
                  <a:lnTo>
                    <a:pt x="1" y="673"/>
                  </a:lnTo>
                  <a:lnTo>
                    <a:pt x="241" y="721"/>
                  </a:lnTo>
                  <a:lnTo>
                    <a:pt x="481" y="865"/>
                  </a:lnTo>
                  <a:lnTo>
                    <a:pt x="721" y="1009"/>
                  </a:lnTo>
                  <a:lnTo>
                    <a:pt x="769" y="1105"/>
                  </a:lnTo>
                  <a:lnTo>
                    <a:pt x="769" y="1249"/>
                  </a:lnTo>
                  <a:lnTo>
                    <a:pt x="769" y="1297"/>
                  </a:lnTo>
                  <a:lnTo>
                    <a:pt x="2114" y="2113"/>
                  </a:lnTo>
                  <a:lnTo>
                    <a:pt x="2594" y="1345"/>
                  </a:lnTo>
                  <a:lnTo>
                    <a:pt x="49" y="0"/>
                  </a:lnTo>
                  <a:close/>
                </a:path>
              </a:pathLst>
            </a:custGeom>
            <a:solidFill>
              <a:srgbClr val="BF501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145" name="Google Shape;3145;p46"/>
            <p:cNvSpPr/>
            <p:nvPr/>
          </p:nvSpPr>
          <p:spPr>
            <a:xfrm>
              <a:off x="6659075" y="4558775"/>
              <a:ext cx="64875" cy="52850"/>
            </a:xfrm>
            <a:custGeom>
              <a:avLst/>
              <a:gdLst/>
              <a:ahLst/>
              <a:cxnLst/>
              <a:rect l="l" t="t" r="r" b="b"/>
              <a:pathLst>
                <a:path w="2595" h="2114" fill="none" extrusionOk="0">
                  <a:moveTo>
                    <a:pt x="49" y="0"/>
                  </a:moveTo>
                  <a:lnTo>
                    <a:pt x="49" y="0"/>
                  </a:lnTo>
                  <a:lnTo>
                    <a:pt x="1" y="673"/>
                  </a:lnTo>
                  <a:lnTo>
                    <a:pt x="1" y="673"/>
                  </a:lnTo>
                  <a:lnTo>
                    <a:pt x="241" y="721"/>
                  </a:lnTo>
                  <a:lnTo>
                    <a:pt x="481" y="865"/>
                  </a:lnTo>
                  <a:lnTo>
                    <a:pt x="721" y="1009"/>
                  </a:lnTo>
                  <a:lnTo>
                    <a:pt x="769" y="1105"/>
                  </a:lnTo>
                  <a:lnTo>
                    <a:pt x="769" y="1249"/>
                  </a:lnTo>
                  <a:lnTo>
                    <a:pt x="769" y="1249"/>
                  </a:lnTo>
                  <a:lnTo>
                    <a:pt x="769" y="1297"/>
                  </a:lnTo>
                  <a:lnTo>
                    <a:pt x="2114" y="2113"/>
                  </a:lnTo>
                  <a:lnTo>
                    <a:pt x="2594" y="1345"/>
                  </a:lnTo>
                  <a:lnTo>
                    <a:pt x="49" y="0"/>
                  </a:lnTo>
                </a:path>
              </a:pathLst>
            </a:custGeom>
            <a:no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146" name="Google Shape;3146;p46"/>
            <p:cNvSpPr/>
            <p:nvPr/>
          </p:nvSpPr>
          <p:spPr>
            <a:xfrm>
              <a:off x="6609850" y="4567175"/>
              <a:ext cx="87675" cy="88875"/>
            </a:xfrm>
            <a:custGeom>
              <a:avLst/>
              <a:gdLst/>
              <a:ahLst/>
              <a:cxnLst/>
              <a:rect l="l" t="t" r="r" b="b"/>
              <a:pathLst>
                <a:path w="3507" h="3555" extrusionOk="0">
                  <a:moveTo>
                    <a:pt x="1" y="0"/>
                  </a:moveTo>
                  <a:lnTo>
                    <a:pt x="97" y="192"/>
                  </a:lnTo>
                  <a:lnTo>
                    <a:pt x="433" y="577"/>
                  </a:lnTo>
                  <a:lnTo>
                    <a:pt x="1394" y="1777"/>
                  </a:lnTo>
                  <a:lnTo>
                    <a:pt x="2834" y="3554"/>
                  </a:lnTo>
                  <a:lnTo>
                    <a:pt x="2930" y="3458"/>
                  </a:lnTo>
                  <a:lnTo>
                    <a:pt x="3170" y="3218"/>
                  </a:lnTo>
                  <a:lnTo>
                    <a:pt x="3411" y="2978"/>
                  </a:lnTo>
                  <a:lnTo>
                    <a:pt x="3507" y="2786"/>
                  </a:lnTo>
                  <a:lnTo>
                    <a:pt x="3363" y="2546"/>
                  </a:lnTo>
                  <a:lnTo>
                    <a:pt x="2930" y="2113"/>
                  </a:lnTo>
                  <a:lnTo>
                    <a:pt x="2354" y="1537"/>
                  </a:lnTo>
                  <a:lnTo>
                    <a:pt x="2546" y="1345"/>
                  </a:lnTo>
                  <a:lnTo>
                    <a:pt x="2690" y="1153"/>
                  </a:lnTo>
                  <a:lnTo>
                    <a:pt x="2738" y="1057"/>
                  </a:lnTo>
                  <a:lnTo>
                    <a:pt x="2738" y="913"/>
                  </a:lnTo>
                  <a:lnTo>
                    <a:pt x="2738" y="769"/>
                  </a:lnTo>
                  <a:lnTo>
                    <a:pt x="2642" y="673"/>
                  </a:lnTo>
                  <a:lnTo>
                    <a:pt x="2546" y="577"/>
                  </a:lnTo>
                  <a:lnTo>
                    <a:pt x="2402" y="481"/>
                  </a:lnTo>
                  <a:lnTo>
                    <a:pt x="2162" y="385"/>
                  </a:lnTo>
                  <a:lnTo>
                    <a:pt x="1922" y="337"/>
                  </a:lnTo>
                  <a:lnTo>
                    <a:pt x="1874" y="385"/>
                  </a:lnTo>
                  <a:lnTo>
                    <a:pt x="1826" y="433"/>
                  </a:lnTo>
                  <a:lnTo>
                    <a:pt x="1778" y="673"/>
                  </a:lnTo>
                  <a:lnTo>
                    <a:pt x="1826" y="961"/>
                  </a:lnTo>
                  <a:lnTo>
                    <a:pt x="1682" y="817"/>
                  </a:lnTo>
                  <a:lnTo>
                    <a:pt x="1442" y="673"/>
                  </a:lnTo>
                  <a:lnTo>
                    <a:pt x="865" y="337"/>
                  </a:lnTo>
                  <a:lnTo>
                    <a:pt x="337" y="96"/>
                  </a:lnTo>
                  <a:lnTo>
                    <a:pt x="1" y="0"/>
                  </a:lnTo>
                  <a:close/>
                </a:path>
              </a:pathLst>
            </a:custGeom>
            <a:solidFill>
              <a:srgbClr val="4D6D8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147" name="Google Shape;3147;p46"/>
            <p:cNvSpPr/>
            <p:nvPr/>
          </p:nvSpPr>
          <p:spPr>
            <a:xfrm>
              <a:off x="6609850" y="4567175"/>
              <a:ext cx="87675" cy="88875"/>
            </a:xfrm>
            <a:custGeom>
              <a:avLst/>
              <a:gdLst/>
              <a:ahLst/>
              <a:cxnLst/>
              <a:rect l="l" t="t" r="r" b="b"/>
              <a:pathLst>
                <a:path w="3507" h="3555" fill="none" extrusionOk="0">
                  <a:moveTo>
                    <a:pt x="2834" y="3554"/>
                  </a:moveTo>
                  <a:lnTo>
                    <a:pt x="2834" y="3554"/>
                  </a:lnTo>
                  <a:lnTo>
                    <a:pt x="1394" y="1777"/>
                  </a:lnTo>
                  <a:lnTo>
                    <a:pt x="433" y="577"/>
                  </a:lnTo>
                  <a:lnTo>
                    <a:pt x="97" y="192"/>
                  </a:lnTo>
                  <a:lnTo>
                    <a:pt x="1" y="0"/>
                  </a:lnTo>
                  <a:lnTo>
                    <a:pt x="1" y="0"/>
                  </a:lnTo>
                  <a:lnTo>
                    <a:pt x="337" y="96"/>
                  </a:lnTo>
                  <a:lnTo>
                    <a:pt x="865" y="337"/>
                  </a:lnTo>
                  <a:lnTo>
                    <a:pt x="1442" y="673"/>
                  </a:lnTo>
                  <a:lnTo>
                    <a:pt x="1682" y="817"/>
                  </a:lnTo>
                  <a:lnTo>
                    <a:pt x="1826" y="961"/>
                  </a:lnTo>
                  <a:lnTo>
                    <a:pt x="1826" y="961"/>
                  </a:lnTo>
                  <a:lnTo>
                    <a:pt x="1778" y="673"/>
                  </a:lnTo>
                  <a:lnTo>
                    <a:pt x="1826" y="433"/>
                  </a:lnTo>
                  <a:lnTo>
                    <a:pt x="1874" y="385"/>
                  </a:lnTo>
                  <a:lnTo>
                    <a:pt x="1922" y="337"/>
                  </a:lnTo>
                  <a:lnTo>
                    <a:pt x="1922" y="337"/>
                  </a:lnTo>
                  <a:lnTo>
                    <a:pt x="2162" y="385"/>
                  </a:lnTo>
                  <a:lnTo>
                    <a:pt x="2402" y="481"/>
                  </a:lnTo>
                  <a:lnTo>
                    <a:pt x="2546" y="577"/>
                  </a:lnTo>
                  <a:lnTo>
                    <a:pt x="2642" y="673"/>
                  </a:lnTo>
                  <a:lnTo>
                    <a:pt x="2738" y="769"/>
                  </a:lnTo>
                  <a:lnTo>
                    <a:pt x="2738" y="913"/>
                  </a:lnTo>
                  <a:lnTo>
                    <a:pt x="2738" y="913"/>
                  </a:lnTo>
                  <a:lnTo>
                    <a:pt x="2738" y="1057"/>
                  </a:lnTo>
                  <a:lnTo>
                    <a:pt x="2690" y="1153"/>
                  </a:lnTo>
                  <a:lnTo>
                    <a:pt x="2546" y="1345"/>
                  </a:lnTo>
                  <a:lnTo>
                    <a:pt x="2354" y="1537"/>
                  </a:lnTo>
                  <a:lnTo>
                    <a:pt x="2354" y="1537"/>
                  </a:lnTo>
                  <a:lnTo>
                    <a:pt x="2930" y="2113"/>
                  </a:lnTo>
                  <a:lnTo>
                    <a:pt x="3363" y="2546"/>
                  </a:lnTo>
                  <a:lnTo>
                    <a:pt x="3507" y="2786"/>
                  </a:lnTo>
                  <a:lnTo>
                    <a:pt x="3507" y="2786"/>
                  </a:lnTo>
                  <a:lnTo>
                    <a:pt x="3411" y="2978"/>
                  </a:lnTo>
                  <a:lnTo>
                    <a:pt x="3170" y="3218"/>
                  </a:lnTo>
                  <a:lnTo>
                    <a:pt x="2930" y="3458"/>
                  </a:lnTo>
                  <a:lnTo>
                    <a:pt x="2834" y="3554"/>
                  </a:lnTo>
                </a:path>
              </a:pathLst>
            </a:custGeom>
            <a:no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148" name="Google Shape;3148;p46"/>
            <p:cNvSpPr/>
            <p:nvPr/>
          </p:nvSpPr>
          <p:spPr>
            <a:xfrm>
              <a:off x="6609850" y="4567175"/>
              <a:ext cx="30050" cy="30025"/>
            </a:xfrm>
            <a:custGeom>
              <a:avLst/>
              <a:gdLst/>
              <a:ahLst/>
              <a:cxnLst/>
              <a:rect l="l" t="t" r="r" b="b"/>
              <a:pathLst>
                <a:path w="1202" h="1201" extrusionOk="0">
                  <a:moveTo>
                    <a:pt x="1" y="0"/>
                  </a:moveTo>
                  <a:lnTo>
                    <a:pt x="49" y="144"/>
                  </a:lnTo>
                  <a:lnTo>
                    <a:pt x="241" y="385"/>
                  </a:lnTo>
                  <a:lnTo>
                    <a:pt x="913" y="1201"/>
                  </a:lnTo>
                  <a:lnTo>
                    <a:pt x="1057" y="865"/>
                  </a:lnTo>
                  <a:lnTo>
                    <a:pt x="1201" y="529"/>
                  </a:lnTo>
                  <a:lnTo>
                    <a:pt x="433" y="144"/>
                  </a:lnTo>
                  <a:lnTo>
                    <a:pt x="145" y="48"/>
                  </a:lnTo>
                  <a:lnTo>
                    <a:pt x="1" y="0"/>
                  </a:lnTo>
                  <a:close/>
                </a:path>
              </a:pathLst>
            </a:custGeom>
            <a:solidFill>
              <a:srgbClr val="FFFDFA"/>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149" name="Google Shape;3149;p46"/>
            <p:cNvSpPr/>
            <p:nvPr/>
          </p:nvSpPr>
          <p:spPr>
            <a:xfrm>
              <a:off x="6609850" y="4567175"/>
              <a:ext cx="30050" cy="30025"/>
            </a:xfrm>
            <a:custGeom>
              <a:avLst/>
              <a:gdLst/>
              <a:ahLst/>
              <a:cxnLst/>
              <a:rect l="l" t="t" r="r" b="b"/>
              <a:pathLst>
                <a:path w="1202" h="1201" fill="none" extrusionOk="0">
                  <a:moveTo>
                    <a:pt x="1201" y="529"/>
                  </a:moveTo>
                  <a:lnTo>
                    <a:pt x="1201" y="529"/>
                  </a:lnTo>
                  <a:lnTo>
                    <a:pt x="433" y="144"/>
                  </a:lnTo>
                  <a:lnTo>
                    <a:pt x="145" y="48"/>
                  </a:lnTo>
                  <a:lnTo>
                    <a:pt x="1" y="0"/>
                  </a:lnTo>
                  <a:lnTo>
                    <a:pt x="1" y="0"/>
                  </a:lnTo>
                  <a:lnTo>
                    <a:pt x="49" y="144"/>
                  </a:lnTo>
                  <a:lnTo>
                    <a:pt x="241" y="385"/>
                  </a:lnTo>
                  <a:lnTo>
                    <a:pt x="913" y="1201"/>
                  </a:lnTo>
                  <a:lnTo>
                    <a:pt x="913" y="1201"/>
                  </a:lnTo>
                  <a:lnTo>
                    <a:pt x="1057" y="865"/>
                  </a:lnTo>
                  <a:lnTo>
                    <a:pt x="1201" y="529"/>
                  </a:lnTo>
                </a:path>
              </a:pathLst>
            </a:custGeom>
            <a:no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150" name="Google Shape;3150;p46"/>
            <p:cNvSpPr/>
            <p:nvPr/>
          </p:nvSpPr>
          <p:spPr>
            <a:xfrm>
              <a:off x="6609850" y="4567175"/>
              <a:ext cx="30050" cy="30025"/>
            </a:xfrm>
            <a:custGeom>
              <a:avLst/>
              <a:gdLst/>
              <a:ahLst/>
              <a:cxnLst/>
              <a:rect l="l" t="t" r="r" b="b"/>
              <a:pathLst>
                <a:path w="1202" h="1201" extrusionOk="0">
                  <a:moveTo>
                    <a:pt x="1" y="0"/>
                  </a:moveTo>
                  <a:lnTo>
                    <a:pt x="1" y="48"/>
                  </a:lnTo>
                  <a:lnTo>
                    <a:pt x="289" y="433"/>
                  </a:lnTo>
                  <a:lnTo>
                    <a:pt x="913" y="1201"/>
                  </a:lnTo>
                  <a:lnTo>
                    <a:pt x="1057" y="865"/>
                  </a:lnTo>
                  <a:lnTo>
                    <a:pt x="1201" y="529"/>
                  </a:lnTo>
                  <a:lnTo>
                    <a:pt x="481" y="144"/>
                  </a:lnTo>
                  <a:lnTo>
                    <a:pt x="49" y="0"/>
                  </a:lnTo>
                  <a:close/>
                </a:path>
              </a:pathLst>
            </a:custGeom>
            <a:solidFill>
              <a:srgbClr val="FCFAF7"/>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151" name="Google Shape;3151;p46"/>
            <p:cNvSpPr/>
            <p:nvPr/>
          </p:nvSpPr>
          <p:spPr>
            <a:xfrm>
              <a:off x="6609850" y="4567175"/>
              <a:ext cx="30050" cy="30025"/>
            </a:xfrm>
            <a:custGeom>
              <a:avLst/>
              <a:gdLst/>
              <a:ahLst/>
              <a:cxnLst/>
              <a:rect l="l" t="t" r="r" b="b"/>
              <a:pathLst>
                <a:path w="1202" h="1201" fill="none" extrusionOk="0">
                  <a:moveTo>
                    <a:pt x="49" y="0"/>
                  </a:moveTo>
                  <a:lnTo>
                    <a:pt x="49" y="0"/>
                  </a:lnTo>
                  <a:lnTo>
                    <a:pt x="1" y="0"/>
                  </a:lnTo>
                  <a:lnTo>
                    <a:pt x="1" y="0"/>
                  </a:lnTo>
                  <a:lnTo>
                    <a:pt x="1" y="48"/>
                  </a:lnTo>
                  <a:lnTo>
                    <a:pt x="1" y="48"/>
                  </a:lnTo>
                  <a:lnTo>
                    <a:pt x="289" y="433"/>
                  </a:lnTo>
                  <a:lnTo>
                    <a:pt x="913" y="1201"/>
                  </a:lnTo>
                  <a:lnTo>
                    <a:pt x="913" y="1201"/>
                  </a:lnTo>
                  <a:lnTo>
                    <a:pt x="1057" y="865"/>
                  </a:lnTo>
                  <a:lnTo>
                    <a:pt x="1201" y="529"/>
                  </a:lnTo>
                  <a:lnTo>
                    <a:pt x="1201" y="529"/>
                  </a:lnTo>
                  <a:lnTo>
                    <a:pt x="481" y="144"/>
                  </a:lnTo>
                  <a:lnTo>
                    <a:pt x="49" y="0"/>
                  </a:lnTo>
                </a:path>
              </a:pathLst>
            </a:custGeom>
            <a:no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152" name="Google Shape;3152;p46"/>
            <p:cNvSpPr/>
            <p:nvPr/>
          </p:nvSpPr>
          <p:spPr>
            <a:xfrm>
              <a:off x="6479000" y="4152950"/>
              <a:ext cx="463450" cy="449075"/>
            </a:xfrm>
            <a:custGeom>
              <a:avLst/>
              <a:gdLst/>
              <a:ahLst/>
              <a:cxnLst/>
              <a:rect l="l" t="t" r="r" b="b"/>
              <a:pathLst>
                <a:path w="18538" h="17963" extrusionOk="0">
                  <a:moveTo>
                    <a:pt x="9317" y="1"/>
                  </a:moveTo>
                  <a:lnTo>
                    <a:pt x="9173" y="433"/>
                  </a:lnTo>
                  <a:lnTo>
                    <a:pt x="8981" y="817"/>
                  </a:lnTo>
                  <a:lnTo>
                    <a:pt x="8837" y="1153"/>
                  </a:lnTo>
                  <a:lnTo>
                    <a:pt x="8645" y="1393"/>
                  </a:lnTo>
                  <a:lnTo>
                    <a:pt x="8452" y="1586"/>
                  </a:lnTo>
                  <a:lnTo>
                    <a:pt x="8260" y="1778"/>
                  </a:lnTo>
                  <a:lnTo>
                    <a:pt x="8068" y="1874"/>
                  </a:lnTo>
                  <a:lnTo>
                    <a:pt x="7876" y="1970"/>
                  </a:lnTo>
                  <a:lnTo>
                    <a:pt x="7540" y="2114"/>
                  </a:lnTo>
                  <a:lnTo>
                    <a:pt x="7252" y="2114"/>
                  </a:lnTo>
                  <a:lnTo>
                    <a:pt x="7012" y="2066"/>
                  </a:lnTo>
                  <a:lnTo>
                    <a:pt x="6051" y="5524"/>
                  </a:lnTo>
                  <a:lnTo>
                    <a:pt x="5331" y="5956"/>
                  </a:lnTo>
                  <a:lnTo>
                    <a:pt x="4418" y="6532"/>
                  </a:lnTo>
                  <a:lnTo>
                    <a:pt x="2401" y="7925"/>
                  </a:lnTo>
                  <a:lnTo>
                    <a:pt x="0" y="9702"/>
                  </a:lnTo>
                  <a:lnTo>
                    <a:pt x="1777" y="13448"/>
                  </a:lnTo>
                  <a:lnTo>
                    <a:pt x="2353" y="13064"/>
                  </a:lnTo>
                  <a:lnTo>
                    <a:pt x="3458" y="12439"/>
                  </a:lnTo>
                  <a:lnTo>
                    <a:pt x="6435" y="10806"/>
                  </a:lnTo>
                  <a:lnTo>
                    <a:pt x="10566" y="8597"/>
                  </a:lnTo>
                  <a:lnTo>
                    <a:pt x="10422" y="8789"/>
                  </a:lnTo>
                  <a:lnTo>
                    <a:pt x="10181" y="9077"/>
                  </a:lnTo>
                  <a:lnTo>
                    <a:pt x="9605" y="9990"/>
                  </a:lnTo>
                  <a:lnTo>
                    <a:pt x="8212" y="12439"/>
                  </a:lnTo>
                  <a:lnTo>
                    <a:pt x="6964" y="14744"/>
                  </a:lnTo>
                  <a:lnTo>
                    <a:pt x="6435" y="15801"/>
                  </a:lnTo>
                  <a:lnTo>
                    <a:pt x="10518" y="17962"/>
                  </a:lnTo>
                  <a:lnTo>
                    <a:pt x="11574" y="16665"/>
                  </a:lnTo>
                  <a:lnTo>
                    <a:pt x="14023" y="13688"/>
                  </a:lnTo>
                  <a:lnTo>
                    <a:pt x="15368" y="11959"/>
                  </a:lnTo>
                  <a:lnTo>
                    <a:pt x="16569" y="10326"/>
                  </a:lnTo>
                  <a:lnTo>
                    <a:pt x="17097" y="9558"/>
                  </a:lnTo>
                  <a:lnTo>
                    <a:pt x="17481" y="8885"/>
                  </a:lnTo>
                  <a:lnTo>
                    <a:pt x="17817" y="8309"/>
                  </a:lnTo>
                  <a:lnTo>
                    <a:pt x="17961" y="7877"/>
                  </a:lnTo>
                  <a:lnTo>
                    <a:pt x="18154" y="7156"/>
                  </a:lnTo>
                  <a:lnTo>
                    <a:pt x="18298" y="6436"/>
                  </a:lnTo>
                  <a:lnTo>
                    <a:pt x="18394" y="5716"/>
                  </a:lnTo>
                  <a:lnTo>
                    <a:pt x="18490" y="5091"/>
                  </a:lnTo>
                  <a:lnTo>
                    <a:pt x="18538" y="4179"/>
                  </a:lnTo>
                  <a:lnTo>
                    <a:pt x="18538" y="3795"/>
                  </a:lnTo>
                  <a:lnTo>
                    <a:pt x="17865" y="3843"/>
                  </a:lnTo>
                  <a:lnTo>
                    <a:pt x="17193" y="3795"/>
                  </a:lnTo>
                  <a:lnTo>
                    <a:pt x="16857" y="3747"/>
                  </a:lnTo>
                  <a:lnTo>
                    <a:pt x="16473" y="3699"/>
                  </a:lnTo>
                  <a:lnTo>
                    <a:pt x="16281" y="3603"/>
                  </a:lnTo>
                  <a:lnTo>
                    <a:pt x="16185" y="3458"/>
                  </a:lnTo>
                  <a:lnTo>
                    <a:pt x="16089" y="3314"/>
                  </a:lnTo>
                  <a:lnTo>
                    <a:pt x="15992" y="3074"/>
                  </a:lnTo>
                  <a:lnTo>
                    <a:pt x="15944" y="2594"/>
                  </a:lnTo>
                  <a:lnTo>
                    <a:pt x="15944" y="2066"/>
                  </a:lnTo>
                  <a:lnTo>
                    <a:pt x="15992" y="1489"/>
                  </a:lnTo>
                  <a:lnTo>
                    <a:pt x="16089" y="1057"/>
                  </a:lnTo>
                  <a:lnTo>
                    <a:pt x="16185" y="577"/>
                  </a:lnTo>
                  <a:lnTo>
                    <a:pt x="9317" y="1"/>
                  </a:lnTo>
                  <a:close/>
                </a:path>
              </a:pathLst>
            </a:custGeom>
            <a:solidFill>
              <a:srgbClr val="82B7F8"/>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153" name="Google Shape;3153;p46"/>
            <p:cNvSpPr/>
            <p:nvPr/>
          </p:nvSpPr>
          <p:spPr>
            <a:xfrm>
              <a:off x="6479000" y="4152950"/>
              <a:ext cx="463450" cy="449075"/>
            </a:xfrm>
            <a:custGeom>
              <a:avLst/>
              <a:gdLst/>
              <a:ahLst/>
              <a:cxnLst/>
              <a:rect l="l" t="t" r="r" b="b"/>
              <a:pathLst>
                <a:path w="18538" h="17963" fill="none" extrusionOk="0">
                  <a:moveTo>
                    <a:pt x="1777" y="13448"/>
                  </a:moveTo>
                  <a:lnTo>
                    <a:pt x="0" y="9702"/>
                  </a:lnTo>
                  <a:lnTo>
                    <a:pt x="0" y="9702"/>
                  </a:lnTo>
                  <a:lnTo>
                    <a:pt x="2401" y="7925"/>
                  </a:lnTo>
                  <a:lnTo>
                    <a:pt x="4418" y="6532"/>
                  </a:lnTo>
                  <a:lnTo>
                    <a:pt x="5331" y="5956"/>
                  </a:lnTo>
                  <a:lnTo>
                    <a:pt x="6051" y="5524"/>
                  </a:lnTo>
                  <a:lnTo>
                    <a:pt x="7012" y="2066"/>
                  </a:lnTo>
                  <a:lnTo>
                    <a:pt x="7012" y="2066"/>
                  </a:lnTo>
                  <a:lnTo>
                    <a:pt x="7252" y="2114"/>
                  </a:lnTo>
                  <a:lnTo>
                    <a:pt x="7540" y="2114"/>
                  </a:lnTo>
                  <a:lnTo>
                    <a:pt x="7876" y="1970"/>
                  </a:lnTo>
                  <a:lnTo>
                    <a:pt x="8068" y="1874"/>
                  </a:lnTo>
                  <a:lnTo>
                    <a:pt x="8260" y="1778"/>
                  </a:lnTo>
                  <a:lnTo>
                    <a:pt x="8452" y="1586"/>
                  </a:lnTo>
                  <a:lnTo>
                    <a:pt x="8645" y="1393"/>
                  </a:lnTo>
                  <a:lnTo>
                    <a:pt x="8837" y="1153"/>
                  </a:lnTo>
                  <a:lnTo>
                    <a:pt x="8981" y="817"/>
                  </a:lnTo>
                  <a:lnTo>
                    <a:pt x="9173" y="433"/>
                  </a:lnTo>
                  <a:lnTo>
                    <a:pt x="9317" y="1"/>
                  </a:lnTo>
                  <a:lnTo>
                    <a:pt x="16185" y="577"/>
                  </a:lnTo>
                  <a:lnTo>
                    <a:pt x="16185" y="577"/>
                  </a:lnTo>
                  <a:lnTo>
                    <a:pt x="16089" y="1057"/>
                  </a:lnTo>
                  <a:lnTo>
                    <a:pt x="15992" y="1489"/>
                  </a:lnTo>
                  <a:lnTo>
                    <a:pt x="15944" y="2066"/>
                  </a:lnTo>
                  <a:lnTo>
                    <a:pt x="15944" y="2594"/>
                  </a:lnTo>
                  <a:lnTo>
                    <a:pt x="15992" y="3074"/>
                  </a:lnTo>
                  <a:lnTo>
                    <a:pt x="16089" y="3314"/>
                  </a:lnTo>
                  <a:lnTo>
                    <a:pt x="16185" y="3458"/>
                  </a:lnTo>
                  <a:lnTo>
                    <a:pt x="16281" y="3603"/>
                  </a:lnTo>
                  <a:lnTo>
                    <a:pt x="16473" y="3699"/>
                  </a:lnTo>
                  <a:lnTo>
                    <a:pt x="16473" y="3699"/>
                  </a:lnTo>
                  <a:lnTo>
                    <a:pt x="16857" y="3747"/>
                  </a:lnTo>
                  <a:lnTo>
                    <a:pt x="17193" y="3795"/>
                  </a:lnTo>
                  <a:lnTo>
                    <a:pt x="17865" y="3843"/>
                  </a:lnTo>
                  <a:lnTo>
                    <a:pt x="18538" y="3795"/>
                  </a:lnTo>
                  <a:lnTo>
                    <a:pt x="18538" y="3795"/>
                  </a:lnTo>
                  <a:lnTo>
                    <a:pt x="18538" y="4179"/>
                  </a:lnTo>
                  <a:lnTo>
                    <a:pt x="18490" y="5091"/>
                  </a:lnTo>
                  <a:lnTo>
                    <a:pt x="18394" y="5716"/>
                  </a:lnTo>
                  <a:lnTo>
                    <a:pt x="18298" y="6436"/>
                  </a:lnTo>
                  <a:lnTo>
                    <a:pt x="18154" y="7156"/>
                  </a:lnTo>
                  <a:lnTo>
                    <a:pt x="17961" y="7877"/>
                  </a:lnTo>
                  <a:lnTo>
                    <a:pt x="17961" y="7877"/>
                  </a:lnTo>
                  <a:lnTo>
                    <a:pt x="17817" y="8309"/>
                  </a:lnTo>
                  <a:lnTo>
                    <a:pt x="17481" y="8885"/>
                  </a:lnTo>
                  <a:lnTo>
                    <a:pt x="17097" y="9558"/>
                  </a:lnTo>
                  <a:lnTo>
                    <a:pt x="16569" y="10326"/>
                  </a:lnTo>
                  <a:lnTo>
                    <a:pt x="15368" y="11959"/>
                  </a:lnTo>
                  <a:lnTo>
                    <a:pt x="14023" y="13688"/>
                  </a:lnTo>
                  <a:lnTo>
                    <a:pt x="11574" y="16665"/>
                  </a:lnTo>
                  <a:lnTo>
                    <a:pt x="10518" y="17962"/>
                  </a:lnTo>
                  <a:lnTo>
                    <a:pt x="6435" y="15801"/>
                  </a:lnTo>
                  <a:lnTo>
                    <a:pt x="6435" y="15801"/>
                  </a:lnTo>
                  <a:lnTo>
                    <a:pt x="6964" y="14744"/>
                  </a:lnTo>
                  <a:lnTo>
                    <a:pt x="8212" y="12439"/>
                  </a:lnTo>
                  <a:lnTo>
                    <a:pt x="9605" y="9990"/>
                  </a:lnTo>
                  <a:lnTo>
                    <a:pt x="10181" y="9077"/>
                  </a:lnTo>
                  <a:lnTo>
                    <a:pt x="10422" y="8789"/>
                  </a:lnTo>
                  <a:lnTo>
                    <a:pt x="10566" y="8597"/>
                  </a:lnTo>
                  <a:lnTo>
                    <a:pt x="10566" y="8597"/>
                  </a:lnTo>
                  <a:lnTo>
                    <a:pt x="6435" y="10806"/>
                  </a:lnTo>
                  <a:lnTo>
                    <a:pt x="3458" y="12439"/>
                  </a:lnTo>
                  <a:lnTo>
                    <a:pt x="2353" y="13064"/>
                  </a:lnTo>
                  <a:lnTo>
                    <a:pt x="1777" y="13448"/>
                  </a:lnTo>
                </a:path>
              </a:pathLst>
            </a:custGeom>
            <a:no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154" name="Google Shape;3154;p46"/>
            <p:cNvSpPr/>
            <p:nvPr/>
          </p:nvSpPr>
          <p:spPr>
            <a:xfrm>
              <a:off x="6479000" y="4152950"/>
              <a:ext cx="463450" cy="449075"/>
            </a:xfrm>
            <a:custGeom>
              <a:avLst/>
              <a:gdLst/>
              <a:ahLst/>
              <a:cxnLst/>
              <a:rect l="l" t="t" r="r" b="b"/>
              <a:pathLst>
                <a:path w="18538" h="17963" extrusionOk="0">
                  <a:moveTo>
                    <a:pt x="9317" y="1"/>
                  </a:moveTo>
                  <a:lnTo>
                    <a:pt x="9077" y="625"/>
                  </a:lnTo>
                  <a:lnTo>
                    <a:pt x="8837" y="1105"/>
                  </a:lnTo>
                  <a:lnTo>
                    <a:pt x="8549" y="1489"/>
                  </a:lnTo>
                  <a:lnTo>
                    <a:pt x="8260" y="1778"/>
                  </a:lnTo>
                  <a:lnTo>
                    <a:pt x="7972" y="1922"/>
                  </a:lnTo>
                  <a:lnTo>
                    <a:pt x="7732" y="2066"/>
                  </a:lnTo>
                  <a:lnTo>
                    <a:pt x="7492" y="2114"/>
                  </a:lnTo>
                  <a:lnTo>
                    <a:pt x="7300" y="2114"/>
                  </a:lnTo>
                  <a:lnTo>
                    <a:pt x="7012" y="2066"/>
                  </a:lnTo>
                  <a:lnTo>
                    <a:pt x="6051" y="5524"/>
                  </a:lnTo>
                  <a:lnTo>
                    <a:pt x="5331" y="5956"/>
                  </a:lnTo>
                  <a:lnTo>
                    <a:pt x="4418" y="6532"/>
                  </a:lnTo>
                  <a:lnTo>
                    <a:pt x="2401" y="7925"/>
                  </a:lnTo>
                  <a:lnTo>
                    <a:pt x="0" y="9702"/>
                  </a:lnTo>
                  <a:lnTo>
                    <a:pt x="1777" y="13448"/>
                  </a:lnTo>
                  <a:lnTo>
                    <a:pt x="2353" y="13064"/>
                  </a:lnTo>
                  <a:lnTo>
                    <a:pt x="3458" y="12439"/>
                  </a:lnTo>
                  <a:lnTo>
                    <a:pt x="6435" y="10806"/>
                  </a:lnTo>
                  <a:lnTo>
                    <a:pt x="10566" y="8597"/>
                  </a:lnTo>
                  <a:lnTo>
                    <a:pt x="10422" y="8789"/>
                  </a:lnTo>
                  <a:lnTo>
                    <a:pt x="10181" y="9077"/>
                  </a:lnTo>
                  <a:lnTo>
                    <a:pt x="9605" y="9990"/>
                  </a:lnTo>
                  <a:lnTo>
                    <a:pt x="8212" y="12439"/>
                  </a:lnTo>
                  <a:lnTo>
                    <a:pt x="6964" y="14744"/>
                  </a:lnTo>
                  <a:lnTo>
                    <a:pt x="6435" y="15801"/>
                  </a:lnTo>
                  <a:lnTo>
                    <a:pt x="10518" y="17962"/>
                  </a:lnTo>
                  <a:lnTo>
                    <a:pt x="11574" y="16665"/>
                  </a:lnTo>
                  <a:lnTo>
                    <a:pt x="14023" y="13688"/>
                  </a:lnTo>
                  <a:lnTo>
                    <a:pt x="15368" y="11959"/>
                  </a:lnTo>
                  <a:lnTo>
                    <a:pt x="16569" y="10326"/>
                  </a:lnTo>
                  <a:lnTo>
                    <a:pt x="17097" y="9558"/>
                  </a:lnTo>
                  <a:lnTo>
                    <a:pt x="17481" y="8885"/>
                  </a:lnTo>
                  <a:lnTo>
                    <a:pt x="17817" y="8309"/>
                  </a:lnTo>
                  <a:lnTo>
                    <a:pt x="17961" y="7877"/>
                  </a:lnTo>
                  <a:lnTo>
                    <a:pt x="18154" y="7252"/>
                  </a:lnTo>
                  <a:lnTo>
                    <a:pt x="18298" y="6580"/>
                  </a:lnTo>
                  <a:lnTo>
                    <a:pt x="18442" y="5428"/>
                  </a:lnTo>
                  <a:lnTo>
                    <a:pt x="18490" y="4467"/>
                  </a:lnTo>
                  <a:lnTo>
                    <a:pt x="18538" y="3891"/>
                  </a:lnTo>
                  <a:lnTo>
                    <a:pt x="18538" y="3795"/>
                  </a:lnTo>
                  <a:lnTo>
                    <a:pt x="17913" y="3843"/>
                  </a:lnTo>
                  <a:lnTo>
                    <a:pt x="17241" y="3795"/>
                  </a:lnTo>
                  <a:lnTo>
                    <a:pt x="16857" y="3747"/>
                  </a:lnTo>
                  <a:lnTo>
                    <a:pt x="16473" y="3699"/>
                  </a:lnTo>
                  <a:lnTo>
                    <a:pt x="16329" y="3603"/>
                  </a:lnTo>
                  <a:lnTo>
                    <a:pt x="16233" y="3507"/>
                  </a:lnTo>
                  <a:lnTo>
                    <a:pt x="16137" y="3410"/>
                  </a:lnTo>
                  <a:lnTo>
                    <a:pt x="16040" y="3266"/>
                  </a:lnTo>
                  <a:lnTo>
                    <a:pt x="15944" y="2882"/>
                  </a:lnTo>
                  <a:lnTo>
                    <a:pt x="15944" y="2450"/>
                  </a:lnTo>
                  <a:lnTo>
                    <a:pt x="15992" y="1778"/>
                  </a:lnTo>
                  <a:lnTo>
                    <a:pt x="16040" y="1201"/>
                  </a:lnTo>
                  <a:lnTo>
                    <a:pt x="16185" y="577"/>
                  </a:lnTo>
                  <a:lnTo>
                    <a:pt x="9317" y="1"/>
                  </a:lnTo>
                  <a:close/>
                </a:path>
              </a:pathLst>
            </a:custGeom>
            <a:solidFill>
              <a:srgbClr val="B4D3F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155" name="Google Shape;3155;p46"/>
            <p:cNvSpPr/>
            <p:nvPr/>
          </p:nvSpPr>
          <p:spPr>
            <a:xfrm>
              <a:off x="6479000" y="4152950"/>
              <a:ext cx="463450" cy="449075"/>
            </a:xfrm>
            <a:custGeom>
              <a:avLst/>
              <a:gdLst/>
              <a:ahLst/>
              <a:cxnLst/>
              <a:rect l="l" t="t" r="r" b="b"/>
              <a:pathLst>
                <a:path w="18538" h="17963" fill="none" extrusionOk="0">
                  <a:moveTo>
                    <a:pt x="9317" y="1"/>
                  </a:moveTo>
                  <a:lnTo>
                    <a:pt x="9317" y="1"/>
                  </a:lnTo>
                  <a:lnTo>
                    <a:pt x="9077" y="625"/>
                  </a:lnTo>
                  <a:lnTo>
                    <a:pt x="8837" y="1105"/>
                  </a:lnTo>
                  <a:lnTo>
                    <a:pt x="8549" y="1489"/>
                  </a:lnTo>
                  <a:lnTo>
                    <a:pt x="8260" y="1778"/>
                  </a:lnTo>
                  <a:lnTo>
                    <a:pt x="7972" y="1922"/>
                  </a:lnTo>
                  <a:lnTo>
                    <a:pt x="7732" y="2066"/>
                  </a:lnTo>
                  <a:lnTo>
                    <a:pt x="7492" y="2114"/>
                  </a:lnTo>
                  <a:lnTo>
                    <a:pt x="7300" y="2114"/>
                  </a:lnTo>
                  <a:lnTo>
                    <a:pt x="7300" y="2114"/>
                  </a:lnTo>
                  <a:lnTo>
                    <a:pt x="7012" y="2066"/>
                  </a:lnTo>
                  <a:lnTo>
                    <a:pt x="6051" y="5524"/>
                  </a:lnTo>
                  <a:lnTo>
                    <a:pt x="6051" y="5524"/>
                  </a:lnTo>
                  <a:lnTo>
                    <a:pt x="5331" y="5956"/>
                  </a:lnTo>
                  <a:lnTo>
                    <a:pt x="4418" y="6532"/>
                  </a:lnTo>
                  <a:lnTo>
                    <a:pt x="2401" y="7925"/>
                  </a:lnTo>
                  <a:lnTo>
                    <a:pt x="0" y="9702"/>
                  </a:lnTo>
                  <a:lnTo>
                    <a:pt x="1777" y="13448"/>
                  </a:lnTo>
                  <a:lnTo>
                    <a:pt x="1777" y="13448"/>
                  </a:lnTo>
                  <a:lnTo>
                    <a:pt x="2353" y="13064"/>
                  </a:lnTo>
                  <a:lnTo>
                    <a:pt x="3458" y="12439"/>
                  </a:lnTo>
                  <a:lnTo>
                    <a:pt x="6435" y="10806"/>
                  </a:lnTo>
                  <a:lnTo>
                    <a:pt x="10566" y="8597"/>
                  </a:lnTo>
                  <a:lnTo>
                    <a:pt x="10566" y="8597"/>
                  </a:lnTo>
                  <a:lnTo>
                    <a:pt x="10566" y="8597"/>
                  </a:lnTo>
                  <a:lnTo>
                    <a:pt x="10566" y="8597"/>
                  </a:lnTo>
                  <a:lnTo>
                    <a:pt x="10422" y="8789"/>
                  </a:lnTo>
                  <a:lnTo>
                    <a:pt x="10181" y="9077"/>
                  </a:lnTo>
                  <a:lnTo>
                    <a:pt x="9605" y="9990"/>
                  </a:lnTo>
                  <a:lnTo>
                    <a:pt x="8212" y="12439"/>
                  </a:lnTo>
                  <a:lnTo>
                    <a:pt x="6964" y="14744"/>
                  </a:lnTo>
                  <a:lnTo>
                    <a:pt x="6435" y="15801"/>
                  </a:lnTo>
                  <a:lnTo>
                    <a:pt x="10518" y="17962"/>
                  </a:lnTo>
                  <a:lnTo>
                    <a:pt x="10518" y="17962"/>
                  </a:lnTo>
                  <a:lnTo>
                    <a:pt x="11574" y="16665"/>
                  </a:lnTo>
                  <a:lnTo>
                    <a:pt x="14023" y="13688"/>
                  </a:lnTo>
                  <a:lnTo>
                    <a:pt x="15368" y="11959"/>
                  </a:lnTo>
                  <a:lnTo>
                    <a:pt x="16569" y="10326"/>
                  </a:lnTo>
                  <a:lnTo>
                    <a:pt x="17097" y="9558"/>
                  </a:lnTo>
                  <a:lnTo>
                    <a:pt x="17481" y="8885"/>
                  </a:lnTo>
                  <a:lnTo>
                    <a:pt x="17817" y="8309"/>
                  </a:lnTo>
                  <a:lnTo>
                    <a:pt x="17961" y="7877"/>
                  </a:lnTo>
                  <a:lnTo>
                    <a:pt x="17961" y="7877"/>
                  </a:lnTo>
                  <a:lnTo>
                    <a:pt x="18154" y="7252"/>
                  </a:lnTo>
                  <a:lnTo>
                    <a:pt x="18298" y="6580"/>
                  </a:lnTo>
                  <a:lnTo>
                    <a:pt x="18442" y="5428"/>
                  </a:lnTo>
                  <a:lnTo>
                    <a:pt x="18490" y="4467"/>
                  </a:lnTo>
                  <a:lnTo>
                    <a:pt x="18538" y="3891"/>
                  </a:lnTo>
                  <a:lnTo>
                    <a:pt x="18538" y="3891"/>
                  </a:lnTo>
                  <a:lnTo>
                    <a:pt x="18538" y="3795"/>
                  </a:lnTo>
                  <a:lnTo>
                    <a:pt x="18538" y="3795"/>
                  </a:lnTo>
                  <a:lnTo>
                    <a:pt x="17913" y="3843"/>
                  </a:lnTo>
                  <a:lnTo>
                    <a:pt x="17913" y="3843"/>
                  </a:lnTo>
                  <a:lnTo>
                    <a:pt x="17241" y="3795"/>
                  </a:lnTo>
                  <a:lnTo>
                    <a:pt x="16857" y="3747"/>
                  </a:lnTo>
                  <a:lnTo>
                    <a:pt x="16473" y="3699"/>
                  </a:lnTo>
                  <a:lnTo>
                    <a:pt x="16473" y="3699"/>
                  </a:lnTo>
                  <a:lnTo>
                    <a:pt x="16329" y="3603"/>
                  </a:lnTo>
                  <a:lnTo>
                    <a:pt x="16233" y="3507"/>
                  </a:lnTo>
                  <a:lnTo>
                    <a:pt x="16137" y="3410"/>
                  </a:lnTo>
                  <a:lnTo>
                    <a:pt x="16040" y="3266"/>
                  </a:lnTo>
                  <a:lnTo>
                    <a:pt x="15944" y="2882"/>
                  </a:lnTo>
                  <a:lnTo>
                    <a:pt x="15944" y="2450"/>
                  </a:lnTo>
                  <a:lnTo>
                    <a:pt x="15944" y="2450"/>
                  </a:lnTo>
                  <a:lnTo>
                    <a:pt x="15992" y="1778"/>
                  </a:lnTo>
                  <a:lnTo>
                    <a:pt x="16040" y="1201"/>
                  </a:lnTo>
                  <a:lnTo>
                    <a:pt x="16185" y="577"/>
                  </a:lnTo>
                  <a:lnTo>
                    <a:pt x="9317" y="1"/>
                  </a:lnTo>
                </a:path>
              </a:pathLst>
            </a:custGeom>
            <a:no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156" name="Google Shape;3156;p46"/>
            <p:cNvSpPr/>
            <p:nvPr/>
          </p:nvSpPr>
          <p:spPr>
            <a:xfrm>
              <a:off x="6683100" y="4336650"/>
              <a:ext cx="142900" cy="34850"/>
            </a:xfrm>
            <a:custGeom>
              <a:avLst/>
              <a:gdLst/>
              <a:ahLst/>
              <a:cxnLst/>
              <a:rect l="l" t="t" r="r" b="b"/>
              <a:pathLst>
                <a:path w="5716" h="1394" extrusionOk="0">
                  <a:moveTo>
                    <a:pt x="0" y="1"/>
                  </a:moveTo>
                  <a:lnTo>
                    <a:pt x="96" y="97"/>
                  </a:lnTo>
                  <a:lnTo>
                    <a:pt x="433" y="337"/>
                  </a:lnTo>
                  <a:lnTo>
                    <a:pt x="913" y="673"/>
                  </a:lnTo>
                  <a:lnTo>
                    <a:pt x="1201" y="865"/>
                  </a:lnTo>
                  <a:lnTo>
                    <a:pt x="1585" y="1009"/>
                  </a:lnTo>
                  <a:lnTo>
                    <a:pt x="1969" y="1153"/>
                  </a:lnTo>
                  <a:lnTo>
                    <a:pt x="2402" y="1297"/>
                  </a:lnTo>
                  <a:lnTo>
                    <a:pt x="2882" y="1345"/>
                  </a:lnTo>
                  <a:lnTo>
                    <a:pt x="3410" y="1393"/>
                  </a:lnTo>
                  <a:lnTo>
                    <a:pt x="3938" y="1345"/>
                  </a:lnTo>
                  <a:lnTo>
                    <a:pt x="4515" y="1249"/>
                  </a:lnTo>
                  <a:lnTo>
                    <a:pt x="5091" y="1105"/>
                  </a:lnTo>
                  <a:lnTo>
                    <a:pt x="5715" y="817"/>
                  </a:lnTo>
                  <a:lnTo>
                    <a:pt x="5235" y="913"/>
                  </a:lnTo>
                  <a:lnTo>
                    <a:pt x="3938" y="913"/>
                  </a:lnTo>
                  <a:lnTo>
                    <a:pt x="3074" y="865"/>
                  </a:lnTo>
                  <a:lnTo>
                    <a:pt x="2113" y="721"/>
                  </a:lnTo>
                  <a:lnTo>
                    <a:pt x="1585" y="577"/>
                  </a:lnTo>
                  <a:lnTo>
                    <a:pt x="1057" y="433"/>
                  </a:lnTo>
                  <a:lnTo>
                    <a:pt x="529" y="241"/>
                  </a:lnTo>
                  <a:lnTo>
                    <a:pt x="0" y="1"/>
                  </a:lnTo>
                  <a:close/>
                </a:path>
              </a:pathLst>
            </a:custGeom>
            <a:solidFill>
              <a:srgbClr val="82B7F8"/>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157" name="Google Shape;3157;p46"/>
            <p:cNvSpPr/>
            <p:nvPr/>
          </p:nvSpPr>
          <p:spPr>
            <a:xfrm>
              <a:off x="6637475" y="4508350"/>
              <a:ext cx="127300" cy="106875"/>
            </a:xfrm>
            <a:custGeom>
              <a:avLst/>
              <a:gdLst/>
              <a:ahLst/>
              <a:cxnLst/>
              <a:rect l="l" t="t" r="r" b="b"/>
              <a:pathLst>
                <a:path w="5092" h="4275" extrusionOk="0">
                  <a:moveTo>
                    <a:pt x="673" y="0"/>
                  </a:moveTo>
                  <a:lnTo>
                    <a:pt x="0" y="1585"/>
                  </a:lnTo>
                  <a:lnTo>
                    <a:pt x="4227" y="4274"/>
                  </a:lnTo>
                  <a:lnTo>
                    <a:pt x="5091" y="2978"/>
                  </a:lnTo>
                  <a:lnTo>
                    <a:pt x="673" y="0"/>
                  </a:lnTo>
                  <a:close/>
                </a:path>
              </a:pathLst>
            </a:custGeom>
            <a:solidFill>
              <a:srgbClr val="82B7F8"/>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158" name="Google Shape;3158;p46"/>
            <p:cNvSpPr/>
            <p:nvPr/>
          </p:nvSpPr>
          <p:spPr>
            <a:xfrm>
              <a:off x="6469375" y="4359475"/>
              <a:ext cx="76875" cy="136875"/>
            </a:xfrm>
            <a:custGeom>
              <a:avLst/>
              <a:gdLst/>
              <a:ahLst/>
              <a:cxnLst/>
              <a:rect l="l" t="t" r="r" b="b"/>
              <a:pathLst>
                <a:path w="3075" h="5475" extrusionOk="0">
                  <a:moveTo>
                    <a:pt x="1298" y="0"/>
                  </a:moveTo>
                  <a:lnTo>
                    <a:pt x="1" y="1153"/>
                  </a:lnTo>
                  <a:lnTo>
                    <a:pt x="1586" y="5475"/>
                  </a:lnTo>
                  <a:lnTo>
                    <a:pt x="3074" y="4851"/>
                  </a:lnTo>
                  <a:lnTo>
                    <a:pt x="1298" y="0"/>
                  </a:lnTo>
                  <a:close/>
                </a:path>
              </a:pathLst>
            </a:custGeom>
            <a:solidFill>
              <a:srgbClr val="82B7F8"/>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159" name="Google Shape;3159;p46"/>
            <p:cNvSpPr/>
            <p:nvPr/>
          </p:nvSpPr>
          <p:spPr>
            <a:xfrm>
              <a:off x="6697500" y="4199775"/>
              <a:ext cx="168125" cy="99675"/>
            </a:xfrm>
            <a:custGeom>
              <a:avLst/>
              <a:gdLst/>
              <a:ahLst/>
              <a:cxnLst/>
              <a:rect l="l" t="t" r="r" b="b"/>
              <a:pathLst>
                <a:path w="6725" h="3987" extrusionOk="0">
                  <a:moveTo>
                    <a:pt x="481" y="1"/>
                  </a:moveTo>
                  <a:lnTo>
                    <a:pt x="433" y="145"/>
                  </a:lnTo>
                  <a:lnTo>
                    <a:pt x="241" y="577"/>
                  </a:lnTo>
                  <a:lnTo>
                    <a:pt x="97" y="1153"/>
                  </a:lnTo>
                  <a:lnTo>
                    <a:pt x="49" y="1489"/>
                  </a:lnTo>
                  <a:lnTo>
                    <a:pt x="1" y="1826"/>
                  </a:lnTo>
                  <a:lnTo>
                    <a:pt x="1" y="2162"/>
                  </a:lnTo>
                  <a:lnTo>
                    <a:pt x="97" y="2546"/>
                  </a:lnTo>
                  <a:lnTo>
                    <a:pt x="241" y="2882"/>
                  </a:lnTo>
                  <a:lnTo>
                    <a:pt x="433" y="3170"/>
                  </a:lnTo>
                  <a:lnTo>
                    <a:pt x="721" y="3458"/>
                  </a:lnTo>
                  <a:lnTo>
                    <a:pt x="1153" y="3651"/>
                  </a:lnTo>
                  <a:lnTo>
                    <a:pt x="1634" y="3843"/>
                  </a:lnTo>
                  <a:lnTo>
                    <a:pt x="2258" y="3939"/>
                  </a:lnTo>
                  <a:lnTo>
                    <a:pt x="3122" y="3987"/>
                  </a:lnTo>
                  <a:lnTo>
                    <a:pt x="3843" y="3939"/>
                  </a:lnTo>
                  <a:lnTo>
                    <a:pt x="4467" y="3843"/>
                  </a:lnTo>
                  <a:lnTo>
                    <a:pt x="4947" y="3651"/>
                  </a:lnTo>
                  <a:lnTo>
                    <a:pt x="5427" y="3410"/>
                  </a:lnTo>
                  <a:lnTo>
                    <a:pt x="5764" y="3122"/>
                  </a:lnTo>
                  <a:lnTo>
                    <a:pt x="6052" y="2786"/>
                  </a:lnTo>
                  <a:lnTo>
                    <a:pt x="6292" y="2498"/>
                  </a:lnTo>
                  <a:lnTo>
                    <a:pt x="6436" y="2162"/>
                  </a:lnTo>
                  <a:lnTo>
                    <a:pt x="6580" y="1826"/>
                  </a:lnTo>
                  <a:lnTo>
                    <a:pt x="6628" y="1489"/>
                  </a:lnTo>
                  <a:lnTo>
                    <a:pt x="6676" y="1201"/>
                  </a:lnTo>
                  <a:lnTo>
                    <a:pt x="6724" y="769"/>
                  </a:lnTo>
                  <a:lnTo>
                    <a:pt x="6676" y="529"/>
                  </a:lnTo>
                  <a:lnTo>
                    <a:pt x="6436" y="481"/>
                  </a:lnTo>
                  <a:lnTo>
                    <a:pt x="5716" y="433"/>
                  </a:lnTo>
                  <a:lnTo>
                    <a:pt x="3603" y="241"/>
                  </a:lnTo>
                  <a:lnTo>
                    <a:pt x="481" y="1"/>
                  </a:lnTo>
                  <a:close/>
                </a:path>
              </a:pathLst>
            </a:custGeom>
            <a:solidFill>
              <a:srgbClr val="82B7F8"/>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160" name="Google Shape;3160;p46"/>
            <p:cNvSpPr/>
            <p:nvPr/>
          </p:nvSpPr>
          <p:spPr>
            <a:xfrm>
              <a:off x="6698700" y="4034100"/>
              <a:ext cx="57650" cy="90075"/>
            </a:xfrm>
            <a:custGeom>
              <a:avLst/>
              <a:gdLst/>
              <a:ahLst/>
              <a:cxnLst/>
              <a:rect l="l" t="t" r="r" b="b"/>
              <a:pathLst>
                <a:path w="2306" h="3603" extrusionOk="0">
                  <a:moveTo>
                    <a:pt x="865" y="0"/>
                  </a:moveTo>
                  <a:lnTo>
                    <a:pt x="673" y="48"/>
                  </a:lnTo>
                  <a:lnTo>
                    <a:pt x="529" y="96"/>
                  </a:lnTo>
                  <a:lnTo>
                    <a:pt x="481" y="288"/>
                  </a:lnTo>
                  <a:lnTo>
                    <a:pt x="433" y="721"/>
                  </a:lnTo>
                  <a:lnTo>
                    <a:pt x="241" y="1921"/>
                  </a:lnTo>
                  <a:lnTo>
                    <a:pt x="1" y="3602"/>
                  </a:lnTo>
                  <a:lnTo>
                    <a:pt x="1922" y="3362"/>
                  </a:lnTo>
                  <a:lnTo>
                    <a:pt x="2306" y="0"/>
                  </a:lnTo>
                  <a:close/>
                </a:path>
              </a:pathLst>
            </a:custGeom>
            <a:solidFill>
              <a:srgbClr val="82B7F8"/>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161" name="Google Shape;3161;p46"/>
            <p:cNvSpPr/>
            <p:nvPr/>
          </p:nvSpPr>
          <p:spPr>
            <a:xfrm>
              <a:off x="6689100" y="4115725"/>
              <a:ext cx="68450" cy="51650"/>
            </a:xfrm>
            <a:custGeom>
              <a:avLst/>
              <a:gdLst/>
              <a:ahLst/>
              <a:cxnLst/>
              <a:rect l="l" t="t" r="r" b="b"/>
              <a:pathLst>
                <a:path w="2738" h="2066" extrusionOk="0">
                  <a:moveTo>
                    <a:pt x="2498" y="193"/>
                  </a:moveTo>
                  <a:lnTo>
                    <a:pt x="2546" y="289"/>
                  </a:lnTo>
                  <a:lnTo>
                    <a:pt x="2546" y="481"/>
                  </a:lnTo>
                  <a:lnTo>
                    <a:pt x="2546" y="721"/>
                  </a:lnTo>
                  <a:lnTo>
                    <a:pt x="2546" y="769"/>
                  </a:lnTo>
                  <a:lnTo>
                    <a:pt x="1633" y="1778"/>
                  </a:lnTo>
                  <a:lnTo>
                    <a:pt x="1489" y="1874"/>
                  </a:lnTo>
                  <a:lnTo>
                    <a:pt x="1201" y="1874"/>
                  </a:lnTo>
                  <a:lnTo>
                    <a:pt x="1105" y="1778"/>
                  </a:lnTo>
                  <a:lnTo>
                    <a:pt x="529" y="1298"/>
                  </a:lnTo>
                  <a:lnTo>
                    <a:pt x="289" y="1105"/>
                  </a:lnTo>
                  <a:lnTo>
                    <a:pt x="241" y="1057"/>
                  </a:lnTo>
                  <a:lnTo>
                    <a:pt x="193" y="1009"/>
                  </a:lnTo>
                  <a:lnTo>
                    <a:pt x="193" y="913"/>
                  </a:lnTo>
                  <a:lnTo>
                    <a:pt x="193" y="721"/>
                  </a:lnTo>
                  <a:lnTo>
                    <a:pt x="193" y="424"/>
                  </a:lnTo>
                  <a:lnTo>
                    <a:pt x="193" y="424"/>
                  </a:lnTo>
                  <a:lnTo>
                    <a:pt x="385" y="385"/>
                  </a:lnTo>
                  <a:lnTo>
                    <a:pt x="1345" y="289"/>
                  </a:lnTo>
                  <a:lnTo>
                    <a:pt x="2354" y="193"/>
                  </a:lnTo>
                  <a:close/>
                  <a:moveTo>
                    <a:pt x="2354" y="1"/>
                  </a:moveTo>
                  <a:lnTo>
                    <a:pt x="1729" y="49"/>
                  </a:lnTo>
                  <a:lnTo>
                    <a:pt x="961" y="145"/>
                  </a:lnTo>
                  <a:lnTo>
                    <a:pt x="97" y="241"/>
                  </a:lnTo>
                  <a:lnTo>
                    <a:pt x="0" y="289"/>
                  </a:lnTo>
                  <a:lnTo>
                    <a:pt x="0" y="337"/>
                  </a:lnTo>
                  <a:lnTo>
                    <a:pt x="0" y="721"/>
                  </a:lnTo>
                  <a:lnTo>
                    <a:pt x="0" y="961"/>
                  </a:lnTo>
                  <a:lnTo>
                    <a:pt x="0" y="1057"/>
                  </a:lnTo>
                  <a:lnTo>
                    <a:pt x="48" y="1105"/>
                  </a:lnTo>
                  <a:lnTo>
                    <a:pt x="48" y="1154"/>
                  </a:lnTo>
                  <a:lnTo>
                    <a:pt x="193" y="1298"/>
                  </a:lnTo>
                  <a:lnTo>
                    <a:pt x="961" y="1922"/>
                  </a:lnTo>
                  <a:lnTo>
                    <a:pt x="1153" y="2018"/>
                  </a:lnTo>
                  <a:lnTo>
                    <a:pt x="1345" y="2066"/>
                  </a:lnTo>
                  <a:lnTo>
                    <a:pt x="1585" y="2018"/>
                  </a:lnTo>
                  <a:lnTo>
                    <a:pt x="1777" y="1874"/>
                  </a:lnTo>
                  <a:lnTo>
                    <a:pt x="2690" y="913"/>
                  </a:lnTo>
                  <a:lnTo>
                    <a:pt x="2738" y="865"/>
                  </a:lnTo>
                  <a:lnTo>
                    <a:pt x="2738" y="481"/>
                  </a:lnTo>
                  <a:lnTo>
                    <a:pt x="2738" y="289"/>
                  </a:lnTo>
                  <a:lnTo>
                    <a:pt x="2690" y="97"/>
                  </a:lnTo>
                  <a:lnTo>
                    <a:pt x="2642" y="49"/>
                  </a:lnTo>
                  <a:lnTo>
                    <a:pt x="2594" y="49"/>
                  </a:lnTo>
                  <a:lnTo>
                    <a:pt x="2498" y="1"/>
                  </a:lnTo>
                  <a:close/>
                </a:path>
              </a:pathLst>
            </a:custGeom>
            <a:solidFill>
              <a:srgbClr val="FFFDFA"/>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162" name="Google Shape;3162;p46"/>
            <p:cNvSpPr/>
            <p:nvPr/>
          </p:nvSpPr>
          <p:spPr>
            <a:xfrm>
              <a:off x="6709500" y="4138550"/>
              <a:ext cx="28850" cy="25225"/>
            </a:xfrm>
            <a:custGeom>
              <a:avLst/>
              <a:gdLst/>
              <a:ahLst/>
              <a:cxnLst/>
              <a:rect l="l" t="t" r="r" b="b"/>
              <a:pathLst>
                <a:path w="1154" h="1009" extrusionOk="0">
                  <a:moveTo>
                    <a:pt x="385" y="0"/>
                  </a:moveTo>
                  <a:lnTo>
                    <a:pt x="193" y="96"/>
                  </a:lnTo>
                  <a:lnTo>
                    <a:pt x="49" y="241"/>
                  </a:lnTo>
                  <a:lnTo>
                    <a:pt x="1" y="433"/>
                  </a:lnTo>
                  <a:lnTo>
                    <a:pt x="49" y="673"/>
                  </a:lnTo>
                  <a:lnTo>
                    <a:pt x="145" y="817"/>
                  </a:lnTo>
                  <a:lnTo>
                    <a:pt x="337" y="961"/>
                  </a:lnTo>
                  <a:lnTo>
                    <a:pt x="577" y="1009"/>
                  </a:lnTo>
                  <a:lnTo>
                    <a:pt x="817" y="961"/>
                  </a:lnTo>
                  <a:lnTo>
                    <a:pt x="1009" y="817"/>
                  </a:lnTo>
                  <a:lnTo>
                    <a:pt x="1105" y="673"/>
                  </a:lnTo>
                  <a:lnTo>
                    <a:pt x="1154" y="481"/>
                  </a:lnTo>
                  <a:lnTo>
                    <a:pt x="1154" y="337"/>
                  </a:lnTo>
                  <a:lnTo>
                    <a:pt x="1057" y="192"/>
                  </a:lnTo>
                  <a:lnTo>
                    <a:pt x="913" y="48"/>
                  </a:lnTo>
                  <a:lnTo>
                    <a:pt x="673" y="0"/>
                  </a:lnTo>
                  <a:close/>
                </a:path>
              </a:pathLst>
            </a:custGeom>
            <a:solidFill>
              <a:srgbClr val="FFDA7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163" name="Google Shape;3163;p46"/>
            <p:cNvSpPr/>
            <p:nvPr/>
          </p:nvSpPr>
          <p:spPr>
            <a:xfrm>
              <a:off x="6849975" y="4059300"/>
              <a:ext cx="74475" cy="86475"/>
            </a:xfrm>
            <a:custGeom>
              <a:avLst/>
              <a:gdLst/>
              <a:ahLst/>
              <a:cxnLst/>
              <a:rect l="l" t="t" r="r" b="b"/>
              <a:pathLst>
                <a:path w="2979" h="3459" extrusionOk="0">
                  <a:moveTo>
                    <a:pt x="1153" y="1"/>
                  </a:moveTo>
                  <a:lnTo>
                    <a:pt x="529" y="1586"/>
                  </a:lnTo>
                  <a:lnTo>
                    <a:pt x="1" y="3026"/>
                  </a:lnTo>
                  <a:lnTo>
                    <a:pt x="1730" y="3459"/>
                  </a:lnTo>
                  <a:lnTo>
                    <a:pt x="2978" y="577"/>
                  </a:lnTo>
                  <a:lnTo>
                    <a:pt x="2114" y="241"/>
                  </a:lnTo>
                  <a:lnTo>
                    <a:pt x="1490" y="1"/>
                  </a:lnTo>
                  <a:close/>
                </a:path>
              </a:pathLst>
            </a:custGeom>
            <a:solidFill>
              <a:srgbClr val="82B7F8"/>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164" name="Google Shape;3164;p46"/>
            <p:cNvSpPr/>
            <p:nvPr/>
          </p:nvSpPr>
          <p:spPr>
            <a:xfrm>
              <a:off x="6833175" y="4128950"/>
              <a:ext cx="70850" cy="54050"/>
            </a:xfrm>
            <a:custGeom>
              <a:avLst/>
              <a:gdLst/>
              <a:ahLst/>
              <a:cxnLst/>
              <a:rect l="l" t="t" r="r" b="b"/>
              <a:pathLst>
                <a:path w="2834" h="2162" extrusionOk="0">
                  <a:moveTo>
                    <a:pt x="370" y="202"/>
                  </a:moveTo>
                  <a:lnTo>
                    <a:pt x="673" y="240"/>
                  </a:lnTo>
                  <a:lnTo>
                    <a:pt x="1970" y="528"/>
                  </a:lnTo>
                  <a:lnTo>
                    <a:pt x="2498" y="673"/>
                  </a:lnTo>
                  <a:lnTo>
                    <a:pt x="2631" y="717"/>
                  </a:lnTo>
                  <a:lnTo>
                    <a:pt x="2594" y="865"/>
                  </a:lnTo>
                  <a:lnTo>
                    <a:pt x="2498" y="1153"/>
                  </a:lnTo>
                  <a:lnTo>
                    <a:pt x="2450" y="1297"/>
                  </a:lnTo>
                  <a:lnTo>
                    <a:pt x="2450" y="1322"/>
                  </a:lnTo>
                  <a:lnTo>
                    <a:pt x="2450" y="1322"/>
                  </a:lnTo>
                  <a:lnTo>
                    <a:pt x="1297" y="1921"/>
                  </a:lnTo>
                  <a:lnTo>
                    <a:pt x="1105" y="1969"/>
                  </a:lnTo>
                  <a:lnTo>
                    <a:pt x="913" y="1921"/>
                  </a:lnTo>
                  <a:lnTo>
                    <a:pt x="769" y="1777"/>
                  </a:lnTo>
                  <a:lnTo>
                    <a:pt x="385" y="1105"/>
                  </a:lnTo>
                  <a:lnTo>
                    <a:pt x="241" y="865"/>
                  </a:lnTo>
                  <a:lnTo>
                    <a:pt x="193" y="769"/>
                  </a:lnTo>
                  <a:lnTo>
                    <a:pt x="193" y="721"/>
                  </a:lnTo>
                  <a:lnTo>
                    <a:pt x="337" y="336"/>
                  </a:lnTo>
                  <a:lnTo>
                    <a:pt x="370" y="202"/>
                  </a:lnTo>
                  <a:close/>
                  <a:moveTo>
                    <a:pt x="241" y="0"/>
                  </a:moveTo>
                  <a:lnTo>
                    <a:pt x="241" y="48"/>
                  </a:lnTo>
                  <a:lnTo>
                    <a:pt x="97" y="336"/>
                  </a:lnTo>
                  <a:lnTo>
                    <a:pt x="49" y="576"/>
                  </a:lnTo>
                  <a:lnTo>
                    <a:pt x="0" y="673"/>
                  </a:lnTo>
                  <a:lnTo>
                    <a:pt x="0" y="769"/>
                  </a:lnTo>
                  <a:lnTo>
                    <a:pt x="0" y="817"/>
                  </a:lnTo>
                  <a:lnTo>
                    <a:pt x="97" y="1009"/>
                  </a:lnTo>
                  <a:lnTo>
                    <a:pt x="625" y="1873"/>
                  </a:lnTo>
                  <a:lnTo>
                    <a:pt x="721" y="1969"/>
                  </a:lnTo>
                  <a:lnTo>
                    <a:pt x="865" y="2065"/>
                  </a:lnTo>
                  <a:lnTo>
                    <a:pt x="961" y="2113"/>
                  </a:lnTo>
                  <a:lnTo>
                    <a:pt x="1105" y="2161"/>
                  </a:lnTo>
                  <a:lnTo>
                    <a:pt x="1249" y="2113"/>
                  </a:lnTo>
                  <a:lnTo>
                    <a:pt x="1393" y="2065"/>
                  </a:lnTo>
                  <a:lnTo>
                    <a:pt x="2594" y="1441"/>
                  </a:lnTo>
                  <a:lnTo>
                    <a:pt x="2642" y="1393"/>
                  </a:lnTo>
                  <a:lnTo>
                    <a:pt x="2738" y="1153"/>
                  </a:lnTo>
                  <a:lnTo>
                    <a:pt x="2786" y="913"/>
                  </a:lnTo>
                  <a:lnTo>
                    <a:pt x="2834" y="673"/>
                  </a:lnTo>
                  <a:lnTo>
                    <a:pt x="2786" y="625"/>
                  </a:lnTo>
                  <a:lnTo>
                    <a:pt x="2738" y="528"/>
                  </a:lnTo>
                  <a:lnTo>
                    <a:pt x="2498" y="480"/>
                  </a:lnTo>
                  <a:lnTo>
                    <a:pt x="1873" y="288"/>
                  </a:lnTo>
                  <a:lnTo>
                    <a:pt x="1153" y="144"/>
                  </a:lnTo>
                  <a:lnTo>
                    <a:pt x="337" y="0"/>
                  </a:lnTo>
                  <a:close/>
                </a:path>
              </a:pathLst>
            </a:custGeom>
            <a:solidFill>
              <a:srgbClr val="FFFDFA"/>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165" name="Google Shape;3165;p46"/>
            <p:cNvSpPr/>
            <p:nvPr/>
          </p:nvSpPr>
          <p:spPr>
            <a:xfrm>
              <a:off x="6848775" y="4152950"/>
              <a:ext cx="28850" cy="26450"/>
            </a:xfrm>
            <a:custGeom>
              <a:avLst/>
              <a:gdLst/>
              <a:ahLst/>
              <a:cxnLst/>
              <a:rect l="l" t="t" r="r" b="b"/>
              <a:pathLst>
                <a:path w="1154" h="1058" extrusionOk="0">
                  <a:moveTo>
                    <a:pt x="577" y="1"/>
                  </a:moveTo>
                  <a:lnTo>
                    <a:pt x="337" y="49"/>
                  </a:lnTo>
                  <a:lnTo>
                    <a:pt x="145" y="145"/>
                  </a:lnTo>
                  <a:lnTo>
                    <a:pt x="49" y="337"/>
                  </a:lnTo>
                  <a:lnTo>
                    <a:pt x="1" y="529"/>
                  </a:lnTo>
                  <a:lnTo>
                    <a:pt x="49" y="721"/>
                  </a:lnTo>
                  <a:lnTo>
                    <a:pt x="193" y="913"/>
                  </a:lnTo>
                  <a:lnTo>
                    <a:pt x="385" y="1009"/>
                  </a:lnTo>
                  <a:lnTo>
                    <a:pt x="625" y="1057"/>
                  </a:lnTo>
                  <a:lnTo>
                    <a:pt x="865" y="1009"/>
                  </a:lnTo>
                  <a:lnTo>
                    <a:pt x="1009" y="865"/>
                  </a:lnTo>
                  <a:lnTo>
                    <a:pt x="1105" y="721"/>
                  </a:lnTo>
                  <a:lnTo>
                    <a:pt x="1153" y="577"/>
                  </a:lnTo>
                  <a:lnTo>
                    <a:pt x="1105" y="385"/>
                  </a:lnTo>
                  <a:lnTo>
                    <a:pt x="1009" y="241"/>
                  </a:lnTo>
                  <a:lnTo>
                    <a:pt x="865" y="97"/>
                  </a:lnTo>
                  <a:lnTo>
                    <a:pt x="577" y="1"/>
                  </a:lnTo>
                  <a:close/>
                </a:path>
              </a:pathLst>
            </a:custGeom>
            <a:solidFill>
              <a:srgbClr val="FFDA7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grpSp>
        <p:nvGrpSpPr>
          <p:cNvPr id="3166" name="Google Shape;3166;p46"/>
          <p:cNvGrpSpPr/>
          <p:nvPr/>
        </p:nvGrpSpPr>
        <p:grpSpPr>
          <a:xfrm>
            <a:off x="6100138" y="840002"/>
            <a:ext cx="1272111" cy="1159548"/>
            <a:chOff x="4890550" y="655525"/>
            <a:chExt cx="312200" cy="284575"/>
          </a:xfrm>
        </p:grpSpPr>
        <p:sp>
          <p:nvSpPr>
            <p:cNvPr id="3167" name="Google Shape;3167;p46"/>
            <p:cNvSpPr/>
            <p:nvPr/>
          </p:nvSpPr>
          <p:spPr>
            <a:xfrm>
              <a:off x="4890550" y="655525"/>
              <a:ext cx="312200" cy="284575"/>
            </a:xfrm>
            <a:custGeom>
              <a:avLst/>
              <a:gdLst/>
              <a:ahLst/>
              <a:cxnLst/>
              <a:rect l="l" t="t" r="r" b="b"/>
              <a:pathLst>
                <a:path w="12488" h="11383" extrusionOk="0">
                  <a:moveTo>
                    <a:pt x="5668" y="0"/>
                  </a:moveTo>
                  <a:lnTo>
                    <a:pt x="2930" y="1153"/>
                  </a:lnTo>
                  <a:lnTo>
                    <a:pt x="1009" y="1969"/>
                  </a:lnTo>
                  <a:lnTo>
                    <a:pt x="337" y="2306"/>
                  </a:lnTo>
                  <a:lnTo>
                    <a:pt x="1" y="2498"/>
                  </a:lnTo>
                  <a:lnTo>
                    <a:pt x="1" y="2594"/>
                  </a:lnTo>
                  <a:lnTo>
                    <a:pt x="1" y="2882"/>
                  </a:lnTo>
                  <a:lnTo>
                    <a:pt x="97" y="3698"/>
                  </a:lnTo>
                  <a:lnTo>
                    <a:pt x="481" y="6100"/>
                  </a:lnTo>
                  <a:lnTo>
                    <a:pt x="1057" y="9557"/>
                  </a:lnTo>
                  <a:lnTo>
                    <a:pt x="3603" y="10470"/>
                  </a:lnTo>
                  <a:lnTo>
                    <a:pt x="5524" y="11094"/>
                  </a:lnTo>
                  <a:lnTo>
                    <a:pt x="6244" y="11286"/>
                  </a:lnTo>
                  <a:lnTo>
                    <a:pt x="6724" y="11382"/>
                  </a:lnTo>
                  <a:lnTo>
                    <a:pt x="6916" y="11334"/>
                  </a:lnTo>
                  <a:lnTo>
                    <a:pt x="7204" y="11238"/>
                  </a:lnTo>
                  <a:lnTo>
                    <a:pt x="7925" y="10854"/>
                  </a:lnTo>
                  <a:lnTo>
                    <a:pt x="8885" y="10326"/>
                  </a:lnTo>
                  <a:lnTo>
                    <a:pt x="9894" y="9701"/>
                  </a:lnTo>
                  <a:lnTo>
                    <a:pt x="11671" y="8501"/>
                  </a:lnTo>
                  <a:lnTo>
                    <a:pt x="12487" y="7972"/>
                  </a:lnTo>
                  <a:lnTo>
                    <a:pt x="11863" y="1153"/>
                  </a:lnTo>
                  <a:lnTo>
                    <a:pt x="5668" y="0"/>
                  </a:lnTo>
                  <a:close/>
                </a:path>
              </a:pathLst>
            </a:custGeom>
            <a:solidFill>
              <a:srgbClr val="FF6B6B"/>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168" name="Google Shape;3168;p46"/>
            <p:cNvSpPr/>
            <p:nvPr/>
          </p:nvSpPr>
          <p:spPr>
            <a:xfrm>
              <a:off x="4890550" y="655525"/>
              <a:ext cx="312200" cy="284575"/>
            </a:xfrm>
            <a:custGeom>
              <a:avLst/>
              <a:gdLst/>
              <a:ahLst/>
              <a:cxnLst/>
              <a:rect l="l" t="t" r="r" b="b"/>
              <a:pathLst>
                <a:path w="12488" h="11383" fill="none" extrusionOk="0">
                  <a:moveTo>
                    <a:pt x="1057" y="9557"/>
                  </a:moveTo>
                  <a:lnTo>
                    <a:pt x="1057" y="9557"/>
                  </a:lnTo>
                  <a:lnTo>
                    <a:pt x="481" y="6100"/>
                  </a:lnTo>
                  <a:lnTo>
                    <a:pt x="97" y="3698"/>
                  </a:lnTo>
                  <a:lnTo>
                    <a:pt x="1" y="2882"/>
                  </a:lnTo>
                  <a:lnTo>
                    <a:pt x="1" y="2594"/>
                  </a:lnTo>
                  <a:lnTo>
                    <a:pt x="1" y="2498"/>
                  </a:lnTo>
                  <a:lnTo>
                    <a:pt x="1" y="2498"/>
                  </a:lnTo>
                  <a:lnTo>
                    <a:pt x="337" y="2306"/>
                  </a:lnTo>
                  <a:lnTo>
                    <a:pt x="1009" y="1969"/>
                  </a:lnTo>
                  <a:lnTo>
                    <a:pt x="2930" y="1153"/>
                  </a:lnTo>
                  <a:lnTo>
                    <a:pt x="5668" y="0"/>
                  </a:lnTo>
                  <a:lnTo>
                    <a:pt x="11863" y="1153"/>
                  </a:lnTo>
                  <a:lnTo>
                    <a:pt x="12487" y="7972"/>
                  </a:lnTo>
                  <a:lnTo>
                    <a:pt x="12487" y="7972"/>
                  </a:lnTo>
                  <a:lnTo>
                    <a:pt x="11671" y="8501"/>
                  </a:lnTo>
                  <a:lnTo>
                    <a:pt x="9894" y="9701"/>
                  </a:lnTo>
                  <a:lnTo>
                    <a:pt x="8885" y="10326"/>
                  </a:lnTo>
                  <a:lnTo>
                    <a:pt x="7925" y="10854"/>
                  </a:lnTo>
                  <a:lnTo>
                    <a:pt x="7204" y="11238"/>
                  </a:lnTo>
                  <a:lnTo>
                    <a:pt x="6916" y="11334"/>
                  </a:lnTo>
                  <a:lnTo>
                    <a:pt x="6724" y="11382"/>
                  </a:lnTo>
                  <a:lnTo>
                    <a:pt x="6724" y="11382"/>
                  </a:lnTo>
                  <a:lnTo>
                    <a:pt x="6244" y="11286"/>
                  </a:lnTo>
                  <a:lnTo>
                    <a:pt x="5524" y="11094"/>
                  </a:lnTo>
                  <a:lnTo>
                    <a:pt x="3603" y="10470"/>
                  </a:lnTo>
                  <a:lnTo>
                    <a:pt x="1057" y="9557"/>
                  </a:lnTo>
                </a:path>
              </a:pathLst>
            </a:custGeom>
            <a:no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169" name="Google Shape;3169;p46"/>
            <p:cNvSpPr/>
            <p:nvPr/>
          </p:nvSpPr>
          <p:spPr>
            <a:xfrm>
              <a:off x="4890550" y="655525"/>
              <a:ext cx="312200" cy="284575"/>
            </a:xfrm>
            <a:custGeom>
              <a:avLst/>
              <a:gdLst/>
              <a:ahLst/>
              <a:cxnLst/>
              <a:rect l="l" t="t" r="r" b="b"/>
              <a:pathLst>
                <a:path w="12488" h="11383" extrusionOk="0">
                  <a:moveTo>
                    <a:pt x="5668" y="0"/>
                  </a:moveTo>
                  <a:lnTo>
                    <a:pt x="2930" y="1153"/>
                  </a:lnTo>
                  <a:lnTo>
                    <a:pt x="1009" y="1969"/>
                  </a:lnTo>
                  <a:lnTo>
                    <a:pt x="337" y="2306"/>
                  </a:lnTo>
                  <a:lnTo>
                    <a:pt x="1" y="2498"/>
                  </a:lnTo>
                  <a:lnTo>
                    <a:pt x="1" y="2594"/>
                  </a:lnTo>
                  <a:lnTo>
                    <a:pt x="1" y="2882"/>
                  </a:lnTo>
                  <a:lnTo>
                    <a:pt x="97" y="3698"/>
                  </a:lnTo>
                  <a:lnTo>
                    <a:pt x="481" y="6100"/>
                  </a:lnTo>
                  <a:lnTo>
                    <a:pt x="1057" y="9557"/>
                  </a:lnTo>
                  <a:lnTo>
                    <a:pt x="3603" y="10470"/>
                  </a:lnTo>
                  <a:lnTo>
                    <a:pt x="5524" y="11094"/>
                  </a:lnTo>
                  <a:lnTo>
                    <a:pt x="6244" y="11286"/>
                  </a:lnTo>
                  <a:lnTo>
                    <a:pt x="6724" y="11382"/>
                  </a:lnTo>
                  <a:lnTo>
                    <a:pt x="6916" y="11334"/>
                  </a:lnTo>
                  <a:lnTo>
                    <a:pt x="7204" y="11238"/>
                  </a:lnTo>
                  <a:lnTo>
                    <a:pt x="7925" y="10854"/>
                  </a:lnTo>
                  <a:lnTo>
                    <a:pt x="8885" y="10326"/>
                  </a:lnTo>
                  <a:lnTo>
                    <a:pt x="9894" y="9701"/>
                  </a:lnTo>
                  <a:lnTo>
                    <a:pt x="11671" y="8501"/>
                  </a:lnTo>
                  <a:lnTo>
                    <a:pt x="12487" y="7972"/>
                  </a:lnTo>
                  <a:lnTo>
                    <a:pt x="11863" y="1153"/>
                  </a:lnTo>
                  <a:lnTo>
                    <a:pt x="5668" y="0"/>
                  </a:lnTo>
                  <a:close/>
                </a:path>
              </a:pathLst>
            </a:custGeom>
            <a:solidFill>
              <a:srgbClr val="FF6B6B"/>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170" name="Google Shape;3170;p46"/>
            <p:cNvSpPr/>
            <p:nvPr/>
          </p:nvSpPr>
          <p:spPr>
            <a:xfrm>
              <a:off x="4890550" y="655525"/>
              <a:ext cx="312200" cy="284575"/>
            </a:xfrm>
            <a:custGeom>
              <a:avLst/>
              <a:gdLst/>
              <a:ahLst/>
              <a:cxnLst/>
              <a:rect l="l" t="t" r="r" b="b"/>
              <a:pathLst>
                <a:path w="12488" h="11383" fill="none" extrusionOk="0">
                  <a:moveTo>
                    <a:pt x="1057" y="9557"/>
                  </a:moveTo>
                  <a:lnTo>
                    <a:pt x="1057" y="9557"/>
                  </a:lnTo>
                  <a:lnTo>
                    <a:pt x="481" y="6100"/>
                  </a:lnTo>
                  <a:lnTo>
                    <a:pt x="97" y="3698"/>
                  </a:lnTo>
                  <a:lnTo>
                    <a:pt x="1" y="2882"/>
                  </a:lnTo>
                  <a:lnTo>
                    <a:pt x="1" y="2594"/>
                  </a:lnTo>
                  <a:lnTo>
                    <a:pt x="1" y="2498"/>
                  </a:lnTo>
                  <a:lnTo>
                    <a:pt x="1" y="2498"/>
                  </a:lnTo>
                  <a:lnTo>
                    <a:pt x="337" y="2306"/>
                  </a:lnTo>
                  <a:lnTo>
                    <a:pt x="1009" y="1969"/>
                  </a:lnTo>
                  <a:lnTo>
                    <a:pt x="2930" y="1153"/>
                  </a:lnTo>
                  <a:lnTo>
                    <a:pt x="5668" y="0"/>
                  </a:lnTo>
                  <a:lnTo>
                    <a:pt x="11863" y="1153"/>
                  </a:lnTo>
                  <a:lnTo>
                    <a:pt x="12487" y="7972"/>
                  </a:lnTo>
                  <a:lnTo>
                    <a:pt x="12487" y="7972"/>
                  </a:lnTo>
                  <a:lnTo>
                    <a:pt x="11671" y="8501"/>
                  </a:lnTo>
                  <a:lnTo>
                    <a:pt x="9894" y="9701"/>
                  </a:lnTo>
                  <a:lnTo>
                    <a:pt x="8885" y="10326"/>
                  </a:lnTo>
                  <a:lnTo>
                    <a:pt x="7925" y="10854"/>
                  </a:lnTo>
                  <a:lnTo>
                    <a:pt x="7204" y="11238"/>
                  </a:lnTo>
                  <a:lnTo>
                    <a:pt x="6916" y="11334"/>
                  </a:lnTo>
                  <a:lnTo>
                    <a:pt x="6724" y="11382"/>
                  </a:lnTo>
                  <a:lnTo>
                    <a:pt x="6724" y="11382"/>
                  </a:lnTo>
                  <a:lnTo>
                    <a:pt x="6244" y="11286"/>
                  </a:lnTo>
                  <a:lnTo>
                    <a:pt x="5524" y="11094"/>
                  </a:lnTo>
                  <a:lnTo>
                    <a:pt x="3603" y="10470"/>
                  </a:lnTo>
                  <a:lnTo>
                    <a:pt x="1057" y="9557"/>
                  </a:lnTo>
                </a:path>
              </a:pathLst>
            </a:custGeom>
            <a:no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171" name="Google Shape;3171;p46"/>
            <p:cNvSpPr/>
            <p:nvPr/>
          </p:nvSpPr>
          <p:spPr>
            <a:xfrm>
              <a:off x="4963800" y="656725"/>
              <a:ext cx="132075" cy="27625"/>
            </a:xfrm>
            <a:custGeom>
              <a:avLst/>
              <a:gdLst/>
              <a:ahLst/>
              <a:cxnLst/>
              <a:rect l="l" t="t" r="r" b="b"/>
              <a:pathLst>
                <a:path w="5283" h="1105" extrusionOk="0">
                  <a:moveTo>
                    <a:pt x="3266" y="48"/>
                  </a:moveTo>
                  <a:lnTo>
                    <a:pt x="5283" y="433"/>
                  </a:lnTo>
                  <a:lnTo>
                    <a:pt x="3266" y="48"/>
                  </a:lnTo>
                  <a:lnTo>
                    <a:pt x="3266" y="48"/>
                  </a:lnTo>
                  <a:lnTo>
                    <a:pt x="3266" y="48"/>
                  </a:lnTo>
                  <a:close/>
                  <a:moveTo>
                    <a:pt x="2690" y="0"/>
                  </a:moveTo>
                  <a:lnTo>
                    <a:pt x="2690" y="0"/>
                  </a:lnTo>
                  <a:lnTo>
                    <a:pt x="0" y="1105"/>
                  </a:lnTo>
                  <a:lnTo>
                    <a:pt x="0" y="1105"/>
                  </a:lnTo>
                  <a:lnTo>
                    <a:pt x="2690" y="0"/>
                  </a:lnTo>
                  <a:lnTo>
                    <a:pt x="2690" y="0"/>
                  </a:lnTo>
                  <a:close/>
                </a:path>
              </a:pathLst>
            </a:custGeom>
            <a:solidFill>
              <a:srgbClr val="FFFDFD"/>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172" name="Google Shape;3172;p46"/>
            <p:cNvSpPr/>
            <p:nvPr/>
          </p:nvSpPr>
          <p:spPr>
            <a:xfrm>
              <a:off x="5045425" y="657925"/>
              <a:ext cx="50450" cy="9625"/>
            </a:xfrm>
            <a:custGeom>
              <a:avLst/>
              <a:gdLst/>
              <a:ahLst/>
              <a:cxnLst/>
              <a:rect l="l" t="t" r="r" b="b"/>
              <a:pathLst>
                <a:path w="2018" h="385" fill="none" extrusionOk="0">
                  <a:moveTo>
                    <a:pt x="1" y="0"/>
                  </a:moveTo>
                  <a:lnTo>
                    <a:pt x="2018" y="385"/>
                  </a:lnTo>
                  <a:lnTo>
                    <a:pt x="1" y="0"/>
                  </a:lnTo>
                  <a:lnTo>
                    <a:pt x="1" y="0"/>
                  </a:lnTo>
                  <a:lnTo>
                    <a:pt x="1" y="0"/>
                  </a:lnTo>
                </a:path>
              </a:pathLst>
            </a:custGeom>
            <a:no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173" name="Google Shape;3173;p46"/>
            <p:cNvSpPr/>
            <p:nvPr/>
          </p:nvSpPr>
          <p:spPr>
            <a:xfrm>
              <a:off x="4963800" y="656725"/>
              <a:ext cx="67250" cy="27625"/>
            </a:xfrm>
            <a:custGeom>
              <a:avLst/>
              <a:gdLst/>
              <a:ahLst/>
              <a:cxnLst/>
              <a:rect l="l" t="t" r="r" b="b"/>
              <a:pathLst>
                <a:path w="2690" h="1105" fill="none" extrusionOk="0">
                  <a:moveTo>
                    <a:pt x="2690" y="0"/>
                  </a:moveTo>
                  <a:lnTo>
                    <a:pt x="2690" y="0"/>
                  </a:lnTo>
                  <a:lnTo>
                    <a:pt x="0" y="1105"/>
                  </a:lnTo>
                  <a:lnTo>
                    <a:pt x="0" y="1105"/>
                  </a:lnTo>
                  <a:lnTo>
                    <a:pt x="2690" y="0"/>
                  </a:lnTo>
                  <a:lnTo>
                    <a:pt x="2690" y="0"/>
                  </a:lnTo>
                </a:path>
              </a:pathLst>
            </a:custGeom>
            <a:no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174" name="Google Shape;3174;p46"/>
            <p:cNvSpPr/>
            <p:nvPr/>
          </p:nvSpPr>
          <p:spPr>
            <a:xfrm>
              <a:off x="4890550" y="656725"/>
              <a:ext cx="296575" cy="106875"/>
            </a:xfrm>
            <a:custGeom>
              <a:avLst/>
              <a:gdLst/>
              <a:ahLst/>
              <a:cxnLst/>
              <a:rect l="l" t="t" r="r" b="b"/>
              <a:pathLst>
                <a:path w="11863" h="4275" extrusionOk="0">
                  <a:moveTo>
                    <a:pt x="5620" y="0"/>
                  </a:moveTo>
                  <a:lnTo>
                    <a:pt x="2930" y="1105"/>
                  </a:lnTo>
                  <a:lnTo>
                    <a:pt x="1009" y="1921"/>
                  </a:lnTo>
                  <a:lnTo>
                    <a:pt x="337" y="2258"/>
                  </a:lnTo>
                  <a:lnTo>
                    <a:pt x="1" y="2450"/>
                  </a:lnTo>
                  <a:lnTo>
                    <a:pt x="2930" y="3458"/>
                  </a:lnTo>
                  <a:lnTo>
                    <a:pt x="4659" y="4034"/>
                  </a:lnTo>
                  <a:lnTo>
                    <a:pt x="5331" y="4227"/>
                  </a:lnTo>
                  <a:lnTo>
                    <a:pt x="5668" y="4275"/>
                  </a:lnTo>
                  <a:lnTo>
                    <a:pt x="5716" y="4275"/>
                  </a:lnTo>
                  <a:lnTo>
                    <a:pt x="8789" y="2738"/>
                  </a:lnTo>
                  <a:lnTo>
                    <a:pt x="10854" y="1681"/>
                  </a:lnTo>
                  <a:lnTo>
                    <a:pt x="11527" y="1345"/>
                  </a:lnTo>
                  <a:lnTo>
                    <a:pt x="11863" y="1153"/>
                  </a:lnTo>
                  <a:lnTo>
                    <a:pt x="11863" y="1105"/>
                  </a:lnTo>
                  <a:lnTo>
                    <a:pt x="11719" y="1057"/>
                  </a:lnTo>
                  <a:lnTo>
                    <a:pt x="8213" y="433"/>
                  </a:lnTo>
                  <a:lnTo>
                    <a:pt x="6196" y="48"/>
                  </a:lnTo>
                  <a:lnTo>
                    <a:pt x="5620" y="0"/>
                  </a:lnTo>
                  <a:close/>
                </a:path>
              </a:pathLst>
            </a:custGeom>
            <a:solidFill>
              <a:srgbClr val="FF7F7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175" name="Google Shape;3175;p46"/>
            <p:cNvSpPr/>
            <p:nvPr/>
          </p:nvSpPr>
          <p:spPr>
            <a:xfrm>
              <a:off x="4890550" y="656725"/>
              <a:ext cx="296575" cy="106875"/>
            </a:xfrm>
            <a:custGeom>
              <a:avLst/>
              <a:gdLst/>
              <a:ahLst/>
              <a:cxnLst/>
              <a:rect l="l" t="t" r="r" b="b"/>
              <a:pathLst>
                <a:path w="11863" h="4275" fill="none" extrusionOk="0">
                  <a:moveTo>
                    <a:pt x="5620" y="0"/>
                  </a:moveTo>
                  <a:lnTo>
                    <a:pt x="5620" y="0"/>
                  </a:lnTo>
                  <a:lnTo>
                    <a:pt x="2930" y="1105"/>
                  </a:lnTo>
                  <a:lnTo>
                    <a:pt x="2930" y="1105"/>
                  </a:lnTo>
                  <a:lnTo>
                    <a:pt x="1009" y="1921"/>
                  </a:lnTo>
                  <a:lnTo>
                    <a:pt x="337" y="2258"/>
                  </a:lnTo>
                  <a:lnTo>
                    <a:pt x="1" y="2450"/>
                  </a:lnTo>
                  <a:lnTo>
                    <a:pt x="1" y="2450"/>
                  </a:lnTo>
                  <a:lnTo>
                    <a:pt x="1" y="2450"/>
                  </a:lnTo>
                  <a:lnTo>
                    <a:pt x="1" y="2450"/>
                  </a:lnTo>
                  <a:lnTo>
                    <a:pt x="1" y="2450"/>
                  </a:lnTo>
                  <a:lnTo>
                    <a:pt x="1" y="2450"/>
                  </a:lnTo>
                  <a:lnTo>
                    <a:pt x="1" y="2450"/>
                  </a:lnTo>
                  <a:lnTo>
                    <a:pt x="2930" y="3458"/>
                  </a:lnTo>
                  <a:lnTo>
                    <a:pt x="4659" y="4034"/>
                  </a:lnTo>
                  <a:lnTo>
                    <a:pt x="5331" y="4227"/>
                  </a:lnTo>
                  <a:lnTo>
                    <a:pt x="5668" y="4275"/>
                  </a:lnTo>
                  <a:lnTo>
                    <a:pt x="5668" y="4275"/>
                  </a:lnTo>
                  <a:lnTo>
                    <a:pt x="5668" y="4275"/>
                  </a:lnTo>
                  <a:lnTo>
                    <a:pt x="5668" y="4275"/>
                  </a:lnTo>
                  <a:lnTo>
                    <a:pt x="5716" y="4275"/>
                  </a:lnTo>
                  <a:lnTo>
                    <a:pt x="5716" y="4275"/>
                  </a:lnTo>
                  <a:lnTo>
                    <a:pt x="5716" y="4275"/>
                  </a:lnTo>
                  <a:lnTo>
                    <a:pt x="5716" y="4275"/>
                  </a:lnTo>
                  <a:lnTo>
                    <a:pt x="5716" y="4275"/>
                  </a:lnTo>
                  <a:lnTo>
                    <a:pt x="8789" y="2738"/>
                  </a:lnTo>
                  <a:lnTo>
                    <a:pt x="10854" y="1681"/>
                  </a:lnTo>
                  <a:lnTo>
                    <a:pt x="11527" y="1345"/>
                  </a:lnTo>
                  <a:lnTo>
                    <a:pt x="11863" y="1153"/>
                  </a:lnTo>
                  <a:lnTo>
                    <a:pt x="11863" y="1105"/>
                  </a:lnTo>
                  <a:lnTo>
                    <a:pt x="11863" y="1105"/>
                  </a:lnTo>
                  <a:lnTo>
                    <a:pt x="11719" y="1057"/>
                  </a:lnTo>
                  <a:lnTo>
                    <a:pt x="8213" y="433"/>
                  </a:lnTo>
                  <a:lnTo>
                    <a:pt x="6196" y="48"/>
                  </a:lnTo>
                  <a:lnTo>
                    <a:pt x="6196" y="48"/>
                  </a:lnTo>
                  <a:lnTo>
                    <a:pt x="5620" y="0"/>
                  </a:lnTo>
                </a:path>
              </a:pathLst>
            </a:custGeom>
            <a:no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176" name="Google Shape;3176;p46"/>
            <p:cNvSpPr/>
            <p:nvPr/>
          </p:nvSpPr>
          <p:spPr>
            <a:xfrm>
              <a:off x="4890550" y="717950"/>
              <a:ext cx="164525" cy="222150"/>
            </a:xfrm>
            <a:custGeom>
              <a:avLst/>
              <a:gdLst/>
              <a:ahLst/>
              <a:cxnLst/>
              <a:rect l="l" t="t" r="r" b="b"/>
              <a:pathLst>
                <a:path w="6581" h="8886" extrusionOk="0">
                  <a:moveTo>
                    <a:pt x="1" y="1"/>
                  </a:moveTo>
                  <a:lnTo>
                    <a:pt x="1" y="145"/>
                  </a:lnTo>
                  <a:lnTo>
                    <a:pt x="49" y="769"/>
                  </a:lnTo>
                  <a:lnTo>
                    <a:pt x="145" y="1730"/>
                  </a:lnTo>
                  <a:lnTo>
                    <a:pt x="529" y="4035"/>
                  </a:lnTo>
                  <a:lnTo>
                    <a:pt x="1057" y="7060"/>
                  </a:lnTo>
                  <a:lnTo>
                    <a:pt x="3410" y="7925"/>
                  </a:lnTo>
                  <a:lnTo>
                    <a:pt x="5283" y="8501"/>
                  </a:lnTo>
                  <a:lnTo>
                    <a:pt x="6052" y="8741"/>
                  </a:lnTo>
                  <a:lnTo>
                    <a:pt x="6580" y="8885"/>
                  </a:lnTo>
                  <a:lnTo>
                    <a:pt x="5716" y="1826"/>
                  </a:lnTo>
                  <a:lnTo>
                    <a:pt x="5668" y="1826"/>
                  </a:lnTo>
                  <a:lnTo>
                    <a:pt x="5331" y="1778"/>
                  </a:lnTo>
                  <a:lnTo>
                    <a:pt x="4659" y="1585"/>
                  </a:lnTo>
                  <a:lnTo>
                    <a:pt x="2930" y="1009"/>
                  </a:lnTo>
                  <a:lnTo>
                    <a:pt x="1" y="1"/>
                  </a:lnTo>
                  <a:close/>
                </a:path>
              </a:pathLst>
            </a:custGeom>
            <a:solidFill>
              <a:srgbClr val="FA818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177" name="Google Shape;3177;p46"/>
            <p:cNvSpPr/>
            <p:nvPr/>
          </p:nvSpPr>
          <p:spPr>
            <a:xfrm>
              <a:off x="4890550" y="717950"/>
              <a:ext cx="164525" cy="222150"/>
            </a:xfrm>
            <a:custGeom>
              <a:avLst/>
              <a:gdLst/>
              <a:ahLst/>
              <a:cxnLst/>
              <a:rect l="l" t="t" r="r" b="b"/>
              <a:pathLst>
                <a:path w="6581" h="8886" fill="none" extrusionOk="0">
                  <a:moveTo>
                    <a:pt x="1" y="1"/>
                  </a:moveTo>
                  <a:lnTo>
                    <a:pt x="1" y="1"/>
                  </a:lnTo>
                  <a:lnTo>
                    <a:pt x="1" y="1"/>
                  </a:lnTo>
                  <a:lnTo>
                    <a:pt x="1" y="1"/>
                  </a:lnTo>
                  <a:lnTo>
                    <a:pt x="1" y="145"/>
                  </a:lnTo>
                  <a:lnTo>
                    <a:pt x="1" y="145"/>
                  </a:lnTo>
                  <a:lnTo>
                    <a:pt x="49" y="769"/>
                  </a:lnTo>
                  <a:lnTo>
                    <a:pt x="145" y="1730"/>
                  </a:lnTo>
                  <a:lnTo>
                    <a:pt x="529" y="4035"/>
                  </a:lnTo>
                  <a:lnTo>
                    <a:pt x="1057" y="7060"/>
                  </a:lnTo>
                  <a:lnTo>
                    <a:pt x="1057" y="7060"/>
                  </a:lnTo>
                  <a:lnTo>
                    <a:pt x="1057" y="7060"/>
                  </a:lnTo>
                  <a:lnTo>
                    <a:pt x="1057" y="7060"/>
                  </a:lnTo>
                  <a:lnTo>
                    <a:pt x="1057" y="7060"/>
                  </a:lnTo>
                  <a:lnTo>
                    <a:pt x="3410" y="7925"/>
                  </a:lnTo>
                  <a:lnTo>
                    <a:pt x="5283" y="8501"/>
                  </a:lnTo>
                  <a:lnTo>
                    <a:pt x="6052" y="8741"/>
                  </a:lnTo>
                  <a:lnTo>
                    <a:pt x="6580" y="8885"/>
                  </a:lnTo>
                  <a:lnTo>
                    <a:pt x="5716" y="1826"/>
                  </a:lnTo>
                  <a:lnTo>
                    <a:pt x="5716" y="1826"/>
                  </a:lnTo>
                  <a:lnTo>
                    <a:pt x="5716" y="1826"/>
                  </a:lnTo>
                  <a:lnTo>
                    <a:pt x="5716" y="1826"/>
                  </a:lnTo>
                  <a:lnTo>
                    <a:pt x="5716" y="1826"/>
                  </a:lnTo>
                  <a:lnTo>
                    <a:pt x="5716" y="1826"/>
                  </a:lnTo>
                  <a:lnTo>
                    <a:pt x="5668" y="1826"/>
                  </a:lnTo>
                  <a:lnTo>
                    <a:pt x="5668" y="1826"/>
                  </a:lnTo>
                  <a:lnTo>
                    <a:pt x="5668" y="1826"/>
                  </a:lnTo>
                  <a:lnTo>
                    <a:pt x="5668" y="1826"/>
                  </a:lnTo>
                  <a:lnTo>
                    <a:pt x="5668" y="1826"/>
                  </a:lnTo>
                  <a:lnTo>
                    <a:pt x="5668" y="1826"/>
                  </a:lnTo>
                  <a:lnTo>
                    <a:pt x="5331" y="1778"/>
                  </a:lnTo>
                  <a:lnTo>
                    <a:pt x="4659" y="1585"/>
                  </a:lnTo>
                  <a:lnTo>
                    <a:pt x="2930" y="1009"/>
                  </a:lnTo>
                  <a:lnTo>
                    <a:pt x="1" y="1"/>
                  </a:lnTo>
                </a:path>
              </a:pathLst>
            </a:custGeom>
            <a:no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178" name="Google Shape;3178;p46"/>
            <p:cNvSpPr/>
            <p:nvPr/>
          </p:nvSpPr>
          <p:spPr>
            <a:xfrm>
              <a:off x="4890550" y="717950"/>
              <a:ext cx="142900" cy="45650"/>
            </a:xfrm>
            <a:custGeom>
              <a:avLst/>
              <a:gdLst/>
              <a:ahLst/>
              <a:cxnLst/>
              <a:rect l="l" t="t" r="r" b="b"/>
              <a:pathLst>
                <a:path w="5716" h="1826" extrusionOk="0">
                  <a:moveTo>
                    <a:pt x="5716" y="1826"/>
                  </a:moveTo>
                  <a:lnTo>
                    <a:pt x="5716" y="1826"/>
                  </a:lnTo>
                  <a:lnTo>
                    <a:pt x="5668" y="1826"/>
                  </a:lnTo>
                  <a:lnTo>
                    <a:pt x="5668" y="1826"/>
                  </a:lnTo>
                  <a:lnTo>
                    <a:pt x="5716" y="1826"/>
                  </a:lnTo>
                  <a:close/>
                  <a:moveTo>
                    <a:pt x="5716" y="1826"/>
                  </a:moveTo>
                  <a:lnTo>
                    <a:pt x="5716" y="1826"/>
                  </a:lnTo>
                  <a:lnTo>
                    <a:pt x="5716" y="1826"/>
                  </a:lnTo>
                  <a:lnTo>
                    <a:pt x="5716" y="1826"/>
                  </a:lnTo>
                  <a:close/>
                  <a:moveTo>
                    <a:pt x="1" y="1"/>
                  </a:moveTo>
                  <a:lnTo>
                    <a:pt x="1" y="1"/>
                  </a:lnTo>
                  <a:lnTo>
                    <a:pt x="1" y="1"/>
                  </a:lnTo>
                  <a:lnTo>
                    <a:pt x="2930" y="1009"/>
                  </a:lnTo>
                  <a:lnTo>
                    <a:pt x="4659" y="1585"/>
                  </a:lnTo>
                  <a:lnTo>
                    <a:pt x="5331" y="1778"/>
                  </a:lnTo>
                  <a:lnTo>
                    <a:pt x="5668" y="1826"/>
                  </a:lnTo>
                  <a:lnTo>
                    <a:pt x="5668" y="1826"/>
                  </a:lnTo>
                  <a:lnTo>
                    <a:pt x="5668" y="1826"/>
                  </a:lnTo>
                  <a:lnTo>
                    <a:pt x="5331" y="1778"/>
                  </a:lnTo>
                  <a:lnTo>
                    <a:pt x="4659" y="1585"/>
                  </a:lnTo>
                  <a:lnTo>
                    <a:pt x="2930" y="1009"/>
                  </a:lnTo>
                  <a:lnTo>
                    <a:pt x="1" y="1"/>
                  </a:lnTo>
                  <a:close/>
                  <a:moveTo>
                    <a:pt x="1" y="1"/>
                  </a:moveTo>
                  <a:lnTo>
                    <a:pt x="1" y="1"/>
                  </a:lnTo>
                  <a:lnTo>
                    <a:pt x="1" y="1"/>
                  </a:lnTo>
                  <a:lnTo>
                    <a:pt x="1" y="1"/>
                  </a:lnTo>
                  <a:lnTo>
                    <a:pt x="1" y="1"/>
                  </a:lnTo>
                  <a:close/>
                  <a:moveTo>
                    <a:pt x="1" y="1"/>
                  </a:moveTo>
                  <a:lnTo>
                    <a:pt x="1" y="1"/>
                  </a:lnTo>
                  <a:lnTo>
                    <a:pt x="1" y="1"/>
                  </a:lnTo>
                  <a:lnTo>
                    <a:pt x="1" y="1"/>
                  </a:lnTo>
                  <a:close/>
                </a:path>
              </a:pathLst>
            </a:custGeom>
            <a:solidFill>
              <a:srgbClr val="FA919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179" name="Google Shape;3179;p46"/>
            <p:cNvSpPr/>
            <p:nvPr/>
          </p:nvSpPr>
          <p:spPr>
            <a:xfrm>
              <a:off x="5032225" y="763575"/>
              <a:ext cx="1225" cy="25"/>
            </a:xfrm>
            <a:custGeom>
              <a:avLst/>
              <a:gdLst/>
              <a:ahLst/>
              <a:cxnLst/>
              <a:rect l="l" t="t" r="r" b="b"/>
              <a:pathLst>
                <a:path w="49" h="1" fill="none" extrusionOk="0">
                  <a:moveTo>
                    <a:pt x="49" y="1"/>
                  </a:moveTo>
                  <a:lnTo>
                    <a:pt x="49" y="1"/>
                  </a:lnTo>
                  <a:lnTo>
                    <a:pt x="1" y="1"/>
                  </a:lnTo>
                  <a:lnTo>
                    <a:pt x="1" y="1"/>
                  </a:lnTo>
                  <a:lnTo>
                    <a:pt x="49" y="1"/>
                  </a:lnTo>
                </a:path>
              </a:pathLst>
            </a:custGeom>
            <a:no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180" name="Google Shape;3180;p46"/>
            <p:cNvSpPr/>
            <p:nvPr/>
          </p:nvSpPr>
          <p:spPr>
            <a:xfrm>
              <a:off x="5033425" y="763575"/>
              <a:ext cx="25" cy="25"/>
            </a:xfrm>
            <a:custGeom>
              <a:avLst/>
              <a:gdLst/>
              <a:ahLst/>
              <a:cxnLst/>
              <a:rect l="l" t="t" r="r" b="b"/>
              <a:pathLst>
                <a:path w="1" h="1" fill="none" extrusionOk="0">
                  <a:moveTo>
                    <a:pt x="1" y="1"/>
                  </a:moveTo>
                  <a:lnTo>
                    <a:pt x="1" y="1"/>
                  </a:lnTo>
                  <a:lnTo>
                    <a:pt x="1" y="1"/>
                  </a:lnTo>
                  <a:lnTo>
                    <a:pt x="1" y="1"/>
                  </a:lnTo>
                </a:path>
              </a:pathLst>
            </a:custGeom>
            <a:no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181" name="Google Shape;3181;p46"/>
            <p:cNvSpPr/>
            <p:nvPr/>
          </p:nvSpPr>
          <p:spPr>
            <a:xfrm>
              <a:off x="4890550" y="717950"/>
              <a:ext cx="141700" cy="45650"/>
            </a:xfrm>
            <a:custGeom>
              <a:avLst/>
              <a:gdLst/>
              <a:ahLst/>
              <a:cxnLst/>
              <a:rect l="l" t="t" r="r" b="b"/>
              <a:pathLst>
                <a:path w="5668" h="1826" fill="none" extrusionOk="0">
                  <a:moveTo>
                    <a:pt x="1" y="1"/>
                  </a:moveTo>
                  <a:lnTo>
                    <a:pt x="1" y="1"/>
                  </a:lnTo>
                  <a:lnTo>
                    <a:pt x="1" y="1"/>
                  </a:lnTo>
                  <a:lnTo>
                    <a:pt x="2930" y="1009"/>
                  </a:lnTo>
                  <a:lnTo>
                    <a:pt x="4659" y="1585"/>
                  </a:lnTo>
                  <a:lnTo>
                    <a:pt x="5331" y="1778"/>
                  </a:lnTo>
                  <a:lnTo>
                    <a:pt x="5668" y="1826"/>
                  </a:lnTo>
                  <a:lnTo>
                    <a:pt x="5668" y="1826"/>
                  </a:lnTo>
                  <a:lnTo>
                    <a:pt x="5668" y="1826"/>
                  </a:lnTo>
                  <a:lnTo>
                    <a:pt x="5331" y="1778"/>
                  </a:lnTo>
                  <a:lnTo>
                    <a:pt x="4659" y="1585"/>
                  </a:lnTo>
                  <a:lnTo>
                    <a:pt x="2930" y="1009"/>
                  </a:lnTo>
                  <a:lnTo>
                    <a:pt x="1" y="1"/>
                  </a:lnTo>
                </a:path>
              </a:pathLst>
            </a:custGeom>
            <a:no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182" name="Google Shape;3182;p46"/>
            <p:cNvSpPr/>
            <p:nvPr/>
          </p:nvSpPr>
          <p:spPr>
            <a:xfrm>
              <a:off x="4890550" y="717950"/>
              <a:ext cx="25" cy="25"/>
            </a:xfrm>
            <a:custGeom>
              <a:avLst/>
              <a:gdLst/>
              <a:ahLst/>
              <a:cxnLst/>
              <a:rect l="l" t="t" r="r" b="b"/>
              <a:pathLst>
                <a:path w="1" h="1" fill="none" extrusionOk="0">
                  <a:moveTo>
                    <a:pt x="1" y="1"/>
                  </a:moveTo>
                  <a:lnTo>
                    <a:pt x="1" y="1"/>
                  </a:lnTo>
                  <a:lnTo>
                    <a:pt x="1" y="1"/>
                  </a:lnTo>
                  <a:lnTo>
                    <a:pt x="1" y="1"/>
                  </a:lnTo>
                  <a:lnTo>
                    <a:pt x="1" y="1"/>
                  </a:lnTo>
                </a:path>
              </a:pathLst>
            </a:custGeom>
            <a:no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183" name="Google Shape;3183;p46"/>
            <p:cNvSpPr/>
            <p:nvPr/>
          </p:nvSpPr>
          <p:spPr>
            <a:xfrm>
              <a:off x="4890550" y="717950"/>
              <a:ext cx="25" cy="25"/>
            </a:xfrm>
            <a:custGeom>
              <a:avLst/>
              <a:gdLst/>
              <a:ahLst/>
              <a:cxnLst/>
              <a:rect l="l" t="t" r="r" b="b"/>
              <a:pathLst>
                <a:path w="1" h="1" fill="none" extrusionOk="0">
                  <a:moveTo>
                    <a:pt x="1" y="1"/>
                  </a:moveTo>
                  <a:lnTo>
                    <a:pt x="1" y="1"/>
                  </a:lnTo>
                  <a:lnTo>
                    <a:pt x="1" y="1"/>
                  </a:lnTo>
                  <a:lnTo>
                    <a:pt x="1" y="1"/>
                  </a:lnTo>
                </a:path>
              </a:pathLst>
            </a:custGeom>
            <a:no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184" name="Google Shape;3184;p46"/>
            <p:cNvSpPr/>
            <p:nvPr/>
          </p:nvSpPr>
          <p:spPr>
            <a:xfrm>
              <a:off x="5075450" y="747975"/>
              <a:ext cx="106875" cy="136900"/>
            </a:xfrm>
            <a:custGeom>
              <a:avLst/>
              <a:gdLst/>
              <a:ahLst/>
              <a:cxnLst/>
              <a:rect l="l" t="t" r="r" b="b"/>
              <a:pathLst>
                <a:path w="4275" h="5476" extrusionOk="0">
                  <a:moveTo>
                    <a:pt x="1874" y="625"/>
                  </a:moveTo>
                  <a:lnTo>
                    <a:pt x="2114" y="673"/>
                  </a:lnTo>
                  <a:lnTo>
                    <a:pt x="2258" y="769"/>
                  </a:lnTo>
                  <a:lnTo>
                    <a:pt x="2402" y="865"/>
                  </a:lnTo>
                  <a:lnTo>
                    <a:pt x="2450" y="1009"/>
                  </a:lnTo>
                  <a:lnTo>
                    <a:pt x="2498" y="1201"/>
                  </a:lnTo>
                  <a:lnTo>
                    <a:pt x="2402" y="1393"/>
                  </a:lnTo>
                  <a:lnTo>
                    <a:pt x="2210" y="1585"/>
                  </a:lnTo>
                  <a:lnTo>
                    <a:pt x="1922" y="1825"/>
                  </a:lnTo>
                  <a:lnTo>
                    <a:pt x="1441" y="2017"/>
                  </a:lnTo>
                  <a:lnTo>
                    <a:pt x="1345" y="673"/>
                  </a:lnTo>
                  <a:lnTo>
                    <a:pt x="1585" y="625"/>
                  </a:lnTo>
                  <a:close/>
                  <a:moveTo>
                    <a:pt x="2546" y="2834"/>
                  </a:moveTo>
                  <a:lnTo>
                    <a:pt x="2834" y="2882"/>
                  </a:lnTo>
                  <a:lnTo>
                    <a:pt x="3074" y="2978"/>
                  </a:lnTo>
                  <a:lnTo>
                    <a:pt x="3314" y="3122"/>
                  </a:lnTo>
                  <a:lnTo>
                    <a:pt x="3458" y="3362"/>
                  </a:lnTo>
                  <a:lnTo>
                    <a:pt x="3506" y="3602"/>
                  </a:lnTo>
                  <a:lnTo>
                    <a:pt x="3506" y="3698"/>
                  </a:lnTo>
                  <a:lnTo>
                    <a:pt x="3458" y="3842"/>
                  </a:lnTo>
                  <a:lnTo>
                    <a:pt x="3266" y="4130"/>
                  </a:lnTo>
                  <a:lnTo>
                    <a:pt x="2930" y="4371"/>
                  </a:lnTo>
                  <a:lnTo>
                    <a:pt x="2450" y="4659"/>
                  </a:lnTo>
                  <a:lnTo>
                    <a:pt x="1826" y="4851"/>
                  </a:lnTo>
                  <a:lnTo>
                    <a:pt x="1489" y="2930"/>
                  </a:lnTo>
                  <a:lnTo>
                    <a:pt x="1633" y="2882"/>
                  </a:lnTo>
                  <a:lnTo>
                    <a:pt x="2066" y="2834"/>
                  </a:lnTo>
                  <a:close/>
                  <a:moveTo>
                    <a:pt x="1970" y="0"/>
                  </a:moveTo>
                  <a:lnTo>
                    <a:pt x="1489" y="48"/>
                  </a:lnTo>
                  <a:lnTo>
                    <a:pt x="1057" y="144"/>
                  </a:lnTo>
                  <a:lnTo>
                    <a:pt x="337" y="384"/>
                  </a:lnTo>
                  <a:lnTo>
                    <a:pt x="1" y="529"/>
                  </a:lnTo>
                  <a:lnTo>
                    <a:pt x="625" y="5475"/>
                  </a:lnTo>
                  <a:lnTo>
                    <a:pt x="1297" y="5331"/>
                  </a:lnTo>
                  <a:lnTo>
                    <a:pt x="1922" y="5187"/>
                  </a:lnTo>
                  <a:lnTo>
                    <a:pt x="2450" y="4995"/>
                  </a:lnTo>
                  <a:lnTo>
                    <a:pt x="2882" y="4851"/>
                  </a:lnTo>
                  <a:lnTo>
                    <a:pt x="3266" y="4611"/>
                  </a:lnTo>
                  <a:lnTo>
                    <a:pt x="3602" y="4419"/>
                  </a:lnTo>
                  <a:lnTo>
                    <a:pt x="3843" y="4226"/>
                  </a:lnTo>
                  <a:lnTo>
                    <a:pt x="4035" y="4034"/>
                  </a:lnTo>
                  <a:lnTo>
                    <a:pt x="4179" y="3794"/>
                  </a:lnTo>
                  <a:lnTo>
                    <a:pt x="4227" y="3602"/>
                  </a:lnTo>
                  <a:lnTo>
                    <a:pt x="4275" y="3410"/>
                  </a:lnTo>
                  <a:lnTo>
                    <a:pt x="4275" y="3218"/>
                  </a:lnTo>
                  <a:lnTo>
                    <a:pt x="4227" y="3074"/>
                  </a:lnTo>
                  <a:lnTo>
                    <a:pt x="4131" y="2930"/>
                  </a:lnTo>
                  <a:lnTo>
                    <a:pt x="4035" y="2786"/>
                  </a:lnTo>
                  <a:lnTo>
                    <a:pt x="3939" y="2690"/>
                  </a:lnTo>
                  <a:lnTo>
                    <a:pt x="3699" y="2546"/>
                  </a:lnTo>
                  <a:lnTo>
                    <a:pt x="3506" y="2450"/>
                  </a:lnTo>
                  <a:lnTo>
                    <a:pt x="3074" y="2402"/>
                  </a:lnTo>
                  <a:lnTo>
                    <a:pt x="2594" y="2402"/>
                  </a:lnTo>
                  <a:lnTo>
                    <a:pt x="2834" y="2305"/>
                  </a:lnTo>
                  <a:lnTo>
                    <a:pt x="3026" y="2161"/>
                  </a:lnTo>
                  <a:lnTo>
                    <a:pt x="3170" y="2017"/>
                  </a:lnTo>
                  <a:lnTo>
                    <a:pt x="3314" y="1825"/>
                  </a:lnTo>
                  <a:lnTo>
                    <a:pt x="3362" y="1681"/>
                  </a:lnTo>
                  <a:lnTo>
                    <a:pt x="3458" y="1537"/>
                  </a:lnTo>
                  <a:lnTo>
                    <a:pt x="3458" y="1201"/>
                  </a:lnTo>
                  <a:lnTo>
                    <a:pt x="3362" y="865"/>
                  </a:lnTo>
                  <a:lnTo>
                    <a:pt x="3218" y="577"/>
                  </a:lnTo>
                  <a:lnTo>
                    <a:pt x="2978" y="288"/>
                  </a:lnTo>
                  <a:lnTo>
                    <a:pt x="2690" y="96"/>
                  </a:lnTo>
                  <a:lnTo>
                    <a:pt x="2546" y="48"/>
                  </a:lnTo>
                  <a:lnTo>
                    <a:pt x="2354" y="0"/>
                  </a:lnTo>
                  <a:close/>
                </a:path>
              </a:pathLst>
            </a:custGeom>
            <a:solidFill>
              <a:srgbClr val="FFDA7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grpSp>
        <p:nvGrpSpPr>
          <p:cNvPr id="3185" name="Google Shape;3185;p46"/>
          <p:cNvGrpSpPr/>
          <p:nvPr/>
        </p:nvGrpSpPr>
        <p:grpSpPr>
          <a:xfrm rot="-4665238">
            <a:off x="6342138" y="1763374"/>
            <a:ext cx="550825" cy="1282639"/>
            <a:chOff x="4194880" y="328742"/>
            <a:chExt cx="413138" cy="962024"/>
          </a:xfrm>
        </p:grpSpPr>
        <p:sp>
          <p:nvSpPr>
            <p:cNvPr id="3186" name="Google Shape;3186;p46"/>
            <p:cNvSpPr/>
            <p:nvPr/>
          </p:nvSpPr>
          <p:spPr>
            <a:xfrm flipH="1">
              <a:off x="4194880" y="328742"/>
              <a:ext cx="413138" cy="475806"/>
            </a:xfrm>
            <a:custGeom>
              <a:avLst/>
              <a:gdLst/>
              <a:ahLst/>
              <a:cxnLst/>
              <a:rect l="l" t="t" r="r" b="b"/>
              <a:pathLst>
                <a:path w="7584" h="8734" extrusionOk="0">
                  <a:moveTo>
                    <a:pt x="545" y="1"/>
                  </a:moveTo>
                  <a:lnTo>
                    <a:pt x="424" y="41"/>
                  </a:lnTo>
                  <a:lnTo>
                    <a:pt x="323" y="102"/>
                  </a:lnTo>
                  <a:lnTo>
                    <a:pt x="243" y="182"/>
                  </a:lnTo>
                  <a:lnTo>
                    <a:pt x="162" y="283"/>
                  </a:lnTo>
                  <a:lnTo>
                    <a:pt x="101" y="384"/>
                  </a:lnTo>
                  <a:lnTo>
                    <a:pt x="41" y="505"/>
                  </a:lnTo>
                  <a:lnTo>
                    <a:pt x="21" y="626"/>
                  </a:lnTo>
                  <a:lnTo>
                    <a:pt x="0" y="787"/>
                  </a:lnTo>
                  <a:lnTo>
                    <a:pt x="41" y="969"/>
                  </a:lnTo>
                  <a:lnTo>
                    <a:pt x="121" y="1150"/>
                  </a:lnTo>
                  <a:lnTo>
                    <a:pt x="222" y="1372"/>
                  </a:lnTo>
                  <a:lnTo>
                    <a:pt x="404" y="1635"/>
                  </a:lnTo>
                  <a:lnTo>
                    <a:pt x="626" y="1917"/>
                  </a:lnTo>
                  <a:lnTo>
                    <a:pt x="908" y="2219"/>
                  </a:lnTo>
                  <a:lnTo>
                    <a:pt x="1251" y="2582"/>
                  </a:lnTo>
                  <a:lnTo>
                    <a:pt x="1695" y="2966"/>
                  </a:lnTo>
                  <a:lnTo>
                    <a:pt x="2199" y="3389"/>
                  </a:lnTo>
                  <a:lnTo>
                    <a:pt x="2784" y="3853"/>
                  </a:lnTo>
                  <a:lnTo>
                    <a:pt x="3207" y="4236"/>
                  </a:lnTo>
                  <a:lnTo>
                    <a:pt x="3631" y="4660"/>
                  </a:lnTo>
                  <a:lnTo>
                    <a:pt x="4034" y="5104"/>
                  </a:lnTo>
                  <a:lnTo>
                    <a:pt x="4438" y="5567"/>
                  </a:lnTo>
                  <a:lnTo>
                    <a:pt x="5184" y="6475"/>
                  </a:lnTo>
                  <a:lnTo>
                    <a:pt x="5849" y="7322"/>
                  </a:lnTo>
                  <a:lnTo>
                    <a:pt x="6434" y="8028"/>
                  </a:lnTo>
                  <a:lnTo>
                    <a:pt x="6676" y="8310"/>
                  </a:lnTo>
                  <a:lnTo>
                    <a:pt x="6918" y="8532"/>
                  </a:lnTo>
                  <a:lnTo>
                    <a:pt x="7120" y="8673"/>
                  </a:lnTo>
                  <a:lnTo>
                    <a:pt x="7201" y="8714"/>
                  </a:lnTo>
                  <a:lnTo>
                    <a:pt x="7281" y="8734"/>
                  </a:lnTo>
                  <a:lnTo>
                    <a:pt x="7362" y="8734"/>
                  </a:lnTo>
                  <a:lnTo>
                    <a:pt x="7423" y="8714"/>
                  </a:lnTo>
                  <a:lnTo>
                    <a:pt x="7483" y="8653"/>
                  </a:lnTo>
                  <a:lnTo>
                    <a:pt x="7523" y="8573"/>
                  </a:lnTo>
                  <a:lnTo>
                    <a:pt x="7564" y="8472"/>
                  </a:lnTo>
                  <a:lnTo>
                    <a:pt x="7584" y="8351"/>
                  </a:lnTo>
                  <a:lnTo>
                    <a:pt x="7584" y="8230"/>
                  </a:lnTo>
                  <a:lnTo>
                    <a:pt x="7564" y="8088"/>
                  </a:lnTo>
                  <a:lnTo>
                    <a:pt x="7483" y="7766"/>
                  </a:lnTo>
                  <a:lnTo>
                    <a:pt x="7342" y="7403"/>
                  </a:lnTo>
                  <a:lnTo>
                    <a:pt x="7160" y="6999"/>
                  </a:lnTo>
                  <a:lnTo>
                    <a:pt x="6939" y="6576"/>
                  </a:lnTo>
                  <a:lnTo>
                    <a:pt x="6676" y="6132"/>
                  </a:lnTo>
                  <a:lnTo>
                    <a:pt x="6374" y="5668"/>
                  </a:lnTo>
                  <a:lnTo>
                    <a:pt x="6071" y="5184"/>
                  </a:lnTo>
                  <a:lnTo>
                    <a:pt x="5749" y="4700"/>
                  </a:lnTo>
                  <a:lnTo>
                    <a:pt x="5063" y="3772"/>
                  </a:lnTo>
                  <a:lnTo>
                    <a:pt x="4397" y="2925"/>
                  </a:lnTo>
                  <a:lnTo>
                    <a:pt x="3812" y="2199"/>
                  </a:lnTo>
                  <a:lnTo>
                    <a:pt x="3550" y="1897"/>
                  </a:lnTo>
                  <a:lnTo>
                    <a:pt x="3288" y="1594"/>
                  </a:lnTo>
                  <a:lnTo>
                    <a:pt x="3006" y="1332"/>
                  </a:lnTo>
                  <a:lnTo>
                    <a:pt x="2743" y="1090"/>
                  </a:lnTo>
                  <a:lnTo>
                    <a:pt x="2481" y="868"/>
                  </a:lnTo>
                  <a:lnTo>
                    <a:pt x="2219" y="687"/>
                  </a:lnTo>
                  <a:lnTo>
                    <a:pt x="1957" y="505"/>
                  </a:lnTo>
                  <a:lnTo>
                    <a:pt x="1715" y="364"/>
                  </a:lnTo>
                  <a:lnTo>
                    <a:pt x="1473" y="243"/>
                  </a:lnTo>
                  <a:lnTo>
                    <a:pt x="1271" y="142"/>
                  </a:lnTo>
                  <a:lnTo>
                    <a:pt x="1049" y="61"/>
                  </a:lnTo>
                  <a:lnTo>
                    <a:pt x="868" y="21"/>
                  </a:lnTo>
                  <a:lnTo>
                    <a:pt x="706" y="1"/>
                  </a:lnTo>
                  <a:close/>
                </a:path>
              </a:pathLst>
            </a:custGeom>
            <a:solidFill>
              <a:schemeClr val="accent5"/>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187" name="Google Shape;3187;p46"/>
            <p:cNvSpPr/>
            <p:nvPr/>
          </p:nvSpPr>
          <p:spPr>
            <a:xfrm rot="-2306925" flipH="1">
              <a:off x="4256692" y="959568"/>
              <a:ext cx="247590" cy="285134"/>
            </a:xfrm>
            <a:custGeom>
              <a:avLst/>
              <a:gdLst/>
              <a:ahLst/>
              <a:cxnLst/>
              <a:rect l="l" t="t" r="r" b="b"/>
              <a:pathLst>
                <a:path w="7584" h="8734" extrusionOk="0">
                  <a:moveTo>
                    <a:pt x="545" y="1"/>
                  </a:moveTo>
                  <a:lnTo>
                    <a:pt x="424" y="41"/>
                  </a:lnTo>
                  <a:lnTo>
                    <a:pt x="323" y="102"/>
                  </a:lnTo>
                  <a:lnTo>
                    <a:pt x="243" y="182"/>
                  </a:lnTo>
                  <a:lnTo>
                    <a:pt x="162" y="283"/>
                  </a:lnTo>
                  <a:lnTo>
                    <a:pt x="101" y="384"/>
                  </a:lnTo>
                  <a:lnTo>
                    <a:pt x="41" y="505"/>
                  </a:lnTo>
                  <a:lnTo>
                    <a:pt x="21" y="626"/>
                  </a:lnTo>
                  <a:lnTo>
                    <a:pt x="0" y="787"/>
                  </a:lnTo>
                  <a:lnTo>
                    <a:pt x="41" y="969"/>
                  </a:lnTo>
                  <a:lnTo>
                    <a:pt x="121" y="1150"/>
                  </a:lnTo>
                  <a:lnTo>
                    <a:pt x="222" y="1372"/>
                  </a:lnTo>
                  <a:lnTo>
                    <a:pt x="404" y="1635"/>
                  </a:lnTo>
                  <a:lnTo>
                    <a:pt x="626" y="1917"/>
                  </a:lnTo>
                  <a:lnTo>
                    <a:pt x="908" y="2219"/>
                  </a:lnTo>
                  <a:lnTo>
                    <a:pt x="1251" y="2582"/>
                  </a:lnTo>
                  <a:lnTo>
                    <a:pt x="1695" y="2966"/>
                  </a:lnTo>
                  <a:lnTo>
                    <a:pt x="2199" y="3389"/>
                  </a:lnTo>
                  <a:lnTo>
                    <a:pt x="2784" y="3853"/>
                  </a:lnTo>
                  <a:lnTo>
                    <a:pt x="3207" y="4236"/>
                  </a:lnTo>
                  <a:lnTo>
                    <a:pt x="3631" y="4660"/>
                  </a:lnTo>
                  <a:lnTo>
                    <a:pt x="4034" y="5104"/>
                  </a:lnTo>
                  <a:lnTo>
                    <a:pt x="4438" y="5567"/>
                  </a:lnTo>
                  <a:lnTo>
                    <a:pt x="5184" y="6475"/>
                  </a:lnTo>
                  <a:lnTo>
                    <a:pt x="5849" y="7322"/>
                  </a:lnTo>
                  <a:lnTo>
                    <a:pt x="6434" y="8028"/>
                  </a:lnTo>
                  <a:lnTo>
                    <a:pt x="6676" y="8310"/>
                  </a:lnTo>
                  <a:lnTo>
                    <a:pt x="6918" y="8532"/>
                  </a:lnTo>
                  <a:lnTo>
                    <a:pt x="7120" y="8673"/>
                  </a:lnTo>
                  <a:lnTo>
                    <a:pt x="7201" y="8714"/>
                  </a:lnTo>
                  <a:lnTo>
                    <a:pt x="7281" y="8734"/>
                  </a:lnTo>
                  <a:lnTo>
                    <a:pt x="7362" y="8734"/>
                  </a:lnTo>
                  <a:lnTo>
                    <a:pt x="7423" y="8714"/>
                  </a:lnTo>
                  <a:lnTo>
                    <a:pt x="7483" y="8653"/>
                  </a:lnTo>
                  <a:lnTo>
                    <a:pt x="7523" y="8573"/>
                  </a:lnTo>
                  <a:lnTo>
                    <a:pt x="7564" y="8472"/>
                  </a:lnTo>
                  <a:lnTo>
                    <a:pt x="7584" y="8351"/>
                  </a:lnTo>
                  <a:lnTo>
                    <a:pt x="7584" y="8230"/>
                  </a:lnTo>
                  <a:lnTo>
                    <a:pt x="7564" y="8088"/>
                  </a:lnTo>
                  <a:lnTo>
                    <a:pt x="7483" y="7766"/>
                  </a:lnTo>
                  <a:lnTo>
                    <a:pt x="7342" y="7403"/>
                  </a:lnTo>
                  <a:lnTo>
                    <a:pt x="7160" y="6999"/>
                  </a:lnTo>
                  <a:lnTo>
                    <a:pt x="6939" y="6576"/>
                  </a:lnTo>
                  <a:lnTo>
                    <a:pt x="6676" y="6132"/>
                  </a:lnTo>
                  <a:lnTo>
                    <a:pt x="6374" y="5668"/>
                  </a:lnTo>
                  <a:lnTo>
                    <a:pt x="6071" y="5184"/>
                  </a:lnTo>
                  <a:lnTo>
                    <a:pt x="5749" y="4700"/>
                  </a:lnTo>
                  <a:lnTo>
                    <a:pt x="5063" y="3772"/>
                  </a:lnTo>
                  <a:lnTo>
                    <a:pt x="4397" y="2925"/>
                  </a:lnTo>
                  <a:lnTo>
                    <a:pt x="3812" y="2199"/>
                  </a:lnTo>
                  <a:lnTo>
                    <a:pt x="3550" y="1897"/>
                  </a:lnTo>
                  <a:lnTo>
                    <a:pt x="3288" y="1594"/>
                  </a:lnTo>
                  <a:lnTo>
                    <a:pt x="3006" y="1332"/>
                  </a:lnTo>
                  <a:lnTo>
                    <a:pt x="2743" y="1090"/>
                  </a:lnTo>
                  <a:lnTo>
                    <a:pt x="2481" y="868"/>
                  </a:lnTo>
                  <a:lnTo>
                    <a:pt x="2219" y="687"/>
                  </a:lnTo>
                  <a:lnTo>
                    <a:pt x="1957" y="505"/>
                  </a:lnTo>
                  <a:lnTo>
                    <a:pt x="1715" y="364"/>
                  </a:lnTo>
                  <a:lnTo>
                    <a:pt x="1473" y="243"/>
                  </a:lnTo>
                  <a:lnTo>
                    <a:pt x="1271" y="142"/>
                  </a:lnTo>
                  <a:lnTo>
                    <a:pt x="1049" y="61"/>
                  </a:lnTo>
                  <a:lnTo>
                    <a:pt x="868" y="21"/>
                  </a:lnTo>
                  <a:lnTo>
                    <a:pt x="706" y="1"/>
                  </a:lnTo>
                  <a:close/>
                </a:path>
              </a:pathLst>
            </a:custGeom>
            <a:solidFill>
              <a:schemeClr val="accent5"/>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sp>
        <p:nvSpPr>
          <p:cNvPr id="134" name="Google Shape;4395;p66">
            <a:extLst>
              <a:ext uri="{FF2B5EF4-FFF2-40B4-BE49-F238E27FC236}">
                <a16:creationId xmlns:a16="http://schemas.microsoft.com/office/drawing/2014/main" id="{2DC454CE-68DB-4B2E-98B3-E8AB2C2AC313}"/>
              </a:ext>
            </a:extLst>
          </p:cNvPr>
          <p:cNvSpPr txBox="1">
            <a:spLocks noGrp="1"/>
          </p:cNvSpPr>
          <p:nvPr>
            <p:ph type="title"/>
          </p:nvPr>
        </p:nvSpPr>
        <p:spPr>
          <a:xfrm>
            <a:off x="1027462" y="161395"/>
            <a:ext cx="10272000" cy="1536553"/>
          </a:xfrm>
          <a:prstGeom prst="rect">
            <a:avLst/>
          </a:prstGeom>
        </p:spPr>
        <p:txBody>
          <a:bodyPr spcFirstLastPara="1" wrap="square" lIns="121900" tIns="121900" rIns="121900" bIns="121900" anchor="t" anchorCtr="0">
            <a:noAutofit/>
          </a:bodyPr>
          <a:lstStyle/>
          <a:p>
            <a:r>
              <a:rPr lang="vi-VN" sz="4800" dirty="0">
                <a:solidFill>
                  <a:schemeClr val="tx1"/>
                </a:solidFill>
              </a:rPr>
              <a:t>Em sẽ nói và làm gì khi gặp tình huống này?</a:t>
            </a:r>
            <a:endParaRPr lang="en-US" sz="4800" dirty="0">
              <a:solidFill>
                <a:schemeClr val="tx1"/>
              </a:solidFill>
            </a:endParaRPr>
          </a:p>
        </p:txBody>
      </p:sp>
      <p:pic>
        <p:nvPicPr>
          <p:cNvPr id="6146" name="Picture 2" descr="https://img.loigiaihay.com/picture/article/2021/1023/giai-hoat-dong-van-dung-trang-89-bai-23-sgk-tu-nhien-va-xa-hoi-lop-2-ket-noi-tri-thuc-voi-cuoc-song_1_1634962871.jpg"/>
          <p:cNvPicPr>
            <a:picLocks noChangeAspect="1" noChangeArrowheads="1"/>
          </p:cNvPicPr>
          <p:nvPr/>
        </p:nvPicPr>
        <p:blipFill rotWithShape="1">
          <a:blip r:embed="rId3">
            <a:extLst>
              <a:ext uri="{28A0092B-C50C-407E-A947-70E740481C1C}">
                <a14:useLocalDpi xmlns:a14="http://schemas.microsoft.com/office/drawing/2010/main" val="0"/>
              </a:ext>
            </a:extLst>
          </a:blip>
          <a:srcRect l="44297"/>
          <a:stretch/>
        </p:blipFill>
        <p:spPr bwMode="auto">
          <a:xfrm>
            <a:off x="5930780" y="2327255"/>
            <a:ext cx="3743540" cy="4002544"/>
          </a:xfrm>
          <a:prstGeom prst="rect">
            <a:avLst/>
          </a:prstGeom>
          <a:noFill/>
          <a:extLst>
            <a:ext uri="{909E8E84-426E-40DD-AFC4-6F175D3DCCD1}">
              <a14:hiddenFill xmlns:a14="http://schemas.microsoft.com/office/drawing/2010/main">
                <a:solidFill>
                  <a:srgbClr val="FFFFFF"/>
                </a:solidFill>
              </a14:hiddenFill>
            </a:ext>
          </a:extLst>
        </p:spPr>
      </p:pic>
      <p:sp>
        <p:nvSpPr>
          <p:cNvPr id="137" name="Rounded Rectangle 136"/>
          <p:cNvSpPr/>
          <p:nvPr/>
        </p:nvSpPr>
        <p:spPr>
          <a:xfrm>
            <a:off x="348038" y="1888338"/>
            <a:ext cx="5562600" cy="5076943"/>
          </a:xfrm>
          <a:prstGeom prst="round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p:cNvSpPr/>
          <p:nvPr/>
        </p:nvSpPr>
        <p:spPr>
          <a:xfrm>
            <a:off x="469677" y="2022323"/>
            <a:ext cx="5388709" cy="4524315"/>
          </a:xfrm>
          <a:prstGeom prst="rect">
            <a:avLst/>
          </a:prstGeom>
        </p:spPr>
        <p:txBody>
          <a:bodyPr wrap="square">
            <a:spAutoFit/>
          </a:bodyPr>
          <a:lstStyle/>
          <a:p>
            <a:pPr algn="just"/>
            <a:r>
              <a:rPr lang="vi-VN" sz="3600" dirty="0">
                <a:solidFill>
                  <a:srgbClr val="000000"/>
                </a:solidFill>
                <a:latin typeface="Cambria" panose="02040503050406030204" pitchFamily="18" charset="0"/>
                <a:ea typeface="Cambria" panose="02040503050406030204" pitchFamily="18" charset="0"/>
              </a:rPr>
              <a:t>Em sẽ ngăn cản em bé không đưa quả nhãn vào miệng và nói: “Em ơi, đừng ăn cả quả nhãn như vậy nhé, nó to và có hạt bên trong nên sẽ khó nuốt lắm, để chị bóc vỏ và tách hạt ra cho em nhé”.</a:t>
            </a:r>
            <a:endParaRPr lang="en-US" sz="3600" dirty="0">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32434173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iterate type="lt">
                                    <p:tmPct val="10000"/>
                                  </p:iterate>
                                  <p:childTnLst>
                                    <p:set>
                                      <p:cBhvr>
                                        <p:cTn id="6" dur="1" fill="hold">
                                          <p:stCondLst>
                                            <p:cond delay="0"/>
                                          </p:stCondLst>
                                        </p:cTn>
                                        <p:tgtEl>
                                          <p:spTgt spid="134"/>
                                        </p:tgtEl>
                                        <p:attrNameLst>
                                          <p:attrName>style.visibility</p:attrName>
                                        </p:attrNameLst>
                                      </p:cBhvr>
                                      <p:to>
                                        <p:strVal val="visible"/>
                                      </p:to>
                                    </p:set>
                                    <p:animEffect transition="in" filter="fade">
                                      <p:cBhvr>
                                        <p:cTn id="7" dur="500"/>
                                        <p:tgtEl>
                                          <p:spTgt spid="13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146"/>
                                        </p:tgtEl>
                                        <p:attrNameLst>
                                          <p:attrName>style.visibility</p:attrName>
                                        </p:attrNameLst>
                                      </p:cBhvr>
                                      <p:to>
                                        <p:strVal val="visible"/>
                                      </p:to>
                                    </p:set>
                                    <p:animEffect transition="in" filter="fade">
                                      <p:cBhvr>
                                        <p:cTn id="12" dur="500"/>
                                        <p:tgtEl>
                                          <p:spTgt spid="6146"/>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37"/>
                                        </p:tgtEl>
                                        <p:attrNameLst>
                                          <p:attrName>style.visibility</p:attrName>
                                        </p:attrNameLst>
                                      </p:cBhvr>
                                      <p:to>
                                        <p:strVal val="visible"/>
                                      </p:to>
                                    </p:set>
                                    <p:animEffect transition="in" filter="fade">
                                      <p:cBhvr>
                                        <p:cTn id="17" dur="500"/>
                                        <p:tgtEl>
                                          <p:spTgt spid="137"/>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gtEl>
                                        <p:attrNameLst>
                                          <p:attrName>style.visibility</p:attrName>
                                        </p:attrNameLst>
                                      </p:cBhvr>
                                      <p:to>
                                        <p:strVal val="visible"/>
                                      </p:to>
                                    </p:set>
                                    <p:animEffect transition="in" filter="fade">
                                      <p:cBhvr>
                                        <p:cTn id="2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4" grpId="0"/>
      <p:bldP spid="137" grpId="0" animBg="1"/>
      <p:bldP spid="3"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5628"/>
        <p:cNvGrpSpPr/>
        <p:nvPr/>
      </p:nvGrpSpPr>
      <p:grpSpPr>
        <a:xfrm>
          <a:off x="0" y="0"/>
          <a:ext cx="0" cy="0"/>
          <a:chOff x="0" y="0"/>
          <a:chExt cx="0" cy="0"/>
        </a:xfrm>
      </p:grpSpPr>
      <p:grpSp>
        <p:nvGrpSpPr>
          <p:cNvPr id="5631" name="Google Shape;5631;p77"/>
          <p:cNvGrpSpPr/>
          <p:nvPr/>
        </p:nvGrpSpPr>
        <p:grpSpPr>
          <a:xfrm flipH="1">
            <a:off x="5466315" y="2887134"/>
            <a:ext cx="5633693" cy="3605124"/>
            <a:chOff x="4908575" y="2482875"/>
            <a:chExt cx="654350" cy="403450"/>
          </a:xfrm>
        </p:grpSpPr>
        <p:sp>
          <p:nvSpPr>
            <p:cNvPr id="5632" name="Google Shape;5632;p77"/>
            <p:cNvSpPr/>
            <p:nvPr/>
          </p:nvSpPr>
          <p:spPr>
            <a:xfrm>
              <a:off x="4926575" y="2482875"/>
              <a:ext cx="636350" cy="342200"/>
            </a:xfrm>
            <a:custGeom>
              <a:avLst/>
              <a:gdLst/>
              <a:ahLst/>
              <a:cxnLst/>
              <a:rect l="l" t="t" r="r" b="b"/>
              <a:pathLst>
                <a:path w="25454" h="13688" extrusionOk="0">
                  <a:moveTo>
                    <a:pt x="11142" y="1"/>
                  </a:moveTo>
                  <a:lnTo>
                    <a:pt x="10326" y="97"/>
                  </a:lnTo>
                  <a:lnTo>
                    <a:pt x="9990" y="145"/>
                  </a:lnTo>
                  <a:lnTo>
                    <a:pt x="9654" y="241"/>
                  </a:lnTo>
                  <a:lnTo>
                    <a:pt x="9077" y="529"/>
                  </a:lnTo>
                  <a:lnTo>
                    <a:pt x="8597" y="817"/>
                  </a:lnTo>
                  <a:lnTo>
                    <a:pt x="8165" y="1201"/>
                  </a:lnTo>
                  <a:lnTo>
                    <a:pt x="7781" y="1634"/>
                  </a:lnTo>
                  <a:lnTo>
                    <a:pt x="7444" y="2066"/>
                  </a:lnTo>
                  <a:lnTo>
                    <a:pt x="7156" y="2498"/>
                  </a:lnTo>
                  <a:lnTo>
                    <a:pt x="6916" y="2930"/>
                  </a:lnTo>
                  <a:lnTo>
                    <a:pt x="6724" y="3410"/>
                  </a:lnTo>
                  <a:lnTo>
                    <a:pt x="6388" y="4275"/>
                  </a:lnTo>
                  <a:lnTo>
                    <a:pt x="6244" y="4995"/>
                  </a:lnTo>
                  <a:lnTo>
                    <a:pt x="6148" y="5668"/>
                  </a:lnTo>
                  <a:lnTo>
                    <a:pt x="5571" y="5524"/>
                  </a:lnTo>
                  <a:lnTo>
                    <a:pt x="4995" y="5379"/>
                  </a:lnTo>
                  <a:lnTo>
                    <a:pt x="4275" y="5283"/>
                  </a:lnTo>
                  <a:lnTo>
                    <a:pt x="3458" y="5235"/>
                  </a:lnTo>
                  <a:lnTo>
                    <a:pt x="2690" y="5235"/>
                  </a:lnTo>
                  <a:lnTo>
                    <a:pt x="2354" y="5283"/>
                  </a:lnTo>
                  <a:lnTo>
                    <a:pt x="2018" y="5379"/>
                  </a:lnTo>
                  <a:lnTo>
                    <a:pt x="1681" y="5476"/>
                  </a:lnTo>
                  <a:lnTo>
                    <a:pt x="1441" y="5668"/>
                  </a:lnTo>
                  <a:lnTo>
                    <a:pt x="1201" y="5860"/>
                  </a:lnTo>
                  <a:lnTo>
                    <a:pt x="1009" y="6148"/>
                  </a:lnTo>
                  <a:lnTo>
                    <a:pt x="817" y="6436"/>
                  </a:lnTo>
                  <a:lnTo>
                    <a:pt x="673" y="6772"/>
                  </a:lnTo>
                  <a:lnTo>
                    <a:pt x="385" y="7541"/>
                  </a:lnTo>
                  <a:lnTo>
                    <a:pt x="193" y="8357"/>
                  </a:lnTo>
                  <a:lnTo>
                    <a:pt x="48" y="9125"/>
                  </a:lnTo>
                  <a:lnTo>
                    <a:pt x="0" y="9846"/>
                  </a:lnTo>
                  <a:lnTo>
                    <a:pt x="0" y="10374"/>
                  </a:lnTo>
                  <a:lnTo>
                    <a:pt x="48" y="10662"/>
                  </a:lnTo>
                  <a:lnTo>
                    <a:pt x="145" y="10710"/>
                  </a:lnTo>
                  <a:lnTo>
                    <a:pt x="385" y="10806"/>
                  </a:lnTo>
                  <a:lnTo>
                    <a:pt x="1201" y="10950"/>
                  </a:lnTo>
                  <a:lnTo>
                    <a:pt x="3987" y="11383"/>
                  </a:lnTo>
                  <a:lnTo>
                    <a:pt x="7973" y="11863"/>
                  </a:lnTo>
                  <a:lnTo>
                    <a:pt x="12535" y="12439"/>
                  </a:lnTo>
                  <a:lnTo>
                    <a:pt x="21035" y="13352"/>
                  </a:lnTo>
                  <a:lnTo>
                    <a:pt x="23917" y="13640"/>
                  </a:lnTo>
                  <a:lnTo>
                    <a:pt x="24733" y="13688"/>
                  </a:lnTo>
                  <a:lnTo>
                    <a:pt x="25070" y="13688"/>
                  </a:lnTo>
                  <a:lnTo>
                    <a:pt x="25118" y="13640"/>
                  </a:lnTo>
                  <a:lnTo>
                    <a:pt x="25166" y="13496"/>
                  </a:lnTo>
                  <a:lnTo>
                    <a:pt x="25262" y="13015"/>
                  </a:lnTo>
                  <a:lnTo>
                    <a:pt x="25358" y="12343"/>
                  </a:lnTo>
                  <a:lnTo>
                    <a:pt x="25454" y="11575"/>
                  </a:lnTo>
                  <a:lnTo>
                    <a:pt x="25454" y="10710"/>
                  </a:lnTo>
                  <a:lnTo>
                    <a:pt x="25454" y="9942"/>
                  </a:lnTo>
                  <a:lnTo>
                    <a:pt x="25358" y="9270"/>
                  </a:lnTo>
                  <a:lnTo>
                    <a:pt x="25310" y="8981"/>
                  </a:lnTo>
                  <a:lnTo>
                    <a:pt x="25262" y="8789"/>
                  </a:lnTo>
                  <a:lnTo>
                    <a:pt x="25118" y="8597"/>
                  </a:lnTo>
                  <a:lnTo>
                    <a:pt x="25022" y="8453"/>
                  </a:lnTo>
                  <a:lnTo>
                    <a:pt x="24685" y="8165"/>
                  </a:lnTo>
                  <a:lnTo>
                    <a:pt x="24253" y="7973"/>
                  </a:lnTo>
                  <a:lnTo>
                    <a:pt x="23869" y="7781"/>
                  </a:lnTo>
                  <a:lnTo>
                    <a:pt x="23149" y="7589"/>
                  </a:lnTo>
                  <a:lnTo>
                    <a:pt x="22860" y="7541"/>
                  </a:lnTo>
                  <a:lnTo>
                    <a:pt x="22908" y="7060"/>
                  </a:lnTo>
                  <a:lnTo>
                    <a:pt x="23005" y="6004"/>
                  </a:lnTo>
                  <a:lnTo>
                    <a:pt x="23053" y="5331"/>
                  </a:lnTo>
                  <a:lnTo>
                    <a:pt x="23053" y="4659"/>
                  </a:lnTo>
                  <a:lnTo>
                    <a:pt x="23005" y="3987"/>
                  </a:lnTo>
                  <a:lnTo>
                    <a:pt x="22908" y="3410"/>
                  </a:lnTo>
                  <a:lnTo>
                    <a:pt x="22860" y="3314"/>
                  </a:lnTo>
                  <a:lnTo>
                    <a:pt x="22716" y="3170"/>
                  </a:lnTo>
                  <a:lnTo>
                    <a:pt x="22380" y="2834"/>
                  </a:lnTo>
                  <a:lnTo>
                    <a:pt x="21804" y="2498"/>
                  </a:lnTo>
                  <a:lnTo>
                    <a:pt x="21132" y="2162"/>
                  </a:lnTo>
                  <a:lnTo>
                    <a:pt x="20315" y="1826"/>
                  </a:lnTo>
                  <a:lnTo>
                    <a:pt x="19403" y="1489"/>
                  </a:lnTo>
                  <a:lnTo>
                    <a:pt x="18394" y="1201"/>
                  </a:lnTo>
                  <a:lnTo>
                    <a:pt x="17338" y="865"/>
                  </a:lnTo>
                  <a:lnTo>
                    <a:pt x="16233" y="625"/>
                  </a:lnTo>
                  <a:lnTo>
                    <a:pt x="15128" y="385"/>
                  </a:lnTo>
                  <a:lnTo>
                    <a:pt x="14072" y="193"/>
                  </a:lnTo>
                  <a:lnTo>
                    <a:pt x="13015" y="49"/>
                  </a:lnTo>
                  <a:lnTo>
                    <a:pt x="12007" y="1"/>
                  </a:lnTo>
                  <a:close/>
                </a:path>
              </a:pathLst>
            </a:custGeom>
            <a:solidFill>
              <a:srgbClr val="FF6B6B"/>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633" name="Google Shape;5633;p77"/>
            <p:cNvSpPr/>
            <p:nvPr/>
          </p:nvSpPr>
          <p:spPr>
            <a:xfrm>
              <a:off x="4926575" y="2482875"/>
              <a:ext cx="636350" cy="342200"/>
            </a:xfrm>
            <a:custGeom>
              <a:avLst/>
              <a:gdLst/>
              <a:ahLst/>
              <a:cxnLst/>
              <a:rect l="l" t="t" r="r" b="b"/>
              <a:pathLst>
                <a:path w="25454" h="13688" fill="none" extrusionOk="0">
                  <a:moveTo>
                    <a:pt x="6148" y="5668"/>
                  </a:moveTo>
                  <a:lnTo>
                    <a:pt x="6148" y="5668"/>
                  </a:lnTo>
                  <a:lnTo>
                    <a:pt x="6244" y="4995"/>
                  </a:lnTo>
                  <a:lnTo>
                    <a:pt x="6388" y="4275"/>
                  </a:lnTo>
                  <a:lnTo>
                    <a:pt x="6724" y="3410"/>
                  </a:lnTo>
                  <a:lnTo>
                    <a:pt x="6916" y="2930"/>
                  </a:lnTo>
                  <a:lnTo>
                    <a:pt x="7156" y="2498"/>
                  </a:lnTo>
                  <a:lnTo>
                    <a:pt x="7444" y="2066"/>
                  </a:lnTo>
                  <a:lnTo>
                    <a:pt x="7781" y="1634"/>
                  </a:lnTo>
                  <a:lnTo>
                    <a:pt x="8165" y="1201"/>
                  </a:lnTo>
                  <a:lnTo>
                    <a:pt x="8597" y="817"/>
                  </a:lnTo>
                  <a:lnTo>
                    <a:pt x="9077" y="529"/>
                  </a:lnTo>
                  <a:lnTo>
                    <a:pt x="9654" y="241"/>
                  </a:lnTo>
                  <a:lnTo>
                    <a:pt x="9654" y="241"/>
                  </a:lnTo>
                  <a:lnTo>
                    <a:pt x="9990" y="145"/>
                  </a:lnTo>
                  <a:lnTo>
                    <a:pt x="10326" y="97"/>
                  </a:lnTo>
                  <a:lnTo>
                    <a:pt x="11142" y="1"/>
                  </a:lnTo>
                  <a:lnTo>
                    <a:pt x="12007" y="1"/>
                  </a:lnTo>
                  <a:lnTo>
                    <a:pt x="13015" y="49"/>
                  </a:lnTo>
                  <a:lnTo>
                    <a:pt x="14072" y="193"/>
                  </a:lnTo>
                  <a:lnTo>
                    <a:pt x="15128" y="385"/>
                  </a:lnTo>
                  <a:lnTo>
                    <a:pt x="16233" y="625"/>
                  </a:lnTo>
                  <a:lnTo>
                    <a:pt x="17338" y="865"/>
                  </a:lnTo>
                  <a:lnTo>
                    <a:pt x="18394" y="1201"/>
                  </a:lnTo>
                  <a:lnTo>
                    <a:pt x="19403" y="1489"/>
                  </a:lnTo>
                  <a:lnTo>
                    <a:pt x="20315" y="1826"/>
                  </a:lnTo>
                  <a:lnTo>
                    <a:pt x="21132" y="2162"/>
                  </a:lnTo>
                  <a:lnTo>
                    <a:pt x="21804" y="2498"/>
                  </a:lnTo>
                  <a:lnTo>
                    <a:pt x="22380" y="2834"/>
                  </a:lnTo>
                  <a:lnTo>
                    <a:pt x="22716" y="3170"/>
                  </a:lnTo>
                  <a:lnTo>
                    <a:pt x="22860" y="3314"/>
                  </a:lnTo>
                  <a:lnTo>
                    <a:pt x="22908" y="3410"/>
                  </a:lnTo>
                  <a:lnTo>
                    <a:pt x="22908" y="3410"/>
                  </a:lnTo>
                  <a:lnTo>
                    <a:pt x="23005" y="3987"/>
                  </a:lnTo>
                  <a:lnTo>
                    <a:pt x="23053" y="4659"/>
                  </a:lnTo>
                  <a:lnTo>
                    <a:pt x="23053" y="5331"/>
                  </a:lnTo>
                  <a:lnTo>
                    <a:pt x="23005" y="6004"/>
                  </a:lnTo>
                  <a:lnTo>
                    <a:pt x="22908" y="7060"/>
                  </a:lnTo>
                  <a:lnTo>
                    <a:pt x="22860" y="7541"/>
                  </a:lnTo>
                  <a:lnTo>
                    <a:pt x="22860" y="7541"/>
                  </a:lnTo>
                  <a:lnTo>
                    <a:pt x="23149" y="7589"/>
                  </a:lnTo>
                  <a:lnTo>
                    <a:pt x="23869" y="7781"/>
                  </a:lnTo>
                  <a:lnTo>
                    <a:pt x="24253" y="7973"/>
                  </a:lnTo>
                  <a:lnTo>
                    <a:pt x="24685" y="8165"/>
                  </a:lnTo>
                  <a:lnTo>
                    <a:pt x="25022" y="8453"/>
                  </a:lnTo>
                  <a:lnTo>
                    <a:pt x="25118" y="8597"/>
                  </a:lnTo>
                  <a:lnTo>
                    <a:pt x="25262" y="8789"/>
                  </a:lnTo>
                  <a:lnTo>
                    <a:pt x="25262" y="8789"/>
                  </a:lnTo>
                  <a:lnTo>
                    <a:pt x="25310" y="8981"/>
                  </a:lnTo>
                  <a:lnTo>
                    <a:pt x="25358" y="9270"/>
                  </a:lnTo>
                  <a:lnTo>
                    <a:pt x="25454" y="9942"/>
                  </a:lnTo>
                  <a:lnTo>
                    <a:pt x="25454" y="10710"/>
                  </a:lnTo>
                  <a:lnTo>
                    <a:pt x="25454" y="11575"/>
                  </a:lnTo>
                  <a:lnTo>
                    <a:pt x="25358" y="12343"/>
                  </a:lnTo>
                  <a:lnTo>
                    <a:pt x="25262" y="13015"/>
                  </a:lnTo>
                  <a:lnTo>
                    <a:pt x="25166" y="13496"/>
                  </a:lnTo>
                  <a:lnTo>
                    <a:pt x="25118" y="13640"/>
                  </a:lnTo>
                  <a:lnTo>
                    <a:pt x="25070" y="13688"/>
                  </a:lnTo>
                  <a:lnTo>
                    <a:pt x="25070" y="13688"/>
                  </a:lnTo>
                  <a:lnTo>
                    <a:pt x="24733" y="13688"/>
                  </a:lnTo>
                  <a:lnTo>
                    <a:pt x="23917" y="13640"/>
                  </a:lnTo>
                  <a:lnTo>
                    <a:pt x="21035" y="13352"/>
                  </a:lnTo>
                  <a:lnTo>
                    <a:pt x="12535" y="12439"/>
                  </a:lnTo>
                  <a:lnTo>
                    <a:pt x="7973" y="11863"/>
                  </a:lnTo>
                  <a:lnTo>
                    <a:pt x="3987" y="11383"/>
                  </a:lnTo>
                  <a:lnTo>
                    <a:pt x="1201" y="10950"/>
                  </a:lnTo>
                  <a:lnTo>
                    <a:pt x="385" y="10806"/>
                  </a:lnTo>
                  <a:lnTo>
                    <a:pt x="145" y="10710"/>
                  </a:lnTo>
                  <a:lnTo>
                    <a:pt x="48" y="10662"/>
                  </a:lnTo>
                  <a:lnTo>
                    <a:pt x="48" y="10662"/>
                  </a:lnTo>
                  <a:lnTo>
                    <a:pt x="0" y="10374"/>
                  </a:lnTo>
                  <a:lnTo>
                    <a:pt x="0" y="9846"/>
                  </a:lnTo>
                  <a:lnTo>
                    <a:pt x="48" y="9125"/>
                  </a:lnTo>
                  <a:lnTo>
                    <a:pt x="193" y="8357"/>
                  </a:lnTo>
                  <a:lnTo>
                    <a:pt x="385" y="7541"/>
                  </a:lnTo>
                  <a:lnTo>
                    <a:pt x="673" y="6772"/>
                  </a:lnTo>
                  <a:lnTo>
                    <a:pt x="817" y="6436"/>
                  </a:lnTo>
                  <a:lnTo>
                    <a:pt x="1009" y="6148"/>
                  </a:lnTo>
                  <a:lnTo>
                    <a:pt x="1201" y="5860"/>
                  </a:lnTo>
                  <a:lnTo>
                    <a:pt x="1441" y="5668"/>
                  </a:lnTo>
                  <a:lnTo>
                    <a:pt x="1441" y="5668"/>
                  </a:lnTo>
                  <a:lnTo>
                    <a:pt x="1681" y="5476"/>
                  </a:lnTo>
                  <a:lnTo>
                    <a:pt x="2018" y="5379"/>
                  </a:lnTo>
                  <a:lnTo>
                    <a:pt x="2354" y="5283"/>
                  </a:lnTo>
                  <a:lnTo>
                    <a:pt x="2690" y="5235"/>
                  </a:lnTo>
                  <a:lnTo>
                    <a:pt x="3458" y="5235"/>
                  </a:lnTo>
                  <a:lnTo>
                    <a:pt x="4275" y="5283"/>
                  </a:lnTo>
                  <a:lnTo>
                    <a:pt x="4995" y="5379"/>
                  </a:lnTo>
                  <a:lnTo>
                    <a:pt x="5571" y="5524"/>
                  </a:lnTo>
                  <a:lnTo>
                    <a:pt x="6148" y="5668"/>
                  </a:lnTo>
                </a:path>
              </a:pathLst>
            </a:custGeom>
            <a:no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634" name="Google Shape;5634;p77"/>
            <p:cNvSpPr/>
            <p:nvPr/>
          </p:nvSpPr>
          <p:spPr>
            <a:xfrm>
              <a:off x="5211125" y="2683375"/>
              <a:ext cx="50450" cy="18050"/>
            </a:xfrm>
            <a:custGeom>
              <a:avLst/>
              <a:gdLst/>
              <a:ahLst/>
              <a:cxnLst/>
              <a:rect l="l" t="t" r="r" b="b"/>
              <a:pathLst>
                <a:path w="2018" h="722" extrusionOk="0">
                  <a:moveTo>
                    <a:pt x="625" y="1"/>
                  </a:moveTo>
                  <a:lnTo>
                    <a:pt x="289" y="49"/>
                  </a:lnTo>
                  <a:lnTo>
                    <a:pt x="96" y="97"/>
                  </a:lnTo>
                  <a:lnTo>
                    <a:pt x="0" y="145"/>
                  </a:lnTo>
                  <a:lnTo>
                    <a:pt x="0" y="193"/>
                  </a:lnTo>
                  <a:lnTo>
                    <a:pt x="0" y="289"/>
                  </a:lnTo>
                  <a:lnTo>
                    <a:pt x="48" y="385"/>
                  </a:lnTo>
                  <a:lnTo>
                    <a:pt x="289" y="529"/>
                  </a:lnTo>
                  <a:lnTo>
                    <a:pt x="625" y="625"/>
                  </a:lnTo>
                  <a:lnTo>
                    <a:pt x="1009" y="721"/>
                  </a:lnTo>
                  <a:lnTo>
                    <a:pt x="1393" y="721"/>
                  </a:lnTo>
                  <a:lnTo>
                    <a:pt x="1729" y="673"/>
                  </a:lnTo>
                  <a:lnTo>
                    <a:pt x="1873" y="625"/>
                  </a:lnTo>
                  <a:lnTo>
                    <a:pt x="1969" y="577"/>
                  </a:lnTo>
                  <a:lnTo>
                    <a:pt x="2017" y="481"/>
                  </a:lnTo>
                  <a:lnTo>
                    <a:pt x="2017" y="385"/>
                  </a:lnTo>
                  <a:lnTo>
                    <a:pt x="2017" y="337"/>
                  </a:lnTo>
                  <a:lnTo>
                    <a:pt x="1921" y="289"/>
                  </a:lnTo>
                  <a:lnTo>
                    <a:pt x="1681" y="193"/>
                  </a:lnTo>
                  <a:lnTo>
                    <a:pt x="1345" y="97"/>
                  </a:lnTo>
                  <a:lnTo>
                    <a:pt x="1009" y="49"/>
                  </a:lnTo>
                  <a:lnTo>
                    <a:pt x="625" y="1"/>
                  </a:lnTo>
                  <a:close/>
                </a:path>
              </a:pathLst>
            </a:custGeom>
            <a:solidFill>
              <a:srgbClr val="FFDA7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635" name="Google Shape;5635;p77"/>
            <p:cNvSpPr/>
            <p:nvPr/>
          </p:nvSpPr>
          <p:spPr>
            <a:xfrm>
              <a:off x="5380400" y="2699000"/>
              <a:ext cx="44450" cy="15625"/>
            </a:xfrm>
            <a:custGeom>
              <a:avLst/>
              <a:gdLst/>
              <a:ahLst/>
              <a:cxnLst/>
              <a:rect l="l" t="t" r="r" b="b"/>
              <a:pathLst>
                <a:path w="1778" h="625" extrusionOk="0">
                  <a:moveTo>
                    <a:pt x="289" y="0"/>
                  </a:moveTo>
                  <a:lnTo>
                    <a:pt x="97" y="48"/>
                  </a:lnTo>
                  <a:lnTo>
                    <a:pt x="49" y="96"/>
                  </a:lnTo>
                  <a:lnTo>
                    <a:pt x="1" y="144"/>
                  </a:lnTo>
                  <a:lnTo>
                    <a:pt x="1" y="240"/>
                  </a:lnTo>
                  <a:lnTo>
                    <a:pt x="49" y="288"/>
                  </a:lnTo>
                  <a:lnTo>
                    <a:pt x="289" y="432"/>
                  </a:lnTo>
                  <a:lnTo>
                    <a:pt x="577" y="528"/>
                  </a:lnTo>
                  <a:lnTo>
                    <a:pt x="913" y="576"/>
                  </a:lnTo>
                  <a:lnTo>
                    <a:pt x="1250" y="625"/>
                  </a:lnTo>
                  <a:lnTo>
                    <a:pt x="1538" y="576"/>
                  </a:lnTo>
                  <a:lnTo>
                    <a:pt x="1730" y="480"/>
                  </a:lnTo>
                  <a:lnTo>
                    <a:pt x="1778" y="384"/>
                  </a:lnTo>
                  <a:lnTo>
                    <a:pt x="1778" y="336"/>
                  </a:lnTo>
                  <a:lnTo>
                    <a:pt x="1682" y="240"/>
                  </a:lnTo>
                  <a:lnTo>
                    <a:pt x="1490" y="144"/>
                  </a:lnTo>
                  <a:lnTo>
                    <a:pt x="1202" y="48"/>
                  </a:lnTo>
                  <a:lnTo>
                    <a:pt x="913" y="0"/>
                  </a:lnTo>
                  <a:close/>
                </a:path>
              </a:pathLst>
            </a:custGeom>
            <a:solidFill>
              <a:srgbClr val="FFDA7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636" name="Google Shape;5636;p77"/>
            <p:cNvSpPr/>
            <p:nvPr/>
          </p:nvSpPr>
          <p:spPr>
            <a:xfrm>
              <a:off x="4926575" y="2747025"/>
              <a:ext cx="626750" cy="79250"/>
            </a:xfrm>
            <a:custGeom>
              <a:avLst/>
              <a:gdLst/>
              <a:ahLst/>
              <a:cxnLst/>
              <a:rect l="l" t="t" r="r" b="b"/>
              <a:pathLst>
                <a:path w="25070" h="3170" extrusionOk="0">
                  <a:moveTo>
                    <a:pt x="25070" y="3122"/>
                  </a:moveTo>
                  <a:lnTo>
                    <a:pt x="25070" y="3122"/>
                  </a:lnTo>
                  <a:lnTo>
                    <a:pt x="24974" y="3170"/>
                  </a:lnTo>
                  <a:lnTo>
                    <a:pt x="24974" y="3170"/>
                  </a:lnTo>
                  <a:lnTo>
                    <a:pt x="25070" y="3122"/>
                  </a:lnTo>
                  <a:close/>
                  <a:moveTo>
                    <a:pt x="25070" y="3122"/>
                  </a:moveTo>
                  <a:lnTo>
                    <a:pt x="25070" y="3122"/>
                  </a:lnTo>
                  <a:lnTo>
                    <a:pt x="25070" y="3122"/>
                  </a:lnTo>
                  <a:lnTo>
                    <a:pt x="25070" y="3122"/>
                  </a:lnTo>
                  <a:lnTo>
                    <a:pt x="25070" y="3122"/>
                  </a:lnTo>
                  <a:close/>
                  <a:moveTo>
                    <a:pt x="25070" y="3122"/>
                  </a:moveTo>
                  <a:lnTo>
                    <a:pt x="25070" y="3122"/>
                  </a:lnTo>
                  <a:lnTo>
                    <a:pt x="25070" y="3122"/>
                  </a:lnTo>
                  <a:lnTo>
                    <a:pt x="25070" y="3122"/>
                  </a:lnTo>
                  <a:lnTo>
                    <a:pt x="25070" y="3122"/>
                  </a:lnTo>
                  <a:close/>
                  <a:moveTo>
                    <a:pt x="25070" y="3122"/>
                  </a:moveTo>
                  <a:lnTo>
                    <a:pt x="25070" y="3122"/>
                  </a:lnTo>
                  <a:lnTo>
                    <a:pt x="25070" y="3122"/>
                  </a:lnTo>
                  <a:lnTo>
                    <a:pt x="25070" y="3122"/>
                  </a:lnTo>
                  <a:lnTo>
                    <a:pt x="25070" y="3122"/>
                  </a:lnTo>
                  <a:close/>
                  <a:moveTo>
                    <a:pt x="25070" y="3122"/>
                  </a:moveTo>
                  <a:lnTo>
                    <a:pt x="25070" y="3122"/>
                  </a:lnTo>
                  <a:lnTo>
                    <a:pt x="25070" y="3122"/>
                  </a:lnTo>
                  <a:lnTo>
                    <a:pt x="25070" y="3122"/>
                  </a:lnTo>
                  <a:lnTo>
                    <a:pt x="25070" y="3122"/>
                  </a:lnTo>
                  <a:close/>
                  <a:moveTo>
                    <a:pt x="25070" y="3122"/>
                  </a:moveTo>
                  <a:lnTo>
                    <a:pt x="25070" y="3122"/>
                  </a:lnTo>
                  <a:lnTo>
                    <a:pt x="25070" y="3122"/>
                  </a:lnTo>
                  <a:lnTo>
                    <a:pt x="25070" y="3122"/>
                  </a:lnTo>
                  <a:lnTo>
                    <a:pt x="25070" y="3122"/>
                  </a:lnTo>
                  <a:close/>
                  <a:moveTo>
                    <a:pt x="25070" y="3122"/>
                  </a:moveTo>
                  <a:lnTo>
                    <a:pt x="25070" y="3122"/>
                  </a:lnTo>
                  <a:lnTo>
                    <a:pt x="25070" y="3122"/>
                  </a:lnTo>
                  <a:lnTo>
                    <a:pt x="25070" y="3122"/>
                  </a:lnTo>
                  <a:lnTo>
                    <a:pt x="25070" y="3122"/>
                  </a:lnTo>
                  <a:close/>
                  <a:moveTo>
                    <a:pt x="25070" y="3122"/>
                  </a:moveTo>
                  <a:lnTo>
                    <a:pt x="25070" y="3122"/>
                  </a:lnTo>
                  <a:lnTo>
                    <a:pt x="25070" y="3122"/>
                  </a:lnTo>
                  <a:lnTo>
                    <a:pt x="25070" y="3122"/>
                  </a:lnTo>
                  <a:lnTo>
                    <a:pt x="25070" y="3122"/>
                  </a:lnTo>
                  <a:close/>
                  <a:moveTo>
                    <a:pt x="25070" y="3122"/>
                  </a:moveTo>
                  <a:lnTo>
                    <a:pt x="25070" y="3122"/>
                  </a:lnTo>
                  <a:lnTo>
                    <a:pt x="25070" y="3122"/>
                  </a:lnTo>
                  <a:lnTo>
                    <a:pt x="25070" y="3122"/>
                  </a:lnTo>
                  <a:lnTo>
                    <a:pt x="25070" y="3122"/>
                  </a:lnTo>
                  <a:close/>
                  <a:moveTo>
                    <a:pt x="20747" y="2786"/>
                  </a:moveTo>
                  <a:lnTo>
                    <a:pt x="20747" y="2786"/>
                  </a:lnTo>
                  <a:lnTo>
                    <a:pt x="20747" y="2786"/>
                  </a:lnTo>
                  <a:lnTo>
                    <a:pt x="23533" y="3026"/>
                  </a:lnTo>
                  <a:lnTo>
                    <a:pt x="24974" y="3170"/>
                  </a:lnTo>
                  <a:lnTo>
                    <a:pt x="24974" y="3170"/>
                  </a:lnTo>
                  <a:lnTo>
                    <a:pt x="24974" y="3170"/>
                  </a:lnTo>
                  <a:lnTo>
                    <a:pt x="23533" y="3026"/>
                  </a:lnTo>
                  <a:lnTo>
                    <a:pt x="20747" y="2786"/>
                  </a:lnTo>
                  <a:close/>
                  <a:moveTo>
                    <a:pt x="9221" y="1441"/>
                  </a:moveTo>
                  <a:lnTo>
                    <a:pt x="9221" y="1441"/>
                  </a:lnTo>
                  <a:lnTo>
                    <a:pt x="9221" y="1441"/>
                  </a:lnTo>
                  <a:lnTo>
                    <a:pt x="15465" y="2209"/>
                  </a:lnTo>
                  <a:lnTo>
                    <a:pt x="15465" y="2209"/>
                  </a:lnTo>
                  <a:lnTo>
                    <a:pt x="15465" y="2209"/>
                  </a:lnTo>
                  <a:lnTo>
                    <a:pt x="9221" y="1441"/>
                  </a:lnTo>
                  <a:close/>
                  <a:moveTo>
                    <a:pt x="97" y="144"/>
                  </a:moveTo>
                  <a:lnTo>
                    <a:pt x="97" y="144"/>
                  </a:lnTo>
                  <a:lnTo>
                    <a:pt x="481" y="240"/>
                  </a:lnTo>
                  <a:lnTo>
                    <a:pt x="1249" y="384"/>
                  </a:lnTo>
                  <a:lnTo>
                    <a:pt x="3890" y="769"/>
                  </a:lnTo>
                  <a:lnTo>
                    <a:pt x="3890" y="769"/>
                  </a:lnTo>
                  <a:lnTo>
                    <a:pt x="3890" y="769"/>
                  </a:lnTo>
                  <a:lnTo>
                    <a:pt x="1249" y="384"/>
                  </a:lnTo>
                  <a:lnTo>
                    <a:pt x="481" y="240"/>
                  </a:lnTo>
                  <a:lnTo>
                    <a:pt x="97" y="144"/>
                  </a:lnTo>
                  <a:close/>
                  <a:moveTo>
                    <a:pt x="48" y="96"/>
                  </a:moveTo>
                  <a:lnTo>
                    <a:pt x="48" y="96"/>
                  </a:lnTo>
                  <a:lnTo>
                    <a:pt x="97" y="144"/>
                  </a:lnTo>
                  <a:lnTo>
                    <a:pt x="97" y="144"/>
                  </a:lnTo>
                  <a:lnTo>
                    <a:pt x="48" y="96"/>
                  </a:lnTo>
                  <a:close/>
                  <a:moveTo>
                    <a:pt x="48" y="96"/>
                  </a:moveTo>
                  <a:lnTo>
                    <a:pt x="48" y="96"/>
                  </a:lnTo>
                  <a:lnTo>
                    <a:pt x="48" y="96"/>
                  </a:lnTo>
                  <a:lnTo>
                    <a:pt x="48" y="96"/>
                  </a:lnTo>
                  <a:lnTo>
                    <a:pt x="48" y="96"/>
                  </a:lnTo>
                  <a:close/>
                  <a:moveTo>
                    <a:pt x="48" y="96"/>
                  </a:moveTo>
                  <a:lnTo>
                    <a:pt x="48" y="96"/>
                  </a:lnTo>
                  <a:lnTo>
                    <a:pt x="48" y="96"/>
                  </a:lnTo>
                  <a:lnTo>
                    <a:pt x="48" y="96"/>
                  </a:lnTo>
                  <a:lnTo>
                    <a:pt x="48" y="96"/>
                  </a:lnTo>
                  <a:close/>
                  <a:moveTo>
                    <a:pt x="48" y="96"/>
                  </a:moveTo>
                  <a:lnTo>
                    <a:pt x="48" y="96"/>
                  </a:lnTo>
                  <a:lnTo>
                    <a:pt x="48" y="96"/>
                  </a:lnTo>
                  <a:lnTo>
                    <a:pt x="48" y="96"/>
                  </a:lnTo>
                  <a:lnTo>
                    <a:pt x="48" y="96"/>
                  </a:lnTo>
                  <a:close/>
                  <a:moveTo>
                    <a:pt x="48" y="96"/>
                  </a:moveTo>
                  <a:lnTo>
                    <a:pt x="48" y="96"/>
                  </a:lnTo>
                  <a:lnTo>
                    <a:pt x="48" y="96"/>
                  </a:lnTo>
                  <a:lnTo>
                    <a:pt x="48" y="96"/>
                  </a:lnTo>
                  <a:lnTo>
                    <a:pt x="48" y="96"/>
                  </a:lnTo>
                  <a:close/>
                  <a:moveTo>
                    <a:pt x="48" y="96"/>
                  </a:moveTo>
                  <a:lnTo>
                    <a:pt x="48" y="96"/>
                  </a:lnTo>
                  <a:lnTo>
                    <a:pt x="48" y="96"/>
                  </a:lnTo>
                  <a:lnTo>
                    <a:pt x="48" y="96"/>
                  </a:lnTo>
                  <a:lnTo>
                    <a:pt x="48" y="96"/>
                  </a:lnTo>
                  <a:close/>
                  <a:moveTo>
                    <a:pt x="48" y="96"/>
                  </a:moveTo>
                  <a:lnTo>
                    <a:pt x="48" y="96"/>
                  </a:lnTo>
                  <a:lnTo>
                    <a:pt x="48" y="96"/>
                  </a:lnTo>
                  <a:lnTo>
                    <a:pt x="48" y="96"/>
                  </a:lnTo>
                  <a:lnTo>
                    <a:pt x="48" y="96"/>
                  </a:lnTo>
                  <a:close/>
                  <a:moveTo>
                    <a:pt x="48" y="96"/>
                  </a:moveTo>
                  <a:lnTo>
                    <a:pt x="48" y="96"/>
                  </a:lnTo>
                  <a:lnTo>
                    <a:pt x="48" y="96"/>
                  </a:lnTo>
                  <a:lnTo>
                    <a:pt x="48" y="96"/>
                  </a:lnTo>
                  <a:lnTo>
                    <a:pt x="48" y="96"/>
                  </a:lnTo>
                  <a:close/>
                  <a:moveTo>
                    <a:pt x="48" y="48"/>
                  </a:moveTo>
                  <a:lnTo>
                    <a:pt x="48" y="48"/>
                  </a:lnTo>
                  <a:lnTo>
                    <a:pt x="48" y="96"/>
                  </a:lnTo>
                  <a:lnTo>
                    <a:pt x="48" y="96"/>
                  </a:lnTo>
                  <a:lnTo>
                    <a:pt x="48" y="48"/>
                  </a:lnTo>
                  <a:close/>
                  <a:moveTo>
                    <a:pt x="48" y="48"/>
                  </a:moveTo>
                  <a:lnTo>
                    <a:pt x="48" y="48"/>
                  </a:lnTo>
                  <a:lnTo>
                    <a:pt x="48" y="48"/>
                  </a:lnTo>
                  <a:lnTo>
                    <a:pt x="48" y="48"/>
                  </a:lnTo>
                  <a:lnTo>
                    <a:pt x="48" y="48"/>
                  </a:lnTo>
                  <a:close/>
                  <a:moveTo>
                    <a:pt x="48" y="48"/>
                  </a:moveTo>
                  <a:lnTo>
                    <a:pt x="48" y="48"/>
                  </a:lnTo>
                  <a:lnTo>
                    <a:pt x="48" y="48"/>
                  </a:lnTo>
                  <a:lnTo>
                    <a:pt x="48" y="48"/>
                  </a:lnTo>
                  <a:lnTo>
                    <a:pt x="48" y="48"/>
                  </a:lnTo>
                  <a:close/>
                  <a:moveTo>
                    <a:pt x="48" y="48"/>
                  </a:moveTo>
                  <a:lnTo>
                    <a:pt x="48" y="48"/>
                  </a:lnTo>
                  <a:lnTo>
                    <a:pt x="48" y="48"/>
                  </a:lnTo>
                  <a:lnTo>
                    <a:pt x="48" y="48"/>
                  </a:lnTo>
                  <a:lnTo>
                    <a:pt x="48" y="48"/>
                  </a:lnTo>
                  <a:close/>
                  <a:moveTo>
                    <a:pt x="48" y="48"/>
                  </a:moveTo>
                  <a:lnTo>
                    <a:pt x="48" y="48"/>
                  </a:lnTo>
                  <a:lnTo>
                    <a:pt x="48" y="48"/>
                  </a:lnTo>
                  <a:lnTo>
                    <a:pt x="48" y="48"/>
                  </a:lnTo>
                  <a:lnTo>
                    <a:pt x="48" y="48"/>
                  </a:lnTo>
                  <a:close/>
                  <a:moveTo>
                    <a:pt x="48" y="0"/>
                  </a:moveTo>
                  <a:lnTo>
                    <a:pt x="48" y="0"/>
                  </a:lnTo>
                  <a:lnTo>
                    <a:pt x="48" y="48"/>
                  </a:lnTo>
                  <a:lnTo>
                    <a:pt x="48" y="48"/>
                  </a:lnTo>
                  <a:lnTo>
                    <a:pt x="48" y="0"/>
                  </a:lnTo>
                  <a:close/>
                  <a:moveTo>
                    <a:pt x="48" y="0"/>
                  </a:moveTo>
                  <a:lnTo>
                    <a:pt x="48" y="0"/>
                  </a:lnTo>
                  <a:lnTo>
                    <a:pt x="48" y="0"/>
                  </a:lnTo>
                  <a:lnTo>
                    <a:pt x="48" y="0"/>
                  </a:lnTo>
                  <a:lnTo>
                    <a:pt x="48" y="0"/>
                  </a:lnTo>
                  <a:close/>
                  <a:moveTo>
                    <a:pt x="48" y="0"/>
                  </a:moveTo>
                  <a:lnTo>
                    <a:pt x="48" y="0"/>
                  </a:lnTo>
                  <a:lnTo>
                    <a:pt x="48" y="0"/>
                  </a:lnTo>
                  <a:lnTo>
                    <a:pt x="48" y="0"/>
                  </a:lnTo>
                  <a:lnTo>
                    <a:pt x="48" y="0"/>
                  </a:lnTo>
                  <a:close/>
                  <a:moveTo>
                    <a:pt x="48" y="0"/>
                  </a:moveTo>
                  <a:lnTo>
                    <a:pt x="48" y="0"/>
                  </a:lnTo>
                  <a:lnTo>
                    <a:pt x="48" y="0"/>
                  </a:lnTo>
                  <a:lnTo>
                    <a:pt x="48" y="0"/>
                  </a:lnTo>
                  <a:lnTo>
                    <a:pt x="48" y="0"/>
                  </a:lnTo>
                  <a:close/>
                  <a:moveTo>
                    <a:pt x="48" y="0"/>
                  </a:moveTo>
                  <a:lnTo>
                    <a:pt x="48" y="0"/>
                  </a:lnTo>
                  <a:lnTo>
                    <a:pt x="48" y="0"/>
                  </a:lnTo>
                  <a:lnTo>
                    <a:pt x="48" y="0"/>
                  </a:lnTo>
                  <a:lnTo>
                    <a:pt x="48" y="0"/>
                  </a:lnTo>
                  <a:close/>
                  <a:moveTo>
                    <a:pt x="48" y="0"/>
                  </a:moveTo>
                  <a:lnTo>
                    <a:pt x="48" y="0"/>
                  </a:lnTo>
                  <a:lnTo>
                    <a:pt x="48" y="0"/>
                  </a:lnTo>
                  <a:lnTo>
                    <a:pt x="48" y="0"/>
                  </a:lnTo>
                  <a:lnTo>
                    <a:pt x="48" y="0"/>
                  </a:lnTo>
                  <a:close/>
                  <a:moveTo>
                    <a:pt x="48" y="0"/>
                  </a:moveTo>
                  <a:lnTo>
                    <a:pt x="48" y="0"/>
                  </a:lnTo>
                  <a:lnTo>
                    <a:pt x="48" y="0"/>
                  </a:lnTo>
                  <a:lnTo>
                    <a:pt x="48" y="0"/>
                  </a:lnTo>
                  <a:lnTo>
                    <a:pt x="48" y="0"/>
                  </a:lnTo>
                  <a:close/>
                  <a:moveTo>
                    <a:pt x="0" y="0"/>
                  </a:moveTo>
                  <a:lnTo>
                    <a:pt x="0" y="0"/>
                  </a:lnTo>
                  <a:lnTo>
                    <a:pt x="0" y="0"/>
                  </a:lnTo>
                  <a:lnTo>
                    <a:pt x="0" y="0"/>
                  </a:lnTo>
                  <a:lnTo>
                    <a:pt x="0" y="0"/>
                  </a:lnTo>
                  <a:close/>
                </a:path>
              </a:pathLst>
            </a:custGeom>
            <a:solidFill>
              <a:srgbClr val="FAF9F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637" name="Google Shape;5637;p77"/>
            <p:cNvSpPr/>
            <p:nvPr/>
          </p:nvSpPr>
          <p:spPr>
            <a:xfrm>
              <a:off x="5550900" y="2825050"/>
              <a:ext cx="2425" cy="1225"/>
            </a:xfrm>
            <a:custGeom>
              <a:avLst/>
              <a:gdLst/>
              <a:ahLst/>
              <a:cxnLst/>
              <a:rect l="l" t="t" r="r" b="b"/>
              <a:pathLst>
                <a:path w="97" h="49" fill="none" extrusionOk="0">
                  <a:moveTo>
                    <a:pt x="97" y="1"/>
                  </a:moveTo>
                  <a:lnTo>
                    <a:pt x="97" y="1"/>
                  </a:lnTo>
                  <a:lnTo>
                    <a:pt x="1" y="49"/>
                  </a:lnTo>
                  <a:lnTo>
                    <a:pt x="1" y="49"/>
                  </a:lnTo>
                  <a:lnTo>
                    <a:pt x="97" y="1"/>
                  </a:lnTo>
                </a:path>
              </a:pathLst>
            </a:custGeom>
            <a:no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638" name="Google Shape;5638;p77"/>
            <p:cNvSpPr/>
            <p:nvPr/>
          </p:nvSpPr>
          <p:spPr>
            <a:xfrm>
              <a:off x="5553300" y="2825050"/>
              <a:ext cx="25" cy="25"/>
            </a:xfrm>
            <a:custGeom>
              <a:avLst/>
              <a:gdLst/>
              <a:ahLst/>
              <a:cxnLst/>
              <a:rect l="l" t="t" r="r" b="b"/>
              <a:pathLst>
                <a:path w="1" h="1" fill="none" extrusionOk="0">
                  <a:moveTo>
                    <a:pt x="1" y="1"/>
                  </a:moveTo>
                  <a:lnTo>
                    <a:pt x="1" y="1"/>
                  </a:lnTo>
                  <a:lnTo>
                    <a:pt x="1" y="1"/>
                  </a:lnTo>
                  <a:lnTo>
                    <a:pt x="1" y="1"/>
                  </a:lnTo>
                  <a:lnTo>
                    <a:pt x="1" y="1"/>
                  </a:lnTo>
                </a:path>
              </a:pathLst>
            </a:custGeom>
            <a:no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639" name="Google Shape;5639;p77"/>
            <p:cNvSpPr/>
            <p:nvPr/>
          </p:nvSpPr>
          <p:spPr>
            <a:xfrm>
              <a:off x="5553300" y="2825050"/>
              <a:ext cx="25" cy="25"/>
            </a:xfrm>
            <a:custGeom>
              <a:avLst/>
              <a:gdLst/>
              <a:ahLst/>
              <a:cxnLst/>
              <a:rect l="l" t="t" r="r" b="b"/>
              <a:pathLst>
                <a:path w="1" h="1" fill="none" extrusionOk="0">
                  <a:moveTo>
                    <a:pt x="1" y="1"/>
                  </a:moveTo>
                  <a:lnTo>
                    <a:pt x="1" y="1"/>
                  </a:lnTo>
                  <a:lnTo>
                    <a:pt x="1" y="1"/>
                  </a:lnTo>
                  <a:lnTo>
                    <a:pt x="1" y="1"/>
                  </a:lnTo>
                  <a:lnTo>
                    <a:pt x="1" y="1"/>
                  </a:lnTo>
                </a:path>
              </a:pathLst>
            </a:custGeom>
            <a:no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640" name="Google Shape;5640;p77"/>
            <p:cNvSpPr/>
            <p:nvPr/>
          </p:nvSpPr>
          <p:spPr>
            <a:xfrm>
              <a:off x="5553300" y="2825050"/>
              <a:ext cx="25" cy="25"/>
            </a:xfrm>
            <a:custGeom>
              <a:avLst/>
              <a:gdLst/>
              <a:ahLst/>
              <a:cxnLst/>
              <a:rect l="l" t="t" r="r" b="b"/>
              <a:pathLst>
                <a:path w="1" h="1" fill="none" extrusionOk="0">
                  <a:moveTo>
                    <a:pt x="1" y="1"/>
                  </a:moveTo>
                  <a:lnTo>
                    <a:pt x="1" y="1"/>
                  </a:lnTo>
                  <a:lnTo>
                    <a:pt x="1" y="1"/>
                  </a:lnTo>
                  <a:lnTo>
                    <a:pt x="1" y="1"/>
                  </a:lnTo>
                  <a:lnTo>
                    <a:pt x="1" y="1"/>
                  </a:lnTo>
                </a:path>
              </a:pathLst>
            </a:custGeom>
            <a:no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641" name="Google Shape;5641;p77"/>
            <p:cNvSpPr/>
            <p:nvPr/>
          </p:nvSpPr>
          <p:spPr>
            <a:xfrm>
              <a:off x="5553300" y="2825050"/>
              <a:ext cx="25" cy="25"/>
            </a:xfrm>
            <a:custGeom>
              <a:avLst/>
              <a:gdLst/>
              <a:ahLst/>
              <a:cxnLst/>
              <a:rect l="l" t="t" r="r" b="b"/>
              <a:pathLst>
                <a:path w="1" h="1" fill="none" extrusionOk="0">
                  <a:moveTo>
                    <a:pt x="1" y="1"/>
                  </a:moveTo>
                  <a:lnTo>
                    <a:pt x="1" y="1"/>
                  </a:lnTo>
                  <a:lnTo>
                    <a:pt x="1" y="1"/>
                  </a:lnTo>
                  <a:lnTo>
                    <a:pt x="1" y="1"/>
                  </a:lnTo>
                  <a:lnTo>
                    <a:pt x="1" y="1"/>
                  </a:lnTo>
                </a:path>
              </a:pathLst>
            </a:custGeom>
            <a:no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642" name="Google Shape;5642;p77"/>
            <p:cNvSpPr/>
            <p:nvPr/>
          </p:nvSpPr>
          <p:spPr>
            <a:xfrm>
              <a:off x="5553300" y="2825050"/>
              <a:ext cx="25" cy="25"/>
            </a:xfrm>
            <a:custGeom>
              <a:avLst/>
              <a:gdLst/>
              <a:ahLst/>
              <a:cxnLst/>
              <a:rect l="l" t="t" r="r" b="b"/>
              <a:pathLst>
                <a:path w="1" h="1" fill="none" extrusionOk="0">
                  <a:moveTo>
                    <a:pt x="1" y="1"/>
                  </a:moveTo>
                  <a:lnTo>
                    <a:pt x="1" y="1"/>
                  </a:lnTo>
                  <a:lnTo>
                    <a:pt x="1" y="1"/>
                  </a:lnTo>
                  <a:lnTo>
                    <a:pt x="1" y="1"/>
                  </a:lnTo>
                  <a:lnTo>
                    <a:pt x="1" y="1"/>
                  </a:lnTo>
                </a:path>
              </a:pathLst>
            </a:custGeom>
            <a:no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643" name="Google Shape;5643;p77"/>
            <p:cNvSpPr/>
            <p:nvPr/>
          </p:nvSpPr>
          <p:spPr>
            <a:xfrm>
              <a:off x="5553300" y="2825050"/>
              <a:ext cx="25" cy="25"/>
            </a:xfrm>
            <a:custGeom>
              <a:avLst/>
              <a:gdLst/>
              <a:ahLst/>
              <a:cxnLst/>
              <a:rect l="l" t="t" r="r" b="b"/>
              <a:pathLst>
                <a:path w="1" h="1" fill="none" extrusionOk="0">
                  <a:moveTo>
                    <a:pt x="1" y="1"/>
                  </a:moveTo>
                  <a:lnTo>
                    <a:pt x="1" y="1"/>
                  </a:lnTo>
                  <a:lnTo>
                    <a:pt x="1" y="1"/>
                  </a:lnTo>
                  <a:lnTo>
                    <a:pt x="1" y="1"/>
                  </a:lnTo>
                  <a:lnTo>
                    <a:pt x="1" y="1"/>
                  </a:lnTo>
                </a:path>
              </a:pathLst>
            </a:custGeom>
            <a:no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644" name="Google Shape;5644;p77"/>
            <p:cNvSpPr/>
            <p:nvPr/>
          </p:nvSpPr>
          <p:spPr>
            <a:xfrm>
              <a:off x="5553300" y="2825050"/>
              <a:ext cx="25" cy="25"/>
            </a:xfrm>
            <a:custGeom>
              <a:avLst/>
              <a:gdLst/>
              <a:ahLst/>
              <a:cxnLst/>
              <a:rect l="l" t="t" r="r" b="b"/>
              <a:pathLst>
                <a:path w="1" h="1" fill="none" extrusionOk="0">
                  <a:moveTo>
                    <a:pt x="1" y="1"/>
                  </a:moveTo>
                  <a:lnTo>
                    <a:pt x="1" y="1"/>
                  </a:lnTo>
                  <a:lnTo>
                    <a:pt x="1" y="1"/>
                  </a:lnTo>
                  <a:lnTo>
                    <a:pt x="1" y="1"/>
                  </a:lnTo>
                  <a:lnTo>
                    <a:pt x="1" y="1"/>
                  </a:lnTo>
                </a:path>
              </a:pathLst>
            </a:custGeom>
            <a:no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645" name="Google Shape;5645;p77"/>
            <p:cNvSpPr/>
            <p:nvPr/>
          </p:nvSpPr>
          <p:spPr>
            <a:xfrm>
              <a:off x="5553300" y="2825050"/>
              <a:ext cx="25" cy="25"/>
            </a:xfrm>
            <a:custGeom>
              <a:avLst/>
              <a:gdLst/>
              <a:ahLst/>
              <a:cxnLst/>
              <a:rect l="l" t="t" r="r" b="b"/>
              <a:pathLst>
                <a:path w="1" h="1" fill="none" extrusionOk="0">
                  <a:moveTo>
                    <a:pt x="1" y="1"/>
                  </a:moveTo>
                  <a:lnTo>
                    <a:pt x="1" y="1"/>
                  </a:lnTo>
                  <a:lnTo>
                    <a:pt x="1" y="1"/>
                  </a:lnTo>
                  <a:lnTo>
                    <a:pt x="1" y="1"/>
                  </a:lnTo>
                  <a:lnTo>
                    <a:pt x="1" y="1"/>
                  </a:lnTo>
                </a:path>
              </a:pathLst>
            </a:custGeom>
            <a:no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646" name="Google Shape;5646;p77"/>
            <p:cNvSpPr/>
            <p:nvPr/>
          </p:nvSpPr>
          <p:spPr>
            <a:xfrm>
              <a:off x="5445250" y="2816650"/>
              <a:ext cx="105675" cy="9625"/>
            </a:xfrm>
            <a:custGeom>
              <a:avLst/>
              <a:gdLst/>
              <a:ahLst/>
              <a:cxnLst/>
              <a:rect l="l" t="t" r="r" b="b"/>
              <a:pathLst>
                <a:path w="4227" h="385" fill="none" extrusionOk="0">
                  <a:moveTo>
                    <a:pt x="0" y="1"/>
                  </a:moveTo>
                  <a:lnTo>
                    <a:pt x="0" y="1"/>
                  </a:lnTo>
                  <a:lnTo>
                    <a:pt x="0" y="1"/>
                  </a:lnTo>
                  <a:lnTo>
                    <a:pt x="2786" y="241"/>
                  </a:lnTo>
                  <a:lnTo>
                    <a:pt x="4227" y="385"/>
                  </a:lnTo>
                  <a:lnTo>
                    <a:pt x="4227" y="385"/>
                  </a:lnTo>
                  <a:lnTo>
                    <a:pt x="4227" y="385"/>
                  </a:lnTo>
                  <a:lnTo>
                    <a:pt x="2786" y="241"/>
                  </a:lnTo>
                  <a:lnTo>
                    <a:pt x="0" y="1"/>
                  </a:lnTo>
                </a:path>
              </a:pathLst>
            </a:custGeom>
            <a:no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647" name="Google Shape;5647;p77"/>
            <p:cNvSpPr/>
            <p:nvPr/>
          </p:nvSpPr>
          <p:spPr>
            <a:xfrm>
              <a:off x="5157100" y="2783025"/>
              <a:ext cx="156100" cy="19250"/>
            </a:xfrm>
            <a:custGeom>
              <a:avLst/>
              <a:gdLst/>
              <a:ahLst/>
              <a:cxnLst/>
              <a:rect l="l" t="t" r="r" b="b"/>
              <a:pathLst>
                <a:path w="6244" h="770" fill="none" extrusionOk="0">
                  <a:moveTo>
                    <a:pt x="0" y="1"/>
                  </a:moveTo>
                  <a:lnTo>
                    <a:pt x="0" y="1"/>
                  </a:lnTo>
                  <a:lnTo>
                    <a:pt x="0" y="1"/>
                  </a:lnTo>
                  <a:lnTo>
                    <a:pt x="6244" y="769"/>
                  </a:lnTo>
                  <a:lnTo>
                    <a:pt x="6244" y="769"/>
                  </a:lnTo>
                  <a:lnTo>
                    <a:pt x="6244" y="769"/>
                  </a:lnTo>
                  <a:lnTo>
                    <a:pt x="0" y="1"/>
                  </a:lnTo>
                </a:path>
              </a:pathLst>
            </a:custGeom>
            <a:no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648" name="Google Shape;5648;p77"/>
            <p:cNvSpPr/>
            <p:nvPr/>
          </p:nvSpPr>
          <p:spPr>
            <a:xfrm>
              <a:off x="4928975" y="2750625"/>
              <a:ext cx="94875" cy="15625"/>
            </a:xfrm>
            <a:custGeom>
              <a:avLst/>
              <a:gdLst/>
              <a:ahLst/>
              <a:cxnLst/>
              <a:rect l="l" t="t" r="r" b="b"/>
              <a:pathLst>
                <a:path w="3795" h="625" fill="none" extrusionOk="0">
                  <a:moveTo>
                    <a:pt x="1" y="0"/>
                  </a:moveTo>
                  <a:lnTo>
                    <a:pt x="1" y="0"/>
                  </a:lnTo>
                  <a:lnTo>
                    <a:pt x="385" y="96"/>
                  </a:lnTo>
                  <a:lnTo>
                    <a:pt x="1153" y="240"/>
                  </a:lnTo>
                  <a:lnTo>
                    <a:pt x="3794" y="625"/>
                  </a:lnTo>
                  <a:lnTo>
                    <a:pt x="3794" y="625"/>
                  </a:lnTo>
                  <a:lnTo>
                    <a:pt x="3794" y="625"/>
                  </a:lnTo>
                  <a:lnTo>
                    <a:pt x="1153" y="240"/>
                  </a:lnTo>
                  <a:lnTo>
                    <a:pt x="385" y="96"/>
                  </a:lnTo>
                  <a:lnTo>
                    <a:pt x="1" y="0"/>
                  </a:lnTo>
                </a:path>
              </a:pathLst>
            </a:custGeom>
            <a:no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649" name="Google Shape;5649;p77"/>
            <p:cNvSpPr/>
            <p:nvPr/>
          </p:nvSpPr>
          <p:spPr>
            <a:xfrm>
              <a:off x="4927775" y="2749425"/>
              <a:ext cx="1225" cy="1225"/>
            </a:xfrm>
            <a:custGeom>
              <a:avLst/>
              <a:gdLst/>
              <a:ahLst/>
              <a:cxnLst/>
              <a:rect l="l" t="t" r="r" b="b"/>
              <a:pathLst>
                <a:path w="49" h="49" fill="none" extrusionOk="0">
                  <a:moveTo>
                    <a:pt x="0" y="0"/>
                  </a:moveTo>
                  <a:lnTo>
                    <a:pt x="0" y="0"/>
                  </a:lnTo>
                  <a:lnTo>
                    <a:pt x="49" y="48"/>
                  </a:lnTo>
                  <a:lnTo>
                    <a:pt x="49" y="48"/>
                  </a:lnTo>
                  <a:lnTo>
                    <a:pt x="0" y="0"/>
                  </a:lnTo>
                </a:path>
              </a:pathLst>
            </a:custGeom>
            <a:no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650" name="Google Shape;5650;p77"/>
            <p:cNvSpPr/>
            <p:nvPr/>
          </p:nvSpPr>
          <p:spPr>
            <a:xfrm>
              <a:off x="4927775" y="2749425"/>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651" name="Google Shape;5651;p77"/>
            <p:cNvSpPr/>
            <p:nvPr/>
          </p:nvSpPr>
          <p:spPr>
            <a:xfrm>
              <a:off x="4927775" y="2749425"/>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652" name="Google Shape;5652;p77"/>
            <p:cNvSpPr/>
            <p:nvPr/>
          </p:nvSpPr>
          <p:spPr>
            <a:xfrm>
              <a:off x="4927775" y="2749425"/>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653" name="Google Shape;5653;p77"/>
            <p:cNvSpPr/>
            <p:nvPr/>
          </p:nvSpPr>
          <p:spPr>
            <a:xfrm>
              <a:off x="4927775" y="2749425"/>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654" name="Google Shape;5654;p77"/>
            <p:cNvSpPr/>
            <p:nvPr/>
          </p:nvSpPr>
          <p:spPr>
            <a:xfrm>
              <a:off x="4927775" y="2749425"/>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655" name="Google Shape;5655;p77"/>
            <p:cNvSpPr/>
            <p:nvPr/>
          </p:nvSpPr>
          <p:spPr>
            <a:xfrm>
              <a:off x="4927775" y="2749425"/>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656" name="Google Shape;5656;p77"/>
            <p:cNvSpPr/>
            <p:nvPr/>
          </p:nvSpPr>
          <p:spPr>
            <a:xfrm>
              <a:off x="4927775" y="2749425"/>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657" name="Google Shape;5657;p77"/>
            <p:cNvSpPr/>
            <p:nvPr/>
          </p:nvSpPr>
          <p:spPr>
            <a:xfrm>
              <a:off x="4927775" y="2748225"/>
              <a:ext cx="25" cy="1225"/>
            </a:xfrm>
            <a:custGeom>
              <a:avLst/>
              <a:gdLst/>
              <a:ahLst/>
              <a:cxnLst/>
              <a:rect l="l" t="t" r="r" b="b"/>
              <a:pathLst>
                <a:path w="1" h="49" fill="none" extrusionOk="0">
                  <a:moveTo>
                    <a:pt x="0" y="0"/>
                  </a:moveTo>
                  <a:lnTo>
                    <a:pt x="0" y="0"/>
                  </a:lnTo>
                  <a:lnTo>
                    <a:pt x="0" y="48"/>
                  </a:lnTo>
                  <a:lnTo>
                    <a:pt x="0" y="48"/>
                  </a:lnTo>
                  <a:lnTo>
                    <a:pt x="0" y="0"/>
                  </a:lnTo>
                </a:path>
              </a:pathLst>
            </a:custGeom>
            <a:no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658" name="Google Shape;5658;p77"/>
            <p:cNvSpPr/>
            <p:nvPr/>
          </p:nvSpPr>
          <p:spPr>
            <a:xfrm>
              <a:off x="4927775" y="2748225"/>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659" name="Google Shape;5659;p77"/>
            <p:cNvSpPr/>
            <p:nvPr/>
          </p:nvSpPr>
          <p:spPr>
            <a:xfrm>
              <a:off x="4927775" y="2748225"/>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660" name="Google Shape;5660;p77"/>
            <p:cNvSpPr/>
            <p:nvPr/>
          </p:nvSpPr>
          <p:spPr>
            <a:xfrm>
              <a:off x="4927775" y="2748225"/>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661" name="Google Shape;5661;p77"/>
            <p:cNvSpPr/>
            <p:nvPr/>
          </p:nvSpPr>
          <p:spPr>
            <a:xfrm>
              <a:off x="4927775" y="2748225"/>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662" name="Google Shape;5662;p77"/>
            <p:cNvSpPr/>
            <p:nvPr/>
          </p:nvSpPr>
          <p:spPr>
            <a:xfrm>
              <a:off x="4927775" y="2747025"/>
              <a:ext cx="25" cy="1225"/>
            </a:xfrm>
            <a:custGeom>
              <a:avLst/>
              <a:gdLst/>
              <a:ahLst/>
              <a:cxnLst/>
              <a:rect l="l" t="t" r="r" b="b"/>
              <a:pathLst>
                <a:path w="1" h="49" fill="none" extrusionOk="0">
                  <a:moveTo>
                    <a:pt x="0" y="0"/>
                  </a:moveTo>
                  <a:lnTo>
                    <a:pt x="0" y="0"/>
                  </a:lnTo>
                  <a:lnTo>
                    <a:pt x="0" y="48"/>
                  </a:lnTo>
                  <a:lnTo>
                    <a:pt x="0" y="48"/>
                  </a:lnTo>
                  <a:lnTo>
                    <a:pt x="0" y="0"/>
                  </a:lnTo>
                </a:path>
              </a:pathLst>
            </a:custGeom>
            <a:no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663" name="Google Shape;5663;p77"/>
            <p:cNvSpPr/>
            <p:nvPr/>
          </p:nvSpPr>
          <p:spPr>
            <a:xfrm>
              <a:off x="4927775" y="2747025"/>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664" name="Google Shape;5664;p77"/>
            <p:cNvSpPr/>
            <p:nvPr/>
          </p:nvSpPr>
          <p:spPr>
            <a:xfrm>
              <a:off x="4927775" y="2747025"/>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665" name="Google Shape;5665;p77"/>
            <p:cNvSpPr/>
            <p:nvPr/>
          </p:nvSpPr>
          <p:spPr>
            <a:xfrm>
              <a:off x="4927775" y="2747025"/>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666" name="Google Shape;5666;p77"/>
            <p:cNvSpPr/>
            <p:nvPr/>
          </p:nvSpPr>
          <p:spPr>
            <a:xfrm>
              <a:off x="4927775" y="2747025"/>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667" name="Google Shape;5667;p77"/>
            <p:cNvSpPr/>
            <p:nvPr/>
          </p:nvSpPr>
          <p:spPr>
            <a:xfrm>
              <a:off x="4927775" y="2747025"/>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668" name="Google Shape;5668;p77"/>
            <p:cNvSpPr/>
            <p:nvPr/>
          </p:nvSpPr>
          <p:spPr>
            <a:xfrm>
              <a:off x="4927775" y="2747025"/>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669" name="Google Shape;5669;p77"/>
            <p:cNvSpPr/>
            <p:nvPr/>
          </p:nvSpPr>
          <p:spPr>
            <a:xfrm>
              <a:off x="4926575" y="2747025"/>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670" name="Google Shape;5670;p77"/>
            <p:cNvSpPr/>
            <p:nvPr/>
          </p:nvSpPr>
          <p:spPr>
            <a:xfrm>
              <a:off x="4926575" y="2689375"/>
              <a:ext cx="632750" cy="136900"/>
            </a:xfrm>
            <a:custGeom>
              <a:avLst/>
              <a:gdLst/>
              <a:ahLst/>
              <a:cxnLst/>
              <a:rect l="l" t="t" r="r" b="b"/>
              <a:pathLst>
                <a:path w="25310" h="5476" extrusionOk="0">
                  <a:moveTo>
                    <a:pt x="5908" y="1"/>
                  </a:moveTo>
                  <a:lnTo>
                    <a:pt x="5523" y="97"/>
                  </a:lnTo>
                  <a:lnTo>
                    <a:pt x="5187" y="193"/>
                  </a:lnTo>
                  <a:lnTo>
                    <a:pt x="4851" y="337"/>
                  </a:lnTo>
                  <a:lnTo>
                    <a:pt x="4563" y="529"/>
                  </a:lnTo>
                  <a:lnTo>
                    <a:pt x="4323" y="721"/>
                  </a:lnTo>
                  <a:lnTo>
                    <a:pt x="4131" y="913"/>
                  </a:lnTo>
                  <a:lnTo>
                    <a:pt x="3987" y="1106"/>
                  </a:lnTo>
                  <a:lnTo>
                    <a:pt x="3698" y="1490"/>
                  </a:lnTo>
                  <a:lnTo>
                    <a:pt x="3554" y="1874"/>
                  </a:lnTo>
                  <a:lnTo>
                    <a:pt x="3458" y="2210"/>
                  </a:lnTo>
                  <a:lnTo>
                    <a:pt x="3410" y="2258"/>
                  </a:lnTo>
                  <a:lnTo>
                    <a:pt x="3362" y="2306"/>
                  </a:lnTo>
                  <a:lnTo>
                    <a:pt x="2930" y="2306"/>
                  </a:lnTo>
                  <a:lnTo>
                    <a:pt x="2594" y="2210"/>
                  </a:lnTo>
                  <a:lnTo>
                    <a:pt x="2018" y="2066"/>
                  </a:lnTo>
                  <a:lnTo>
                    <a:pt x="1345" y="1778"/>
                  </a:lnTo>
                  <a:lnTo>
                    <a:pt x="961" y="1586"/>
                  </a:lnTo>
                  <a:lnTo>
                    <a:pt x="625" y="1346"/>
                  </a:lnTo>
                  <a:lnTo>
                    <a:pt x="337" y="1058"/>
                  </a:lnTo>
                  <a:lnTo>
                    <a:pt x="97" y="673"/>
                  </a:lnTo>
                  <a:lnTo>
                    <a:pt x="0" y="1634"/>
                  </a:lnTo>
                  <a:lnTo>
                    <a:pt x="0" y="2018"/>
                  </a:lnTo>
                  <a:lnTo>
                    <a:pt x="0" y="2306"/>
                  </a:lnTo>
                  <a:lnTo>
                    <a:pt x="48" y="2306"/>
                  </a:lnTo>
                  <a:lnTo>
                    <a:pt x="48" y="2354"/>
                  </a:lnTo>
                  <a:lnTo>
                    <a:pt x="48" y="2402"/>
                  </a:lnTo>
                  <a:lnTo>
                    <a:pt x="97" y="2450"/>
                  </a:lnTo>
                  <a:lnTo>
                    <a:pt x="481" y="2546"/>
                  </a:lnTo>
                  <a:lnTo>
                    <a:pt x="1249" y="2690"/>
                  </a:lnTo>
                  <a:lnTo>
                    <a:pt x="3890" y="3075"/>
                  </a:lnTo>
                  <a:lnTo>
                    <a:pt x="3987" y="2642"/>
                  </a:lnTo>
                  <a:lnTo>
                    <a:pt x="4179" y="2162"/>
                  </a:lnTo>
                  <a:lnTo>
                    <a:pt x="4419" y="1778"/>
                  </a:lnTo>
                  <a:lnTo>
                    <a:pt x="4755" y="1394"/>
                  </a:lnTo>
                  <a:lnTo>
                    <a:pt x="5139" y="1106"/>
                  </a:lnTo>
                  <a:lnTo>
                    <a:pt x="5523" y="865"/>
                  </a:lnTo>
                  <a:lnTo>
                    <a:pt x="6004" y="721"/>
                  </a:lnTo>
                  <a:lnTo>
                    <a:pt x="6484" y="673"/>
                  </a:lnTo>
                  <a:lnTo>
                    <a:pt x="6772" y="721"/>
                  </a:lnTo>
                  <a:lnTo>
                    <a:pt x="7108" y="769"/>
                  </a:lnTo>
                  <a:lnTo>
                    <a:pt x="7396" y="817"/>
                  </a:lnTo>
                  <a:lnTo>
                    <a:pt x="7636" y="913"/>
                  </a:lnTo>
                  <a:lnTo>
                    <a:pt x="7925" y="1058"/>
                  </a:lnTo>
                  <a:lnTo>
                    <a:pt x="8117" y="1202"/>
                  </a:lnTo>
                  <a:lnTo>
                    <a:pt x="8357" y="1394"/>
                  </a:lnTo>
                  <a:lnTo>
                    <a:pt x="8693" y="1778"/>
                  </a:lnTo>
                  <a:lnTo>
                    <a:pt x="8933" y="2258"/>
                  </a:lnTo>
                  <a:lnTo>
                    <a:pt x="9125" y="2738"/>
                  </a:lnTo>
                  <a:lnTo>
                    <a:pt x="9221" y="3267"/>
                  </a:lnTo>
                  <a:lnTo>
                    <a:pt x="9221" y="3747"/>
                  </a:lnTo>
                  <a:lnTo>
                    <a:pt x="15465" y="4515"/>
                  </a:lnTo>
                  <a:lnTo>
                    <a:pt x="15609" y="4083"/>
                  </a:lnTo>
                  <a:lnTo>
                    <a:pt x="15801" y="3699"/>
                  </a:lnTo>
                  <a:lnTo>
                    <a:pt x="16089" y="3363"/>
                  </a:lnTo>
                  <a:lnTo>
                    <a:pt x="16377" y="3027"/>
                  </a:lnTo>
                  <a:lnTo>
                    <a:pt x="16713" y="2786"/>
                  </a:lnTo>
                  <a:lnTo>
                    <a:pt x="17097" y="2546"/>
                  </a:lnTo>
                  <a:lnTo>
                    <a:pt x="17530" y="2450"/>
                  </a:lnTo>
                  <a:lnTo>
                    <a:pt x="18010" y="2402"/>
                  </a:lnTo>
                  <a:lnTo>
                    <a:pt x="18250" y="2402"/>
                  </a:lnTo>
                  <a:lnTo>
                    <a:pt x="18826" y="2546"/>
                  </a:lnTo>
                  <a:lnTo>
                    <a:pt x="19307" y="2738"/>
                  </a:lnTo>
                  <a:lnTo>
                    <a:pt x="19739" y="3027"/>
                  </a:lnTo>
                  <a:lnTo>
                    <a:pt x="20075" y="3363"/>
                  </a:lnTo>
                  <a:lnTo>
                    <a:pt x="20363" y="3747"/>
                  </a:lnTo>
                  <a:lnTo>
                    <a:pt x="20555" y="4131"/>
                  </a:lnTo>
                  <a:lnTo>
                    <a:pt x="20651" y="4611"/>
                  </a:lnTo>
                  <a:lnTo>
                    <a:pt x="20747" y="5092"/>
                  </a:lnTo>
                  <a:lnTo>
                    <a:pt x="23533" y="5332"/>
                  </a:lnTo>
                  <a:lnTo>
                    <a:pt x="24974" y="5476"/>
                  </a:lnTo>
                  <a:lnTo>
                    <a:pt x="25070" y="5428"/>
                  </a:lnTo>
                  <a:lnTo>
                    <a:pt x="25166" y="5332"/>
                  </a:lnTo>
                  <a:lnTo>
                    <a:pt x="25214" y="5140"/>
                  </a:lnTo>
                  <a:lnTo>
                    <a:pt x="25310" y="4467"/>
                  </a:lnTo>
                  <a:lnTo>
                    <a:pt x="21324" y="4323"/>
                  </a:lnTo>
                  <a:lnTo>
                    <a:pt x="21180" y="3939"/>
                  </a:lnTo>
                  <a:lnTo>
                    <a:pt x="21035" y="3507"/>
                  </a:lnTo>
                  <a:lnTo>
                    <a:pt x="20747" y="3027"/>
                  </a:lnTo>
                  <a:lnTo>
                    <a:pt x="20555" y="2786"/>
                  </a:lnTo>
                  <a:lnTo>
                    <a:pt x="20315" y="2546"/>
                  </a:lnTo>
                  <a:lnTo>
                    <a:pt x="20075" y="2306"/>
                  </a:lnTo>
                  <a:lnTo>
                    <a:pt x="19787" y="2114"/>
                  </a:lnTo>
                  <a:lnTo>
                    <a:pt x="19451" y="1922"/>
                  </a:lnTo>
                  <a:lnTo>
                    <a:pt x="19066" y="1826"/>
                  </a:lnTo>
                  <a:lnTo>
                    <a:pt x="18586" y="1730"/>
                  </a:lnTo>
                  <a:lnTo>
                    <a:pt x="18106" y="1682"/>
                  </a:lnTo>
                  <a:lnTo>
                    <a:pt x="17482" y="1682"/>
                  </a:lnTo>
                  <a:lnTo>
                    <a:pt x="17049" y="1730"/>
                  </a:lnTo>
                  <a:lnTo>
                    <a:pt x="16665" y="1826"/>
                  </a:lnTo>
                  <a:lnTo>
                    <a:pt x="16329" y="1970"/>
                  </a:lnTo>
                  <a:lnTo>
                    <a:pt x="16041" y="2114"/>
                  </a:lnTo>
                  <a:lnTo>
                    <a:pt x="15801" y="2306"/>
                  </a:lnTo>
                  <a:lnTo>
                    <a:pt x="15369" y="2642"/>
                  </a:lnTo>
                  <a:lnTo>
                    <a:pt x="15032" y="3027"/>
                  </a:lnTo>
                  <a:lnTo>
                    <a:pt x="14840" y="3315"/>
                  </a:lnTo>
                  <a:lnTo>
                    <a:pt x="14696" y="3651"/>
                  </a:lnTo>
                  <a:lnTo>
                    <a:pt x="9894" y="3171"/>
                  </a:lnTo>
                  <a:lnTo>
                    <a:pt x="9846" y="2738"/>
                  </a:lnTo>
                  <a:lnTo>
                    <a:pt x="9750" y="2258"/>
                  </a:lnTo>
                  <a:lnTo>
                    <a:pt x="9509" y="1730"/>
                  </a:lnTo>
                  <a:lnTo>
                    <a:pt x="9365" y="1442"/>
                  </a:lnTo>
                  <a:lnTo>
                    <a:pt x="9125" y="1154"/>
                  </a:lnTo>
                  <a:lnTo>
                    <a:pt x="8885" y="913"/>
                  </a:lnTo>
                  <a:lnTo>
                    <a:pt x="8597" y="673"/>
                  </a:lnTo>
                  <a:lnTo>
                    <a:pt x="8261" y="433"/>
                  </a:lnTo>
                  <a:lnTo>
                    <a:pt x="7877" y="241"/>
                  </a:lnTo>
                  <a:lnTo>
                    <a:pt x="7396" y="97"/>
                  </a:lnTo>
                  <a:lnTo>
                    <a:pt x="6868" y="49"/>
                  </a:lnTo>
                  <a:lnTo>
                    <a:pt x="6340" y="1"/>
                  </a:lnTo>
                  <a:close/>
                </a:path>
              </a:pathLst>
            </a:custGeom>
            <a:solidFill>
              <a:srgbClr val="FA818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671" name="Google Shape;5671;p77"/>
            <p:cNvSpPr/>
            <p:nvPr/>
          </p:nvSpPr>
          <p:spPr>
            <a:xfrm>
              <a:off x="4926575" y="2689375"/>
              <a:ext cx="632750" cy="136900"/>
            </a:xfrm>
            <a:custGeom>
              <a:avLst/>
              <a:gdLst/>
              <a:ahLst/>
              <a:cxnLst/>
              <a:rect l="l" t="t" r="r" b="b"/>
              <a:pathLst>
                <a:path w="25310" h="5476" fill="none" extrusionOk="0">
                  <a:moveTo>
                    <a:pt x="6340" y="1"/>
                  </a:moveTo>
                  <a:lnTo>
                    <a:pt x="6340" y="1"/>
                  </a:lnTo>
                  <a:lnTo>
                    <a:pt x="5908" y="1"/>
                  </a:lnTo>
                  <a:lnTo>
                    <a:pt x="5523" y="97"/>
                  </a:lnTo>
                  <a:lnTo>
                    <a:pt x="5187" y="193"/>
                  </a:lnTo>
                  <a:lnTo>
                    <a:pt x="4851" y="337"/>
                  </a:lnTo>
                  <a:lnTo>
                    <a:pt x="4563" y="529"/>
                  </a:lnTo>
                  <a:lnTo>
                    <a:pt x="4323" y="721"/>
                  </a:lnTo>
                  <a:lnTo>
                    <a:pt x="4131" y="913"/>
                  </a:lnTo>
                  <a:lnTo>
                    <a:pt x="3987" y="1106"/>
                  </a:lnTo>
                  <a:lnTo>
                    <a:pt x="3698" y="1490"/>
                  </a:lnTo>
                  <a:lnTo>
                    <a:pt x="3554" y="1874"/>
                  </a:lnTo>
                  <a:lnTo>
                    <a:pt x="3458" y="2210"/>
                  </a:lnTo>
                  <a:lnTo>
                    <a:pt x="3458" y="2210"/>
                  </a:lnTo>
                  <a:lnTo>
                    <a:pt x="3410" y="2258"/>
                  </a:lnTo>
                  <a:lnTo>
                    <a:pt x="3362" y="2306"/>
                  </a:lnTo>
                  <a:lnTo>
                    <a:pt x="3218" y="2306"/>
                  </a:lnTo>
                  <a:lnTo>
                    <a:pt x="3218" y="2306"/>
                  </a:lnTo>
                  <a:lnTo>
                    <a:pt x="2930" y="2306"/>
                  </a:lnTo>
                  <a:lnTo>
                    <a:pt x="2594" y="2210"/>
                  </a:lnTo>
                  <a:lnTo>
                    <a:pt x="2018" y="2066"/>
                  </a:lnTo>
                  <a:lnTo>
                    <a:pt x="1345" y="1778"/>
                  </a:lnTo>
                  <a:lnTo>
                    <a:pt x="1345" y="1778"/>
                  </a:lnTo>
                  <a:lnTo>
                    <a:pt x="961" y="1586"/>
                  </a:lnTo>
                  <a:lnTo>
                    <a:pt x="625" y="1346"/>
                  </a:lnTo>
                  <a:lnTo>
                    <a:pt x="337" y="1058"/>
                  </a:lnTo>
                  <a:lnTo>
                    <a:pt x="97" y="673"/>
                  </a:lnTo>
                  <a:lnTo>
                    <a:pt x="97" y="673"/>
                  </a:lnTo>
                  <a:lnTo>
                    <a:pt x="0" y="1634"/>
                  </a:lnTo>
                  <a:lnTo>
                    <a:pt x="0" y="2018"/>
                  </a:lnTo>
                  <a:lnTo>
                    <a:pt x="0" y="2306"/>
                  </a:lnTo>
                  <a:lnTo>
                    <a:pt x="0" y="2306"/>
                  </a:lnTo>
                  <a:lnTo>
                    <a:pt x="0" y="2306"/>
                  </a:lnTo>
                  <a:lnTo>
                    <a:pt x="0" y="2306"/>
                  </a:lnTo>
                  <a:lnTo>
                    <a:pt x="48" y="2306"/>
                  </a:lnTo>
                  <a:lnTo>
                    <a:pt x="48" y="2306"/>
                  </a:lnTo>
                  <a:lnTo>
                    <a:pt x="48" y="2306"/>
                  </a:lnTo>
                  <a:lnTo>
                    <a:pt x="48" y="2306"/>
                  </a:lnTo>
                  <a:lnTo>
                    <a:pt x="48" y="2306"/>
                  </a:lnTo>
                  <a:lnTo>
                    <a:pt x="48" y="2306"/>
                  </a:lnTo>
                  <a:lnTo>
                    <a:pt x="48" y="2306"/>
                  </a:lnTo>
                  <a:lnTo>
                    <a:pt x="48" y="2306"/>
                  </a:lnTo>
                  <a:lnTo>
                    <a:pt x="48" y="2306"/>
                  </a:lnTo>
                  <a:lnTo>
                    <a:pt x="48" y="2306"/>
                  </a:lnTo>
                  <a:lnTo>
                    <a:pt x="48" y="2306"/>
                  </a:lnTo>
                  <a:lnTo>
                    <a:pt x="48" y="2306"/>
                  </a:lnTo>
                  <a:lnTo>
                    <a:pt x="48" y="2306"/>
                  </a:lnTo>
                  <a:lnTo>
                    <a:pt x="48" y="2306"/>
                  </a:lnTo>
                  <a:lnTo>
                    <a:pt x="48" y="2306"/>
                  </a:lnTo>
                  <a:lnTo>
                    <a:pt x="48" y="2306"/>
                  </a:lnTo>
                  <a:lnTo>
                    <a:pt x="48" y="2306"/>
                  </a:lnTo>
                  <a:lnTo>
                    <a:pt x="48" y="2306"/>
                  </a:lnTo>
                  <a:lnTo>
                    <a:pt x="48" y="2306"/>
                  </a:lnTo>
                  <a:lnTo>
                    <a:pt x="48" y="2306"/>
                  </a:lnTo>
                  <a:lnTo>
                    <a:pt x="48" y="2306"/>
                  </a:lnTo>
                  <a:lnTo>
                    <a:pt x="48" y="2306"/>
                  </a:lnTo>
                  <a:lnTo>
                    <a:pt x="48" y="2306"/>
                  </a:lnTo>
                  <a:lnTo>
                    <a:pt x="48" y="2306"/>
                  </a:lnTo>
                  <a:lnTo>
                    <a:pt x="48" y="2306"/>
                  </a:lnTo>
                  <a:lnTo>
                    <a:pt x="48" y="2306"/>
                  </a:lnTo>
                  <a:lnTo>
                    <a:pt x="48" y="2354"/>
                  </a:lnTo>
                  <a:lnTo>
                    <a:pt x="48" y="2354"/>
                  </a:lnTo>
                  <a:lnTo>
                    <a:pt x="48" y="2354"/>
                  </a:lnTo>
                  <a:lnTo>
                    <a:pt x="48" y="2354"/>
                  </a:lnTo>
                  <a:lnTo>
                    <a:pt x="48" y="2354"/>
                  </a:lnTo>
                  <a:lnTo>
                    <a:pt x="48" y="2354"/>
                  </a:lnTo>
                  <a:lnTo>
                    <a:pt x="48" y="2354"/>
                  </a:lnTo>
                  <a:lnTo>
                    <a:pt x="48" y="2354"/>
                  </a:lnTo>
                  <a:lnTo>
                    <a:pt x="48" y="2354"/>
                  </a:lnTo>
                  <a:lnTo>
                    <a:pt x="48" y="2354"/>
                  </a:lnTo>
                  <a:lnTo>
                    <a:pt x="48" y="2354"/>
                  </a:lnTo>
                  <a:lnTo>
                    <a:pt x="48" y="2354"/>
                  </a:lnTo>
                  <a:lnTo>
                    <a:pt x="48" y="2354"/>
                  </a:lnTo>
                  <a:lnTo>
                    <a:pt x="48" y="2354"/>
                  </a:lnTo>
                  <a:lnTo>
                    <a:pt x="48" y="2354"/>
                  </a:lnTo>
                  <a:lnTo>
                    <a:pt x="48" y="2354"/>
                  </a:lnTo>
                  <a:lnTo>
                    <a:pt x="48" y="2354"/>
                  </a:lnTo>
                  <a:lnTo>
                    <a:pt x="48" y="2354"/>
                  </a:lnTo>
                  <a:lnTo>
                    <a:pt x="48" y="2354"/>
                  </a:lnTo>
                  <a:lnTo>
                    <a:pt x="48" y="2354"/>
                  </a:lnTo>
                  <a:lnTo>
                    <a:pt x="48" y="2402"/>
                  </a:lnTo>
                  <a:lnTo>
                    <a:pt x="48" y="2402"/>
                  </a:lnTo>
                  <a:lnTo>
                    <a:pt x="48" y="2402"/>
                  </a:lnTo>
                  <a:lnTo>
                    <a:pt x="48" y="2402"/>
                  </a:lnTo>
                  <a:lnTo>
                    <a:pt x="48" y="2402"/>
                  </a:lnTo>
                  <a:lnTo>
                    <a:pt x="48" y="2402"/>
                  </a:lnTo>
                  <a:lnTo>
                    <a:pt x="48" y="2402"/>
                  </a:lnTo>
                  <a:lnTo>
                    <a:pt x="48" y="2402"/>
                  </a:lnTo>
                  <a:lnTo>
                    <a:pt x="48" y="2402"/>
                  </a:lnTo>
                  <a:lnTo>
                    <a:pt x="48" y="2402"/>
                  </a:lnTo>
                  <a:lnTo>
                    <a:pt x="48" y="2402"/>
                  </a:lnTo>
                  <a:lnTo>
                    <a:pt x="48" y="2402"/>
                  </a:lnTo>
                  <a:lnTo>
                    <a:pt x="48" y="2402"/>
                  </a:lnTo>
                  <a:lnTo>
                    <a:pt x="48" y="2402"/>
                  </a:lnTo>
                  <a:lnTo>
                    <a:pt x="48" y="2402"/>
                  </a:lnTo>
                  <a:lnTo>
                    <a:pt x="48" y="2402"/>
                  </a:lnTo>
                  <a:lnTo>
                    <a:pt x="48" y="2402"/>
                  </a:lnTo>
                  <a:lnTo>
                    <a:pt x="48" y="2402"/>
                  </a:lnTo>
                  <a:lnTo>
                    <a:pt x="48" y="2402"/>
                  </a:lnTo>
                  <a:lnTo>
                    <a:pt x="48" y="2402"/>
                  </a:lnTo>
                  <a:lnTo>
                    <a:pt x="48" y="2402"/>
                  </a:lnTo>
                  <a:lnTo>
                    <a:pt x="48" y="2402"/>
                  </a:lnTo>
                  <a:lnTo>
                    <a:pt x="48" y="2402"/>
                  </a:lnTo>
                  <a:lnTo>
                    <a:pt x="48" y="2402"/>
                  </a:lnTo>
                  <a:lnTo>
                    <a:pt x="48" y="2402"/>
                  </a:lnTo>
                  <a:lnTo>
                    <a:pt x="48" y="2402"/>
                  </a:lnTo>
                  <a:lnTo>
                    <a:pt x="48" y="2402"/>
                  </a:lnTo>
                  <a:lnTo>
                    <a:pt x="48" y="2402"/>
                  </a:lnTo>
                  <a:lnTo>
                    <a:pt x="48" y="2402"/>
                  </a:lnTo>
                  <a:lnTo>
                    <a:pt x="48" y="2402"/>
                  </a:lnTo>
                  <a:lnTo>
                    <a:pt x="48" y="2402"/>
                  </a:lnTo>
                  <a:lnTo>
                    <a:pt x="48" y="2402"/>
                  </a:lnTo>
                  <a:lnTo>
                    <a:pt x="48" y="2402"/>
                  </a:lnTo>
                  <a:lnTo>
                    <a:pt x="97" y="2450"/>
                  </a:lnTo>
                  <a:lnTo>
                    <a:pt x="97" y="2450"/>
                  </a:lnTo>
                  <a:lnTo>
                    <a:pt x="97" y="2450"/>
                  </a:lnTo>
                  <a:lnTo>
                    <a:pt x="97" y="2450"/>
                  </a:lnTo>
                  <a:lnTo>
                    <a:pt x="481" y="2546"/>
                  </a:lnTo>
                  <a:lnTo>
                    <a:pt x="1249" y="2690"/>
                  </a:lnTo>
                  <a:lnTo>
                    <a:pt x="3890" y="3075"/>
                  </a:lnTo>
                  <a:lnTo>
                    <a:pt x="3890" y="3075"/>
                  </a:lnTo>
                  <a:lnTo>
                    <a:pt x="3987" y="2642"/>
                  </a:lnTo>
                  <a:lnTo>
                    <a:pt x="4179" y="2162"/>
                  </a:lnTo>
                  <a:lnTo>
                    <a:pt x="4419" y="1778"/>
                  </a:lnTo>
                  <a:lnTo>
                    <a:pt x="4755" y="1394"/>
                  </a:lnTo>
                  <a:lnTo>
                    <a:pt x="5139" y="1106"/>
                  </a:lnTo>
                  <a:lnTo>
                    <a:pt x="5523" y="865"/>
                  </a:lnTo>
                  <a:lnTo>
                    <a:pt x="6004" y="721"/>
                  </a:lnTo>
                  <a:lnTo>
                    <a:pt x="6484" y="673"/>
                  </a:lnTo>
                  <a:lnTo>
                    <a:pt x="6484" y="673"/>
                  </a:lnTo>
                  <a:lnTo>
                    <a:pt x="6772" y="721"/>
                  </a:lnTo>
                  <a:lnTo>
                    <a:pt x="6772" y="721"/>
                  </a:lnTo>
                  <a:lnTo>
                    <a:pt x="7108" y="769"/>
                  </a:lnTo>
                  <a:lnTo>
                    <a:pt x="7396" y="817"/>
                  </a:lnTo>
                  <a:lnTo>
                    <a:pt x="7636" y="913"/>
                  </a:lnTo>
                  <a:lnTo>
                    <a:pt x="7925" y="1058"/>
                  </a:lnTo>
                  <a:lnTo>
                    <a:pt x="8117" y="1202"/>
                  </a:lnTo>
                  <a:lnTo>
                    <a:pt x="8357" y="1394"/>
                  </a:lnTo>
                  <a:lnTo>
                    <a:pt x="8693" y="1778"/>
                  </a:lnTo>
                  <a:lnTo>
                    <a:pt x="8933" y="2258"/>
                  </a:lnTo>
                  <a:lnTo>
                    <a:pt x="9125" y="2738"/>
                  </a:lnTo>
                  <a:lnTo>
                    <a:pt x="9221" y="3267"/>
                  </a:lnTo>
                  <a:lnTo>
                    <a:pt x="9221" y="3747"/>
                  </a:lnTo>
                  <a:lnTo>
                    <a:pt x="9221" y="3747"/>
                  </a:lnTo>
                  <a:lnTo>
                    <a:pt x="15465" y="4515"/>
                  </a:lnTo>
                  <a:lnTo>
                    <a:pt x="15465" y="4515"/>
                  </a:lnTo>
                  <a:lnTo>
                    <a:pt x="15609" y="4083"/>
                  </a:lnTo>
                  <a:lnTo>
                    <a:pt x="15801" y="3699"/>
                  </a:lnTo>
                  <a:lnTo>
                    <a:pt x="16089" y="3363"/>
                  </a:lnTo>
                  <a:lnTo>
                    <a:pt x="16377" y="3027"/>
                  </a:lnTo>
                  <a:lnTo>
                    <a:pt x="16713" y="2786"/>
                  </a:lnTo>
                  <a:lnTo>
                    <a:pt x="17097" y="2546"/>
                  </a:lnTo>
                  <a:lnTo>
                    <a:pt x="17530" y="2450"/>
                  </a:lnTo>
                  <a:lnTo>
                    <a:pt x="18010" y="2402"/>
                  </a:lnTo>
                  <a:lnTo>
                    <a:pt x="18010" y="2402"/>
                  </a:lnTo>
                  <a:lnTo>
                    <a:pt x="18250" y="2402"/>
                  </a:lnTo>
                  <a:lnTo>
                    <a:pt x="18250" y="2402"/>
                  </a:lnTo>
                  <a:lnTo>
                    <a:pt x="18826" y="2546"/>
                  </a:lnTo>
                  <a:lnTo>
                    <a:pt x="19307" y="2738"/>
                  </a:lnTo>
                  <a:lnTo>
                    <a:pt x="19739" y="3027"/>
                  </a:lnTo>
                  <a:lnTo>
                    <a:pt x="20075" y="3363"/>
                  </a:lnTo>
                  <a:lnTo>
                    <a:pt x="20363" y="3747"/>
                  </a:lnTo>
                  <a:lnTo>
                    <a:pt x="20555" y="4131"/>
                  </a:lnTo>
                  <a:lnTo>
                    <a:pt x="20651" y="4611"/>
                  </a:lnTo>
                  <a:lnTo>
                    <a:pt x="20747" y="5092"/>
                  </a:lnTo>
                  <a:lnTo>
                    <a:pt x="20747" y="5092"/>
                  </a:lnTo>
                  <a:lnTo>
                    <a:pt x="23533" y="5332"/>
                  </a:lnTo>
                  <a:lnTo>
                    <a:pt x="24974" y="5476"/>
                  </a:lnTo>
                  <a:lnTo>
                    <a:pt x="24974" y="5476"/>
                  </a:lnTo>
                  <a:lnTo>
                    <a:pt x="24974" y="5476"/>
                  </a:lnTo>
                  <a:lnTo>
                    <a:pt x="25070" y="5428"/>
                  </a:lnTo>
                  <a:lnTo>
                    <a:pt x="25070" y="5428"/>
                  </a:lnTo>
                  <a:lnTo>
                    <a:pt x="25070" y="5428"/>
                  </a:lnTo>
                  <a:lnTo>
                    <a:pt x="25070" y="5428"/>
                  </a:lnTo>
                  <a:lnTo>
                    <a:pt x="25070" y="5428"/>
                  </a:lnTo>
                  <a:lnTo>
                    <a:pt x="25070" y="5428"/>
                  </a:lnTo>
                  <a:lnTo>
                    <a:pt x="25070" y="5428"/>
                  </a:lnTo>
                  <a:lnTo>
                    <a:pt x="25070" y="5428"/>
                  </a:lnTo>
                  <a:lnTo>
                    <a:pt x="25070" y="5428"/>
                  </a:lnTo>
                  <a:lnTo>
                    <a:pt x="25070" y="5428"/>
                  </a:lnTo>
                  <a:lnTo>
                    <a:pt x="25070" y="5428"/>
                  </a:lnTo>
                  <a:lnTo>
                    <a:pt x="25070" y="5428"/>
                  </a:lnTo>
                  <a:lnTo>
                    <a:pt x="25070" y="5428"/>
                  </a:lnTo>
                  <a:lnTo>
                    <a:pt x="25070" y="5428"/>
                  </a:lnTo>
                  <a:lnTo>
                    <a:pt x="25070" y="5428"/>
                  </a:lnTo>
                  <a:lnTo>
                    <a:pt x="25070" y="5428"/>
                  </a:lnTo>
                  <a:lnTo>
                    <a:pt x="25070" y="5428"/>
                  </a:lnTo>
                  <a:lnTo>
                    <a:pt x="25070" y="5428"/>
                  </a:lnTo>
                  <a:lnTo>
                    <a:pt x="25070" y="5428"/>
                  </a:lnTo>
                  <a:lnTo>
                    <a:pt x="25070" y="5428"/>
                  </a:lnTo>
                  <a:lnTo>
                    <a:pt x="25070" y="5428"/>
                  </a:lnTo>
                  <a:lnTo>
                    <a:pt x="25070" y="5428"/>
                  </a:lnTo>
                  <a:lnTo>
                    <a:pt x="25070" y="5428"/>
                  </a:lnTo>
                  <a:lnTo>
                    <a:pt x="25070" y="5428"/>
                  </a:lnTo>
                  <a:lnTo>
                    <a:pt x="25070" y="5428"/>
                  </a:lnTo>
                  <a:lnTo>
                    <a:pt x="25070" y="5428"/>
                  </a:lnTo>
                  <a:lnTo>
                    <a:pt x="25070" y="5428"/>
                  </a:lnTo>
                  <a:lnTo>
                    <a:pt x="25070" y="5428"/>
                  </a:lnTo>
                  <a:lnTo>
                    <a:pt x="25070" y="5428"/>
                  </a:lnTo>
                  <a:lnTo>
                    <a:pt x="25070" y="5428"/>
                  </a:lnTo>
                  <a:lnTo>
                    <a:pt x="25070" y="5428"/>
                  </a:lnTo>
                  <a:lnTo>
                    <a:pt x="25070" y="5428"/>
                  </a:lnTo>
                  <a:lnTo>
                    <a:pt x="25070" y="5428"/>
                  </a:lnTo>
                  <a:lnTo>
                    <a:pt x="25070" y="5428"/>
                  </a:lnTo>
                  <a:lnTo>
                    <a:pt x="25166" y="5332"/>
                  </a:lnTo>
                  <a:lnTo>
                    <a:pt x="25214" y="5140"/>
                  </a:lnTo>
                  <a:lnTo>
                    <a:pt x="25310" y="4467"/>
                  </a:lnTo>
                  <a:lnTo>
                    <a:pt x="21324" y="4323"/>
                  </a:lnTo>
                  <a:lnTo>
                    <a:pt x="21324" y="4323"/>
                  </a:lnTo>
                  <a:lnTo>
                    <a:pt x="21180" y="3939"/>
                  </a:lnTo>
                  <a:lnTo>
                    <a:pt x="21035" y="3507"/>
                  </a:lnTo>
                  <a:lnTo>
                    <a:pt x="20747" y="3027"/>
                  </a:lnTo>
                  <a:lnTo>
                    <a:pt x="20555" y="2786"/>
                  </a:lnTo>
                  <a:lnTo>
                    <a:pt x="20315" y="2546"/>
                  </a:lnTo>
                  <a:lnTo>
                    <a:pt x="20075" y="2306"/>
                  </a:lnTo>
                  <a:lnTo>
                    <a:pt x="19787" y="2114"/>
                  </a:lnTo>
                  <a:lnTo>
                    <a:pt x="19451" y="1922"/>
                  </a:lnTo>
                  <a:lnTo>
                    <a:pt x="19066" y="1826"/>
                  </a:lnTo>
                  <a:lnTo>
                    <a:pt x="18586" y="1730"/>
                  </a:lnTo>
                  <a:lnTo>
                    <a:pt x="18106" y="1682"/>
                  </a:lnTo>
                  <a:lnTo>
                    <a:pt x="18106" y="1682"/>
                  </a:lnTo>
                  <a:lnTo>
                    <a:pt x="17914" y="1682"/>
                  </a:lnTo>
                  <a:lnTo>
                    <a:pt x="17914" y="1682"/>
                  </a:lnTo>
                  <a:lnTo>
                    <a:pt x="17482" y="1682"/>
                  </a:lnTo>
                  <a:lnTo>
                    <a:pt x="17049" y="1730"/>
                  </a:lnTo>
                  <a:lnTo>
                    <a:pt x="16665" y="1826"/>
                  </a:lnTo>
                  <a:lnTo>
                    <a:pt x="16329" y="1970"/>
                  </a:lnTo>
                  <a:lnTo>
                    <a:pt x="16041" y="2114"/>
                  </a:lnTo>
                  <a:lnTo>
                    <a:pt x="15801" y="2306"/>
                  </a:lnTo>
                  <a:lnTo>
                    <a:pt x="15369" y="2642"/>
                  </a:lnTo>
                  <a:lnTo>
                    <a:pt x="15032" y="3027"/>
                  </a:lnTo>
                  <a:lnTo>
                    <a:pt x="14840" y="3315"/>
                  </a:lnTo>
                  <a:lnTo>
                    <a:pt x="14696" y="3651"/>
                  </a:lnTo>
                  <a:lnTo>
                    <a:pt x="9894" y="3171"/>
                  </a:lnTo>
                  <a:lnTo>
                    <a:pt x="9894" y="3171"/>
                  </a:lnTo>
                  <a:lnTo>
                    <a:pt x="9846" y="2738"/>
                  </a:lnTo>
                  <a:lnTo>
                    <a:pt x="9750" y="2258"/>
                  </a:lnTo>
                  <a:lnTo>
                    <a:pt x="9509" y="1730"/>
                  </a:lnTo>
                  <a:lnTo>
                    <a:pt x="9365" y="1442"/>
                  </a:lnTo>
                  <a:lnTo>
                    <a:pt x="9125" y="1154"/>
                  </a:lnTo>
                  <a:lnTo>
                    <a:pt x="8885" y="913"/>
                  </a:lnTo>
                  <a:lnTo>
                    <a:pt x="8597" y="673"/>
                  </a:lnTo>
                  <a:lnTo>
                    <a:pt x="8261" y="433"/>
                  </a:lnTo>
                  <a:lnTo>
                    <a:pt x="7877" y="241"/>
                  </a:lnTo>
                  <a:lnTo>
                    <a:pt x="7396" y="97"/>
                  </a:lnTo>
                  <a:lnTo>
                    <a:pt x="6868" y="49"/>
                  </a:lnTo>
                  <a:lnTo>
                    <a:pt x="6868" y="49"/>
                  </a:lnTo>
                  <a:lnTo>
                    <a:pt x="6340" y="1"/>
                  </a:lnTo>
                </a:path>
              </a:pathLst>
            </a:custGeom>
            <a:no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672" name="Google Shape;5672;p77"/>
            <p:cNvSpPr/>
            <p:nvPr/>
          </p:nvSpPr>
          <p:spPr>
            <a:xfrm>
              <a:off x="5106675" y="2503300"/>
              <a:ext cx="189725" cy="169300"/>
            </a:xfrm>
            <a:custGeom>
              <a:avLst/>
              <a:gdLst/>
              <a:ahLst/>
              <a:cxnLst/>
              <a:rect l="l" t="t" r="r" b="b"/>
              <a:pathLst>
                <a:path w="7589" h="6772" extrusionOk="0">
                  <a:moveTo>
                    <a:pt x="4419" y="0"/>
                  </a:moveTo>
                  <a:lnTo>
                    <a:pt x="3602" y="48"/>
                  </a:lnTo>
                  <a:lnTo>
                    <a:pt x="3170" y="96"/>
                  </a:lnTo>
                  <a:lnTo>
                    <a:pt x="2834" y="144"/>
                  </a:lnTo>
                  <a:lnTo>
                    <a:pt x="2546" y="240"/>
                  </a:lnTo>
                  <a:lnTo>
                    <a:pt x="2305" y="384"/>
                  </a:lnTo>
                  <a:lnTo>
                    <a:pt x="2113" y="576"/>
                  </a:lnTo>
                  <a:lnTo>
                    <a:pt x="1873" y="865"/>
                  </a:lnTo>
                  <a:lnTo>
                    <a:pt x="1681" y="1201"/>
                  </a:lnTo>
                  <a:lnTo>
                    <a:pt x="1489" y="1585"/>
                  </a:lnTo>
                  <a:lnTo>
                    <a:pt x="1105" y="2497"/>
                  </a:lnTo>
                  <a:lnTo>
                    <a:pt x="769" y="3458"/>
                  </a:lnTo>
                  <a:lnTo>
                    <a:pt x="240" y="5187"/>
                  </a:lnTo>
                  <a:lnTo>
                    <a:pt x="0" y="5907"/>
                  </a:lnTo>
                  <a:lnTo>
                    <a:pt x="7060" y="6772"/>
                  </a:lnTo>
                  <a:lnTo>
                    <a:pt x="7348" y="3746"/>
                  </a:lnTo>
                  <a:lnTo>
                    <a:pt x="7540" y="1585"/>
                  </a:lnTo>
                  <a:lnTo>
                    <a:pt x="7588" y="865"/>
                  </a:lnTo>
                  <a:lnTo>
                    <a:pt x="7588" y="480"/>
                  </a:lnTo>
                  <a:lnTo>
                    <a:pt x="7540" y="432"/>
                  </a:lnTo>
                  <a:lnTo>
                    <a:pt x="7396" y="384"/>
                  </a:lnTo>
                  <a:lnTo>
                    <a:pt x="6868" y="240"/>
                  </a:lnTo>
                  <a:lnTo>
                    <a:pt x="6147" y="96"/>
                  </a:lnTo>
                  <a:lnTo>
                    <a:pt x="5331" y="48"/>
                  </a:lnTo>
                  <a:lnTo>
                    <a:pt x="4419" y="0"/>
                  </a:lnTo>
                  <a:close/>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673" name="Google Shape;5673;p77"/>
            <p:cNvSpPr/>
            <p:nvPr/>
          </p:nvSpPr>
          <p:spPr>
            <a:xfrm>
              <a:off x="5118675" y="2515300"/>
              <a:ext cx="170525" cy="148900"/>
            </a:xfrm>
            <a:custGeom>
              <a:avLst/>
              <a:gdLst/>
              <a:ahLst/>
              <a:cxnLst/>
              <a:rect l="l" t="t" r="r" b="b"/>
              <a:pathLst>
                <a:path w="6821" h="5956" extrusionOk="0">
                  <a:moveTo>
                    <a:pt x="3891" y="0"/>
                  </a:moveTo>
                  <a:lnTo>
                    <a:pt x="3122" y="48"/>
                  </a:lnTo>
                  <a:lnTo>
                    <a:pt x="2738" y="96"/>
                  </a:lnTo>
                  <a:lnTo>
                    <a:pt x="2402" y="144"/>
                  </a:lnTo>
                  <a:lnTo>
                    <a:pt x="2162" y="240"/>
                  </a:lnTo>
                  <a:lnTo>
                    <a:pt x="1921" y="337"/>
                  </a:lnTo>
                  <a:lnTo>
                    <a:pt x="1729" y="529"/>
                  </a:lnTo>
                  <a:lnTo>
                    <a:pt x="1537" y="769"/>
                  </a:lnTo>
                  <a:lnTo>
                    <a:pt x="1393" y="1057"/>
                  </a:lnTo>
                  <a:lnTo>
                    <a:pt x="1201" y="1393"/>
                  </a:lnTo>
                  <a:lnTo>
                    <a:pt x="865" y="2161"/>
                  </a:lnTo>
                  <a:lnTo>
                    <a:pt x="577" y="3026"/>
                  </a:lnTo>
                  <a:lnTo>
                    <a:pt x="145" y="4515"/>
                  </a:lnTo>
                  <a:lnTo>
                    <a:pt x="0" y="5187"/>
                  </a:lnTo>
                  <a:lnTo>
                    <a:pt x="6388" y="5955"/>
                  </a:lnTo>
                  <a:lnTo>
                    <a:pt x="6628" y="3314"/>
                  </a:lnTo>
                  <a:lnTo>
                    <a:pt x="6772" y="1441"/>
                  </a:lnTo>
                  <a:lnTo>
                    <a:pt x="6820" y="769"/>
                  </a:lnTo>
                  <a:lnTo>
                    <a:pt x="6772" y="481"/>
                  </a:lnTo>
                  <a:lnTo>
                    <a:pt x="6724" y="433"/>
                  </a:lnTo>
                  <a:lnTo>
                    <a:pt x="6580" y="385"/>
                  </a:lnTo>
                  <a:lnTo>
                    <a:pt x="6148" y="240"/>
                  </a:lnTo>
                  <a:lnTo>
                    <a:pt x="5475" y="144"/>
                  </a:lnTo>
                  <a:lnTo>
                    <a:pt x="4707" y="48"/>
                  </a:lnTo>
                  <a:lnTo>
                    <a:pt x="3891" y="0"/>
                  </a:lnTo>
                  <a:close/>
                </a:path>
              </a:pathLst>
            </a:custGeom>
            <a:solidFill>
              <a:srgbClr val="82B7F8"/>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674" name="Google Shape;5674;p77"/>
            <p:cNvSpPr/>
            <p:nvPr/>
          </p:nvSpPr>
          <p:spPr>
            <a:xfrm>
              <a:off x="5305975" y="2526100"/>
              <a:ext cx="129700" cy="164500"/>
            </a:xfrm>
            <a:custGeom>
              <a:avLst/>
              <a:gdLst/>
              <a:ahLst/>
              <a:cxnLst/>
              <a:rect l="l" t="t" r="r" b="b"/>
              <a:pathLst>
                <a:path w="5188" h="6580" extrusionOk="0">
                  <a:moveTo>
                    <a:pt x="529" y="1"/>
                  </a:moveTo>
                  <a:lnTo>
                    <a:pt x="433" y="49"/>
                  </a:lnTo>
                  <a:lnTo>
                    <a:pt x="385" y="289"/>
                  </a:lnTo>
                  <a:lnTo>
                    <a:pt x="289" y="961"/>
                  </a:lnTo>
                  <a:lnTo>
                    <a:pt x="193" y="1874"/>
                  </a:lnTo>
                  <a:lnTo>
                    <a:pt x="96" y="2930"/>
                  </a:lnTo>
                  <a:lnTo>
                    <a:pt x="48" y="4947"/>
                  </a:lnTo>
                  <a:lnTo>
                    <a:pt x="0" y="5860"/>
                  </a:lnTo>
                  <a:lnTo>
                    <a:pt x="4899" y="6580"/>
                  </a:lnTo>
                  <a:lnTo>
                    <a:pt x="4995" y="5908"/>
                  </a:lnTo>
                  <a:lnTo>
                    <a:pt x="5139" y="4419"/>
                  </a:lnTo>
                  <a:lnTo>
                    <a:pt x="5187" y="3506"/>
                  </a:lnTo>
                  <a:lnTo>
                    <a:pt x="5187" y="2690"/>
                  </a:lnTo>
                  <a:lnTo>
                    <a:pt x="5187" y="1922"/>
                  </a:lnTo>
                  <a:lnTo>
                    <a:pt x="5139" y="1633"/>
                  </a:lnTo>
                  <a:lnTo>
                    <a:pt x="5043" y="1345"/>
                  </a:lnTo>
                  <a:lnTo>
                    <a:pt x="4947" y="1153"/>
                  </a:lnTo>
                  <a:lnTo>
                    <a:pt x="4755" y="961"/>
                  </a:lnTo>
                  <a:lnTo>
                    <a:pt x="4515" y="817"/>
                  </a:lnTo>
                  <a:lnTo>
                    <a:pt x="4275" y="625"/>
                  </a:lnTo>
                  <a:lnTo>
                    <a:pt x="3554" y="385"/>
                  </a:lnTo>
                  <a:lnTo>
                    <a:pt x="2834" y="193"/>
                  </a:lnTo>
                  <a:lnTo>
                    <a:pt x="2066" y="97"/>
                  </a:lnTo>
                  <a:lnTo>
                    <a:pt x="1345" y="1"/>
                  </a:lnTo>
                  <a:close/>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675" name="Google Shape;5675;p77"/>
            <p:cNvSpPr/>
            <p:nvPr/>
          </p:nvSpPr>
          <p:spPr>
            <a:xfrm>
              <a:off x="5313175" y="2534500"/>
              <a:ext cx="117700" cy="146500"/>
            </a:xfrm>
            <a:custGeom>
              <a:avLst/>
              <a:gdLst/>
              <a:ahLst/>
              <a:cxnLst/>
              <a:rect l="l" t="t" r="r" b="b"/>
              <a:pathLst>
                <a:path w="4708" h="5860" extrusionOk="0">
                  <a:moveTo>
                    <a:pt x="529" y="1"/>
                  </a:moveTo>
                  <a:lnTo>
                    <a:pt x="481" y="49"/>
                  </a:lnTo>
                  <a:lnTo>
                    <a:pt x="385" y="241"/>
                  </a:lnTo>
                  <a:lnTo>
                    <a:pt x="289" y="865"/>
                  </a:lnTo>
                  <a:lnTo>
                    <a:pt x="193" y="1682"/>
                  </a:lnTo>
                  <a:lnTo>
                    <a:pt x="145" y="2642"/>
                  </a:lnTo>
                  <a:lnTo>
                    <a:pt x="49" y="4467"/>
                  </a:lnTo>
                  <a:lnTo>
                    <a:pt x="1" y="5283"/>
                  </a:lnTo>
                  <a:lnTo>
                    <a:pt x="4227" y="5860"/>
                  </a:lnTo>
                  <a:lnTo>
                    <a:pt x="4323" y="5332"/>
                  </a:lnTo>
                  <a:lnTo>
                    <a:pt x="4563" y="3987"/>
                  </a:lnTo>
                  <a:lnTo>
                    <a:pt x="4659" y="3218"/>
                  </a:lnTo>
                  <a:lnTo>
                    <a:pt x="4707" y="2498"/>
                  </a:lnTo>
                  <a:lnTo>
                    <a:pt x="4707" y="1826"/>
                  </a:lnTo>
                  <a:lnTo>
                    <a:pt x="4659" y="1538"/>
                  </a:lnTo>
                  <a:lnTo>
                    <a:pt x="4611" y="1297"/>
                  </a:lnTo>
                  <a:lnTo>
                    <a:pt x="4515" y="1105"/>
                  </a:lnTo>
                  <a:lnTo>
                    <a:pt x="4371" y="913"/>
                  </a:lnTo>
                  <a:lnTo>
                    <a:pt x="4131" y="769"/>
                  </a:lnTo>
                  <a:lnTo>
                    <a:pt x="3891" y="625"/>
                  </a:lnTo>
                  <a:lnTo>
                    <a:pt x="3266" y="385"/>
                  </a:lnTo>
                  <a:lnTo>
                    <a:pt x="2594" y="193"/>
                  </a:lnTo>
                  <a:lnTo>
                    <a:pt x="1922" y="97"/>
                  </a:lnTo>
                  <a:lnTo>
                    <a:pt x="1297" y="1"/>
                  </a:lnTo>
                  <a:close/>
                </a:path>
              </a:pathLst>
            </a:custGeom>
            <a:solidFill>
              <a:srgbClr val="82B7F8"/>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676" name="Google Shape;5676;p77"/>
            <p:cNvSpPr/>
            <p:nvPr/>
          </p:nvSpPr>
          <p:spPr>
            <a:xfrm>
              <a:off x="5022625" y="2706200"/>
              <a:ext cx="134500" cy="136900"/>
            </a:xfrm>
            <a:custGeom>
              <a:avLst/>
              <a:gdLst/>
              <a:ahLst/>
              <a:cxnLst/>
              <a:rect l="l" t="t" r="r" b="b"/>
              <a:pathLst>
                <a:path w="5380" h="5476" extrusionOk="0">
                  <a:moveTo>
                    <a:pt x="2402" y="0"/>
                  </a:moveTo>
                  <a:lnTo>
                    <a:pt x="1873" y="144"/>
                  </a:lnTo>
                  <a:lnTo>
                    <a:pt x="1441" y="337"/>
                  </a:lnTo>
                  <a:lnTo>
                    <a:pt x="1009" y="625"/>
                  </a:lnTo>
                  <a:lnTo>
                    <a:pt x="673" y="1009"/>
                  </a:lnTo>
                  <a:lnTo>
                    <a:pt x="385" y="1393"/>
                  </a:lnTo>
                  <a:lnTo>
                    <a:pt x="193" y="1873"/>
                  </a:lnTo>
                  <a:lnTo>
                    <a:pt x="48" y="2354"/>
                  </a:lnTo>
                  <a:lnTo>
                    <a:pt x="0" y="2834"/>
                  </a:lnTo>
                  <a:lnTo>
                    <a:pt x="0" y="3314"/>
                  </a:lnTo>
                  <a:lnTo>
                    <a:pt x="145" y="3794"/>
                  </a:lnTo>
                  <a:lnTo>
                    <a:pt x="337" y="4227"/>
                  </a:lnTo>
                  <a:lnTo>
                    <a:pt x="481" y="4419"/>
                  </a:lnTo>
                  <a:lnTo>
                    <a:pt x="625" y="4611"/>
                  </a:lnTo>
                  <a:lnTo>
                    <a:pt x="865" y="4803"/>
                  </a:lnTo>
                  <a:lnTo>
                    <a:pt x="1057" y="4995"/>
                  </a:lnTo>
                  <a:lnTo>
                    <a:pt x="1345" y="5139"/>
                  </a:lnTo>
                  <a:lnTo>
                    <a:pt x="1585" y="5235"/>
                  </a:lnTo>
                  <a:lnTo>
                    <a:pt x="1921" y="5331"/>
                  </a:lnTo>
                  <a:lnTo>
                    <a:pt x="2258" y="5427"/>
                  </a:lnTo>
                  <a:lnTo>
                    <a:pt x="2594" y="5475"/>
                  </a:lnTo>
                  <a:lnTo>
                    <a:pt x="3266" y="5475"/>
                  </a:lnTo>
                  <a:lnTo>
                    <a:pt x="3554" y="5427"/>
                  </a:lnTo>
                  <a:lnTo>
                    <a:pt x="3794" y="5331"/>
                  </a:lnTo>
                  <a:lnTo>
                    <a:pt x="4035" y="5235"/>
                  </a:lnTo>
                  <a:lnTo>
                    <a:pt x="4275" y="5091"/>
                  </a:lnTo>
                  <a:lnTo>
                    <a:pt x="4467" y="4947"/>
                  </a:lnTo>
                  <a:lnTo>
                    <a:pt x="4803" y="4563"/>
                  </a:lnTo>
                  <a:lnTo>
                    <a:pt x="5091" y="4130"/>
                  </a:lnTo>
                  <a:lnTo>
                    <a:pt x="5283" y="3650"/>
                  </a:lnTo>
                  <a:lnTo>
                    <a:pt x="5379" y="3122"/>
                  </a:lnTo>
                  <a:lnTo>
                    <a:pt x="5379" y="2594"/>
                  </a:lnTo>
                  <a:lnTo>
                    <a:pt x="5283" y="2113"/>
                  </a:lnTo>
                  <a:lnTo>
                    <a:pt x="5139" y="1585"/>
                  </a:lnTo>
                  <a:lnTo>
                    <a:pt x="4851" y="1153"/>
                  </a:lnTo>
                  <a:lnTo>
                    <a:pt x="4515" y="721"/>
                  </a:lnTo>
                  <a:lnTo>
                    <a:pt x="4323" y="577"/>
                  </a:lnTo>
                  <a:lnTo>
                    <a:pt x="4083" y="385"/>
                  </a:lnTo>
                  <a:lnTo>
                    <a:pt x="3842" y="288"/>
                  </a:lnTo>
                  <a:lnTo>
                    <a:pt x="3554" y="144"/>
                  </a:lnTo>
                  <a:lnTo>
                    <a:pt x="3266" y="96"/>
                  </a:lnTo>
                  <a:lnTo>
                    <a:pt x="2930" y="48"/>
                  </a:lnTo>
                  <a:lnTo>
                    <a:pt x="2642" y="0"/>
                  </a:lnTo>
                  <a:close/>
                </a:path>
              </a:pathLst>
            </a:custGeom>
            <a:solidFill>
              <a:srgbClr val="210A0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677" name="Google Shape;5677;p77"/>
            <p:cNvSpPr/>
            <p:nvPr/>
          </p:nvSpPr>
          <p:spPr>
            <a:xfrm>
              <a:off x="5022625" y="2706200"/>
              <a:ext cx="134500" cy="136900"/>
            </a:xfrm>
            <a:custGeom>
              <a:avLst/>
              <a:gdLst/>
              <a:ahLst/>
              <a:cxnLst/>
              <a:rect l="l" t="t" r="r" b="b"/>
              <a:pathLst>
                <a:path w="5380" h="5476" fill="none" extrusionOk="0">
                  <a:moveTo>
                    <a:pt x="2930" y="48"/>
                  </a:moveTo>
                  <a:lnTo>
                    <a:pt x="2930" y="48"/>
                  </a:lnTo>
                  <a:lnTo>
                    <a:pt x="3266" y="96"/>
                  </a:lnTo>
                  <a:lnTo>
                    <a:pt x="3554" y="144"/>
                  </a:lnTo>
                  <a:lnTo>
                    <a:pt x="3842" y="288"/>
                  </a:lnTo>
                  <a:lnTo>
                    <a:pt x="4083" y="385"/>
                  </a:lnTo>
                  <a:lnTo>
                    <a:pt x="4323" y="577"/>
                  </a:lnTo>
                  <a:lnTo>
                    <a:pt x="4515" y="721"/>
                  </a:lnTo>
                  <a:lnTo>
                    <a:pt x="4851" y="1153"/>
                  </a:lnTo>
                  <a:lnTo>
                    <a:pt x="5139" y="1585"/>
                  </a:lnTo>
                  <a:lnTo>
                    <a:pt x="5283" y="2113"/>
                  </a:lnTo>
                  <a:lnTo>
                    <a:pt x="5379" y="2594"/>
                  </a:lnTo>
                  <a:lnTo>
                    <a:pt x="5379" y="3122"/>
                  </a:lnTo>
                  <a:lnTo>
                    <a:pt x="5283" y="3650"/>
                  </a:lnTo>
                  <a:lnTo>
                    <a:pt x="5091" y="4130"/>
                  </a:lnTo>
                  <a:lnTo>
                    <a:pt x="4803" y="4563"/>
                  </a:lnTo>
                  <a:lnTo>
                    <a:pt x="4467" y="4947"/>
                  </a:lnTo>
                  <a:lnTo>
                    <a:pt x="4275" y="5091"/>
                  </a:lnTo>
                  <a:lnTo>
                    <a:pt x="4035" y="5235"/>
                  </a:lnTo>
                  <a:lnTo>
                    <a:pt x="3794" y="5331"/>
                  </a:lnTo>
                  <a:lnTo>
                    <a:pt x="3554" y="5427"/>
                  </a:lnTo>
                  <a:lnTo>
                    <a:pt x="3266" y="5475"/>
                  </a:lnTo>
                  <a:lnTo>
                    <a:pt x="2930" y="5475"/>
                  </a:lnTo>
                  <a:lnTo>
                    <a:pt x="2594" y="5475"/>
                  </a:lnTo>
                  <a:lnTo>
                    <a:pt x="2258" y="5427"/>
                  </a:lnTo>
                  <a:lnTo>
                    <a:pt x="2258" y="5427"/>
                  </a:lnTo>
                  <a:lnTo>
                    <a:pt x="1921" y="5331"/>
                  </a:lnTo>
                  <a:lnTo>
                    <a:pt x="1585" y="5235"/>
                  </a:lnTo>
                  <a:lnTo>
                    <a:pt x="1345" y="5139"/>
                  </a:lnTo>
                  <a:lnTo>
                    <a:pt x="1057" y="4995"/>
                  </a:lnTo>
                  <a:lnTo>
                    <a:pt x="865" y="4803"/>
                  </a:lnTo>
                  <a:lnTo>
                    <a:pt x="625" y="4611"/>
                  </a:lnTo>
                  <a:lnTo>
                    <a:pt x="481" y="4419"/>
                  </a:lnTo>
                  <a:lnTo>
                    <a:pt x="337" y="4227"/>
                  </a:lnTo>
                  <a:lnTo>
                    <a:pt x="145" y="3794"/>
                  </a:lnTo>
                  <a:lnTo>
                    <a:pt x="0" y="3314"/>
                  </a:lnTo>
                  <a:lnTo>
                    <a:pt x="0" y="2834"/>
                  </a:lnTo>
                  <a:lnTo>
                    <a:pt x="48" y="2354"/>
                  </a:lnTo>
                  <a:lnTo>
                    <a:pt x="193" y="1873"/>
                  </a:lnTo>
                  <a:lnTo>
                    <a:pt x="385" y="1393"/>
                  </a:lnTo>
                  <a:lnTo>
                    <a:pt x="673" y="1009"/>
                  </a:lnTo>
                  <a:lnTo>
                    <a:pt x="1009" y="625"/>
                  </a:lnTo>
                  <a:lnTo>
                    <a:pt x="1441" y="337"/>
                  </a:lnTo>
                  <a:lnTo>
                    <a:pt x="1873" y="144"/>
                  </a:lnTo>
                  <a:lnTo>
                    <a:pt x="2402" y="0"/>
                  </a:lnTo>
                  <a:lnTo>
                    <a:pt x="2642" y="0"/>
                  </a:lnTo>
                  <a:lnTo>
                    <a:pt x="2930" y="48"/>
                  </a:lnTo>
                </a:path>
              </a:pathLst>
            </a:custGeom>
            <a:no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678" name="Google Shape;5678;p77"/>
            <p:cNvSpPr/>
            <p:nvPr/>
          </p:nvSpPr>
          <p:spPr>
            <a:xfrm>
              <a:off x="5068250" y="2756625"/>
              <a:ext cx="42050" cy="42050"/>
            </a:xfrm>
            <a:custGeom>
              <a:avLst/>
              <a:gdLst/>
              <a:ahLst/>
              <a:cxnLst/>
              <a:rect l="l" t="t" r="r" b="b"/>
              <a:pathLst>
                <a:path w="1682" h="1682" extrusionOk="0">
                  <a:moveTo>
                    <a:pt x="625" y="0"/>
                  </a:moveTo>
                  <a:lnTo>
                    <a:pt x="433" y="96"/>
                  </a:lnTo>
                  <a:lnTo>
                    <a:pt x="289" y="144"/>
                  </a:lnTo>
                  <a:lnTo>
                    <a:pt x="193" y="289"/>
                  </a:lnTo>
                  <a:lnTo>
                    <a:pt x="96" y="385"/>
                  </a:lnTo>
                  <a:lnTo>
                    <a:pt x="48" y="529"/>
                  </a:lnTo>
                  <a:lnTo>
                    <a:pt x="0" y="721"/>
                  </a:lnTo>
                  <a:lnTo>
                    <a:pt x="0" y="1009"/>
                  </a:lnTo>
                  <a:lnTo>
                    <a:pt x="48" y="1153"/>
                  </a:lnTo>
                  <a:lnTo>
                    <a:pt x="145" y="1297"/>
                  </a:lnTo>
                  <a:lnTo>
                    <a:pt x="241" y="1441"/>
                  </a:lnTo>
                  <a:lnTo>
                    <a:pt x="385" y="1537"/>
                  </a:lnTo>
                  <a:lnTo>
                    <a:pt x="529" y="1633"/>
                  </a:lnTo>
                  <a:lnTo>
                    <a:pt x="721" y="1681"/>
                  </a:lnTo>
                  <a:lnTo>
                    <a:pt x="1057" y="1681"/>
                  </a:lnTo>
                  <a:lnTo>
                    <a:pt x="1201" y="1585"/>
                  </a:lnTo>
                  <a:lnTo>
                    <a:pt x="1345" y="1537"/>
                  </a:lnTo>
                  <a:lnTo>
                    <a:pt x="1537" y="1297"/>
                  </a:lnTo>
                  <a:lnTo>
                    <a:pt x="1681" y="1009"/>
                  </a:lnTo>
                  <a:lnTo>
                    <a:pt x="1681" y="721"/>
                  </a:lnTo>
                  <a:lnTo>
                    <a:pt x="1633" y="577"/>
                  </a:lnTo>
                  <a:lnTo>
                    <a:pt x="1585" y="433"/>
                  </a:lnTo>
                  <a:lnTo>
                    <a:pt x="1489" y="289"/>
                  </a:lnTo>
                  <a:lnTo>
                    <a:pt x="1393" y="192"/>
                  </a:lnTo>
                  <a:lnTo>
                    <a:pt x="1201" y="96"/>
                  </a:lnTo>
                  <a:lnTo>
                    <a:pt x="1009" y="48"/>
                  </a:lnTo>
                  <a:lnTo>
                    <a:pt x="817" y="0"/>
                  </a:lnTo>
                  <a:close/>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679" name="Google Shape;5679;p77"/>
            <p:cNvSpPr/>
            <p:nvPr/>
          </p:nvSpPr>
          <p:spPr>
            <a:xfrm>
              <a:off x="5309575" y="2749425"/>
              <a:ext cx="134500" cy="136900"/>
            </a:xfrm>
            <a:custGeom>
              <a:avLst/>
              <a:gdLst/>
              <a:ahLst/>
              <a:cxnLst/>
              <a:rect l="l" t="t" r="r" b="b"/>
              <a:pathLst>
                <a:path w="5380" h="5476" extrusionOk="0">
                  <a:moveTo>
                    <a:pt x="2402" y="0"/>
                  </a:moveTo>
                  <a:lnTo>
                    <a:pt x="1922" y="144"/>
                  </a:lnTo>
                  <a:lnTo>
                    <a:pt x="1441" y="336"/>
                  </a:lnTo>
                  <a:lnTo>
                    <a:pt x="1057" y="625"/>
                  </a:lnTo>
                  <a:lnTo>
                    <a:pt x="721" y="961"/>
                  </a:lnTo>
                  <a:lnTo>
                    <a:pt x="433" y="1393"/>
                  </a:lnTo>
                  <a:lnTo>
                    <a:pt x="193" y="1825"/>
                  </a:lnTo>
                  <a:lnTo>
                    <a:pt x="97" y="2305"/>
                  </a:lnTo>
                  <a:lnTo>
                    <a:pt x="0" y="2834"/>
                  </a:lnTo>
                  <a:lnTo>
                    <a:pt x="49" y="3314"/>
                  </a:lnTo>
                  <a:lnTo>
                    <a:pt x="145" y="3794"/>
                  </a:lnTo>
                  <a:lnTo>
                    <a:pt x="385" y="4226"/>
                  </a:lnTo>
                  <a:lnTo>
                    <a:pt x="529" y="4419"/>
                  </a:lnTo>
                  <a:lnTo>
                    <a:pt x="673" y="4611"/>
                  </a:lnTo>
                  <a:lnTo>
                    <a:pt x="865" y="4803"/>
                  </a:lnTo>
                  <a:lnTo>
                    <a:pt x="1105" y="4947"/>
                  </a:lnTo>
                  <a:lnTo>
                    <a:pt x="1345" y="5091"/>
                  </a:lnTo>
                  <a:lnTo>
                    <a:pt x="1633" y="5235"/>
                  </a:lnTo>
                  <a:lnTo>
                    <a:pt x="1922" y="5331"/>
                  </a:lnTo>
                  <a:lnTo>
                    <a:pt x="2306" y="5427"/>
                  </a:lnTo>
                  <a:lnTo>
                    <a:pt x="2642" y="5475"/>
                  </a:lnTo>
                  <a:lnTo>
                    <a:pt x="2978" y="5475"/>
                  </a:lnTo>
                  <a:lnTo>
                    <a:pt x="3266" y="5427"/>
                  </a:lnTo>
                  <a:lnTo>
                    <a:pt x="3554" y="5379"/>
                  </a:lnTo>
                  <a:lnTo>
                    <a:pt x="3843" y="5331"/>
                  </a:lnTo>
                  <a:lnTo>
                    <a:pt x="4083" y="5187"/>
                  </a:lnTo>
                  <a:lnTo>
                    <a:pt x="4275" y="5091"/>
                  </a:lnTo>
                  <a:lnTo>
                    <a:pt x="4515" y="4899"/>
                  </a:lnTo>
                  <a:lnTo>
                    <a:pt x="4851" y="4563"/>
                  </a:lnTo>
                  <a:lnTo>
                    <a:pt x="5139" y="4130"/>
                  </a:lnTo>
                  <a:lnTo>
                    <a:pt x="5283" y="3650"/>
                  </a:lnTo>
                  <a:lnTo>
                    <a:pt x="5379" y="3122"/>
                  </a:lnTo>
                  <a:lnTo>
                    <a:pt x="5379" y="2594"/>
                  </a:lnTo>
                  <a:lnTo>
                    <a:pt x="5331" y="2065"/>
                  </a:lnTo>
                  <a:lnTo>
                    <a:pt x="5139" y="1585"/>
                  </a:lnTo>
                  <a:lnTo>
                    <a:pt x="4899" y="1105"/>
                  </a:lnTo>
                  <a:lnTo>
                    <a:pt x="4563" y="721"/>
                  </a:lnTo>
                  <a:lnTo>
                    <a:pt x="4323" y="529"/>
                  </a:lnTo>
                  <a:lnTo>
                    <a:pt x="4083" y="384"/>
                  </a:lnTo>
                  <a:lnTo>
                    <a:pt x="3843" y="240"/>
                  </a:lnTo>
                  <a:lnTo>
                    <a:pt x="3554" y="144"/>
                  </a:lnTo>
                  <a:lnTo>
                    <a:pt x="3266" y="48"/>
                  </a:lnTo>
                  <a:lnTo>
                    <a:pt x="2930" y="0"/>
                  </a:lnTo>
                  <a:close/>
                </a:path>
              </a:pathLst>
            </a:custGeom>
            <a:solidFill>
              <a:srgbClr val="210A0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680" name="Google Shape;5680;p77"/>
            <p:cNvSpPr/>
            <p:nvPr/>
          </p:nvSpPr>
          <p:spPr>
            <a:xfrm>
              <a:off x="5309575" y="2749425"/>
              <a:ext cx="134500" cy="136900"/>
            </a:xfrm>
            <a:custGeom>
              <a:avLst/>
              <a:gdLst/>
              <a:ahLst/>
              <a:cxnLst/>
              <a:rect l="l" t="t" r="r" b="b"/>
              <a:pathLst>
                <a:path w="5380" h="5476" fill="none" extrusionOk="0">
                  <a:moveTo>
                    <a:pt x="2930" y="0"/>
                  </a:moveTo>
                  <a:lnTo>
                    <a:pt x="2930" y="0"/>
                  </a:lnTo>
                  <a:lnTo>
                    <a:pt x="3266" y="48"/>
                  </a:lnTo>
                  <a:lnTo>
                    <a:pt x="3554" y="144"/>
                  </a:lnTo>
                  <a:lnTo>
                    <a:pt x="3843" y="240"/>
                  </a:lnTo>
                  <a:lnTo>
                    <a:pt x="4083" y="384"/>
                  </a:lnTo>
                  <a:lnTo>
                    <a:pt x="4323" y="529"/>
                  </a:lnTo>
                  <a:lnTo>
                    <a:pt x="4563" y="721"/>
                  </a:lnTo>
                  <a:lnTo>
                    <a:pt x="4899" y="1105"/>
                  </a:lnTo>
                  <a:lnTo>
                    <a:pt x="5139" y="1585"/>
                  </a:lnTo>
                  <a:lnTo>
                    <a:pt x="5331" y="2065"/>
                  </a:lnTo>
                  <a:lnTo>
                    <a:pt x="5379" y="2594"/>
                  </a:lnTo>
                  <a:lnTo>
                    <a:pt x="5379" y="3122"/>
                  </a:lnTo>
                  <a:lnTo>
                    <a:pt x="5283" y="3650"/>
                  </a:lnTo>
                  <a:lnTo>
                    <a:pt x="5139" y="4130"/>
                  </a:lnTo>
                  <a:lnTo>
                    <a:pt x="4851" y="4563"/>
                  </a:lnTo>
                  <a:lnTo>
                    <a:pt x="4515" y="4899"/>
                  </a:lnTo>
                  <a:lnTo>
                    <a:pt x="4275" y="5091"/>
                  </a:lnTo>
                  <a:lnTo>
                    <a:pt x="4083" y="5187"/>
                  </a:lnTo>
                  <a:lnTo>
                    <a:pt x="3843" y="5331"/>
                  </a:lnTo>
                  <a:lnTo>
                    <a:pt x="3554" y="5379"/>
                  </a:lnTo>
                  <a:lnTo>
                    <a:pt x="3266" y="5427"/>
                  </a:lnTo>
                  <a:lnTo>
                    <a:pt x="2978" y="5475"/>
                  </a:lnTo>
                  <a:lnTo>
                    <a:pt x="2642" y="5475"/>
                  </a:lnTo>
                  <a:lnTo>
                    <a:pt x="2306" y="5427"/>
                  </a:lnTo>
                  <a:lnTo>
                    <a:pt x="2306" y="5427"/>
                  </a:lnTo>
                  <a:lnTo>
                    <a:pt x="1922" y="5331"/>
                  </a:lnTo>
                  <a:lnTo>
                    <a:pt x="1633" y="5235"/>
                  </a:lnTo>
                  <a:lnTo>
                    <a:pt x="1345" y="5091"/>
                  </a:lnTo>
                  <a:lnTo>
                    <a:pt x="1105" y="4947"/>
                  </a:lnTo>
                  <a:lnTo>
                    <a:pt x="865" y="4803"/>
                  </a:lnTo>
                  <a:lnTo>
                    <a:pt x="673" y="4611"/>
                  </a:lnTo>
                  <a:lnTo>
                    <a:pt x="529" y="4419"/>
                  </a:lnTo>
                  <a:lnTo>
                    <a:pt x="385" y="4226"/>
                  </a:lnTo>
                  <a:lnTo>
                    <a:pt x="145" y="3794"/>
                  </a:lnTo>
                  <a:lnTo>
                    <a:pt x="49" y="3314"/>
                  </a:lnTo>
                  <a:lnTo>
                    <a:pt x="0" y="2834"/>
                  </a:lnTo>
                  <a:lnTo>
                    <a:pt x="97" y="2305"/>
                  </a:lnTo>
                  <a:lnTo>
                    <a:pt x="193" y="1825"/>
                  </a:lnTo>
                  <a:lnTo>
                    <a:pt x="433" y="1393"/>
                  </a:lnTo>
                  <a:lnTo>
                    <a:pt x="721" y="961"/>
                  </a:lnTo>
                  <a:lnTo>
                    <a:pt x="1057" y="625"/>
                  </a:lnTo>
                  <a:lnTo>
                    <a:pt x="1441" y="336"/>
                  </a:lnTo>
                  <a:lnTo>
                    <a:pt x="1922" y="144"/>
                  </a:lnTo>
                  <a:lnTo>
                    <a:pt x="2402" y="0"/>
                  </a:lnTo>
                  <a:lnTo>
                    <a:pt x="2690" y="0"/>
                  </a:lnTo>
                  <a:lnTo>
                    <a:pt x="2930" y="0"/>
                  </a:lnTo>
                </a:path>
              </a:pathLst>
            </a:custGeom>
            <a:no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681" name="Google Shape;5681;p77"/>
            <p:cNvSpPr/>
            <p:nvPr/>
          </p:nvSpPr>
          <p:spPr>
            <a:xfrm>
              <a:off x="5355200" y="2799850"/>
              <a:ext cx="43250" cy="42050"/>
            </a:xfrm>
            <a:custGeom>
              <a:avLst/>
              <a:gdLst/>
              <a:ahLst/>
              <a:cxnLst/>
              <a:rect l="l" t="t" r="r" b="b"/>
              <a:pathLst>
                <a:path w="1730" h="1682" extrusionOk="0">
                  <a:moveTo>
                    <a:pt x="625" y="0"/>
                  </a:moveTo>
                  <a:lnTo>
                    <a:pt x="481" y="48"/>
                  </a:lnTo>
                  <a:lnTo>
                    <a:pt x="337" y="144"/>
                  </a:lnTo>
                  <a:lnTo>
                    <a:pt x="193" y="240"/>
                  </a:lnTo>
                  <a:lnTo>
                    <a:pt x="145" y="384"/>
                  </a:lnTo>
                  <a:lnTo>
                    <a:pt x="48" y="529"/>
                  </a:lnTo>
                  <a:lnTo>
                    <a:pt x="0" y="673"/>
                  </a:lnTo>
                  <a:lnTo>
                    <a:pt x="48" y="1009"/>
                  </a:lnTo>
                  <a:lnTo>
                    <a:pt x="97" y="1153"/>
                  </a:lnTo>
                  <a:lnTo>
                    <a:pt x="145" y="1297"/>
                  </a:lnTo>
                  <a:lnTo>
                    <a:pt x="241" y="1441"/>
                  </a:lnTo>
                  <a:lnTo>
                    <a:pt x="385" y="1537"/>
                  </a:lnTo>
                  <a:lnTo>
                    <a:pt x="577" y="1633"/>
                  </a:lnTo>
                  <a:lnTo>
                    <a:pt x="769" y="1681"/>
                  </a:lnTo>
                  <a:lnTo>
                    <a:pt x="913" y="1681"/>
                  </a:lnTo>
                  <a:lnTo>
                    <a:pt x="1105" y="1633"/>
                  </a:lnTo>
                  <a:lnTo>
                    <a:pt x="1249" y="1585"/>
                  </a:lnTo>
                  <a:lnTo>
                    <a:pt x="1393" y="1489"/>
                  </a:lnTo>
                  <a:lnTo>
                    <a:pt x="1585" y="1297"/>
                  </a:lnTo>
                  <a:lnTo>
                    <a:pt x="1681" y="1009"/>
                  </a:lnTo>
                  <a:lnTo>
                    <a:pt x="1729" y="673"/>
                  </a:lnTo>
                  <a:lnTo>
                    <a:pt x="1681" y="529"/>
                  </a:lnTo>
                  <a:lnTo>
                    <a:pt x="1633" y="384"/>
                  </a:lnTo>
                  <a:lnTo>
                    <a:pt x="1537" y="288"/>
                  </a:lnTo>
                  <a:lnTo>
                    <a:pt x="1393" y="192"/>
                  </a:lnTo>
                  <a:lnTo>
                    <a:pt x="1249" y="96"/>
                  </a:lnTo>
                  <a:lnTo>
                    <a:pt x="1057" y="0"/>
                  </a:lnTo>
                  <a:close/>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682" name="Google Shape;5682;p77"/>
            <p:cNvSpPr/>
            <p:nvPr/>
          </p:nvSpPr>
          <p:spPr>
            <a:xfrm>
              <a:off x="5046625" y="2717000"/>
              <a:ext cx="38450" cy="31250"/>
            </a:xfrm>
            <a:custGeom>
              <a:avLst/>
              <a:gdLst/>
              <a:ahLst/>
              <a:cxnLst/>
              <a:rect l="l" t="t" r="r" b="b"/>
              <a:pathLst>
                <a:path w="1538" h="1250" extrusionOk="0">
                  <a:moveTo>
                    <a:pt x="1154" y="1"/>
                  </a:moveTo>
                  <a:lnTo>
                    <a:pt x="913" y="49"/>
                  </a:lnTo>
                  <a:lnTo>
                    <a:pt x="625" y="145"/>
                  </a:lnTo>
                  <a:lnTo>
                    <a:pt x="385" y="337"/>
                  </a:lnTo>
                  <a:lnTo>
                    <a:pt x="193" y="529"/>
                  </a:lnTo>
                  <a:lnTo>
                    <a:pt x="49" y="721"/>
                  </a:lnTo>
                  <a:lnTo>
                    <a:pt x="1" y="961"/>
                  </a:lnTo>
                  <a:lnTo>
                    <a:pt x="1" y="1009"/>
                  </a:lnTo>
                  <a:lnTo>
                    <a:pt x="1" y="1105"/>
                  </a:lnTo>
                  <a:lnTo>
                    <a:pt x="49" y="1153"/>
                  </a:lnTo>
                  <a:lnTo>
                    <a:pt x="145" y="1201"/>
                  </a:lnTo>
                  <a:lnTo>
                    <a:pt x="337" y="1249"/>
                  </a:lnTo>
                  <a:lnTo>
                    <a:pt x="577" y="1201"/>
                  </a:lnTo>
                  <a:lnTo>
                    <a:pt x="865" y="1105"/>
                  </a:lnTo>
                  <a:lnTo>
                    <a:pt x="1106" y="913"/>
                  </a:lnTo>
                  <a:lnTo>
                    <a:pt x="1346" y="721"/>
                  </a:lnTo>
                  <a:lnTo>
                    <a:pt x="1490" y="529"/>
                  </a:lnTo>
                  <a:lnTo>
                    <a:pt x="1538" y="337"/>
                  </a:lnTo>
                  <a:lnTo>
                    <a:pt x="1538" y="241"/>
                  </a:lnTo>
                  <a:lnTo>
                    <a:pt x="1538" y="145"/>
                  </a:lnTo>
                  <a:lnTo>
                    <a:pt x="1442" y="97"/>
                  </a:lnTo>
                  <a:lnTo>
                    <a:pt x="1346" y="49"/>
                  </a:lnTo>
                  <a:lnTo>
                    <a:pt x="1154" y="1"/>
                  </a:lnTo>
                  <a:close/>
                </a:path>
              </a:pathLst>
            </a:custGeom>
            <a:solidFill>
              <a:srgbClr val="422D2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683" name="Google Shape;5683;p77"/>
            <p:cNvSpPr/>
            <p:nvPr/>
          </p:nvSpPr>
          <p:spPr>
            <a:xfrm>
              <a:off x="5046625" y="2717000"/>
              <a:ext cx="38450" cy="31250"/>
            </a:xfrm>
            <a:custGeom>
              <a:avLst/>
              <a:gdLst/>
              <a:ahLst/>
              <a:cxnLst/>
              <a:rect l="l" t="t" r="r" b="b"/>
              <a:pathLst>
                <a:path w="1538" h="1250" fill="none" extrusionOk="0">
                  <a:moveTo>
                    <a:pt x="1154" y="1"/>
                  </a:moveTo>
                  <a:lnTo>
                    <a:pt x="1154" y="1"/>
                  </a:lnTo>
                  <a:lnTo>
                    <a:pt x="913" y="49"/>
                  </a:lnTo>
                  <a:lnTo>
                    <a:pt x="625" y="145"/>
                  </a:lnTo>
                  <a:lnTo>
                    <a:pt x="385" y="337"/>
                  </a:lnTo>
                  <a:lnTo>
                    <a:pt x="193" y="529"/>
                  </a:lnTo>
                  <a:lnTo>
                    <a:pt x="49" y="721"/>
                  </a:lnTo>
                  <a:lnTo>
                    <a:pt x="1" y="961"/>
                  </a:lnTo>
                  <a:lnTo>
                    <a:pt x="1" y="1009"/>
                  </a:lnTo>
                  <a:lnTo>
                    <a:pt x="1" y="1105"/>
                  </a:lnTo>
                  <a:lnTo>
                    <a:pt x="49" y="1153"/>
                  </a:lnTo>
                  <a:lnTo>
                    <a:pt x="145" y="1201"/>
                  </a:lnTo>
                  <a:lnTo>
                    <a:pt x="145" y="1201"/>
                  </a:lnTo>
                  <a:lnTo>
                    <a:pt x="337" y="1249"/>
                  </a:lnTo>
                  <a:lnTo>
                    <a:pt x="337" y="1249"/>
                  </a:lnTo>
                  <a:lnTo>
                    <a:pt x="577" y="1201"/>
                  </a:lnTo>
                  <a:lnTo>
                    <a:pt x="865" y="1105"/>
                  </a:lnTo>
                  <a:lnTo>
                    <a:pt x="1106" y="913"/>
                  </a:lnTo>
                  <a:lnTo>
                    <a:pt x="1346" y="721"/>
                  </a:lnTo>
                  <a:lnTo>
                    <a:pt x="1490" y="529"/>
                  </a:lnTo>
                  <a:lnTo>
                    <a:pt x="1538" y="337"/>
                  </a:lnTo>
                  <a:lnTo>
                    <a:pt x="1538" y="241"/>
                  </a:lnTo>
                  <a:lnTo>
                    <a:pt x="1538" y="145"/>
                  </a:lnTo>
                  <a:lnTo>
                    <a:pt x="1442" y="97"/>
                  </a:lnTo>
                  <a:lnTo>
                    <a:pt x="1346" y="49"/>
                  </a:lnTo>
                  <a:lnTo>
                    <a:pt x="1346" y="49"/>
                  </a:lnTo>
                  <a:lnTo>
                    <a:pt x="1154" y="1"/>
                  </a:lnTo>
                </a:path>
              </a:pathLst>
            </a:custGeom>
            <a:no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684" name="Google Shape;5684;p77"/>
            <p:cNvSpPr/>
            <p:nvPr/>
          </p:nvSpPr>
          <p:spPr>
            <a:xfrm>
              <a:off x="5340800" y="2754225"/>
              <a:ext cx="39625" cy="32450"/>
            </a:xfrm>
            <a:custGeom>
              <a:avLst/>
              <a:gdLst/>
              <a:ahLst/>
              <a:cxnLst/>
              <a:rect l="l" t="t" r="r" b="b"/>
              <a:pathLst>
                <a:path w="1585" h="1298" extrusionOk="0">
                  <a:moveTo>
                    <a:pt x="1201" y="0"/>
                  </a:moveTo>
                  <a:lnTo>
                    <a:pt x="913" y="48"/>
                  </a:lnTo>
                  <a:lnTo>
                    <a:pt x="624" y="144"/>
                  </a:lnTo>
                  <a:lnTo>
                    <a:pt x="384" y="288"/>
                  </a:lnTo>
                  <a:lnTo>
                    <a:pt x="192" y="481"/>
                  </a:lnTo>
                  <a:lnTo>
                    <a:pt x="48" y="673"/>
                  </a:lnTo>
                  <a:lnTo>
                    <a:pt x="0" y="913"/>
                  </a:lnTo>
                  <a:lnTo>
                    <a:pt x="48" y="1009"/>
                  </a:lnTo>
                  <a:lnTo>
                    <a:pt x="96" y="1105"/>
                  </a:lnTo>
                  <a:lnTo>
                    <a:pt x="192" y="1201"/>
                  </a:lnTo>
                  <a:lnTo>
                    <a:pt x="336" y="1249"/>
                  </a:lnTo>
                  <a:lnTo>
                    <a:pt x="480" y="1297"/>
                  </a:lnTo>
                  <a:lnTo>
                    <a:pt x="673" y="1249"/>
                  </a:lnTo>
                  <a:lnTo>
                    <a:pt x="913" y="1105"/>
                  </a:lnTo>
                  <a:lnTo>
                    <a:pt x="1153" y="961"/>
                  </a:lnTo>
                  <a:lnTo>
                    <a:pt x="1345" y="721"/>
                  </a:lnTo>
                  <a:lnTo>
                    <a:pt x="1489" y="529"/>
                  </a:lnTo>
                  <a:lnTo>
                    <a:pt x="1585" y="337"/>
                  </a:lnTo>
                  <a:lnTo>
                    <a:pt x="1585" y="240"/>
                  </a:lnTo>
                  <a:lnTo>
                    <a:pt x="1537" y="144"/>
                  </a:lnTo>
                  <a:lnTo>
                    <a:pt x="1489" y="96"/>
                  </a:lnTo>
                  <a:lnTo>
                    <a:pt x="1393" y="48"/>
                  </a:lnTo>
                  <a:lnTo>
                    <a:pt x="1201" y="0"/>
                  </a:lnTo>
                  <a:close/>
                </a:path>
              </a:pathLst>
            </a:custGeom>
            <a:solidFill>
              <a:srgbClr val="422D2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685" name="Google Shape;5685;p77"/>
            <p:cNvSpPr/>
            <p:nvPr/>
          </p:nvSpPr>
          <p:spPr>
            <a:xfrm>
              <a:off x="5340800" y="2754225"/>
              <a:ext cx="39625" cy="32450"/>
            </a:xfrm>
            <a:custGeom>
              <a:avLst/>
              <a:gdLst/>
              <a:ahLst/>
              <a:cxnLst/>
              <a:rect l="l" t="t" r="r" b="b"/>
              <a:pathLst>
                <a:path w="1585" h="1298" fill="none" extrusionOk="0">
                  <a:moveTo>
                    <a:pt x="1201" y="0"/>
                  </a:moveTo>
                  <a:lnTo>
                    <a:pt x="1201" y="0"/>
                  </a:lnTo>
                  <a:lnTo>
                    <a:pt x="913" y="48"/>
                  </a:lnTo>
                  <a:lnTo>
                    <a:pt x="624" y="144"/>
                  </a:lnTo>
                  <a:lnTo>
                    <a:pt x="384" y="288"/>
                  </a:lnTo>
                  <a:lnTo>
                    <a:pt x="192" y="481"/>
                  </a:lnTo>
                  <a:lnTo>
                    <a:pt x="48" y="673"/>
                  </a:lnTo>
                  <a:lnTo>
                    <a:pt x="0" y="913"/>
                  </a:lnTo>
                  <a:lnTo>
                    <a:pt x="48" y="1009"/>
                  </a:lnTo>
                  <a:lnTo>
                    <a:pt x="96" y="1105"/>
                  </a:lnTo>
                  <a:lnTo>
                    <a:pt x="192" y="1201"/>
                  </a:lnTo>
                  <a:lnTo>
                    <a:pt x="336" y="1249"/>
                  </a:lnTo>
                  <a:lnTo>
                    <a:pt x="336" y="1249"/>
                  </a:lnTo>
                  <a:lnTo>
                    <a:pt x="480" y="1297"/>
                  </a:lnTo>
                  <a:lnTo>
                    <a:pt x="480" y="1297"/>
                  </a:lnTo>
                  <a:lnTo>
                    <a:pt x="673" y="1249"/>
                  </a:lnTo>
                  <a:lnTo>
                    <a:pt x="913" y="1105"/>
                  </a:lnTo>
                  <a:lnTo>
                    <a:pt x="1153" y="961"/>
                  </a:lnTo>
                  <a:lnTo>
                    <a:pt x="1345" y="721"/>
                  </a:lnTo>
                  <a:lnTo>
                    <a:pt x="1489" y="529"/>
                  </a:lnTo>
                  <a:lnTo>
                    <a:pt x="1585" y="337"/>
                  </a:lnTo>
                  <a:lnTo>
                    <a:pt x="1585" y="240"/>
                  </a:lnTo>
                  <a:lnTo>
                    <a:pt x="1537" y="144"/>
                  </a:lnTo>
                  <a:lnTo>
                    <a:pt x="1489" y="96"/>
                  </a:lnTo>
                  <a:lnTo>
                    <a:pt x="1393" y="48"/>
                  </a:lnTo>
                  <a:lnTo>
                    <a:pt x="1393" y="48"/>
                  </a:lnTo>
                  <a:lnTo>
                    <a:pt x="1201" y="0"/>
                  </a:lnTo>
                </a:path>
              </a:pathLst>
            </a:custGeom>
            <a:no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686" name="Google Shape;5686;p77"/>
            <p:cNvSpPr/>
            <p:nvPr/>
          </p:nvSpPr>
          <p:spPr>
            <a:xfrm>
              <a:off x="4908575" y="2635350"/>
              <a:ext cx="51650" cy="63675"/>
            </a:xfrm>
            <a:custGeom>
              <a:avLst/>
              <a:gdLst/>
              <a:ahLst/>
              <a:cxnLst/>
              <a:rect l="l" t="t" r="r" b="b"/>
              <a:pathLst>
                <a:path w="2066" h="2547" extrusionOk="0">
                  <a:moveTo>
                    <a:pt x="528" y="1"/>
                  </a:moveTo>
                  <a:lnTo>
                    <a:pt x="432" y="49"/>
                  </a:lnTo>
                  <a:lnTo>
                    <a:pt x="288" y="193"/>
                  </a:lnTo>
                  <a:lnTo>
                    <a:pt x="192" y="481"/>
                  </a:lnTo>
                  <a:lnTo>
                    <a:pt x="96" y="865"/>
                  </a:lnTo>
                  <a:lnTo>
                    <a:pt x="48" y="1249"/>
                  </a:lnTo>
                  <a:lnTo>
                    <a:pt x="0" y="1682"/>
                  </a:lnTo>
                  <a:lnTo>
                    <a:pt x="0" y="2018"/>
                  </a:lnTo>
                  <a:lnTo>
                    <a:pt x="96" y="2306"/>
                  </a:lnTo>
                  <a:lnTo>
                    <a:pt x="96" y="2402"/>
                  </a:lnTo>
                  <a:lnTo>
                    <a:pt x="192" y="2450"/>
                  </a:lnTo>
                  <a:lnTo>
                    <a:pt x="336" y="2498"/>
                  </a:lnTo>
                  <a:lnTo>
                    <a:pt x="576" y="2546"/>
                  </a:lnTo>
                  <a:lnTo>
                    <a:pt x="817" y="2546"/>
                  </a:lnTo>
                  <a:lnTo>
                    <a:pt x="1057" y="2498"/>
                  </a:lnTo>
                  <a:lnTo>
                    <a:pt x="1345" y="2450"/>
                  </a:lnTo>
                  <a:lnTo>
                    <a:pt x="1585" y="2354"/>
                  </a:lnTo>
                  <a:lnTo>
                    <a:pt x="1777" y="2210"/>
                  </a:lnTo>
                  <a:lnTo>
                    <a:pt x="1921" y="2018"/>
                  </a:lnTo>
                  <a:lnTo>
                    <a:pt x="2017" y="1778"/>
                  </a:lnTo>
                  <a:lnTo>
                    <a:pt x="2065" y="1538"/>
                  </a:lnTo>
                  <a:lnTo>
                    <a:pt x="2017" y="1346"/>
                  </a:lnTo>
                  <a:lnTo>
                    <a:pt x="1969" y="1153"/>
                  </a:lnTo>
                  <a:lnTo>
                    <a:pt x="1921" y="961"/>
                  </a:lnTo>
                  <a:lnTo>
                    <a:pt x="1825" y="769"/>
                  </a:lnTo>
                  <a:lnTo>
                    <a:pt x="1537" y="481"/>
                  </a:lnTo>
                  <a:lnTo>
                    <a:pt x="1201" y="241"/>
                  </a:lnTo>
                  <a:lnTo>
                    <a:pt x="913" y="49"/>
                  </a:lnTo>
                  <a:lnTo>
                    <a:pt x="624" y="1"/>
                  </a:lnTo>
                  <a:close/>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687" name="Google Shape;5687;p77"/>
            <p:cNvSpPr/>
            <p:nvPr/>
          </p:nvSpPr>
          <p:spPr>
            <a:xfrm>
              <a:off x="4912175" y="2641350"/>
              <a:ext cx="15625" cy="51675"/>
            </a:xfrm>
            <a:custGeom>
              <a:avLst/>
              <a:gdLst/>
              <a:ahLst/>
              <a:cxnLst/>
              <a:rect l="l" t="t" r="r" b="b"/>
              <a:pathLst>
                <a:path w="625" h="2067" extrusionOk="0">
                  <a:moveTo>
                    <a:pt x="336" y="1"/>
                  </a:moveTo>
                  <a:lnTo>
                    <a:pt x="288" y="97"/>
                  </a:lnTo>
                  <a:lnTo>
                    <a:pt x="144" y="289"/>
                  </a:lnTo>
                  <a:lnTo>
                    <a:pt x="96" y="625"/>
                  </a:lnTo>
                  <a:lnTo>
                    <a:pt x="0" y="1009"/>
                  </a:lnTo>
                  <a:lnTo>
                    <a:pt x="0" y="1394"/>
                  </a:lnTo>
                  <a:lnTo>
                    <a:pt x="48" y="1730"/>
                  </a:lnTo>
                  <a:lnTo>
                    <a:pt x="96" y="1970"/>
                  </a:lnTo>
                  <a:lnTo>
                    <a:pt x="144" y="2066"/>
                  </a:lnTo>
                  <a:lnTo>
                    <a:pt x="288" y="2066"/>
                  </a:lnTo>
                  <a:lnTo>
                    <a:pt x="336" y="1970"/>
                  </a:lnTo>
                  <a:lnTo>
                    <a:pt x="480" y="1778"/>
                  </a:lnTo>
                  <a:lnTo>
                    <a:pt x="576" y="1442"/>
                  </a:lnTo>
                  <a:lnTo>
                    <a:pt x="624" y="1058"/>
                  </a:lnTo>
                  <a:lnTo>
                    <a:pt x="624" y="673"/>
                  </a:lnTo>
                  <a:lnTo>
                    <a:pt x="576" y="337"/>
                  </a:lnTo>
                  <a:lnTo>
                    <a:pt x="528" y="97"/>
                  </a:lnTo>
                  <a:lnTo>
                    <a:pt x="480" y="49"/>
                  </a:lnTo>
                  <a:lnTo>
                    <a:pt x="432" y="1"/>
                  </a:lnTo>
                  <a:close/>
                </a:path>
              </a:pathLst>
            </a:custGeom>
            <a:solidFill>
              <a:srgbClr val="FFDA7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sp>
        <p:nvSpPr>
          <p:cNvPr id="65" name="Google Shape;3711;p59">
            <a:extLst>
              <a:ext uri="{FF2B5EF4-FFF2-40B4-BE49-F238E27FC236}">
                <a16:creationId xmlns:a16="http://schemas.microsoft.com/office/drawing/2014/main" id="{AE246CA1-4D31-41C4-AF1B-B39B81414B8D}"/>
              </a:ext>
            </a:extLst>
          </p:cNvPr>
          <p:cNvSpPr txBox="1">
            <a:spLocks noGrp="1"/>
          </p:cNvSpPr>
          <p:nvPr>
            <p:ph type="title"/>
          </p:nvPr>
        </p:nvSpPr>
        <p:spPr>
          <a:xfrm>
            <a:off x="2786849" y="816059"/>
            <a:ext cx="6618303" cy="1658400"/>
          </a:xfrm>
          <a:prstGeom prst="rect">
            <a:avLst/>
          </a:prstGeom>
        </p:spPr>
        <p:txBody>
          <a:bodyPr spcFirstLastPara="1" wrap="square" lIns="121900" tIns="121900" rIns="121900" bIns="121900" anchor="ctr" anchorCtr="0">
            <a:noAutofit/>
          </a:bodyPr>
          <a:lstStyle/>
          <a:p>
            <a:pPr algn="l"/>
            <a:r>
              <a:rPr lang="en-US" sz="10666" dirty="0">
                <a:solidFill>
                  <a:schemeClr val="tx1">
                    <a:lumMod val="50000"/>
                    <a:lumOff val="50000"/>
                  </a:schemeClr>
                </a:solidFill>
              </a:rPr>
              <a:t>DẶN DÒ</a:t>
            </a:r>
            <a:endParaRPr sz="10666" dirty="0">
              <a:solidFill>
                <a:schemeClr val="tx1">
                  <a:lumMod val="50000"/>
                  <a:lumOff val="50000"/>
                </a:schemeClr>
              </a:solidFill>
            </a:endParaRPr>
          </a:p>
        </p:txBody>
      </p:sp>
    </p:spTree>
    <p:extLst>
      <p:ext uri="{BB962C8B-B14F-4D97-AF65-F5344CB8AC3E}">
        <p14:creationId xmlns:p14="http://schemas.microsoft.com/office/powerpoint/2010/main" val="189982246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3702"/>
        <p:cNvGrpSpPr/>
        <p:nvPr/>
      </p:nvGrpSpPr>
      <p:grpSpPr>
        <a:xfrm>
          <a:off x="0" y="0"/>
          <a:ext cx="0" cy="0"/>
          <a:chOff x="0" y="0"/>
          <a:chExt cx="0" cy="0"/>
        </a:xfrm>
      </p:grpSpPr>
      <p:grpSp>
        <p:nvGrpSpPr>
          <p:cNvPr id="3703" name="Google Shape;3703;p59"/>
          <p:cNvGrpSpPr/>
          <p:nvPr/>
        </p:nvGrpSpPr>
        <p:grpSpPr>
          <a:xfrm>
            <a:off x="1663810" y="1951760"/>
            <a:ext cx="4217879" cy="4123635"/>
            <a:chOff x="2649462" y="141085"/>
            <a:chExt cx="2650309" cy="2591091"/>
          </a:xfrm>
        </p:grpSpPr>
        <p:sp>
          <p:nvSpPr>
            <p:cNvPr id="3704" name="Google Shape;3704;p59"/>
            <p:cNvSpPr/>
            <p:nvPr/>
          </p:nvSpPr>
          <p:spPr>
            <a:xfrm>
              <a:off x="2745905" y="370357"/>
              <a:ext cx="2315562" cy="2277635"/>
            </a:xfrm>
            <a:custGeom>
              <a:avLst/>
              <a:gdLst/>
              <a:ahLst/>
              <a:cxnLst/>
              <a:rect l="l" t="t" r="r" b="b"/>
              <a:pathLst>
                <a:path w="27006" h="21098" extrusionOk="0">
                  <a:moveTo>
                    <a:pt x="13533" y="1"/>
                  </a:moveTo>
                  <a:lnTo>
                    <a:pt x="12868" y="21"/>
                  </a:lnTo>
                  <a:lnTo>
                    <a:pt x="12222" y="61"/>
                  </a:lnTo>
                  <a:lnTo>
                    <a:pt x="11617" y="101"/>
                  </a:lnTo>
                  <a:lnTo>
                    <a:pt x="11012" y="182"/>
                  </a:lnTo>
                  <a:lnTo>
                    <a:pt x="10427" y="263"/>
                  </a:lnTo>
                  <a:lnTo>
                    <a:pt x="9863" y="384"/>
                  </a:lnTo>
                  <a:lnTo>
                    <a:pt x="9318" y="505"/>
                  </a:lnTo>
                  <a:lnTo>
                    <a:pt x="8794" y="646"/>
                  </a:lnTo>
                  <a:lnTo>
                    <a:pt x="8289" y="807"/>
                  </a:lnTo>
                  <a:lnTo>
                    <a:pt x="7785" y="989"/>
                  </a:lnTo>
                  <a:lnTo>
                    <a:pt x="7301" y="1191"/>
                  </a:lnTo>
                  <a:lnTo>
                    <a:pt x="6837" y="1412"/>
                  </a:lnTo>
                  <a:lnTo>
                    <a:pt x="6373" y="1634"/>
                  </a:lnTo>
                  <a:lnTo>
                    <a:pt x="5930" y="1897"/>
                  </a:lnTo>
                  <a:lnTo>
                    <a:pt x="5506" y="2159"/>
                  </a:lnTo>
                  <a:lnTo>
                    <a:pt x="5062" y="2441"/>
                  </a:lnTo>
                  <a:lnTo>
                    <a:pt x="4659" y="2764"/>
                  </a:lnTo>
                  <a:lnTo>
                    <a:pt x="4256" y="3066"/>
                  </a:lnTo>
                  <a:lnTo>
                    <a:pt x="3852" y="3409"/>
                  </a:lnTo>
                  <a:lnTo>
                    <a:pt x="3449" y="3772"/>
                  </a:lnTo>
                  <a:lnTo>
                    <a:pt x="3066" y="4135"/>
                  </a:lnTo>
                  <a:lnTo>
                    <a:pt x="2683" y="4539"/>
                  </a:lnTo>
                  <a:lnTo>
                    <a:pt x="2299" y="4942"/>
                  </a:lnTo>
                  <a:lnTo>
                    <a:pt x="1936" y="5366"/>
                  </a:lnTo>
                  <a:lnTo>
                    <a:pt x="1573" y="5789"/>
                  </a:lnTo>
                  <a:lnTo>
                    <a:pt x="1271" y="6233"/>
                  </a:lnTo>
                  <a:lnTo>
                    <a:pt x="988" y="6676"/>
                  </a:lnTo>
                  <a:lnTo>
                    <a:pt x="746" y="7120"/>
                  </a:lnTo>
                  <a:lnTo>
                    <a:pt x="545" y="7564"/>
                  </a:lnTo>
                  <a:lnTo>
                    <a:pt x="383" y="8008"/>
                  </a:lnTo>
                  <a:lnTo>
                    <a:pt x="242" y="8451"/>
                  </a:lnTo>
                  <a:lnTo>
                    <a:pt x="141" y="8915"/>
                  </a:lnTo>
                  <a:lnTo>
                    <a:pt x="61" y="9359"/>
                  </a:lnTo>
                  <a:lnTo>
                    <a:pt x="20" y="9803"/>
                  </a:lnTo>
                  <a:lnTo>
                    <a:pt x="0" y="10266"/>
                  </a:lnTo>
                  <a:lnTo>
                    <a:pt x="20" y="10710"/>
                  </a:lnTo>
                  <a:lnTo>
                    <a:pt x="61" y="11154"/>
                  </a:lnTo>
                  <a:lnTo>
                    <a:pt x="121" y="11577"/>
                  </a:lnTo>
                  <a:lnTo>
                    <a:pt x="222" y="12021"/>
                  </a:lnTo>
                  <a:lnTo>
                    <a:pt x="323" y="12445"/>
                  </a:lnTo>
                  <a:lnTo>
                    <a:pt x="464" y="12868"/>
                  </a:lnTo>
                  <a:lnTo>
                    <a:pt x="625" y="13272"/>
                  </a:lnTo>
                  <a:lnTo>
                    <a:pt x="787" y="13675"/>
                  </a:lnTo>
                  <a:lnTo>
                    <a:pt x="988" y="14078"/>
                  </a:lnTo>
                  <a:lnTo>
                    <a:pt x="1210" y="14462"/>
                  </a:lnTo>
                  <a:lnTo>
                    <a:pt x="1432" y="14845"/>
                  </a:lnTo>
                  <a:lnTo>
                    <a:pt x="1674" y="15208"/>
                  </a:lnTo>
                  <a:lnTo>
                    <a:pt x="1916" y="15571"/>
                  </a:lnTo>
                  <a:lnTo>
                    <a:pt x="2198" y="15914"/>
                  </a:lnTo>
                  <a:lnTo>
                    <a:pt x="2481" y="16257"/>
                  </a:lnTo>
                  <a:lnTo>
                    <a:pt x="2763" y="16559"/>
                  </a:lnTo>
                  <a:lnTo>
                    <a:pt x="3066" y="16862"/>
                  </a:lnTo>
                  <a:lnTo>
                    <a:pt x="3368" y="17164"/>
                  </a:lnTo>
                  <a:lnTo>
                    <a:pt x="3691" y="17426"/>
                  </a:lnTo>
                  <a:lnTo>
                    <a:pt x="4014" y="17689"/>
                  </a:lnTo>
                  <a:lnTo>
                    <a:pt x="4336" y="17931"/>
                  </a:lnTo>
                  <a:lnTo>
                    <a:pt x="5002" y="18374"/>
                  </a:lnTo>
                  <a:lnTo>
                    <a:pt x="5688" y="18778"/>
                  </a:lnTo>
                  <a:lnTo>
                    <a:pt x="6394" y="19181"/>
                  </a:lnTo>
                  <a:lnTo>
                    <a:pt x="7120" y="19544"/>
                  </a:lnTo>
                  <a:lnTo>
                    <a:pt x="7886" y="19867"/>
                  </a:lnTo>
                  <a:lnTo>
                    <a:pt x="8673" y="20149"/>
                  </a:lnTo>
                  <a:lnTo>
                    <a:pt x="9459" y="20411"/>
                  </a:lnTo>
                  <a:lnTo>
                    <a:pt x="10286" y="20633"/>
                  </a:lnTo>
                  <a:lnTo>
                    <a:pt x="11133" y="20795"/>
                  </a:lnTo>
                  <a:lnTo>
                    <a:pt x="12000" y="20936"/>
                  </a:lnTo>
                  <a:lnTo>
                    <a:pt x="12888" y="21037"/>
                  </a:lnTo>
                  <a:lnTo>
                    <a:pt x="13816" y="21077"/>
                  </a:lnTo>
                  <a:lnTo>
                    <a:pt x="14743" y="21097"/>
                  </a:lnTo>
                  <a:lnTo>
                    <a:pt x="15712" y="21037"/>
                  </a:lnTo>
                  <a:lnTo>
                    <a:pt x="16700" y="20956"/>
                  </a:lnTo>
                  <a:lnTo>
                    <a:pt x="17708" y="20815"/>
                  </a:lnTo>
                  <a:lnTo>
                    <a:pt x="18212" y="20714"/>
                  </a:lnTo>
                  <a:lnTo>
                    <a:pt x="18696" y="20613"/>
                  </a:lnTo>
                  <a:lnTo>
                    <a:pt x="19181" y="20492"/>
                  </a:lnTo>
                  <a:lnTo>
                    <a:pt x="19644" y="20351"/>
                  </a:lnTo>
                  <a:lnTo>
                    <a:pt x="20088" y="20210"/>
                  </a:lnTo>
                  <a:lnTo>
                    <a:pt x="20532" y="20048"/>
                  </a:lnTo>
                  <a:lnTo>
                    <a:pt x="20955" y="19867"/>
                  </a:lnTo>
                  <a:lnTo>
                    <a:pt x="21359" y="19685"/>
                  </a:lnTo>
                  <a:lnTo>
                    <a:pt x="21762" y="19484"/>
                  </a:lnTo>
                  <a:lnTo>
                    <a:pt x="22145" y="19262"/>
                  </a:lnTo>
                  <a:lnTo>
                    <a:pt x="22529" y="19040"/>
                  </a:lnTo>
                  <a:lnTo>
                    <a:pt x="22871" y="18798"/>
                  </a:lnTo>
                  <a:lnTo>
                    <a:pt x="23214" y="18556"/>
                  </a:lnTo>
                  <a:lnTo>
                    <a:pt x="23557" y="18294"/>
                  </a:lnTo>
                  <a:lnTo>
                    <a:pt x="23860" y="18031"/>
                  </a:lnTo>
                  <a:lnTo>
                    <a:pt x="24162" y="17749"/>
                  </a:lnTo>
                  <a:lnTo>
                    <a:pt x="24465" y="17467"/>
                  </a:lnTo>
                  <a:lnTo>
                    <a:pt x="24727" y="17164"/>
                  </a:lnTo>
                  <a:lnTo>
                    <a:pt x="24989" y="16862"/>
                  </a:lnTo>
                  <a:lnTo>
                    <a:pt x="25231" y="16559"/>
                  </a:lnTo>
                  <a:lnTo>
                    <a:pt x="25453" y="16236"/>
                  </a:lnTo>
                  <a:lnTo>
                    <a:pt x="25655" y="15914"/>
                  </a:lnTo>
                  <a:lnTo>
                    <a:pt x="25856" y="15571"/>
                  </a:lnTo>
                  <a:lnTo>
                    <a:pt x="26038" y="15228"/>
                  </a:lnTo>
                  <a:lnTo>
                    <a:pt x="26199" y="14865"/>
                  </a:lnTo>
                  <a:lnTo>
                    <a:pt x="26361" y="14522"/>
                  </a:lnTo>
                  <a:lnTo>
                    <a:pt x="26482" y="14159"/>
                  </a:lnTo>
                  <a:lnTo>
                    <a:pt x="26603" y="13776"/>
                  </a:lnTo>
                  <a:lnTo>
                    <a:pt x="26703" y="13413"/>
                  </a:lnTo>
                  <a:lnTo>
                    <a:pt x="26804" y="13030"/>
                  </a:lnTo>
                  <a:lnTo>
                    <a:pt x="26865" y="12646"/>
                  </a:lnTo>
                  <a:lnTo>
                    <a:pt x="26925" y="12263"/>
                  </a:lnTo>
                  <a:lnTo>
                    <a:pt x="26966" y="11759"/>
                  </a:lnTo>
                  <a:lnTo>
                    <a:pt x="27006" y="11255"/>
                  </a:lnTo>
                  <a:lnTo>
                    <a:pt x="27006" y="10751"/>
                  </a:lnTo>
                  <a:lnTo>
                    <a:pt x="26986" y="10246"/>
                  </a:lnTo>
                  <a:lnTo>
                    <a:pt x="26966" y="9742"/>
                  </a:lnTo>
                  <a:lnTo>
                    <a:pt x="26905" y="9258"/>
                  </a:lnTo>
                  <a:lnTo>
                    <a:pt x="26845" y="8754"/>
                  </a:lnTo>
                  <a:lnTo>
                    <a:pt x="26744" y="8270"/>
                  </a:lnTo>
                  <a:lnTo>
                    <a:pt x="26643" y="7806"/>
                  </a:lnTo>
                  <a:lnTo>
                    <a:pt x="26522" y="7322"/>
                  </a:lnTo>
                  <a:lnTo>
                    <a:pt x="26361" y="6858"/>
                  </a:lnTo>
                  <a:lnTo>
                    <a:pt x="26199" y="6414"/>
                  </a:lnTo>
                  <a:lnTo>
                    <a:pt x="26018" y="5971"/>
                  </a:lnTo>
                  <a:lnTo>
                    <a:pt x="25836" y="5527"/>
                  </a:lnTo>
                  <a:lnTo>
                    <a:pt x="25614" y="5103"/>
                  </a:lnTo>
                  <a:lnTo>
                    <a:pt x="25392" y="4700"/>
                  </a:lnTo>
                  <a:lnTo>
                    <a:pt x="25130" y="4297"/>
                  </a:lnTo>
                  <a:lnTo>
                    <a:pt x="24868" y="3913"/>
                  </a:lnTo>
                  <a:lnTo>
                    <a:pt x="24586" y="3550"/>
                  </a:lnTo>
                  <a:lnTo>
                    <a:pt x="24303" y="3207"/>
                  </a:lnTo>
                  <a:lnTo>
                    <a:pt x="23981" y="2865"/>
                  </a:lnTo>
                  <a:lnTo>
                    <a:pt x="23658" y="2562"/>
                  </a:lnTo>
                  <a:lnTo>
                    <a:pt x="23335" y="2260"/>
                  </a:lnTo>
                  <a:lnTo>
                    <a:pt x="22972" y="1977"/>
                  </a:lnTo>
                  <a:lnTo>
                    <a:pt x="22609" y="1715"/>
                  </a:lnTo>
                  <a:lnTo>
                    <a:pt x="22226" y="1493"/>
                  </a:lnTo>
                  <a:lnTo>
                    <a:pt x="21823" y="1271"/>
                  </a:lnTo>
                  <a:lnTo>
                    <a:pt x="21419" y="1070"/>
                  </a:lnTo>
                  <a:lnTo>
                    <a:pt x="20996" y="908"/>
                  </a:lnTo>
                  <a:lnTo>
                    <a:pt x="20572" y="767"/>
                  </a:lnTo>
                  <a:lnTo>
                    <a:pt x="20128" y="646"/>
                  </a:lnTo>
                  <a:lnTo>
                    <a:pt x="19665" y="565"/>
                  </a:lnTo>
                  <a:lnTo>
                    <a:pt x="18797" y="424"/>
                  </a:lnTo>
                  <a:lnTo>
                    <a:pt x="17970" y="303"/>
                  </a:lnTo>
                  <a:lnTo>
                    <a:pt x="17164" y="202"/>
                  </a:lnTo>
                  <a:lnTo>
                    <a:pt x="16397" y="122"/>
                  </a:lnTo>
                  <a:lnTo>
                    <a:pt x="15631" y="61"/>
                  </a:lnTo>
                  <a:lnTo>
                    <a:pt x="14905" y="21"/>
                  </a:lnTo>
                  <a:lnTo>
                    <a:pt x="14199" y="1"/>
                  </a:lnTo>
                  <a:close/>
                </a:path>
              </a:pathLst>
            </a:custGeom>
            <a:solidFill>
              <a:schemeClr val="accent5"/>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nvGrpSpPr>
            <p:cNvPr id="3705" name="Google Shape;3705;p59"/>
            <p:cNvGrpSpPr/>
            <p:nvPr/>
          </p:nvGrpSpPr>
          <p:grpSpPr>
            <a:xfrm rot="10800000">
              <a:off x="2649462" y="141085"/>
              <a:ext cx="2650309" cy="2591091"/>
              <a:chOff x="6012925" y="2964625"/>
              <a:chExt cx="1341725" cy="1009975"/>
            </a:xfrm>
          </p:grpSpPr>
          <p:sp>
            <p:nvSpPr>
              <p:cNvPr id="3706" name="Google Shape;3706;p59"/>
              <p:cNvSpPr/>
              <p:nvPr/>
            </p:nvSpPr>
            <p:spPr>
              <a:xfrm>
                <a:off x="7165050" y="2964625"/>
                <a:ext cx="189600" cy="218350"/>
              </a:xfrm>
              <a:custGeom>
                <a:avLst/>
                <a:gdLst/>
                <a:ahLst/>
                <a:cxnLst/>
                <a:rect l="l" t="t" r="r" b="b"/>
                <a:pathLst>
                  <a:path w="7584" h="8734" extrusionOk="0">
                    <a:moveTo>
                      <a:pt x="545" y="1"/>
                    </a:moveTo>
                    <a:lnTo>
                      <a:pt x="424" y="41"/>
                    </a:lnTo>
                    <a:lnTo>
                      <a:pt x="323" y="102"/>
                    </a:lnTo>
                    <a:lnTo>
                      <a:pt x="243" y="182"/>
                    </a:lnTo>
                    <a:lnTo>
                      <a:pt x="162" y="283"/>
                    </a:lnTo>
                    <a:lnTo>
                      <a:pt x="101" y="384"/>
                    </a:lnTo>
                    <a:lnTo>
                      <a:pt x="41" y="505"/>
                    </a:lnTo>
                    <a:lnTo>
                      <a:pt x="21" y="626"/>
                    </a:lnTo>
                    <a:lnTo>
                      <a:pt x="0" y="787"/>
                    </a:lnTo>
                    <a:lnTo>
                      <a:pt x="41" y="969"/>
                    </a:lnTo>
                    <a:lnTo>
                      <a:pt x="121" y="1150"/>
                    </a:lnTo>
                    <a:lnTo>
                      <a:pt x="222" y="1372"/>
                    </a:lnTo>
                    <a:lnTo>
                      <a:pt x="404" y="1635"/>
                    </a:lnTo>
                    <a:lnTo>
                      <a:pt x="626" y="1917"/>
                    </a:lnTo>
                    <a:lnTo>
                      <a:pt x="908" y="2219"/>
                    </a:lnTo>
                    <a:lnTo>
                      <a:pt x="1251" y="2582"/>
                    </a:lnTo>
                    <a:lnTo>
                      <a:pt x="1695" y="2966"/>
                    </a:lnTo>
                    <a:lnTo>
                      <a:pt x="2199" y="3389"/>
                    </a:lnTo>
                    <a:lnTo>
                      <a:pt x="2784" y="3853"/>
                    </a:lnTo>
                    <a:lnTo>
                      <a:pt x="3207" y="4236"/>
                    </a:lnTo>
                    <a:lnTo>
                      <a:pt x="3631" y="4660"/>
                    </a:lnTo>
                    <a:lnTo>
                      <a:pt x="4034" y="5104"/>
                    </a:lnTo>
                    <a:lnTo>
                      <a:pt x="4438" y="5567"/>
                    </a:lnTo>
                    <a:lnTo>
                      <a:pt x="5184" y="6475"/>
                    </a:lnTo>
                    <a:lnTo>
                      <a:pt x="5849" y="7322"/>
                    </a:lnTo>
                    <a:lnTo>
                      <a:pt x="6434" y="8028"/>
                    </a:lnTo>
                    <a:lnTo>
                      <a:pt x="6676" y="8310"/>
                    </a:lnTo>
                    <a:lnTo>
                      <a:pt x="6918" y="8532"/>
                    </a:lnTo>
                    <a:lnTo>
                      <a:pt x="7120" y="8673"/>
                    </a:lnTo>
                    <a:lnTo>
                      <a:pt x="7201" y="8714"/>
                    </a:lnTo>
                    <a:lnTo>
                      <a:pt x="7281" y="8734"/>
                    </a:lnTo>
                    <a:lnTo>
                      <a:pt x="7362" y="8734"/>
                    </a:lnTo>
                    <a:lnTo>
                      <a:pt x="7423" y="8714"/>
                    </a:lnTo>
                    <a:lnTo>
                      <a:pt x="7483" y="8653"/>
                    </a:lnTo>
                    <a:lnTo>
                      <a:pt x="7523" y="8573"/>
                    </a:lnTo>
                    <a:lnTo>
                      <a:pt x="7564" y="8472"/>
                    </a:lnTo>
                    <a:lnTo>
                      <a:pt x="7584" y="8351"/>
                    </a:lnTo>
                    <a:lnTo>
                      <a:pt x="7584" y="8230"/>
                    </a:lnTo>
                    <a:lnTo>
                      <a:pt x="7564" y="8088"/>
                    </a:lnTo>
                    <a:lnTo>
                      <a:pt x="7483" y="7766"/>
                    </a:lnTo>
                    <a:lnTo>
                      <a:pt x="7342" y="7403"/>
                    </a:lnTo>
                    <a:lnTo>
                      <a:pt x="7160" y="6999"/>
                    </a:lnTo>
                    <a:lnTo>
                      <a:pt x="6939" y="6576"/>
                    </a:lnTo>
                    <a:lnTo>
                      <a:pt x="6676" y="6132"/>
                    </a:lnTo>
                    <a:lnTo>
                      <a:pt x="6374" y="5668"/>
                    </a:lnTo>
                    <a:lnTo>
                      <a:pt x="6071" y="5184"/>
                    </a:lnTo>
                    <a:lnTo>
                      <a:pt x="5749" y="4700"/>
                    </a:lnTo>
                    <a:lnTo>
                      <a:pt x="5063" y="3772"/>
                    </a:lnTo>
                    <a:lnTo>
                      <a:pt x="4397" y="2925"/>
                    </a:lnTo>
                    <a:lnTo>
                      <a:pt x="3812" y="2199"/>
                    </a:lnTo>
                    <a:lnTo>
                      <a:pt x="3550" y="1897"/>
                    </a:lnTo>
                    <a:lnTo>
                      <a:pt x="3288" y="1594"/>
                    </a:lnTo>
                    <a:lnTo>
                      <a:pt x="3006" y="1332"/>
                    </a:lnTo>
                    <a:lnTo>
                      <a:pt x="2743" y="1090"/>
                    </a:lnTo>
                    <a:lnTo>
                      <a:pt x="2481" y="868"/>
                    </a:lnTo>
                    <a:lnTo>
                      <a:pt x="2219" y="687"/>
                    </a:lnTo>
                    <a:lnTo>
                      <a:pt x="1957" y="505"/>
                    </a:lnTo>
                    <a:lnTo>
                      <a:pt x="1715" y="364"/>
                    </a:lnTo>
                    <a:lnTo>
                      <a:pt x="1473" y="243"/>
                    </a:lnTo>
                    <a:lnTo>
                      <a:pt x="1271" y="142"/>
                    </a:lnTo>
                    <a:lnTo>
                      <a:pt x="1049" y="61"/>
                    </a:lnTo>
                    <a:lnTo>
                      <a:pt x="868" y="21"/>
                    </a:lnTo>
                    <a:lnTo>
                      <a:pt x="706" y="1"/>
                    </a:lnTo>
                    <a:close/>
                  </a:path>
                </a:pathLst>
              </a:custGeom>
              <a:solidFill>
                <a:schemeClr val="accent5"/>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707" name="Google Shape;3707;p59"/>
              <p:cNvSpPr/>
              <p:nvPr/>
            </p:nvSpPr>
            <p:spPr>
              <a:xfrm>
                <a:off x="6116275" y="3023125"/>
                <a:ext cx="172475" cy="132125"/>
              </a:xfrm>
              <a:custGeom>
                <a:avLst/>
                <a:gdLst/>
                <a:ahLst/>
                <a:cxnLst/>
                <a:rect l="l" t="t" r="r" b="b"/>
                <a:pathLst>
                  <a:path w="6899" h="5285" extrusionOk="0">
                    <a:moveTo>
                      <a:pt x="5386" y="0"/>
                    </a:moveTo>
                    <a:lnTo>
                      <a:pt x="5063" y="21"/>
                    </a:lnTo>
                    <a:lnTo>
                      <a:pt x="4720" y="81"/>
                    </a:lnTo>
                    <a:lnTo>
                      <a:pt x="4357" y="162"/>
                    </a:lnTo>
                    <a:lnTo>
                      <a:pt x="3974" y="283"/>
                    </a:lnTo>
                    <a:lnTo>
                      <a:pt x="3591" y="444"/>
                    </a:lnTo>
                    <a:lnTo>
                      <a:pt x="3207" y="626"/>
                    </a:lnTo>
                    <a:lnTo>
                      <a:pt x="2804" y="827"/>
                    </a:lnTo>
                    <a:lnTo>
                      <a:pt x="2401" y="1090"/>
                    </a:lnTo>
                    <a:lnTo>
                      <a:pt x="1997" y="1372"/>
                    </a:lnTo>
                    <a:lnTo>
                      <a:pt x="1796" y="1533"/>
                    </a:lnTo>
                    <a:lnTo>
                      <a:pt x="1614" y="1695"/>
                    </a:lnTo>
                    <a:lnTo>
                      <a:pt x="1271" y="2017"/>
                    </a:lnTo>
                    <a:lnTo>
                      <a:pt x="969" y="2380"/>
                    </a:lnTo>
                    <a:lnTo>
                      <a:pt x="707" y="2743"/>
                    </a:lnTo>
                    <a:lnTo>
                      <a:pt x="485" y="3106"/>
                    </a:lnTo>
                    <a:lnTo>
                      <a:pt x="323" y="3469"/>
                    </a:lnTo>
                    <a:lnTo>
                      <a:pt x="182" y="3812"/>
                    </a:lnTo>
                    <a:lnTo>
                      <a:pt x="81" y="4135"/>
                    </a:lnTo>
                    <a:lnTo>
                      <a:pt x="21" y="4438"/>
                    </a:lnTo>
                    <a:lnTo>
                      <a:pt x="1" y="4700"/>
                    </a:lnTo>
                    <a:lnTo>
                      <a:pt x="1" y="4922"/>
                    </a:lnTo>
                    <a:lnTo>
                      <a:pt x="61" y="5103"/>
                    </a:lnTo>
                    <a:lnTo>
                      <a:pt x="81" y="5164"/>
                    </a:lnTo>
                    <a:lnTo>
                      <a:pt x="122" y="5224"/>
                    </a:lnTo>
                    <a:lnTo>
                      <a:pt x="182" y="5264"/>
                    </a:lnTo>
                    <a:lnTo>
                      <a:pt x="243" y="5285"/>
                    </a:lnTo>
                    <a:lnTo>
                      <a:pt x="384" y="5285"/>
                    </a:lnTo>
                    <a:lnTo>
                      <a:pt x="485" y="5244"/>
                    </a:lnTo>
                    <a:lnTo>
                      <a:pt x="565" y="5184"/>
                    </a:lnTo>
                    <a:lnTo>
                      <a:pt x="767" y="5043"/>
                    </a:lnTo>
                    <a:lnTo>
                      <a:pt x="989" y="4861"/>
                    </a:lnTo>
                    <a:lnTo>
                      <a:pt x="1493" y="4377"/>
                    </a:lnTo>
                    <a:lnTo>
                      <a:pt x="2078" y="3792"/>
                    </a:lnTo>
                    <a:lnTo>
                      <a:pt x="2401" y="3469"/>
                    </a:lnTo>
                    <a:lnTo>
                      <a:pt x="2764" y="3127"/>
                    </a:lnTo>
                    <a:lnTo>
                      <a:pt x="3167" y="2804"/>
                    </a:lnTo>
                    <a:lnTo>
                      <a:pt x="3591" y="2461"/>
                    </a:lnTo>
                    <a:lnTo>
                      <a:pt x="4034" y="2118"/>
                    </a:lnTo>
                    <a:lnTo>
                      <a:pt x="4539" y="1795"/>
                    </a:lnTo>
                    <a:lnTo>
                      <a:pt x="5063" y="1493"/>
                    </a:lnTo>
                    <a:lnTo>
                      <a:pt x="5628" y="1190"/>
                    </a:lnTo>
                    <a:lnTo>
                      <a:pt x="6253" y="928"/>
                    </a:lnTo>
                    <a:lnTo>
                      <a:pt x="6898" y="686"/>
                    </a:lnTo>
                    <a:lnTo>
                      <a:pt x="6838" y="585"/>
                    </a:lnTo>
                    <a:lnTo>
                      <a:pt x="6777" y="505"/>
                    </a:lnTo>
                    <a:lnTo>
                      <a:pt x="6616" y="343"/>
                    </a:lnTo>
                    <a:lnTo>
                      <a:pt x="6434" y="202"/>
                    </a:lnTo>
                    <a:lnTo>
                      <a:pt x="6213" y="101"/>
                    </a:lnTo>
                    <a:lnTo>
                      <a:pt x="5971" y="41"/>
                    </a:lnTo>
                    <a:lnTo>
                      <a:pt x="5688" y="0"/>
                    </a:lnTo>
                    <a:close/>
                  </a:path>
                </a:pathLst>
              </a:custGeom>
              <a:solidFill>
                <a:schemeClr val="accent5"/>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708" name="Google Shape;3708;p59"/>
              <p:cNvSpPr/>
              <p:nvPr/>
            </p:nvSpPr>
            <p:spPr>
              <a:xfrm>
                <a:off x="6524700" y="3909025"/>
                <a:ext cx="511300" cy="65575"/>
              </a:xfrm>
              <a:custGeom>
                <a:avLst/>
                <a:gdLst/>
                <a:ahLst/>
                <a:cxnLst/>
                <a:rect l="l" t="t" r="r" b="b"/>
                <a:pathLst>
                  <a:path w="20452" h="2623" extrusionOk="0">
                    <a:moveTo>
                      <a:pt x="19806" y="1"/>
                    </a:moveTo>
                    <a:lnTo>
                      <a:pt x="19342" y="41"/>
                    </a:lnTo>
                    <a:lnTo>
                      <a:pt x="18757" y="142"/>
                    </a:lnTo>
                    <a:lnTo>
                      <a:pt x="18051" y="283"/>
                    </a:lnTo>
                    <a:lnTo>
                      <a:pt x="17325" y="384"/>
                    </a:lnTo>
                    <a:lnTo>
                      <a:pt x="16539" y="505"/>
                    </a:lnTo>
                    <a:lnTo>
                      <a:pt x="15712" y="586"/>
                    </a:lnTo>
                    <a:lnTo>
                      <a:pt x="14824" y="666"/>
                    </a:lnTo>
                    <a:lnTo>
                      <a:pt x="13896" y="727"/>
                    </a:lnTo>
                    <a:lnTo>
                      <a:pt x="12928" y="787"/>
                    </a:lnTo>
                    <a:lnTo>
                      <a:pt x="11920" y="807"/>
                    </a:lnTo>
                    <a:lnTo>
                      <a:pt x="10851" y="828"/>
                    </a:lnTo>
                    <a:lnTo>
                      <a:pt x="9742" y="828"/>
                    </a:lnTo>
                    <a:lnTo>
                      <a:pt x="8592" y="807"/>
                    </a:lnTo>
                    <a:lnTo>
                      <a:pt x="7382" y="767"/>
                    </a:lnTo>
                    <a:lnTo>
                      <a:pt x="6152" y="707"/>
                    </a:lnTo>
                    <a:lnTo>
                      <a:pt x="4861" y="606"/>
                    </a:lnTo>
                    <a:lnTo>
                      <a:pt x="3530" y="505"/>
                    </a:lnTo>
                    <a:lnTo>
                      <a:pt x="2158" y="384"/>
                    </a:lnTo>
                    <a:lnTo>
                      <a:pt x="1614" y="344"/>
                    </a:lnTo>
                    <a:lnTo>
                      <a:pt x="1150" y="344"/>
                    </a:lnTo>
                    <a:lnTo>
                      <a:pt x="767" y="384"/>
                    </a:lnTo>
                    <a:lnTo>
                      <a:pt x="444" y="444"/>
                    </a:lnTo>
                    <a:lnTo>
                      <a:pt x="323" y="505"/>
                    </a:lnTo>
                    <a:lnTo>
                      <a:pt x="222" y="545"/>
                    </a:lnTo>
                    <a:lnTo>
                      <a:pt x="141" y="606"/>
                    </a:lnTo>
                    <a:lnTo>
                      <a:pt x="61" y="666"/>
                    </a:lnTo>
                    <a:lnTo>
                      <a:pt x="20" y="747"/>
                    </a:lnTo>
                    <a:lnTo>
                      <a:pt x="0" y="807"/>
                    </a:lnTo>
                    <a:lnTo>
                      <a:pt x="0" y="888"/>
                    </a:lnTo>
                    <a:lnTo>
                      <a:pt x="20" y="969"/>
                    </a:lnTo>
                    <a:lnTo>
                      <a:pt x="41" y="1050"/>
                    </a:lnTo>
                    <a:lnTo>
                      <a:pt x="101" y="1130"/>
                    </a:lnTo>
                    <a:lnTo>
                      <a:pt x="182" y="1211"/>
                    </a:lnTo>
                    <a:lnTo>
                      <a:pt x="283" y="1292"/>
                    </a:lnTo>
                    <a:lnTo>
                      <a:pt x="404" y="1372"/>
                    </a:lnTo>
                    <a:lnTo>
                      <a:pt x="545" y="1453"/>
                    </a:lnTo>
                    <a:lnTo>
                      <a:pt x="888" y="1614"/>
                    </a:lnTo>
                    <a:lnTo>
                      <a:pt x="1331" y="1776"/>
                    </a:lnTo>
                    <a:lnTo>
                      <a:pt x="1856" y="1897"/>
                    </a:lnTo>
                    <a:lnTo>
                      <a:pt x="2461" y="2018"/>
                    </a:lnTo>
                    <a:lnTo>
                      <a:pt x="3167" y="2098"/>
                    </a:lnTo>
                    <a:lnTo>
                      <a:pt x="4659" y="2260"/>
                    </a:lnTo>
                    <a:lnTo>
                      <a:pt x="6172" y="2401"/>
                    </a:lnTo>
                    <a:lnTo>
                      <a:pt x="7685" y="2522"/>
                    </a:lnTo>
                    <a:lnTo>
                      <a:pt x="9197" y="2603"/>
                    </a:lnTo>
                    <a:lnTo>
                      <a:pt x="9964" y="2623"/>
                    </a:lnTo>
                    <a:lnTo>
                      <a:pt x="11517" y="2623"/>
                    </a:lnTo>
                    <a:lnTo>
                      <a:pt x="12303" y="2582"/>
                    </a:lnTo>
                    <a:lnTo>
                      <a:pt x="13090" y="2542"/>
                    </a:lnTo>
                    <a:lnTo>
                      <a:pt x="13876" y="2481"/>
                    </a:lnTo>
                    <a:lnTo>
                      <a:pt x="14683" y="2381"/>
                    </a:lnTo>
                    <a:lnTo>
                      <a:pt x="15490" y="2280"/>
                    </a:lnTo>
                    <a:lnTo>
                      <a:pt x="16276" y="2139"/>
                    </a:lnTo>
                    <a:lnTo>
                      <a:pt x="17023" y="1957"/>
                    </a:lnTo>
                    <a:lnTo>
                      <a:pt x="17708" y="1776"/>
                    </a:lnTo>
                    <a:lnTo>
                      <a:pt x="18334" y="1554"/>
                    </a:lnTo>
                    <a:lnTo>
                      <a:pt x="18898" y="1332"/>
                    </a:lnTo>
                    <a:lnTo>
                      <a:pt x="19362" y="1110"/>
                    </a:lnTo>
                    <a:lnTo>
                      <a:pt x="19766" y="888"/>
                    </a:lnTo>
                    <a:lnTo>
                      <a:pt x="20088" y="686"/>
                    </a:lnTo>
                    <a:lnTo>
                      <a:pt x="20310" y="485"/>
                    </a:lnTo>
                    <a:lnTo>
                      <a:pt x="20371" y="404"/>
                    </a:lnTo>
                    <a:lnTo>
                      <a:pt x="20431" y="323"/>
                    </a:lnTo>
                    <a:lnTo>
                      <a:pt x="20451" y="243"/>
                    </a:lnTo>
                    <a:lnTo>
                      <a:pt x="20451" y="182"/>
                    </a:lnTo>
                    <a:lnTo>
                      <a:pt x="20411" y="122"/>
                    </a:lnTo>
                    <a:lnTo>
                      <a:pt x="20350" y="81"/>
                    </a:lnTo>
                    <a:lnTo>
                      <a:pt x="20270" y="41"/>
                    </a:lnTo>
                    <a:lnTo>
                      <a:pt x="20149" y="21"/>
                    </a:lnTo>
                    <a:lnTo>
                      <a:pt x="19987" y="1"/>
                    </a:lnTo>
                    <a:close/>
                  </a:path>
                </a:pathLst>
              </a:custGeom>
              <a:solidFill>
                <a:schemeClr val="accent5"/>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709" name="Google Shape;3709;p59"/>
              <p:cNvSpPr/>
              <p:nvPr/>
            </p:nvSpPr>
            <p:spPr>
              <a:xfrm>
                <a:off x="6012925" y="3613050"/>
                <a:ext cx="210775" cy="250125"/>
              </a:xfrm>
              <a:custGeom>
                <a:avLst/>
                <a:gdLst/>
                <a:ahLst/>
                <a:cxnLst/>
                <a:rect l="l" t="t" r="r" b="b"/>
                <a:pathLst>
                  <a:path w="8431" h="10005" extrusionOk="0">
                    <a:moveTo>
                      <a:pt x="101" y="1"/>
                    </a:moveTo>
                    <a:lnTo>
                      <a:pt x="61" y="485"/>
                    </a:lnTo>
                    <a:lnTo>
                      <a:pt x="20" y="949"/>
                    </a:lnTo>
                    <a:lnTo>
                      <a:pt x="0" y="1413"/>
                    </a:lnTo>
                    <a:lnTo>
                      <a:pt x="20" y="1876"/>
                    </a:lnTo>
                    <a:lnTo>
                      <a:pt x="40" y="2320"/>
                    </a:lnTo>
                    <a:lnTo>
                      <a:pt x="81" y="2744"/>
                    </a:lnTo>
                    <a:lnTo>
                      <a:pt x="141" y="3167"/>
                    </a:lnTo>
                    <a:lnTo>
                      <a:pt x="202" y="3591"/>
                    </a:lnTo>
                    <a:lnTo>
                      <a:pt x="303" y="3994"/>
                    </a:lnTo>
                    <a:lnTo>
                      <a:pt x="424" y="4377"/>
                    </a:lnTo>
                    <a:lnTo>
                      <a:pt x="565" y="4761"/>
                    </a:lnTo>
                    <a:lnTo>
                      <a:pt x="706" y="5144"/>
                    </a:lnTo>
                    <a:lnTo>
                      <a:pt x="887" y="5507"/>
                    </a:lnTo>
                    <a:lnTo>
                      <a:pt x="1089" y="5850"/>
                    </a:lnTo>
                    <a:lnTo>
                      <a:pt x="1311" y="6193"/>
                    </a:lnTo>
                    <a:lnTo>
                      <a:pt x="1553" y="6515"/>
                    </a:lnTo>
                    <a:lnTo>
                      <a:pt x="1795" y="6818"/>
                    </a:lnTo>
                    <a:lnTo>
                      <a:pt x="2077" y="7120"/>
                    </a:lnTo>
                    <a:lnTo>
                      <a:pt x="2380" y="7423"/>
                    </a:lnTo>
                    <a:lnTo>
                      <a:pt x="2723" y="7705"/>
                    </a:lnTo>
                    <a:lnTo>
                      <a:pt x="3066" y="7967"/>
                    </a:lnTo>
                    <a:lnTo>
                      <a:pt x="3429" y="8209"/>
                    </a:lnTo>
                    <a:lnTo>
                      <a:pt x="3832" y="8451"/>
                    </a:lnTo>
                    <a:lnTo>
                      <a:pt x="4235" y="8673"/>
                    </a:lnTo>
                    <a:lnTo>
                      <a:pt x="4679" y="8895"/>
                    </a:lnTo>
                    <a:lnTo>
                      <a:pt x="5143" y="9097"/>
                    </a:lnTo>
                    <a:lnTo>
                      <a:pt x="5627" y="9278"/>
                    </a:lnTo>
                    <a:lnTo>
                      <a:pt x="6131" y="9440"/>
                    </a:lnTo>
                    <a:lnTo>
                      <a:pt x="6676" y="9601"/>
                    </a:lnTo>
                    <a:lnTo>
                      <a:pt x="7241" y="9742"/>
                    </a:lnTo>
                    <a:lnTo>
                      <a:pt x="7825" y="9883"/>
                    </a:lnTo>
                    <a:lnTo>
                      <a:pt x="8431" y="10004"/>
                    </a:lnTo>
                    <a:lnTo>
                      <a:pt x="7785" y="9641"/>
                    </a:lnTo>
                    <a:lnTo>
                      <a:pt x="7180" y="9278"/>
                    </a:lnTo>
                    <a:lnTo>
                      <a:pt x="6595" y="8895"/>
                    </a:lnTo>
                    <a:lnTo>
                      <a:pt x="6051" y="8512"/>
                    </a:lnTo>
                    <a:lnTo>
                      <a:pt x="5526" y="8109"/>
                    </a:lnTo>
                    <a:lnTo>
                      <a:pt x="5042" y="7705"/>
                    </a:lnTo>
                    <a:lnTo>
                      <a:pt x="4598" y="7282"/>
                    </a:lnTo>
                    <a:lnTo>
                      <a:pt x="4155" y="6878"/>
                    </a:lnTo>
                    <a:lnTo>
                      <a:pt x="3751" y="6455"/>
                    </a:lnTo>
                    <a:lnTo>
                      <a:pt x="3388" y="6031"/>
                    </a:lnTo>
                    <a:lnTo>
                      <a:pt x="3025" y="5608"/>
                    </a:lnTo>
                    <a:lnTo>
                      <a:pt x="2703" y="5204"/>
                    </a:lnTo>
                    <a:lnTo>
                      <a:pt x="2400" y="4801"/>
                    </a:lnTo>
                    <a:lnTo>
                      <a:pt x="2118" y="4398"/>
                    </a:lnTo>
                    <a:lnTo>
                      <a:pt x="1856" y="3994"/>
                    </a:lnTo>
                    <a:lnTo>
                      <a:pt x="1634" y="3611"/>
                    </a:lnTo>
                    <a:lnTo>
                      <a:pt x="1210" y="2865"/>
                    </a:lnTo>
                    <a:lnTo>
                      <a:pt x="887" y="2179"/>
                    </a:lnTo>
                    <a:lnTo>
                      <a:pt x="605" y="1574"/>
                    </a:lnTo>
                    <a:lnTo>
                      <a:pt x="403" y="1029"/>
                    </a:lnTo>
                    <a:lnTo>
                      <a:pt x="262" y="606"/>
                    </a:lnTo>
                    <a:lnTo>
                      <a:pt x="161" y="263"/>
                    </a:lnTo>
                    <a:lnTo>
                      <a:pt x="101" y="1"/>
                    </a:lnTo>
                    <a:close/>
                  </a:path>
                </a:pathLst>
              </a:custGeom>
              <a:solidFill>
                <a:schemeClr val="accent5"/>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grpSp>
      <p:sp>
        <p:nvSpPr>
          <p:cNvPr id="3711" name="Google Shape;3711;p59"/>
          <p:cNvSpPr txBox="1">
            <a:spLocks noGrp="1"/>
          </p:cNvSpPr>
          <p:nvPr>
            <p:ph type="title"/>
          </p:nvPr>
        </p:nvSpPr>
        <p:spPr>
          <a:xfrm>
            <a:off x="5510827" y="3190731"/>
            <a:ext cx="5506411" cy="1658400"/>
          </a:xfrm>
          <a:prstGeom prst="rect">
            <a:avLst/>
          </a:prstGeom>
        </p:spPr>
        <p:txBody>
          <a:bodyPr spcFirstLastPara="1" wrap="square" lIns="121900" tIns="121900" rIns="121900" bIns="121900" anchor="ctr" anchorCtr="0">
            <a:noAutofit/>
          </a:bodyPr>
          <a:lstStyle/>
          <a:p>
            <a:pPr algn="ctr"/>
            <a:r>
              <a:rPr lang="en-US" sz="11500" dirty="0"/>
              <a:t>KHÁM PHÁ</a:t>
            </a:r>
            <a:endParaRPr sz="11500" dirty="0"/>
          </a:p>
        </p:txBody>
      </p:sp>
      <p:grpSp>
        <p:nvGrpSpPr>
          <p:cNvPr id="3714" name="Google Shape;3714;p59"/>
          <p:cNvGrpSpPr/>
          <p:nvPr/>
        </p:nvGrpSpPr>
        <p:grpSpPr>
          <a:xfrm rot="3427686">
            <a:off x="4750775" y="535692"/>
            <a:ext cx="1326316" cy="1326501"/>
            <a:chOff x="1460350" y="2402425"/>
            <a:chExt cx="208950" cy="208950"/>
          </a:xfrm>
        </p:grpSpPr>
        <p:sp>
          <p:nvSpPr>
            <p:cNvPr id="3715" name="Google Shape;3715;p59"/>
            <p:cNvSpPr/>
            <p:nvPr/>
          </p:nvSpPr>
          <p:spPr>
            <a:xfrm>
              <a:off x="1460350" y="2402425"/>
              <a:ext cx="208950" cy="208950"/>
            </a:xfrm>
            <a:custGeom>
              <a:avLst/>
              <a:gdLst/>
              <a:ahLst/>
              <a:cxnLst/>
              <a:rect l="l" t="t" r="r" b="b"/>
              <a:pathLst>
                <a:path w="8358" h="8358" extrusionOk="0">
                  <a:moveTo>
                    <a:pt x="4035" y="1"/>
                  </a:moveTo>
                  <a:lnTo>
                    <a:pt x="3651" y="49"/>
                  </a:lnTo>
                  <a:lnTo>
                    <a:pt x="3218" y="97"/>
                  </a:lnTo>
                  <a:lnTo>
                    <a:pt x="2786" y="241"/>
                  </a:lnTo>
                  <a:lnTo>
                    <a:pt x="2402" y="385"/>
                  </a:lnTo>
                  <a:lnTo>
                    <a:pt x="2066" y="577"/>
                  </a:lnTo>
                  <a:lnTo>
                    <a:pt x="1682" y="817"/>
                  </a:lnTo>
                  <a:lnTo>
                    <a:pt x="1393" y="1058"/>
                  </a:lnTo>
                  <a:lnTo>
                    <a:pt x="1105" y="1346"/>
                  </a:lnTo>
                  <a:lnTo>
                    <a:pt x="865" y="1634"/>
                  </a:lnTo>
                  <a:lnTo>
                    <a:pt x="625" y="1970"/>
                  </a:lnTo>
                  <a:lnTo>
                    <a:pt x="433" y="2354"/>
                  </a:lnTo>
                  <a:lnTo>
                    <a:pt x="241" y="2690"/>
                  </a:lnTo>
                  <a:lnTo>
                    <a:pt x="145" y="3075"/>
                  </a:lnTo>
                  <a:lnTo>
                    <a:pt x="49" y="3459"/>
                  </a:lnTo>
                  <a:lnTo>
                    <a:pt x="1" y="3891"/>
                  </a:lnTo>
                  <a:lnTo>
                    <a:pt x="1" y="4323"/>
                  </a:lnTo>
                  <a:lnTo>
                    <a:pt x="49" y="4707"/>
                  </a:lnTo>
                  <a:lnTo>
                    <a:pt x="97" y="5140"/>
                  </a:lnTo>
                  <a:lnTo>
                    <a:pt x="241" y="5572"/>
                  </a:lnTo>
                  <a:lnTo>
                    <a:pt x="385" y="5956"/>
                  </a:lnTo>
                  <a:lnTo>
                    <a:pt x="577" y="6292"/>
                  </a:lnTo>
                  <a:lnTo>
                    <a:pt x="817" y="6628"/>
                  </a:lnTo>
                  <a:lnTo>
                    <a:pt x="1057" y="6965"/>
                  </a:lnTo>
                  <a:lnTo>
                    <a:pt x="1345" y="7253"/>
                  </a:lnTo>
                  <a:lnTo>
                    <a:pt x="1634" y="7493"/>
                  </a:lnTo>
                  <a:lnTo>
                    <a:pt x="1970" y="7733"/>
                  </a:lnTo>
                  <a:lnTo>
                    <a:pt x="2306" y="7925"/>
                  </a:lnTo>
                  <a:lnTo>
                    <a:pt x="2690" y="8069"/>
                  </a:lnTo>
                  <a:lnTo>
                    <a:pt x="3074" y="8213"/>
                  </a:lnTo>
                  <a:lnTo>
                    <a:pt x="3458" y="8309"/>
                  </a:lnTo>
                  <a:lnTo>
                    <a:pt x="3891" y="8357"/>
                  </a:lnTo>
                  <a:lnTo>
                    <a:pt x="4275" y="8357"/>
                  </a:lnTo>
                  <a:lnTo>
                    <a:pt x="4707" y="8309"/>
                  </a:lnTo>
                  <a:lnTo>
                    <a:pt x="5139" y="8261"/>
                  </a:lnTo>
                  <a:lnTo>
                    <a:pt x="5524" y="8117"/>
                  </a:lnTo>
                  <a:lnTo>
                    <a:pt x="5956" y="7973"/>
                  </a:lnTo>
                  <a:lnTo>
                    <a:pt x="6292" y="7781"/>
                  </a:lnTo>
                  <a:lnTo>
                    <a:pt x="6628" y="7541"/>
                  </a:lnTo>
                  <a:lnTo>
                    <a:pt x="6964" y="7301"/>
                  </a:lnTo>
                  <a:lnTo>
                    <a:pt x="7252" y="7013"/>
                  </a:lnTo>
                  <a:lnTo>
                    <a:pt x="7493" y="6724"/>
                  </a:lnTo>
                  <a:lnTo>
                    <a:pt x="7733" y="6388"/>
                  </a:lnTo>
                  <a:lnTo>
                    <a:pt x="7925" y="6004"/>
                  </a:lnTo>
                  <a:lnTo>
                    <a:pt x="8069" y="5668"/>
                  </a:lnTo>
                  <a:lnTo>
                    <a:pt x="8213" y="5284"/>
                  </a:lnTo>
                  <a:lnTo>
                    <a:pt x="8309" y="4900"/>
                  </a:lnTo>
                  <a:lnTo>
                    <a:pt x="8357" y="4467"/>
                  </a:lnTo>
                  <a:lnTo>
                    <a:pt x="8357" y="4035"/>
                  </a:lnTo>
                  <a:lnTo>
                    <a:pt x="8309" y="3651"/>
                  </a:lnTo>
                  <a:lnTo>
                    <a:pt x="8261" y="3219"/>
                  </a:lnTo>
                  <a:lnTo>
                    <a:pt x="8117" y="2786"/>
                  </a:lnTo>
                  <a:lnTo>
                    <a:pt x="7973" y="2402"/>
                  </a:lnTo>
                  <a:lnTo>
                    <a:pt x="7781" y="2066"/>
                  </a:lnTo>
                  <a:lnTo>
                    <a:pt x="7541" y="1730"/>
                  </a:lnTo>
                  <a:lnTo>
                    <a:pt x="7300" y="1394"/>
                  </a:lnTo>
                  <a:lnTo>
                    <a:pt x="7012" y="1106"/>
                  </a:lnTo>
                  <a:lnTo>
                    <a:pt x="6724" y="865"/>
                  </a:lnTo>
                  <a:lnTo>
                    <a:pt x="6388" y="625"/>
                  </a:lnTo>
                  <a:lnTo>
                    <a:pt x="6004" y="433"/>
                  </a:lnTo>
                  <a:lnTo>
                    <a:pt x="5668" y="289"/>
                  </a:lnTo>
                  <a:lnTo>
                    <a:pt x="5283" y="145"/>
                  </a:lnTo>
                  <a:lnTo>
                    <a:pt x="4851" y="49"/>
                  </a:lnTo>
                  <a:lnTo>
                    <a:pt x="4467" y="1"/>
                  </a:lnTo>
                  <a:close/>
                </a:path>
              </a:pathLst>
            </a:custGeom>
            <a:solidFill>
              <a:schemeClr val="l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716" name="Google Shape;3716;p59"/>
            <p:cNvSpPr/>
            <p:nvPr/>
          </p:nvSpPr>
          <p:spPr>
            <a:xfrm>
              <a:off x="1460350" y="2402425"/>
              <a:ext cx="208950" cy="208950"/>
            </a:xfrm>
            <a:custGeom>
              <a:avLst/>
              <a:gdLst/>
              <a:ahLst/>
              <a:cxnLst/>
              <a:rect l="l" t="t" r="r" b="b"/>
              <a:pathLst>
                <a:path w="8358" h="8358" fill="none" extrusionOk="0">
                  <a:moveTo>
                    <a:pt x="8261" y="3219"/>
                  </a:moveTo>
                  <a:lnTo>
                    <a:pt x="8261" y="3219"/>
                  </a:lnTo>
                  <a:lnTo>
                    <a:pt x="8309" y="3651"/>
                  </a:lnTo>
                  <a:lnTo>
                    <a:pt x="8357" y="4035"/>
                  </a:lnTo>
                  <a:lnTo>
                    <a:pt x="8357" y="4467"/>
                  </a:lnTo>
                  <a:lnTo>
                    <a:pt x="8309" y="4900"/>
                  </a:lnTo>
                  <a:lnTo>
                    <a:pt x="8213" y="5284"/>
                  </a:lnTo>
                  <a:lnTo>
                    <a:pt x="8069" y="5668"/>
                  </a:lnTo>
                  <a:lnTo>
                    <a:pt x="7925" y="6004"/>
                  </a:lnTo>
                  <a:lnTo>
                    <a:pt x="7733" y="6388"/>
                  </a:lnTo>
                  <a:lnTo>
                    <a:pt x="7493" y="6724"/>
                  </a:lnTo>
                  <a:lnTo>
                    <a:pt x="7252" y="7013"/>
                  </a:lnTo>
                  <a:lnTo>
                    <a:pt x="6964" y="7301"/>
                  </a:lnTo>
                  <a:lnTo>
                    <a:pt x="6628" y="7541"/>
                  </a:lnTo>
                  <a:lnTo>
                    <a:pt x="6292" y="7781"/>
                  </a:lnTo>
                  <a:lnTo>
                    <a:pt x="5956" y="7973"/>
                  </a:lnTo>
                  <a:lnTo>
                    <a:pt x="5524" y="8117"/>
                  </a:lnTo>
                  <a:lnTo>
                    <a:pt x="5139" y="8261"/>
                  </a:lnTo>
                  <a:lnTo>
                    <a:pt x="5139" y="8261"/>
                  </a:lnTo>
                  <a:lnTo>
                    <a:pt x="4707" y="8309"/>
                  </a:lnTo>
                  <a:lnTo>
                    <a:pt x="4275" y="8357"/>
                  </a:lnTo>
                  <a:lnTo>
                    <a:pt x="3891" y="8357"/>
                  </a:lnTo>
                  <a:lnTo>
                    <a:pt x="3458" y="8309"/>
                  </a:lnTo>
                  <a:lnTo>
                    <a:pt x="3074" y="8213"/>
                  </a:lnTo>
                  <a:lnTo>
                    <a:pt x="2690" y="8069"/>
                  </a:lnTo>
                  <a:lnTo>
                    <a:pt x="2306" y="7925"/>
                  </a:lnTo>
                  <a:lnTo>
                    <a:pt x="1970" y="7733"/>
                  </a:lnTo>
                  <a:lnTo>
                    <a:pt x="1634" y="7493"/>
                  </a:lnTo>
                  <a:lnTo>
                    <a:pt x="1345" y="7253"/>
                  </a:lnTo>
                  <a:lnTo>
                    <a:pt x="1057" y="6965"/>
                  </a:lnTo>
                  <a:lnTo>
                    <a:pt x="817" y="6628"/>
                  </a:lnTo>
                  <a:lnTo>
                    <a:pt x="577" y="6292"/>
                  </a:lnTo>
                  <a:lnTo>
                    <a:pt x="385" y="5956"/>
                  </a:lnTo>
                  <a:lnTo>
                    <a:pt x="241" y="5572"/>
                  </a:lnTo>
                  <a:lnTo>
                    <a:pt x="97" y="5140"/>
                  </a:lnTo>
                  <a:lnTo>
                    <a:pt x="97" y="5140"/>
                  </a:lnTo>
                  <a:lnTo>
                    <a:pt x="49" y="4707"/>
                  </a:lnTo>
                  <a:lnTo>
                    <a:pt x="1" y="4323"/>
                  </a:lnTo>
                  <a:lnTo>
                    <a:pt x="1" y="3891"/>
                  </a:lnTo>
                  <a:lnTo>
                    <a:pt x="49" y="3459"/>
                  </a:lnTo>
                  <a:lnTo>
                    <a:pt x="145" y="3075"/>
                  </a:lnTo>
                  <a:lnTo>
                    <a:pt x="241" y="2690"/>
                  </a:lnTo>
                  <a:lnTo>
                    <a:pt x="433" y="2354"/>
                  </a:lnTo>
                  <a:lnTo>
                    <a:pt x="625" y="1970"/>
                  </a:lnTo>
                  <a:lnTo>
                    <a:pt x="865" y="1634"/>
                  </a:lnTo>
                  <a:lnTo>
                    <a:pt x="1105" y="1346"/>
                  </a:lnTo>
                  <a:lnTo>
                    <a:pt x="1393" y="1058"/>
                  </a:lnTo>
                  <a:lnTo>
                    <a:pt x="1682" y="817"/>
                  </a:lnTo>
                  <a:lnTo>
                    <a:pt x="2066" y="577"/>
                  </a:lnTo>
                  <a:lnTo>
                    <a:pt x="2402" y="385"/>
                  </a:lnTo>
                  <a:lnTo>
                    <a:pt x="2786" y="241"/>
                  </a:lnTo>
                  <a:lnTo>
                    <a:pt x="3218" y="97"/>
                  </a:lnTo>
                  <a:lnTo>
                    <a:pt x="3218" y="97"/>
                  </a:lnTo>
                  <a:lnTo>
                    <a:pt x="3651" y="49"/>
                  </a:lnTo>
                  <a:lnTo>
                    <a:pt x="4035" y="1"/>
                  </a:lnTo>
                  <a:lnTo>
                    <a:pt x="4467" y="1"/>
                  </a:lnTo>
                  <a:lnTo>
                    <a:pt x="4851" y="49"/>
                  </a:lnTo>
                  <a:lnTo>
                    <a:pt x="5283" y="145"/>
                  </a:lnTo>
                  <a:lnTo>
                    <a:pt x="5668" y="289"/>
                  </a:lnTo>
                  <a:lnTo>
                    <a:pt x="6004" y="433"/>
                  </a:lnTo>
                  <a:lnTo>
                    <a:pt x="6388" y="625"/>
                  </a:lnTo>
                  <a:lnTo>
                    <a:pt x="6724" y="865"/>
                  </a:lnTo>
                  <a:lnTo>
                    <a:pt x="7012" y="1106"/>
                  </a:lnTo>
                  <a:lnTo>
                    <a:pt x="7300" y="1394"/>
                  </a:lnTo>
                  <a:lnTo>
                    <a:pt x="7541" y="1730"/>
                  </a:lnTo>
                  <a:lnTo>
                    <a:pt x="7781" y="2066"/>
                  </a:lnTo>
                  <a:lnTo>
                    <a:pt x="7973" y="2402"/>
                  </a:lnTo>
                  <a:lnTo>
                    <a:pt x="8117" y="2786"/>
                  </a:lnTo>
                  <a:lnTo>
                    <a:pt x="8261" y="3219"/>
                  </a:lnTo>
                </a:path>
              </a:pathLst>
            </a:custGeom>
            <a:no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717" name="Google Shape;3717;p59"/>
            <p:cNvSpPr/>
            <p:nvPr/>
          </p:nvSpPr>
          <p:spPr>
            <a:xfrm>
              <a:off x="1495175" y="2421650"/>
              <a:ext cx="122475" cy="91275"/>
            </a:xfrm>
            <a:custGeom>
              <a:avLst/>
              <a:gdLst/>
              <a:ahLst/>
              <a:cxnLst/>
              <a:rect l="l" t="t" r="r" b="b"/>
              <a:pathLst>
                <a:path w="4899" h="3651" extrusionOk="0">
                  <a:moveTo>
                    <a:pt x="2546" y="192"/>
                  </a:moveTo>
                  <a:lnTo>
                    <a:pt x="2786" y="240"/>
                  </a:lnTo>
                  <a:lnTo>
                    <a:pt x="3026" y="289"/>
                  </a:lnTo>
                  <a:lnTo>
                    <a:pt x="3266" y="385"/>
                  </a:lnTo>
                  <a:lnTo>
                    <a:pt x="3458" y="529"/>
                  </a:lnTo>
                  <a:lnTo>
                    <a:pt x="3554" y="673"/>
                  </a:lnTo>
                  <a:lnTo>
                    <a:pt x="3650" y="865"/>
                  </a:lnTo>
                  <a:lnTo>
                    <a:pt x="3650" y="1057"/>
                  </a:lnTo>
                  <a:lnTo>
                    <a:pt x="3506" y="1249"/>
                  </a:lnTo>
                  <a:lnTo>
                    <a:pt x="3362" y="1393"/>
                  </a:lnTo>
                  <a:lnTo>
                    <a:pt x="3170" y="1537"/>
                  </a:lnTo>
                  <a:lnTo>
                    <a:pt x="2930" y="1585"/>
                  </a:lnTo>
                  <a:lnTo>
                    <a:pt x="2690" y="1633"/>
                  </a:lnTo>
                  <a:lnTo>
                    <a:pt x="2450" y="1585"/>
                  </a:lnTo>
                  <a:lnTo>
                    <a:pt x="2210" y="1537"/>
                  </a:lnTo>
                  <a:lnTo>
                    <a:pt x="1969" y="1441"/>
                  </a:lnTo>
                  <a:lnTo>
                    <a:pt x="1777" y="1297"/>
                  </a:lnTo>
                  <a:lnTo>
                    <a:pt x="1633" y="1105"/>
                  </a:lnTo>
                  <a:lnTo>
                    <a:pt x="1585" y="961"/>
                  </a:lnTo>
                  <a:lnTo>
                    <a:pt x="1585" y="769"/>
                  </a:lnTo>
                  <a:lnTo>
                    <a:pt x="1681" y="577"/>
                  </a:lnTo>
                  <a:lnTo>
                    <a:pt x="1873" y="385"/>
                  </a:lnTo>
                  <a:lnTo>
                    <a:pt x="2065" y="289"/>
                  </a:lnTo>
                  <a:lnTo>
                    <a:pt x="2306" y="240"/>
                  </a:lnTo>
                  <a:lnTo>
                    <a:pt x="2546" y="192"/>
                  </a:lnTo>
                  <a:close/>
                  <a:moveTo>
                    <a:pt x="2306" y="0"/>
                  </a:moveTo>
                  <a:lnTo>
                    <a:pt x="1969" y="48"/>
                  </a:lnTo>
                  <a:lnTo>
                    <a:pt x="1585" y="144"/>
                  </a:lnTo>
                  <a:lnTo>
                    <a:pt x="1249" y="289"/>
                  </a:lnTo>
                  <a:lnTo>
                    <a:pt x="865" y="481"/>
                  </a:lnTo>
                  <a:lnTo>
                    <a:pt x="529" y="721"/>
                  </a:lnTo>
                  <a:lnTo>
                    <a:pt x="289" y="961"/>
                  </a:lnTo>
                  <a:lnTo>
                    <a:pt x="144" y="1249"/>
                  </a:lnTo>
                  <a:lnTo>
                    <a:pt x="48" y="1489"/>
                  </a:lnTo>
                  <a:lnTo>
                    <a:pt x="0" y="1777"/>
                  </a:lnTo>
                  <a:lnTo>
                    <a:pt x="0" y="2065"/>
                  </a:lnTo>
                  <a:lnTo>
                    <a:pt x="96" y="2354"/>
                  </a:lnTo>
                  <a:lnTo>
                    <a:pt x="192" y="2594"/>
                  </a:lnTo>
                  <a:lnTo>
                    <a:pt x="385" y="2882"/>
                  </a:lnTo>
                  <a:lnTo>
                    <a:pt x="577" y="3074"/>
                  </a:lnTo>
                  <a:lnTo>
                    <a:pt x="865" y="3266"/>
                  </a:lnTo>
                  <a:lnTo>
                    <a:pt x="1153" y="3458"/>
                  </a:lnTo>
                  <a:lnTo>
                    <a:pt x="1441" y="3554"/>
                  </a:lnTo>
                  <a:lnTo>
                    <a:pt x="1825" y="3650"/>
                  </a:lnTo>
                  <a:lnTo>
                    <a:pt x="2594" y="3650"/>
                  </a:lnTo>
                  <a:lnTo>
                    <a:pt x="2978" y="3554"/>
                  </a:lnTo>
                  <a:lnTo>
                    <a:pt x="3410" y="3410"/>
                  </a:lnTo>
                  <a:lnTo>
                    <a:pt x="3842" y="3170"/>
                  </a:lnTo>
                  <a:lnTo>
                    <a:pt x="4179" y="2978"/>
                  </a:lnTo>
                  <a:lnTo>
                    <a:pt x="4467" y="2690"/>
                  </a:lnTo>
                  <a:lnTo>
                    <a:pt x="4659" y="2450"/>
                  </a:lnTo>
                  <a:lnTo>
                    <a:pt x="4803" y="2210"/>
                  </a:lnTo>
                  <a:lnTo>
                    <a:pt x="4899" y="1921"/>
                  </a:lnTo>
                  <a:lnTo>
                    <a:pt x="4899" y="1633"/>
                  </a:lnTo>
                  <a:lnTo>
                    <a:pt x="4851" y="1393"/>
                  </a:lnTo>
                  <a:lnTo>
                    <a:pt x="4803" y="1153"/>
                  </a:lnTo>
                  <a:lnTo>
                    <a:pt x="4659" y="913"/>
                  </a:lnTo>
                  <a:lnTo>
                    <a:pt x="4467" y="673"/>
                  </a:lnTo>
                  <a:lnTo>
                    <a:pt x="4227" y="481"/>
                  </a:lnTo>
                  <a:lnTo>
                    <a:pt x="3986" y="337"/>
                  </a:lnTo>
                  <a:lnTo>
                    <a:pt x="3698" y="192"/>
                  </a:lnTo>
                  <a:lnTo>
                    <a:pt x="3362" y="48"/>
                  </a:lnTo>
                  <a:lnTo>
                    <a:pt x="3026" y="0"/>
                  </a:lnTo>
                  <a:close/>
                </a:path>
              </a:pathLst>
            </a:custGeom>
            <a:solidFill>
              <a:srgbClr val="210A06">
                <a:alpha val="337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718" name="Google Shape;3718;p59"/>
            <p:cNvSpPr/>
            <p:nvPr/>
          </p:nvSpPr>
          <p:spPr>
            <a:xfrm>
              <a:off x="1534800" y="2426450"/>
              <a:ext cx="51650" cy="36050"/>
            </a:xfrm>
            <a:custGeom>
              <a:avLst/>
              <a:gdLst/>
              <a:ahLst/>
              <a:cxnLst/>
              <a:rect l="l" t="t" r="r" b="b"/>
              <a:pathLst>
                <a:path w="2066" h="1442" fill="none" extrusionOk="0">
                  <a:moveTo>
                    <a:pt x="1105" y="1441"/>
                  </a:moveTo>
                  <a:lnTo>
                    <a:pt x="1105" y="1441"/>
                  </a:lnTo>
                  <a:lnTo>
                    <a:pt x="865" y="1393"/>
                  </a:lnTo>
                  <a:lnTo>
                    <a:pt x="625" y="1345"/>
                  </a:lnTo>
                  <a:lnTo>
                    <a:pt x="384" y="1249"/>
                  </a:lnTo>
                  <a:lnTo>
                    <a:pt x="192" y="1105"/>
                  </a:lnTo>
                  <a:lnTo>
                    <a:pt x="48" y="913"/>
                  </a:lnTo>
                  <a:lnTo>
                    <a:pt x="0" y="769"/>
                  </a:lnTo>
                  <a:lnTo>
                    <a:pt x="0" y="577"/>
                  </a:lnTo>
                  <a:lnTo>
                    <a:pt x="96" y="385"/>
                  </a:lnTo>
                  <a:lnTo>
                    <a:pt x="96" y="385"/>
                  </a:lnTo>
                  <a:lnTo>
                    <a:pt x="288" y="193"/>
                  </a:lnTo>
                  <a:lnTo>
                    <a:pt x="480" y="97"/>
                  </a:lnTo>
                  <a:lnTo>
                    <a:pt x="721" y="48"/>
                  </a:lnTo>
                  <a:lnTo>
                    <a:pt x="961" y="0"/>
                  </a:lnTo>
                  <a:lnTo>
                    <a:pt x="961" y="0"/>
                  </a:lnTo>
                  <a:lnTo>
                    <a:pt x="1201" y="48"/>
                  </a:lnTo>
                  <a:lnTo>
                    <a:pt x="1441" y="97"/>
                  </a:lnTo>
                  <a:lnTo>
                    <a:pt x="1681" y="193"/>
                  </a:lnTo>
                  <a:lnTo>
                    <a:pt x="1873" y="337"/>
                  </a:lnTo>
                  <a:lnTo>
                    <a:pt x="1969" y="481"/>
                  </a:lnTo>
                  <a:lnTo>
                    <a:pt x="2065" y="673"/>
                  </a:lnTo>
                  <a:lnTo>
                    <a:pt x="2065" y="865"/>
                  </a:lnTo>
                  <a:lnTo>
                    <a:pt x="1921" y="1057"/>
                  </a:lnTo>
                  <a:lnTo>
                    <a:pt x="1921" y="1057"/>
                  </a:lnTo>
                  <a:lnTo>
                    <a:pt x="1777" y="1201"/>
                  </a:lnTo>
                  <a:lnTo>
                    <a:pt x="1585" y="1345"/>
                  </a:lnTo>
                  <a:lnTo>
                    <a:pt x="1345" y="1393"/>
                  </a:lnTo>
                  <a:lnTo>
                    <a:pt x="1105" y="1441"/>
                  </a:lnTo>
                </a:path>
              </a:pathLst>
            </a:custGeom>
            <a:no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719" name="Google Shape;3719;p59"/>
            <p:cNvSpPr/>
            <p:nvPr/>
          </p:nvSpPr>
          <p:spPr>
            <a:xfrm>
              <a:off x="1495175" y="2421650"/>
              <a:ext cx="122475" cy="91275"/>
            </a:xfrm>
            <a:custGeom>
              <a:avLst/>
              <a:gdLst/>
              <a:ahLst/>
              <a:cxnLst/>
              <a:rect l="l" t="t" r="r" b="b"/>
              <a:pathLst>
                <a:path w="4899" h="3651" fill="none" extrusionOk="0">
                  <a:moveTo>
                    <a:pt x="2642" y="0"/>
                  </a:moveTo>
                  <a:lnTo>
                    <a:pt x="2642" y="0"/>
                  </a:lnTo>
                  <a:lnTo>
                    <a:pt x="2306" y="0"/>
                  </a:lnTo>
                  <a:lnTo>
                    <a:pt x="1969" y="48"/>
                  </a:lnTo>
                  <a:lnTo>
                    <a:pt x="1585" y="144"/>
                  </a:lnTo>
                  <a:lnTo>
                    <a:pt x="1249" y="289"/>
                  </a:lnTo>
                  <a:lnTo>
                    <a:pt x="1249" y="289"/>
                  </a:lnTo>
                  <a:lnTo>
                    <a:pt x="865" y="481"/>
                  </a:lnTo>
                  <a:lnTo>
                    <a:pt x="529" y="721"/>
                  </a:lnTo>
                  <a:lnTo>
                    <a:pt x="289" y="961"/>
                  </a:lnTo>
                  <a:lnTo>
                    <a:pt x="144" y="1249"/>
                  </a:lnTo>
                  <a:lnTo>
                    <a:pt x="48" y="1489"/>
                  </a:lnTo>
                  <a:lnTo>
                    <a:pt x="0" y="1777"/>
                  </a:lnTo>
                  <a:lnTo>
                    <a:pt x="0" y="2065"/>
                  </a:lnTo>
                  <a:lnTo>
                    <a:pt x="96" y="2354"/>
                  </a:lnTo>
                  <a:lnTo>
                    <a:pt x="192" y="2594"/>
                  </a:lnTo>
                  <a:lnTo>
                    <a:pt x="385" y="2882"/>
                  </a:lnTo>
                  <a:lnTo>
                    <a:pt x="577" y="3074"/>
                  </a:lnTo>
                  <a:lnTo>
                    <a:pt x="865" y="3266"/>
                  </a:lnTo>
                  <a:lnTo>
                    <a:pt x="1153" y="3458"/>
                  </a:lnTo>
                  <a:lnTo>
                    <a:pt x="1441" y="3554"/>
                  </a:lnTo>
                  <a:lnTo>
                    <a:pt x="1825" y="3650"/>
                  </a:lnTo>
                  <a:lnTo>
                    <a:pt x="2210" y="3650"/>
                  </a:lnTo>
                  <a:lnTo>
                    <a:pt x="2210" y="3650"/>
                  </a:lnTo>
                  <a:lnTo>
                    <a:pt x="2594" y="3650"/>
                  </a:lnTo>
                  <a:lnTo>
                    <a:pt x="2978" y="3554"/>
                  </a:lnTo>
                  <a:lnTo>
                    <a:pt x="3410" y="3410"/>
                  </a:lnTo>
                  <a:lnTo>
                    <a:pt x="3842" y="3170"/>
                  </a:lnTo>
                  <a:lnTo>
                    <a:pt x="3842" y="3170"/>
                  </a:lnTo>
                  <a:lnTo>
                    <a:pt x="4179" y="2978"/>
                  </a:lnTo>
                  <a:lnTo>
                    <a:pt x="4467" y="2690"/>
                  </a:lnTo>
                  <a:lnTo>
                    <a:pt x="4659" y="2450"/>
                  </a:lnTo>
                  <a:lnTo>
                    <a:pt x="4803" y="2210"/>
                  </a:lnTo>
                  <a:lnTo>
                    <a:pt x="4899" y="1921"/>
                  </a:lnTo>
                  <a:lnTo>
                    <a:pt x="4899" y="1633"/>
                  </a:lnTo>
                  <a:lnTo>
                    <a:pt x="4851" y="1393"/>
                  </a:lnTo>
                  <a:lnTo>
                    <a:pt x="4803" y="1153"/>
                  </a:lnTo>
                  <a:lnTo>
                    <a:pt x="4659" y="913"/>
                  </a:lnTo>
                  <a:lnTo>
                    <a:pt x="4467" y="673"/>
                  </a:lnTo>
                  <a:lnTo>
                    <a:pt x="4227" y="481"/>
                  </a:lnTo>
                  <a:lnTo>
                    <a:pt x="3986" y="337"/>
                  </a:lnTo>
                  <a:lnTo>
                    <a:pt x="3698" y="192"/>
                  </a:lnTo>
                  <a:lnTo>
                    <a:pt x="3362" y="48"/>
                  </a:lnTo>
                  <a:lnTo>
                    <a:pt x="3026" y="0"/>
                  </a:lnTo>
                  <a:lnTo>
                    <a:pt x="2642" y="0"/>
                  </a:lnTo>
                </a:path>
              </a:pathLst>
            </a:custGeom>
            <a:solidFill>
              <a:srgbClr val="210A06">
                <a:alpha val="337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720" name="Google Shape;3720;p59"/>
            <p:cNvSpPr/>
            <p:nvPr/>
          </p:nvSpPr>
          <p:spPr>
            <a:xfrm>
              <a:off x="1582825" y="2607750"/>
              <a:ext cx="10825" cy="2425"/>
            </a:xfrm>
            <a:custGeom>
              <a:avLst/>
              <a:gdLst/>
              <a:ahLst/>
              <a:cxnLst/>
              <a:rect l="l" t="t" r="r" b="b"/>
              <a:pathLst>
                <a:path w="433" h="97" extrusionOk="0">
                  <a:moveTo>
                    <a:pt x="0" y="96"/>
                  </a:moveTo>
                  <a:lnTo>
                    <a:pt x="0" y="96"/>
                  </a:lnTo>
                  <a:lnTo>
                    <a:pt x="0" y="96"/>
                  </a:lnTo>
                  <a:lnTo>
                    <a:pt x="0" y="96"/>
                  </a:lnTo>
                  <a:lnTo>
                    <a:pt x="0" y="96"/>
                  </a:lnTo>
                  <a:close/>
                  <a:moveTo>
                    <a:pt x="48" y="96"/>
                  </a:moveTo>
                  <a:lnTo>
                    <a:pt x="48" y="96"/>
                  </a:lnTo>
                  <a:lnTo>
                    <a:pt x="48" y="96"/>
                  </a:lnTo>
                  <a:lnTo>
                    <a:pt x="48" y="96"/>
                  </a:lnTo>
                  <a:lnTo>
                    <a:pt x="48" y="96"/>
                  </a:lnTo>
                  <a:close/>
                  <a:moveTo>
                    <a:pt x="240" y="48"/>
                  </a:moveTo>
                  <a:lnTo>
                    <a:pt x="240" y="48"/>
                  </a:lnTo>
                  <a:lnTo>
                    <a:pt x="48" y="96"/>
                  </a:lnTo>
                  <a:lnTo>
                    <a:pt x="48" y="96"/>
                  </a:lnTo>
                  <a:lnTo>
                    <a:pt x="240" y="48"/>
                  </a:lnTo>
                  <a:close/>
                  <a:moveTo>
                    <a:pt x="240" y="48"/>
                  </a:moveTo>
                  <a:lnTo>
                    <a:pt x="240" y="48"/>
                  </a:lnTo>
                  <a:lnTo>
                    <a:pt x="240" y="48"/>
                  </a:lnTo>
                  <a:lnTo>
                    <a:pt x="240" y="48"/>
                  </a:lnTo>
                  <a:lnTo>
                    <a:pt x="240" y="48"/>
                  </a:lnTo>
                  <a:close/>
                  <a:moveTo>
                    <a:pt x="240" y="48"/>
                  </a:moveTo>
                  <a:lnTo>
                    <a:pt x="240" y="48"/>
                  </a:lnTo>
                  <a:lnTo>
                    <a:pt x="240" y="48"/>
                  </a:lnTo>
                  <a:lnTo>
                    <a:pt x="240" y="48"/>
                  </a:lnTo>
                  <a:lnTo>
                    <a:pt x="240" y="48"/>
                  </a:lnTo>
                  <a:close/>
                  <a:moveTo>
                    <a:pt x="240" y="48"/>
                  </a:moveTo>
                  <a:lnTo>
                    <a:pt x="240" y="48"/>
                  </a:lnTo>
                  <a:lnTo>
                    <a:pt x="240" y="48"/>
                  </a:lnTo>
                  <a:lnTo>
                    <a:pt x="240" y="48"/>
                  </a:lnTo>
                  <a:lnTo>
                    <a:pt x="240" y="48"/>
                  </a:lnTo>
                  <a:close/>
                  <a:moveTo>
                    <a:pt x="288" y="0"/>
                  </a:moveTo>
                  <a:lnTo>
                    <a:pt x="288" y="0"/>
                  </a:lnTo>
                  <a:lnTo>
                    <a:pt x="288" y="48"/>
                  </a:lnTo>
                  <a:lnTo>
                    <a:pt x="288" y="48"/>
                  </a:lnTo>
                  <a:lnTo>
                    <a:pt x="288" y="0"/>
                  </a:lnTo>
                  <a:close/>
                  <a:moveTo>
                    <a:pt x="288" y="0"/>
                  </a:moveTo>
                  <a:lnTo>
                    <a:pt x="288" y="0"/>
                  </a:lnTo>
                  <a:lnTo>
                    <a:pt x="288" y="0"/>
                  </a:lnTo>
                  <a:lnTo>
                    <a:pt x="288" y="0"/>
                  </a:lnTo>
                  <a:lnTo>
                    <a:pt x="288" y="0"/>
                  </a:lnTo>
                  <a:close/>
                  <a:moveTo>
                    <a:pt x="288" y="0"/>
                  </a:moveTo>
                  <a:lnTo>
                    <a:pt x="288" y="0"/>
                  </a:lnTo>
                  <a:lnTo>
                    <a:pt x="288" y="0"/>
                  </a:lnTo>
                  <a:lnTo>
                    <a:pt x="288" y="0"/>
                  </a:lnTo>
                  <a:lnTo>
                    <a:pt x="288" y="0"/>
                  </a:lnTo>
                  <a:close/>
                  <a:moveTo>
                    <a:pt x="336" y="0"/>
                  </a:moveTo>
                  <a:lnTo>
                    <a:pt x="336" y="0"/>
                  </a:lnTo>
                  <a:lnTo>
                    <a:pt x="288" y="0"/>
                  </a:lnTo>
                  <a:lnTo>
                    <a:pt x="288" y="0"/>
                  </a:lnTo>
                  <a:lnTo>
                    <a:pt x="336" y="0"/>
                  </a:lnTo>
                  <a:close/>
                  <a:moveTo>
                    <a:pt x="336" y="0"/>
                  </a:moveTo>
                  <a:lnTo>
                    <a:pt x="336" y="0"/>
                  </a:lnTo>
                  <a:lnTo>
                    <a:pt x="336" y="0"/>
                  </a:lnTo>
                  <a:lnTo>
                    <a:pt x="336" y="0"/>
                  </a:lnTo>
                  <a:lnTo>
                    <a:pt x="336" y="0"/>
                  </a:lnTo>
                  <a:close/>
                  <a:moveTo>
                    <a:pt x="336" y="0"/>
                  </a:moveTo>
                  <a:lnTo>
                    <a:pt x="336" y="0"/>
                  </a:lnTo>
                  <a:lnTo>
                    <a:pt x="336" y="0"/>
                  </a:lnTo>
                  <a:lnTo>
                    <a:pt x="336" y="0"/>
                  </a:lnTo>
                  <a:lnTo>
                    <a:pt x="336" y="0"/>
                  </a:lnTo>
                  <a:close/>
                  <a:moveTo>
                    <a:pt x="336" y="0"/>
                  </a:moveTo>
                  <a:lnTo>
                    <a:pt x="336" y="0"/>
                  </a:lnTo>
                  <a:lnTo>
                    <a:pt x="336" y="0"/>
                  </a:lnTo>
                  <a:lnTo>
                    <a:pt x="336" y="0"/>
                  </a:lnTo>
                  <a:lnTo>
                    <a:pt x="336" y="0"/>
                  </a:lnTo>
                  <a:close/>
                  <a:moveTo>
                    <a:pt x="384" y="0"/>
                  </a:moveTo>
                  <a:lnTo>
                    <a:pt x="384" y="0"/>
                  </a:lnTo>
                  <a:lnTo>
                    <a:pt x="336" y="0"/>
                  </a:lnTo>
                  <a:lnTo>
                    <a:pt x="336" y="0"/>
                  </a:lnTo>
                  <a:lnTo>
                    <a:pt x="384" y="0"/>
                  </a:lnTo>
                  <a:close/>
                  <a:moveTo>
                    <a:pt x="384" y="0"/>
                  </a:moveTo>
                  <a:lnTo>
                    <a:pt x="384" y="0"/>
                  </a:lnTo>
                  <a:lnTo>
                    <a:pt x="384" y="0"/>
                  </a:lnTo>
                  <a:lnTo>
                    <a:pt x="384" y="0"/>
                  </a:lnTo>
                  <a:lnTo>
                    <a:pt x="384" y="0"/>
                  </a:lnTo>
                  <a:close/>
                  <a:moveTo>
                    <a:pt x="384" y="0"/>
                  </a:moveTo>
                  <a:lnTo>
                    <a:pt x="384" y="0"/>
                  </a:lnTo>
                  <a:lnTo>
                    <a:pt x="384" y="0"/>
                  </a:lnTo>
                  <a:lnTo>
                    <a:pt x="384" y="0"/>
                  </a:lnTo>
                  <a:lnTo>
                    <a:pt x="384" y="0"/>
                  </a:lnTo>
                  <a:close/>
                  <a:moveTo>
                    <a:pt x="432" y="0"/>
                  </a:moveTo>
                  <a:lnTo>
                    <a:pt x="432" y="0"/>
                  </a:lnTo>
                  <a:lnTo>
                    <a:pt x="432" y="0"/>
                  </a:lnTo>
                  <a:lnTo>
                    <a:pt x="432" y="0"/>
                  </a:lnTo>
                  <a:lnTo>
                    <a:pt x="432" y="0"/>
                  </a:lnTo>
                  <a:close/>
                  <a:moveTo>
                    <a:pt x="432" y="0"/>
                  </a:moveTo>
                  <a:lnTo>
                    <a:pt x="432" y="0"/>
                  </a:lnTo>
                  <a:lnTo>
                    <a:pt x="432" y="0"/>
                  </a:lnTo>
                  <a:lnTo>
                    <a:pt x="432" y="0"/>
                  </a:lnTo>
                  <a:lnTo>
                    <a:pt x="432" y="0"/>
                  </a:lnTo>
                  <a:close/>
                </a:path>
              </a:pathLst>
            </a:custGeom>
            <a:solidFill>
              <a:srgbClr val="FAF9F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721" name="Google Shape;3721;p59"/>
            <p:cNvSpPr/>
            <p:nvPr/>
          </p:nvSpPr>
          <p:spPr>
            <a:xfrm>
              <a:off x="1582825" y="2610150"/>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722" name="Google Shape;3722;p59"/>
            <p:cNvSpPr/>
            <p:nvPr/>
          </p:nvSpPr>
          <p:spPr>
            <a:xfrm>
              <a:off x="1584025" y="2610150"/>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723" name="Google Shape;3723;p59"/>
            <p:cNvSpPr/>
            <p:nvPr/>
          </p:nvSpPr>
          <p:spPr>
            <a:xfrm>
              <a:off x="1584025" y="2608950"/>
              <a:ext cx="4825" cy="1225"/>
            </a:xfrm>
            <a:custGeom>
              <a:avLst/>
              <a:gdLst/>
              <a:ahLst/>
              <a:cxnLst/>
              <a:rect l="l" t="t" r="r" b="b"/>
              <a:pathLst>
                <a:path w="193" h="49" fill="none" extrusionOk="0">
                  <a:moveTo>
                    <a:pt x="192" y="0"/>
                  </a:moveTo>
                  <a:lnTo>
                    <a:pt x="192" y="0"/>
                  </a:lnTo>
                  <a:lnTo>
                    <a:pt x="0" y="48"/>
                  </a:lnTo>
                  <a:lnTo>
                    <a:pt x="0" y="48"/>
                  </a:lnTo>
                  <a:lnTo>
                    <a:pt x="192" y="0"/>
                  </a:lnTo>
                </a:path>
              </a:pathLst>
            </a:custGeom>
            <a:no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724" name="Google Shape;3724;p59"/>
            <p:cNvSpPr/>
            <p:nvPr/>
          </p:nvSpPr>
          <p:spPr>
            <a:xfrm>
              <a:off x="1588825" y="2608950"/>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725" name="Google Shape;3725;p59"/>
            <p:cNvSpPr/>
            <p:nvPr/>
          </p:nvSpPr>
          <p:spPr>
            <a:xfrm>
              <a:off x="1588825" y="2608950"/>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726" name="Google Shape;3726;p59"/>
            <p:cNvSpPr/>
            <p:nvPr/>
          </p:nvSpPr>
          <p:spPr>
            <a:xfrm>
              <a:off x="1588825" y="2608950"/>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727" name="Google Shape;3727;p59"/>
            <p:cNvSpPr/>
            <p:nvPr/>
          </p:nvSpPr>
          <p:spPr>
            <a:xfrm>
              <a:off x="1590025" y="2607750"/>
              <a:ext cx="25" cy="1225"/>
            </a:xfrm>
            <a:custGeom>
              <a:avLst/>
              <a:gdLst/>
              <a:ahLst/>
              <a:cxnLst/>
              <a:rect l="l" t="t" r="r" b="b"/>
              <a:pathLst>
                <a:path w="1" h="49" fill="none" extrusionOk="0">
                  <a:moveTo>
                    <a:pt x="0" y="0"/>
                  </a:moveTo>
                  <a:lnTo>
                    <a:pt x="0" y="0"/>
                  </a:lnTo>
                  <a:lnTo>
                    <a:pt x="0" y="48"/>
                  </a:lnTo>
                  <a:lnTo>
                    <a:pt x="0" y="48"/>
                  </a:lnTo>
                  <a:lnTo>
                    <a:pt x="0" y="0"/>
                  </a:lnTo>
                </a:path>
              </a:pathLst>
            </a:custGeom>
            <a:no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728" name="Google Shape;3728;p59"/>
            <p:cNvSpPr/>
            <p:nvPr/>
          </p:nvSpPr>
          <p:spPr>
            <a:xfrm>
              <a:off x="1590025" y="2607750"/>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729" name="Google Shape;3729;p59"/>
            <p:cNvSpPr/>
            <p:nvPr/>
          </p:nvSpPr>
          <p:spPr>
            <a:xfrm>
              <a:off x="1590025" y="2607750"/>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730" name="Google Shape;3730;p59"/>
            <p:cNvSpPr/>
            <p:nvPr/>
          </p:nvSpPr>
          <p:spPr>
            <a:xfrm>
              <a:off x="1590025" y="2607750"/>
              <a:ext cx="1225" cy="25"/>
            </a:xfrm>
            <a:custGeom>
              <a:avLst/>
              <a:gdLst/>
              <a:ahLst/>
              <a:cxnLst/>
              <a:rect l="l" t="t" r="r" b="b"/>
              <a:pathLst>
                <a:path w="49" h="1" fill="none" extrusionOk="0">
                  <a:moveTo>
                    <a:pt x="48" y="0"/>
                  </a:moveTo>
                  <a:lnTo>
                    <a:pt x="48" y="0"/>
                  </a:lnTo>
                  <a:lnTo>
                    <a:pt x="0" y="0"/>
                  </a:lnTo>
                  <a:lnTo>
                    <a:pt x="0" y="0"/>
                  </a:lnTo>
                  <a:lnTo>
                    <a:pt x="48" y="0"/>
                  </a:lnTo>
                </a:path>
              </a:pathLst>
            </a:custGeom>
            <a:no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731" name="Google Shape;3731;p59"/>
            <p:cNvSpPr/>
            <p:nvPr/>
          </p:nvSpPr>
          <p:spPr>
            <a:xfrm>
              <a:off x="1591225" y="2607750"/>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732" name="Google Shape;3732;p59"/>
            <p:cNvSpPr/>
            <p:nvPr/>
          </p:nvSpPr>
          <p:spPr>
            <a:xfrm>
              <a:off x="1591225" y="2607750"/>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733" name="Google Shape;3733;p59"/>
            <p:cNvSpPr/>
            <p:nvPr/>
          </p:nvSpPr>
          <p:spPr>
            <a:xfrm>
              <a:off x="1591225" y="2607750"/>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734" name="Google Shape;3734;p59"/>
            <p:cNvSpPr/>
            <p:nvPr/>
          </p:nvSpPr>
          <p:spPr>
            <a:xfrm>
              <a:off x="1591225" y="2607750"/>
              <a:ext cx="1225" cy="25"/>
            </a:xfrm>
            <a:custGeom>
              <a:avLst/>
              <a:gdLst/>
              <a:ahLst/>
              <a:cxnLst/>
              <a:rect l="l" t="t" r="r" b="b"/>
              <a:pathLst>
                <a:path w="49" h="1" fill="none" extrusionOk="0">
                  <a:moveTo>
                    <a:pt x="48" y="0"/>
                  </a:moveTo>
                  <a:lnTo>
                    <a:pt x="48" y="0"/>
                  </a:lnTo>
                  <a:lnTo>
                    <a:pt x="0" y="0"/>
                  </a:lnTo>
                  <a:lnTo>
                    <a:pt x="0" y="0"/>
                  </a:lnTo>
                  <a:lnTo>
                    <a:pt x="48" y="0"/>
                  </a:lnTo>
                </a:path>
              </a:pathLst>
            </a:custGeom>
            <a:no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735" name="Google Shape;3735;p59"/>
            <p:cNvSpPr/>
            <p:nvPr/>
          </p:nvSpPr>
          <p:spPr>
            <a:xfrm>
              <a:off x="1592425" y="2607750"/>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736" name="Google Shape;3736;p59"/>
            <p:cNvSpPr/>
            <p:nvPr/>
          </p:nvSpPr>
          <p:spPr>
            <a:xfrm>
              <a:off x="1592425" y="2607750"/>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737" name="Google Shape;3737;p59"/>
            <p:cNvSpPr/>
            <p:nvPr/>
          </p:nvSpPr>
          <p:spPr>
            <a:xfrm>
              <a:off x="1593625" y="2607750"/>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738" name="Google Shape;3738;p59"/>
            <p:cNvSpPr/>
            <p:nvPr/>
          </p:nvSpPr>
          <p:spPr>
            <a:xfrm>
              <a:off x="1593625" y="2607750"/>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739" name="Google Shape;3739;p59"/>
            <p:cNvSpPr/>
            <p:nvPr/>
          </p:nvSpPr>
          <p:spPr>
            <a:xfrm>
              <a:off x="1477175" y="2515300"/>
              <a:ext cx="192125" cy="96075"/>
            </a:xfrm>
            <a:custGeom>
              <a:avLst/>
              <a:gdLst/>
              <a:ahLst/>
              <a:cxnLst/>
              <a:rect l="l" t="t" r="r" b="b"/>
              <a:pathLst>
                <a:path w="7685" h="3843" fill="none" extrusionOk="0">
                  <a:moveTo>
                    <a:pt x="7684" y="0"/>
                  </a:moveTo>
                  <a:lnTo>
                    <a:pt x="7684" y="0"/>
                  </a:lnTo>
                  <a:lnTo>
                    <a:pt x="7204" y="721"/>
                  </a:lnTo>
                  <a:lnTo>
                    <a:pt x="6724" y="1297"/>
                  </a:lnTo>
                  <a:lnTo>
                    <a:pt x="6195" y="1777"/>
                  </a:lnTo>
                  <a:lnTo>
                    <a:pt x="5667" y="2161"/>
                  </a:lnTo>
                  <a:lnTo>
                    <a:pt x="5091" y="2450"/>
                  </a:lnTo>
                  <a:lnTo>
                    <a:pt x="4514" y="2594"/>
                  </a:lnTo>
                  <a:lnTo>
                    <a:pt x="3938" y="2738"/>
                  </a:lnTo>
                  <a:lnTo>
                    <a:pt x="3314" y="2738"/>
                  </a:lnTo>
                  <a:lnTo>
                    <a:pt x="3314" y="2738"/>
                  </a:lnTo>
                  <a:lnTo>
                    <a:pt x="2882" y="2738"/>
                  </a:lnTo>
                  <a:lnTo>
                    <a:pt x="2449" y="2690"/>
                  </a:lnTo>
                  <a:lnTo>
                    <a:pt x="1585" y="2498"/>
                  </a:lnTo>
                  <a:lnTo>
                    <a:pt x="768" y="2258"/>
                  </a:lnTo>
                  <a:lnTo>
                    <a:pt x="0" y="1969"/>
                  </a:lnTo>
                  <a:lnTo>
                    <a:pt x="0" y="1969"/>
                  </a:lnTo>
                  <a:lnTo>
                    <a:pt x="336" y="2354"/>
                  </a:lnTo>
                  <a:lnTo>
                    <a:pt x="672" y="2738"/>
                  </a:lnTo>
                  <a:lnTo>
                    <a:pt x="1057" y="3074"/>
                  </a:lnTo>
                  <a:lnTo>
                    <a:pt x="1489" y="3314"/>
                  </a:lnTo>
                  <a:lnTo>
                    <a:pt x="1969" y="3554"/>
                  </a:lnTo>
                  <a:lnTo>
                    <a:pt x="2449" y="3698"/>
                  </a:lnTo>
                  <a:lnTo>
                    <a:pt x="2978" y="3794"/>
                  </a:lnTo>
                  <a:lnTo>
                    <a:pt x="3506" y="3842"/>
                  </a:lnTo>
                  <a:lnTo>
                    <a:pt x="3506" y="3842"/>
                  </a:lnTo>
                  <a:lnTo>
                    <a:pt x="3890" y="3842"/>
                  </a:lnTo>
                  <a:lnTo>
                    <a:pt x="4226" y="3794"/>
                  </a:lnTo>
                  <a:lnTo>
                    <a:pt x="4226" y="3794"/>
                  </a:lnTo>
                  <a:lnTo>
                    <a:pt x="4226" y="3794"/>
                  </a:lnTo>
                  <a:lnTo>
                    <a:pt x="4226" y="3794"/>
                  </a:lnTo>
                  <a:lnTo>
                    <a:pt x="4274" y="3794"/>
                  </a:lnTo>
                  <a:lnTo>
                    <a:pt x="4274" y="3794"/>
                  </a:lnTo>
                  <a:lnTo>
                    <a:pt x="4274" y="3794"/>
                  </a:lnTo>
                  <a:lnTo>
                    <a:pt x="4274" y="3794"/>
                  </a:lnTo>
                  <a:lnTo>
                    <a:pt x="4274" y="3794"/>
                  </a:lnTo>
                  <a:lnTo>
                    <a:pt x="4274" y="3794"/>
                  </a:lnTo>
                  <a:lnTo>
                    <a:pt x="4466" y="3746"/>
                  </a:lnTo>
                  <a:lnTo>
                    <a:pt x="4466" y="3746"/>
                  </a:lnTo>
                  <a:lnTo>
                    <a:pt x="4466" y="3746"/>
                  </a:lnTo>
                  <a:lnTo>
                    <a:pt x="4466" y="3746"/>
                  </a:lnTo>
                  <a:lnTo>
                    <a:pt x="4466" y="3746"/>
                  </a:lnTo>
                  <a:lnTo>
                    <a:pt x="4466" y="3746"/>
                  </a:lnTo>
                  <a:lnTo>
                    <a:pt x="4466" y="3746"/>
                  </a:lnTo>
                  <a:lnTo>
                    <a:pt x="4466" y="3746"/>
                  </a:lnTo>
                  <a:lnTo>
                    <a:pt x="4466" y="3746"/>
                  </a:lnTo>
                  <a:lnTo>
                    <a:pt x="4466" y="3746"/>
                  </a:lnTo>
                  <a:lnTo>
                    <a:pt x="4466" y="3746"/>
                  </a:lnTo>
                  <a:lnTo>
                    <a:pt x="4466" y="3746"/>
                  </a:lnTo>
                  <a:lnTo>
                    <a:pt x="4466" y="3746"/>
                  </a:lnTo>
                  <a:lnTo>
                    <a:pt x="4466" y="3746"/>
                  </a:lnTo>
                  <a:lnTo>
                    <a:pt x="4514" y="3746"/>
                  </a:lnTo>
                  <a:lnTo>
                    <a:pt x="4514" y="3746"/>
                  </a:lnTo>
                  <a:lnTo>
                    <a:pt x="4514" y="3698"/>
                  </a:lnTo>
                  <a:lnTo>
                    <a:pt x="4514" y="3698"/>
                  </a:lnTo>
                  <a:lnTo>
                    <a:pt x="4514" y="3698"/>
                  </a:lnTo>
                  <a:lnTo>
                    <a:pt x="4514" y="3698"/>
                  </a:lnTo>
                  <a:lnTo>
                    <a:pt x="4514" y="3698"/>
                  </a:lnTo>
                  <a:lnTo>
                    <a:pt x="4514" y="3698"/>
                  </a:lnTo>
                  <a:lnTo>
                    <a:pt x="4514" y="3698"/>
                  </a:lnTo>
                  <a:lnTo>
                    <a:pt x="4514" y="3698"/>
                  </a:lnTo>
                  <a:lnTo>
                    <a:pt x="4514" y="3698"/>
                  </a:lnTo>
                  <a:lnTo>
                    <a:pt x="4514" y="3698"/>
                  </a:lnTo>
                  <a:lnTo>
                    <a:pt x="4514" y="3698"/>
                  </a:lnTo>
                  <a:lnTo>
                    <a:pt x="4514" y="3698"/>
                  </a:lnTo>
                  <a:lnTo>
                    <a:pt x="4562" y="3698"/>
                  </a:lnTo>
                  <a:lnTo>
                    <a:pt x="4562" y="3698"/>
                  </a:lnTo>
                  <a:lnTo>
                    <a:pt x="4562" y="3698"/>
                  </a:lnTo>
                  <a:lnTo>
                    <a:pt x="4562" y="3698"/>
                  </a:lnTo>
                  <a:lnTo>
                    <a:pt x="4562" y="3698"/>
                  </a:lnTo>
                  <a:lnTo>
                    <a:pt x="4562" y="3698"/>
                  </a:lnTo>
                  <a:lnTo>
                    <a:pt x="4562" y="3698"/>
                  </a:lnTo>
                  <a:lnTo>
                    <a:pt x="4562" y="3698"/>
                  </a:lnTo>
                  <a:lnTo>
                    <a:pt x="4562" y="3698"/>
                  </a:lnTo>
                  <a:lnTo>
                    <a:pt x="4562" y="3698"/>
                  </a:lnTo>
                  <a:lnTo>
                    <a:pt x="4562" y="3698"/>
                  </a:lnTo>
                  <a:lnTo>
                    <a:pt x="4562" y="3698"/>
                  </a:lnTo>
                  <a:lnTo>
                    <a:pt x="4562" y="3698"/>
                  </a:lnTo>
                  <a:lnTo>
                    <a:pt x="4562" y="3698"/>
                  </a:lnTo>
                  <a:lnTo>
                    <a:pt x="4562" y="3698"/>
                  </a:lnTo>
                  <a:lnTo>
                    <a:pt x="4562" y="3698"/>
                  </a:lnTo>
                  <a:lnTo>
                    <a:pt x="4610" y="3698"/>
                  </a:lnTo>
                  <a:lnTo>
                    <a:pt x="4610" y="3698"/>
                  </a:lnTo>
                  <a:lnTo>
                    <a:pt x="4610" y="3698"/>
                  </a:lnTo>
                  <a:lnTo>
                    <a:pt x="4610" y="3698"/>
                  </a:lnTo>
                  <a:lnTo>
                    <a:pt x="4610" y="3698"/>
                  </a:lnTo>
                  <a:lnTo>
                    <a:pt x="4610" y="3698"/>
                  </a:lnTo>
                  <a:lnTo>
                    <a:pt x="4610" y="3698"/>
                  </a:lnTo>
                  <a:lnTo>
                    <a:pt x="4610" y="3698"/>
                  </a:lnTo>
                  <a:lnTo>
                    <a:pt x="4610" y="3698"/>
                  </a:lnTo>
                  <a:lnTo>
                    <a:pt x="4610" y="3698"/>
                  </a:lnTo>
                  <a:lnTo>
                    <a:pt x="4658" y="3698"/>
                  </a:lnTo>
                  <a:lnTo>
                    <a:pt x="4658" y="3698"/>
                  </a:lnTo>
                  <a:lnTo>
                    <a:pt x="4658" y="3698"/>
                  </a:lnTo>
                  <a:lnTo>
                    <a:pt x="4658" y="3698"/>
                  </a:lnTo>
                  <a:lnTo>
                    <a:pt x="4658" y="3698"/>
                  </a:lnTo>
                  <a:lnTo>
                    <a:pt x="4658" y="3698"/>
                  </a:lnTo>
                  <a:lnTo>
                    <a:pt x="4658" y="3698"/>
                  </a:lnTo>
                  <a:lnTo>
                    <a:pt x="4658" y="3698"/>
                  </a:lnTo>
                  <a:lnTo>
                    <a:pt x="5283" y="3458"/>
                  </a:lnTo>
                  <a:lnTo>
                    <a:pt x="5811" y="3122"/>
                  </a:lnTo>
                  <a:lnTo>
                    <a:pt x="6339" y="2738"/>
                  </a:lnTo>
                  <a:lnTo>
                    <a:pt x="6724" y="2306"/>
                  </a:lnTo>
                  <a:lnTo>
                    <a:pt x="7108" y="1777"/>
                  </a:lnTo>
                  <a:lnTo>
                    <a:pt x="7396" y="1249"/>
                  </a:lnTo>
                  <a:lnTo>
                    <a:pt x="7588" y="625"/>
                  </a:lnTo>
                  <a:lnTo>
                    <a:pt x="7684" y="0"/>
                  </a:lnTo>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740" name="Google Shape;3740;p59"/>
            <p:cNvSpPr/>
            <p:nvPr/>
          </p:nvSpPr>
          <p:spPr>
            <a:xfrm>
              <a:off x="1534800" y="2426450"/>
              <a:ext cx="51650" cy="36050"/>
            </a:xfrm>
            <a:custGeom>
              <a:avLst/>
              <a:gdLst/>
              <a:ahLst/>
              <a:cxnLst/>
              <a:rect l="l" t="t" r="r" b="b"/>
              <a:pathLst>
                <a:path w="2066" h="1442" extrusionOk="0">
                  <a:moveTo>
                    <a:pt x="961" y="0"/>
                  </a:moveTo>
                  <a:lnTo>
                    <a:pt x="721" y="48"/>
                  </a:lnTo>
                  <a:lnTo>
                    <a:pt x="480" y="97"/>
                  </a:lnTo>
                  <a:lnTo>
                    <a:pt x="288" y="193"/>
                  </a:lnTo>
                  <a:lnTo>
                    <a:pt x="96" y="385"/>
                  </a:lnTo>
                  <a:lnTo>
                    <a:pt x="0" y="577"/>
                  </a:lnTo>
                  <a:lnTo>
                    <a:pt x="0" y="769"/>
                  </a:lnTo>
                  <a:lnTo>
                    <a:pt x="48" y="913"/>
                  </a:lnTo>
                  <a:lnTo>
                    <a:pt x="192" y="1105"/>
                  </a:lnTo>
                  <a:lnTo>
                    <a:pt x="384" y="1249"/>
                  </a:lnTo>
                  <a:lnTo>
                    <a:pt x="625" y="1345"/>
                  </a:lnTo>
                  <a:lnTo>
                    <a:pt x="865" y="1393"/>
                  </a:lnTo>
                  <a:lnTo>
                    <a:pt x="1105" y="1441"/>
                  </a:lnTo>
                  <a:lnTo>
                    <a:pt x="1345" y="1393"/>
                  </a:lnTo>
                  <a:lnTo>
                    <a:pt x="1585" y="1345"/>
                  </a:lnTo>
                  <a:lnTo>
                    <a:pt x="1777" y="1201"/>
                  </a:lnTo>
                  <a:lnTo>
                    <a:pt x="1921" y="1057"/>
                  </a:lnTo>
                  <a:lnTo>
                    <a:pt x="2065" y="865"/>
                  </a:lnTo>
                  <a:lnTo>
                    <a:pt x="2065" y="673"/>
                  </a:lnTo>
                  <a:lnTo>
                    <a:pt x="1969" y="481"/>
                  </a:lnTo>
                  <a:lnTo>
                    <a:pt x="1873" y="337"/>
                  </a:lnTo>
                  <a:lnTo>
                    <a:pt x="1681" y="193"/>
                  </a:lnTo>
                  <a:lnTo>
                    <a:pt x="1441" y="97"/>
                  </a:lnTo>
                  <a:lnTo>
                    <a:pt x="1201" y="48"/>
                  </a:lnTo>
                  <a:lnTo>
                    <a:pt x="961" y="0"/>
                  </a:lnTo>
                  <a:close/>
                </a:path>
              </a:pathLst>
            </a:custGeom>
            <a:solidFill>
              <a:srgbClr val="FFFFFF">
                <a:alpha val="2416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741" name="Google Shape;3741;p59"/>
            <p:cNvSpPr/>
            <p:nvPr/>
          </p:nvSpPr>
          <p:spPr>
            <a:xfrm>
              <a:off x="1534800" y="2426450"/>
              <a:ext cx="51650" cy="36050"/>
            </a:xfrm>
            <a:custGeom>
              <a:avLst/>
              <a:gdLst/>
              <a:ahLst/>
              <a:cxnLst/>
              <a:rect l="l" t="t" r="r" b="b"/>
              <a:pathLst>
                <a:path w="2066" h="1442" fill="none" extrusionOk="0">
                  <a:moveTo>
                    <a:pt x="961" y="0"/>
                  </a:moveTo>
                  <a:lnTo>
                    <a:pt x="961" y="0"/>
                  </a:lnTo>
                  <a:lnTo>
                    <a:pt x="721" y="48"/>
                  </a:lnTo>
                  <a:lnTo>
                    <a:pt x="480" y="97"/>
                  </a:lnTo>
                  <a:lnTo>
                    <a:pt x="288" y="193"/>
                  </a:lnTo>
                  <a:lnTo>
                    <a:pt x="96" y="385"/>
                  </a:lnTo>
                  <a:lnTo>
                    <a:pt x="96" y="385"/>
                  </a:lnTo>
                  <a:lnTo>
                    <a:pt x="0" y="577"/>
                  </a:lnTo>
                  <a:lnTo>
                    <a:pt x="0" y="769"/>
                  </a:lnTo>
                  <a:lnTo>
                    <a:pt x="48" y="913"/>
                  </a:lnTo>
                  <a:lnTo>
                    <a:pt x="192" y="1105"/>
                  </a:lnTo>
                  <a:lnTo>
                    <a:pt x="384" y="1249"/>
                  </a:lnTo>
                  <a:lnTo>
                    <a:pt x="625" y="1345"/>
                  </a:lnTo>
                  <a:lnTo>
                    <a:pt x="865" y="1393"/>
                  </a:lnTo>
                  <a:lnTo>
                    <a:pt x="1105" y="1441"/>
                  </a:lnTo>
                  <a:lnTo>
                    <a:pt x="1105" y="1441"/>
                  </a:lnTo>
                  <a:lnTo>
                    <a:pt x="1345" y="1393"/>
                  </a:lnTo>
                  <a:lnTo>
                    <a:pt x="1585" y="1345"/>
                  </a:lnTo>
                  <a:lnTo>
                    <a:pt x="1777" y="1201"/>
                  </a:lnTo>
                  <a:lnTo>
                    <a:pt x="1921" y="1057"/>
                  </a:lnTo>
                  <a:lnTo>
                    <a:pt x="1921" y="1057"/>
                  </a:lnTo>
                  <a:lnTo>
                    <a:pt x="2065" y="865"/>
                  </a:lnTo>
                  <a:lnTo>
                    <a:pt x="2065" y="673"/>
                  </a:lnTo>
                  <a:lnTo>
                    <a:pt x="1969" y="481"/>
                  </a:lnTo>
                  <a:lnTo>
                    <a:pt x="1873" y="337"/>
                  </a:lnTo>
                  <a:lnTo>
                    <a:pt x="1681" y="193"/>
                  </a:lnTo>
                  <a:lnTo>
                    <a:pt x="1441" y="97"/>
                  </a:lnTo>
                  <a:lnTo>
                    <a:pt x="1201" y="48"/>
                  </a:lnTo>
                  <a:lnTo>
                    <a:pt x="961" y="0"/>
                  </a:lnTo>
                </a:path>
              </a:pathLst>
            </a:custGeom>
            <a:no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742" name="Google Shape;3742;p59"/>
            <p:cNvSpPr/>
            <p:nvPr/>
          </p:nvSpPr>
          <p:spPr>
            <a:xfrm>
              <a:off x="1477175" y="2515300"/>
              <a:ext cx="192125" cy="96075"/>
            </a:xfrm>
            <a:custGeom>
              <a:avLst/>
              <a:gdLst/>
              <a:ahLst/>
              <a:cxnLst/>
              <a:rect l="l" t="t" r="r" b="b"/>
              <a:pathLst>
                <a:path w="7685" h="3843" extrusionOk="0">
                  <a:moveTo>
                    <a:pt x="7684" y="0"/>
                  </a:moveTo>
                  <a:lnTo>
                    <a:pt x="7204" y="721"/>
                  </a:lnTo>
                  <a:lnTo>
                    <a:pt x="6724" y="1297"/>
                  </a:lnTo>
                  <a:lnTo>
                    <a:pt x="6195" y="1777"/>
                  </a:lnTo>
                  <a:lnTo>
                    <a:pt x="5667" y="2161"/>
                  </a:lnTo>
                  <a:lnTo>
                    <a:pt x="5091" y="2450"/>
                  </a:lnTo>
                  <a:lnTo>
                    <a:pt x="4514" y="2594"/>
                  </a:lnTo>
                  <a:lnTo>
                    <a:pt x="3938" y="2738"/>
                  </a:lnTo>
                  <a:lnTo>
                    <a:pt x="2882" y="2738"/>
                  </a:lnTo>
                  <a:lnTo>
                    <a:pt x="2449" y="2690"/>
                  </a:lnTo>
                  <a:lnTo>
                    <a:pt x="1585" y="2498"/>
                  </a:lnTo>
                  <a:lnTo>
                    <a:pt x="768" y="2258"/>
                  </a:lnTo>
                  <a:lnTo>
                    <a:pt x="0" y="1969"/>
                  </a:lnTo>
                  <a:lnTo>
                    <a:pt x="336" y="2354"/>
                  </a:lnTo>
                  <a:lnTo>
                    <a:pt x="672" y="2738"/>
                  </a:lnTo>
                  <a:lnTo>
                    <a:pt x="1057" y="3074"/>
                  </a:lnTo>
                  <a:lnTo>
                    <a:pt x="1489" y="3314"/>
                  </a:lnTo>
                  <a:lnTo>
                    <a:pt x="1969" y="3554"/>
                  </a:lnTo>
                  <a:lnTo>
                    <a:pt x="2449" y="3698"/>
                  </a:lnTo>
                  <a:lnTo>
                    <a:pt x="2978" y="3794"/>
                  </a:lnTo>
                  <a:lnTo>
                    <a:pt x="3506" y="3842"/>
                  </a:lnTo>
                  <a:lnTo>
                    <a:pt x="3890" y="3842"/>
                  </a:lnTo>
                  <a:lnTo>
                    <a:pt x="4226" y="3794"/>
                  </a:lnTo>
                  <a:lnTo>
                    <a:pt x="4274" y="3794"/>
                  </a:lnTo>
                  <a:lnTo>
                    <a:pt x="4466" y="3746"/>
                  </a:lnTo>
                  <a:lnTo>
                    <a:pt x="4514" y="3746"/>
                  </a:lnTo>
                  <a:lnTo>
                    <a:pt x="4514" y="3698"/>
                  </a:lnTo>
                  <a:lnTo>
                    <a:pt x="4658" y="3698"/>
                  </a:lnTo>
                  <a:lnTo>
                    <a:pt x="5283" y="3458"/>
                  </a:lnTo>
                  <a:lnTo>
                    <a:pt x="5811" y="3122"/>
                  </a:lnTo>
                  <a:lnTo>
                    <a:pt x="6339" y="2738"/>
                  </a:lnTo>
                  <a:lnTo>
                    <a:pt x="6724" y="2306"/>
                  </a:lnTo>
                  <a:lnTo>
                    <a:pt x="7108" y="1777"/>
                  </a:lnTo>
                  <a:lnTo>
                    <a:pt x="7396" y="1249"/>
                  </a:lnTo>
                  <a:lnTo>
                    <a:pt x="7588" y="625"/>
                  </a:lnTo>
                  <a:lnTo>
                    <a:pt x="7684" y="0"/>
                  </a:lnTo>
                  <a:close/>
                </a:path>
              </a:pathLst>
            </a:custGeom>
            <a:solidFill>
              <a:srgbClr val="210A06">
                <a:alpha val="337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grpSp>
        <p:nvGrpSpPr>
          <p:cNvPr id="3743" name="Google Shape;3743;p59"/>
          <p:cNvGrpSpPr/>
          <p:nvPr/>
        </p:nvGrpSpPr>
        <p:grpSpPr>
          <a:xfrm>
            <a:off x="1000238" y="441731"/>
            <a:ext cx="3958473" cy="4856653"/>
            <a:chOff x="239325" y="2558525"/>
            <a:chExt cx="1132200" cy="1389150"/>
          </a:xfrm>
        </p:grpSpPr>
        <p:sp>
          <p:nvSpPr>
            <p:cNvPr id="3744" name="Google Shape;3744;p59"/>
            <p:cNvSpPr/>
            <p:nvPr/>
          </p:nvSpPr>
          <p:spPr>
            <a:xfrm>
              <a:off x="665525" y="3597075"/>
              <a:ext cx="527125" cy="217325"/>
            </a:xfrm>
            <a:custGeom>
              <a:avLst/>
              <a:gdLst/>
              <a:ahLst/>
              <a:cxnLst/>
              <a:rect l="l" t="t" r="r" b="b"/>
              <a:pathLst>
                <a:path w="21085" h="8693" extrusionOk="0">
                  <a:moveTo>
                    <a:pt x="21084" y="0"/>
                  </a:moveTo>
                  <a:lnTo>
                    <a:pt x="9990" y="1825"/>
                  </a:lnTo>
                  <a:lnTo>
                    <a:pt x="1" y="6916"/>
                  </a:lnTo>
                  <a:lnTo>
                    <a:pt x="145" y="7060"/>
                  </a:lnTo>
                  <a:lnTo>
                    <a:pt x="577" y="7396"/>
                  </a:lnTo>
                  <a:lnTo>
                    <a:pt x="913" y="7588"/>
                  </a:lnTo>
                  <a:lnTo>
                    <a:pt x="1298" y="7828"/>
                  </a:lnTo>
                  <a:lnTo>
                    <a:pt x="1778" y="8020"/>
                  </a:lnTo>
                  <a:lnTo>
                    <a:pt x="2354" y="8212"/>
                  </a:lnTo>
                  <a:lnTo>
                    <a:pt x="2979" y="8404"/>
                  </a:lnTo>
                  <a:lnTo>
                    <a:pt x="3747" y="8549"/>
                  </a:lnTo>
                  <a:lnTo>
                    <a:pt x="4563" y="8693"/>
                  </a:lnTo>
                  <a:lnTo>
                    <a:pt x="6484" y="8693"/>
                  </a:lnTo>
                  <a:lnTo>
                    <a:pt x="7637" y="8597"/>
                  </a:lnTo>
                  <a:lnTo>
                    <a:pt x="8838" y="8404"/>
                  </a:lnTo>
                  <a:lnTo>
                    <a:pt x="10182" y="8068"/>
                  </a:lnTo>
                  <a:lnTo>
                    <a:pt x="11479" y="7684"/>
                  </a:lnTo>
                  <a:lnTo>
                    <a:pt x="12728" y="7156"/>
                  </a:lnTo>
                  <a:lnTo>
                    <a:pt x="13880" y="6627"/>
                  </a:lnTo>
                  <a:lnTo>
                    <a:pt x="14985" y="6003"/>
                  </a:lnTo>
                  <a:lnTo>
                    <a:pt x="15945" y="5331"/>
                  </a:lnTo>
                  <a:lnTo>
                    <a:pt x="16858" y="4658"/>
                  </a:lnTo>
                  <a:lnTo>
                    <a:pt x="17674" y="3986"/>
                  </a:lnTo>
                  <a:lnTo>
                    <a:pt x="18395" y="3314"/>
                  </a:lnTo>
                  <a:lnTo>
                    <a:pt x="19019" y="2641"/>
                  </a:lnTo>
                  <a:lnTo>
                    <a:pt x="19547" y="2065"/>
                  </a:lnTo>
                  <a:lnTo>
                    <a:pt x="20412" y="1009"/>
                  </a:lnTo>
                  <a:lnTo>
                    <a:pt x="20892" y="288"/>
                  </a:lnTo>
                  <a:lnTo>
                    <a:pt x="21084" y="0"/>
                  </a:lnTo>
                  <a:close/>
                </a:path>
              </a:pathLst>
            </a:custGeom>
            <a:solidFill>
              <a:srgbClr val="FF6B6B"/>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745" name="Google Shape;3745;p59"/>
            <p:cNvSpPr/>
            <p:nvPr/>
          </p:nvSpPr>
          <p:spPr>
            <a:xfrm>
              <a:off x="665525" y="3597075"/>
              <a:ext cx="527125" cy="217325"/>
            </a:xfrm>
            <a:custGeom>
              <a:avLst/>
              <a:gdLst/>
              <a:ahLst/>
              <a:cxnLst/>
              <a:rect l="l" t="t" r="r" b="b"/>
              <a:pathLst>
                <a:path w="21085" h="8693" fill="none" extrusionOk="0">
                  <a:moveTo>
                    <a:pt x="1" y="6916"/>
                  </a:moveTo>
                  <a:lnTo>
                    <a:pt x="1" y="6916"/>
                  </a:lnTo>
                  <a:lnTo>
                    <a:pt x="145" y="7060"/>
                  </a:lnTo>
                  <a:lnTo>
                    <a:pt x="577" y="7396"/>
                  </a:lnTo>
                  <a:lnTo>
                    <a:pt x="913" y="7588"/>
                  </a:lnTo>
                  <a:lnTo>
                    <a:pt x="1298" y="7828"/>
                  </a:lnTo>
                  <a:lnTo>
                    <a:pt x="1778" y="8020"/>
                  </a:lnTo>
                  <a:lnTo>
                    <a:pt x="2354" y="8212"/>
                  </a:lnTo>
                  <a:lnTo>
                    <a:pt x="2979" y="8404"/>
                  </a:lnTo>
                  <a:lnTo>
                    <a:pt x="3747" y="8549"/>
                  </a:lnTo>
                  <a:lnTo>
                    <a:pt x="4563" y="8693"/>
                  </a:lnTo>
                  <a:lnTo>
                    <a:pt x="5476" y="8693"/>
                  </a:lnTo>
                  <a:lnTo>
                    <a:pt x="6484" y="8693"/>
                  </a:lnTo>
                  <a:lnTo>
                    <a:pt x="7637" y="8597"/>
                  </a:lnTo>
                  <a:lnTo>
                    <a:pt x="8838" y="8404"/>
                  </a:lnTo>
                  <a:lnTo>
                    <a:pt x="10182" y="8068"/>
                  </a:lnTo>
                  <a:lnTo>
                    <a:pt x="10182" y="8068"/>
                  </a:lnTo>
                  <a:lnTo>
                    <a:pt x="11479" y="7684"/>
                  </a:lnTo>
                  <a:lnTo>
                    <a:pt x="12728" y="7156"/>
                  </a:lnTo>
                  <a:lnTo>
                    <a:pt x="13880" y="6627"/>
                  </a:lnTo>
                  <a:lnTo>
                    <a:pt x="14985" y="6003"/>
                  </a:lnTo>
                  <a:lnTo>
                    <a:pt x="15945" y="5331"/>
                  </a:lnTo>
                  <a:lnTo>
                    <a:pt x="16858" y="4658"/>
                  </a:lnTo>
                  <a:lnTo>
                    <a:pt x="17674" y="3986"/>
                  </a:lnTo>
                  <a:lnTo>
                    <a:pt x="18395" y="3314"/>
                  </a:lnTo>
                  <a:lnTo>
                    <a:pt x="19019" y="2641"/>
                  </a:lnTo>
                  <a:lnTo>
                    <a:pt x="19547" y="2065"/>
                  </a:lnTo>
                  <a:lnTo>
                    <a:pt x="20412" y="1009"/>
                  </a:lnTo>
                  <a:lnTo>
                    <a:pt x="20892" y="288"/>
                  </a:lnTo>
                  <a:lnTo>
                    <a:pt x="21084" y="0"/>
                  </a:lnTo>
                  <a:lnTo>
                    <a:pt x="9990" y="1825"/>
                  </a:lnTo>
                  <a:lnTo>
                    <a:pt x="1" y="6916"/>
                  </a:lnTo>
                </a:path>
              </a:pathLst>
            </a:custGeom>
            <a:no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746" name="Google Shape;3746;p59"/>
            <p:cNvSpPr/>
            <p:nvPr/>
          </p:nvSpPr>
          <p:spPr>
            <a:xfrm>
              <a:off x="1082150" y="3708725"/>
              <a:ext cx="1225" cy="4825"/>
            </a:xfrm>
            <a:custGeom>
              <a:avLst/>
              <a:gdLst/>
              <a:ahLst/>
              <a:cxnLst/>
              <a:rect l="l" t="t" r="r" b="b"/>
              <a:pathLst>
                <a:path w="49" h="193" extrusionOk="0">
                  <a:moveTo>
                    <a:pt x="49" y="0"/>
                  </a:moveTo>
                  <a:lnTo>
                    <a:pt x="49" y="0"/>
                  </a:lnTo>
                  <a:lnTo>
                    <a:pt x="1" y="192"/>
                  </a:lnTo>
                  <a:lnTo>
                    <a:pt x="1" y="192"/>
                  </a:lnTo>
                  <a:lnTo>
                    <a:pt x="1" y="192"/>
                  </a:lnTo>
                  <a:lnTo>
                    <a:pt x="1" y="192"/>
                  </a:lnTo>
                  <a:lnTo>
                    <a:pt x="49" y="0"/>
                  </a:lnTo>
                  <a:close/>
                </a:path>
              </a:pathLst>
            </a:custGeom>
            <a:solidFill>
              <a:srgbClr val="F6666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747" name="Google Shape;3747;p59"/>
            <p:cNvSpPr/>
            <p:nvPr/>
          </p:nvSpPr>
          <p:spPr>
            <a:xfrm>
              <a:off x="1082150" y="3708725"/>
              <a:ext cx="1225" cy="4825"/>
            </a:xfrm>
            <a:custGeom>
              <a:avLst/>
              <a:gdLst/>
              <a:ahLst/>
              <a:cxnLst/>
              <a:rect l="l" t="t" r="r" b="b"/>
              <a:pathLst>
                <a:path w="49" h="193" fill="none" extrusionOk="0">
                  <a:moveTo>
                    <a:pt x="49" y="0"/>
                  </a:moveTo>
                  <a:lnTo>
                    <a:pt x="49" y="0"/>
                  </a:lnTo>
                  <a:lnTo>
                    <a:pt x="1" y="192"/>
                  </a:lnTo>
                  <a:lnTo>
                    <a:pt x="1" y="192"/>
                  </a:lnTo>
                  <a:lnTo>
                    <a:pt x="1" y="192"/>
                  </a:lnTo>
                  <a:lnTo>
                    <a:pt x="1" y="192"/>
                  </a:lnTo>
                  <a:lnTo>
                    <a:pt x="49" y="0"/>
                  </a:lnTo>
                </a:path>
              </a:pathLst>
            </a:custGeom>
            <a:no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748" name="Google Shape;3748;p59"/>
            <p:cNvSpPr/>
            <p:nvPr/>
          </p:nvSpPr>
          <p:spPr>
            <a:xfrm>
              <a:off x="701550" y="3795175"/>
              <a:ext cx="218550" cy="19225"/>
            </a:xfrm>
            <a:custGeom>
              <a:avLst/>
              <a:gdLst/>
              <a:ahLst/>
              <a:cxnLst/>
              <a:rect l="l" t="t" r="r" b="b"/>
              <a:pathLst>
                <a:path w="8742" h="769" extrusionOk="0">
                  <a:moveTo>
                    <a:pt x="1" y="0"/>
                  </a:moveTo>
                  <a:lnTo>
                    <a:pt x="337" y="144"/>
                  </a:lnTo>
                  <a:lnTo>
                    <a:pt x="385" y="144"/>
                  </a:lnTo>
                  <a:lnTo>
                    <a:pt x="241" y="48"/>
                  </a:lnTo>
                  <a:lnTo>
                    <a:pt x="1" y="0"/>
                  </a:lnTo>
                  <a:close/>
                  <a:moveTo>
                    <a:pt x="8741" y="144"/>
                  </a:moveTo>
                  <a:lnTo>
                    <a:pt x="7925" y="336"/>
                  </a:lnTo>
                  <a:lnTo>
                    <a:pt x="7272" y="500"/>
                  </a:lnTo>
                  <a:lnTo>
                    <a:pt x="7272" y="500"/>
                  </a:lnTo>
                  <a:lnTo>
                    <a:pt x="7925" y="384"/>
                  </a:lnTo>
                  <a:lnTo>
                    <a:pt x="8741" y="144"/>
                  </a:lnTo>
                  <a:close/>
                  <a:moveTo>
                    <a:pt x="7272" y="500"/>
                  </a:moveTo>
                  <a:lnTo>
                    <a:pt x="7108" y="528"/>
                  </a:lnTo>
                  <a:lnTo>
                    <a:pt x="7012" y="548"/>
                  </a:lnTo>
                  <a:lnTo>
                    <a:pt x="7012" y="548"/>
                  </a:lnTo>
                  <a:lnTo>
                    <a:pt x="7156" y="528"/>
                  </a:lnTo>
                  <a:lnTo>
                    <a:pt x="7272" y="500"/>
                  </a:lnTo>
                  <a:close/>
                  <a:moveTo>
                    <a:pt x="7012" y="548"/>
                  </a:moveTo>
                  <a:lnTo>
                    <a:pt x="6436" y="625"/>
                  </a:lnTo>
                  <a:lnTo>
                    <a:pt x="5716" y="721"/>
                  </a:lnTo>
                  <a:lnTo>
                    <a:pt x="5668" y="769"/>
                  </a:lnTo>
                  <a:lnTo>
                    <a:pt x="6388" y="673"/>
                  </a:lnTo>
                  <a:lnTo>
                    <a:pt x="7012" y="548"/>
                  </a:lnTo>
                  <a:close/>
                </a:path>
              </a:pathLst>
            </a:custGeom>
            <a:solidFill>
              <a:srgbClr val="F6F5F5"/>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749" name="Google Shape;3749;p59"/>
            <p:cNvSpPr/>
            <p:nvPr/>
          </p:nvSpPr>
          <p:spPr>
            <a:xfrm>
              <a:off x="843225" y="3798775"/>
              <a:ext cx="76875" cy="15625"/>
            </a:xfrm>
            <a:custGeom>
              <a:avLst/>
              <a:gdLst/>
              <a:ahLst/>
              <a:cxnLst/>
              <a:rect l="l" t="t" r="r" b="b"/>
              <a:pathLst>
                <a:path w="3075" h="625" fill="none" extrusionOk="0">
                  <a:moveTo>
                    <a:pt x="3074" y="0"/>
                  </a:moveTo>
                  <a:lnTo>
                    <a:pt x="3074" y="0"/>
                  </a:lnTo>
                  <a:lnTo>
                    <a:pt x="2258" y="192"/>
                  </a:lnTo>
                  <a:lnTo>
                    <a:pt x="1489" y="384"/>
                  </a:lnTo>
                  <a:lnTo>
                    <a:pt x="769" y="481"/>
                  </a:lnTo>
                  <a:lnTo>
                    <a:pt x="49" y="577"/>
                  </a:lnTo>
                  <a:lnTo>
                    <a:pt x="49" y="577"/>
                  </a:lnTo>
                  <a:lnTo>
                    <a:pt x="1" y="625"/>
                  </a:lnTo>
                  <a:lnTo>
                    <a:pt x="1" y="625"/>
                  </a:lnTo>
                  <a:lnTo>
                    <a:pt x="721" y="529"/>
                  </a:lnTo>
                  <a:lnTo>
                    <a:pt x="1441" y="384"/>
                  </a:lnTo>
                  <a:lnTo>
                    <a:pt x="2258" y="240"/>
                  </a:lnTo>
                  <a:lnTo>
                    <a:pt x="3074" y="0"/>
                  </a:lnTo>
                </a:path>
              </a:pathLst>
            </a:custGeom>
            <a:no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750" name="Google Shape;3750;p59"/>
            <p:cNvSpPr/>
            <p:nvPr/>
          </p:nvSpPr>
          <p:spPr>
            <a:xfrm>
              <a:off x="701550" y="3795175"/>
              <a:ext cx="9625" cy="3625"/>
            </a:xfrm>
            <a:custGeom>
              <a:avLst/>
              <a:gdLst/>
              <a:ahLst/>
              <a:cxnLst/>
              <a:rect l="l" t="t" r="r" b="b"/>
              <a:pathLst>
                <a:path w="385" h="145" fill="none" extrusionOk="0">
                  <a:moveTo>
                    <a:pt x="1" y="0"/>
                  </a:moveTo>
                  <a:lnTo>
                    <a:pt x="1" y="0"/>
                  </a:lnTo>
                  <a:lnTo>
                    <a:pt x="337" y="144"/>
                  </a:lnTo>
                  <a:lnTo>
                    <a:pt x="337" y="144"/>
                  </a:lnTo>
                  <a:lnTo>
                    <a:pt x="385" y="144"/>
                  </a:lnTo>
                  <a:lnTo>
                    <a:pt x="385" y="144"/>
                  </a:lnTo>
                  <a:lnTo>
                    <a:pt x="241" y="48"/>
                  </a:lnTo>
                  <a:lnTo>
                    <a:pt x="241" y="48"/>
                  </a:lnTo>
                  <a:lnTo>
                    <a:pt x="1" y="0"/>
                  </a:lnTo>
                </a:path>
              </a:pathLst>
            </a:custGeom>
            <a:no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751" name="Google Shape;3751;p59"/>
            <p:cNvSpPr/>
            <p:nvPr/>
          </p:nvSpPr>
          <p:spPr>
            <a:xfrm>
              <a:off x="707550" y="3715925"/>
              <a:ext cx="285775" cy="97275"/>
            </a:xfrm>
            <a:custGeom>
              <a:avLst/>
              <a:gdLst/>
              <a:ahLst/>
              <a:cxnLst/>
              <a:rect l="l" t="t" r="r" b="b"/>
              <a:pathLst>
                <a:path w="11431" h="3891" extrusionOk="0">
                  <a:moveTo>
                    <a:pt x="1" y="3218"/>
                  </a:moveTo>
                  <a:lnTo>
                    <a:pt x="145" y="3314"/>
                  </a:lnTo>
                  <a:lnTo>
                    <a:pt x="193" y="3266"/>
                  </a:lnTo>
                  <a:lnTo>
                    <a:pt x="1" y="3218"/>
                  </a:lnTo>
                  <a:close/>
                  <a:moveTo>
                    <a:pt x="11431" y="1"/>
                  </a:moveTo>
                  <a:lnTo>
                    <a:pt x="10951" y="385"/>
                  </a:lnTo>
                  <a:lnTo>
                    <a:pt x="10422" y="721"/>
                  </a:lnTo>
                  <a:lnTo>
                    <a:pt x="9894" y="961"/>
                  </a:lnTo>
                  <a:lnTo>
                    <a:pt x="9366" y="1153"/>
                  </a:lnTo>
                  <a:lnTo>
                    <a:pt x="8982" y="1249"/>
                  </a:lnTo>
                  <a:lnTo>
                    <a:pt x="8597" y="1297"/>
                  </a:lnTo>
                  <a:lnTo>
                    <a:pt x="7829" y="1345"/>
                  </a:lnTo>
                  <a:lnTo>
                    <a:pt x="6965" y="1297"/>
                  </a:lnTo>
                  <a:lnTo>
                    <a:pt x="6676" y="2018"/>
                  </a:lnTo>
                  <a:lnTo>
                    <a:pt x="6340" y="2642"/>
                  </a:lnTo>
                  <a:lnTo>
                    <a:pt x="5956" y="3314"/>
                  </a:lnTo>
                  <a:lnTo>
                    <a:pt x="5476" y="3891"/>
                  </a:lnTo>
                  <a:lnTo>
                    <a:pt x="6196" y="3795"/>
                  </a:lnTo>
                  <a:lnTo>
                    <a:pt x="6916" y="3698"/>
                  </a:lnTo>
                  <a:lnTo>
                    <a:pt x="7685" y="3506"/>
                  </a:lnTo>
                  <a:lnTo>
                    <a:pt x="8501" y="3314"/>
                  </a:lnTo>
                  <a:lnTo>
                    <a:pt x="9174" y="3122"/>
                  </a:lnTo>
                  <a:lnTo>
                    <a:pt x="9846" y="2834"/>
                  </a:lnTo>
                  <a:lnTo>
                    <a:pt x="10182" y="2546"/>
                  </a:lnTo>
                  <a:lnTo>
                    <a:pt x="10470" y="2210"/>
                  </a:lnTo>
                  <a:lnTo>
                    <a:pt x="10807" y="1681"/>
                  </a:lnTo>
                  <a:lnTo>
                    <a:pt x="11095" y="1153"/>
                  </a:lnTo>
                  <a:lnTo>
                    <a:pt x="11287" y="625"/>
                  </a:lnTo>
                  <a:lnTo>
                    <a:pt x="11431" y="1"/>
                  </a:lnTo>
                  <a:close/>
                </a:path>
              </a:pathLst>
            </a:custGeom>
            <a:solidFill>
              <a:srgbClr val="F6666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752" name="Google Shape;3752;p59"/>
            <p:cNvSpPr/>
            <p:nvPr/>
          </p:nvSpPr>
          <p:spPr>
            <a:xfrm>
              <a:off x="707550" y="3796375"/>
              <a:ext cx="4825" cy="2425"/>
            </a:xfrm>
            <a:custGeom>
              <a:avLst/>
              <a:gdLst/>
              <a:ahLst/>
              <a:cxnLst/>
              <a:rect l="l" t="t" r="r" b="b"/>
              <a:pathLst>
                <a:path w="193" h="97" fill="none" extrusionOk="0">
                  <a:moveTo>
                    <a:pt x="1" y="0"/>
                  </a:moveTo>
                  <a:lnTo>
                    <a:pt x="1" y="0"/>
                  </a:lnTo>
                  <a:lnTo>
                    <a:pt x="145" y="96"/>
                  </a:lnTo>
                  <a:lnTo>
                    <a:pt x="145" y="96"/>
                  </a:lnTo>
                  <a:lnTo>
                    <a:pt x="193" y="48"/>
                  </a:lnTo>
                  <a:lnTo>
                    <a:pt x="193" y="48"/>
                  </a:lnTo>
                  <a:lnTo>
                    <a:pt x="1" y="0"/>
                  </a:lnTo>
                </a:path>
              </a:pathLst>
            </a:custGeom>
            <a:no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753" name="Google Shape;3753;p59"/>
            <p:cNvSpPr/>
            <p:nvPr/>
          </p:nvSpPr>
          <p:spPr>
            <a:xfrm>
              <a:off x="844425" y="3715925"/>
              <a:ext cx="148900" cy="97275"/>
            </a:xfrm>
            <a:custGeom>
              <a:avLst/>
              <a:gdLst/>
              <a:ahLst/>
              <a:cxnLst/>
              <a:rect l="l" t="t" r="r" b="b"/>
              <a:pathLst>
                <a:path w="5956" h="3891" fill="none" extrusionOk="0">
                  <a:moveTo>
                    <a:pt x="5956" y="1"/>
                  </a:moveTo>
                  <a:lnTo>
                    <a:pt x="5956" y="1"/>
                  </a:lnTo>
                  <a:lnTo>
                    <a:pt x="5476" y="385"/>
                  </a:lnTo>
                  <a:lnTo>
                    <a:pt x="4947" y="721"/>
                  </a:lnTo>
                  <a:lnTo>
                    <a:pt x="4419" y="961"/>
                  </a:lnTo>
                  <a:lnTo>
                    <a:pt x="3891" y="1153"/>
                  </a:lnTo>
                  <a:lnTo>
                    <a:pt x="3891" y="1153"/>
                  </a:lnTo>
                  <a:lnTo>
                    <a:pt x="3507" y="1249"/>
                  </a:lnTo>
                  <a:lnTo>
                    <a:pt x="3122" y="1297"/>
                  </a:lnTo>
                  <a:lnTo>
                    <a:pt x="2354" y="1345"/>
                  </a:lnTo>
                  <a:lnTo>
                    <a:pt x="2354" y="1345"/>
                  </a:lnTo>
                  <a:lnTo>
                    <a:pt x="1490" y="1297"/>
                  </a:lnTo>
                  <a:lnTo>
                    <a:pt x="1490" y="1297"/>
                  </a:lnTo>
                  <a:lnTo>
                    <a:pt x="1201" y="2018"/>
                  </a:lnTo>
                  <a:lnTo>
                    <a:pt x="865" y="2642"/>
                  </a:lnTo>
                  <a:lnTo>
                    <a:pt x="481" y="3314"/>
                  </a:lnTo>
                  <a:lnTo>
                    <a:pt x="1" y="3891"/>
                  </a:lnTo>
                  <a:lnTo>
                    <a:pt x="1" y="3891"/>
                  </a:lnTo>
                  <a:lnTo>
                    <a:pt x="721" y="3795"/>
                  </a:lnTo>
                  <a:lnTo>
                    <a:pt x="1441" y="3698"/>
                  </a:lnTo>
                  <a:lnTo>
                    <a:pt x="2210" y="3506"/>
                  </a:lnTo>
                  <a:lnTo>
                    <a:pt x="3026" y="3314"/>
                  </a:lnTo>
                  <a:lnTo>
                    <a:pt x="3026" y="3314"/>
                  </a:lnTo>
                  <a:lnTo>
                    <a:pt x="3026" y="3314"/>
                  </a:lnTo>
                  <a:lnTo>
                    <a:pt x="3699" y="3122"/>
                  </a:lnTo>
                  <a:lnTo>
                    <a:pt x="4371" y="2834"/>
                  </a:lnTo>
                  <a:lnTo>
                    <a:pt x="4371" y="2834"/>
                  </a:lnTo>
                  <a:lnTo>
                    <a:pt x="4707" y="2546"/>
                  </a:lnTo>
                  <a:lnTo>
                    <a:pt x="4995" y="2210"/>
                  </a:lnTo>
                  <a:lnTo>
                    <a:pt x="4995" y="2210"/>
                  </a:lnTo>
                  <a:lnTo>
                    <a:pt x="4995" y="2210"/>
                  </a:lnTo>
                  <a:lnTo>
                    <a:pt x="4995" y="2210"/>
                  </a:lnTo>
                  <a:lnTo>
                    <a:pt x="5332" y="1681"/>
                  </a:lnTo>
                  <a:lnTo>
                    <a:pt x="5620" y="1153"/>
                  </a:lnTo>
                  <a:lnTo>
                    <a:pt x="5812" y="625"/>
                  </a:lnTo>
                  <a:lnTo>
                    <a:pt x="5956" y="1"/>
                  </a:lnTo>
                </a:path>
              </a:pathLst>
            </a:custGeom>
            <a:no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754" name="Google Shape;3754;p59"/>
            <p:cNvSpPr/>
            <p:nvPr/>
          </p:nvSpPr>
          <p:spPr>
            <a:xfrm>
              <a:off x="870850" y="3466200"/>
              <a:ext cx="216125" cy="452650"/>
            </a:xfrm>
            <a:custGeom>
              <a:avLst/>
              <a:gdLst/>
              <a:ahLst/>
              <a:cxnLst/>
              <a:rect l="l" t="t" r="r" b="b"/>
              <a:pathLst>
                <a:path w="8645" h="18106" extrusionOk="0">
                  <a:moveTo>
                    <a:pt x="3506" y="0"/>
                  </a:moveTo>
                  <a:lnTo>
                    <a:pt x="0" y="3170"/>
                  </a:lnTo>
                  <a:lnTo>
                    <a:pt x="961" y="3842"/>
                  </a:lnTo>
                  <a:lnTo>
                    <a:pt x="1777" y="4467"/>
                  </a:lnTo>
                  <a:lnTo>
                    <a:pt x="2498" y="5139"/>
                  </a:lnTo>
                  <a:lnTo>
                    <a:pt x="3122" y="5715"/>
                  </a:lnTo>
                  <a:lnTo>
                    <a:pt x="3650" y="6340"/>
                  </a:lnTo>
                  <a:lnTo>
                    <a:pt x="4082" y="6916"/>
                  </a:lnTo>
                  <a:lnTo>
                    <a:pt x="4371" y="7492"/>
                  </a:lnTo>
                  <a:lnTo>
                    <a:pt x="4659" y="8020"/>
                  </a:lnTo>
                  <a:lnTo>
                    <a:pt x="4803" y="8549"/>
                  </a:lnTo>
                  <a:lnTo>
                    <a:pt x="4899" y="9077"/>
                  </a:lnTo>
                  <a:lnTo>
                    <a:pt x="4947" y="9557"/>
                  </a:lnTo>
                  <a:lnTo>
                    <a:pt x="4899" y="9990"/>
                  </a:lnTo>
                  <a:lnTo>
                    <a:pt x="4803" y="10470"/>
                  </a:lnTo>
                  <a:lnTo>
                    <a:pt x="4659" y="10902"/>
                  </a:lnTo>
                  <a:lnTo>
                    <a:pt x="4515" y="11286"/>
                  </a:lnTo>
                  <a:lnTo>
                    <a:pt x="4275" y="11670"/>
                  </a:lnTo>
                  <a:lnTo>
                    <a:pt x="4034" y="12055"/>
                  </a:lnTo>
                  <a:lnTo>
                    <a:pt x="3746" y="12391"/>
                  </a:lnTo>
                  <a:lnTo>
                    <a:pt x="3170" y="13015"/>
                  </a:lnTo>
                  <a:lnTo>
                    <a:pt x="2498" y="13543"/>
                  </a:lnTo>
                  <a:lnTo>
                    <a:pt x="1873" y="14024"/>
                  </a:lnTo>
                  <a:lnTo>
                    <a:pt x="1297" y="14360"/>
                  </a:lnTo>
                  <a:lnTo>
                    <a:pt x="865" y="14600"/>
                  </a:lnTo>
                  <a:lnTo>
                    <a:pt x="433" y="14792"/>
                  </a:lnTo>
                  <a:lnTo>
                    <a:pt x="769" y="16377"/>
                  </a:lnTo>
                  <a:lnTo>
                    <a:pt x="1057" y="17481"/>
                  </a:lnTo>
                  <a:lnTo>
                    <a:pt x="1201" y="17914"/>
                  </a:lnTo>
                  <a:lnTo>
                    <a:pt x="1249" y="18010"/>
                  </a:lnTo>
                  <a:lnTo>
                    <a:pt x="1297" y="18106"/>
                  </a:lnTo>
                  <a:lnTo>
                    <a:pt x="1393" y="18106"/>
                  </a:lnTo>
                  <a:lnTo>
                    <a:pt x="1441" y="18058"/>
                  </a:lnTo>
                  <a:lnTo>
                    <a:pt x="1585" y="17866"/>
                  </a:lnTo>
                  <a:lnTo>
                    <a:pt x="1681" y="17529"/>
                  </a:lnTo>
                  <a:lnTo>
                    <a:pt x="1825" y="17193"/>
                  </a:lnTo>
                  <a:lnTo>
                    <a:pt x="1969" y="16473"/>
                  </a:lnTo>
                  <a:lnTo>
                    <a:pt x="2065" y="16137"/>
                  </a:lnTo>
                  <a:lnTo>
                    <a:pt x="3314" y="15464"/>
                  </a:lnTo>
                  <a:lnTo>
                    <a:pt x="4371" y="14792"/>
                  </a:lnTo>
                  <a:lnTo>
                    <a:pt x="5331" y="14120"/>
                  </a:lnTo>
                  <a:lnTo>
                    <a:pt x="6148" y="13447"/>
                  </a:lnTo>
                  <a:lnTo>
                    <a:pt x="6820" y="12727"/>
                  </a:lnTo>
                  <a:lnTo>
                    <a:pt x="7396" y="12055"/>
                  </a:lnTo>
                  <a:lnTo>
                    <a:pt x="7828" y="11334"/>
                  </a:lnTo>
                  <a:lnTo>
                    <a:pt x="8165" y="10662"/>
                  </a:lnTo>
                  <a:lnTo>
                    <a:pt x="8405" y="9990"/>
                  </a:lnTo>
                  <a:lnTo>
                    <a:pt x="8597" y="9317"/>
                  </a:lnTo>
                  <a:lnTo>
                    <a:pt x="8645" y="8645"/>
                  </a:lnTo>
                  <a:lnTo>
                    <a:pt x="8645" y="7972"/>
                  </a:lnTo>
                  <a:lnTo>
                    <a:pt x="8597" y="7300"/>
                  </a:lnTo>
                  <a:lnTo>
                    <a:pt x="8453" y="6676"/>
                  </a:lnTo>
                  <a:lnTo>
                    <a:pt x="8261" y="6051"/>
                  </a:lnTo>
                  <a:lnTo>
                    <a:pt x="8020" y="5475"/>
                  </a:lnTo>
                  <a:lnTo>
                    <a:pt x="7732" y="4851"/>
                  </a:lnTo>
                  <a:lnTo>
                    <a:pt x="7444" y="4323"/>
                  </a:lnTo>
                  <a:lnTo>
                    <a:pt x="7108" y="3794"/>
                  </a:lnTo>
                  <a:lnTo>
                    <a:pt x="6724" y="3266"/>
                  </a:lnTo>
                  <a:lnTo>
                    <a:pt x="6003" y="2354"/>
                  </a:lnTo>
                  <a:lnTo>
                    <a:pt x="5235" y="1537"/>
                  </a:lnTo>
                  <a:lnTo>
                    <a:pt x="4563" y="913"/>
                  </a:lnTo>
                  <a:lnTo>
                    <a:pt x="4034" y="433"/>
                  </a:lnTo>
                  <a:lnTo>
                    <a:pt x="3506" y="0"/>
                  </a:lnTo>
                  <a:close/>
                </a:path>
              </a:pathLst>
            </a:custGeom>
            <a:solidFill>
              <a:srgbClr val="D3641A"/>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755" name="Google Shape;3755;p59"/>
            <p:cNvSpPr/>
            <p:nvPr/>
          </p:nvSpPr>
          <p:spPr>
            <a:xfrm>
              <a:off x="870850" y="3466200"/>
              <a:ext cx="216125" cy="452650"/>
            </a:xfrm>
            <a:custGeom>
              <a:avLst/>
              <a:gdLst/>
              <a:ahLst/>
              <a:cxnLst/>
              <a:rect l="l" t="t" r="r" b="b"/>
              <a:pathLst>
                <a:path w="8645" h="18106" fill="none" extrusionOk="0">
                  <a:moveTo>
                    <a:pt x="3506" y="0"/>
                  </a:moveTo>
                  <a:lnTo>
                    <a:pt x="3506" y="0"/>
                  </a:lnTo>
                  <a:lnTo>
                    <a:pt x="4034" y="433"/>
                  </a:lnTo>
                  <a:lnTo>
                    <a:pt x="4563" y="913"/>
                  </a:lnTo>
                  <a:lnTo>
                    <a:pt x="5235" y="1537"/>
                  </a:lnTo>
                  <a:lnTo>
                    <a:pt x="6003" y="2354"/>
                  </a:lnTo>
                  <a:lnTo>
                    <a:pt x="6724" y="3266"/>
                  </a:lnTo>
                  <a:lnTo>
                    <a:pt x="7108" y="3794"/>
                  </a:lnTo>
                  <a:lnTo>
                    <a:pt x="7444" y="4323"/>
                  </a:lnTo>
                  <a:lnTo>
                    <a:pt x="7732" y="4851"/>
                  </a:lnTo>
                  <a:lnTo>
                    <a:pt x="8020" y="5475"/>
                  </a:lnTo>
                  <a:lnTo>
                    <a:pt x="8261" y="6051"/>
                  </a:lnTo>
                  <a:lnTo>
                    <a:pt x="8453" y="6676"/>
                  </a:lnTo>
                  <a:lnTo>
                    <a:pt x="8597" y="7300"/>
                  </a:lnTo>
                  <a:lnTo>
                    <a:pt x="8645" y="7972"/>
                  </a:lnTo>
                  <a:lnTo>
                    <a:pt x="8645" y="8645"/>
                  </a:lnTo>
                  <a:lnTo>
                    <a:pt x="8597" y="9317"/>
                  </a:lnTo>
                  <a:lnTo>
                    <a:pt x="8405" y="9990"/>
                  </a:lnTo>
                  <a:lnTo>
                    <a:pt x="8165" y="10662"/>
                  </a:lnTo>
                  <a:lnTo>
                    <a:pt x="7828" y="11334"/>
                  </a:lnTo>
                  <a:lnTo>
                    <a:pt x="7396" y="12055"/>
                  </a:lnTo>
                  <a:lnTo>
                    <a:pt x="6820" y="12727"/>
                  </a:lnTo>
                  <a:lnTo>
                    <a:pt x="6148" y="13447"/>
                  </a:lnTo>
                  <a:lnTo>
                    <a:pt x="5331" y="14120"/>
                  </a:lnTo>
                  <a:lnTo>
                    <a:pt x="4371" y="14792"/>
                  </a:lnTo>
                  <a:lnTo>
                    <a:pt x="3314" y="15464"/>
                  </a:lnTo>
                  <a:lnTo>
                    <a:pt x="2065" y="16137"/>
                  </a:lnTo>
                  <a:lnTo>
                    <a:pt x="2065" y="16137"/>
                  </a:lnTo>
                  <a:lnTo>
                    <a:pt x="1969" y="16473"/>
                  </a:lnTo>
                  <a:lnTo>
                    <a:pt x="1825" y="17193"/>
                  </a:lnTo>
                  <a:lnTo>
                    <a:pt x="1681" y="17529"/>
                  </a:lnTo>
                  <a:lnTo>
                    <a:pt x="1585" y="17866"/>
                  </a:lnTo>
                  <a:lnTo>
                    <a:pt x="1441" y="18058"/>
                  </a:lnTo>
                  <a:lnTo>
                    <a:pt x="1393" y="18106"/>
                  </a:lnTo>
                  <a:lnTo>
                    <a:pt x="1297" y="18106"/>
                  </a:lnTo>
                  <a:lnTo>
                    <a:pt x="1297" y="18106"/>
                  </a:lnTo>
                  <a:lnTo>
                    <a:pt x="1249" y="18010"/>
                  </a:lnTo>
                  <a:lnTo>
                    <a:pt x="1201" y="17914"/>
                  </a:lnTo>
                  <a:lnTo>
                    <a:pt x="1057" y="17481"/>
                  </a:lnTo>
                  <a:lnTo>
                    <a:pt x="769" y="16377"/>
                  </a:lnTo>
                  <a:lnTo>
                    <a:pt x="433" y="14792"/>
                  </a:lnTo>
                  <a:lnTo>
                    <a:pt x="433" y="14792"/>
                  </a:lnTo>
                  <a:lnTo>
                    <a:pt x="865" y="14600"/>
                  </a:lnTo>
                  <a:lnTo>
                    <a:pt x="1297" y="14360"/>
                  </a:lnTo>
                  <a:lnTo>
                    <a:pt x="1873" y="14024"/>
                  </a:lnTo>
                  <a:lnTo>
                    <a:pt x="2498" y="13543"/>
                  </a:lnTo>
                  <a:lnTo>
                    <a:pt x="3170" y="13015"/>
                  </a:lnTo>
                  <a:lnTo>
                    <a:pt x="3746" y="12391"/>
                  </a:lnTo>
                  <a:lnTo>
                    <a:pt x="4034" y="12055"/>
                  </a:lnTo>
                  <a:lnTo>
                    <a:pt x="4275" y="11670"/>
                  </a:lnTo>
                  <a:lnTo>
                    <a:pt x="4515" y="11286"/>
                  </a:lnTo>
                  <a:lnTo>
                    <a:pt x="4659" y="10902"/>
                  </a:lnTo>
                  <a:lnTo>
                    <a:pt x="4803" y="10470"/>
                  </a:lnTo>
                  <a:lnTo>
                    <a:pt x="4899" y="9990"/>
                  </a:lnTo>
                  <a:lnTo>
                    <a:pt x="4947" y="9557"/>
                  </a:lnTo>
                  <a:lnTo>
                    <a:pt x="4899" y="9077"/>
                  </a:lnTo>
                  <a:lnTo>
                    <a:pt x="4803" y="8549"/>
                  </a:lnTo>
                  <a:lnTo>
                    <a:pt x="4659" y="8020"/>
                  </a:lnTo>
                  <a:lnTo>
                    <a:pt x="4371" y="7492"/>
                  </a:lnTo>
                  <a:lnTo>
                    <a:pt x="4082" y="6916"/>
                  </a:lnTo>
                  <a:lnTo>
                    <a:pt x="3650" y="6340"/>
                  </a:lnTo>
                  <a:lnTo>
                    <a:pt x="3122" y="5715"/>
                  </a:lnTo>
                  <a:lnTo>
                    <a:pt x="2498" y="5139"/>
                  </a:lnTo>
                  <a:lnTo>
                    <a:pt x="1777" y="4467"/>
                  </a:lnTo>
                  <a:lnTo>
                    <a:pt x="961" y="3842"/>
                  </a:lnTo>
                  <a:lnTo>
                    <a:pt x="0" y="3170"/>
                  </a:lnTo>
                  <a:lnTo>
                    <a:pt x="3506" y="0"/>
                  </a:lnTo>
                </a:path>
              </a:pathLst>
            </a:custGeom>
            <a:no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756" name="Google Shape;3756;p59"/>
            <p:cNvSpPr/>
            <p:nvPr/>
          </p:nvSpPr>
          <p:spPr>
            <a:xfrm>
              <a:off x="873250" y="3819175"/>
              <a:ext cx="76850" cy="128500"/>
            </a:xfrm>
            <a:custGeom>
              <a:avLst/>
              <a:gdLst/>
              <a:ahLst/>
              <a:cxnLst/>
              <a:rect l="l" t="t" r="r" b="b"/>
              <a:pathLst>
                <a:path w="3074" h="5140" extrusionOk="0">
                  <a:moveTo>
                    <a:pt x="1009" y="1"/>
                  </a:moveTo>
                  <a:lnTo>
                    <a:pt x="625" y="49"/>
                  </a:lnTo>
                  <a:lnTo>
                    <a:pt x="240" y="97"/>
                  </a:lnTo>
                  <a:lnTo>
                    <a:pt x="96" y="145"/>
                  </a:lnTo>
                  <a:lnTo>
                    <a:pt x="0" y="193"/>
                  </a:lnTo>
                  <a:lnTo>
                    <a:pt x="0" y="433"/>
                  </a:lnTo>
                  <a:lnTo>
                    <a:pt x="48" y="1009"/>
                  </a:lnTo>
                  <a:lnTo>
                    <a:pt x="144" y="1826"/>
                  </a:lnTo>
                  <a:lnTo>
                    <a:pt x="240" y="2690"/>
                  </a:lnTo>
                  <a:lnTo>
                    <a:pt x="385" y="3603"/>
                  </a:lnTo>
                  <a:lnTo>
                    <a:pt x="577" y="4371"/>
                  </a:lnTo>
                  <a:lnTo>
                    <a:pt x="721" y="4659"/>
                  </a:lnTo>
                  <a:lnTo>
                    <a:pt x="817" y="4899"/>
                  </a:lnTo>
                  <a:lnTo>
                    <a:pt x="913" y="5091"/>
                  </a:lnTo>
                  <a:lnTo>
                    <a:pt x="1057" y="5139"/>
                  </a:lnTo>
                  <a:lnTo>
                    <a:pt x="1201" y="5139"/>
                  </a:lnTo>
                  <a:lnTo>
                    <a:pt x="1297" y="5091"/>
                  </a:lnTo>
                  <a:lnTo>
                    <a:pt x="1537" y="4899"/>
                  </a:lnTo>
                  <a:lnTo>
                    <a:pt x="1729" y="4659"/>
                  </a:lnTo>
                  <a:lnTo>
                    <a:pt x="1921" y="4371"/>
                  </a:lnTo>
                  <a:lnTo>
                    <a:pt x="2209" y="3795"/>
                  </a:lnTo>
                  <a:lnTo>
                    <a:pt x="2306" y="3507"/>
                  </a:lnTo>
                  <a:lnTo>
                    <a:pt x="2450" y="3410"/>
                  </a:lnTo>
                  <a:lnTo>
                    <a:pt x="2786" y="3122"/>
                  </a:lnTo>
                  <a:lnTo>
                    <a:pt x="2930" y="2978"/>
                  </a:lnTo>
                  <a:lnTo>
                    <a:pt x="3026" y="2786"/>
                  </a:lnTo>
                  <a:lnTo>
                    <a:pt x="3074" y="2642"/>
                  </a:lnTo>
                  <a:lnTo>
                    <a:pt x="3026" y="2498"/>
                  </a:lnTo>
                  <a:lnTo>
                    <a:pt x="2834" y="2306"/>
                  </a:lnTo>
                  <a:lnTo>
                    <a:pt x="2594" y="2114"/>
                  </a:lnTo>
                  <a:lnTo>
                    <a:pt x="2450" y="2018"/>
                  </a:lnTo>
                  <a:lnTo>
                    <a:pt x="2306" y="1970"/>
                  </a:lnTo>
                  <a:lnTo>
                    <a:pt x="2161" y="1970"/>
                  </a:lnTo>
                  <a:lnTo>
                    <a:pt x="2017" y="2018"/>
                  </a:lnTo>
                  <a:lnTo>
                    <a:pt x="1921" y="2114"/>
                  </a:lnTo>
                  <a:lnTo>
                    <a:pt x="1825" y="2258"/>
                  </a:lnTo>
                  <a:lnTo>
                    <a:pt x="1681" y="2546"/>
                  </a:lnTo>
                  <a:lnTo>
                    <a:pt x="1585" y="2882"/>
                  </a:lnTo>
                  <a:lnTo>
                    <a:pt x="1489" y="1441"/>
                  </a:lnTo>
                  <a:lnTo>
                    <a:pt x="1393" y="481"/>
                  </a:lnTo>
                  <a:lnTo>
                    <a:pt x="1345" y="145"/>
                  </a:lnTo>
                  <a:lnTo>
                    <a:pt x="1297" y="49"/>
                  </a:lnTo>
                  <a:lnTo>
                    <a:pt x="1297" y="1"/>
                  </a:lnTo>
                  <a:close/>
                </a:path>
              </a:pathLst>
            </a:custGeom>
            <a:solidFill>
              <a:srgbClr val="FDFDFD"/>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757" name="Google Shape;3757;p59"/>
            <p:cNvSpPr/>
            <p:nvPr/>
          </p:nvSpPr>
          <p:spPr>
            <a:xfrm>
              <a:off x="873250" y="3819175"/>
              <a:ext cx="76850" cy="128500"/>
            </a:xfrm>
            <a:custGeom>
              <a:avLst/>
              <a:gdLst/>
              <a:ahLst/>
              <a:cxnLst/>
              <a:rect l="l" t="t" r="r" b="b"/>
              <a:pathLst>
                <a:path w="3074" h="5140" fill="none" extrusionOk="0">
                  <a:moveTo>
                    <a:pt x="3026" y="2498"/>
                  </a:moveTo>
                  <a:lnTo>
                    <a:pt x="3026" y="2498"/>
                  </a:lnTo>
                  <a:lnTo>
                    <a:pt x="2834" y="2306"/>
                  </a:lnTo>
                  <a:lnTo>
                    <a:pt x="2594" y="2114"/>
                  </a:lnTo>
                  <a:lnTo>
                    <a:pt x="2450" y="2018"/>
                  </a:lnTo>
                  <a:lnTo>
                    <a:pt x="2306" y="1970"/>
                  </a:lnTo>
                  <a:lnTo>
                    <a:pt x="2161" y="1970"/>
                  </a:lnTo>
                  <a:lnTo>
                    <a:pt x="2017" y="2018"/>
                  </a:lnTo>
                  <a:lnTo>
                    <a:pt x="2017" y="2018"/>
                  </a:lnTo>
                  <a:lnTo>
                    <a:pt x="1921" y="2114"/>
                  </a:lnTo>
                  <a:lnTo>
                    <a:pt x="1825" y="2258"/>
                  </a:lnTo>
                  <a:lnTo>
                    <a:pt x="1681" y="2546"/>
                  </a:lnTo>
                  <a:lnTo>
                    <a:pt x="1585" y="2882"/>
                  </a:lnTo>
                  <a:lnTo>
                    <a:pt x="1585" y="2882"/>
                  </a:lnTo>
                  <a:lnTo>
                    <a:pt x="1489" y="1441"/>
                  </a:lnTo>
                  <a:lnTo>
                    <a:pt x="1393" y="481"/>
                  </a:lnTo>
                  <a:lnTo>
                    <a:pt x="1345" y="145"/>
                  </a:lnTo>
                  <a:lnTo>
                    <a:pt x="1297" y="49"/>
                  </a:lnTo>
                  <a:lnTo>
                    <a:pt x="1297" y="1"/>
                  </a:lnTo>
                  <a:lnTo>
                    <a:pt x="1297" y="1"/>
                  </a:lnTo>
                  <a:lnTo>
                    <a:pt x="1009" y="1"/>
                  </a:lnTo>
                  <a:lnTo>
                    <a:pt x="625" y="49"/>
                  </a:lnTo>
                  <a:lnTo>
                    <a:pt x="240" y="97"/>
                  </a:lnTo>
                  <a:lnTo>
                    <a:pt x="96" y="145"/>
                  </a:lnTo>
                  <a:lnTo>
                    <a:pt x="0" y="193"/>
                  </a:lnTo>
                  <a:lnTo>
                    <a:pt x="0" y="193"/>
                  </a:lnTo>
                  <a:lnTo>
                    <a:pt x="0" y="433"/>
                  </a:lnTo>
                  <a:lnTo>
                    <a:pt x="48" y="1009"/>
                  </a:lnTo>
                  <a:lnTo>
                    <a:pt x="144" y="1826"/>
                  </a:lnTo>
                  <a:lnTo>
                    <a:pt x="240" y="2690"/>
                  </a:lnTo>
                  <a:lnTo>
                    <a:pt x="385" y="3603"/>
                  </a:lnTo>
                  <a:lnTo>
                    <a:pt x="577" y="4371"/>
                  </a:lnTo>
                  <a:lnTo>
                    <a:pt x="721" y="4659"/>
                  </a:lnTo>
                  <a:lnTo>
                    <a:pt x="817" y="4899"/>
                  </a:lnTo>
                  <a:lnTo>
                    <a:pt x="913" y="5091"/>
                  </a:lnTo>
                  <a:lnTo>
                    <a:pt x="1057" y="5139"/>
                  </a:lnTo>
                  <a:lnTo>
                    <a:pt x="1057" y="5139"/>
                  </a:lnTo>
                  <a:lnTo>
                    <a:pt x="1201" y="5139"/>
                  </a:lnTo>
                  <a:lnTo>
                    <a:pt x="1297" y="5091"/>
                  </a:lnTo>
                  <a:lnTo>
                    <a:pt x="1537" y="4899"/>
                  </a:lnTo>
                  <a:lnTo>
                    <a:pt x="1729" y="4659"/>
                  </a:lnTo>
                  <a:lnTo>
                    <a:pt x="1921" y="4371"/>
                  </a:lnTo>
                  <a:lnTo>
                    <a:pt x="2209" y="3795"/>
                  </a:lnTo>
                  <a:lnTo>
                    <a:pt x="2306" y="3507"/>
                  </a:lnTo>
                  <a:lnTo>
                    <a:pt x="2306" y="3507"/>
                  </a:lnTo>
                  <a:lnTo>
                    <a:pt x="2450" y="3410"/>
                  </a:lnTo>
                  <a:lnTo>
                    <a:pt x="2786" y="3122"/>
                  </a:lnTo>
                  <a:lnTo>
                    <a:pt x="2930" y="2978"/>
                  </a:lnTo>
                  <a:lnTo>
                    <a:pt x="3026" y="2786"/>
                  </a:lnTo>
                  <a:lnTo>
                    <a:pt x="3074" y="2642"/>
                  </a:lnTo>
                  <a:lnTo>
                    <a:pt x="3026" y="2498"/>
                  </a:lnTo>
                </a:path>
              </a:pathLst>
            </a:custGeom>
            <a:no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758" name="Google Shape;3758;p59"/>
            <p:cNvSpPr/>
            <p:nvPr/>
          </p:nvSpPr>
          <p:spPr>
            <a:xfrm>
              <a:off x="873250" y="3819175"/>
              <a:ext cx="76850" cy="128500"/>
            </a:xfrm>
            <a:custGeom>
              <a:avLst/>
              <a:gdLst/>
              <a:ahLst/>
              <a:cxnLst/>
              <a:rect l="l" t="t" r="r" b="b"/>
              <a:pathLst>
                <a:path w="3074" h="5140" extrusionOk="0">
                  <a:moveTo>
                    <a:pt x="1057" y="1"/>
                  </a:moveTo>
                  <a:lnTo>
                    <a:pt x="433" y="49"/>
                  </a:lnTo>
                  <a:lnTo>
                    <a:pt x="144" y="97"/>
                  </a:lnTo>
                  <a:lnTo>
                    <a:pt x="48" y="145"/>
                  </a:lnTo>
                  <a:lnTo>
                    <a:pt x="0" y="193"/>
                  </a:lnTo>
                  <a:lnTo>
                    <a:pt x="0" y="337"/>
                  </a:lnTo>
                  <a:lnTo>
                    <a:pt x="96" y="1393"/>
                  </a:lnTo>
                  <a:lnTo>
                    <a:pt x="288" y="3026"/>
                  </a:lnTo>
                  <a:lnTo>
                    <a:pt x="433" y="3795"/>
                  </a:lnTo>
                  <a:lnTo>
                    <a:pt x="625" y="4467"/>
                  </a:lnTo>
                  <a:lnTo>
                    <a:pt x="721" y="4755"/>
                  </a:lnTo>
                  <a:lnTo>
                    <a:pt x="817" y="4947"/>
                  </a:lnTo>
                  <a:lnTo>
                    <a:pt x="961" y="5091"/>
                  </a:lnTo>
                  <a:lnTo>
                    <a:pt x="1057" y="5139"/>
                  </a:lnTo>
                  <a:lnTo>
                    <a:pt x="1201" y="5139"/>
                  </a:lnTo>
                  <a:lnTo>
                    <a:pt x="1345" y="5091"/>
                  </a:lnTo>
                  <a:lnTo>
                    <a:pt x="1537" y="4899"/>
                  </a:lnTo>
                  <a:lnTo>
                    <a:pt x="1777" y="4611"/>
                  </a:lnTo>
                  <a:lnTo>
                    <a:pt x="1921" y="4323"/>
                  </a:lnTo>
                  <a:lnTo>
                    <a:pt x="2209" y="3795"/>
                  </a:lnTo>
                  <a:lnTo>
                    <a:pt x="2306" y="3507"/>
                  </a:lnTo>
                  <a:lnTo>
                    <a:pt x="2690" y="3218"/>
                  </a:lnTo>
                  <a:lnTo>
                    <a:pt x="2978" y="2882"/>
                  </a:lnTo>
                  <a:lnTo>
                    <a:pt x="3074" y="2738"/>
                  </a:lnTo>
                  <a:lnTo>
                    <a:pt x="3074" y="2642"/>
                  </a:lnTo>
                  <a:lnTo>
                    <a:pt x="3026" y="2498"/>
                  </a:lnTo>
                  <a:lnTo>
                    <a:pt x="2882" y="2354"/>
                  </a:lnTo>
                  <a:lnTo>
                    <a:pt x="2690" y="2162"/>
                  </a:lnTo>
                  <a:lnTo>
                    <a:pt x="2450" y="2018"/>
                  </a:lnTo>
                  <a:lnTo>
                    <a:pt x="2258" y="1970"/>
                  </a:lnTo>
                  <a:lnTo>
                    <a:pt x="2017" y="2018"/>
                  </a:lnTo>
                  <a:lnTo>
                    <a:pt x="1921" y="2114"/>
                  </a:lnTo>
                  <a:lnTo>
                    <a:pt x="1777" y="2306"/>
                  </a:lnTo>
                  <a:lnTo>
                    <a:pt x="1681" y="2594"/>
                  </a:lnTo>
                  <a:lnTo>
                    <a:pt x="1585" y="2882"/>
                  </a:lnTo>
                  <a:lnTo>
                    <a:pt x="1537" y="1730"/>
                  </a:lnTo>
                  <a:lnTo>
                    <a:pt x="1441" y="817"/>
                  </a:lnTo>
                  <a:lnTo>
                    <a:pt x="1345" y="145"/>
                  </a:lnTo>
                  <a:lnTo>
                    <a:pt x="1297" y="49"/>
                  </a:lnTo>
                  <a:lnTo>
                    <a:pt x="1297" y="1"/>
                  </a:lnTo>
                  <a:close/>
                </a:path>
              </a:pathLst>
            </a:custGeom>
            <a:solidFill>
              <a:srgbClr val="F8F8F8"/>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759" name="Google Shape;3759;p59"/>
            <p:cNvSpPr/>
            <p:nvPr/>
          </p:nvSpPr>
          <p:spPr>
            <a:xfrm>
              <a:off x="873250" y="3819175"/>
              <a:ext cx="76850" cy="128500"/>
            </a:xfrm>
            <a:custGeom>
              <a:avLst/>
              <a:gdLst/>
              <a:ahLst/>
              <a:cxnLst/>
              <a:rect l="l" t="t" r="r" b="b"/>
              <a:pathLst>
                <a:path w="3074" h="5140" fill="none" extrusionOk="0">
                  <a:moveTo>
                    <a:pt x="1057" y="1"/>
                  </a:moveTo>
                  <a:lnTo>
                    <a:pt x="1057" y="1"/>
                  </a:lnTo>
                  <a:lnTo>
                    <a:pt x="433" y="49"/>
                  </a:lnTo>
                  <a:lnTo>
                    <a:pt x="144" y="97"/>
                  </a:lnTo>
                  <a:lnTo>
                    <a:pt x="48" y="145"/>
                  </a:lnTo>
                  <a:lnTo>
                    <a:pt x="0" y="193"/>
                  </a:lnTo>
                  <a:lnTo>
                    <a:pt x="0" y="193"/>
                  </a:lnTo>
                  <a:lnTo>
                    <a:pt x="0" y="337"/>
                  </a:lnTo>
                  <a:lnTo>
                    <a:pt x="0" y="337"/>
                  </a:lnTo>
                  <a:lnTo>
                    <a:pt x="96" y="1393"/>
                  </a:lnTo>
                  <a:lnTo>
                    <a:pt x="288" y="3026"/>
                  </a:lnTo>
                  <a:lnTo>
                    <a:pt x="433" y="3795"/>
                  </a:lnTo>
                  <a:lnTo>
                    <a:pt x="625" y="4467"/>
                  </a:lnTo>
                  <a:lnTo>
                    <a:pt x="721" y="4755"/>
                  </a:lnTo>
                  <a:lnTo>
                    <a:pt x="817" y="4947"/>
                  </a:lnTo>
                  <a:lnTo>
                    <a:pt x="961" y="5091"/>
                  </a:lnTo>
                  <a:lnTo>
                    <a:pt x="1057" y="5139"/>
                  </a:lnTo>
                  <a:lnTo>
                    <a:pt x="1057" y="5139"/>
                  </a:lnTo>
                  <a:lnTo>
                    <a:pt x="1105" y="5139"/>
                  </a:lnTo>
                  <a:lnTo>
                    <a:pt x="1105" y="5139"/>
                  </a:lnTo>
                  <a:lnTo>
                    <a:pt x="1201" y="5139"/>
                  </a:lnTo>
                  <a:lnTo>
                    <a:pt x="1345" y="5091"/>
                  </a:lnTo>
                  <a:lnTo>
                    <a:pt x="1537" y="4899"/>
                  </a:lnTo>
                  <a:lnTo>
                    <a:pt x="1777" y="4611"/>
                  </a:lnTo>
                  <a:lnTo>
                    <a:pt x="1921" y="4323"/>
                  </a:lnTo>
                  <a:lnTo>
                    <a:pt x="2209" y="3795"/>
                  </a:lnTo>
                  <a:lnTo>
                    <a:pt x="2306" y="3507"/>
                  </a:lnTo>
                  <a:lnTo>
                    <a:pt x="2306" y="3507"/>
                  </a:lnTo>
                  <a:lnTo>
                    <a:pt x="2690" y="3218"/>
                  </a:lnTo>
                  <a:lnTo>
                    <a:pt x="2978" y="2882"/>
                  </a:lnTo>
                  <a:lnTo>
                    <a:pt x="3074" y="2738"/>
                  </a:lnTo>
                  <a:lnTo>
                    <a:pt x="3074" y="2642"/>
                  </a:lnTo>
                  <a:lnTo>
                    <a:pt x="3074" y="2642"/>
                  </a:lnTo>
                  <a:lnTo>
                    <a:pt x="3026" y="2498"/>
                  </a:lnTo>
                  <a:lnTo>
                    <a:pt x="3026" y="2498"/>
                  </a:lnTo>
                  <a:lnTo>
                    <a:pt x="2882" y="2354"/>
                  </a:lnTo>
                  <a:lnTo>
                    <a:pt x="2690" y="2162"/>
                  </a:lnTo>
                  <a:lnTo>
                    <a:pt x="2450" y="2018"/>
                  </a:lnTo>
                  <a:lnTo>
                    <a:pt x="2258" y="1970"/>
                  </a:lnTo>
                  <a:lnTo>
                    <a:pt x="2258" y="1970"/>
                  </a:lnTo>
                  <a:lnTo>
                    <a:pt x="2017" y="2018"/>
                  </a:lnTo>
                  <a:lnTo>
                    <a:pt x="2017" y="2018"/>
                  </a:lnTo>
                  <a:lnTo>
                    <a:pt x="1921" y="2114"/>
                  </a:lnTo>
                  <a:lnTo>
                    <a:pt x="1921" y="2114"/>
                  </a:lnTo>
                  <a:lnTo>
                    <a:pt x="1777" y="2306"/>
                  </a:lnTo>
                  <a:lnTo>
                    <a:pt x="1681" y="2594"/>
                  </a:lnTo>
                  <a:lnTo>
                    <a:pt x="1585" y="2882"/>
                  </a:lnTo>
                  <a:lnTo>
                    <a:pt x="1585" y="2882"/>
                  </a:lnTo>
                  <a:lnTo>
                    <a:pt x="1537" y="1730"/>
                  </a:lnTo>
                  <a:lnTo>
                    <a:pt x="1441" y="817"/>
                  </a:lnTo>
                  <a:lnTo>
                    <a:pt x="1345" y="145"/>
                  </a:lnTo>
                  <a:lnTo>
                    <a:pt x="1345" y="145"/>
                  </a:lnTo>
                  <a:lnTo>
                    <a:pt x="1297" y="49"/>
                  </a:lnTo>
                  <a:lnTo>
                    <a:pt x="1297" y="1"/>
                  </a:lnTo>
                  <a:lnTo>
                    <a:pt x="1297" y="1"/>
                  </a:lnTo>
                  <a:lnTo>
                    <a:pt x="1057" y="1"/>
                  </a:lnTo>
                </a:path>
              </a:pathLst>
            </a:custGeom>
            <a:no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760" name="Google Shape;3760;p59"/>
            <p:cNvSpPr/>
            <p:nvPr/>
          </p:nvSpPr>
          <p:spPr>
            <a:xfrm>
              <a:off x="882850" y="3819175"/>
              <a:ext cx="67250" cy="127300"/>
            </a:xfrm>
            <a:custGeom>
              <a:avLst/>
              <a:gdLst/>
              <a:ahLst/>
              <a:cxnLst/>
              <a:rect l="l" t="t" r="r" b="b"/>
              <a:pathLst>
                <a:path w="2690" h="5092" extrusionOk="0">
                  <a:moveTo>
                    <a:pt x="529" y="1"/>
                  </a:moveTo>
                  <a:lnTo>
                    <a:pt x="1" y="49"/>
                  </a:lnTo>
                  <a:lnTo>
                    <a:pt x="97" y="1057"/>
                  </a:lnTo>
                  <a:lnTo>
                    <a:pt x="289" y="2546"/>
                  </a:lnTo>
                  <a:lnTo>
                    <a:pt x="433" y="3266"/>
                  </a:lnTo>
                  <a:lnTo>
                    <a:pt x="577" y="3987"/>
                  </a:lnTo>
                  <a:lnTo>
                    <a:pt x="721" y="4611"/>
                  </a:lnTo>
                  <a:lnTo>
                    <a:pt x="961" y="5091"/>
                  </a:lnTo>
                  <a:lnTo>
                    <a:pt x="1153" y="4899"/>
                  </a:lnTo>
                  <a:lnTo>
                    <a:pt x="1297" y="4707"/>
                  </a:lnTo>
                  <a:lnTo>
                    <a:pt x="1633" y="4179"/>
                  </a:lnTo>
                  <a:lnTo>
                    <a:pt x="1874" y="3699"/>
                  </a:lnTo>
                  <a:lnTo>
                    <a:pt x="1922" y="3507"/>
                  </a:lnTo>
                  <a:lnTo>
                    <a:pt x="2066" y="3410"/>
                  </a:lnTo>
                  <a:lnTo>
                    <a:pt x="2402" y="3122"/>
                  </a:lnTo>
                  <a:lnTo>
                    <a:pt x="2546" y="2978"/>
                  </a:lnTo>
                  <a:lnTo>
                    <a:pt x="2642" y="2786"/>
                  </a:lnTo>
                  <a:lnTo>
                    <a:pt x="2690" y="2642"/>
                  </a:lnTo>
                  <a:lnTo>
                    <a:pt x="2642" y="2498"/>
                  </a:lnTo>
                  <a:lnTo>
                    <a:pt x="2450" y="2306"/>
                  </a:lnTo>
                  <a:lnTo>
                    <a:pt x="2210" y="2114"/>
                  </a:lnTo>
                  <a:lnTo>
                    <a:pt x="2066" y="2018"/>
                  </a:lnTo>
                  <a:lnTo>
                    <a:pt x="1922" y="1970"/>
                  </a:lnTo>
                  <a:lnTo>
                    <a:pt x="1777" y="1970"/>
                  </a:lnTo>
                  <a:lnTo>
                    <a:pt x="1633" y="2018"/>
                  </a:lnTo>
                  <a:lnTo>
                    <a:pt x="1537" y="2114"/>
                  </a:lnTo>
                  <a:lnTo>
                    <a:pt x="1441" y="2258"/>
                  </a:lnTo>
                  <a:lnTo>
                    <a:pt x="1297" y="2546"/>
                  </a:lnTo>
                  <a:lnTo>
                    <a:pt x="1201" y="2882"/>
                  </a:lnTo>
                  <a:lnTo>
                    <a:pt x="1105" y="1441"/>
                  </a:lnTo>
                  <a:lnTo>
                    <a:pt x="1009" y="481"/>
                  </a:lnTo>
                  <a:lnTo>
                    <a:pt x="961" y="145"/>
                  </a:lnTo>
                  <a:lnTo>
                    <a:pt x="913" y="49"/>
                  </a:lnTo>
                  <a:lnTo>
                    <a:pt x="913" y="1"/>
                  </a:lnTo>
                  <a:close/>
                </a:path>
              </a:pathLst>
            </a:custGeom>
            <a:solidFill>
              <a:srgbClr val="210A0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761" name="Google Shape;3761;p59"/>
            <p:cNvSpPr/>
            <p:nvPr/>
          </p:nvSpPr>
          <p:spPr>
            <a:xfrm>
              <a:off x="894850" y="3910425"/>
              <a:ext cx="33650" cy="36050"/>
            </a:xfrm>
            <a:custGeom>
              <a:avLst/>
              <a:gdLst/>
              <a:ahLst/>
              <a:cxnLst/>
              <a:rect l="l" t="t" r="r" b="b"/>
              <a:pathLst>
                <a:path w="1346" h="1442" extrusionOk="0">
                  <a:moveTo>
                    <a:pt x="1" y="1"/>
                  </a:moveTo>
                  <a:lnTo>
                    <a:pt x="193" y="817"/>
                  </a:lnTo>
                  <a:lnTo>
                    <a:pt x="337" y="1153"/>
                  </a:lnTo>
                  <a:lnTo>
                    <a:pt x="481" y="1441"/>
                  </a:lnTo>
                  <a:lnTo>
                    <a:pt x="577" y="1297"/>
                  </a:lnTo>
                  <a:lnTo>
                    <a:pt x="721" y="1201"/>
                  </a:lnTo>
                  <a:lnTo>
                    <a:pt x="961" y="865"/>
                  </a:lnTo>
                  <a:lnTo>
                    <a:pt x="1201" y="481"/>
                  </a:lnTo>
                  <a:lnTo>
                    <a:pt x="1345" y="145"/>
                  </a:lnTo>
                  <a:lnTo>
                    <a:pt x="721" y="1"/>
                  </a:lnTo>
                  <a:close/>
                </a:path>
              </a:pathLst>
            </a:custGeom>
            <a:solidFill>
              <a:srgbClr val="FDFDFD"/>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762" name="Google Shape;3762;p59"/>
            <p:cNvSpPr/>
            <p:nvPr/>
          </p:nvSpPr>
          <p:spPr>
            <a:xfrm>
              <a:off x="969300" y="3715925"/>
              <a:ext cx="24025" cy="55250"/>
            </a:xfrm>
            <a:custGeom>
              <a:avLst/>
              <a:gdLst/>
              <a:ahLst/>
              <a:cxnLst/>
              <a:rect l="l" t="t" r="r" b="b"/>
              <a:pathLst>
                <a:path w="961" h="2210" extrusionOk="0">
                  <a:moveTo>
                    <a:pt x="961" y="1"/>
                  </a:moveTo>
                  <a:lnTo>
                    <a:pt x="961" y="1"/>
                  </a:lnTo>
                  <a:lnTo>
                    <a:pt x="961" y="1"/>
                  </a:lnTo>
                  <a:lnTo>
                    <a:pt x="961" y="1"/>
                  </a:lnTo>
                  <a:lnTo>
                    <a:pt x="817" y="625"/>
                  </a:lnTo>
                  <a:lnTo>
                    <a:pt x="625" y="1153"/>
                  </a:lnTo>
                  <a:lnTo>
                    <a:pt x="337" y="1681"/>
                  </a:lnTo>
                  <a:lnTo>
                    <a:pt x="0" y="2210"/>
                  </a:lnTo>
                  <a:lnTo>
                    <a:pt x="0" y="2210"/>
                  </a:lnTo>
                  <a:lnTo>
                    <a:pt x="0" y="2210"/>
                  </a:lnTo>
                  <a:lnTo>
                    <a:pt x="0" y="2210"/>
                  </a:lnTo>
                  <a:lnTo>
                    <a:pt x="337" y="1681"/>
                  </a:lnTo>
                  <a:lnTo>
                    <a:pt x="625" y="1153"/>
                  </a:lnTo>
                  <a:lnTo>
                    <a:pt x="817" y="625"/>
                  </a:lnTo>
                  <a:lnTo>
                    <a:pt x="961" y="1"/>
                  </a:lnTo>
                  <a:close/>
                </a:path>
              </a:pathLst>
            </a:custGeom>
            <a:solidFill>
              <a:srgbClr val="D6514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763" name="Google Shape;3763;p59"/>
            <p:cNvSpPr/>
            <p:nvPr/>
          </p:nvSpPr>
          <p:spPr>
            <a:xfrm>
              <a:off x="969300" y="3715925"/>
              <a:ext cx="24025" cy="55250"/>
            </a:xfrm>
            <a:custGeom>
              <a:avLst/>
              <a:gdLst/>
              <a:ahLst/>
              <a:cxnLst/>
              <a:rect l="l" t="t" r="r" b="b"/>
              <a:pathLst>
                <a:path w="961" h="2210" fill="none" extrusionOk="0">
                  <a:moveTo>
                    <a:pt x="961" y="1"/>
                  </a:moveTo>
                  <a:lnTo>
                    <a:pt x="961" y="1"/>
                  </a:lnTo>
                  <a:lnTo>
                    <a:pt x="961" y="1"/>
                  </a:lnTo>
                  <a:lnTo>
                    <a:pt x="961" y="1"/>
                  </a:lnTo>
                  <a:lnTo>
                    <a:pt x="817" y="625"/>
                  </a:lnTo>
                  <a:lnTo>
                    <a:pt x="625" y="1153"/>
                  </a:lnTo>
                  <a:lnTo>
                    <a:pt x="337" y="1681"/>
                  </a:lnTo>
                  <a:lnTo>
                    <a:pt x="0" y="2210"/>
                  </a:lnTo>
                  <a:lnTo>
                    <a:pt x="0" y="2210"/>
                  </a:lnTo>
                  <a:lnTo>
                    <a:pt x="0" y="2210"/>
                  </a:lnTo>
                  <a:lnTo>
                    <a:pt x="0" y="2210"/>
                  </a:lnTo>
                  <a:lnTo>
                    <a:pt x="337" y="1681"/>
                  </a:lnTo>
                  <a:lnTo>
                    <a:pt x="625" y="1153"/>
                  </a:lnTo>
                  <a:lnTo>
                    <a:pt x="817" y="625"/>
                  </a:lnTo>
                  <a:lnTo>
                    <a:pt x="961" y="1"/>
                  </a:lnTo>
                </a:path>
              </a:pathLst>
            </a:custGeom>
            <a:no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764" name="Google Shape;3764;p59"/>
            <p:cNvSpPr/>
            <p:nvPr/>
          </p:nvSpPr>
          <p:spPr>
            <a:xfrm>
              <a:off x="969300" y="3642675"/>
              <a:ext cx="117675" cy="128500"/>
            </a:xfrm>
            <a:custGeom>
              <a:avLst/>
              <a:gdLst/>
              <a:ahLst/>
              <a:cxnLst/>
              <a:rect l="l" t="t" r="r" b="b"/>
              <a:pathLst>
                <a:path w="4707" h="5140" extrusionOk="0">
                  <a:moveTo>
                    <a:pt x="4323" y="1"/>
                  </a:moveTo>
                  <a:lnTo>
                    <a:pt x="4179" y="49"/>
                  </a:lnTo>
                  <a:lnTo>
                    <a:pt x="4082" y="97"/>
                  </a:lnTo>
                  <a:lnTo>
                    <a:pt x="3794" y="289"/>
                  </a:lnTo>
                  <a:lnTo>
                    <a:pt x="3410" y="625"/>
                  </a:lnTo>
                  <a:lnTo>
                    <a:pt x="3026" y="1010"/>
                  </a:lnTo>
                  <a:lnTo>
                    <a:pt x="2065" y="1970"/>
                  </a:lnTo>
                  <a:lnTo>
                    <a:pt x="1537" y="2450"/>
                  </a:lnTo>
                  <a:lnTo>
                    <a:pt x="961" y="2931"/>
                  </a:lnTo>
                  <a:lnTo>
                    <a:pt x="817" y="3555"/>
                  </a:lnTo>
                  <a:lnTo>
                    <a:pt x="625" y="4083"/>
                  </a:lnTo>
                  <a:lnTo>
                    <a:pt x="337" y="4611"/>
                  </a:lnTo>
                  <a:lnTo>
                    <a:pt x="0" y="5140"/>
                  </a:lnTo>
                  <a:lnTo>
                    <a:pt x="1153" y="4755"/>
                  </a:lnTo>
                  <a:lnTo>
                    <a:pt x="2306" y="4275"/>
                  </a:lnTo>
                  <a:lnTo>
                    <a:pt x="2882" y="4035"/>
                  </a:lnTo>
                  <a:lnTo>
                    <a:pt x="3410" y="3747"/>
                  </a:lnTo>
                  <a:lnTo>
                    <a:pt x="3938" y="3411"/>
                  </a:lnTo>
                  <a:lnTo>
                    <a:pt x="4419" y="3075"/>
                  </a:lnTo>
                  <a:lnTo>
                    <a:pt x="4563" y="2594"/>
                  </a:lnTo>
                  <a:lnTo>
                    <a:pt x="4611" y="2258"/>
                  </a:lnTo>
                  <a:lnTo>
                    <a:pt x="4707" y="1490"/>
                  </a:lnTo>
                  <a:lnTo>
                    <a:pt x="4707" y="1058"/>
                  </a:lnTo>
                  <a:lnTo>
                    <a:pt x="4659" y="721"/>
                  </a:lnTo>
                  <a:lnTo>
                    <a:pt x="4659" y="673"/>
                  </a:lnTo>
                  <a:lnTo>
                    <a:pt x="4659" y="625"/>
                  </a:lnTo>
                  <a:lnTo>
                    <a:pt x="4611" y="289"/>
                  </a:lnTo>
                  <a:lnTo>
                    <a:pt x="4467" y="97"/>
                  </a:lnTo>
                  <a:lnTo>
                    <a:pt x="4467" y="49"/>
                  </a:lnTo>
                  <a:lnTo>
                    <a:pt x="4371" y="49"/>
                  </a:lnTo>
                  <a:lnTo>
                    <a:pt x="4323" y="1"/>
                  </a:lnTo>
                  <a:close/>
                </a:path>
              </a:pathLst>
            </a:custGeom>
            <a:solidFill>
              <a:srgbClr val="BF501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765" name="Google Shape;3765;p59"/>
            <p:cNvSpPr/>
            <p:nvPr/>
          </p:nvSpPr>
          <p:spPr>
            <a:xfrm>
              <a:off x="969300" y="3642675"/>
              <a:ext cx="117675" cy="128500"/>
            </a:xfrm>
            <a:custGeom>
              <a:avLst/>
              <a:gdLst/>
              <a:ahLst/>
              <a:cxnLst/>
              <a:rect l="l" t="t" r="r" b="b"/>
              <a:pathLst>
                <a:path w="4707" h="5140" fill="none" extrusionOk="0">
                  <a:moveTo>
                    <a:pt x="4323" y="1"/>
                  </a:moveTo>
                  <a:lnTo>
                    <a:pt x="4323" y="1"/>
                  </a:lnTo>
                  <a:lnTo>
                    <a:pt x="4179" y="49"/>
                  </a:lnTo>
                  <a:lnTo>
                    <a:pt x="4082" y="97"/>
                  </a:lnTo>
                  <a:lnTo>
                    <a:pt x="3794" y="289"/>
                  </a:lnTo>
                  <a:lnTo>
                    <a:pt x="3410" y="625"/>
                  </a:lnTo>
                  <a:lnTo>
                    <a:pt x="3026" y="1010"/>
                  </a:lnTo>
                  <a:lnTo>
                    <a:pt x="2065" y="1970"/>
                  </a:lnTo>
                  <a:lnTo>
                    <a:pt x="1537" y="2450"/>
                  </a:lnTo>
                  <a:lnTo>
                    <a:pt x="961" y="2931"/>
                  </a:lnTo>
                  <a:lnTo>
                    <a:pt x="961" y="2931"/>
                  </a:lnTo>
                  <a:lnTo>
                    <a:pt x="817" y="3555"/>
                  </a:lnTo>
                  <a:lnTo>
                    <a:pt x="625" y="4083"/>
                  </a:lnTo>
                  <a:lnTo>
                    <a:pt x="337" y="4611"/>
                  </a:lnTo>
                  <a:lnTo>
                    <a:pt x="0" y="5140"/>
                  </a:lnTo>
                  <a:lnTo>
                    <a:pt x="0" y="5140"/>
                  </a:lnTo>
                  <a:lnTo>
                    <a:pt x="1153" y="4755"/>
                  </a:lnTo>
                  <a:lnTo>
                    <a:pt x="2306" y="4275"/>
                  </a:lnTo>
                  <a:lnTo>
                    <a:pt x="2882" y="4035"/>
                  </a:lnTo>
                  <a:lnTo>
                    <a:pt x="3410" y="3747"/>
                  </a:lnTo>
                  <a:lnTo>
                    <a:pt x="3938" y="3411"/>
                  </a:lnTo>
                  <a:lnTo>
                    <a:pt x="4419" y="3075"/>
                  </a:lnTo>
                  <a:lnTo>
                    <a:pt x="4419" y="3075"/>
                  </a:lnTo>
                  <a:lnTo>
                    <a:pt x="4563" y="2594"/>
                  </a:lnTo>
                  <a:lnTo>
                    <a:pt x="4563" y="2594"/>
                  </a:lnTo>
                  <a:lnTo>
                    <a:pt x="4611" y="2258"/>
                  </a:lnTo>
                  <a:lnTo>
                    <a:pt x="4611" y="2258"/>
                  </a:lnTo>
                  <a:lnTo>
                    <a:pt x="4611" y="2258"/>
                  </a:lnTo>
                  <a:lnTo>
                    <a:pt x="4611" y="2258"/>
                  </a:lnTo>
                  <a:lnTo>
                    <a:pt x="4611" y="2258"/>
                  </a:lnTo>
                  <a:lnTo>
                    <a:pt x="4611" y="2258"/>
                  </a:lnTo>
                  <a:lnTo>
                    <a:pt x="4611" y="2258"/>
                  </a:lnTo>
                  <a:lnTo>
                    <a:pt x="4611" y="2258"/>
                  </a:lnTo>
                  <a:lnTo>
                    <a:pt x="4611" y="2258"/>
                  </a:lnTo>
                  <a:lnTo>
                    <a:pt x="4611" y="2258"/>
                  </a:lnTo>
                  <a:lnTo>
                    <a:pt x="4707" y="1490"/>
                  </a:lnTo>
                  <a:lnTo>
                    <a:pt x="4707" y="1058"/>
                  </a:lnTo>
                  <a:lnTo>
                    <a:pt x="4659" y="721"/>
                  </a:lnTo>
                  <a:lnTo>
                    <a:pt x="4659" y="721"/>
                  </a:lnTo>
                  <a:lnTo>
                    <a:pt x="4659" y="673"/>
                  </a:lnTo>
                  <a:lnTo>
                    <a:pt x="4659" y="673"/>
                  </a:lnTo>
                  <a:lnTo>
                    <a:pt x="4659" y="673"/>
                  </a:lnTo>
                  <a:lnTo>
                    <a:pt x="4659" y="673"/>
                  </a:lnTo>
                  <a:lnTo>
                    <a:pt x="4659" y="673"/>
                  </a:lnTo>
                  <a:lnTo>
                    <a:pt x="4659" y="673"/>
                  </a:lnTo>
                  <a:lnTo>
                    <a:pt x="4659" y="673"/>
                  </a:lnTo>
                  <a:lnTo>
                    <a:pt x="4659" y="673"/>
                  </a:lnTo>
                  <a:lnTo>
                    <a:pt x="4659" y="673"/>
                  </a:lnTo>
                  <a:lnTo>
                    <a:pt x="4659" y="673"/>
                  </a:lnTo>
                  <a:lnTo>
                    <a:pt x="4659" y="673"/>
                  </a:lnTo>
                  <a:lnTo>
                    <a:pt x="4659" y="673"/>
                  </a:lnTo>
                  <a:lnTo>
                    <a:pt x="4659" y="673"/>
                  </a:lnTo>
                  <a:lnTo>
                    <a:pt x="4659" y="673"/>
                  </a:lnTo>
                  <a:lnTo>
                    <a:pt x="4659" y="673"/>
                  </a:lnTo>
                  <a:lnTo>
                    <a:pt x="4659" y="673"/>
                  </a:lnTo>
                  <a:lnTo>
                    <a:pt x="4659" y="673"/>
                  </a:lnTo>
                  <a:lnTo>
                    <a:pt x="4659" y="673"/>
                  </a:lnTo>
                  <a:lnTo>
                    <a:pt x="4659" y="673"/>
                  </a:lnTo>
                  <a:lnTo>
                    <a:pt x="4659" y="673"/>
                  </a:lnTo>
                  <a:lnTo>
                    <a:pt x="4659" y="673"/>
                  </a:lnTo>
                  <a:lnTo>
                    <a:pt x="4659" y="673"/>
                  </a:lnTo>
                  <a:lnTo>
                    <a:pt x="4659" y="673"/>
                  </a:lnTo>
                  <a:lnTo>
                    <a:pt x="4659" y="673"/>
                  </a:lnTo>
                  <a:lnTo>
                    <a:pt x="4659" y="673"/>
                  </a:lnTo>
                  <a:lnTo>
                    <a:pt x="4659" y="673"/>
                  </a:lnTo>
                  <a:lnTo>
                    <a:pt x="4659" y="673"/>
                  </a:lnTo>
                  <a:lnTo>
                    <a:pt x="4659" y="673"/>
                  </a:lnTo>
                  <a:lnTo>
                    <a:pt x="4659" y="625"/>
                  </a:lnTo>
                  <a:lnTo>
                    <a:pt x="4659" y="625"/>
                  </a:lnTo>
                  <a:lnTo>
                    <a:pt x="4659" y="625"/>
                  </a:lnTo>
                  <a:lnTo>
                    <a:pt x="4659" y="625"/>
                  </a:lnTo>
                  <a:lnTo>
                    <a:pt x="4659" y="625"/>
                  </a:lnTo>
                  <a:lnTo>
                    <a:pt x="4659" y="625"/>
                  </a:lnTo>
                  <a:lnTo>
                    <a:pt x="4659" y="625"/>
                  </a:lnTo>
                  <a:lnTo>
                    <a:pt x="4659" y="625"/>
                  </a:lnTo>
                  <a:lnTo>
                    <a:pt x="4659" y="625"/>
                  </a:lnTo>
                  <a:lnTo>
                    <a:pt x="4659" y="625"/>
                  </a:lnTo>
                  <a:lnTo>
                    <a:pt x="4659" y="625"/>
                  </a:lnTo>
                  <a:lnTo>
                    <a:pt x="4659" y="625"/>
                  </a:lnTo>
                  <a:lnTo>
                    <a:pt x="4659" y="625"/>
                  </a:lnTo>
                  <a:lnTo>
                    <a:pt x="4659" y="625"/>
                  </a:lnTo>
                  <a:lnTo>
                    <a:pt x="4659" y="625"/>
                  </a:lnTo>
                  <a:lnTo>
                    <a:pt x="4659" y="625"/>
                  </a:lnTo>
                  <a:lnTo>
                    <a:pt x="4611" y="289"/>
                  </a:lnTo>
                  <a:lnTo>
                    <a:pt x="4467" y="97"/>
                  </a:lnTo>
                  <a:lnTo>
                    <a:pt x="4467" y="97"/>
                  </a:lnTo>
                  <a:lnTo>
                    <a:pt x="4467" y="97"/>
                  </a:lnTo>
                  <a:lnTo>
                    <a:pt x="4467" y="97"/>
                  </a:lnTo>
                  <a:lnTo>
                    <a:pt x="4467" y="97"/>
                  </a:lnTo>
                  <a:lnTo>
                    <a:pt x="4467" y="97"/>
                  </a:lnTo>
                  <a:lnTo>
                    <a:pt x="4467" y="97"/>
                  </a:lnTo>
                  <a:lnTo>
                    <a:pt x="4467" y="97"/>
                  </a:lnTo>
                  <a:lnTo>
                    <a:pt x="4467" y="97"/>
                  </a:lnTo>
                  <a:lnTo>
                    <a:pt x="4467" y="97"/>
                  </a:lnTo>
                  <a:lnTo>
                    <a:pt x="4467" y="97"/>
                  </a:lnTo>
                  <a:lnTo>
                    <a:pt x="4467" y="97"/>
                  </a:lnTo>
                  <a:lnTo>
                    <a:pt x="4467" y="97"/>
                  </a:lnTo>
                  <a:lnTo>
                    <a:pt x="4467" y="97"/>
                  </a:lnTo>
                  <a:lnTo>
                    <a:pt x="4467" y="97"/>
                  </a:lnTo>
                  <a:lnTo>
                    <a:pt x="4467" y="97"/>
                  </a:lnTo>
                  <a:lnTo>
                    <a:pt x="4467" y="97"/>
                  </a:lnTo>
                  <a:lnTo>
                    <a:pt x="4467" y="97"/>
                  </a:lnTo>
                  <a:lnTo>
                    <a:pt x="4467" y="49"/>
                  </a:lnTo>
                  <a:lnTo>
                    <a:pt x="4467" y="49"/>
                  </a:lnTo>
                  <a:lnTo>
                    <a:pt x="4371" y="49"/>
                  </a:lnTo>
                  <a:lnTo>
                    <a:pt x="4323" y="1"/>
                  </a:lnTo>
                </a:path>
              </a:pathLst>
            </a:custGeom>
            <a:no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766" name="Google Shape;3766;p59"/>
            <p:cNvSpPr/>
            <p:nvPr/>
          </p:nvSpPr>
          <p:spPr>
            <a:xfrm>
              <a:off x="538275" y="3574250"/>
              <a:ext cx="359000" cy="290575"/>
            </a:xfrm>
            <a:custGeom>
              <a:avLst/>
              <a:gdLst/>
              <a:ahLst/>
              <a:cxnLst/>
              <a:rect l="l" t="t" r="r" b="b"/>
              <a:pathLst>
                <a:path w="14360" h="11623" extrusionOk="0">
                  <a:moveTo>
                    <a:pt x="9509" y="1"/>
                  </a:moveTo>
                  <a:lnTo>
                    <a:pt x="9701" y="1153"/>
                  </a:lnTo>
                  <a:lnTo>
                    <a:pt x="9845" y="2210"/>
                  </a:lnTo>
                  <a:lnTo>
                    <a:pt x="9942" y="3170"/>
                  </a:lnTo>
                  <a:lnTo>
                    <a:pt x="9942" y="4035"/>
                  </a:lnTo>
                  <a:lnTo>
                    <a:pt x="9893" y="4803"/>
                  </a:lnTo>
                  <a:lnTo>
                    <a:pt x="9797" y="5523"/>
                  </a:lnTo>
                  <a:lnTo>
                    <a:pt x="9653" y="6148"/>
                  </a:lnTo>
                  <a:lnTo>
                    <a:pt x="9461" y="6676"/>
                  </a:lnTo>
                  <a:lnTo>
                    <a:pt x="9221" y="7156"/>
                  </a:lnTo>
                  <a:lnTo>
                    <a:pt x="8981" y="7589"/>
                  </a:lnTo>
                  <a:lnTo>
                    <a:pt x="8645" y="7973"/>
                  </a:lnTo>
                  <a:lnTo>
                    <a:pt x="8309" y="8261"/>
                  </a:lnTo>
                  <a:lnTo>
                    <a:pt x="7972" y="8501"/>
                  </a:lnTo>
                  <a:lnTo>
                    <a:pt x="7588" y="8741"/>
                  </a:lnTo>
                  <a:lnTo>
                    <a:pt x="7204" y="8885"/>
                  </a:lnTo>
                  <a:lnTo>
                    <a:pt x="6772" y="8981"/>
                  </a:lnTo>
                  <a:lnTo>
                    <a:pt x="6340" y="9077"/>
                  </a:lnTo>
                  <a:lnTo>
                    <a:pt x="5907" y="9125"/>
                  </a:lnTo>
                  <a:lnTo>
                    <a:pt x="5091" y="9125"/>
                  </a:lnTo>
                  <a:lnTo>
                    <a:pt x="4275" y="9029"/>
                  </a:lnTo>
                  <a:lnTo>
                    <a:pt x="3554" y="8933"/>
                  </a:lnTo>
                  <a:lnTo>
                    <a:pt x="2930" y="8741"/>
                  </a:lnTo>
                  <a:lnTo>
                    <a:pt x="2450" y="8597"/>
                  </a:lnTo>
                  <a:lnTo>
                    <a:pt x="2017" y="8453"/>
                  </a:lnTo>
                  <a:lnTo>
                    <a:pt x="961" y="9894"/>
                  </a:lnTo>
                  <a:lnTo>
                    <a:pt x="288" y="10950"/>
                  </a:lnTo>
                  <a:lnTo>
                    <a:pt x="48" y="11334"/>
                  </a:lnTo>
                  <a:lnTo>
                    <a:pt x="0" y="11479"/>
                  </a:lnTo>
                  <a:lnTo>
                    <a:pt x="0" y="11575"/>
                  </a:lnTo>
                  <a:lnTo>
                    <a:pt x="48" y="11623"/>
                  </a:lnTo>
                  <a:lnTo>
                    <a:pt x="96" y="11623"/>
                  </a:lnTo>
                  <a:lnTo>
                    <a:pt x="336" y="11575"/>
                  </a:lnTo>
                  <a:lnTo>
                    <a:pt x="625" y="11431"/>
                  </a:lnTo>
                  <a:lnTo>
                    <a:pt x="961" y="11238"/>
                  </a:lnTo>
                  <a:lnTo>
                    <a:pt x="1633" y="10854"/>
                  </a:lnTo>
                  <a:lnTo>
                    <a:pt x="1921" y="10710"/>
                  </a:lnTo>
                  <a:lnTo>
                    <a:pt x="3266" y="11094"/>
                  </a:lnTo>
                  <a:lnTo>
                    <a:pt x="4467" y="11383"/>
                  </a:lnTo>
                  <a:lnTo>
                    <a:pt x="5619" y="11527"/>
                  </a:lnTo>
                  <a:lnTo>
                    <a:pt x="6676" y="11623"/>
                  </a:lnTo>
                  <a:lnTo>
                    <a:pt x="7684" y="11623"/>
                  </a:lnTo>
                  <a:lnTo>
                    <a:pt x="8549" y="11479"/>
                  </a:lnTo>
                  <a:lnTo>
                    <a:pt x="9365" y="11334"/>
                  </a:lnTo>
                  <a:lnTo>
                    <a:pt x="10086" y="11094"/>
                  </a:lnTo>
                  <a:lnTo>
                    <a:pt x="10758" y="10758"/>
                  </a:lnTo>
                  <a:lnTo>
                    <a:pt x="11334" y="10374"/>
                  </a:lnTo>
                  <a:lnTo>
                    <a:pt x="11863" y="9942"/>
                  </a:lnTo>
                  <a:lnTo>
                    <a:pt x="12343" y="9462"/>
                  </a:lnTo>
                  <a:lnTo>
                    <a:pt x="12727" y="8981"/>
                  </a:lnTo>
                  <a:lnTo>
                    <a:pt x="13063" y="8405"/>
                  </a:lnTo>
                  <a:lnTo>
                    <a:pt x="13351" y="7829"/>
                  </a:lnTo>
                  <a:lnTo>
                    <a:pt x="13639" y="7252"/>
                  </a:lnTo>
                  <a:lnTo>
                    <a:pt x="13832" y="6628"/>
                  </a:lnTo>
                  <a:lnTo>
                    <a:pt x="14024" y="6004"/>
                  </a:lnTo>
                  <a:lnTo>
                    <a:pt x="14120" y="5379"/>
                  </a:lnTo>
                  <a:lnTo>
                    <a:pt x="14216" y="4803"/>
                  </a:lnTo>
                  <a:lnTo>
                    <a:pt x="14360" y="3602"/>
                  </a:lnTo>
                  <a:lnTo>
                    <a:pt x="14360" y="2498"/>
                  </a:lnTo>
                  <a:lnTo>
                    <a:pt x="14360" y="1585"/>
                  </a:lnTo>
                  <a:lnTo>
                    <a:pt x="14312" y="865"/>
                  </a:lnTo>
                  <a:lnTo>
                    <a:pt x="14216" y="193"/>
                  </a:lnTo>
                  <a:lnTo>
                    <a:pt x="9509" y="1"/>
                  </a:lnTo>
                  <a:close/>
                </a:path>
              </a:pathLst>
            </a:custGeom>
            <a:solidFill>
              <a:srgbClr val="D3641A"/>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767" name="Google Shape;3767;p59"/>
            <p:cNvSpPr/>
            <p:nvPr/>
          </p:nvSpPr>
          <p:spPr>
            <a:xfrm>
              <a:off x="538275" y="3574250"/>
              <a:ext cx="359000" cy="290575"/>
            </a:xfrm>
            <a:custGeom>
              <a:avLst/>
              <a:gdLst/>
              <a:ahLst/>
              <a:cxnLst/>
              <a:rect l="l" t="t" r="r" b="b"/>
              <a:pathLst>
                <a:path w="14360" h="11623" fill="none" extrusionOk="0">
                  <a:moveTo>
                    <a:pt x="14216" y="193"/>
                  </a:moveTo>
                  <a:lnTo>
                    <a:pt x="14216" y="193"/>
                  </a:lnTo>
                  <a:lnTo>
                    <a:pt x="14312" y="865"/>
                  </a:lnTo>
                  <a:lnTo>
                    <a:pt x="14360" y="1585"/>
                  </a:lnTo>
                  <a:lnTo>
                    <a:pt x="14360" y="2498"/>
                  </a:lnTo>
                  <a:lnTo>
                    <a:pt x="14360" y="3602"/>
                  </a:lnTo>
                  <a:lnTo>
                    <a:pt x="14216" y="4803"/>
                  </a:lnTo>
                  <a:lnTo>
                    <a:pt x="14120" y="5379"/>
                  </a:lnTo>
                  <a:lnTo>
                    <a:pt x="14024" y="6004"/>
                  </a:lnTo>
                  <a:lnTo>
                    <a:pt x="13832" y="6628"/>
                  </a:lnTo>
                  <a:lnTo>
                    <a:pt x="13639" y="7252"/>
                  </a:lnTo>
                  <a:lnTo>
                    <a:pt x="13351" y="7829"/>
                  </a:lnTo>
                  <a:lnTo>
                    <a:pt x="13063" y="8405"/>
                  </a:lnTo>
                  <a:lnTo>
                    <a:pt x="12727" y="8981"/>
                  </a:lnTo>
                  <a:lnTo>
                    <a:pt x="12343" y="9462"/>
                  </a:lnTo>
                  <a:lnTo>
                    <a:pt x="11863" y="9942"/>
                  </a:lnTo>
                  <a:lnTo>
                    <a:pt x="11334" y="10374"/>
                  </a:lnTo>
                  <a:lnTo>
                    <a:pt x="10758" y="10758"/>
                  </a:lnTo>
                  <a:lnTo>
                    <a:pt x="10086" y="11094"/>
                  </a:lnTo>
                  <a:lnTo>
                    <a:pt x="9365" y="11334"/>
                  </a:lnTo>
                  <a:lnTo>
                    <a:pt x="8549" y="11479"/>
                  </a:lnTo>
                  <a:lnTo>
                    <a:pt x="7684" y="11623"/>
                  </a:lnTo>
                  <a:lnTo>
                    <a:pt x="6676" y="11623"/>
                  </a:lnTo>
                  <a:lnTo>
                    <a:pt x="5619" y="11527"/>
                  </a:lnTo>
                  <a:lnTo>
                    <a:pt x="4467" y="11383"/>
                  </a:lnTo>
                  <a:lnTo>
                    <a:pt x="3266" y="11094"/>
                  </a:lnTo>
                  <a:lnTo>
                    <a:pt x="1921" y="10710"/>
                  </a:lnTo>
                  <a:lnTo>
                    <a:pt x="1921" y="10710"/>
                  </a:lnTo>
                  <a:lnTo>
                    <a:pt x="1633" y="10854"/>
                  </a:lnTo>
                  <a:lnTo>
                    <a:pt x="961" y="11238"/>
                  </a:lnTo>
                  <a:lnTo>
                    <a:pt x="625" y="11431"/>
                  </a:lnTo>
                  <a:lnTo>
                    <a:pt x="336" y="11575"/>
                  </a:lnTo>
                  <a:lnTo>
                    <a:pt x="96" y="11623"/>
                  </a:lnTo>
                  <a:lnTo>
                    <a:pt x="48" y="11623"/>
                  </a:lnTo>
                  <a:lnTo>
                    <a:pt x="0" y="11575"/>
                  </a:lnTo>
                  <a:lnTo>
                    <a:pt x="0" y="11575"/>
                  </a:lnTo>
                  <a:lnTo>
                    <a:pt x="0" y="11479"/>
                  </a:lnTo>
                  <a:lnTo>
                    <a:pt x="48" y="11334"/>
                  </a:lnTo>
                  <a:lnTo>
                    <a:pt x="288" y="10950"/>
                  </a:lnTo>
                  <a:lnTo>
                    <a:pt x="961" y="9894"/>
                  </a:lnTo>
                  <a:lnTo>
                    <a:pt x="2017" y="8453"/>
                  </a:lnTo>
                  <a:lnTo>
                    <a:pt x="2017" y="8453"/>
                  </a:lnTo>
                  <a:lnTo>
                    <a:pt x="2450" y="8597"/>
                  </a:lnTo>
                  <a:lnTo>
                    <a:pt x="2930" y="8741"/>
                  </a:lnTo>
                  <a:lnTo>
                    <a:pt x="3554" y="8933"/>
                  </a:lnTo>
                  <a:lnTo>
                    <a:pt x="4275" y="9029"/>
                  </a:lnTo>
                  <a:lnTo>
                    <a:pt x="5091" y="9125"/>
                  </a:lnTo>
                  <a:lnTo>
                    <a:pt x="5907" y="9125"/>
                  </a:lnTo>
                  <a:lnTo>
                    <a:pt x="6340" y="9077"/>
                  </a:lnTo>
                  <a:lnTo>
                    <a:pt x="6772" y="8981"/>
                  </a:lnTo>
                  <a:lnTo>
                    <a:pt x="7204" y="8885"/>
                  </a:lnTo>
                  <a:lnTo>
                    <a:pt x="7588" y="8741"/>
                  </a:lnTo>
                  <a:lnTo>
                    <a:pt x="7972" y="8501"/>
                  </a:lnTo>
                  <a:lnTo>
                    <a:pt x="8309" y="8261"/>
                  </a:lnTo>
                  <a:lnTo>
                    <a:pt x="8645" y="7973"/>
                  </a:lnTo>
                  <a:lnTo>
                    <a:pt x="8981" y="7589"/>
                  </a:lnTo>
                  <a:lnTo>
                    <a:pt x="9221" y="7156"/>
                  </a:lnTo>
                  <a:lnTo>
                    <a:pt x="9461" y="6676"/>
                  </a:lnTo>
                  <a:lnTo>
                    <a:pt x="9653" y="6148"/>
                  </a:lnTo>
                  <a:lnTo>
                    <a:pt x="9797" y="5523"/>
                  </a:lnTo>
                  <a:lnTo>
                    <a:pt x="9893" y="4803"/>
                  </a:lnTo>
                  <a:lnTo>
                    <a:pt x="9942" y="4035"/>
                  </a:lnTo>
                  <a:lnTo>
                    <a:pt x="9942" y="3170"/>
                  </a:lnTo>
                  <a:lnTo>
                    <a:pt x="9845" y="2210"/>
                  </a:lnTo>
                  <a:lnTo>
                    <a:pt x="9701" y="1153"/>
                  </a:lnTo>
                  <a:lnTo>
                    <a:pt x="9509" y="1"/>
                  </a:lnTo>
                  <a:lnTo>
                    <a:pt x="14216" y="193"/>
                  </a:lnTo>
                </a:path>
              </a:pathLst>
            </a:custGeom>
            <a:no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768" name="Google Shape;3768;p59"/>
            <p:cNvSpPr/>
            <p:nvPr/>
          </p:nvSpPr>
          <p:spPr>
            <a:xfrm>
              <a:off x="751975" y="3729125"/>
              <a:ext cx="27650" cy="46850"/>
            </a:xfrm>
            <a:custGeom>
              <a:avLst/>
              <a:gdLst/>
              <a:ahLst/>
              <a:cxnLst/>
              <a:rect l="l" t="t" r="r" b="b"/>
              <a:pathLst>
                <a:path w="1106" h="1874" extrusionOk="0">
                  <a:moveTo>
                    <a:pt x="1057" y="1"/>
                  </a:moveTo>
                  <a:lnTo>
                    <a:pt x="987" y="315"/>
                  </a:lnTo>
                  <a:lnTo>
                    <a:pt x="987" y="315"/>
                  </a:lnTo>
                  <a:lnTo>
                    <a:pt x="1105" y="1"/>
                  </a:lnTo>
                  <a:close/>
                  <a:moveTo>
                    <a:pt x="987" y="315"/>
                  </a:moveTo>
                  <a:lnTo>
                    <a:pt x="961" y="385"/>
                  </a:lnTo>
                  <a:lnTo>
                    <a:pt x="879" y="577"/>
                  </a:lnTo>
                  <a:lnTo>
                    <a:pt x="879" y="577"/>
                  </a:lnTo>
                  <a:lnTo>
                    <a:pt x="961" y="433"/>
                  </a:lnTo>
                  <a:lnTo>
                    <a:pt x="987" y="315"/>
                  </a:lnTo>
                  <a:close/>
                  <a:moveTo>
                    <a:pt x="879" y="577"/>
                  </a:moveTo>
                  <a:lnTo>
                    <a:pt x="769" y="769"/>
                  </a:lnTo>
                  <a:lnTo>
                    <a:pt x="707" y="913"/>
                  </a:lnTo>
                  <a:lnTo>
                    <a:pt x="817" y="721"/>
                  </a:lnTo>
                  <a:lnTo>
                    <a:pt x="879" y="577"/>
                  </a:lnTo>
                  <a:close/>
                  <a:moveTo>
                    <a:pt x="707" y="913"/>
                  </a:moveTo>
                  <a:lnTo>
                    <a:pt x="625" y="1057"/>
                  </a:lnTo>
                  <a:lnTo>
                    <a:pt x="433" y="1345"/>
                  </a:lnTo>
                  <a:lnTo>
                    <a:pt x="337" y="1490"/>
                  </a:lnTo>
                  <a:lnTo>
                    <a:pt x="337" y="1490"/>
                  </a:lnTo>
                  <a:lnTo>
                    <a:pt x="433" y="1394"/>
                  </a:lnTo>
                  <a:lnTo>
                    <a:pt x="625" y="1105"/>
                  </a:lnTo>
                  <a:lnTo>
                    <a:pt x="707" y="913"/>
                  </a:lnTo>
                  <a:close/>
                  <a:moveTo>
                    <a:pt x="337" y="1490"/>
                  </a:moveTo>
                  <a:lnTo>
                    <a:pt x="193" y="1634"/>
                  </a:lnTo>
                  <a:lnTo>
                    <a:pt x="1" y="1874"/>
                  </a:lnTo>
                  <a:lnTo>
                    <a:pt x="1" y="1874"/>
                  </a:lnTo>
                  <a:lnTo>
                    <a:pt x="241" y="1634"/>
                  </a:lnTo>
                  <a:lnTo>
                    <a:pt x="337" y="1490"/>
                  </a:lnTo>
                  <a:close/>
                </a:path>
              </a:pathLst>
            </a:custGeom>
            <a:solidFill>
              <a:srgbClr val="D6514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769" name="Google Shape;3769;p59"/>
            <p:cNvSpPr/>
            <p:nvPr/>
          </p:nvSpPr>
          <p:spPr>
            <a:xfrm>
              <a:off x="739975" y="3729125"/>
              <a:ext cx="39650" cy="56450"/>
            </a:xfrm>
            <a:custGeom>
              <a:avLst/>
              <a:gdLst/>
              <a:ahLst/>
              <a:cxnLst/>
              <a:rect l="l" t="t" r="r" b="b"/>
              <a:pathLst>
                <a:path w="1586" h="2258" fill="none" extrusionOk="0">
                  <a:moveTo>
                    <a:pt x="1585" y="1"/>
                  </a:moveTo>
                  <a:lnTo>
                    <a:pt x="1585" y="1"/>
                  </a:lnTo>
                  <a:lnTo>
                    <a:pt x="1585" y="1"/>
                  </a:lnTo>
                  <a:lnTo>
                    <a:pt x="1537" y="1"/>
                  </a:lnTo>
                  <a:lnTo>
                    <a:pt x="1537" y="1"/>
                  </a:lnTo>
                  <a:lnTo>
                    <a:pt x="1537" y="1"/>
                  </a:lnTo>
                  <a:lnTo>
                    <a:pt x="1537" y="1"/>
                  </a:lnTo>
                  <a:lnTo>
                    <a:pt x="1537" y="1"/>
                  </a:lnTo>
                  <a:lnTo>
                    <a:pt x="1537" y="1"/>
                  </a:lnTo>
                  <a:lnTo>
                    <a:pt x="1537" y="1"/>
                  </a:lnTo>
                  <a:lnTo>
                    <a:pt x="1537" y="1"/>
                  </a:lnTo>
                  <a:lnTo>
                    <a:pt x="1537" y="1"/>
                  </a:lnTo>
                  <a:lnTo>
                    <a:pt x="1537" y="1"/>
                  </a:lnTo>
                  <a:lnTo>
                    <a:pt x="1537" y="1"/>
                  </a:lnTo>
                  <a:lnTo>
                    <a:pt x="1537" y="1"/>
                  </a:lnTo>
                  <a:lnTo>
                    <a:pt x="1441" y="433"/>
                  </a:lnTo>
                  <a:lnTo>
                    <a:pt x="1249" y="769"/>
                  </a:lnTo>
                  <a:lnTo>
                    <a:pt x="1105" y="1105"/>
                  </a:lnTo>
                  <a:lnTo>
                    <a:pt x="913" y="1394"/>
                  </a:lnTo>
                  <a:lnTo>
                    <a:pt x="673" y="1634"/>
                  </a:lnTo>
                  <a:lnTo>
                    <a:pt x="481" y="1874"/>
                  </a:lnTo>
                  <a:lnTo>
                    <a:pt x="1" y="2258"/>
                  </a:lnTo>
                  <a:lnTo>
                    <a:pt x="1" y="2258"/>
                  </a:lnTo>
                  <a:lnTo>
                    <a:pt x="481" y="1874"/>
                  </a:lnTo>
                  <a:lnTo>
                    <a:pt x="721" y="1634"/>
                  </a:lnTo>
                  <a:lnTo>
                    <a:pt x="913" y="1345"/>
                  </a:lnTo>
                  <a:lnTo>
                    <a:pt x="1105" y="1057"/>
                  </a:lnTo>
                  <a:lnTo>
                    <a:pt x="1297" y="721"/>
                  </a:lnTo>
                  <a:lnTo>
                    <a:pt x="1441" y="385"/>
                  </a:lnTo>
                  <a:lnTo>
                    <a:pt x="1585" y="1"/>
                  </a:lnTo>
                  <a:lnTo>
                    <a:pt x="1585" y="1"/>
                  </a:lnTo>
                  <a:lnTo>
                    <a:pt x="1585" y="1"/>
                  </a:lnTo>
                  <a:lnTo>
                    <a:pt x="1585" y="1"/>
                  </a:lnTo>
                  <a:lnTo>
                    <a:pt x="1585" y="1"/>
                  </a:lnTo>
                </a:path>
              </a:pathLst>
            </a:custGeom>
            <a:no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770" name="Google Shape;3770;p59"/>
            <p:cNvSpPr/>
            <p:nvPr/>
          </p:nvSpPr>
          <p:spPr>
            <a:xfrm>
              <a:off x="739975" y="3729125"/>
              <a:ext cx="141700" cy="60075"/>
            </a:xfrm>
            <a:custGeom>
              <a:avLst/>
              <a:gdLst/>
              <a:ahLst/>
              <a:cxnLst/>
              <a:rect l="l" t="t" r="r" b="b"/>
              <a:pathLst>
                <a:path w="5668" h="2403" extrusionOk="0">
                  <a:moveTo>
                    <a:pt x="1585" y="1"/>
                  </a:moveTo>
                  <a:lnTo>
                    <a:pt x="1441" y="385"/>
                  </a:lnTo>
                  <a:lnTo>
                    <a:pt x="1297" y="721"/>
                  </a:lnTo>
                  <a:lnTo>
                    <a:pt x="1105" y="1057"/>
                  </a:lnTo>
                  <a:lnTo>
                    <a:pt x="913" y="1345"/>
                  </a:lnTo>
                  <a:lnTo>
                    <a:pt x="721" y="1634"/>
                  </a:lnTo>
                  <a:lnTo>
                    <a:pt x="481" y="1874"/>
                  </a:lnTo>
                  <a:lnTo>
                    <a:pt x="1" y="2258"/>
                  </a:lnTo>
                  <a:lnTo>
                    <a:pt x="1393" y="2354"/>
                  </a:lnTo>
                  <a:lnTo>
                    <a:pt x="3074" y="2402"/>
                  </a:lnTo>
                  <a:lnTo>
                    <a:pt x="3987" y="2402"/>
                  </a:lnTo>
                  <a:lnTo>
                    <a:pt x="4947" y="2354"/>
                  </a:lnTo>
                  <a:lnTo>
                    <a:pt x="5331" y="1586"/>
                  </a:lnTo>
                  <a:lnTo>
                    <a:pt x="5668" y="769"/>
                  </a:lnTo>
                  <a:lnTo>
                    <a:pt x="4851" y="673"/>
                  </a:lnTo>
                  <a:lnTo>
                    <a:pt x="4035" y="529"/>
                  </a:lnTo>
                  <a:lnTo>
                    <a:pt x="2546" y="193"/>
                  </a:lnTo>
                  <a:lnTo>
                    <a:pt x="2498" y="193"/>
                  </a:lnTo>
                  <a:lnTo>
                    <a:pt x="2402" y="145"/>
                  </a:lnTo>
                  <a:lnTo>
                    <a:pt x="1633" y="1"/>
                  </a:lnTo>
                  <a:close/>
                </a:path>
              </a:pathLst>
            </a:custGeom>
            <a:solidFill>
              <a:srgbClr val="BF501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771" name="Google Shape;3771;p59"/>
            <p:cNvSpPr/>
            <p:nvPr/>
          </p:nvSpPr>
          <p:spPr>
            <a:xfrm>
              <a:off x="739975" y="3729125"/>
              <a:ext cx="141700" cy="60075"/>
            </a:xfrm>
            <a:custGeom>
              <a:avLst/>
              <a:gdLst/>
              <a:ahLst/>
              <a:cxnLst/>
              <a:rect l="l" t="t" r="r" b="b"/>
              <a:pathLst>
                <a:path w="5668" h="2403" fill="none" extrusionOk="0">
                  <a:moveTo>
                    <a:pt x="1585" y="1"/>
                  </a:moveTo>
                  <a:lnTo>
                    <a:pt x="1585" y="1"/>
                  </a:lnTo>
                  <a:lnTo>
                    <a:pt x="1441" y="385"/>
                  </a:lnTo>
                  <a:lnTo>
                    <a:pt x="1297" y="721"/>
                  </a:lnTo>
                  <a:lnTo>
                    <a:pt x="1105" y="1057"/>
                  </a:lnTo>
                  <a:lnTo>
                    <a:pt x="913" y="1345"/>
                  </a:lnTo>
                  <a:lnTo>
                    <a:pt x="721" y="1634"/>
                  </a:lnTo>
                  <a:lnTo>
                    <a:pt x="481" y="1874"/>
                  </a:lnTo>
                  <a:lnTo>
                    <a:pt x="1" y="2258"/>
                  </a:lnTo>
                  <a:lnTo>
                    <a:pt x="1" y="2258"/>
                  </a:lnTo>
                  <a:lnTo>
                    <a:pt x="1" y="2258"/>
                  </a:lnTo>
                  <a:lnTo>
                    <a:pt x="1" y="2258"/>
                  </a:lnTo>
                  <a:lnTo>
                    <a:pt x="1393" y="2354"/>
                  </a:lnTo>
                  <a:lnTo>
                    <a:pt x="3074" y="2402"/>
                  </a:lnTo>
                  <a:lnTo>
                    <a:pt x="3074" y="2402"/>
                  </a:lnTo>
                  <a:lnTo>
                    <a:pt x="3987" y="2402"/>
                  </a:lnTo>
                  <a:lnTo>
                    <a:pt x="4947" y="2354"/>
                  </a:lnTo>
                  <a:lnTo>
                    <a:pt x="4947" y="2354"/>
                  </a:lnTo>
                  <a:lnTo>
                    <a:pt x="5331" y="1586"/>
                  </a:lnTo>
                  <a:lnTo>
                    <a:pt x="5668" y="769"/>
                  </a:lnTo>
                  <a:lnTo>
                    <a:pt x="5668" y="769"/>
                  </a:lnTo>
                  <a:lnTo>
                    <a:pt x="4851" y="673"/>
                  </a:lnTo>
                  <a:lnTo>
                    <a:pt x="4035" y="529"/>
                  </a:lnTo>
                  <a:lnTo>
                    <a:pt x="2546" y="193"/>
                  </a:lnTo>
                  <a:lnTo>
                    <a:pt x="2546" y="193"/>
                  </a:lnTo>
                  <a:lnTo>
                    <a:pt x="2546" y="193"/>
                  </a:lnTo>
                  <a:lnTo>
                    <a:pt x="2546" y="193"/>
                  </a:lnTo>
                  <a:lnTo>
                    <a:pt x="2546" y="193"/>
                  </a:lnTo>
                  <a:lnTo>
                    <a:pt x="2498" y="193"/>
                  </a:lnTo>
                  <a:lnTo>
                    <a:pt x="2498" y="193"/>
                  </a:lnTo>
                  <a:lnTo>
                    <a:pt x="2402" y="145"/>
                  </a:lnTo>
                  <a:lnTo>
                    <a:pt x="2402" y="145"/>
                  </a:lnTo>
                  <a:lnTo>
                    <a:pt x="2402" y="145"/>
                  </a:lnTo>
                  <a:lnTo>
                    <a:pt x="2402" y="145"/>
                  </a:lnTo>
                  <a:lnTo>
                    <a:pt x="1633" y="1"/>
                  </a:lnTo>
                  <a:lnTo>
                    <a:pt x="1633" y="1"/>
                  </a:lnTo>
                  <a:lnTo>
                    <a:pt x="1681" y="1"/>
                  </a:lnTo>
                  <a:lnTo>
                    <a:pt x="1681" y="1"/>
                  </a:lnTo>
                  <a:lnTo>
                    <a:pt x="1585" y="1"/>
                  </a:lnTo>
                </a:path>
              </a:pathLst>
            </a:custGeom>
            <a:no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772" name="Google Shape;3772;p59"/>
            <p:cNvSpPr/>
            <p:nvPr/>
          </p:nvSpPr>
          <p:spPr>
            <a:xfrm>
              <a:off x="514250" y="3771150"/>
              <a:ext cx="90075" cy="129700"/>
            </a:xfrm>
            <a:custGeom>
              <a:avLst/>
              <a:gdLst/>
              <a:ahLst/>
              <a:cxnLst/>
              <a:rect l="l" t="t" r="r" b="b"/>
              <a:pathLst>
                <a:path w="3603" h="5188" extrusionOk="0">
                  <a:moveTo>
                    <a:pt x="2450" y="1"/>
                  </a:moveTo>
                  <a:lnTo>
                    <a:pt x="2258" y="241"/>
                  </a:lnTo>
                  <a:lnTo>
                    <a:pt x="1922" y="769"/>
                  </a:lnTo>
                  <a:lnTo>
                    <a:pt x="1490" y="1537"/>
                  </a:lnTo>
                  <a:lnTo>
                    <a:pt x="961" y="2450"/>
                  </a:lnTo>
                  <a:lnTo>
                    <a:pt x="529" y="3314"/>
                  </a:lnTo>
                  <a:lnTo>
                    <a:pt x="193" y="4131"/>
                  </a:lnTo>
                  <a:lnTo>
                    <a:pt x="49" y="4467"/>
                  </a:lnTo>
                  <a:lnTo>
                    <a:pt x="1" y="4755"/>
                  </a:lnTo>
                  <a:lnTo>
                    <a:pt x="1" y="4995"/>
                  </a:lnTo>
                  <a:lnTo>
                    <a:pt x="49" y="5139"/>
                  </a:lnTo>
                  <a:lnTo>
                    <a:pt x="145" y="5187"/>
                  </a:lnTo>
                  <a:lnTo>
                    <a:pt x="577" y="5187"/>
                  </a:lnTo>
                  <a:lnTo>
                    <a:pt x="913" y="5043"/>
                  </a:lnTo>
                  <a:lnTo>
                    <a:pt x="1249" y="4899"/>
                  </a:lnTo>
                  <a:lnTo>
                    <a:pt x="1874" y="4563"/>
                  </a:lnTo>
                  <a:lnTo>
                    <a:pt x="2114" y="4371"/>
                  </a:lnTo>
                  <a:lnTo>
                    <a:pt x="2306" y="4371"/>
                  </a:lnTo>
                  <a:lnTo>
                    <a:pt x="2738" y="4275"/>
                  </a:lnTo>
                  <a:lnTo>
                    <a:pt x="2978" y="4227"/>
                  </a:lnTo>
                  <a:lnTo>
                    <a:pt x="3170" y="4131"/>
                  </a:lnTo>
                  <a:lnTo>
                    <a:pt x="3315" y="4035"/>
                  </a:lnTo>
                  <a:lnTo>
                    <a:pt x="3411" y="3891"/>
                  </a:lnTo>
                  <a:lnTo>
                    <a:pt x="3363" y="3555"/>
                  </a:lnTo>
                  <a:lnTo>
                    <a:pt x="3315" y="3218"/>
                  </a:lnTo>
                  <a:lnTo>
                    <a:pt x="3218" y="3074"/>
                  </a:lnTo>
                  <a:lnTo>
                    <a:pt x="3122" y="2978"/>
                  </a:lnTo>
                  <a:lnTo>
                    <a:pt x="3026" y="2882"/>
                  </a:lnTo>
                  <a:lnTo>
                    <a:pt x="2882" y="2834"/>
                  </a:lnTo>
                  <a:lnTo>
                    <a:pt x="2738" y="2882"/>
                  </a:lnTo>
                  <a:lnTo>
                    <a:pt x="2546" y="2930"/>
                  </a:lnTo>
                  <a:lnTo>
                    <a:pt x="2258" y="3074"/>
                  </a:lnTo>
                  <a:lnTo>
                    <a:pt x="1970" y="3362"/>
                  </a:lnTo>
                  <a:lnTo>
                    <a:pt x="2834" y="2018"/>
                  </a:lnTo>
                  <a:lnTo>
                    <a:pt x="3411" y="1057"/>
                  </a:lnTo>
                  <a:lnTo>
                    <a:pt x="3555" y="721"/>
                  </a:lnTo>
                  <a:lnTo>
                    <a:pt x="3603" y="625"/>
                  </a:lnTo>
                  <a:lnTo>
                    <a:pt x="3603" y="577"/>
                  </a:lnTo>
                  <a:lnTo>
                    <a:pt x="3363" y="433"/>
                  </a:lnTo>
                  <a:lnTo>
                    <a:pt x="3026" y="193"/>
                  </a:lnTo>
                  <a:lnTo>
                    <a:pt x="2690" y="49"/>
                  </a:lnTo>
                  <a:lnTo>
                    <a:pt x="2546" y="1"/>
                  </a:lnTo>
                  <a:close/>
                </a:path>
              </a:pathLst>
            </a:custGeom>
            <a:solidFill>
              <a:srgbClr val="FDFDFD"/>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773" name="Google Shape;3773;p59"/>
            <p:cNvSpPr/>
            <p:nvPr/>
          </p:nvSpPr>
          <p:spPr>
            <a:xfrm>
              <a:off x="514250" y="3771150"/>
              <a:ext cx="90075" cy="129700"/>
            </a:xfrm>
            <a:custGeom>
              <a:avLst/>
              <a:gdLst/>
              <a:ahLst/>
              <a:cxnLst/>
              <a:rect l="l" t="t" r="r" b="b"/>
              <a:pathLst>
                <a:path w="3603" h="5188" fill="none" extrusionOk="0">
                  <a:moveTo>
                    <a:pt x="3411" y="3891"/>
                  </a:moveTo>
                  <a:lnTo>
                    <a:pt x="3411" y="3891"/>
                  </a:lnTo>
                  <a:lnTo>
                    <a:pt x="3363" y="3555"/>
                  </a:lnTo>
                  <a:lnTo>
                    <a:pt x="3315" y="3218"/>
                  </a:lnTo>
                  <a:lnTo>
                    <a:pt x="3218" y="3074"/>
                  </a:lnTo>
                  <a:lnTo>
                    <a:pt x="3122" y="2978"/>
                  </a:lnTo>
                  <a:lnTo>
                    <a:pt x="3026" y="2882"/>
                  </a:lnTo>
                  <a:lnTo>
                    <a:pt x="2882" y="2834"/>
                  </a:lnTo>
                  <a:lnTo>
                    <a:pt x="2882" y="2834"/>
                  </a:lnTo>
                  <a:lnTo>
                    <a:pt x="2738" y="2882"/>
                  </a:lnTo>
                  <a:lnTo>
                    <a:pt x="2546" y="2930"/>
                  </a:lnTo>
                  <a:lnTo>
                    <a:pt x="2258" y="3074"/>
                  </a:lnTo>
                  <a:lnTo>
                    <a:pt x="1970" y="3362"/>
                  </a:lnTo>
                  <a:lnTo>
                    <a:pt x="1970" y="3362"/>
                  </a:lnTo>
                  <a:lnTo>
                    <a:pt x="2834" y="2018"/>
                  </a:lnTo>
                  <a:lnTo>
                    <a:pt x="3411" y="1057"/>
                  </a:lnTo>
                  <a:lnTo>
                    <a:pt x="3555" y="721"/>
                  </a:lnTo>
                  <a:lnTo>
                    <a:pt x="3603" y="625"/>
                  </a:lnTo>
                  <a:lnTo>
                    <a:pt x="3603" y="577"/>
                  </a:lnTo>
                  <a:lnTo>
                    <a:pt x="3603" y="577"/>
                  </a:lnTo>
                  <a:lnTo>
                    <a:pt x="3363" y="433"/>
                  </a:lnTo>
                  <a:lnTo>
                    <a:pt x="3026" y="193"/>
                  </a:lnTo>
                  <a:lnTo>
                    <a:pt x="2690" y="49"/>
                  </a:lnTo>
                  <a:lnTo>
                    <a:pt x="2546" y="1"/>
                  </a:lnTo>
                  <a:lnTo>
                    <a:pt x="2450" y="1"/>
                  </a:lnTo>
                  <a:lnTo>
                    <a:pt x="2450" y="1"/>
                  </a:lnTo>
                  <a:lnTo>
                    <a:pt x="2258" y="241"/>
                  </a:lnTo>
                  <a:lnTo>
                    <a:pt x="1922" y="769"/>
                  </a:lnTo>
                  <a:lnTo>
                    <a:pt x="1490" y="1537"/>
                  </a:lnTo>
                  <a:lnTo>
                    <a:pt x="961" y="2450"/>
                  </a:lnTo>
                  <a:lnTo>
                    <a:pt x="529" y="3314"/>
                  </a:lnTo>
                  <a:lnTo>
                    <a:pt x="193" y="4131"/>
                  </a:lnTo>
                  <a:lnTo>
                    <a:pt x="49" y="4467"/>
                  </a:lnTo>
                  <a:lnTo>
                    <a:pt x="1" y="4755"/>
                  </a:lnTo>
                  <a:lnTo>
                    <a:pt x="1" y="4995"/>
                  </a:lnTo>
                  <a:lnTo>
                    <a:pt x="49" y="5139"/>
                  </a:lnTo>
                  <a:lnTo>
                    <a:pt x="49" y="5139"/>
                  </a:lnTo>
                  <a:lnTo>
                    <a:pt x="145" y="5187"/>
                  </a:lnTo>
                  <a:lnTo>
                    <a:pt x="289" y="5187"/>
                  </a:lnTo>
                  <a:lnTo>
                    <a:pt x="577" y="5187"/>
                  </a:lnTo>
                  <a:lnTo>
                    <a:pt x="913" y="5043"/>
                  </a:lnTo>
                  <a:lnTo>
                    <a:pt x="1249" y="4899"/>
                  </a:lnTo>
                  <a:lnTo>
                    <a:pt x="1874" y="4563"/>
                  </a:lnTo>
                  <a:lnTo>
                    <a:pt x="2114" y="4371"/>
                  </a:lnTo>
                  <a:lnTo>
                    <a:pt x="2114" y="4371"/>
                  </a:lnTo>
                  <a:lnTo>
                    <a:pt x="2306" y="4371"/>
                  </a:lnTo>
                  <a:lnTo>
                    <a:pt x="2738" y="4275"/>
                  </a:lnTo>
                  <a:lnTo>
                    <a:pt x="2978" y="4227"/>
                  </a:lnTo>
                  <a:lnTo>
                    <a:pt x="3170" y="4131"/>
                  </a:lnTo>
                  <a:lnTo>
                    <a:pt x="3315" y="4035"/>
                  </a:lnTo>
                  <a:lnTo>
                    <a:pt x="3411" y="3891"/>
                  </a:lnTo>
                </a:path>
              </a:pathLst>
            </a:custGeom>
            <a:no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774" name="Google Shape;3774;p59"/>
            <p:cNvSpPr/>
            <p:nvPr/>
          </p:nvSpPr>
          <p:spPr>
            <a:xfrm>
              <a:off x="514250" y="3771150"/>
              <a:ext cx="90075" cy="129700"/>
            </a:xfrm>
            <a:custGeom>
              <a:avLst/>
              <a:gdLst/>
              <a:ahLst/>
              <a:cxnLst/>
              <a:rect l="l" t="t" r="r" b="b"/>
              <a:pathLst>
                <a:path w="3603" h="5188" extrusionOk="0">
                  <a:moveTo>
                    <a:pt x="2450" y="1"/>
                  </a:moveTo>
                  <a:lnTo>
                    <a:pt x="2306" y="193"/>
                  </a:lnTo>
                  <a:lnTo>
                    <a:pt x="1970" y="673"/>
                  </a:lnTo>
                  <a:lnTo>
                    <a:pt x="1153" y="2114"/>
                  </a:lnTo>
                  <a:lnTo>
                    <a:pt x="721" y="2930"/>
                  </a:lnTo>
                  <a:lnTo>
                    <a:pt x="337" y="3747"/>
                  </a:lnTo>
                  <a:lnTo>
                    <a:pt x="97" y="4419"/>
                  </a:lnTo>
                  <a:lnTo>
                    <a:pt x="1" y="4707"/>
                  </a:lnTo>
                  <a:lnTo>
                    <a:pt x="1" y="4899"/>
                  </a:lnTo>
                  <a:lnTo>
                    <a:pt x="1" y="5043"/>
                  </a:lnTo>
                  <a:lnTo>
                    <a:pt x="49" y="5139"/>
                  </a:lnTo>
                  <a:lnTo>
                    <a:pt x="193" y="5187"/>
                  </a:lnTo>
                  <a:lnTo>
                    <a:pt x="577" y="5187"/>
                  </a:lnTo>
                  <a:lnTo>
                    <a:pt x="865" y="5091"/>
                  </a:lnTo>
                  <a:lnTo>
                    <a:pt x="1490" y="4803"/>
                  </a:lnTo>
                  <a:lnTo>
                    <a:pt x="1922" y="4515"/>
                  </a:lnTo>
                  <a:lnTo>
                    <a:pt x="2114" y="4371"/>
                  </a:lnTo>
                  <a:lnTo>
                    <a:pt x="2306" y="4371"/>
                  </a:lnTo>
                  <a:lnTo>
                    <a:pt x="2738" y="4275"/>
                  </a:lnTo>
                  <a:lnTo>
                    <a:pt x="2978" y="4227"/>
                  </a:lnTo>
                  <a:lnTo>
                    <a:pt x="3170" y="4131"/>
                  </a:lnTo>
                  <a:lnTo>
                    <a:pt x="3315" y="4035"/>
                  </a:lnTo>
                  <a:lnTo>
                    <a:pt x="3411" y="3891"/>
                  </a:lnTo>
                  <a:lnTo>
                    <a:pt x="3363" y="3555"/>
                  </a:lnTo>
                  <a:lnTo>
                    <a:pt x="3315" y="3218"/>
                  </a:lnTo>
                  <a:lnTo>
                    <a:pt x="3218" y="3074"/>
                  </a:lnTo>
                  <a:lnTo>
                    <a:pt x="3122" y="2978"/>
                  </a:lnTo>
                  <a:lnTo>
                    <a:pt x="3026" y="2882"/>
                  </a:lnTo>
                  <a:lnTo>
                    <a:pt x="2882" y="2834"/>
                  </a:lnTo>
                  <a:lnTo>
                    <a:pt x="2834" y="2834"/>
                  </a:lnTo>
                  <a:lnTo>
                    <a:pt x="2690" y="2882"/>
                  </a:lnTo>
                  <a:lnTo>
                    <a:pt x="2546" y="2930"/>
                  </a:lnTo>
                  <a:lnTo>
                    <a:pt x="2258" y="3122"/>
                  </a:lnTo>
                  <a:lnTo>
                    <a:pt x="1970" y="3362"/>
                  </a:lnTo>
                  <a:lnTo>
                    <a:pt x="2786" y="2114"/>
                  </a:lnTo>
                  <a:lnTo>
                    <a:pt x="3315" y="1153"/>
                  </a:lnTo>
                  <a:lnTo>
                    <a:pt x="3507" y="817"/>
                  </a:lnTo>
                  <a:lnTo>
                    <a:pt x="3603" y="625"/>
                  </a:lnTo>
                  <a:lnTo>
                    <a:pt x="3603" y="577"/>
                  </a:lnTo>
                  <a:lnTo>
                    <a:pt x="3411" y="433"/>
                  </a:lnTo>
                  <a:lnTo>
                    <a:pt x="3074" y="241"/>
                  </a:lnTo>
                  <a:lnTo>
                    <a:pt x="2786" y="49"/>
                  </a:lnTo>
                  <a:lnTo>
                    <a:pt x="2498" y="1"/>
                  </a:lnTo>
                  <a:close/>
                </a:path>
              </a:pathLst>
            </a:custGeom>
            <a:solidFill>
              <a:srgbClr val="F8F8F8"/>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775" name="Google Shape;3775;p59"/>
            <p:cNvSpPr/>
            <p:nvPr/>
          </p:nvSpPr>
          <p:spPr>
            <a:xfrm>
              <a:off x="514250" y="3771150"/>
              <a:ext cx="90075" cy="129700"/>
            </a:xfrm>
            <a:custGeom>
              <a:avLst/>
              <a:gdLst/>
              <a:ahLst/>
              <a:cxnLst/>
              <a:rect l="l" t="t" r="r" b="b"/>
              <a:pathLst>
                <a:path w="3603" h="5188" fill="none" extrusionOk="0">
                  <a:moveTo>
                    <a:pt x="2498" y="1"/>
                  </a:moveTo>
                  <a:lnTo>
                    <a:pt x="2498" y="1"/>
                  </a:lnTo>
                  <a:lnTo>
                    <a:pt x="2450" y="1"/>
                  </a:lnTo>
                  <a:lnTo>
                    <a:pt x="2450" y="1"/>
                  </a:lnTo>
                  <a:lnTo>
                    <a:pt x="2306" y="193"/>
                  </a:lnTo>
                  <a:lnTo>
                    <a:pt x="1970" y="673"/>
                  </a:lnTo>
                  <a:lnTo>
                    <a:pt x="1153" y="2114"/>
                  </a:lnTo>
                  <a:lnTo>
                    <a:pt x="721" y="2930"/>
                  </a:lnTo>
                  <a:lnTo>
                    <a:pt x="337" y="3747"/>
                  </a:lnTo>
                  <a:lnTo>
                    <a:pt x="97" y="4419"/>
                  </a:lnTo>
                  <a:lnTo>
                    <a:pt x="1" y="4707"/>
                  </a:lnTo>
                  <a:lnTo>
                    <a:pt x="1" y="4899"/>
                  </a:lnTo>
                  <a:lnTo>
                    <a:pt x="1" y="4899"/>
                  </a:lnTo>
                  <a:lnTo>
                    <a:pt x="1" y="5043"/>
                  </a:lnTo>
                  <a:lnTo>
                    <a:pt x="49" y="5139"/>
                  </a:lnTo>
                  <a:lnTo>
                    <a:pt x="49" y="5139"/>
                  </a:lnTo>
                  <a:lnTo>
                    <a:pt x="193" y="5187"/>
                  </a:lnTo>
                  <a:lnTo>
                    <a:pt x="337" y="5187"/>
                  </a:lnTo>
                  <a:lnTo>
                    <a:pt x="337" y="5187"/>
                  </a:lnTo>
                  <a:lnTo>
                    <a:pt x="577" y="5187"/>
                  </a:lnTo>
                  <a:lnTo>
                    <a:pt x="865" y="5091"/>
                  </a:lnTo>
                  <a:lnTo>
                    <a:pt x="1490" y="4803"/>
                  </a:lnTo>
                  <a:lnTo>
                    <a:pt x="1922" y="4515"/>
                  </a:lnTo>
                  <a:lnTo>
                    <a:pt x="2114" y="4371"/>
                  </a:lnTo>
                  <a:lnTo>
                    <a:pt x="2114" y="4371"/>
                  </a:lnTo>
                  <a:lnTo>
                    <a:pt x="2306" y="4371"/>
                  </a:lnTo>
                  <a:lnTo>
                    <a:pt x="2738" y="4275"/>
                  </a:lnTo>
                  <a:lnTo>
                    <a:pt x="2978" y="4227"/>
                  </a:lnTo>
                  <a:lnTo>
                    <a:pt x="3170" y="4131"/>
                  </a:lnTo>
                  <a:lnTo>
                    <a:pt x="3315" y="4035"/>
                  </a:lnTo>
                  <a:lnTo>
                    <a:pt x="3411" y="3891"/>
                  </a:lnTo>
                  <a:lnTo>
                    <a:pt x="3411" y="3891"/>
                  </a:lnTo>
                  <a:lnTo>
                    <a:pt x="3363" y="3555"/>
                  </a:lnTo>
                  <a:lnTo>
                    <a:pt x="3315" y="3218"/>
                  </a:lnTo>
                  <a:lnTo>
                    <a:pt x="3218" y="3074"/>
                  </a:lnTo>
                  <a:lnTo>
                    <a:pt x="3122" y="2978"/>
                  </a:lnTo>
                  <a:lnTo>
                    <a:pt x="3026" y="2882"/>
                  </a:lnTo>
                  <a:lnTo>
                    <a:pt x="2882" y="2834"/>
                  </a:lnTo>
                  <a:lnTo>
                    <a:pt x="2882" y="2834"/>
                  </a:lnTo>
                  <a:lnTo>
                    <a:pt x="2834" y="2834"/>
                  </a:lnTo>
                  <a:lnTo>
                    <a:pt x="2834" y="2834"/>
                  </a:lnTo>
                  <a:lnTo>
                    <a:pt x="2690" y="2882"/>
                  </a:lnTo>
                  <a:lnTo>
                    <a:pt x="2546" y="2930"/>
                  </a:lnTo>
                  <a:lnTo>
                    <a:pt x="2258" y="3122"/>
                  </a:lnTo>
                  <a:lnTo>
                    <a:pt x="1970" y="3362"/>
                  </a:lnTo>
                  <a:lnTo>
                    <a:pt x="1970" y="3362"/>
                  </a:lnTo>
                  <a:lnTo>
                    <a:pt x="1970" y="3362"/>
                  </a:lnTo>
                  <a:lnTo>
                    <a:pt x="1970" y="3362"/>
                  </a:lnTo>
                  <a:lnTo>
                    <a:pt x="2786" y="2114"/>
                  </a:lnTo>
                  <a:lnTo>
                    <a:pt x="3315" y="1153"/>
                  </a:lnTo>
                  <a:lnTo>
                    <a:pt x="3507" y="817"/>
                  </a:lnTo>
                  <a:lnTo>
                    <a:pt x="3603" y="625"/>
                  </a:lnTo>
                  <a:lnTo>
                    <a:pt x="3603" y="625"/>
                  </a:lnTo>
                  <a:lnTo>
                    <a:pt x="3603" y="577"/>
                  </a:lnTo>
                  <a:lnTo>
                    <a:pt x="3603" y="577"/>
                  </a:lnTo>
                  <a:lnTo>
                    <a:pt x="3411" y="433"/>
                  </a:lnTo>
                  <a:lnTo>
                    <a:pt x="3074" y="241"/>
                  </a:lnTo>
                  <a:lnTo>
                    <a:pt x="2786" y="49"/>
                  </a:lnTo>
                  <a:lnTo>
                    <a:pt x="2498" y="1"/>
                  </a:lnTo>
                </a:path>
              </a:pathLst>
            </a:custGeom>
            <a:no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776" name="Google Shape;3776;p59"/>
            <p:cNvSpPr/>
            <p:nvPr/>
          </p:nvSpPr>
          <p:spPr>
            <a:xfrm>
              <a:off x="522650" y="3773550"/>
              <a:ext cx="81675" cy="127300"/>
            </a:xfrm>
            <a:custGeom>
              <a:avLst/>
              <a:gdLst/>
              <a:ahLst/>
              <a:cxnLst/>
              <a:rect l="l" t="t" r="r" b="b"/>
              <a:pathLst>
                <a:path w="3267" h="5092" extrusionOk="0">
                  <a:moveTo>
                    <a:pt x="2498" y="1"/>
                  </a:moveTo>
                  <a:lnTo>
                    <a:pt x="1922" y="961"/>
                  </a:lnTo>
                  <a:lnTo>
                    <a:pt x="1106" y="2402"/>
                  </a:lnTo>
                  <a:lnTo>
                    <a:pt x="721" y="3170"/>
                  </a:lnTo>
                  <a:lnTo>
                    <a:pt x="385" y="3939"/>
                  </a:lnTo>
                  <a:lnTo>
                    <a:pt x="97" y="4563"/>
                  </a:lnTo>
                  <a:lnTo>
                    <a:pt x="1" y="5091"/>
                  </a:lnTo>
                  <a:lnTo>
                    <a:pt x="241" y="5091"/>
                  </a:lnTo>
                  <a:lnTo>
                    <a:pt x="529" y="4995"/>
                  </a:lnTo>
                  <a:lnTo>
                    <a:pt x="1106" y="4707"/>
                  </a:lnTo>
                  <a:lnTo>
                    <a:pt x="1586" y="4419"/>
                  </a:lnTo>
                  <a:lnTo>
                    <a:pt x="1778" y="4275"/>
                  </a:lnTo>
                  <a:lnTo>
                    <a:pt x="1970" y="4275"/>
                  </a:lnTo>
                  <a:lnTo>
                    <a:pt x="2402" y="4179"/>
                  </a:lnTo>
                  <a:lnTo>
                    <a:pt x="2642" y="4131"/>
                  </a:lnTo>
                  <a:lnTo>
                    <a:pt x="2834" y="4035"/>
                  </a:lnTo>
                  <a:lnTo>
                    <a:pt x="2979" y="3939"/>
                  </a:lnTo>
                  <a:lnTo>
                    <a:pt x="3075" y="3795"/>
                  </a:lnTo>
                  <a:lnTo>
                    <a:pt x="3027" y="3459"/>
                  </a:lnTo>
                  <a:lnTo>
                    <a:pt x="2979" y="3122"/>
                  </a:lnTo>
                  <a:lnTo>
                    <a:pt x="2882" y="2978"/>
                  </a:lnTo>
                  <a:lnTo>
                    <a:pt x="2786" y="2882"/>
                  </a:lnTo>
                  <a:lnTo>
                    <a:pt x="2690" y="2786"/>
                  </a:lnTo>
                  <a:lnTo>
                    <a:pt x="2546" y="2738"/>
                  </a:lnTo>
                  <a:lnTo>
                    <a:pt x="2402" y="2786"/>
                  </a:lnTo>
                  <a:lnTo>
                    <a:pt x="2210" y="2834"/>
                  </a:lnTo>
                  <a:lnTo>
                    <a:pt x="1922" y="2978"/>
                  </a:lnTo>
                  <a:lnTo>
                    <a:pt x="1634" y="3266"/>
                  </a:lnTo>
                  <a:lnTo>
                    <a:pt x="2498" y="1922"/>
                  </a:lnTo>
                  <a:lnTo>
                    <a:pt x="3075" y="961"/>
                  </a:lnTo>
                  <a:lnTo>
                    <a:pt x="3219" y="625"/>
                  </a:lnTo>
                  <a:lnTo>
                    <a:pt x="3267" y="529"/>
                  </a:lnTo>
                  <a:lnTo>
                    <a:pt x="3267" y="481"/>
                  </a:lnTo>
                  <a:lnTo>
                    <a:pt x="2931" y="241"/>
                  </a:lnTo>
                  <a:lnTo>
                    <a:pt x="2498" y="1"/>
                  </a:lnTo>
                  <a:close/>
                </a:path>
              </a:pathLst>
            </a:custGeom>
            <a:solidFill>
              <a:srgbClr val="210A0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777" name="Google Shape;3777;p59"/>
            <p:cNvSpPr/>
            <p:nvPr/>
          </p:nvSpPr>
          <p:spPr>
            <a:xfrm>
              <a:off x="522650" y="3862400"/>
              <a:ext cx="38450" cy="38450"/>
            </a:xfrm>
            <a:custGeom>
              <a:avLst/>
              <a:gdLst/>
              <a:ahLst/>
              <a:cxnLst/>
              <a:rect l="l" t="t" r="r" b="b"/>
              <a:pathLst>
                <a:path w="1538" h="1538" extrusionOk="0">
                  <a:moveTo>
                    <a:pt x="529" y="1"/>
                  </a:moveTo>
                  <a:lnTo>
                    <a:pt x="145" y="865"/>
                  </a:lnTo>
                  <a:lnTo>
                    <a:pt x="49" y="1249"/>
                  </a:lnTo>
                  <a:lnTo>
                    <a:pt x="1" y="1537"/>
                  </a:lnTo>
                  <a:lnTo>
                    <a:pt x="145" y="1537"/>
                  </a:lnTo>
                  <a:lnTo>
                    <a:pt x="337" y="1489"/>
                  </a:lnTo>
                  <a:lnTo>
                    <a:pt x="769" y="1345"/>
                  </a:lnTo>
                  <a:lnTo>
                    <a:pt x="1202" y="1105"/>
                  </a:lnTo>
                  <a:lnTo>
                    <a:pt x="1538" y="913"/>
                  </a:lnTo>
                  <a:lnTo>
                    <a:pt x="1346" y="673"/>
                  </a:lnTo>
                  <a:lnTo>
                    <a:pt x="1106" y="433"/>
                  </a:lnTo>
                  <a:lnTo>
                    <a:pt x="817" y="193"/>
                  </a:lnTo>
                  <a:lnTo>
                    <a:pt x="529" y="1"/>
                  </a:lnTo>
                  <a:close/>
                </a:path>
              </a:pathLst>
            </a:custGeom>
            <a:solidFill>
              <a:srgbClr val="FDFDFD"/>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778" name="Google Shape;3778;p59"/>
            <p:cNvSpPr/>
            <p:nvPr/>
          </p:nvSpPr>
          <p:spPr>
            <a:xfrm>
              <a:off x="654725" y="3533425"/>
              <a:ext cx="555925" cy="265375"/>
            </a:xfrm>
            <a:custGeom>
              <a:avLst/>
              <a:gdLst/>
              <a:ahLst/>
              <a:cxnLst/>
              <a:rect l="l" t="t" r="r" b="b"/>
              <a:pathLst>
                <a:path w="22237" h="10615" extrusionOk="0">
                  <a:moveTo>
                    <a:pt x="15657" y="1"/>
                  </a:moveTo>
                  <a:lnTo>
                    <a:pt x="4755" y="4371"/>
                  </a:lnTo>
                  <a:lnTo>
                    <a:pt x="3411" y="5908"/>
                  </a:lnTo>
                  <a:lnTo>
                    <a:pt x="2834" y="6100"/>
                  </a:lnTo>
                  <a:lnTo>
                    <a:pt x="2306" y="6292"/>
                  </a:lnTo>
                  <a:lnTo>
                    <a:pt x="1682" y="6628"/>
                  </a:lnTo>
                  <a:lnTo>
                    <a:pt x="1057" y="7012"/>
                  </a:lnTo>
                  <a:lnTo>
                    <a:pt x="769" y="7204"/>
                  </a:lnTo>
                  <a:lnTo>
                    <a:pt x="481" y="7445"/>
                  </a:lnTo>
                  <a:lnTo>
                    <a:pt x="289" y="7685"/>
                  </a:lnTo>
                  <a:lnTo>
                    <a:pt x="145" y="7973"/>
                  </a:lnTo>
                  <a:lnTo>
                    <a:pt x="1" y="8261"/>
                  </a:lnTo>
                  <a:lnTo>
                    <a:pt x="1" y="8549"/>
                  </a:lnTo>
                  <a:lnTo>
                    <a:pt x="49" y="8837"/>
                  </a:lnTo>
                  <a:lnTo>
                    <a:pt x="97" y="9077"/>
                  </a:lnTo>
                  <a:lnTo>
                    <a:pt x="241" y="9318"/>
                  </a:lnTo>
                  <a:lnTo>
                    <a:pt x="385" y="9510"/>
                  </a:lnTo>
                  <a:lnTo>
                    <a:pt x="577" y="9702"/>
                  </a:lnTo>
                  <a:lnTo>
                    <a:pt x="769" y="9894"/>
                  </a:lnTo>
                  <a:lnTo>
                    <a:pt x="1201" y="10182"/>
                  </a:lnTo>
                  <a:lnTo>
                    <a:pt x="1634" y="10374"/>
                  </a:lnTo>
                  <a:lnTo>
                    <a:pt x="2018" y="10518"/>
                  </a:lnTo>
                  <a:lnTo>
                    <a:pt x="2354" y="10614"/>
                  </a:lnTo>
                  <a:lnTo>
                    <a:pt x="2690" y="10470"/>
                  </a:lnTo>
                  <a:lnTo>
                    <a:pt x="3026" y="10326"/>
                  </a:lnTo>
                  <a:lnTo>
                    <a:pt x="3459" y="10038"/>
                  </a:lnTo>
                  <a:lnTo>
                    <a:pt x="3891" y="9654"/>
                  </a:lnTo>
                  <a:lnTo>
                    <a:pt x="4323" y="9173"/>
                  </a:lnTo>
                  <a:lnTo>
                    <a:pt x="4515" y="8885"/>
                  </a:lnTo>
                  <a:lnTo>
                    <a:pt x="4707" y="8549"/>
                  </a:lnTo>
                  <a:lnTo>
                    <a:pt x="4851" y="8213"/>
                  </a:lnTo>
                  <a:lnTo>
                    <a:pt x="4995" y="7829"/>
                  </a:lnTo>
                  <a:lnTo>
                    <a:pt x="6388" y="8117"/>
                  </a:lnTo>
                  <a:lnTo>
                    <a:pt x="7205" y="8309"/>
                  </a:lnTo>
                  <a:lnTo>
                    <a:pt x="8069" y="8453"/>
                  </a:lnTo>
                  <a:lnTo>
                    <a:pt x="8933" y="8597"/>
                  </a:lnTo>
                  <a:lnTo>
                    <a:pt x="9798" y="8645"/>
                  </a:lnTo>
                  <a:lnTo>
                    <a:pt x="10662" y="8597"/>
                  </a:lnTo>
                  <a:lnTo>
                    <a:pt x="11095" y="8549"/>
                  </a:lnTo>
                  <a:lnTo>
                    <a:pt x="11479" y="8453"/>
                  </a:lnTo>
                  <a:lnTo>
                    <a:pt x="11959" y="8309"/>
                  </a:lnTo>
                  <a:lnTo>
                    <a:pt x="12439" y="8069"/>
                  </a:lnTo>
                  <a:lnTo>
                    <a:pt x="12872" y="7781"/>
                  </a:lnTo>
                  <a:lnTo>
                    <a:pt x="13352" y="7445"/>
                  </a:lnTo>
                  <a:lnTo>
                    <a:pt x="14216" y="6724"/>
                  </a:lnTo>
                  <a:lnTo>
                    <a:pt x="14985" y="5956"/>
                  </a:lnTo>
                  <a:lnTo>
                    <a:pt x="15705" y="5283"/>
                  </a:lnTo>
                  <a:lnTo>
                    <a:pt x="16281" y="4755"/>
                  </a:lnTo>
                  <a:lnTo>
                    <a:pt x="16521" y="4563"/>
                  </a:lnTo>
                  <a:lnTo>
                    <a:pt x="16714" y="4419"/>
                  </a:lnTo>
                  <a:lnTo>
                    <a:pt x="16906" y="4371"/>
                  </a:lnTo>
                  <a:lnTo>
                    <a:pt x="17050" y="4419"/>
                  </a:lnTo>
                  <a:lnTo>
                    <a:pt x="17098" y="4563"/>
                  </a:lnTo>
                  <a:lnTo>
                    <a:pt x="17194" y="4707"/>
                  </a:lnTo>
                  <a:lnTo>
                    <a:pt x="17242" y="5091"/>
                  </a:lnTo>
                  <a:lnTo>
                    <a:pt x="17290" y="5572"/>
                  </a:lnTo>
                  <a:lnTo>
                    <a:pt x="17242" y="6100"/>
                  </a:lnTo>
                  <a:lnTo>
                    <a:pt x="17146" y="6964"/>
                  </a:lnTo>
                  <a:lnTo>
                    <a:pt x="17098" y="7349"/>
                  </a:lnTo>
                  <a:lnTo>
                    <a:pt x="17962" y="6580"/>
                  </a:lnTo>
                  <a:lnTo>
                    <a:pt x="18827" y="5764"/>
                  </a:lnTo>
                  <a:lnTo>
                    <a:pt x="19787" y="4803"/>
                  </a:lnTo>
                  <a:lnTo>
                    <a:pt x="20748" y="3747"/>
                  </a:lnTo>
                  <a:lnTo>
                    <a:pt x="21180" y="3266"/>
                  </a:lnTo>
                  <a:lnTo>
                    <a:pt x="21564" y="2786"/>
                  </a:lnTo>
                  <a:lnTo>
                    <a:pt x="21900" y="2306"/>
                  </a:lnTo>
                  <a:lnTo>
                    <a:pt x="22092" y="1922"/>
                  </a:lnTo>
                  <a:lnTo>
                    <a:pt x="22188" y="1586"/>
                  </a:lnTo>
                  <a:lnTo>
                    <a:pt x="22236" y="1393"/>
                  </a:lnTo>
                  <a:lnTo>
                    <a:pt x="22188" y="1297"/>
                  </a:lnTo>
                  <a:lnTo>
                    <a:pt x="22140" y="1153"/>
                  </a:lnTo>
                  <a:lnTo>
                    <a:pt x="22044" y="1057"/>
                  </a:lnTo>
                  <a:lnTo>
                    <a:pt x="21756" y="865"/>
                  </a:lnTo>
                  <a:lnTo>
                    <a:pt x="21420" y="673"/>
                  </a:lnTo>
                  <a:lnTo>
                    <a:pt x="20988" y="529"/>
                  </a:lnTo>
                  <a:lnTo>
                    <a:pt x="20459" y="433"/>
                  </a:lnTo>
                  <a:lnTo>
                    <a:pt x="19931" y="337"/>
                  </a:lnTo>
                  <a:lnTo>
                    <a:pt x="18731" y="145"/>
                  </a:lnTo>
                  <a:lnTo>
                    <a:pt x="17578" y="49"/>
                  </a:lnTo>
                  <a:lnTo>
                    <a:pt x="16617" y="1"/>
                  </a:lnTo>
                  <a:close/>
                </a:path>
              </a:pathLst>
            </a:custGeom>
            <a:solidFill>
              <a:srgbClr val="FF6B6B"/>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779" name="Google Shape;3779;p59"/>
            <p:cNvSpPr/>
            <p:nvPr/>
          </p:nvSpPr>
          <p:spPr>
            <a:xfrm>
              <a:off x="654725" y="3533425"/>
              <a:ext cx="555925" cy="265375"/>
            </a:xfrm>
            <a:custGeom>
              <a:avLst/>
              <a:gdLst/>
              <a:ahLst/>
              <a:cxnLst/>
              <a:rect l="l" t="t" r="r" b="b"/>
              <a:pathLst>
                <a:path w="22237" h="10615" fill="none" extrusionOk="0">
                  <a:moveTo>
                    <a:pt x="22188" y="1297"/>
                  </a:moveTo>
                  <a:lnTo>
                    <a:pt x="22188" y="1297"/>
                  </a:lnTo>
                  <a:lnTo>
                    <a:pt x="22140" y="1153"/>
                  </a:lnTo>
                  <a:lnTo>
                    <a:pt x="22044" y="1057"/>
                  </a:lnTo>
                  <a:lnTo>
                    <a:pt x="21756" y="865"/>
                  </a:lnTo>
                  <a:lnTo>
                    <a:pt x="21420" y="673"/>
                  </a:lnTo>
                  <a:lnTo>
                    <a:pt x="20988" y="529"/>
                  </a:lnTo>
                  <a:lnTo>
                    <a:pt x="20459" y="433"/>
                  </a:lnTo>
                  <a:lnTo>
                    <a:pt x="19931" y="337"/>
                  </a:lnTo>
                  <a:lnTo>
                    <a:pt x="18731" y="145"/>
                  </a:lnTo>
                  <a:lnTo>
                    <a:pt x="17578" y="49"/>
                  </a:lnTo>
                  <a:lnTo>
                    <a:pt x="16617" y="1"/>
                  </a:lnTo>
                  <a:lnTo>
                    <a:pt x="15657" y="1"/>
                  </a:lnTo>
                  <a:lnTo>
                    <a:pt x="4755" y="4371"/>
                  </a:lnTo>
                  <a:lnTo>
                    <a:pt x="3411" y="5908"/>
                  </a:lnTo>
                  <a:lnTo>
                    <a:pt x="3411" y="5908"/>
                  </a:lnTo>
                  <a:lnTo>
                    <a:pt x="2834" y="6100"/>
                  </a:lnTo>
                  <a:lnTo>
                    <a:pt x="2306" y="6292"/>
                  </a:lnTo>
                  <a:lnTo>
                    <a:pt x="1682" y="6628"/>
                  </a:lnTo>
                  <a:lnTo>
                    <a:pt x="1057" y="7012"/>
                  </a:lnTo>
                  <a:lnTo>
                    <a:pt x="769" y="7204"/>
                  </a:lnTo>
                  <a:lnTo>
                    <a:pt x="481" y="7445"/>
                  </a:lnTo>
                  <a:lnTo>
                    <a:pt x="289" y="7685"/>
                  </a:lnTo>
                  <a:lnTo>
                    <a:pt x="145" y="7973"/>
                  </a:lnTo>
                  <a:lnTo>
                    <a:pt x="1" y="8261"/>
                  </a:lnTo>
                  <a:lnTo>
                    <a:pt x="1" y="8549"/>
                  </a:lnTo>
                  <a:lnTo>
                    <a:pt x="1" y="8549"/>
                  </a:lnTo>
                  <a:lnTo>
                    <a:pt x="49" y="8837"/>
                  </a:lnTo>
                  <a:lnTo>
                    <a:pt x="97" y="9077"/>
                  </a:lnTo>
                  <a:lnTo>
                    <a:pt x="241" y="9318"/>
                  </a:lnTo>
                  <a:lnTo>
                    <a:pt x="385" y="9510"/>
                  </a:lnTo>
                  <a:lnTo>
                    <a:pt x="577" y="9702"/>
                  </a:lnTo>
                  <a:lnTo>
                    <a:pt x="769" y="9894"/>
                  </a:lnTo>
                  <a:lnTo>
                    <a:pt x="1201" y="10182"/>
                  </a:lnTo>
                  <a:lnTo>
                    <a:pt x="1634" y="10374"/>
                  </a:lnTo>
                  <a:lnTo>
                    <a:pt x="2018" y="10518"/>
                  </a:lnTo>
                  <a:lnTo>
                    <a:pt x="2354" y="10614"/>
                  </a:lnTo>
                  <a:lnTo>
                    <a:pt x="2354" y="10614"/>
                  </a:lnTo>
                  <a:lnTo>
                    <a:pt x="2690" y="10470"/>
                  </a:lnTo>
                  <a:lnTo>
                    <a:pt x="3026" y="10326"/>
                  </a:lnTo>
                  <a:lnTo>
                    <a:pt x="3459" y="10038"/>
                  </a:lnTo>
                  <a:lnTo>
                    <a:pt x="3891" y="9654"/>
                  </a:lnTo>
                  <a:lnTo>
                    <a:pt x="4323" y="9173"/>
                  </a:lnTo>
                  <a:lnTo>
                    <a:pt x="4515" y="8885"/>
                  </a:lnTo>
                  <a:lnTo>
                    <a:pt x="4707" y="8549"/>
                  </a:lnTo>
                  <a:lnTo>
                    <a:pt x="4851" y="8213"/>
                  </a:lnTo>
                  <a:lnTo>
                    <a:pt x="4995" y="7829"/>
                  </a:lnTo>
                  <a:lnTo>
                    <a:pt x="4995" y="7829"/>
                  </a:lnTo>
                  <a:lnTo>
                    <a:pt x="6388" y="8117"/>
                  </a:lnTo>
                  <a:lnTo>
                    <a:pt x="7205" y="8309"/>
                  </a:lnTo>
                  <a:lnTo>
                    <a:pt x="8069" y="8453"/>
                  </a:lnTo>
                  <a:lnTo>
                    <a:pt x="8933" y="8597"/>
                  </a:lnTo>
                  <a:lnTo>
                    <a:pt x="9798" y="8645"/>
                  </a:lnTo>
                  <a:lnTo>
                    <a:pt x="10662" y="8597"/>
                  </a:lnTo>
                  <a:lnTo>
                    <a:pt x="11095" y="8549"/>
                  </a:lnTo>
                  <a:lnTo>
                    <a:pt x="11479" y="8453"/>
                  </a:lnTo>
                  <a:lnTo>
                    <a:pt x="11479" y="8453"/>
                  </a:lnTo>
                  <a:lnTo>
                    <a:pt x="11959" y="8309"/>
                  </a:lnTo>
                  <a:lnTo>
                    <a:pt x="12439" y="8069"/>
                  </a:lnTo>
                  <a:lnTo>
                    <a:pt x="12872" y="7781"/>
                  </a:lnTo>
                  <a:lnTo>
                    <a:pt x="13352" y="7445"/>
                  </a:lnTo>
                  <a:lnTo>
                    <a:pt x="14216" y="6724"/>
                  </a:lnTo>
                  <a:lnTo>
                    <a:pt x="14985" y="5956"/>
                  </a:lnTo>
                  <a:lnTo>
                    <a:pt x="15705" y="5283"/>
                  </a:lnTo>
                  <a:lnTo>
                    <a:pt x="16281" y="4755"/>
                  </a:lnTo>
                  <a:lnTo>
                    <a:pt x="16521" y="4563"/>
                  </a:lnTo>
                  <a:lnTo>
                    <a:pt x="16714" y="4419"/>
                  </a:lnTo>
                  <a:lnTo>
                    <a:pt x="16906" y="4371"/>
                  </a:lnTo>
                  <a:lnTo>
                    <a:pt x="17050" y="4419"/>
                  </a:lnTo>
                  <a:lnTo>
                    <a:pt x="17050" y="4419"/>
                  </a:lnTo>
                  <a:lnTo>
                    <a:pt x="17098" y="4563"/>
                  </a:lnTo>
                  <a:lnTo>
                    <a:pt x="17194" y="4707"/>
                  </a:lnTo>
                  <a:lnTo>
                    <a:pt x="17242" y="5091"/>
                  </a:lnTo>
                  <a:lnTo>
                    <a:pt x="17290" y="5572"/>
                  </a:lnTo>
                  <a:lnTo>
                    <a:pt x="17242" y="6100"/>
                  </a:lnTo>
                  <a:lnTo>
                    <a:pt x="17146" y="6964"/>
                  </a:lnTo>
                  <a:lnTo>
                    <a:pt x="17098" y="7349"/>
                  </a:lnTo>
                  <a:lnTo>
                    <a:pt x="17098" y="7349"/>
                  </a:lnTo>
                  <a:lnTo>
                    <a:pt x="17962" y="6580"/>
                  </a:lnTo>
                  <a:lnTo>
                    <a:pt x="18827" y="5764"/>
                  </a:lnTo>
                  <a:lnTo>
                    <a:pt x="19787" y="4803"/>
                  </a:lnTo>
                  <a:lnTo>
                    <a:pt x="20748" y="3747"/>
                  </a:lnTo>
                  <a:lnTo>
                    <a:pt x="21180" y="3266"/>
                  </a:lnTo>
                  <a:lnTo>
                    <a:pt x="21564" y="2786"/>
                  </a:lnTo>
                  <a:lnTo>
                    <a:pt x="21900" y="2306"/>
                  </a:lnTo>
                  <a:lnTo>
                    <a:pt x="22092" y="1922"/>
                  </a:lnTo>
                  <a:lnTo>
                    <a:pt x="22188" y="1586"/>
                  </a:lnTo>
                  <a:lnTo>
                    <a:pt x="22236" y="1393"/>
                  </a:lnTo>
                  <a:lnTo>
                    <a:pt x="22188" y="1297"/>
                  </a:lnTo>
                </a:path>
              </a:pathLst>
            </a:custGeom>
            <a:no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780" name="Google Shape;3780;p59"/>
            <p:cNvSpPr/>
            <p:nvPr/>
          </p:nvSpPr>
          <p:spPr>
            <a:xfrm>
              <a:off x="800000" y="3732725"/>
              <a:ext cx="3625" cy="1225"/>
            </a:xfrm>
            <a:custGeom>
              <a:avLst/>
              <a:gdLst/>
              <a:ahLst/>
              <a:cxnLst/>
              <a:rect l="l" t="t" r="r" b="b"/>
              <a:pathLst>
                <a:path w="145" h="49" extrusionOk="0">
                  <a:moveTo>
                    <a:pt x="145" y="49"/>
                  </a:moveTo>
                  <a:lnTo>
                    <a:pt x="145" y="49"/>
                  </a:lnTo>
                  <a:lnTo>
                    <a:pt x="145" y="49"/>
                  </a:lnTo>
                  <a:lnTo>
                    <a:pt x="145" y="49"/>
                  </a:lnTo>
                  <a:lnTo>
                    <a:pt x="145" y="49"/>
                  </a:lnTo>
                  <a:lnTo>
                    <a:pt x="145" y="49"/>
                  </a:lnTo>
                  <a:close/>
                  <a:moveTo>
                    <a:pt x="1" y="1"/>
                  </a:moveTo>
                  <a:lnTo>
                    <a:pt x="1" y="1"/>
                  </a:lnTo>
                  <a:lnTo>
                    <a:pt x="97" y="49"/>
                  </a:lnTo>
                  <a:lnTo>
                    <a:pt x="97" y="49"/>
                  </a:lnTo>
                  <a:lnTo>
                    <a:pt x="1" y="1"/>
                  </a:lnTo>
                  <a:lnTo>
                    <a:pt x="1" y="1"/>
                  </a:lnTo>
                  <a:lnTo>
                    <a:pt x="1" y="1"/>
                  </a:lnTo>
                  <a:close/>
                </a:path>
              </a:pathLst>
            </a:custGeom>
            <a:solidFill>
              <a:srgbClr val="B84D10"/>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781" name="Google Shape;3781;p59"/>
            <p:cNvSpPr/>
            <p:nvPr/>
          </p:nvSpPr>
          <p:spPr>
            <a:xfrm>
              <a:off x="803600" y="3733925"/>
              <a:ext cx="25" cy="25"/>
            </a:xfrm>
            <a:custGeom>
              <a:avLst/>
              <a:gdLst/>
              <a:ahLst/>
              <a:cxnLst/>
              <a:rect l="l" t="t" r="r" b="b"/>
              <a:pathLst>
                <a:path w="1" h="1" fill="none" extrusionOk="0">
                  <a:moveTo>
                    <a:pt x="1" y="1"/>
                  </a:moveTo>
                  <a:lnTo>
                    <a:pt x="1" y="1"/>
                  </a:lnTo>
                  <a:lnTo>
                    <a:pt x="1" y="1"/>
                  </a:lnTo>
                  <a:lnTo>
                    <a:pt x="1" y="1"/>
                  </a:lnTo>
                  <a:lnTo>
                    <a:pt x="1" y="1"/>
                  </a:lnTo>
                  <a:lnTo>
                    <a:pt x="1" y="1"/>
                  </a:lnTo>
                </a:path>
              </a:pathLst>
            </a:custGeom>
            <a:no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782" name="Google Shape;3782;p59"/>
            <p:cNvSpPr/>
            <p:nvPr/>
          </p:nvSpPr>
          <p:spPr>
            <a:xfrm>
              <a:off x="800000" y="3732725"/>
              <a:ext cx="2425" cy="1225"/>
            </a:xfrm>
            <a:custGeom>
              <a:avLst/>
              <a:gdLst/>
              <a:ahLst/>
              <a:cxnLst/>
              <a:rect l="l" t="t" r="r" b="b"/>
              <a:pathLst>
                <a:path w="97" h="49" fill="none" extrusionOk="0">
                  <a:moveTo>
                    <a:pt x="1" y="1"/>
                  </a:moveTo>
                  <a:lnTo>
                    <a:pt x="1" y="1"/>
                  </a:lnTo>
                  <a:lnTo>
                    <a:pt x="97" y="49"/>
                  </a:lnTo>
                  <a:lnTo>
                    <a:pt x="97" y="49"/>
                  </a:lnTo>
                  <a:lnTo>
                    <a:pt x="1" y="1"/>
                  </a:lnTo>
                  <a:lnTo>
                    <a:pt x="1" y="1"/>
                  </a:lnTo>
                  <a:lnTo>
                    <a:pt x="1" y="1"/>
                  </a:lnTo>
                </a:path>
              </a:pathLst>
            </a:custGeom>
            <a:no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783" name="Google Shape;3783;p59"/>
            <p:cNvSpPr/>
            <p:nvPr/>
          </p:nvSpPr>
          <p:spPr>
            <a:xfrm>
              <a:off x="800000" y="3732725"/>
              <a:ext cx="3625" cy="1225"/>
            </a:xfrm>
            <a:custGeom>
              <a:avLst/>
              <a:gdLst/>
              <a:ahLst/>
              <a:cxnLst/>
              <a:rect l="l" t="t" r="r" b="b"/>
              <a:pathLst>
                <a:path w="145" h="49" extrusionOk="0">
                  <a:moveTo>
                    <a:pt x="1" y="1"/>
                  </a:moveTo>
                  <a:lnTo>
                    <a:pt x="97" y="49"/>
                  </a:lnTo>
                  <a:lnTo>
                    <a:pt x="145" y="49"/>
                  </a:lnTo>
                  <a:lnTo>
                    <a:pt x="1" y="1"/>
                  </a:lnTo>
                  <a:close/>
                </a:path>
              </a:pathLst>
            </a:custGeom>
            <a:solidFill>
              <a:srgbClr val="F6666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784" name="Google Shape;3784;p59"/>
            <p:cNvSpPr/>
            <p:nvPr/>
          </p:nvSpPr>
          <p:spPr>
            <a:xfrm>
              <a:off x="800000" y="3732725"/>
              <a:ext cx="3625" cy="1225"/>
            </a:xfrm>
            <a:custGeom>
              <a:avLst/>
              <a:gdLst/>
              <a:ahLst/>
              <a:cxnLst/>
              <a:rect l="l" t="t" r="r" b="b"/>
              <a:pathLst>
                <a:path w="145" h="49" fill="none" extrusionOk="0">
                  <a:moveTo>
                    <a:pt x="1" y="1"/>
                  </a:moveTo>
                  <a:lnTo>
                    <a:pt x="1" y="1"/>
                  </a:lnTo>
                  <a:lnTo>
                    <a:pt x="97" y="49"/>
                  </a:lnTo>
                  <a:lnTo>
                    <a:pt x="97" y="49"/>
                  </a:lnTo>
                  <a:lnTo>
                    <a:pt x="145" y="49"/>
                  </a:lnTo>
                  <a:lnTo>
                    <a:pt x="145" y="49"/>
                  </a:lnTo>
                  <a:lnTo>
                    <a:pt x="145" y="49"/>
                  </a:lnTo>
                  <a:lnTo>
                    <a:pt x="145" y="49"/>
                  </a:lnTo>
                  <a:lnTo>
                    <a:pt x="145" y="49"/>
                  </a:lnTo>
                  <a:lnTo>
                    <a:pt x="1" y="1"/>
                  </a:lnTo>
                </a:path>
              </a:pathLst>
            </a:custGeom>
            <a:no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785" name="Google Shape;3785;p59"/>
            <p:cNvSpPr/>
            <p:nvPr/>
          </p:nvSpPr>
          <p:spPr>
            <a:xfrm>
              <a:off x="778400" y="3729125"/>
              <a:ext cx="1225" cy="25"/>
            </a:xfrm>
            <a:custGeom>
              <a:avLst/>
              <a:gdLst/>
              <a:ahLst/>
              <a:cxnLst/>
              <a:rect l="l" t="t" r="r" b="b"/>
              <a:pathLst>
                <a:path w="49" h="1" extrusionOk="0">
                  <a:moveTo>
                    <a:pt x="48" y="1"/>
                  </a:moveTo>
                  <a:lnTo>
                    <a:pt x="48" y="1"/>
                  </a:lnTo>
                  <a:lnTo>
                    <a:pt x="48" y="1"/>
                  </a:lnTo>
                  <a:lnTo>
                    <a:pt x="48" y="1"/>
                  </a:lnTo>
                  <a:lnTo>
                    <a:pt x="48" y="1"/>
                  </a:lnTo>
                  <a:lnTo>
                    <a:pt x="48" y="1"/>
                  </a:lnTo>
                  <a:close/>
                  <a:moveTo>
                    <a:pt x="48" y="1"/>
                  </a:moveTo>
                  <a:lnTo>
                    <a:pt x="48" y="1"/>
                  </a:lnTo>
                  <a:lnTo>
                    <a:pt x="0" y="1"/>
                  </a:lnTo>
                  <a:lnTo>
                    <a:pt x="0" y="1"/>
                  </a:lnTo>
                  <a:lnTo>
                    <a:pt x="48" y="1"/>
                  </a:lnTo>
                  <a:close/>
                </a:path>
              </a:pathLst>
            </a:custGeom>
            <a:solidFill>
              <a:srgbClr val="CE4E3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786" name="Google Shape;3786;p59"/>
            <p:cNvSpPr/>
            <p:nvPr/>
          </p:nvSpPr>
          <p:spPr>
            <a:xfrm>
              <a:off x="779600" y="3729125"/>
              <a:ext cx="25" cy="25"/>
            </a:xfrm>
            <a:custGeom>
              <a:avLst/>
              <a:gdLst/>
              <a:ahLst/>
              <a:cxnLst/>
              <a:rect l="l" t="t" r="r" b="b"/>
              <a:pathLst>
                <a:path w="1" h="1" fill="none" extrusionOk="0">
                  <a:moveTo>
                    <a:pt x="0" y="1"/>
                  </a:moveTo>
                  <a:lnTo>
                    <a:pt x="0" y="1"/>
                  </a:lnTo>
                  <a:lnTo>
                    <a:pt x="0" y="1"/>
                  </a:lnTo>
                  <a:lnTo>
                    <a:pt x="0" y="1"/>
                  </a:lnTo>
                  <a:lnTo>
                    <a:pt x="0" y="1"/>
                  </a:lnTo>
                  <a:lnTo>
                    <a:pt x="0" y="1"/>
                  </a:lnTo>
                </a:path>
              </a:pathLst>
            </a:custGeom>
            <a:no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787" name="Google Shape;3787;p59"/>
            <p:cNvSpPr/>
            <p:nvPr/>
          </p:nvSpPr>
          <p:spPr>
            <a:xfrm>
              <a:off x="778400" y="3729125"/>
              <a:ext cx="1225" cy="25"/>
            </a:xfrm>
            <a:custGeom>
              <a:avLst/>
              <a:gdLst/>
              <a:ahLst/>
              <a:cxnLst/>
              <a:rect l="l" t="t" r="r" b="b"/>
              <a:pathLst>
                <a:path w="49" h="1" fill="none" extrusionOk="0">
                  <a:moveTo>
                    <a:pt x="48" y="1"/>
                  </a:moveTo>
                  <a:lnTo>
                    <a:pt x="48" y="1"/>
                  </a:lnTo>
                  <a:lnTo>
                    <a:pt x="0" y="1"/>
                  </a:lnTo>
                  <a:lnTo>
                    <a:pt x="0" y="1"/>
                  </a:lnTo>
                  <a:lnTo>
                    <a:pt x="48" y="1"/>
                  </a:lnTo>
                </a:path>
              </a:pathLst>
            </a:custGeom>
            <a:no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788" name="Google Shape;3788;p59"/>
            <p:cNvSpPr/>
            <p:nvPr/>
          </p:nvSpPr>
          <p:spPr>
            <a:xfrm>
              <a:off x="779600" y="3729125"/>
              <a:ext cx="2425" cy="25"/>
            </a:xfrm>
            <a:custGeom>
              <a:avLst/>
              <a:gdLst/>
              <a:ahLst/>
              <a:cxnLst/>
              <a:rect l="l" t="t" r="r" b="b"/>
              <a:pathLst>
                <a:path w="97" h="1" extrusionOk="0">
                  <a:moveTo>
                    <a:pt x="0" y="1"/>
                  </a:moveTo>
                  <a:lnTo>
                    <a:pt x="0" y="1"/>
                  </a:lnTo>
                  <a:lnTo>
                    <a:pt x="0" y="1"/>
                  </a:lnTo>
                  <a:lnTo>
                    <a:pt x="96" y="1"/>
                  </a:lnTo>
                  <a:lnTo>
                    <a:pt x="96" y="1"/>
                  </a:lnTo>
                  <a:lnTo>
                    <a:pt x="48" y="1"/>
                  </a:lnTo>
                  <a:lnTo>
                    <a:pt x="48" y="1"/>
                  </a:lnTo>
                  <a:lnTo>
                    <a:pt x="0" y="1"/>
                  </a:lnTo>
                  <a:close/>
                </a:path>
              </a:pathLst>
            </a:custGeom>
            <a:solidFill>
              <a:srgbClr val="B84D10"/>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789" name="Google Shape;3789;p59"/>
            <p:cNvSpPr/>
            <p:nvPr/>
          </p:nvSpPr>
          <p:spPr>
            <a:xfrm>
              <a:off x="779600" y="3729125"/>
              <a:ext cx="2425" cy="25"/>
            </a:xfrm>
            <a:custGeom>
              <a:avLst/>
              <a:gdLst/>
              <a:ahLst/>
              <a:cxnLst/>
              <a:rect l="l" t="t" r="r" b="b"/>
              <a:pathLst>
                <a:path w="97" h="1" fill="none" extrusionOk="0">
                  <a:moveTo>
                    <a:pt x="0" y="1"/>
                  </a:moveTo>
                  <a:lnTo>
                    <a:pt x="0" y="1"/>
                  </a:lnTo>
                  <a:lnTo>
                    <a:pt x="0" y="1"/>
                  </a:lnTo>
                  <a:lnTo>
                    <a:pt x="96" y="1"/>
                  </a:lnTo>
                  <a:lnTo>
                    <a:pt x="96" y="1"/>
                  </a:lnTo>
                  <a:lnTo>
                    <a:pt x="48" y="1"/>
                  </a:lnTo>
                  <a:lnTo>
                    <a:pt x="48" y="1"/>
                  </a:lnTo>
                  <a:lnTo>
                    <a:pt x="0" y="1"/>
                  </a:lnTo>
                </a:path>
              </a:pathLst>
            </a:custGeom>
            <a:no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790" name="Google Shape;3790;p59"/>
            <p:cNvSpPr/>
            <p:nvPr/>
          </p:nvSpPr>
          <p:spPr>
            <a:xfrm>
              <a:off x="778400" y="3729125"/>
              <a:ext cx="25" cy="25"/>
            </a:xfrm>
            <a:custGeom>
              <a:avLst/>
              <a:gdLst/>
              <a:ahLst/>
              <a:cxnLst/>
              <a:rect l="l" t="t" r="r" b="b"/>
              <a:pathLst>
                <a:path w="1" h="1" extrusionOk="0">
                  <a:moveTo>
                    <a:pt x="0" y="1"/>
                  </a:moveTo>
                  <a:lnTo>
                    <a:pt x="0" y="1"/>
                  </a:lnTo>
                  <a:lnTo>
                    <a:pt x="0" y="1"/>
                  </a:lnTo>
                  <a:lnTo>
                    <a:pt x="0" y="1"/>
                  </a:lnTo>
                  <a:lnTo>
                    <a:pt x="0" y="1"/>
                  </a:lnTo>
                  <a:close/>
                  <a:moveTo>
                    <a:pt x="0" y="1"/>
                  </a:moveTo>
                  <a:lnTo>
                    <a:pt x="0" y="1"/>
                  </a:lnTo>
                  <a:lnTo>
                    <a:pt x="0" y="1"/>
                  </a:lnTo>
                  <a:lnTo>
                    <a:pt x="0" y="1"/>
                  </a:lnTo>
                  <a:lnTo>
                    <a:pt x="0" y="1"/>
                  </a:lnTo>
                  <a:close/>
                </a:path>
              </a:pathLst>
            </a:custGeom>
            <a:solidFill>
              <a:srgbClr val="CE4E3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791" name="Google Shape;3791;p59"/>
            <p:cNvSpPr/>
            <p:nvPr/>
          </p:nvSpPr>
          <p:spPr>
            <a:xfrm>
              <a:off x="778400" y="3729125"/>
              <a:ext cx="25" cy="25"/>
            </a:xfrm>
            <a:custGeom>
              <a:avLst/>
              <a:gdLst/>
              <a:ahLst/>
              <a:cxnLst/>
              <a:rect l="l" t="t" r="r" b="b"/>
              <a:pathLst>
                <a:path w="1" h="1" fill="none" extrusionOk="0">
                  <a:moveTo>
                    <a:pt x="0" y="1"/>
                  </a:moveTo>
                  <a:lnTo>
                    <a:pt x="0" y="1"/>
                  </a:lnTo>
                  <a:lnTo>
                    <a:pt x="0" y="1"/>
                  </a:lnTo>
                  <a:lnTo>
                    <a:pt x="0" y="1"/>
                  </a:lnTo>
                  <a:lnTo>
                    <a:pt x="0" y="1"/>
                  </a:lnTo>
                </a:path>
              </a:pathLst>
            </a:custGeom>
            <a:no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792" name="Google Shape;3792;p59"/>
            <p:cNvSpPr/>
            <p:nvPr/>
          </p:nvSpPr>
          <p:spPr>
            <a:xfrm>
              <a:off x="778400" y="3729125"/>
              <a:ext cx="25" cy="25"/>
            </a:xfrm>
            <a:custGeom>
              <a:avLst/>
              <a:gdLst/>
              <a:ahLst/>
              <a:cxnLst/>
              <a:rect l="l" t="t" r="r" b="b"/>
              <a:pathLst>
                <a:path w="1" h="1" fill="none" extrusionOk="0">
                  <a:moveTo>
                    <a:pt x="0" y="1"/>
                  </a:moveTo>
                  <a:lnTo>
                    <a:pt x="0" y="1"/>
                  </a:lnTo>
                  <a:lnTo>
                    <a:pt x="0" y="1"/>
                  </a:lnTo>
                  <a:lnTo>
                    <a:pt x="0" y="1"/>
                  </a:lnTo>
                  <a:lnTo>
                    <a:pt x="0" y="1"/>
                  </a:lnTo>
                </a:path>
              </a:pathLst>
            </a:custGeom>
            <a:no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793" name="Google Shape;3793;p59"/>
            <p:cNvSpPr/>
            <p:nvPr/>
          </p:nvSpPr>
          <p:spPr>
            <a:xfrm>
              <a:off x="736375" y="3785550"/>
              <a:ext cx="3625" cy="2450"/>
            </a:xfrm>
            <a:custGeom>
              <a:avLst/>
              <a:gdLst/>
              <a:ahLst/>
              <a:cxnLst/>
              <a:rect l="l" t="t" r="r" b="b"/>
              <a:pathLst>
                <a:path w="145" h="98" extrusionOk="0">
                  <a:moveTo>
                    <a:pt x="145" y="1"/>
                  </a:moveTo>
                  <a:lnTo>
                    <a:pt x="145" y="1"/>
                  </a:lnTo>
                  <a:lnTo>
                    <a:pt x="0" y="97"/>
                  </a:lnTo>
                  <a:lnTo>
                    <a:pt x="0" y="97"/>
                  </a:lnTo>
                  <a:lnTo>
                    <a:pt x="145" y="1"/>
                  </a:lnTo>
                  <a:lnTo>
                    <a:pt x="145" y="1"/>
                  </a:lnTo>
                  <a:lnTo>
                    <a:pt x="145" y="1"/>
                  </a:lnTo>
                  <a:close/>
                </a:path>
              </a:pathLst>
            </a:custGeom>
            <a:solidFill>
              <a:srgbClr val="CB601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794" name="Google Shape;3794;p59"/>
            <p:cNvSpPr/>
            <p:nvPr/>
          </p:nvSpPr>
          <p:spPr>
            <a:xfrm>
              <a:off x="736375" y="3785550"/>
              <a:ext cx="3625" cy="2450"/>
            </a:xfrm>
            <a:custGeom>
              <a:avLst/>
              <a:gdLst/>
              <a:ahLst/>
              <a:cxnLst/>
              <a:rect l="l" t="t" r="r" b="b"/>
              <a:pathLst>
                <a:path w="145" h="98" fill="none" extrusionOk="0">
                  <a:moveTo>
                    <a:pt x="145" y="1"/>
                  </a:moveTo>
                  <a:lnTo>
                    <a:pt x="145" y="1"/>
                  </a:lnTo>
                  <a:lnTo>
                    <a:pt x="0" y="97"/>
                  </a:lnTo>
                  <a:lnTo>
                    <a:pt x="0" y="97"/>
                  </a:lnTo>
                  <a:lnTo>
                    <a:pt x="145" y="1"/>
                  </a:lnTo>
                  <a:lnTo>
                    <a:pt x="145" y="1"/>
                  </a:lnTo>
                  <a:lnTo>
                    <a:pt x="145" y="1"/>
                  </a:lnTo>
                </a:path>
              </a:pathLst>
            </a:custGeom>
            <a:no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795" name="Google Shape;3795;p59"/>
            <p:cNvSpPr/>
            <p:nvPr/>
          </p:nvSpPr>
          <p:spPr>
            <a:xfrm>
              <a:off x="739975" y="3769950"/>
              <a:ext cx="16825" cy="15625"/>
            </a:xfrm>
            <a:custGeom>
              <a:avLst/>
              <a:gdLst/>
              <a:ahLst/>
              <a:cxnLst/>
              <a:rect l="l" t="t" r="r" b="b"/>
              <a:pathLst>
                <a:path w="673" h="625" extrusionOk="0">
                  <a:moveTo>
                    <a:pt x="673" y="1"/>
                  </a:moveTo>
                  <a:lnTo>
                    <a:pt x="433" y="241"/>
                  </a:lnTo>
                  <a:lnTo>
                    <a:pt x="1" y="625"/>
                  </a:lnTo>
                  <a:lnTo>
                    <a:pt x="481" y="241"/>
                  </a:lnTo>
                  <a:lnTo>
                    <a:pt x="673" y="1"/>
                  </a:lnTo>
                  <a:close/>
                </a:path>
              </a:pathLst>
            </a:custGeom>
            <a:solidFill>
              <a:srgbClr val="CE4E3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796" name="Google Shape;3796;p59"/>
            <p:cNvSpPr/>
            <p:nvPr/>
          </p:nvSpPr>
          <p:spPr>
            <a:xfrm>
              <a:off x="739975" y="3729125"/>
              <a:ext cx="38450" cy="56450"/>
            </a:xfrm>
            <a:custGeom>
              <a:avLst/>
              <a:gdLst/>
              <a:ahLst/>
              <a:cxnLst/>
              <a:rect l="l" t="t" r="r" b="b"/>
              <a:pathLst>
                <a:path w="1538" h="2258" fill="none" extrusionOk="0">
                  <a:moveTo>
                    <a:pt x="1537" y="1"/>
                  </a:moveTo>
                  <a:lnTo>
                    <a:pt x="1537" y="1"/>
                  </a:lnTo>
                  <a:lnTo>
                    <a:pt x="1441" y="433"/>
                  </a:lnTo>
                  <a:lnTo>
                    <a:pt x="1249" y="769"/>
                  </a:lnTo>
                  <a:lnTo>
                    <a:pt x="1105" y="1105"/>
                  </a:lnTo>
                  <a:lnTo>
                    <a:pt x="913" y="1394"/>
                  </a:lnTo>
                  <a:lnTo>
                    <a:pt x="673" y="1634"/>
                  </a:lnTo>
                  <a:lnTo>
                    <a:pt x="433" y="1874"/>
                  </a:lnTo>
                  <a:lnTo>
                    <a:pt x="1" y="2258"/>
                  </a:lnTo>
                  <a:lnTo>
                    <a:pt x="1" y="2258"/>
                  </a:lnTo>
                  <a:lnTo>
                    <a:pt x="1" y="2258"/>
                  </a:lnTo>
                  <a:lnTo>
                    <a:pt x="1" y="2258"/>
                  </a:lnTo>
                  <a:lnTo>
                    <a:pt x="481" y="1874"/>
                  </a:lnTo>
                  <a:lnTo>
                    <a:pt x="673" y="1634"/>
                  </a:lnTo>
                  <a:lnTo>
                    <a:pt x="913" y="1394"/>
                  </a:lnTo>
                  <a:lnTo>
                    <a:pt x="1105" y="1105"/>
                  </a:lnTo>
                  <a:lnTo>
                    <a:pt x="1249" y="769"/>
                  </a:lnTo>
                  <a:lnTo>
                    <a:pt x="1441" y="433"/>
                  </a:lnTo>
                  <a:lnTo>
                    <a:pt x="1537" y="1"/>
                  </a:lnTo>
                </a:path>
              </a:pathLst>
            </a:custGeom>
            <a:no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797" name="Google Shape;3797;p59"/>
            <p:cNvSpPr/>
            <p:nvPr/>
          </p:nvSpPr>
          <p:spPr>
            <a:xfrm>
              <a:off x="739975" y="3785550"/>
              <a:ext cx="25" cy="25"/>
            </a:xfrm>
            <a:custGeom>
              <a:avLst/>
              <a:gdLst/>
              <a:ahLst/>
              <a:cxnLst/>
              <a:rect l="l" t="t" r="r" b="b"/>
              <a:pathLst>
                <a:path w="1" h="1" extrusionOk="0">
                  <a:moveTo>
                    <a:pt x="1" y="1"/>
                  </a:moveTo>
                  <a:lnTo>
                    <a:pt x="1" y="1"/>
                  </a:lnTo>
                  <a:lnTo>
                    <a:pt x="1" y="1"/>
                  </a:lnTo>
                  <a:lnTo>
                    <a:pt x="1" y="1"/>
                  </a:lnTo>
                  <a:lnTo>
                    <a:pt x="1" y="1"/>
                  </a:lnTo>
                  <a:lnTo>
                    <a:pt x="1" y="1"/>
                  </a:lnTo>
                  <a:lnTo>
                    <a:pt x="1" y="1"/>
                  </a:lnTo>
                  <a:lnTo>
                    <a:pt x="1" y="1"/>
                  </a:lnTo>
                  <a:lnTo>
                    <a:pt x="1" y="1"/>
                  </a:lnTo>
                  <a:close/>
                </a:path>
              </a:pathLst>
            </a:custGeom>
            <a:solidFill>
              <a:srgbClr val="B84D10"/>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798" name="Google Shape;3798;p59"/>
            <p:cNvSpPr/>
            <p:nvPr/>
          </p:nvSpPr>
          <p:spPr>
            <a:xfrm>
              <a:off x="739975" y="3785550"/>
              <a:ext cx="25" cy="25"/>
            </a:xfrm>
            <a:custGeom>
              <a:avLst/>
              <a:gdLst/>
              <a:ahLst/>
              <a:cxnLst/>
              <a:rect l="l" t="t" r="r" b="b"/>
              <a:pathLst>
                <a:path w="1" h="1" fill="none" extrusionOk="0">
                  <a:moveTo>
                    <a:pt x="1" y="1"/>
                  </a:moveTo>
                  <a:lnTo>
                    <a:pt x="1" y="1"/>
                  </a:lnTo>
                  <a:lnTo>
                    <a:pt x="1" y="1"/>
                  </a:lnTo>
                  <a:lnTo>
                    <a:pt x="1" y="1"/>
                  </a:lnTo>
                  <a:lnTo>
                    <a:pt x="1" y="1"/>
                  </a:lnTo>
                  <a:lnTo>
                    <a:pt x="1" y="1"/>
                  </a:lnTo>
                  <a:lnTo>
                    <a:pt x="1" y="1"/>
                  </a:lnTo>
                  <a:lnTo>
                    <a:pt x="1" y="1"/>
                  </a:lnTo>
                  <a:lnTo>
                    <a:pt x="1" y="1"/>
                  </a:lnTo>
                </a:path>
              </a:pathLst>
            </a:custGeom>
            <a:no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799" name="Google Shape;3799;p59"/>
            <p:cNvSpPr/>
            <p:nvPr/>
          </p:nvSpPr>
          <p:spPr>
            <a:xfrm>
              <a:off x="658325" y="3708725"/>
              <a:ext cx="122500" cy="87675"/>
            </a:xfrm>
            <a:custGeom>
              <a:avLst/>
              <a:gdLst/>
              <a:ahLst/>
              <a:cxnLst/>
              <a:rect l="l" t="t" r="r" b="b"/>
              <a:pathLst>
                <a:path w="4900" h="3507" extrusionOk="0">
                  <a:moveTo>
                    <a:pt x="1586" y="0"/>
                  </a:moveTo>
                  <a:lnTo>
                    <a:pt x="1105" y="192"/>
                  </a:lnTo>
                  <a:lnTo>
                    <a:pt x="625" y="481"/>
                  </a:lnTo>
                  <a:lnTo>
                    <a:pt x="433" y="673"/>
                  </a:lnTo>
                  <a:lnTo>
                    <a:pt x="241" y="865"/>
                  </a:lnTo>
                  <a:lnTo>
                    <a:pt x="97" y="1057"/>
                  </a:lnTo>
                  <a:lnTo>
                    <a:pt x="1" y="1297"/>
                  </a:lnTo>
                  <a:lnTo>
                    <a:pt x="1" y="1537"/>
                  </a:lnTo>
                  <a:lnTo>
                    <a:pt x="49" y="1777"/>
                  </a:lnTo>
                  <a:lnTo>
                    <a:pt x="193" y="2065"/>
                  </a:lnTo>
                  <a:lnTo>
                    <a:pt x="385" y="2354"/>
                  </a:lnTo>
                  <a:lnTo>
                    <a:pt x="721" y="2642"/>
                  </a:lnTo>
                  <a:lnTo>
                    <a:pt x="1153" y="2930"/>
                  </a:lnTo>
                  <a:lnTo>
                    <a:pt x="1730" y="3218"/>
                  </a:lnTo>
                  <a:lnTo>
                    <a:pt x="2450" y="3506"/>
                  </a:lnTo>
                  <a:lnTo>
                    <a:pt x="2738" y="3362"/>
                  </a:lnTo>
                  <a:lnTo>
                    <a:pt x="3122" y="3170"/>
                  </a:lnTo>
                  <a:lnTo>
                    <a:pt x="3267" y="3074"/>
                  </a:lnTo>
                  <a:lnTo>
                    <a:pt x="3699" y="2690"/>
                  </a:lnTo>
                  <a:lnTo>
                    <a:pt x="3939" y="2450"/>
                  </a:lnTo>
                  <a:lnTo>
                    <a:pt x="4179" y="2210"/>
                  </a:lnTo>
                  <a:lnTo>
                    <a:pt x="4371" y="1921"/>
                  </a:lnTo>
                  <a:lnTo>
                    <a:pt x="4515" y="1585"/>
                  </a:lnTo>
                  <a:lnTo>
                    <a:pt x="4707" y="1249"/>
                  </a:lnTo>
                  <a:lnTo>
                    <a:pt x="4803" y="817"/>
                  </a:lnTo>
                  <a:lnTo>
                    <a:pt x="4899" y="817"/>
                  </a:lnTo>
                  <a:lnTo>
                    <a:pt x="4467" y="673"/>
                  </a:lnTo>
                  <a:lnTo>
                    <a:pt x="3170" y="240"/>
                  </a:lnTo>
                  <a:lnTo>
                    <a:pt x="2498" y="48"/>
                  </a:lnTo>
                  <a:lnTo>
                    <a:pt x="2210" y="0"/>
                  </a:lnTo>
                  <a:close/>
                </a:path>
              </a:pathLst>
            </a:custGeom>
            <a:solidFill>
              <a:srgbClr val="F6666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800" name="Google Shape;3800;p59"/>
            <p:cNvSpPr/>
            <p:nvPr/>
          </p:nvSpPr>
          <p:spPr>
            <a:xfrm>
              <a:off x="658325" y="3708725"/>
              <a:ext cx="122500" cy="87675"/>
            </a:xfrm>
            <a:custGeom>
              <a:avLst/>
              <a:gdLst/>
              <a:ahLst/>
              <a:cxnLst/>
              <a:rect l="l" t="t" r="r" b="b"/>
              <a:pathLst>
                <a:path w="4900" h="3507" fill="none" extrusionOk="0">
                  <a:moveTo>
                    <a:pt x="1922" y="0"/>
                  </a:moveTo>
                  <a:lnTo>
                    <a:pt x="1922" y="0"/>
                  </a:lnTo>
                  <a:lnTo>
                    <a:pt x="1586" y="0"/>
                  </a:lnTo>
                  <a:lnTo>
                    <a:pt x="1586" y="0"/>
                  </a:lnTo>
                  <a:lnTo>
                    <a:pt x="1105" y="192"/>
                  </a:lnTo>
                  <a:lnTo>
                    <a:pt x="625" y="481"/>
                  </a:lnTo>
                  <a:lnTo>
                    <a:pt x="433" y="673"/>
                  </a:lnTo>
                  <a:lnTo>
                    <a:pt x="241" y="865"/>
                  </a:lnTo>
                  <a:lnTo>
                    <a:pt x="97" y="1057"/>
                  </a:lnTo>
                  <a:lnTo>
                    <a:pt x="1" y="1297"/>
                  </a:lnTo>
                  <a:lnTo>
                    <a:pt x="1" y="1537"/>
                  </a:lnTo>
                  <a:lnTo>
                    <a:pt x="49" y="1777"/>
                  </a:lnTo>
                  <a:lnTo>
                    <a:pt x="193" y="2065"/>
                  </a:lnTo>
                  <a:lnTo>
                    <a:pt x="385" y="2354"/>
                  </a:lnTo>
                  <a:lnTo>
                    <a:pt x="721" y="2642"/>
                  </a:lnTo>
                  <a:lnTo>
                    <a:pt x="1153" y="2930"/>
                  </a:lnTo>
                  <a:lnTo>
                    <a:pt x="1730" y="3218"/>
                  </a:lnTo>
                  <a:lnTo>
                    <a:pt x="2450" y="3506"/>
                  </a:lnTo>
                  <a:lnTo>
                    <a:pt x="2450" y="3506"/>
                  </a:lnTo>
                  <a:lnTo>
                    <a:pt x="2738" y="3362"/>
                  </a:lnTo>
                  <a:lnTo>
                    <a:pt x="3122" y="3170"/>
                  </a:lnTo>
                  <a:lnTo>
                    <a:pt x="3122" y="3170"/>
                  </a:lnTo>
                  <a:lnTo>
                    <a:pt x="3267" y="3074"/>
                  </a:lnTo>
                  <a:lnTo>
                    <a:pt x="3267" y="3074"/>
                  </a:lnTo>
                  <a:lnTo>
                    <a:pt x="3267" y="3074"/>
                  </a:lnTo>
                  <a:lnTo>
                    <a:pt x="3267" y="3074"/>
                  </a:lnTo>
                  <a:lnTo>
                    <a:pt x="3699" y="2690"/>
                  </a:lnTo>
                  <a:lnTo>
                    <a:pt x="3939" y="2450"/>
                  </a:lnTo>
                  <a:lnTo>
                    <a:pt x="4179" y="2210"/>
                  </a:lnTo>
                  <a:lnTo>
                    <a:pt x="4371" y="1921"/>
                  </a:lnTo>
                  <a:lnTo>
                    <a:pt x="4515" y="1585"/>
                  </a:lnTo>
                  <a:lnTo>
                    <a:pt x="4707" y="1249"/>
                  </a:lnTo>
                  <a:lnTo>
                    <a:pt x="4803" y="817"/>
                  </a:lnTo>
                  <a:lnTo>
                    <a:pt x="4803" y="817"/>
                  </a:lnTo>
                  <a:lnTo>
                    <a:pt x="4803" y="817"/>
                  </a:lnTo>
                  <a:lnTo>
                    <a:pt x="4803" y="817"/>
                  </a:lnTo>
                  <a:lnTo>
                    <a:pt x="4803" y="817"/>
                  </a:lnTo>
                  <a:lnTo>
                    <a:pt x="4803" y="817"/>
                  </a:lnTo>
                  <a:lnTo>
                    <a:pt x="4803" y="817"/>
                  </a:lnTo>
                  <a:lnTo>
                    <a:pt x="4803" y="817"/>
                  </a:lnTo>
                  <a:lnTo>
                    <a:pt x="4803" y="817"/>
                  </a:lnTo>
                  <a:lnTo>
                    <a:pt x="4803" y="817"/>
                  </a:lnTo>
                  <a:lnTo>
                    <a:pt x="4803" y="817"/>
                  </a:lnTo>
                  <a:lnTo>
                    <a:pt x="4803" y="817"/>
                  </a:lnTo>
                  <a:lnTo>
                    <a:pt x="4851" y="817"/>
                  </a:lnTo>
                  <a:lnTo>
                    <a:pt x="4851" y="817"/>
                  </a:lnTo>
                  <a:lnTo>
                    <a:pt x="4851" y="817"/>
                  </a:lnTo>
                  <a:lnTo>
                    <a:pt x="4851" y="817"/>
                  </a:lnTo>
                  <a:lnTo>
                    <a:pt x="4851" y="817"/>
                  </a:lnTo>
                  <a:lnTo>
                    <a:pt x="4851" y="817"/>
                  </a:lnTo>
                  <a:lnTo>
                    <a:pt x="4851" y="817"/>
                  </a:lnTo>
                  <a:lnTo>
                    <a:pt x="4899" y="817"/>
                  </a:lnTo>
                  <a:lnTo>
                    <a:pt x="4899" y="817"/>
                  </a:lnTo>
                  <a:lnTo>
                    <a:pt x="4467" y="673"/>
                  </a:lnTo>
                  <a:lnTo>
                    <a:pt x="4467" y="673"/>
                  </a:lnTo>
                  <a:lnTo>
                    <a:pt x="3170" y="240"/>
                  </a:lnTo>
                  <a:lnTo>
                    <a:pt x="2498" y="48"/>
                  </a:lnTo>
                  <a:lnTo>
                    <a:pt x="2210" y="0"/>
                  </a:lnTo>
                  <a:lnTo>
                    <a:pt x="1922" y="0"/>
                  </a:lnTo>
                </a:path>
              </a:pathLst>
            </a:custGeom>
            <a:no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801" name="Google Shape;3801;p59"/>
            <p:cNvSpPr/>
            <p:nvPr/>
          </p:nvSpPr>
          <p:spPr>
            <a:xfrm>
              <a:off x="1082150" y="3713525"/>
              <a:ext cx="25" cy="25"/>
            </a:xfrm>
            <a:custGeom>
              <a:avLst/>
              <a:gdLst/>
              <a:ahLst/>
              <a:cxnLst/>
              <a:rect l="l" t="t" r="r" b="b"/>
              <a:pathLst>
                <a:path w="1" h="1" extrusionOk="0">
                  <a:moveTo>
                    <a:pt x="1" y="0"/>
                  </a:moveTo>
                  <a:lnTo>
                    <a:pt x="1" y="0"/>
                  </a:lnTo>
                  <a:lnTo>
                    <a:pt x="1" y="0"/>
                  </a:lnTo>
                  <a:lnTo>
                    <a:pt x="1" y="0"/>
                  </a:lnTo>
                  <a:lnTo>
                    <a:pt x="1" y="0"/>
                  </a:lnTo>
                  <a:lnTo>
                    <a:pt x="1" y="0"/>
                  </a:lnTo>
                  <a:lnTo>
                    <a:pt x="1" y="0"/>
                  </a:lnTo>
                  <a:close/>
                </a:path>
              </a:pathLst>
            </a:custGeom>
            <a:solidFill>
              <a:srgbClr val="F6666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802" name="Google Shape;3802;p59"/>
            <p:cNvSpPr/>
            <p:nvPr/>
          </p:nvSpPr>
          <p:spPr>
            <a:xfrm>
              <a:off x="1082150" y="3713525"/>
              <a:ext cx="25" cy="25"/>
            </a:xfrm>
            <a:custGeom>
              <a:avLst/>
              <a:gdLst/>
              <a:ahLst/>
              <a:cxnLst/>
              <a:rect l="l" t="t" r="r" b="b"/>
              <a:pathLst>
                <a:path w="1" h="1" fill="none" extrusionOk="0">
                  <a:moveTo>
                    <a:pt x="1" y="0"/>
                  </a:moveTo>
                  <a:lnTo>
                    <a:pt x="1" y="0"/>
                  </a:lnTo>
                  <a:lnTo>
                    <a:pt x="1" y="0"/>
                  </a:lnTo>
                  <a:lnTo>
                    <a:pt x="1" y="0"/>
                  </a:lnTo>
                  <a:lnTo>
                    <a:pt x="1" y="0"/>
                  </a:lnTo>
                  <a:lnTo>
                    <a:pt x="1" y="0"/>
                  </a:lnTo>
                  <a:lnTo>
                    <a:pt x="1" y="0"/>
                  </a:lnTo>
                </a:path>
              </a:pathLst>
            </a:custGeom>
            <a:no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803" name="Google Shape;3803;p59"/>
            <p:cNvSpPr/>
            <p:nvPr/>
          </p:nvSpPr>
          <p:spPr>
            <a:xfrm>
              <a:off x="1082150" y="3708725"/>
              <a:ext cx="1225" cy="4825"/>
            </a:xfrm>
            <a:custGeom>
              <a:avLst/>
              <a:gdLst/>
              <a:ahLst/>
              <a:cxnLst/>
              <a:rect l="l" t="t" r="r" b="b"/>
              <a:pathLst>
                <a:path w="49" h="193" extrusionOk="0">
                  <a:moveTo>
                    <a:pt x="49" y="0"/>
                  </a:moveTo>
                  <a:lnTo>
                    <a:pt x="49" y="0"/>
                  </a:lnTo>
                  <a:lnTo>
                    <a:pt x="49" y="0"/>
                  </a:lnTo>
                  <a:lnTo>
                    <a:pt x="1" y="192"/>
                  </a:lnTo>
                  <a:lnTo>
                    <a:pt x="1" y="192"/>
                  </a:lnTo>
                  <a:lnTo>
                    <a:pt x="1" y="192"/>
                  </a:lnTo>
                  <a:lnTo>
                    <a:pt x="49" y="0"/>
                  </a:lnTo>
                  <a:close/>
                </a:path>
              </a:pathLst>
            </a:custGeom>
            <a:solidFill>
              <a:srgbClr val="ED626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804" name="Google Shape;3804;p59"/>
            <p:cNvSpPr/>
            <p:nvPr/>
          </p:nvSpPr>
          <p:spPr>
            <a:xfrm>
              <a:off x="1082150" y="3708725"/>
              <a:ext cx="1225" cy="4825"/>
            </a:xfrm>
            <a:custGeom>
              <a:avLst/>
              <a:gdLst/>
              <a:ahLst/>
              <a:cxnLst/>
              <a:rect l="l" t="t" r="r" b="b"/>
              <a:pathLst>
                <a:path w="49" h="193" fill="none" extrusionOk="0">
                  <a:moveTo>
                    <a:pt x="49" y="0"/>
                  </a:moveTo>
                  <a:lnTo>
                    <a:pt x="49" y="0"/>
                  </a:lnTo>
                  <a:lnTo>
                    <a:pt x="49" y="0"/>
                  </a:lnTo>
                  <a:lnTo>
                    <a:pt x="1" y="192"/>
                  </a:lnTo>
                  <a:lnTo>
                    <a:pt x="1" y="192"/>
                  </a:lnTo>
                  <a:lnTo>
                    <a:pt x="1" y="192"/>
                  </a:lnTo>
                  <a:lnTo>
                    <a:pt x="49" y="0"/>
                  </a:lnTo>
                </a:path>
              </a:pathLst>
            </a:custGeom>
            <a:no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805" name="Google Shape;3805;p59"/>
            <p:cNvSpPr/>
            <p:nvPr/>
          </p:nvSpPr>
          <p:spPr>
            <a:xfrm>
              <a:off x="1083350" y="3707525"/>
              <a:ext cx="25" cy="1225"/>
            </a:xfrm>
            <a:custGeom>
              <a:avLst/>
              <a:gdLst/>
              <a:ahLst/>
              <a:cxnLst/>
              <a:rect l="l" t="t" r="r" b="b"/>
              <a:pathLst>
                <a:path w="1" h="49" extrusionOk="0">
                  <a:moveTo>
                    <a:pt x="1" y="0"/>
                  </a:moveTo>
                  <a:lnTo>
                    <a:pt x="1" y="0"/>
                  </a:lnTo>
                  <a:lnTo>
                    <a:pt x="1" y="0"/>
                  </a:lnTo>
                  <a:lnTo>
                    <a:pt x="1" y="0"/>
                  </a:lnTo>
                  <a:lnTo>
                    <a:pt x="1" y="48"/>
                  </a:lnTo>
                  <a:lnTo>
                    <a:pt x="1" y="48"/>
                  </a:lnTo>
                  <a:lnTo>
                    <a:pt x="1" y="48"/>
                  </a:lnTo>
                  <a:lnTo>
                    <a:pt x="1" y="0"/>
                  </a:lnTo>
                  <a:close/>
                </a:path>
              </a:pathLst>
            </a:custGeom>
            <a:solidFill>
              <a:srgbClr val="CB601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806" name="Google Shape;3806;p59"/>
            <p:cNvSpPr/>
            <p:nvPr/>
          </p:nvSpPr>
          <p:spPr>
            <a:xfrm>
              <a:off x="1083350" y="3707525"/>
              <a:ext cx="25" cy="1225"/>
            </a:xfrm>
            <a:custGeom>
              <a:avLst/>
              <a:gdLst/>
              <a:ahLst/>
              <a:cxnLst/>
              <a:rect l="l" t="t" r="r" b="b"/>
              <a:pathLst>
                <a:path w="1" h="49" fill="none" extrusionOk="0">
                  <a:moveTo>
                    <a:pt x="1" y="0"/>
                  </a:moveTo>
                  <a:lnTo>
                    <a:pt x="1" y="0"/>
                  </a:lnTo>
                  <a:lnTo>
                    <a:pt x="1" y="0"/>
                  </a:lnTo>
                  <a:lnTo>
                    <a:pt x="1" y="0"/>
                  </a:lnTo>
                  <a:lnTo>
                    <a:pt x="1" y="48"/>
                  </a:lnTo>
                  <a:lnTo>
                    <a:pt x="1" y="48"/>
                  </a:lnTo>
                  <a:lnTo>
                    <a:pt x="1" y="48"/>
                  </a:lnTo>
                  <a:lnTo>
                    <a:pt x="1" y="0"/>
                  </a:lnTo>
                </a:path>
              </a:pathLst>
            </a:custGeom>
            <a:no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807" name="Google Shape;3807;p59"/>
            <p:cNvSpPr/>
            <p:nvPr/>
          </p:nvSpPr>
          <p:spPr>
            <a:xfrm>
              <a:off x="1080950" y="3645100"/>
              <a:ext cx="4825" cy="62450"/>
            </a:xfrm>
            <a:custGeom>
              <a:avLst/>
              <a:gdLst/>
              <a:ahLst/>
              <a:cxnLst/>
              <a:rect l="l" t="t" r="r" b="b"/>
              <a:pathLst>
                <a:path w="193" h="2498" extrusionOk="0">
                  <a:moveTo>
                    <a:pt x="145" y="2161"/>
                  </a:moveTo>
                  <a:lnTo>
                    <a:pt x="145" y="2161"/>
                  </a:lnTo>
                  <a:lnTo>
                    <a:pt x="97" y="2497"/>
                  </a:lnTo>
                  <a:lnTo>
                    <a:pt x="97" y="2497"/>
                  </a:lnTo>
                  <a:lnTo>
                    <a:pt x="97" y="2497"/>
                  </a:lnTo>
                  <a:lnTo>
                    <a:pt x="97" y="2497"/>
                  </a:lnTo>
                  <a:lnTo>
                    <a:pt x="145" y="2161"/>
                  </a:lnTo>
                  <a:close/>
                  <a:moveTo>
                    <a:pt x="145" y="2161"/>
                  </a:moveTo>
                  <a:lnTo>
                    <a:pt x="145" y="2161"/>
                  </a:lnTo>
                  <a:lnTo>
                    <a:pt x="145" y="2161"/>
                  </a:lnTo>
                  <a:lnTo>
                    <a:pt x="145" y="2161"/>
                  </a:lnTo>
                  <a:lnTo>
                    <a:pt x="145" y="2161"/>
                  </a:lnTo>
                  <a:close/>
                  <a:moveTo>
                    <a:pt x="145" y="2161"/>
                  </a:moveTo>
                  <a:lnTo>
                    <a:pt x="145" y="2161"/>
                  </a:lnTo>
                  <a:lnTo>
                    <a:pt x="145" y="2161"/>
                  </a:lnTo>
                  <a:lnTo>
                    <a:pt x="145" y="2161"/>
                  </a:lnTo>
                  <a:lnTo>
                    <a:pt x="145" y="2161"/>
                  </a:lnTo>
                  <a:close/>
                  <a:moveTo>
                    <a:pt x="193" y="576"/>
                  </a:moveTo>
                  <a:lnTo>
                    <a:pt x="193" y="576"/>
                  </a:lnTo>
                  <a:lnTo>
                    <a:pt x="193" y="624"/>
                  </a:lnTo>
                  <a:lnTo>
                    <a:pt x="193" y="624"/>
                  </a:lnTo>
                  <a:lnTo>
                    <a:pt x="193" y="576"/>
                  </a:lnTo>
                  <a:close/>
                  <a:moveTo>
                    <a:pt x="193" y="576"/>
                  </a:moveTo>
                  <a:lnTo>
                    <a:pt x="193" y="576"/>
                  </a:lnTo>
                  <a:lnTo>
                    <a:pt x="193" y="576"/>
                  </a:lnTo>
                  <a:lnTo>
                    <a:pt x="193" y="576"/>
                  </a:lnTo>
                  <a:lnTo>
                    <a:pt x="193" y="576"/>
                  </a:lnTo>
                  <a:close/>
                  <a:moveTo>
                    <a:pt x="193" y="576"/>
                  </a:moveTo>
                  <a:lnTo>
                    <a:pt x="193" y="576"/>
                  </a:lnTo>
                  <a:lnTo>
                    <a:pt x="193" y="576"/>
                  </a:lnTo>
                  <a:lnTo>
                    <a:pt x="193" y="576"/>
                  </a:lnTo>
                  <a:lnTo>
                    <a:pt x="193" y="576"/>
                  </a:lnTo>
                  <a:close/>
                  <a:moveTo>
                    <a:pt x="193" y="576"/>
                  </a:moveTo>
                  <a:lnTo>
                    <a:pt x="193" y="576"/>
                  </a:lnTo>
                  <a:lnTo>
                    <a:pt x="193" y="576"/>
                  </a:lnTo>
                  <a:lnTo>
                    <a:pt x="193" y="576"/>
                  </a:lnTo>
                  <a:lnTo>
                    <a:pt x="193" y="576"/>
                  </a:lnTo>
                  <a:close/>
                  <a:moveTo>
                    <a:pt x="193" y="576"/>
                  </a:moveTo>
                  <a:lnTo>
                    <a:pt x="193" y="576"/>
                  </a:lnTo>
                  <a:lnTo>
                    <a:pt x="193" y="576"/>
                  </a:lnTo>
                  <a:lnTo>
                    <a:pt x="193" y="576"/>
                  </a:lnTo>
                  <a:lnTo>
                    <a:pt x="193" y="576"/>
                  </a:lnTo>
                  <a:close/>
                  <a:moveTo>
                    <a:pt x="193" y="576"/>
                  </a:moveTo>
                  <a:lnTo>
                    <a:pt x="193" y="576"/>
                  </a:lnTo>
                  <a:lnTo>
                    <a:pt x="193" y="576"/>
                  </a:lnTo>
                  <a:lnTo>
                    <a:pt x="193" y="576"/>
                  </a:lnTo>
                  <a:lnTo>
                    <a:pt x="193" y="576"/>
                  </a:lnTo>
                  <a:close/>
                  <a:moveTo>
                    <a:pt x="193" y="576"/>
                  </a:moveTo>
                  <a:lnTo>
                    <a:pt x="193" y="576"/>
                  </a:lnTo>
                  <a:lnTo>
                    <a:pt x="193" y="576"/>
                  </a:lnTo>
                  <a:lnTo>
                    <a:pt x="193" y="576"/>
                  </a:lnTo>
                  <a:lnTo>
                    <a:pt x="193" y="576"/>
                  </a:lnTo>
                  <a:close/>
                  <a:moveTo>
                    <a:pt x="193" y="528"/>
                  </a:moveTo>
                  <a:lnTo>
                    <a:pt x="193" y="528"/>
                  </a:lnTo>
                  <a:lnTo>
                    <a:pt x="193" y="576"/>
                  </a:lnTo>
                  <a:lnTo>
                    <a:pt x="193" y="576"/>
                  </a:lnTo>
                  <a:lnTo>
                    <a:pt x="193" y="528"/>
                  </a:lnTo>
                  <a:close/>
                  <a:moveTo>
                    <a:pt x="193" y="528"/>
                  </a:moveTo>
                  <a:lnTo>
                    <a:pt x="193" y="528"/>
                  </a:lnTo>
                  <a:lnTo>
                    <a:pt x="193" y="528"/>
                  </a:lnTo>
                  <a:lnTo>
                    <a:pt x="193" y="528"/>
                  </a:lnTo>
                  <a:lnTo>
                    <a:pt x="193" y="528"/>
                  </a:lnTo>
                  <a:close/>
                  <a:moveTo>
                    <a:pt x="193" y="528"/>
                  </a:moveTo>
                  <a:lnTo>
                    <a:pt x="193" y="528"/>
                  </a:lnTo>
                  <a:lnTo>
                    <a:pt x="193" y="528"/>
                  </a:lnTo>
                  <a:lnTo>
                    <a:pt x="193" y="528"/>
                  </a:lnTo>
                  <a:lnTo>
                    <a:pt x="193" y="528"/>
                  </a:lnTo>
                  <a:close/>
                  <a:moveTo>
                    <a:pt x="193" y="528"/>
                  </a:moveTo>
                  <a:lnTo>
                    <a:pt x="193" y="528"/>
                  </a:lnTo>
                  <a:lnTo>
                    <a:pt x="193" y="528"/>
                  </a:lnTo>
                  <a:lnTo>
                    <a:pt x="193" y="528"/>
                  </a:lnTo>
                  <a:lnTo>
                    <a:pt x="193" y="528"/>
                  </a:lnTo>
                  <a:close/>
                  <a:moveTo>
                    <a:pt x="1" y="0"/>
                  </a:moveTo>
                  <a:lnTo>
                    <a:pt x="1" y="0"/>
                  </a:lnTo>
                  <a:lnTo>
                    <a:pt x="145" y="192"/>
                  </a:lnTo>
                  <a:lnTo>
                    <a:pt x="193" y="528"/>
                  </a:lnTo>
                  <a:lnTo>
                    <a:pt x="193" y="528"/>
                  </a:lnTo>
                  <a:lnTo>
                    <a:pt x="145" y="192"/>
                  </a:lnTo>
                  <a:lnTo>
                    <a:pt x="1" y="0"/>
                  </a:lnTo>
                  <a:close/>
                  <a:moveTo>
                    <a:pt x="1" y="0"/>
                  </a:moveTo>
                  <a:lnTo>
                    <a:pt x="1" y="0"/>
                  </a:lnTo>
                  <a:lnTo>
                    <a:pt x="1" y="0"/>
                  </a:lnTo>
                  <a:lnTo>
                    <a:pt x="1" y="0"/>
                  </a:lnTo>
                  <a:lnTo>
                    <a:pt x="1" y="0"/>
                  </a:lnTo>
                  <a:close/>
                  <a:moveTo>
                    <a:pt x="1" y="0"/>
                  </a:moveTo>
                  <a:lnTo>
                    <a:pt x="1" y="0"/>
                  </a:lnTo>
                  <a:lnTo>
                    <a:pt x="1" y="0"/>
                  </a:lnTo>
                  <a:lnTo>
                    <a:pt x="1" y="0"/>
                  </a:lnTo>
                  <a:lnTo>
                    <a:pt x="1" y="0"/>
                  </a:lnTo>
                  <a:close/>
                  <a:moveTo>
                    <a:pt x="1" y="0"/>
                  </a:moveTo>
                  <a:lnTo>
                    <a:pt x="1" y="0"/>
                  </a:lnTo>
                  <a:lnTo>
                    <a:pt x="1" y="0"/>
                  </a:lnTo>
                  <a:lnTo>
                    <a:pt x="1" y="0"/>
                  </a:lnTo>
                  <a:lnTo>
                    <a:pt x="1" y="0"/>
                  </a:lnTo>
                  <a:close/>
                  <a:moveTo>
                    <a:pt x="1" y="0"/>
                  </a:moveTo>
                  <a:lnTo>
                    <a:pt x="1" y="0"/>
                  </a:lnTo>
                  <a:lnTo>
                    <a:pt x="1" y="0"/>
                  </a:lnTo>
                  <a:lnTo>
                    <a:pt x="1" y="0"/>
                  </a:lnTo>
                  <a:lnTo>
                    <a:pt x="1" y="0"/>
                  </a:lnTo>
                  <a:close/>
                </a:path>
              </a:pathLst>
            </a:custGeom>
            <a:solidFill>
              <a:srgbClr val="B84D10"/>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808" name="Google Shape;3808;p59"/>
            <p:cNvSpPr/>
            <p:nvPr/>
          </p:nvSpPr>
          <p:spPr>
            <a:xfrm>
              <a:off x="1083350" y="3699125"/>
              <a:ext cx="1225" cy="8425"/>
            </a:xfrm>
            <a:custGeom>
              <a:avLst/>
              <a:gdLst/>
              <a:ahLst/>
              <a:cxnLst/>
              <a:rect l="l" t="t" r="r" b="b"/>
              <a:pathLst>
                <a:path w="49" h="337" fill="none" extrusionOk="0">
                  <a:moveTo>
                    <a:pt x="49" y="0"/>
                  </a:moveTo>
                  <a:lnTo>
                    <a:pt x="49" y="0"/>
                  </a:lnTo>
                  <a:lnTo>
                    <a:pt x="1" y="336"/>
                  </a:lnTo>
                  <a:lnTo>
                    <a:pt x="1" y="336"/>
                  </a:lnTo>
                  <a:lnTo>
                    <a:pt x="1" y="336"/>
                  </a:lnTo>
                  <a:lnTo>
                    <a:pt x="1" y="336"/>
                  </a:lnTo>
                  <a:lnTo>
                    <a:pt x="49" y="0"/>
                  </a:lnTo>
                </a:path>
              </a:pathLst>
            </a:custGeom>
            <a:no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809" name="Google Shape;3809;p59"/>
            <p:cNvSpPr/>
            <p:nvPr/>
          </p:nvSpPr>
          <p:spPr>
            <a:xfrm>
              <a:off x="1084550" y="3699125"/>
              <a:ext cx="25" cy="25"/>
            </a:xfrm>
            <a:custGeom>
              <a:avLst/>
              <a:gdLst/>
              <a:ahLst/>
              <a:cxnLst/>
              <a:rect l="l" t="t" r="r" b="b"/>
              <a:pathLst>
                <a:path w="1" h="1" fill="none" extrusionOk="0">
                  <a:moveTo>
                    <a:pt x="1" y="0"/>
                  </a:moveTo>
                  <a:lnTo>
                    <a:pt x="1" y="0"/>
                  </a:lnTo>
                  <a:lnTo>
                    <a:pt x="1" y="0"/>
                  </a:lnTo>
                  <a:lnTo>
                    <a:pt x="1" y="0"/>
                  </a:lnTo>
                  <a:lnTo>
                    <a:pt x="1" y="0"/>
                  </a:lnTo>
                </a:path>
              </a:pathLst>
            </a:custGeom>
            <a:no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810" name="Google Shape;3810;p59"/>
            <p:cNvSpPr/>
            <p:nvPr/>
          </p:nvSpPr>
          <p:spPr>
            <a:xfrm>
              <a:off x="1084550" y="3699125"/>
              <a:ext cx="25" cy="25"/>
            </a:xfrm>
            <a:custGeom>
              <a:avLst/>
              <a:gdLst/>
              <a:ahLst/>
              <a:cxnLst/>
              <a:rect l="l" t="t" r="r" b="b"/>
              <a:pathLst>
                <a:path w="1" h="1" fill="none" extrusionOk="0">
                  <a:moveTo>
                    <a:pt x="1" y="0"/>
                  </a:moveTo>
                  <a:lnTo>
                    <a:pt x="1" y="0"/>
                  </a:lnTo>
                  <a:lnTo>
                    <a:pt x="1" y="0"/>
                  </a:lnTo>
                  <a:lnTo>
                    <a:pt x="1" y="0"/>
                  </a:lnTo>
                  <a:lnTo>
                    <a:pt x="1" y="0"/>
                  </a:lnTo>
                </a:path>
              </a:pathLst>
            </a:custGeom>
            <a:no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811" name="Google Shape;3811;p59"/>
            <p:cNvSpPr/>
            <p:nvPr/>
          </p:nvSpPr>
          <p:spPr>
            <a:xfrm>
              <a:off x="1085750" y="3659500"/>
              <a:ext cx="25" cy="1225"/>
            </a:xfrm>
            <a:custGeom>
              <a:avLst/>
              <a:gdLst/>
              <a:ahLst/>
              <a:cxnLst/>
              <a:rect l="l" t="t" r="r" b="b"/>
              <a:pathLst>
                <a:path w="1" h="49" fill="none" extrusionOk="0">
                  <a:moveTo>
                    <a:pt x="1" y="0"/>
                  </a:moveTo>
                  <a:lnTo>
                    <a:pt x="1" y="0"/>
                  </a:lnTo>
                  <a:lnTo>
                    <a:pt x="1" y="48"/>
                  </a:lnTo>
                  <a:lnTo>
                    <a:pt x="1" y="48"/>
                  </a:lnTo>
                  <a:lnTo>
                    <a:pt x="1" y="0"/>
                  </a:lnTo>
                </a:path>
              </a:pathLst>
            </a:custGeom>
            <a:no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812" name="Google Shape;3812;p59"/>
            <p:cNvSpPr/>
            <p:nvPr/>
          </p:nvSpPr>
          <p:spPr>
            <a:xfrm>
              <a:off x="1085750" y="3659500"/>
              <a:ext cx="25" cy="25"/>
            </a:xfrm>
            <a:custGeom>
              <a:avLst/>
              <a:gdLst/>
              <a:ahLst/>
              <a:cxnLst/>
              <a:rect l="l" t="t" r="r" b="b"/>
              <a:pathLst>
                <a:path w="1" h="1" fill="none" extrusionOk="0">
                  <a:moveTo>
                    <a:pt x="1" y="0"/>
                  </a:moveTo>
                  <a:lnTo>
                    <a:pt x="1" y="0"/>
                  </a:lnTo>
                  <a:lnTo>
                    <a:pt x="1" y="0"/>
                  </a:lnTo>
                  <a:lnTo>
                    <a:pt x="1" y="0"/>
                  </a:lnTo>
                  <a:lnTo>
                    <a:pt x="1" y="0"/>
                  </a:lnTo>
                </a:path>
              </a:pathLst>
            </a:custGeom>
            <a:no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813" name="Google Shape;3813;p59"/>
            <p:cNvSpPr/>
            <p:nvPr/>
          </p:nvSpPr>
          <p:spPr>
            <a:xfrm>
              <a:off x="1085750" y="3659500"/>
              <a:ext cx="25" cy="25"/>
            </a:xfrm>
            <a:custGeom>
              <a:avLst/>
              <a:gdLst/>
              <a:ahLst/>
              <a:cxnLst/>
              <a:rect l="l" t="t" r="r" b="b"/>
              <a:pathLst>
                <a:path w="1" h="1" fill="none" extrusionOk="0">
                  <a:moveTo>
                    <a:pt x="1" y="0"/>
                  </a:moveTo>
                  <a:lnTo>
                    <a:pt x="1" y="0"/>
                  </a:lnTo>
                  <a:lnTo>
                    <a:pt x="1" y="0"/>
                  </a:lnTo>
                  <a:lnTo>
                    <a:pt x="1" y="0"/>
                  </a:lnTo>
                  <a:lnTo>
                    <a:pt x="1" y="0"/>
                  </a:lnTo>
                </a:path>
              </a:pathLst>
            </a:custGeom>
            <a:no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814" name="Google Shape;3814;p59"/>
            <p:cNvSpPr/>
            <p:nvPr/>
          </p:nvSpPr>
          <p:spPr>
            <a:xfrm>
              <a:off x="1085750" y="3659500"/>
              <a:ext cx="25" cy="25"/>
            </a:xfrm>
            <a:custGeom>
              <a:avLst/>
              <a:gdLst/>
              <a:ahLst/>
              <a:cxnLst/>
              <a:rect l="l" t="t" r="r" b="b"/>
              <a:pathLst>
                <a:path w="1" h="1" fill="none" extrusionOk="0">
                  <a:moveTo>
                    <a:pt x="1" y="0"/>
                  </a:moveTo>
                  <a:lnTo>
                    <a:pt x="1" y="0"/>
                  </a:lnTo>
                  <a:lnTo>
                    <a:pt x="1" y="0"/>
                  </a:lnTo>
                  <a:lnTo>
                    <a:pt x="1" y="0"/>
                  </a:lnTo>
                  <a:lnTo>
                    <a:pt x="1" y="0"/>
                  </a:lnTo>
                </a:path>
              </a:pathLst>
            </a:custGeom>
            <a:no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815" name="Google Shape;3815;p59"/>
            <p:cNvSpPr/>
            <p:nvPr/>
          </p:nvSpPr>
          <p:spPr>
            <a:xfrm>
              <a:off x="1085750" y="3659500"/>
              <a:ext cx="25" cy="25"/>
            </a:xfrm>
            <a:custGeom>
              <a:avLst/>
              <a:gdLst/>
              <a:ahLst/>
              <a:cxnLst/>
              <a:rect l="l" t="t" r="r" b="b"/>
              <a:pathLst>
                <a:path w="1" h="1" fill="none" extrusionOk="0">
                  <a:moveTo>
                    <a:pt x="1" y="0"/>
                  </a:moveTo>
                  <a:lnTo>
                    <a:pt x="1" y="0"/>
                  </a:lnTo>
                  <a:lnTo>
                    <a:pt x="1" y="0"/>
                  </a:lnTo>
                  <a:lnTo>
                    <a:pt x="1" y="0"/>
                  </a:lnTo>
                  <a:lnTo>
                    <a:pt x="1" y="0"/>
                  </a:lnTo>
                </a:path>
              </a:pathLst>
            </a:custGeom>
            <a:no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816" name="Google Shape;3816;p59"/>
            <p:cNvSpPr/>
            <p:nvPr/>
          </p:nvSpPr>
          <p:spPr>
            <a:xfrm>
              <a:off x="1085750" y="3659500"/>
              <a:ext cx="25" cy="25"/>
            </a:xfrm>
            <a:custGeom>
              <a:avLst/>
              <a:gdLst/>
              <a:ahLst/>
              <a:cxnLst/>
              <a:rect l="l" t="t" r="r" b="b"/>
              <a:pathLst>
                <a:path w="1" h="1" fill="none" extrusionOk="0">
                  <a:moveTo>
                    <a:pt x="1" y="0"/>
                  </a:moveTo>
                  <a:lnTo>
                    <a:pt x="1" y="0"/>
                  </a:lnTo>
                  <a:lnTo>
                    <a:pt x="1" y="0"/>
                  </a:lnTo>
                  <a:lnTo>
                    <a:pt x="1" y="0"/>
                  </a:lnTo>
                  <a:lnTo>
                    <a:pt x="1" y="0"/>
                  </a:lnTo>
                </a:path>
              </a:pathLst>
            </a:custGeom>
            <a:no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817" name="Google Shape;3817;p59"/>
            <p:cNvSpPr/>
            <p:nvPr/>
          </p:nvSpPr>
          <p:spPr>
            <a:xfrm>
              <a:off x="1085750" y="3659500"/>
              <a:ext cx="25" cy="25"/>
            </a:xfrm>
            <a:custGeom>
              <a:avLst/>
              <a:gdLst/>
              <a:ahLst/>
              <a:cxnLst/>
              <a:rect l="l" t="t" r="r" b="b"/>
              <a:pathLst>
                <a:path w="1" h="1" fill="none" extrusionOk="0">
                  <a:moveTo>
                    <a:pt x="1" y="0"/>
                  </a:moveTo>
                  <a:lnTo>
                    <a:pt x="1" y="0"/>
                  </a:lnTo>
                  <a:lnTo>
                    <a:pt x="1" y="0"/>
                  </a:lnTo>
                  <a:lnTo>
                    <a:pt x="1" y="0"/>
                  </a:lnTo>
                  <a:lnTo>
                    <a:pt x="1" y="0"/>
                  </a:lnTo>
                </a:path>
              </a:pathLst>
            </a:custGeom>
            <a:no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818" name="Google Shape;3818;p59"/>
            <p:cNvSpPr/>
            <p:nvPr/>
          </p:nvSpPr>
          <p:spPr>
            <a:xfrm>
              <a:off x="1085750" y="3658300"/>
              <a:ext cx="25" cy="1225"/>
            </a:xfrm>
            <a:custGeom>
              <a:avLst/>
              <a:gdLst/>
              <a:ahLst/>
              <a:cxnLst/>
              <a:rect l="l" t="t" r="r" b="b"/>
              <a:pathLst>
                <a:path w="1" h="49" fill="none" extrusionOk="0">
                  <a:moveTo>
                    <a:pt x="1" y="0"/>
                  </a:moveTo>
                  <a:lnTo>
                    <a:pt x="1" y="0"/>
                  </a:lnTo>
                  <a:lnTo>
                    <a:pt x="1" y="48"/>
                  </a:lnTo>
                  <a:lnTo>
                    <a:pt x="1" y="48"/>
                  </a:lnTo>
                  <a:lnTo>
                    <a:pt x="1" y="0"/>
                  </a:lnTo>
                </a:path>
              </a:pathLst>
            </a:custGeom>
            <a:no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819" name="Google Shape;3819;p59"/>
            <p:cNvSpPr/>
            <p:nvPr/>
          </p:nvSpPr>
          <p:spPr>
            <a:xfrm>
              <a:off x="1085750" y="3658300"/>
              <a:ext cx="25" cy="25"/>
            </a:xfrm>
            <a:custGeom>
              <a:avLst/>
              <a:gdLst/>
              <a:ahLst/>
              <a:cxnLst/>
              <a:rect l="l" t="t" r="r" b="b"/>
              <a:pathLst>
                <a:path w="1" h="1" fill="none" extrusionOk="0">
                  <a:moveTo>
                    <a:pt x="1" y="0"/>
                  </a:moveTo>
                  <a:lnTo>
                    <a:pt x="1" y="0"/>
                  </a:lnTo>
                  <a:lnTo>
                    <a:pt x="1" y="0"/>
                  </a:lnTo>
                  <a:lnTo>
                    <a:pt x="1" y="0"/>
                  </a:lnTo>
                  <a:lnTo>
                    <a:pt x="1" y="0"/>
                  </a:lnTo>
                </a:path>
              </a:pathLst>
            </a:custGeom>
            <a:no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820" name="Google Shape;3820;p59"/>
            <p:cNvSpPr/>
            <p:nvPr/>
          </p:nvSpPr>
          <p:spPr>
            <a:xfrm>
              <a:off x="1085750" y="3658300"/>
              <a:ext cx="25" cy="25"/>
            </a:xfrm>
            <a:custGeom>
              <a:avLst/>
              <a:gdLst/>
              <a:ahLst/>
              <a:cxnLst/>
              <a:rect l="l" t="t" r="r" b="b"/>
              <a:pathLst>
                <a:path w="1" h="1" fill="none" extrusionOk="0">
                  <a:moveTo>
                    <a:pt x="1" y="0"/>
                  </a:moveTo>
                  <a:lnTo>
                    <a:pt x="1" y="0"/>
                  </a:lnTo>
                  <a:lnTo>
                    <a:pt x="1" y="0"/>
                  </a:lnTo>
                  <a:lnTo>
                    <a:pt x="1" y="0"/>
                  </a:lnTo>
                  <a:lnTo>
                    <a:pt x="1" y="0"/>
                  </a:lnTo>
                </a:path>
              </a:pathLst>
            </a:custGeom>
            <a:no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821" name="Google Shape;3821;p59"/>
            <p:cNvSpPr/>
            <p:nvPr/>
          </p:nvSpPr>
          <p:spPr>
            <a:xfrm>
              <a:off x="1085750" y="3658300"/>
              <a:ext cx="25" cy="25"/>
            </a:xfrm>
            <a:custGeom>
              <a:avLst/>
              <a:gdLst/>
              <a:ahLst/>
              <a:cxnLst/>
              <a:rect l="l" t="t" r="r" b="b"/>
              <a:pathLst>
                <a:path w="1" h="1" fill="none" extrusionOk="0">
                  <a:moveTo>
                    <a:pt x="1" y="0"/>
                  </a:moveTo>
                  <a:lnTo>
                    <a:pt x="1" y="0"/>
                  </a:lnTo>
                  <a:lnTo>
                    <a:pt x="1" y="0"/>
                  </a:lnTo>
                  <a:lnTo>
                    <a:pt x="1" y="0"/>
                  </a:lnTo>
                  <a:lnTo>
                    <a:pt x="1" y="0"/>
                  </a:lnTo>
                </a:path>
              </a:pathLst>
            </a:custGeom>
            <a:no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822" name="Google Shape;3822;p59"/>
            <p:cNvSpPr/>
            <p:nvPr/>
          </p:nvSpPr>
          <p:spPr>
            <a:xfrm>
              <a:off x="1080950" y="3645100"/>
              <a:ext cx="4825" cy="13225"/>
            </a:xfrm>
            <a:custGeom>
              <a:avLst/>
              <a:gdLst/>
              <a:ahLst/>
              <a:cxnLst/>
              <a:rect l="l" t="t" r="r" b="b"/>
              <a:pathLst>
                <a:path w="193" h="529" fill="none" extrusionOk="0">
                  <a:moveTo>
                    <a:pt x="1" y="0"/>
                  </a:moveTo>
                  <a:lnTo>
                    <a:pt x="1" y="0"/>
                  </a:lnTo>
                  <a:lnTo>
                    <a:pt x="145" y="192"/>
                  </a:lnTo>
                  <a:lnTo>
                    <a:pt x="193" y="528"/>
                  </a:lnTo>
                  <a:lnTo>
                    <a:pt x="193" y="528"/>
                  </a:lnTo>
                  <a:lnTo>
                    <a:pt x="145" y="192"/>
                  </a:lnTo>
                  <a:lnTo>
                    <a:pt x="1" y="0"/>
                  </a:lnTo>
                </a:path>
              </a:pathLst>
            </a:custGeom>
            <a:no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823" name="Google Shape;3823;p59"/>
            <p:cNvSpPr/>
            <p:nvPr/>
          </p:nvSpPr>
          <p:spPr>
            <a:xfrm>
              <a:off x="1080950" y="3645100"/>
              <a:ext cx="25" cy="25"/>
            </a:xfrm>
            <a:custGeom>
              <a:avLst/>
              <a:gdLst/>
              <a:ahLst/>
              <a:cxnLst/>
              <a:rect l="l" t="t" r="r" b="b"/>
              <a:pathLst>
                <a:path w="1" h="1" fill="none" extrusionOk="0">
                  <a:moveTo>
                    <a:pt x="1" y="0"/>
                  </a:moveTo>
                  <a:lnTo>
                    <a:pt x="1" y="0"/>
                  </a:lnTo>
                  <a:lnTo>
                    <a:pt x="1" y="0"/>
                  </a:lnTo>
                  <a:lnTo>
                    <a:pt x="1" y="0"/>
                  </a:lnTo>
                  <a:lnTo>
                    <a:pt x="1" y="0"/>
                  </a:lnTo>
                </a:path>
              </a:pathLst>
            </a:custGeom>
            <a:no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824" name="Google Shape;3824;p59"/>
            <p:cNvSpPr/>
            <p:nvPr/>
          </p:nvSpPr>
          <p:spPr>
            <a:xfrm>
              <a:off x="1080950" y="3645100"/>
              <a:ext cx="25" cy="25"/>
            </a:xfrm>
            <a:custGeom>
              <a:avLst/>
              <a:gdLst/>
              <a:ahLst/>
              <a:cxnLst/>
              <a:rect l="l" t="t" r="r" b="b"/>
              <a:pathLst>
                <a:path w="1" h="1" fill="none" extrusionOk="0">
                  <a:moveTo>
                    <a:pt x="1" y="0"/>
                  </a:moveTo>
                  <a:lnTo>
                    <a:pt x="1" y="0"/>
                  </a:lnTo>
                  <a:lnTo>
                    <a:pt x="1" y="0"/>
                  </a:lnTo>
                  <a:lnTo>
                    <a:pt x="1" y="0"/>
                  </a:lnTo>
                  <a:lnTo>
                    <a:pt x="1" y="0"/>
                  </a:lnTo>
                </a:path>
              </a:pathLst>
            </a:custGeom>
            <a:no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825" name="Google Shape;3825;p59"/>
            <p:cNvSpPr/>
            <p:nvPr/>
          </p:nvSpPr>
          <p:spPr>
            <a:xfrm>
              <a:off x="1080950" y="3645100"/>
              <a:ext cx="25" cy="25"/>
            </a:xfrm>
            <a:custGeom>
              <a:avLst/>
              <a:gdLst/>
              <a:ahLst/>
              <a:cxnLst/>
              <a:rect l="l" t="t" r="r" b="b"/>
              <a:pathLst>
                <a:path w="1" h="1" fill="none" extrusionOk="0">
                  <a:moveTo>
                    <a:pt x="1" y="0"/>
                  </a:moveTo>
                  <a:lnTo>
                    <a:pt x="1" y="0"/>
                  </a:lnTo>
                  <a:lnTo>
                    <a:pt x="1" y="0"/>
                  </a:lnTo>
                  <a:lnTo>
                    <a:pt x="1" y="0"/>
                  </a:lnTo>
                  <a:lnTo>
                    <a:pt x="1" y="0"/>
                  </a:lnTo>
                </a:path>
              </a:pathLst>
            </a:custGeom>
            <a:no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826" name="Google Shape;3826;p59"/>
            <p:cNvSpPr/>
            <p:nvPr/>
          </p:nvSpPr>
          <p:spPr>
            <a:xfrm>
              <a:off x="1080950" y="3645100"/>
              <a:ext cx="25" cy="25"/>
            </a:xfrm>
            <a:custGeom>
              <a:avLst/>
              <a:gdLst/>
              <a:ahLst/>
              <a:cxnLst/>
              <a:rect l="l" t="t" r="r" b="b"/>
              <a:pathLst>
                <a:path w="1" h="1" fill="none" extrusionOk="0">
                  <a:moveTo>
                    <a:pt x="1" y="0"/>
                  </a:moveTo>
                  <a:lnTo>
                    <a:pt x="1" y="0"/>
                  </a:lnTo>
                  <a:lnTo>
                    <a:pt x="1" y="0"/>
                  </a:lnTo>
                  <a:lnTo>
                    <a:pt x="1" y="0"/>
                  </a:lnTo>
                  <a:lnTo>
                    <a:pt x="1" y="0"/>
                  </a:lnTo>
                </a:path>
              </a:pathLst>
            </a:custGeom>
            <a:no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827" name="Google Shape;3827;p59"/>
            <p:cNvSpPr/>
            <p:nvPr/>
          </p:nvSpPr>
          <p:spPr>
            <a:xfrm>
              <a:off x="1080950" y="3570650"/>
              <a:ext cx="117700" cy="142900"/>
            </a:xfrm>
            <a:custGeom>
              <a:avLst/>
              <a:gdLst/>
              <a:ahLst/>
              <a:cxnLst/>
              <a:rect l="l" t="t" r="r" b="b"/>
              <a:pathLst>
                <a:path w="4708" h="5716" extrusionOk="0">
                  <a:moveTo>
                    <a:pt x="4563" y="0"/>
                  </a:moveTo>
                  <a:lnTo>
                    <a:pt x="4419" y="48"/>
                  </a:lnTo>
                  <a:lnTo>
                    <a:pt x="4131" y="145"/>
                  </a:lnTo>
                  <a:lnTo>
                    <a:pt x="3507" y="433"/>
                  </a:lnTo>
                  <a:lnTo>
                    <a:pt x="2738" y="913"/>
                  </a:lnTo>
                  <a:lnTo>
                    <a:pt x="1922" y="1441"/>
                  </a:lnTo>
                  <a:lnTo>
                    <a:pt x="1153" y="1970"/>
                  </a:lnTo>
                  <a:lnTo>
                    <a:pt x="529" y="2450"/>
                  </a:lnTo>
                  <a:lnTo>
                    <a:pt x="97" y="2786"/>
                  </a:lnTo>
                  <a:lnTo>
                    <a:pt x="1" y="2882"/>
                  </a:lnTo>
                  <a:lnTo>
                    <a:pt x="1" y="2930"/>
                  </a:lnTo>
                  <a:lnTo>
                    <a:pt x="1" y="2978"/>
                  </a:lnTo>
                  <a:lnTo>
                    <a:pt x="145" y="3170"/>
                  </a:lnTo>
                  <a:lnTo>
                    <a:pt x="193" y="3506"/>
                  </a:lnTo>
                  <a:lnTo>
                    <a:pt x="193" y="3554"/>
                  </a:lnTo>
                  <a:lnTo>
                    <a:pt x="193" y="3602"/>
                  </a:lnTo>
                  <a:lnTo>
                    <a:pt x="241" y="3939"/>
                  </a:lnTo>
                  <a:lnTo>
                    <a:pt x="241" y="4371"/>
                  </a:lnTo>
                  <a:lnTo>
                    <a:pt x="145" y="5139"/>
                  </a:lnTo>
                  <a:lnTo>
                    <a:pt x="97" y="5475"/>
                  </a:lnTo>
                  <a:lnTo>
                    <a:pt x="97" y="5523"/>
                  </a:lnTo>
                  <a:lnTo>
                    <a:pt x="49" y="5715"/>
                  </a:lnTo>
                  <a:lnTo>
                    <a:pt x="673" y="5139"/>
                  </a:lnTo>
                  <a:lnTo>
                    <a:pt x="1393" y="4371"/>
                  </a:lnTo>
                  <a:lnTo>
                    <a:pt x="2978" y="2546"/>
                  </a:lnTo>
                  <a:lnTo>
                    <a:pt x="3699" y="1681"/>
                  </a:lnTo>
                  <a:lnTo>
                    <a:pt x="4275" y="913"/>
                  </a:lnTo>
                  <a:lnTo>
                    <a:pt x="4611" y="337"/>
                  </a:lnTo>
                  <a:lnTo>
                    <a:pt x="4707" y="145"/>
                  </a:lnTo>
                  <a:lnTo>
                    <a:pt x="4707" y="48"/>
                  </a:lnTo>
                  <a:lnTo>
                    <a:pt x="4659" y="0"/>
                  </a:lnTo>
                  <a:close/>
                </a:path>
              </a:pathLst>
            </a:custGeom>
            <a:solidFill>
              <a:srgbClr val="F6666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828" name="Google Shape;3828;p59"/>
            <p:cNvSpPr/>
            <p:nvPr/>
          </p:nvSpPr>
          <p:spPr>
            <a:xfrm>
              <a:off x="1080950" y="3570650"/>
              <a:ext cx="117700" cy="142900"/>
            </a:xfrm>
            <a:custGeom>
              <a:avLst/>
              <a:gdLst/>
              <a:ahLst/>
              <a:cxnLst/>
              <a:rect l="l" t="t" r="r" b="b"/>
              <a:pathLst>
                <a:path w="4708" h="5716" fill="none" extrusionOk="0">
                  <a:moveTo>
                    <a:pt x="4563" y="0"/>
                  </a:moveTo>
                  <a:lnTo>
                    <a:pt x="4563" y="0"/>
                  </a:lnTo>
                  <a:lnTo>
                    <a:pt x="4419" y="48"/>
                  </a:lnTo>
                  <a:lnTo>
                    <a:pt x="4131" y="145"/>
                  </a:lnTo>
                  <a:lnTo>
                    <a:pt x="3507" y="433"/>
                  </a:lnTo>
                  <a:lnTo>
                    <a:pt x="2738" y="913"/>
                  </a:lnTo>
                  <a:lnTo>
                    <a:pt x="1922" y="1441"/>
                  </a:lnTo>
                  <a:lnTo>
                    <a:pt x="1153" y="1970"/>
                  </a:lnTo>
                  <a:lnTo>
                    <a:pt x="529" y="2450"/>
                  </a:lnTo>
                  <a:lnTo>
                    <a:pt x="97" y="2786"/>
                  </a:lnTo>
                  <a:lnTo>
                    <a:pt x="1" y="2882"/>
                  </a:lnTo>
                  <a:lnTo>
                    <a:pt x="1" y="2930"/>
                  </a:lnTo>
                  <a:lnTo>
                    <a:pt x="1" y="2930"/>
                  </a:lnTo>
                  <a:lnTo>
                    <a:pt x="1" y="2978"/>
                  </a:lnTo>
                  <a:lnTo>
                    <a:pt x="1" y="2978"/>
                  </a:lnTo>
                  <a:lnTo>
                    <a:pt x="1" y="2978"/>
                  </a:lnTo>
                  <a:lnTo>
                    <a:pt x="1" y="2978"/>
                  </a:lnTo>
                  <a:lnTo>
                    <a:pt x="1" y="2978"/>
                  </a:lnTo>
                  <a:lnTo>
                    <a:pt x="1" y="2978"/>
                  </a:lnTo>
                  <a:lnTo>
                    <a:pt x="1" y="2978"/>
                  </a:lnTo>
                  <a:lnTo>
                    <a:pt x="1" y="2978"/>
                  </a:lnTo>
                  <a:lnTo>
                    <a:pt x="1" y="2978"/>
                  </a:lnTo>
                  <a:lnTo>
                    <a:pt x="1" y="2978"/>
                  </a:lnTo>
                  <a:lnTo>
                    <a:pt x="1" y="2978"/>
                  </a:lnTo>
                  <a:lnTo>
                    <a:pt x="1" y="2978"/>
                  </a:lnTo>
                  <a:lnTo>
                    <a:pt x="1" y="2978"/>
                  </a:lnTo>
                  <a:lnTo>
                    <a:pt x="1" y="2978"/>
                  </a:lnTo>
                  <a:lnTo>
                    <a:pt x="1" y="2978"/>
                  </a:lnTo>
                  <a:lnTo>
                    <a:pt x="1" y="2978"/>
                  </a:lnTo>
                  <a:lnTo>
                    <a:pt x="1" y="2978"/>
                  </a:lnTo>
                  <a:lnTo>
                    <a:pt x="1" y="2978"/>
                  </a:lnTo>
                  <a:lnTo>
                    <a:pt x="145" y="3170"/>
                  </a:lnTo>
                  <a:lnTo>
                    <a:pt x="193" y="3506"/>
                  </a:lnTo>
                  <a:lnTo>
                    <a:pt x="193" y="3506"/>
                  </a:lnTo>
                  <a:lnTo>
                    <a:pt x="193" y="3506"/>
                  </a:lnTo>
                  <a:lnTo>
                    <a:pt x="193" y="3506"/>
                  </a:lnTo>
                  <a:lnTo>
                    <a:pt x="193" y="3506"/>
                  </a:lnTo>
                  <a:lnTo>
                    <a:pt x="193" y="3506"/>
                  </a:lnTo>
                  <a:lnTo>
                    <a:pt x="193" y="3506"/>
                  </a:lnTo>
                  <a:lnTo>
                    <a:pt x="193" y="3506"/>
                  </a:lnTo>
                  <a:lnTo>
                    <a:pt x="193" y="3506"/>
                  </a:lnTo>
                  <a:lnTo>
                    <a:pt x="193" y="3506"/>
                  </a:lnTo>
                  <a:lnTo>
                    <a:pt x="193" y="3506"/>
                  </a:lnTo>
                  <a:lnTo>
                    <a:pt x="193" y="3506"/>
                  </a:lnTo>
                  <a:lnTo>
                    <a:pt x="193" y="3506"/>
                  </a:lnTo>
                  <a:lnTo>
                    <a:pt x="193" y="3506"/>
                  </a:lnTo>
                  <a:lnTo>
                    <a:pt x="193" y="3506"/>
                  </a:lnTo>
                  <a:lnTo>
                    <a:pt x="193" y="3506"/>
                  </a:lnTo>
                  <a:lnTo>
                    <a:pt x="193" y="3554"/>
                  </a:lnTo>
                  <a:lnTo>
                    <a:pt x="193" y="3554"/>
                  </a:lnTo>
                  <a:lnTo>
                    <a:pt x="193" y="3554"/>
                  </a:lnTo>
                  <a:lnTo>
                    <a:pt x="193" y="3554"/>
                  </a:lnTo>
                  <a:lnTo>
                    <a:pt x="193" y="3554"/>
                  </a:lnTo>
                  <a:lnTo>
                    <a:pt x="193" y="3554"/>
                  </a:lnTo>
                  <a:lnTo>
                    <a:pt x="193" y="3554"/>
                  </a:lnTo>
                  <a:lnTo>
                    <a:pt x="193" y="3554"/>
                  </a:lnTo>
                  <a:lnTo>
                    <a:pt x="193" y="3554"/>
                  </a:lnTo>
                  <a:lnTo>
                    <a:pt x="193" y="3554"/>
                  </a:lnTo>
                  <a:lnTo>
                    <a:pt x="193" y="3554"/>
                  </a:lnTo>
                  <a:lnTo>
                    <a:pt x="193" y="3554"/>
                  </a:lnTo>
                  <a:lnTo>
                    <a:pt x="193" y="3554"/>
                  </a:lnTo>
                  <a:lnTo>
                    <a:pt x="193" y="3554"/>
                  </a:lnTo>
                  <a:lnTo>
                    <a:pt x="193" y="3554"/>
                  </a:lnTo>
                  <a:lnTo>
                    <a:pt x="193" y="3554"/>
                  </a:lnTo>
                  <a:lnTo>
                    <a:pt x="193" y="3554"/>
                  </a:lnTo>
                  <a:lnTo>
                    <a:pt x="193" y="3554"/>
                  </a:lnTo>
                  <a:lnTo>
                    <a:pt x="193" y="3554"/>
                  </a:lnTo>
                  <a:lnTo>
                    <a:pt x="193" y="3554"/>
                  </a:lnTo>
                  <a:lnTo>
                    <a:pt x="193" y="3554"/>
                  </a:lnTo>
                  <a:lnTo>
                    <a:pt x="193" y="3554"/>
                  </a:lnTo>
                  <a:lnTo>
                    <a:pt x="193" y="3554"/>
                  </a:lnTo>
                  <a:lnTo>
                    <a:pt x="193" y="3554"/>
                  </a:lnTo>
                  <a:lnTo>
                    <a:pt x="193" y="3554"/>
                  </a:lnTo>
                  <a:lnTo>
                    <a:pt x="193" y="3554"/>
                  </a:lnTo>
                  <a:lnTo>
                    <a:pt x="193" y="3554"/>
                  </a:lnTo>
                  <a:lnTo>
                    <a:pt x="193" y="3554"/>
                  </a:lnTo>
                  <a:lnTo>
                    <a:pt x="193" y="3602"/>
                  </a:lnTo>
                  <a:lnTo>
                    <a:pt x="193" y="3602"/>
                  </a:lnTo>
                  <a:lnTo>
                    <a:pt x="241" y="3939"/>
                  </a:lnTo>
                  <a:lnTo>
                    <a:pt x="241" y="4371"/>
                  </a:lnTo>
                  <a:lnTo>
                    <a:pt x="145" y="5139"/>
                  </a:lnTo>
                  <a:lnTo>
                    <a:pt x="145" y="5139"/>
                  </a:lnTo>
                  <a:lnTo>
                    <a:pt x="145" y="5139"/>
                  </a:lnTo>
                  <a:lnTo>
                    <a:pt x="145" y="5139"/>
                  </a:lnTo>
                  <a:lnTo>
                    <a:pt x="145" y="5139"/>
                  </a:lnTo>
                  <a:lnTo>
                    <a:pt x="145" y="5139"/>
                  </a:lnTo>
                  <a:lnTo>
                    <a:pt x="145" y="5139"/>
                  </a:lnTo>
                  <a:lnTo>
                    <a:pt x="145" y="5139"/>
                  </a:lnTo>
                  <a:lnTo>
                    <a:pt x="145" y="5139"/>
                  </a:lnTo>
                  <a:lnTo>
                    <a:pt x="145" y="5139"/>
                  </a:lnTo>
                  <a:lnTo>
                    <a:pt x="97" y="5475"/>
                  </a:lnTo>
                  <a:lnTo>
                    <a:pt x="97" y="5475"/>
                  </a:lnTo>
                  <a:lnTo>
                    <a:pt x="97" y="5523"/>
                  </a:lnTo>
                  <a:lnTo>
                    <a:pt x="97" y="5523"/>
                  </a:lnTo>
                  <a:lnTo>
                    <a:pt x="49" y="5715"/>
                  </a:lnTo>
                  <a:lnTo>
                    <a:pt x="49" y="5715"/>
                  </a:lnTo>
                  <a:lnTo>
                    <a:pt x="49" y="5715"/>
                  </a:lnTo>
                  <a:lnTo>
                    <a:pt x="49" y="5715"/>
                  </a:lnTo>
                  <a:lnTo>
                    <a:pt x="673" y="5139"/>
                  </a:lnTo>
                  <a:lnTo>
                    <a:pt x="1393" y="4371"/>
                  </a:lnTo>
                  <a:lnTo>
                    <a:pt x="2978" y="2546"/>
                  </a:lnTo>
                  <a:lnTo>
                    <a:pt x="3699" y="1681"/>
                  </a:lnTo>
                  <a:lnTo>
                    <a:pt x="4275" y="913"/>
                  </a:lnTo>
                  <a:lnTo>
                    <a:pt x="4611" y="337"/>
                  </a:lnTo>
                  <a:lnTo>
                    <a:pt x="4707" y="145"/>
                  </a:lnTo>
                  <a:lnTo>
                    <a:pt x="4707" y="48"/>
                  </a:lnTo>
                  <a:lnTo>
                    <a:pt x="4707" y="48"/>
                  </a:lnTo>
                  <a:lnTo>
                    <a:pt x="4659" y="0"/>
                  </a:lnTo>
                  <a:lnTo>
                    <a:pt x="4563" y="0"/>
                  </a:lnTo>
                </a:path>
              </a:pathLst>
            </a:custGeom>
            <a:no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829" name="Google Shape;3829;p59"/>
            <p:cNvSpPr/>
            <p:nvPr/>
          </p:nvSpPr>
          <p:spPr>
            <a:xfrm>
              <a:off x="897250" y="3269300"/>
              <a:ext cx="241350" cy="146500"/>
            </a:xfrm>
            <a:custGeom>
              <a:avLst/>
              <a:gdLst/>
              <a:ahLst/>
              <a:cxnLst/>
              <a:rect l="l" t="t" r="r" b="b"/>
              <a:pathLst>
                <a:path w="9654" h="5860" extrusionOk="0">
                  <a:moveTo>
                    <a:pt x="1105" y="0"/>
                  </a:moveTo>
                  <a:lnTo>
                    <a:pt x="721" y="48"/>
                  </a:lnTo>
                  <a:lnTo>
                    <a:pt x="577" y="96"/>
                  </a:lnTo>
                  <a:lnTo>
                    <a:pt x="481" y="192"/>
                  </a:lnTo>
                  <a:lnTo>
                    <a:pt x="385" y="384"/>
                  </a:lnTo>
                  <a:lnTo>
                    <a:pt x="241" y="672"/>
                  </a:lnTo>
                  <a:lnTo>
                    <a:pt x="145" y="1009"/>
                  </a:lnTo>
                  <a:lnTo>
                    <a:pt x="97" y="1345"/>
                  </a:lnTo>
                  <a:lnTo>
                    <a:pt x="1" y="2209"/>
                  </a:lnTo>
                  <a:lnTo>
                    <a:pt x="1" y="3074"/>
                  </a:lnTo>
                  <a:lnTo>
                    <a:pt x="1" y="3890"/>
                  </a:lnTo>
                  <a:lnTo>
                    <a:pt x="49" y="4563"/>
                  </a:lnTo>
                  <a:lnTo>
                    <a:pt x="97" y="5235"/>
                  </a:lnTo>
                  <a:lnTo>
                    <a:pt x="1586" y="5379"/>
                  </a:lnTo>
                  <a:lnTo>
                    <a:pt x="4803" y="5715"/>
                  </a:lnTo>
                  <a:lnTo>
                    <a:pt x="6580" y="5811"/>
                  </a:lnTo>
                  <a:lnTo>
                    <a:pt x="8069" y="5859"/>
                  </a:lnTo>
                  <a:lnTo>
                    <a:pt x="8693" y="5859"/>
                  </a:lnTo>
                  <a:lnTo>
                    <a:pt x="9174" y="5811"/>
                  </a:lnTo>
                  <a:lnTo>
                    <a:pt x="9510" y="5715"/>
                  </a:lnTo>
                  <a:lnTo>
                    <a:pt x="9606" y="5667"/>
                  </a:lnTo>
                  <a:lnTo>
                    <a:pt x="9654" y="5619"/>
                  </a:lnTo>
                  <a:lnTo>
                    <a:pt x="9654" y="5283"/>
                  </a:lnTo>
                  <a:lnTo>
                    <a:pt x="9558" y="4803"/>
                  </a:lnTo>
                  <a:lnTo>
                    <a:pt x="9318" y="3602"/>
                  </a:lnTo>
                  <a:lnTo>
                    <a:pt x="9030" y="2594"/>
                  </a:lnTo>
                  <a:lnTo>
                    <a:pt x="8934" y="2113"/>
                  </a:lnTo>
                  <a:lnTo>
                    <a:pt x="7733" y="1681"/>
                  </a:lnTo>
                  <a:lnTo>
                    <a:pt x="6484" y="1249"/>
                  </a:lnTo>
                  <a:lnTo>
                    <a:pt x="4995" y="817"/>
                  </a:lnTo>
                  <a:lnTo>
                    <a:pt x="3507" y="384"/>
                  </a:lnTo>
                  <a:lnTo>
                    <a:pt x="2834" y="192"/>
                  </a:lnTo>
                  <a:lnTo>
                    <a:pt x="2162" y="96"/>
                  </a:lnTo>
                  <a:lnTo>
                    <a:pt x="1586" y="0"/>
                  </a:lnTo>
                  <a:close/>
                </a:path>
              </a:pathLst>
            </a:custGeom>
            <a:solidFill>
              <a:srgbClr val="D3641A"/>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830" name="Google Shape;3830;p59"/>
            <p:cNvSpPr/>
            <p:nvPr/>
          </p:nvSpPr>
          <p:spPr>
            <a:xfrm>
              <a:off x="897250" y="3269300"/>
              <a:ext cx="241350" cy="146500"/>
            </a:xfrm>
            <a:custGeom>
              <a:avLst/>
              <a:gdLst/>
              <a:ahLst/>
              <a:cxnLst/>
              <a:rect l="l" t="t" r="r" b="b"/>
              <a:pathLst>
                <a:path w="9654" h="5860" fill="none" extrusionOk="0">
                  <a:moveTo>
                    <a:pt x="8934" y="2113"/>
                  </a:moveTo>
                  <a:lnTo>
                    <a:pt x="8934" y="2113"/>
                  </a:lnTo>
                  <a:lnTo>
                    <a:pt x="7733" y="1681"/>
                  </a:lnTo>
                  <a:lnTo>
                    <a:pt x="6484" y="1249"/>
                  </a:lnTo>
                  <a:lnTo>
                    <a:pt x="4995" y="817"/>
                  </a:lnTo>
                  <a:lnTo>
                    <a:pt x="3507" y="384"/>
                  </a:lnTo>
                  <a:lnTo>
                    <a:pt x="2834" y="192"/>
                  </a:lnTo>
                  <a:lnTo>
                    <a:pt x="2162" y="96"/>
                  </a:lnTo>
                  <a:lnTo>
                    <a:pt x="1586" y="0"/>
                  </a:lnTo>
                  <a:lnTo>
                    <a:pt x="1105" y="0"/>
                  </a:lnTo>
                  <a:lnTo>
                    <a:pt x="721" y="48"/>
                  </a:lnTo>
                  <a:lnTo>
                    <a:pt x="577" y="96"/>
                  </a:lnTo>
                  <a:lnTo>
                    <a:pt x="481" y="192"/>
                  </a:lnTo>
                  <a:lnTo>
                    <a:pt x="481" y="192"/>
                  </a:lnTo>
                  <a:lnTo>
                    <a:pt x="385" y="384"/>
                  </a:lnTo>
                  <a:lnTo>
                    <a:pt x="241" y="672"/>
                  </a:lnTo>
                  <a:lnTo>
                    <a:pt x="145" y="1009"/>
                  </a:lnTo>
                  <a:lnTo>
                    <a:pt x="97" y="1345"/>
                  </a:lnTo>
                  <a:lnTo>
                    <a:pt x="1" y="2209"/>
                  </a:lnTo>
                  <a:lnTo>
                    <a:pt x="1" y="3074"/>
                  </a:lnTo>
                  <a:lnTo>
                    <a:pt x="1" y="3890"/>
                  </a:lnTo>
                  <a:lnTo>
                    <a:pt x="49" y="4563"/>
                  </a:lnTo>
                  <a:lnTo>
                    <a:pt x="97" y="5235"/>
                  </a:lnTo>
                  <a:lnTo>
                    <a:pt x="97" y="5235"/>
                  </a:lnTo>
                  <a:lnTo>
                    <a:pt x="1586" y="5379"/>
                  </a:lnTo>
                  <a:lnTo>
                    <a:pt x="4803" y="5715"/>
                  </a:lnTo>
                  <a:lnTo>
                    <a:pt x="6580" y="5811"/>
                  </a:lnTo>
                  <a:lnTo>
                    <a:pt x="8069" y="5859"/>
                  </a:lnTo>
                  <a:lnTo>
                    <a:pt x="8693" y="5859"/>
                  </a:lnTo>
                  <a:lnTo>
                    <a:pt x="9174" y="5811"/>
                  </a:lnTo>
                  <a:lnTo>
                    <a:pt x="9510" y="5715"/>
                  </a:lnTo>
                  <a:lnTo>
                    <a:pt x="9606" y="5667"/>
                  </a:lnTo>
                  <a:lnTo>
                    <a:pt x="9654" y="5619"/>
                  </a:lnTo>
                  <a:lnTo>
                    <a:pt x="9654" y="5619"/>
                  </a:lnTo>
                  <a:lnTo>
                    <a:pt x="9654" y="5283"/>
                  </a:lnTo>
                  <a:lnTo>
                    <a:pt x="9558" y="4803"/>
                  </a:lnTo>
                  <a:lnTo>
                    <a:pt x="9318" y="3602"/>
                  </a:lnTo>
                  <a:lnTo>
                    <a:pt x="9030" y="2594"/>
                  </a:lnTo>
                  <a:lnTo>
                    <a:pt x="8934" y="2113"/>
                  </a:lnTo>
                </a:path>
              </a:pathLst>
            </a:custGeom>
            <a:no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831" name="Google Shape;3831;p59"/>
            <p:cNvSpPr/>
            <p:nvPr/>
          </p:nvSpPr>
          <p:spPr>
            <a:xfrm>
              <a:off x="1035325" y="3301700"/>
              <a:ext cx="40850" cy="112900"/>
            </a:xfrm>
            <a:custGeom>
              <a:avLst/>
              <a:gdLst/>
              <a:ahLst/>
              <a:cxnLst/>
              <a:rect l="l" t="t" r="r" b="b"/>
              <a:pathLst>
                <a:path w="1634" h="4516" extrusionOk="0">
                  <a:moveTo>
                    <a:pt x="1105" y="1"/>
                  </a:moveTo>
                  <a:lnTo>
                    <a:pt x="865" y="1105"/>
                  </a:lnTo>
                  <a:lnTo>
                    <a:pt x="577" y="2306"/>
                  </a:lnTo>
                  <a:lnTo>
                    <a:pt x="1" y="4467"/>
                  </a:lnTo>
                  <a:lnTo>
                    <a:pt x="961" y="4515"/>
                  </a:lnTo>
                  <a:lnTo>
                    <a:pt x="1153" y="3411"/>
                  </a:lnTo>
                  <a:lnTo>
                    <a:pt x="1345" y="2306"/>
                  </a:lnTo>
                  <a:lnTo>
                    <a:pt x="1490" y="1201"/>
                  </a:lnTo>
                  <a:lnTo>
                    <a:pt x="1634" y="193"/>
                  </a:lnTo>
                  <a:lnTo>
                    <a:pt x="1105" y="1"/>
                  </a:lnTo>
                  <a:close/>
                </a:path>
              </a:pathLst>
            </a:custGeom>
            <a:solidFill>
              <a:srgbClr val="BF501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832" name="Google Shape;3832;p59"/>
            <p:cNvSpPr/>
            <p:nvPr/>
          </p:nvSpPr>
          <p:spPr>
            <a:xfrm>
              <a:off x="1035325" y="3301700"/>
              <a:ext cx="40850" cy="112900"/>
            </a:xfrm>
            <a:custGeom>
              <a:avLst/>
              <a:gdLst/>
              <a:ahLst/>
              <a:cxnLst/>
              <a:rect l="l" t="t" r="r" b="b"/>
              <a:pathLst>
                <a:path w="1634" h="4516" fill="none" extrusionOk="0">
                  <a:moveTo>
                    <a:pt x="1105" y="1"/>
                  </a:moveTo>
                  <a:lnTo>
                    <a:pt x="1105" y="1"/>
                  </a:lnTo>
                  <a:lnTo>
                    <a:pt x="865" y="1105"/>
                  </a:lnTo>
                  <a:lnTo>
                    <a:pt x="577" y="2306"/>
                  </a:lnTo>
                  <a:lnTo>
                    <a:pt x="1" y="4467"/>
                  </a:lnTo>
                  <a:lnTo>
                    <a:pt x="1" y="4467"/>
                  </a:lnTo>
                  <a:lnTo>
                    <a:pt x="961" y="4515"/>
                  </a:lnTo>
                  <a:lnTo>
                    <a:pt x="961" y="4515"/>
                  </a:lnTo>
                  <a:lnTo>
                    <a:pt x="1153" y="3411"/>
                  </a:lnTo>
                  <a:lnTo>
                    <a:pt x="1345" y="2306"/>
                  </a:lnTo>
                  <a:lnTo>
                    <a:pt x="1490" y="1201"/>
                  </a:lnTo>
                  <a:lnTo>
                    <a:pt x="1634" y="193"/>
                  </a:lnTo>
                  <a:lnTo>
                    <a:pt x="1634" y="193"/>
                  </a:lnTo>
                  <a:lnTo>
                    <a:pt x="1105" y="1"/>
                  </a:lnTo>
                </a:path>
              </a:pathLst>
            </a:custGeom>
            <a:no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833" name="Google Shape;3833;p59"/>
            <p:cNvSpPr/>
            <p:nvPr/>
          </p:nvSpPr>
          <p:spPr>
            <a:xfrm>
              <a:off x="918875" y="3259675"/>
              <a:ext cx="145300" cy="170525"/>
            </a:xfrm>
            <a:custGeom>
              <a:avLst/>
              <a:gdLst/>
              <a:ahLst/>
              <a:cxnLst/>
              <a:rect l="l" t="t" r="r" b="b"/>
              <a:pathLst>
                <a:path w="5812" h="6821" extrusionOk="0">
                  <a:moveTo>
                    <a:pt x="0" y="1"/>
                  </a:moveTo>
                  <a:lnTo>
                    <a:pt x="48" y="289"/>
                  </a:lnTo>
                  <a:lnTo>
                    <a:pt x="192" y="673"/>
                  </a:lnTo>
                  <a:lnTo>
                    <a:pt x="384" y="1154"/>
                  </a:lnTo>
                  <a:lnTo>
                    <a:pt x="673" y="1634"/>
                  </a:lnTo>
                  <a:lnTo>
                    <a:pt x="1393" y="2738"/>
                  </a:lnTo>
                  <a:lnTo>
                    <a:pt x="2209" y="3891"/>
                  </a:lnTo>
                  <a:lnTo>
                    <a:pt x="3794" y="5956"/>
                  </a:lnTo>
                  <a:lnTo>
                    <a:pt x="4467" y="6821"/>
                  </a:lnTo>
                  <a:lnTo>
                    <a:pt x="4707" y="5956"/>
                  </a:lnTo>
                  <a:lnTo>
                    <a:pt x="5235" y="4035"/>
                  </a:lnTo>
                  <a:lnTo>
                    <a:pt x="5523" y="2930"/>
                  </a:lnTo>
                  <a:lnTo>
                    <a:pt x="5715" y="1922"/>
                  </a:lnTo>
                  <a:lnTo>
                    <a:pt x="5811" y="1106"/>
                  </a:lnTo>
                  <a:lnTo>
                    <a:pt x="5811" y="817"/>
                  </a:lnTo>
                  <a:lnTo>
                    <a:pt x="5811" y="625"/>
                  </a:lnTo>
                  <a:lnTo>
                    <a:pt x="5715" y="481"/>
                  </a:lnTo>
                  <a:lnTo>
                    <a:pt x="5619" y="385"/>
                  </a:lnTo>
                  <a:lnTo>
                    <a:pt x="5475" y="289"/>
                  </a:lnTo>
                  <a:lnTo>
                    <a:pt x="5331" y="241"/>
                  </a:lnTo>
                  <a:lnTo>
                    <a:pt x="4995" y="193"/>
                  </a:lnTo>
                  <a:lnTo>
                    <a:pt x="4611" y="193"/>
                  </a:lnTo>
                  <a:lnTo>
                    <a:pt x="3986" y="289"/>
                  </a:lnTo>
                  <a:lnTo>
                    <a:pt x="3650" y="385"/>
                  </a:lnTo>
                  <a:lnTo>
                    <a:pt x="2594" y="241"/>
                  </a:lnTo>
                  <a:lnTo>
                    <a:pt x="1345" y="97"/>
                  </a:lnTo>
                  <a:lnTo>
                    <a:pt x="0" y="1"/>
                  </a:lnTo>
                  <a:close/>
                </a:path>
              </a:pathLst>
            </a:custGeom>
            <a:solidFill>
              <a:srgbClr val="82B7F8"/>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834" name="Google Shape;3834;p59"/>
            <p:cNvSpPr/>
            <p:nvPr/>
          </p:nvSpPr>
          <p:spPr>
            <a:xfrm>
              <a:off x="918875" y="3259675"/>
              <a:ext cx="145300" cy="170525"/>
            </a:xfrm>
            <a:custGeom>
              <a:avLst/>
              <a:gdLst/>
              <a:ahLst/>
              <a:cxnLst/>
              <a:rect l="l" t="t" r="r" b="b"/>
              <a:pathLst>
                <a:path w="5812" h="6821" fill="none" extrusionOk="0">
                  <a:moveTo>
                    <a:pt x="0" y="1"/>
                  </a:moveTo>
                  <a:lnTo>
                    <a:pt x="0" y="1"/>
                  </a:lnTo>
                  <a:lnTo>
                    <a:pt x="1345" y="97"/>
                  </a:lnTo>
                  <a:lnTo>
                    <a:pt x="2594" y="241"/>
                  </a:lnTo>
                  <a:lnTo>
                    <a:pt x="3650" y="385"/>
                  </a:lnTo>
                  <a:lnTo>
                    <a:pt x="3650" y="385"/>
                  </a:lnTo>
                  <a:lnTo>
                    <a:pt x="3986" y="289"/>
                  </a:lnTo>
                  <a:lnTo>
                    <a:pt x="4611" y="193"/>
                  </a:lnTo>
                  <a:lnTo>
                    <a:pt x="4995" y="193"/>
                  </a:lnTo>
                  <a:lnTo>
                    <a:pt x="5331" y="241"/>
                  </a:lnTo>
                  <a:lnTo>
                    <a:pt x="5475" y="289"/>
                  </a:lnTo>
                  <a:lnTo>
                    <a:pt x="5619" y="385"/>
                  </a:lnTo>
                  <a:lnTo>
                    <a:pt x="5715" y="481"/>
                  </a:lnTo>
                  <a:lnTo>
                    <a:pt x="5811" y="625"/>
                  </a:lnTo>
                  <a:lnTo>
                    <a:pt x="5811" y="625"/>
                  </a:lnTo>
                  <a:lnTo>
                    <a:pt x="5811" y="817"/>
                  </a:lnTo>
                  <a:lnTo>
                    <a:pt x="5811" y="1106"/>
                  </a:lnTo>
                  <a:lnTo>
                    <a:pt x="5715" y="1922"/>
                  </a:lnTo>
                  <a:lnTo>
                    <a:pt x="5523" y="2930"/>
                  </a:lnTo>
                  <a:lnTo>
                    <a:pt x="5235" y="4035"/>
                  </a:lnTo>
                  <a:lnTo>
                    <a:pt x="4707" y="5956"/>
                  </a:lnTo>
                  <a:lnTo>
                    <a:pt x="4467" y="6821"/>
                  </a:lnTo>
                  <a:lnTo>
                    <a:pt x="4467" y="6821"/>
                  </a:lnTo>
                  <a:lnTo>
                    <a:pt x="3794" y="5956"/>
                  </a:lnTo>
                  <a:lnTo>
                    <a:pt x="2209" y="3891"/>
                  </a:lnTo>
                  <a:lnTo>
                    <a:pt x="1393" y="2738"/>
                  </a:lnTo>
                  <a:lnTo>
                    <a:pt x="673" y="1634"/>
                  </a:lnTo>
                  <a:lnTo>
                    <a:pt x="384" y="1154"/>
                  </a:lnTo>
                  <a:lnTo>
                    <a:pt x="192" y="673"/>
                  </a:lnTo>
                  <a:lnTo>
                    <a:pt x="48" y="289"/>
                  </a:lnTo>
                  <a:lnTo>
                    <a:pt x="0" y="1"/>
                  </a:lnTo>
                </a:path>
              </a:pathLst>
            </a:custGeom>
            <a:no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835" name="Google Shape;3835;p59"/>
            <p:cNvSpPr/>
            <p:nvPr/>
          </p:nvSpPr>
          <p:spPr>
            <a:xfrm>
              <a:off x="932075" y="3260875"/>
              <a:ext cx="132100" cy="160925"/>
            </a:xfrm>
            <a:custGeom>
              <a:avLst/>
              <a:gdLst/>
              <a:ahLst/>
              <a:cxnLst/>
              <a:rect l="l" t="t" r="r" b="b"/>
              <a:pathLst>
                <a:path w="5284" h="6437" extrusionOk="0">
                  <a:moveTo>
                    <a:pt x="1" y="1"/>
                  </a:moveTo>
                  <a:lnTo>
                    <a:pt x="1165" y="110"/>
                  </a:lnTo>
                  <a:lnTo>
                    <a:pt x="1165" y="110"/>
                  </a:lnTo>
                  <a:lnTo>
                    <a:pt x="1153" y="97"/>
                  </a:lnTo>
                  <a:lnTo>
                    <a:pt x="1" y="1"/>
                  </a:lnTo>
                  <a:close/>
                  <a:moveTo>
                    <a:pt x="1165" y="110"/>
                  </a:moveTo>
                  <a:lnTo>
                    <a:pt x="1585" y="577"/>
                  </a:lnTo>
                  <a:lnTo>
                    <a:pt x="2018" y="1106"/>
                  </a:lnTo>
                  <a:lnTo>
                    <a:pt x="2450" y="1730"/>
                  </a:lnTo>
                  <a:lnTo>
                    <a:pt x="2834" y="2402"/>
                  </a:lnTo>
                  <a:lnTo>
                    <a:pt x="3266" y="3123"/>
                  </a:lnTo>
                  <a:lnTo>
                    <a:pt x="3650" y="3843"/>
                  </a:lnTo>
                  <a:lnTo>
                    <a:pt x="4346" y="5326"/>
                  </a:lnTo>
                  <a:lnTo>
                    <a:pt x="4346" y="5326"/>
                  </a:lnTo>
                  <a:lnTo>
                    <a:pt x="4371" y="5236"/>
                  </a:lnTo>
                  <a:lnTo>
                    <a:pt x="4803" y="3651"/>
                  </a:lnTo>
                  <a:lnTo>
                    <a:pt x="5139" y="2066"/>
                  </a:lnTo>
                  <a:lnTo>
                    <a:pt x="5283" y="1346"/>
                  </a:lnTo>
                  <a:lnTo>
                    <a:pt x="5283" y="865"/>
                  </a:lnTo>
                  <a:lnTo>
                    <a:pt x="5283" y="577"/>
                  </a:lnTo>
                  <a:lnTo>
                    <a:pt x="5235" y="433"/>
                  </a:lnTo>
                  <a:lnTo>
                    <a:pt x="5139" y="337"/>
                  </a:lnTo>
                  <a:lnTo>
                    <a:pt x="4947" y="241"/>
                  </a:lnTo>
                  <a:lnTo>
                    <a:pt x="4659" y="145"/>
                  </a:lnTo>
                  <a:lnTo>
                    <a:pt x="3939" y="145"/>
                  </a:lnTo>
                  <a:lnTo>
                    <a:pt x="3554" y="241"/>
                  </a:lnTo>
                  <a:lnTo>
                    <a:pt x="3122" y="337"/>
                  </a:lnTo>
                  <a:lnTo>
                    <a:pt x="2402" y="241"/>
                  </a:lnTo>
                  <a:lnTo>
                    <a:pt x="1537" y="145"/>
                  </a:lnTo>
                  <a:lnTo>
                    <a:pt x="1165" y="110"/>
                  </a:lnTo>
                  <a:close/>
                  <a:moveTo>
                    <a:pt x="4346" y="5326"/>
                  </a:moveTo>
                  <a:lnTo>
                    <a:pt x="4035" y="6436"/>
                  </a:lnTo>
                  <a:lnTo>
                    <a:pt x="4371" y="5380"/>
                  </a:lnTo>
                  <a:lnTo>
                    <a:pt x="4346" y="5326"/>
                  </a:lnTo>
                  <a:close/>
                </a:path>
              </a:pathLst>
            </a:custGeom>
            <a:solidFill>
              <a:srgbClr val="76A7DE"/>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836" name="Google Shape;3836;p59"/>
            <p:cNvSpPr/>
            <p:nvPr/>
          </p:nvSpPr>
          <p:spPr>
            <a:xfrm>
              <a:off x="932075" y="3260875"/>
              <a:ext cx="132100" cy="160925"/>
            </a:xfrm>
            <a:custGeom>
              <a:avLst/>
              <a:gdLst/>
              <a:ahLst/>
              <a:cxnLst/>
              <a:rect l="l" t="t" r="r" b="b"/>
              <a:pathLst>
                <a:path w="5284" h="6437" fill="none" extrusionOk="0">
                  <a:moveTo>
                    <a:pt x="1" y="1"/>
                  </a:moveTo>
                  <a:lnTo>
                    <a:pt x="1" y="1"/>
                  </a:lnTo>
                  <a:lnTo>
                    <a:pt x="1" y="1"/>
                  </a:lnTo>
                  <a:lnTo>
                    <a:pt x="1153" y="97"/>
                  </a:lnTo>
                  <a:lnTo>
                    <a:pt x="1153" y="97"/>
                  </a:lnTo>
                  <a:lnTo>
                    <a:pt x="1585" y="577"/>
                  </a:lnTo>
                  <a:lnTo>
                    <a:pt x="2018" y="1106"/>
                  </a:lnTo>
                  <a:lnTo>
                    <a:pt x="2450" y="1730"/>
                  </a:lnTo>
                  <a:lnTo>
                    <a:pt x="2834" y="2402"/>
                  </a:lnTo>
                  <a:lnTo>
                    <a:pt x="3266" y="3123"/>
                  </a:lnTo>
                  <a:lnTo>
                    <a:pt x="3650" y="3843"/>
                  </a:lnTo>
                  <a:lnTo>
                    <a:pt x="4371" y="5380"/>
                  </a:lnTo>
                  <a:lnTo>
                    <a:pt x="4371" y="5380"/>
                  </a:lnTo>
                  <a:lnTo>
                    <a:pt x="4035" y="6436"/>
                  </a:lnTo>
                  <a:lnTo>
                    <a:pt x="4035" y="6436"/>
                  </a:lnTo>
                  <a:lnTo>
                    <a:pt x="4035" y="6436"/>
                  </a:lnTo>
                  <a:lnTo>
                    <a:pt x="4371" y="5236"/>
                  </a:lnTo>
                  <a:lnTo>
                    <a:pt x="4803" y="3651"/>
                  </a:lnTo>
                  <a:lnTo>
                    <a:pt x="5139" y="2066"/>
                  </a:lnTo>
                  <a:lnTo>
                    <a:pt x="5283" y="1346"/>
                  </a:lnTo>
                  <a:lnTo>
                    <a:pt x="5283" y="865"/>
                  </a:lnTo>
                  <a:lnTo>
                    <a:pt x="5283" y="865"/>
                  </a:lnTo>
                  <a:lnTo>
                    <a:pt x="5283" y="577"/>
                  </a:lnTo>
                  <a:lnTo>
                    <a:pt x="5283" y="577"/>
                  </a:lnTo>
                  <a:lnTo>
                    <a:pt x="5235" y="433"/>
                  </a:lnTo>
                  <a:lnTo>
                    <a:pt x="5139" y="337"/>
                  </a:lnTo>
                  <a:lnTo>
                    <a:pt x="4947" y="241"/>
                  </a:lnTo>
                  <a:lnTo>
                    <a:pt x="4659" y="145"/>
                  </a:lnTo>
                  <a:lnTo>
                    <a:pt x="4371" y="145"/>
                  </a:lnTo>
                  <a:lnTo>
                    <a:pt x="4371" y="145"/>
                  </a:lnTo>
                  <a:lnTo>
                    <a:pt x="3939" y="145"/>
                  </a:lnTo>
                  <a:lnTo>
                    <a:pt x="3554" y="241"/>
                  </a:lnTo>
                  <a:lnTo>
                    <a:pt x="3122" y="337"/>
                  </a:lnTo>
                  <a:lnTo>
                    <a:pt x="3122" y="337"/>
                  </a:lnTo>
                  <a:lnTo>
                    <a:pt x="2402" y="241"/>
                  </a:lnTo>
                  <a:lnTo>
                    <a:pt x="1537" y="145"/>
                  </a:lnTo>
                  <a:lnTo>
                    <a:pt x="1" y="1"/>
                  </a:lnTo>
                </a:path>
              </a:pathLst>
            </a:custGeom>
            <a:no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837" name="Google Shape;3837;p59"/>
            <p:cNvSpPr/>
            <p:nvPr/>
          </p:nvSpPr>
          <p:spPr>
            <a:xfrm>
              <a:off x="932075" y="3260875"/>
              <a:ext cx="109275" cy="160925"/>
            </a:xfrm>
            <a:custGeom>
              <a:avLst/>
              <a:gdLst/>
              <a:ahLst/>
              <a:cxnLst/>
              <a:rect l="l" t="t" r="r" b="b"/>
              <a:pathLst>
                <a:path w="4371" h="6437" extrusionOk="0">
                  <a:moveTo>
                    <a:pt x="1" y="1"/>
                  </a:moveTo>
                  <a:lnTo>
                    <a:pt x="385" y="385"/>
                  </a:lnTo>
                  <a:lnTo>
                    <a:pt x="577" y="673"/>
                  </a:lnTo>
                  <a:lnTo>
                    <a:pt x="1105" y="1154"/>
                  </a:lnTo>
                  <a:lnTo>
                    <a:pt x="1585" y="1730"/>
                  </a:lnTo>
                  <a:lnTo>
                    <a:pt x="2018" y="2402"/>
                  </a:lnTo>
                  <a:lnTo>
                    <a:pt x="2498" y="3171"/>
                  </a:lnTo>
                  <a:lnTo>
                    <a:pt x="2930" y="3939"/>
                  </a:lnTo>
                  <a:lnTo>
                    <a:pt x="3314" y="4755"/>
                  </a:lnTo>
                  <a:lnTo>
                    <a:pt x="3699" y="5572"/>
                  </a:lnTo>
                  <a:lnTo>
                    <a:pt x="4035" y="6436"/>
                  </a:lnTo>
                  <a:lnTo>
                    <a:pt x="4371" y="5380"/>
                  </a:lnTo>
                  <a:lnTo>
                    <a:pt x="3650" y="3843"/>
                  </a:lnTo>
                  <a:lnTo>
                    <a:pt x="3266" y="3123"/>
                  </a:lnTo>
                  <a:lnTo>
                    <a:pt x="2834" y="2402"/>
                  </a:lnTo>
                  <a:lnTo>
                    <a:pt x="2450" y="1730"/>
                  </a:lnTo>
                  <a:lnTo>
                    <a:pt x="2018" y="1106"/>
                  </a:lnTo>
                  <a:lnTo>
                    <a:pt x="1585" y="577"/>
                  </a:lnTo>
                  <a:lnTo>
                    <a:pt x="1153" y="97"/>
                  </a:lnTo>
                  <a:lnTo>
                    <a:pt x="1" y="1"/>
                  </a:lnTo>
                  <a:close/>
                </a:path>
              </a:pathLst>
            </a:custGeom>
            <a:solidFill>
              <a:srgbClr val="6D9ACA"/>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838" name="Google Shape;3838;p59"/>
            <p:cNvSpPr/>
            <p:nvPr/>
          </p:nvSpPr>
          <p:spPr>
            <a:xfrm>
              <a:off x="932075" y="3260875"/>
              <a:ext cx="109275" cy="160925"/>
            </a:xfrm>
            <a:custGeom>
              <a:avLst/>
              <a:gdLst/>
              <a:ahLst/>
              <a:cxnLst/>
              <a:rect l="l" t="t" r="r" b="b"/>
              <a:pathLst>
                <a:path w="4371" h="6437" fill="none" extrusionOk="0">
                  <a:moveTo>
                    <a:pt x="1" y="1"/>
                  </a:moveTo>
                  <a:lnTo>
                    <a:pt x="1" y="1"/>
                  </a:lnTo>
                  <a:lnTo>
                    <a:pt x="385" y="385"/>
                  </a:lnTo>
                  <a:lnTo>
                    <a:pt x="577" y="673"/>
                  </a:lnTo>
                  <a:lnTo>
                    <a:pt x="577" y="673"/>
                  </a:lnTo>
                  <a:lnTo>
                    <a:pt x="1105" y="1154"/>
                  </a:lnTo>
                  <a:lnTo>
                    <a:pt x="1585" y="1730"/>
                  </a:lnTo>
                  <a:lnTo>
                    <a:pt x="2018" y="2402"/>
                  </a:lnTo>
                  <a:lnTo>
                    <a:pt x="2498" y="3171"/>
                  </a:lnTo>
                  <a:lnTo>
                    <a:pt x="2930" y="3939"/>
                  </a:lnTo>
                  <a:lnTo>
                    <a:pt x="3314" y="4755"/>
                  </a:lnTo>
                  <a:lnTo>
                    <a:pt x="3699" y="5572"/>
                  </a:lnTo>
                  <a:lnTo>
                    <a:pt x="4035" y="6436"/>
                  </a:lnTo>
                  <a:lnTo>
                    <a:pt x="4035" y="6436"/>
                  </a:lnTo>
                  <a:lnTo>
                    <a:pt x="4371" y="5380"/>
                  </a:lnTo>
                  <a:lnTo>
                    <a:pt x="4371" y="5380"/>
                  </a:lnTo>
                  <a:lnTo>
                    <a:pt x="3650" y="3843"/>
                  </a:lnTo>
                  <a:lnTo>
                    <a:pt x="3266" y="3123"/>
                  </a:lnTo>
                  <a:lnTo>
                    <a:pt x="2834" y="2402"/>
                  </a:lnTo>
                  <a:lnTo>
                    <a:pt x="2450" y="1730"/>
                  </a:lnTo>
                  <a:lnTo>
                    <a:pt x="2018" y="1106"/>
                  </a:lnTo>
                  <a:lnTo>
                    <a:pt x="1585" y="577"/>
                  </a:lnTo>
                  <a:lnTo>
                    <a:pt x="1153" y="97"/>
                  </a:lnTo>
                  <a:lnTo>
                    <a:pt x="1153" y="97"/>
                  </a:lnTo>
                  <a:lnTo>
                    <a:pt x="1" y="1"/>
                  </a:lnTo>
                </a:path>
              </a:pathLst>
            </a:custGeom>
            <a:no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839" name="Google Shape;3839;p59"/>
            <p:cNvSpPr/>
            <p:nvPr/>
          </p:nvSpPr>
          <p:spPr>
            <a:xfrm>
              <a:off x="1106175" y="3172050"/>
              <a:ext cx="186125" cy="242550"/>
            </a:xfrm>
            <a:custGeom>
              <a:avLst/>
              <a:gdLst/>
              <a:ahLst/>
              <a:cxnLst/>
              <a:rect l="l" t="t" r="r" b="b"/>
              <a:pathLst>
                <a:path w="7445" h="9702" extrusionOk="0">
                  <a:moveTo>
                    <a:pt x="5475" y="0"/>
                  </a:moveTo>
                  <a:lnTo>
                    <a:pt x="4130" y="1633"/>
                  </a:lnTo>
                  <a:lnTo>
                    <a:pt x="2594" y="3362"/>
                  </a:lnTo>
                  <a:lnTo>
                    <a:pt x="1153" y="4947"/>
                  </a:lnTo>
                  <a:lnTo>
                    <a:pt x="0" y="6147"/>
                  </a:lnTo>
                  <a:lnTo>
                    <a:pt x="480" y="9461"/>
                  </a:lnTo>
                  <a:lnTo>
                    <a:pt x="577" y="9605"/>
                  </a:lnTo>
                  <a:lnTo>
                    <a:pt x="673" y="9653"/>
                  </a:lnTo>
                  <a:lnTo>
                    <a:pt x="769" y="9701"/>
                  </a:lnTo>
                  <a:lnTo>
                    <a:pt x="913" y="9701"/>
                  </a:lnTo>
                  <a:lnTo>
                    <a:pt x="1153" y="9653"/>
                  </a:lnTo>
                  <a:lnTo>
                    <a:pt x="1393" y="9509"/>
                  </a:lnTo>
                  <a:lnTo>
                    <a:pt x="2065" y="8981"/>
                  </a:lnTo>
                  <a:lnTo>
                    <a:pt x="2690" y="8405"/>
                  </a:lnTo>
                  <a:lnTo>
                    <a:pt x="3266" y="7780"/>
                  </a:lnTo>
                  <a:lnTo>
                    <a:pt x="3842" y="7156"/>
                  </a:lnTo>
                  <a:lnTo>
                    <a:pt x="4371" y="6484"/>
                  </a:lnTo>
                  <a:lnTo>
                    <a:pt x="4899" y="5811"/>
                  </a:lnTo>
                  <a:lnTo>
                    <a:pt x="5763" y="4514"/>
                  </a:lnTo>
                  <a:lnTo>
                    <a:pt x="6484" y="3314"/>
                  </a:lnTo>
                  <a:lnTo>
                    <a:pt x="6964" y="2305"/>
                  </a:lnTo>
                  <a:lnTo>
                    <a:pt x="7444" y="1441"/>
                  </a:lnTo>
                  <a:lnTo>
                    <a:pt x="5475" y="0"/>
                  </a:lnTo>
                  <a:close/>
                </a:path>
              </a:pathLst>
            </a:custGeom>
            <a:solidFill>
              <a:srgbClr val="D3641A"/>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840" name="Google Shape;3840;p59"/>
            <p:cNvSpPr/>
            <p:nvPr/>
          </p:nvSpPr>
          <p:spPr>
            <a:xfrm>
              <a:off x="1231025" y="3072400"/>
              <a:ext cx="140500" cy="151300"/>
            </a:xfrm>
            <a:custGeom>
              <a:avLst/>
              <a:gdLst/>
              <a:ahLst/>
              <a:cxnLst/>
              <a:rect l="l" t="t" r="r" b="b"/>
              <a:pathLst>
                <a:path w="5620" h="6052" extrusionOk="0">
                  <a:moveTo>
                    <a:pt x="3171" y="0"/>
                  </a:moveTo>
                  <a:lnTo>
                    <a:pt x="2978" y="96"/>
                  </a:lnTo>
                  <a:lnTo>
                    <a:pt x="2786" y="336"/>
                  </a:lnTo>
                  <a:lnTo>
                    <a:pt x="2498" y="672"/>
                  </a:lnTo>
                  <a:lnTo>
                    <a:pt x="2018" y="1441"/>
                  </a:lnTo>
                  <a:lnTo>
                    <a:pt x="1634" y="2065"/>
                  </a:lnTo>
                  <a:lnTo>
                    <a:pt x="1442" y="2065"/>
                  </a:lnTo>
                  <a:lnTo>
                    <a:pt x="1298" y="2113"/>
                  </a:lnTo>
                  <a:lnTo>
                    <a:pt x="1298" y="1729"/>
                  </a:lnTo>
                  <a:lnTo>
                    <a:pt x="1250" y="1393"/>
                  </a:lnTo>
                  <a:lnTo>
                    <a:pt x="1201" y="1297"/>
                  </a:lnTo>
                  <a:lnTo>
                    <a:pt x="1105" y="1153"/>
                  </a:lnTo>
                  <a:lnTo>
                    <a:pt x="1009" y="1057"/>
                  </a:lnTo>
                  <a:lnTo>
                    <a:pt x="865" y="1009"/>
                  </a:lnTo>
                  <a:lnTo>
                    <a:pt x="817" y="1009"/>
                  </a:lnTo>
                  <a:lnTo>
                    <a:pt x="721" y="1057"/>
                  </a:lnTo>
                  <a:lnTo>
                    <a:pt x="577" y="1249"/>
                  </a:lnTo>
                  <a:lnTo>
                    <a:pt x="433" y="1489"/>
                  </a:lnTo>
                  <a:lnTo>
                    <a:pt x="337" y="1777"/>
                  </a:lnTo>
                  <a:lnTo>
                    <a:pt x="193" y="2497"/>
                  </a:lnTo>
                  <a:lnTo>
                    <a:pt x="193" y="3026"/>
                  </a:lnTo>
                  <a:lnTo>
                    <a:pt x="49" y="3314"/>
                  </a:lnTo>
                  <a:lnTo>
                    <a:pt x="1" y="3602"/>
                  </a:lnTo>
                  <a:lnTo>
                    <a:pt x="1" y="3890"/>
                  </a:lnTo>
                  <a:lnTo>
                    <a:pt x="49" y="4178"/>
                  </a:lnTo>
                  <a:lnTo>
                    <a:pt x="145" y="4466"/>
                  </a:lnTo>
                  <a:lnTo>
                    <a:pt x="241" y="4706"/>
                  </a:lnTo>
                  <a:lnTo>
                    <a:pt x="433" y="4947"/>
                  </a:lnTo>
                  <a:lnTo>
                    <a:pt x="673" y="5187"/>
                  </a:lnTo>
                  <a:lnTo>
                    <a:pt x="1346" y="5667"/>
                  </a:lnTo>
                  <a:lnTo>
                    <a:pt x="1634" y="5859"/>
                  </a:lnTo>
                  <a:lnTo>
                    <a:pt x="1970" y="6003"/>
                  </a:lnTo>
                  <a:lnTo>
                    <a:pt x="2306" y="6051"/>
                  </a:lnTo>
                  <a:lnTo>
                    <a:pt x="2642" y="6051"/>
                  </a:lnTo>
                  <a:lnTo>
                    <a:pt x="2978" y="5955"/>
                  </a:lnTo>
                  <a:lnTo>
                    <a:pt x="3267" y="5811"/>
                  </a:lnTo>
                  <a:lnTo>
                    <a:pt x="3555" y="5619"/>
                  </a:lnTo>
                  <a:lnTo>
                    <a:pt x="3795" y="5379"/>
                  </a:lnTo>
                  <a:lnTo>
                    <a:pt x="3939" y="5139"/>
                  </a:lnTo>
                  <a:lnTo>
                    <a:pt x="4035" y="4899"/>
                  </a:lnTo>
                  <a:lnTo>
                    <a:pt x="4131" y="4658"/>
                  </a:lnTo>
                  <a:lnTo>
                    <a:pt x="4131" y="4370"/>
                  </a:lnTo>
                  <a:lnTo>
                    <a:pt x="4659" y="4082"/>
                  </a:lnTo>
                  <a:lnTo>
                    <a:pt x="5140" y="3794"/>
                  </a:lnTo>
                  <a:lnTo>
                    <a:pt x="5524" y="3506"/>
                  </a:lnTo>
                  <a:lnTo>
                    <a:pt x="5620" y="3362"/>
                  </a:lnTo>
                  <a:lnTo>
                    <a:pt x="5620" y="3266"/>
                  </a:lnTo>
                  <a:lnTo>
                    <a:pt x="5572" y="3218"/>
                  </a:lnTo>
                  <a:lnTo>
                    <a:pt x="5524" y="3170"/>
                  </a:lnTo>
                  <a:lnTo>
                    <a:pt x="5092" y="3170"/>
                  </a:lnTo>
                  <a:lnTo>
                    <a:pt x="4803" y="3218"/>
                  </a:lnTo>
                  <a:lnTo>
                    <a:pt x="4275" y="3362"/>
                  </a:lnTo>
                  <a:lnTo>
                    <a:pt x="3939" y="3506"/>
                  </a:lnTo>
                  <a:lnTo>
                    <a:pt x="4275" y="3218"/>
                  </a:lnTo>
                  <a:lnTo>
                    <a:pt x="4755" y="2785"/>
                  </a:lnTo>
                  <a:lnTo>
                    <a:pt x="4995" y="2545"/>
                  </a:lnTo>
                  <a:lnTo>
                    <a:pt x="5236" y="2257"/>
                  </a:lnTo>
                  <a:lnTo>
                    <a:pt x="5332" y="2065"/>
                  </a:lnTo>
                  <a:lnTo>
                    <a:pt x="5380" y="1969"/>
                  </a:lnTo>
                  <a:lnTo>
                    <a:pt x="5380" y="1873"/>
                  </a:lnTo>
                  <a:lnTo>
                    <a:pt x="5332" y="1825"/>
                  </a:lnTo>
                  <a:lnTo>
                    <a:pt x="5236" y="1777"/>
                  </a:lnTo>
                  <a:lnTo>
                    <a:pt x="4995" y="1873"/>
                  </a:lnTo>
                  <a:lnTo>
                    <a:pt x="4707" y="2017"/>
                  </a:lnTo>
                  <a:lnTo>
                    <a:pt x="4371" y="2257"/>
                  </a:lnTo>
                  <a:lnTo>
                    <a:pt x="3747" y="2689"/>
                  </a:lnTo>
                  <a:lnTo>
                    <a:pt x="3459" y="2930"/>
                  </a:lnTo>
                  <a:lnTo>
                    <a:pt x="3459" y="2930"/>
                  </a:lnTo>
                  <a:lnTo>
                    <a:pt x="3699" y="2641"/>
                  </a:lnTo>
                  <a:lnTo>
                    <a:pt x="4131" y="1969"/>
                  </a:lnTo>
                  <a:lnTo>
                    <a:pt x="4371" y="1633"/>
                  </a:lnTo>
                  <a:lnTo>
                    <a:pt x="4563" y="1249"/>
                  </a:lnTo>
                  <a:lnTo>
                    <a:pt x="4659" y="912"/>
                  </a:lnTo>
                  <a:lnTo>
                    <a:pt x="4659" y="768"/>
                  </a:lnTo>
                  <a:lnTo>
                    <a:pt x="4611" y="672"/>
                  </a:lnTo>
                  <a:lnTo>
                    <a:pt x="4563" y="624"/>
                  </a:lnTo>
                  <a:lnTo>
                    <a:pt x="4467" y="624"/>
                  </a:lnTo>
                  <a:lnTo>
                    <a:pt x="4227" y="672"/>
                  </a:lnTo>
                  <a:lnTo>
                    <a:pt x="3939" y="912"/>
                  </a:lnTo>
                  <a:lnTo>
                    <a:pt x="3603" y="1201"/>
                  </a:lnTo>
                  <a:lnTo>
                    <a:pt x="2930" y="1825"/>
                  </a:lnTo>
                  <a:lnTo>
                    <a:pt x="2498" y="2257"/>
                  </a:lnTo>
                  <a:lnTo>
                    <a:pt x="2498" y="2209"/>
                  </a:lnTo>
                  <a:lnTo>
                    <a:pt x="2738" y="1825"/>
                  </a:lnTo>
                  <a:lnTo>
                    <a:pt x="3026" y="1153"/>
                  </a:lnTo>
                  <a:lnTo>
                    <a:pt x="3171" y="816"/>
                  </a:lnTo>
                  <a:lnTo>
                    <a:pt x="3267" y="480"/>
                  </a:lnTo>
                  <a:lnTo>
                    <a:pt x="3315" y="240"/>
                  </a:lnTo>
                  <a:lnTo>
                    <a:pt x="3267" y="48"/>
                  </a:lnTo>
                  <a:lnTo>
                    <a:pt x="3219" y="0"/>
                  </a:lnTo>
                  <a:close/>
                </a:path>
              </a:pathLst>
            </a:custGeom>
            <a:solidFill>
              <a:srgbClr val="D3641A"/>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841" name="Google Shape;3841;p59"/>
            <p:cNvSpPr/>
            <p:nvPr/>
          </p:nvSpPr>
          <p:spPr>
            <a:xfrm>
              <a:off x="1231025" y="3072400"/>
              <a:ext cx="140500" cy="151300"/>
            </a:xfrm>
            <a:custGeom>
              <a:avLst/>
              <a:gdLst/>
              <a:ahLst/>
              <a:cxnLst/>
              <a:rect l="l" t="t" r="r" b="b"/>
              <a:pathLst>
                <a:path w="5620" h="6052" fill="none" extrusionOk="0">
                  <a:moveTo>
                    <a:pt x="5620" y="3266"/>
                  </a:moveTo>
                  <a:lnTo>
                    <a:pt x="5620" y="3266"/>
                  </a:lnTo>
                  <a:lnTo>
                    <a:pt x="5572" y="3218"/>
                  </a:lnTo>
                  <a:lnTo>
                    <a:pt x="5524" y="3170"/>
                  </a:lnTo>
                  <a:lnTo>
                    <a:pt x="5332" y="3170"/>
                  </a:lnTo>
                  <a:lnTo>
                    <a:pt x="5092" y="3170"/>
                  </a:lnTo>
                  <a:lnTo>
                    <a:pt x="4803" y="3218"/>
                  </a:lnTo>
                  <a:lnTo>
                    <a:pt x="4275" y="3362"/>
                  </a:lnTo>
                  <a:lnTo>
                    <a:pt x="3939" y="3506"/>
                  </a:lnTo>
                  <a:lnTo>
                    <a:pt x="3939" y="3506"/>
                  </a:lnTo>
                  <a:lnTo>
                    <a:pt x="3939" y="3506"/>
                  </a:lnTo>
                  <a:lnTo>
                    <a:pt x="4275" y="3218"/>
                  </a:lnTo>
                  <a:lnTo>
                    <a:pt x="4755" y="2785"/>
                  </a:lnTo>
                  <a:lnTo>
                    <a:pt x="4995" y="2545"/>
                  </a:lnTo>
                  <a:lnTo>
                    <a:pt x="5236" y="2257"/>
                  </a:lnTo>
                  <a:lnTo>
                    <a:pt x="5332" y="2065"/>
                  </a:lnTo>
                  <a:lnTo>
                    <a:pt x="5380" y="1969"/>
                  </a:lnTo>
                  <a:lnTo>
                    <a:pt x="5380" y="1873"/>
                  </a:lnTo>
                  <a:lnTo>
                    <a:pt x="5380" y="1873"/>
                  </a:lnTo>
                  <a:lnTo>
                    <a:pt x="5332" y="1825"/>
                  </a:lnTo>
                  <a:lnTo>
                    <a:pt x="5236" y="1777"/>
                  </a:lnTo>
                  <a:lnTo>
                    <a:pt x="4995" y="1873"/>
                  </a:lnTo>
                  <a:lnTo>
                    <a:pt x="4707" y="2017"/>
                  </a:lnTo>
                  <a:lnTo>
                    <a:pt x="4371" y="2257"/>
                  </a:lnTo>
                  <a:lnTo>
                    <a:pt x="3747" y="2689"/>
                  </a:lnTo>
                  <a:lnTo>
                    <a:pt x="3459" y="2930"/>
                  </a:lnTo>
                  <a:lnTo>
                    <a:pt x="3459" y="2930"/>
                  </a:lnTo>
                  <a:lnTo>
                    <a:pt x="3699" y="2641"/>
                  </a:lnTo>
                  <a:lnTo>
                    <a:pt x="4131" y="1969"/>
                  </a:lnTo>
                  <a:lnTo>
                    <a:pt x="4371" y="1633"/>
                  </a:lnTo>
                  <a:lnTo>
                    <a:pt x="4563" y="1249"/>
                  </a:lnTo>
                  <a:lnTo>
                    <a:pt x="4659" y="912"/>
                  </a:lnTo>
                  <a:lnTo>
                    <a:pt x="4659" y="768"/>
                  </a:lnTo>
                  <a:lnTo>
                    <a:pt x="4611" y="672"/>
                  </a:lnTo>
                  <a:lnTo>
                    <a:pt x="4611" y="672"/>
                  </a:lnTo>
                  <a:lnTo>
                    <a:pt x="4563" y="624"/>
                  </a:lnTo>
                  <a:lnTo>
                    <a:pt x="4467" y="624"/>
                  </a:lnTo>
                  <a:lnTo>
                    <a:pt x="4227" y="672"/>
                  </a:lnTo>
                  <a:lnTo>
                    <a:pt x="3939" y="912"/>
                  </a:lnTo>
                  <a:lnTo>
                    <a:pt x="3603" y="1201"/>
                  </a:lnTo>
                  <a:lnTo>
                    <a:pt x="2930" y="1825"/>
                  </a:lnTo>
                  <a:lnTo>
                    <a:pt x="2498" y="2257"/>
                  </a:lnTo>
                  <a:lnTo>
                    <a:pt x="2498" y="2209"/>
                  </a:lnTo>
                  <a:lnTo>
                    <a:pt x="2498" y="2209"/>
                  </a:lnTo>
                  <a:lnTo>
                    <a:pt x="2738" y="1825"/>
                  </a:lnTo>
                  <a:lnTo>
                    <a:pt x="3026" y="1153"/>
                  </a:lnTo>
                  <a:lnTo>
                    <a:pt x="3171" y="816"/>
                  </a:lnTo>
                  <a:lnTo>
                    <a:pt x="3267" y="480"/>
                  </a:lnTo>
                  <a:lnTo>
                    <a:pt x="3315" y="240"/>
                  </a:lnTo>
                  <a:lnTo>
                    <a:pt x="3267" y="48"/>
                  </a:lnTo>
                  <a:lnTo>
                    <a:pt x="3267" y="48"/>
                  </a:lnTo>
                  <a:lnTo>
                    <a:pt x="3219" y="0"/>
                  </a:lnTo>
                  <a:lnTo>
                    <a:pt x="3171" y="0"/>
                  </a:lnTo>
                  <a:lnTo>
                    <a:pt x="2978" y="96"/>
                  </a:lnTo>
                  <a:lnTo>
                    <a:pt x="2786" y="336"/>
                  </a:lnTo>
                  <a:lnTo>
                    <a:pt x="2498" y="672"/>
                  </a:lnTo>
                  <a:lnTo>
                    <a:pt x="2018" y="1441"/>
                  </a:lnTo>
                  <a:lnTo>
                    <a:pt x="1634" y="2065"/>
                  </a:lnTo>
                  <a:lnTo>
                    <a:pt x="1634" y="2065"/>
                  </a:lnTo>
                  <a:lnTo>
                    <a:pt x="1442" y="2065"/>
                  </a:lnTo>
                  <a:lnTo>
                    <a:pt x="1298" y="2113"/>
                  </a:lnTo>
                  <a:lnTo>
                    <a:pt x="1298" y="2113"/>
                  </a:lnTo>
                  <a:lnTo>
                    <a:pt x="1298" y="1729"/>
                  </a:lnTo>
                  <a:lnTo>
                    <a:pt x="1250" y="1393"/>
                  </a:lnTo>
                  <a:lnTo>
                    <a:pt x="1201" y="1297"/>
                  </a:lnTo>
                  <a:lnTo>
                    <a:pt x="1105" y="1153"/>
                  </a:lnTo>
                  <a:lnTo>
                    <a:pt x="1009" y="1057"/>
                  </a:lnTo>
                  <a:lnTo>
                    <a:pt x="865" y="1009"/>
                  </a:lnTo>
                  <a:lnTo>
                    <a:pt x="865" y="1009"/>
                  </a:lnTo>
                  <a:lnTo>
                    <a:pt x="817" y="1009"/>
                  </a:lnTo>
                  <a:lnTo>
                    <a:pt x="721" y="1057"/>
                  </a:lnTo>
                  <a:lnTo>
                    <a:pt x="577" y="1249"/>
                  </a:lnTo>
                  <a:lnTo>
                    <a:pt x="433" y="1489"/>
                  </a:lnTo>
                  <a:lnTo>
                    <a:pt x="337" y="1777"/>
                  </a:lnTo>
                  <a:lnTo>
                    <a:pt x="193" y="2497"/>
                  </a:lnTo>
                  <a:lnTo>
                    <a:pt x="193" y="3026"/>
                  </a:lnTo>
                  <a:lnTo>
                    <a:pt x="193" y="3026"/>
                  </a:lnTo>
                  <a:lnTo>
                    <a:pt x="49" y="3314"/>
                  </a:lnTo>
                  <a:lnTo>
                    <a:pt x="1" y="3602"/>
                  </a:lnTo>
                  <a:lnTo>
                    <a:pt x="1" y="3890"/>
                  </a:lnTo>
                  <a:lnTo>
                    <a:pt x="49" y="4178"/>
                  </a:lnTo>
                  <a:lnTo>
                    <a:pt x="145" y="4466"/>
                  </a:lnTo>
                  <a:lnTo>
                    <a:pt x="241" y="4706"/>
                  </a:lnTo>
                  <a:lnTo>
                    <a:pt x="433" y="4947"/>
                  </a:lnTo>
                  <a:lnTo>
                    <a:pt x="673" y="5187"/>
                  </a:lnTo>
                  <a:lnTo>
                    <a:pt x="1346" y="5667"/>
                  </a:lnTo>
                  <a:lnTo>
                    <a:pt x="1346" y="5667"/>
                  </a:lnTo>
                  <a:lnTo>
                    <a:pt x="1634" y="5859"/>
                  </a:lnTo>
                  <a:lnTo>
                    <a:pt x="1970" y="6003"/>
                  </a:lnTo>
                  <a:lnTo>
                    <a:pt x="2306" y="6051"/>
                  </a:lnTo>
                  <a:lnTo>
                    <a:pt x="2642" y="6051"/>
                  </a:lnTo>
                  <a:lnTo>
                    <a:pt x="2978" y="5955"/>
                  </a:lnTo>
                  <a:lnTo>
                    <a:pt x="3267" y="5811"/>
                  </a:lnTo>
                  <a:lnTo>
                    <a:pt x="3555" y="5619"/>
                  </a:lnTo>
                  <a:lnTo>
                    <a:pt x="3795" y="5379"/>
                  </a:lnTo>
                  <a:lnTo>
                    <a:pt x="3795" y="5379"/>
                  </a:lnTo>
                  <a:lnTo>
                    <a:pt x="3939" y="5139"/>
                  </a:lnTo>
                  <a:lnTo>
                    <a:pt x="4035" y="4899"/>
                  </a:lnTo>
                  <a:lnTo>
                    <a:pt x="4131" y="4658"/>
                  </a:lnTo>
                  <a:lnTo>
                    <a:pt x="4131" y="4370"/>
                  </a:lnTo>
                  <a:lnTo>
                    <a:pt x="4131" y="4370"/>
                  </a:lnTo>
                  <a:lnTo>
                    <a:pt x="4659" y="4082"/>
                  </a:lnTo>
                  <a:lnTo>
                    <a:pt x="5140" y="3794"/>
                  </a:lnTo>
                  <a:lnTo>
                    <a:pt x="5524" y="3506"/>
                  </a:lnTo>
                  <a:lnTo>
                    <a:pt x="5620" y="3362"/>
                  </a:lnTo>
                  <a:lnTo>
                    <a:pt x="5620" y="3266"/>
                  </a:lnTo>
                </a:path>
              </a:pathLst>
            </a:custGeom>
            <a:no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842" name="Google Shape;3842;p59"/>
            <p:cNvSpPr/>
            <p:nvPr/>
          </p:nvSpPr>
          <p:spPr>
            <a:xfrm>
              <a:off x="1271850" y="3124025"/>
              <a:ext cx="62475" cy="57650"/>
            </a:xfrm>
            <a:custGeom>
              <a:avLst/>
              <a:gdLst/>
              <a:ahLst/>
              <a:cxnLst/>
              <a:rect l="l" t="t" r="r" b="b"/>
              <a:pathLst>
                <a:path w="2499" h="2306" extrusionOk="0">
                  <a:moveTo>
                    <a:pt x="1" y="0"/>
                  </a:moveTo>
                  <a:lnTo>
                    <a:pt x="241" y="144"/>
                  </a:lnTo>
                  <a:lnTo>
                    <a:pt x="913" y="624"/>
                  </a:lnTo>
                  <a:lnTo>
                    <a:pt x="1345" y="961"/>
                  </a:lnTo>
                  <a:lnTo>
                    <a:pt x="1730" y="1393"/>
                  </a:lnTo>
                  <a:lnTo>
                    <a:pt x="2162" y="1825"/>
                  </a:lnTo>
                  <a:lnTo>
                    <a:pt x="2498" y="2305"/>
                  </a:lnTo>
                  <a:lnTo>
                    <a:pt x="2402" y="1969"/>
                  </a:lnTo>
                  <a:lnTo>
                    <a:pt x="2210" y="1585"/>
                  </a:lnTo>
                  <a:lnTo>
                    <a:pt x="1970" y="1153"/>
                  </a:lnTo>
                  <a:lnTo>
                    <a:pt x="1634" y="720"/>
                  </a:lnTo>
                  <a:lnTo>
                    <a:pt x="1393" y="528"/>
                  </a:lnTo>
                  <a:lnTo>
                    <a:pt x="1201" y="384"/>
                  </a:lnTo>
                  <a:lnTo>
                    <a:pt x="913" y="240"/>
                  </a:lnTo>
                  <a:lnTo>
                    <a:pt x="625" y="96"/>
                  </a:lnTo>
                  <a:lnTo>
                    <a:pt x="337" y="0"/>
                  </a:lnTo>
                  <a:close/>
                </a:path>
              </a:pathLst>
            </a:custGeom>
            <a:solidFill>
              <a:srgbClr val="BF501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843" name="Google Shape;3843;p59"/>
            <p:cNvSpPr/>
            <p:nvPr/>
          </p:nvSpPr>
          <p:spPr>
            <a:xfrm>
              <a:off x="1271850" y="3124025"/>
              <a:ext cx="62475" cy="57650"/>
            </a:xfrm>
            <a:custGeom>
              <a:avLst/>
              <a:gdLst/>
              <a:ahLst/>
              <a:cxnLst/>
              <a:rect l="l" t="t" r="r" b="b"/>
              <a:pathLst>
                <a:path w="2499" h="2306" fill="none" extrusionOk="0">
                  <a:moveTo>
                    <a:pt x="1" y="0"/>
                  </a:moveTo>
                  <a:lnTo>
                    <a:pt x="1" y="0"/>
                  </a:lnTo>
                  <a:lnTo>
                    <a:pt x="1" y="0"/>
                  </a:lnTo>
                  <a:lnTo>
                    <a:pt x="241" y="144"/>
                  </a:lnTo>
                  <a:lnTo>
                    <a:pt x="913" y="624"/>
                  </a:lnTo>
                  <a:lnTo>
                    <a:pt x="1345" y="961"/>
                  </a:lnTo>
                  <a:lnTo>
                    <a:pt x="1730" y="1393"/>
                  </a:lnTo>
                  <a:lnTo>
                    <a:pt x="2162" y="1825"/>
                  </a:lnTo>
                  <a:lnTo>
                    <a:pt x="2498" y="2305"/>
                  </a:lnTo>
                  <a:lnTo>
                    <a:pt x="2498" y="2305"/>
                  </a:lnTo>
                  <a:lnTo>
                    <a:pt x="2402" y="1969"/>
                  </a:lnTo>
                  <a:lnTo>
                    <a:pt x="2210" y="1585"/>
                  </a:lnTo>
                  <a:lnTo>
                    <a:pt x="1970" y="1153"/>
                  </a:lnTo>
                  <a:lnTo>
                    <a:pt x="1634" y="720"/>
                  </a:lnTo>
                  <a:lnTo>
                    <a:pt x="1393" y="528"/>
                  </a:lnTo>
                  <a:lnTo>
                    <a:pt x="1201" y="384"/>
                  </a:lnTo>
                  <a:lnTo>
                    <a:pt x="913" y="240"/>
                  </a:lnTo>
                  <a:lnTo>
                    <a:pt x="625" y="96"/>
                  </a:lnTo>
                  <a:lnTo>
                    <a:pt x="337" y="0"/>
                  </a:lnTo>
                  <a:lnTo>
                    <a:pt x="1" y="0"/>
                  </a:lnTo>
                </a:path>
              </a:pathLst>
            </a:custGeom>
            <a:no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844" name="Google Shape;3844;p59"/>
            <p:cNvSpPr/>
            <p:nvPr/>
          </p:nvSpPr>
          <p:spPr>
            <a:xfrm>
              <a:off x="1263450" y="3125225"/>
              <a:ext cx="20425" cy="54050"/>
            </a:xfrm>
            <a:custGeom>
              <a:avLst/>
              <a:gdLst/>
              <a:ahLst/>
              <a:cxnLst/>
              <a:rect l="l" t="t" r="r" b="b"/>
              <a:pathLst>
                <a:path w="817" h="2162" extrusionOk="0">
                  <a:moveTo>
                    <a:pt x="1" y="0"/>
                  </a:moveTo>
                  <a:lnTo>
                    <a:pt x="193" y="288"/>
                  </a:lnTo>
                  <a:lnTo>
                    <a:pt x="385" y="624"/>
                  </a:lnTo>
                  <a:lnTo>
                    <a:pt x="481" y="1009"/>
                  </a:lnTo>
                  <a:lnTo>
                    <a:pt x="577" y="1345"/>
                  </a:lnTo>
                  <a:lnTo>
                    <a:pt x="625" y="1921"/>
                  </a:lnTo>
                  <a:lnTo>
                    <a:pt x="673" y="2161"/>
                  </a:lnTo>
                  <a:lnTo>
                    <a:pt x="769" y="1873"/>
                  </a:lnTo>
                  <a:lnTo>
                    <a:pt x="817" y="1633"/>
                  </a:lnTo>
                  <a:lnTo>
                    <a:pt x="817" y="1441"/>
                  </a:lnTo>
                  <a:lnTo>
                    <a:pt x="817" y="1201"/>
                  </a:lnTo>
                  <a:lnTo>
                    <a:pt x="721" y="865"/>
                  </a:lnTo>
                  <a:lnTo>
                    <a:pt x="577" y="528"/>
                  </a:lnTo>
                  <a:lnTo>
                    <a:pt x="385" y="336"/>
                  </a:lnTo>
                  <a:lnTo>
                    <a:pt x="193" y="144"/>
                  </a:lnTo>
                  <a:lnTo>
                    <a:pt x="1" y="0"/>
                  </a:lnTo>
                  <a:close/>
                </a:path>
              </a:pathLst>
            </a:custGeom>
            <a:solidFill>
              <a:srgbClr val="BF501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845" name="Google Shape;3845;p59"/>
            <p:cNvSpPr/>
            <p:nvPr/>
          </p:nvSpPr>
          <p:spPr>
            <a:xfrm>
              <a:off x="1263450" y="3125225"/>
              <a:ext cx="20425" cy="54050"/>
            </a:xfrm>
            <a:custGeom>
              <a:avLst/>
              <a:gdLst/>
              <a:ahLst/>
              <a:cxnLst/>
              <a:rect l="l" t="t" r="r" b="b"/>
              <a:pathLst>
                <a:path w="817" h="2162" fill="none" extrusionOk="0">
                  <a:moveTo>
                    <a:pt x="1" y="0"/>
                  </a:moveTo>
                  <a:lnTo>
                    <a:pt x="1" y="0"/>
                  </a:lnTo>
                  <a:lnTo>
                    <a:pt x="193" y="288"/>
                  </a:lnTo>
                  <a:lnTo>
                    <a:pt x="385" y="624"/>
                  </a:lnTo>
                  <a:lnTo>
                    <a:pt x="481" y="1009"/>
                  </a:lnTo>
                  <a:lnTo>
                    <a:pt x="577" y="1345"/>
                  </a:lnTo>
                  <a:lnTo>
                    <a:pt x="625" y="1921"/>
                  </a:lnTo>
                  <a:lnTo>
                    <a:pt x="673" y="2161"/>
                  </a:lnTo>
                  <a:lnTo>
                    <a:pt x="673" y="2161"/>
                  </a:lnTo>
                  <a:lnTo>
                    <a:pt x="769" y="1873"/>
                  </a:lnTo>
                  <a:lnTo>
                    <a:pt x="817" y="1633"/>
                  </a:lnTo>
                  <a:lnTo>
                    <a:pt x="817" y="1441"/>
                  </a:lnTo>
                  <a:lnTo>
                    <a:pt x="817" y="1201"/>
                  </a:lnTo>
                  <a:lnTo>
                    <a:pt x="721" y="865"/>
                  </a:lnTo>
                  <a:lnTo>
                    <a:pt x="577" y="528"/>
                  </a:lnTo>
                  <a:lnTo>
                    <a:pt x="385" y="336"/>
                  </a:lnTo>
                  <a:lnTo>
                    <a:pt x="193" y="144"/>
                  </a:lnTo>
                  <a:lnTo>
                    <a:pt x="1" y="0"/>
                  </a:lnTo>
                </a:path>
              </a:pathLst>
            </a:custGeom>
            <a:no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846" name="Google Shape;3846;p59"/>
            <p:cNvSpPr/>
            <p:nvPr/>
          </p:nvSpPr>
          <p:spPr>
            <a:xfrm>
              <a:off x="393000" y="3136025"/>
              <a:ext cx="445450" cy="284575"/>
            </a:xfrm>
            <a:custGeom>
              <a:avLst/>
              <a:gdLst/>
              <a:ahLst/>
              <a:cxnLst/>
              <a:rect l="l" t="t" r="r" b="b"/>
              <a:pathLst>
                <a:path w="17818" h="11383" extrusionOk="0">
                  <a:moveTo>
                    <a:pt x="1729" y="0"/>
                  </a:moveTo>
                  <a:lnTo>
                    <a:pt x="0" y="1633"/>
                  </a:lnTo>
                  <a:lnTo>
                    <a:pt x="336" y="2113"/>
                  </a:lnTo>
                  <a:lnTo>
                    <a:pt x="1249" y="3314"/>
                  </a:lnTo>
                  <a:lnTo>
                    <a:pt x="1921" y="4131"/>
                  </a:lnTo>
                  <a:lnTo>
                    <a:pt x="2738" y="4995"/>
                  </a:lnTo>
                  <a:lnTo>
                    <a:pt x="3698" y="5955"/>
                  </a:lnTo>
                  <a:lnTo>
                    <a:pt x="4755" y="6916"/>
                  </a:lnTo>
                  <a:lnTo>
                    <a:pt x="5907" y="7876"/>
                  </a:lnTo>
                  <a:lnTo>
                    <a:pt x="6532" y="8309"/>
                  </a:lnTo>
                  <a:lnTo>
                    <a:pt x="7204" y="8741"/>
                  </a:lnTo>
                  <a:lnTo>
                    <a:pt x="7876" y="9173"/>
                  </a:lnTo>
                  <a:lnTo>
                    <a:pt x="8549" y="9557"/>
                  </a:lnTo>
                  <a:lnTo>
                    <a:pt x="9269" y="9942"/>
                  </a:lnTo>
                  <a:lnTo>
                    <a:pt x="10038" y="10278"/>
                  </a:lnTo>
                  <a:lnTo>
                    <a:pt x="10806" y="10566"/>
                  </a:lnTo>
                  <a:lnTo>
                    <a:pt x="11574" y="10854"/>
                  </a:lnTo>
                  <a:lnTo>
                    <a:pt x="12391" y="11046"/>
                  </a:lnTo>
                  <a:lnTo>
                    <a:pt x="13255" y="11238"/>
                  </a:lnTo>
                  <a:lnTo>
                    <a:pt x="14072" y="11334"/>
                  </a:lnTo>
                  <a:lnTo>
                    <a:pt x="14936" y="11382"/>
                  </a:lnTo>
                  <a:lnTo>
                    <a:pt x="15849" y="11382"/>
                  </a:lnTo>
                  <a:lnTo>
                    <a:pt x="16761" y="11334"/>
                  </a:lnTo>
                  <a:lnTo>
                    <a:pt x="17001" y="11238"/>
                  </a:lnTo>
                  <a:lnTo>
                    <a:pt x="17241" y="11142"/>
                  </a:lnTo>
                  <a:lnTo>
                    <a:pt x="17433" y="10950"/>
                  </a:lnTo>
                  <a:lnTo>
                    <a:pt x="17626" y="10758"/>
                  </a:lnTo>
                  <a:lnTo>
                    <a:pt x="17722" y="10566"/>
                  </a:lnTo>
                  <a:lnTo>
                    <a:pt x="17818" y="10278"/>
                  </a:lnTo>
                  <a:lnTo>
                    <a:pt x="17818" y="10038"/>
                  </a:lnTo>
                  <a:lnTo>
                    <a:pt x="17770" y="9749"/>
                  </a:lnTo>
                  <a:lnTo>
                    <a:pt x="17337" y="8453"/>
                  </a:lnTo>
                  <a:lnTo>
                    <a:pt x="17193" y="8069"/>
                  </a:lnTo>
                  <a:lnTo>
                    <a:pt x="17001" y="7684"/>
                  </a:lnTo>
                  <a:lnTo>
                    <a:pt x="16761" y="7396"/>
                  </a:lnTo>
                  <a:lnTo>
                    <a:pt x="16473" y="7108"/>
                  </a:lnTo>
                  <a:lnTo>
                    <a:pt x="16137" y="6868"/>
                  </a:lnTo>
                  <a:lnTo>
                    <a:pt x="15753" y="6724"/>
                  </a:lnTo>
                  <a:lnTo>
                    <a:pt x="15368" y="6580"/>
                  </a:lnTo>
                  <a:lnTo>
                    <a:pt x="14936" y="6532"/>
                  </a:lnTo>
                  <a:lnTo>
                    <a:pt x="13928" y="6484"/>
                  </a:lnTo>
                  <a:lnTo>
                    <a:pt x="12727" y="6340"/>
                  </a:lnTo>
                  <a:lnTo>
                    <a:pt x="12103" y="6244"/>
                  </a:lnTo>
                  <a:lnTo>
                    <a:pt x="11430" y="6100"/>
                  </a:lnTo>
                  <a:lnTo>
                    <a:pt x="10710" y="5907"/>
                  </a:lnTo>
                  <a:lnTo>
                    <a:pt x="9941" y="5667"/>
                  </a:lnTo>
                  <a:lnTo>
                    <a:pt x="9125" y="5331"/>
                  </a:lnTo>
                  <a:lnTo>
                    <a:pt x="8261" y="4899"/>
                  </a:lnTo>
                  <a:lnTo>
                    <a:pt x="7348" y="4371"/>
                  </a:lnTo>
                  <a:lnTo>
                    <a:pt x="6340" y="3746"/>
                  </a:lnTo>
                  <a:lnTo>
                    <a:pt x="5283" y="3026"/>
                  </a:lnTo>
                  <a:lnTo>
                    <a:pt x="4178" y="2161"/>
                  </a:lnTo>
                  <a:lnTo>
                    <a:pt x="2978" y="1153"/>
                  </a:lnTo>
                  <a:lnTo>
                    <a:pt x="1729" y="0"/>
                  </a:lnTo>
                  <a:close/>
                </a:path>
              </a:pathLst>
            </a:custGeom>
            <a:solidFill>
              <a:srgbClr val="D3641A"/>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847" name="Google Shape;3847;p59"/>
            <p:cNvSpPr/>
            <p:nvPr/>
          </p:nvSpPr>
          <p:spPr>
            <a:xfrm>
              <a:off x="393000" y="3136025"/>
              <a:ext cx="445450" cy="284575"/>
            </a:xfrm>
            <a:custGeom>
              <a:avLst/>
              <a:gdLst/>
              <a:ahLst/>
              <a:cxnLst/>
              <a:rect l="l" t="t" r="r" b="b"/>
              <a:pathLst>
                <a:path w="17818" h="11383" fill="none" extrusionOk="0">
                  <a:moveTo>
                    <a:pt x="14936" y="6532"/>
                  </a:moveTo>
                  <a:lnTo>
                    <a:pt x="14936" y="6532"/>
                  </a:lnTo>
                  <a:lnTo>
                    <a:pt x="13928" y="6484"/>
                  </a:lnTo>
                  <a:lnTo>
                    <a:pt x="12727" y="6340"/>
                  </a:lnTo>
                  <a:lnTo>
                    <a:pt x="12103" y="6244"/>
                  </a:lnTo>
                  <a:lnTo>
                    <a:pt x="11430" y="6100"/>
                  </a:lnTo>
                  <a:lnTo>
                    <a:pt x="10710" y="5907"/>
                  </a:lnTo>
                  <a:lnTo>
                    <a:pt x="9941" y="5667"/>
                  </a:lnTo>
                  <a:lnTo>
                    <a:pt x="9125" y="5331"/>
                  </a:lnTo>
                  <a:lnTo>
                    <a:pt x="8261" y="4899"/>
                  </a:lnTo>
                  <a:lnTo>
                    <a:pt x="7348" y="4371"/>
                  </a:lnTo>
                  <a:lnTo>
                    <a:pt x="6340" y="3746"/>
                  </a:lnTo>
                  <a:lnTo>
                    <a:pt x="5283" y="3026"/>
                  </a:lnTo>
                  <a:lnTo>
                    <a:pt x="4178" y="2161"/>
                  </a:lnTo>
                  <a:lnTo>
                    <a:pt x="2978" y="1153"/>
                  </a:lnTo>
                  <a:lnTo>
                    <a:pt x="1729" y="0"/>
                  </a:lnTo>
                  <a:lnTo>
                    <a:pt x="0" y="1633"/>
                  </a:lnTo>
                  <a:lnTo>
                    <a:pt x="0" y="1633"/>
                  </a:lnTo>
                  <a:lnTo>
                    <a:pt x="336" y="2113"/>
                  </a:lnTo>
                  <a:lnTo>
                    <a:pt x="1249" y="3314"/>
                  </a:lnTo>
                  <a:lnTo>
                    <a:pt x="1921" y="4131"/>
                  </a:lnTo>
                  <a:lnTo>
                    <a:pt x="2738" y="4995"/>
                  </a:lnTo>
                  <a:lnTo>
                    <a:pt x="3698" y="5955"/>
                  </a:lnTo>
                  <a:lnTo>
                    <a:pt x="4755" y="6916"/>
                  </a:lnTo>
                  <a:lnTo>
                    <a:pt x="5907" y="7876"/>
                  </a:lnTo>
                  <a:lnTo>
                    <a:pt x="6532" y="8309"/>
                  </a:lnTo>
                  <a:lnTo>
                    <a:pt x="7204" y="8741"/>
                  </a:lnTo>
                  <a:lnTo>
                    <a:pt x="7876" y="9173"/>
                  </a:lnTo>
                  <a:lnTo>
                    <a:pt x="8549" y="9557"/>
                  </a:lnTo>
                  <a:lnTo>
                    <a:pt x="9269" y="9942"/>
                  </a:lnTo>
                  <a:lnTo>
                    <a:pt x="10038" y="10278"/>
                  </a:lnTo>
                  <a:lnTo>
                    <a:pt x="10806" y="10566"/>
                  </a:lnTo>
                  <a:lnTo>
                    <a:pt x="11574" y="10854"/>
                  </a:lnTo>
                  <a:lnTo>
                    <a:pt x="12391" y="11046"/>
                  </a:lnTo>
                  <a:lnTo>
                    <a:pt x="13255" y="11238"/>
                  </a:lnTo>
                  <a:lnTo>
                    <a:pt x="14072" y="11334"/>
                  </a:lnTo>
                  <a:lnTo>
                    <a:pt x="14936" y="11382"/>
                  </a:lnTo>
                  <a:lnTo>
                    <a:pt x="15849" y="11382"/>
                  </a:lnTo>
                  <a:lnTo>
                    <a:pt x="16761" y="11334"/>
                  </a:lnTo>
                  <a:lnTo>
                    <a:pt x="16761" y="11334"/>
                  </a:lnTo>
                  <a:lnTo>
                    <a:pt x="17001" y="11238"/>
                  </a:lnTo>
                  <a:lnTo>
                    <a:pt x="17241" y="11142"/>
                  </a:lnTo>
                  <a:lnTo>
                    <a:pt x="17433" y="10950"/>
                  </a:lnTo>
                  <a:lnTo>
                    <a:pt x="17626" y="10758"/>
                  </a:lnTo>
                  <a:lnTo>
                    <a:pt x="17722" y="10566"/>
                  </a:lnTo>
                  <a:lnTo>
                    <a:pt x="17818" y="10278"/>
                  </a:lnTo>
                  <a:lnTo>
                    <a:pt x="17818" y="10038"/>
                  </a:lnTo>
                  <a:lnTo>
                    <a:pt x="17770" y="9749"/>
                  </a:lnTo>
                  <a:lnTo>
                    <a:pt x="17337" y="8453"/>
                  </a:lnTo>
                  <a:lnTo>
                    <a:pt x="17337" y="8453"/>
                  </a:lnTo>
                  <a:lnTo>
                    <a:pt x="17193" y="8069"/>
                  </a:lnTo>
                  <a:lnTo>
                    <a:pt x="17001" y="7684"/>
                  </a:lnTo>
                  <a:lnTo>
                    <a:pt x="16761" y="7396"/>
                  </a:lnTo>
                  <a:lnTo>
                    <a:pt x="16473" y="7108"/>
                  </a:lnTo>
                  <a:lnTo>
                    <a:pt x="16137" y="6868"/>
                  </a:lnTo>
                  <a:lnTo>
                    <a:pt x="15753" y="6724"/>
                  </a:lnTo>
                  <a:lnTo>
                    <a:pt x="15368" y="6580"/>
                  </a:lnTo>
                  <a:lnTo>
                    <a:pt x="14936" y="6532"/>
                  </a:lnTo>
                </a:path>
              </a:pathLst>
            </a:custGeom>
            <a:no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848" name="Google Shape;3848;p59"/>
            <p:cNvSpPr/>
            <p:nvPr/>
          </p:nvSpPr>
          <p:spPr>
            <a:xfrm>
              <a:off x="634325" y="3274100"/>
              <a:ext cx="19225" cy="7225"/>
            </a:xfrm>
            <a:custGeom>
              <a:avLst/>
              <a:gdLst/>
              <a:ahLst/>
              <a:cxnLst/>
              <a:rect l="l" t="t" r="r" b="b"/>
              <a:pathLst>
                <a:path w="769" h="289" extrusionOk="0">
                  <a:moveTo>
                    <a:pt x="0" y="0"/>
                  </a:moveTo>
                  <a:lnTo>
                    <a:pt x="0" y="0"/>
                  </a:lnTo>
                  <a:lnTo>
                    <a:pt x="0" y="0"/>
                  </a:lnTo>
                  <a:lnTo>
                    <a:pt x="769" y="288"/>
                  </a:lnTo>
                  <a:lnTo>
                    <a:pt x="769" y="288"/>
                  </a:lnTo>
                  <a:lnTo>
                    <a:pt x="769" y="288"/>
                  </a:lnTo>
                  <a:lnTo>
                    <a:pt x="769" y="288"/>
                  </a:lnTo>
                  <a:lnTo>
                    <a:pt x="0" y="0"/>
                  </a:lnTo>
                  <a:close/>
                </a:path>
              </a:pathLst>
            </a:custGeom>
            <a:solidFill>
              <a:srgbClr val="DBB5A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849" name="Google Shape;3849;p59"/>
            <p:cNvSpPr/>
            <p:nvPr/>
          </p:nvSpPr>
          <p:spPr>
            <a:xfrm>
              <a:off x="634325" y="3274100"/>
              <a:ext cx="19225" cy="7225"/>
            </a:xfrm>
            <a:custGeom>
              <a:avLst/>
              <a:gdLst/>
              <a:ahLst/>
              <a:cxnLst/>
              <a:rect l="l" t="t" r="r" b="b"/>
              <a:pathLst>
                <a:path w="769" h="289" fill="none" extrusionOk="0">
                  <a:moveTo>
                    <a:pt x="0" y="0"/>
                  </a:moveTo>
                  <a:lnTo>
                    <a:pt x="0" y="0"/>
                  </a:lnTo>
                  <a:lnTo>
                    <a:pt x="0" y="0"/>
                  </a:lnTo>
                  <a:lnTo>
                    <a:pt x="769" y="288"/>
                  </a:lnTo>
                  <a:lnTo>
                    <a:pt x="769" y="288"/>
                  </a:lnTo>
                  <a:lnTo>
                    <a:pt x="769" y="288"/>
                  </a:lnTo>
                  <a:lnTo>
                    <a:pt x="769" y="288"/>
                  </a:lnTo>
                  <a:lnTo>
                    <a:pt x="0" y="0"/>
                  </a:lnTo>
                </a:path>
              </a:pathLst>
            </a:custGeom>
            <a:no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850" name="Google Shape;3850;p59"/>
            <p:cNvSpPr/>
            <p:nvPr/>
          </p:nvSpPr>
          <p:spPr>
            <a:xfrm>
              <a:off x="624725" y="3274100"/>
              <a:ext cx="28825" cy="116475"/>
            </a:xfrm>
            <a:custGeom>
              <a:avLst/>
              <a:gdLst/>
              <a:ahLst/>
              <a:cxnLst/>
              <a:rect l="l" t="t" r="r" b="b"/>
              <a:pathLst>
                <a:path w="1153" h="4659" extrusionOk="0">
                  <a:moveTo>
                    <a:pt x="384" y="0"/>
                  </a:moveTo>
                  <a:lnTo>
                    <a:pt x="0" y="4419"/>
                  </a:lnTo>
                  <a:lnTo>
                    <a:pt x="576" y="4659"/>
                  </a:lnTo>
                  <a:lnTo>
                    <a:pt x="865" y="2450"/>
                  </a:lnTo>
                  <a:lnTo>
                    <a:pt x="1009" y="1249"/>
                  </a:lnTo>
                  <a:lnTo>
                    <a:pt x="1153" y="288"/>
                  </a:lnTo>
                  <a:lnTo>
                    <a:pt x="384" y="0"/>
                  </a:lnTo>
                  <a:close/>
                </a:path>
              </a:pathLst>
            </a:custGeom>
            <a:solidFill>
              <a:srgbClr val="BF501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851" name="Google Shape;3851;p59"/>
            <p:cNvSpPr/>
            <p:nvPr/>
          </p:nvSpPr>
          <p:spPr>
            <a:xfrm>
              <a:off x="624725" y="3274100"/>
              <a:ext cx="28825" cy="116475"/>
            </a:xfrm>
            <a:custGeom>
              <a:avLst/>
              <a:gdLst/>
              <a:ahLst/>
              <a:cxnLst/>
              <a:rect l="l" t="t" r="r" b="b"/>
              <a:pathLst>
                <a:path w="1153" h="4659" fill="none" extrusionOk="0">
                  <a:moveTo>
                    <a:pt x="384" y="0"/>
                  </a:moveTo>
                  <a:lnTo>
                    <a:pt x="0" y="4419"/>
                  </a:lnTo>
                  <a:lnTo>
                    <a:pt x="0" y="4419"/>
                  </a:lnTo>
                  <a:lnTo>
                    <a:pt x="576" y="4659"/>
                  </a:lnTo>
                  <a:lnTo>
                    <a:pt x="576" y="4659"/>
                  </a:lnTo>
                  <a:lnTo>
                    <a:pt x="865" y="2450"/>
                  </a:lnTo>
                  <a:lnTo>
                    <a:pt x="1009" y="1249"/>
                  </a:lnTo>
                  <a:lnTo>
                    <a:pt x="1153" y="288"/>
                  </a:lnTo>
                  <a:lnTo>
                    <a:pt x="1153" y="288"/>
                  </a:lnTo>
                  <a:lnTo>
                    <a:pt x="384" y="0"/>
                  </a:lnTo>
                </a:path>
              </a:pathLst>
            </a:custGeom>
            <a:no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852" name="Google Shape;3852;p59"/>
            <p:cNvSpPr/>
            <p:nvPr/>
          </p:nvSpPr>
          <p:spPr>
            <a:xfrm>
              <a:off x="636725" y="3264500"/>
              <a:ext cx="136900" cy="183700"/>
            </a:xfrm>
            <a:custGeom>
              <a:avLst/>
              <a:gdLst/>
              <a:ahLst/>
              <a:cxnLst/>
              <a:rect l="l" t="t" r="r" b="b"/>
              <a:pathLst>
                <a:path w="5476" h="7348" extrusionOk="0">
                  <a:moveTo>
                    <a:pt x="1009" y="0"/>
                  </a:moveTo>
                  <a:lnTo>
                    <a:pt x="865" y="48"/>
                  </a:lnTo>
                  <a:lnTo>
                    <a:pt x="817" y="144"/>
                  </a:lnTo>
                  <a:lnTo>
                    <a:pt x="769" y="384"/>
                  </a:lnTo>
                  <a:lnTo>
                    <a:pt x="625" y="1105"/>
                  </a:lnTo>
                  <a:lnTo>
                    <a:pt x="337" y="3122"/>
                  </a:lnTo>
                  <a:lnTo>
                    <a:pt x="0" y="6051"/>
                  </a:lnTo>
                  <a:lnTo>
                    <a:pt x="5187" y="7348"/>
                  </a:lnTo>
                  <a:lnTo>
                    <a:pt x="5475" y="720"/>
                  </a:lnTo>
                  <a:lnTo>
                    <a:pt x="3890" y="768"/>
                  </a:lnTo>
                  <a:lnTo>
                    <a:pt x="2786" y="768"/>
                  </a:lnTo>
                  <a:lnTo>
                    <a:pt x="2210" y="720"/>
                  </a:lnTo>
                  <a:lnTo>
                    <a:pt x="2017" y="576"/>
                  </a:lnTo>
                  <a:lnTo>
                    <a:pt x="1633" y="288"/>
                  </a:lnTo>
                  <a:lnTo>
                    <a:pt x="1393" y="144"/>
                  </a:lnTo>
                  <a:lnTo>
                    <a:pt x="1201" y="48"/>
                  </a:lnTo>
                  <a:lnTo>
                    <a:pt x="1009" y="0"/>
                  </a:lnTo>
                  <a:close/>
                </a:path>
              </a:pathLst>
            </a:custGeom>
            <a:solidFill>
              <a:srgbClr val="82B7F8"/>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853" name="Google Shape;3853;p59"/>
            <p:cNvSpPr/>
            <p:nvPr/>
          </p:nvSpPr>
          <p:spPr>
            <a:xfrm>
              <a:off x="636725" y="3264500"/>
              <a:ext cx="136900" cy="183700"/>
            </a:xfrm>
            <a:custGeom>
              <a:avLst/>
              <a:gdLst/>
              <a:ahLst/>
              <a:cxnLst/>
              <a:rect l="l" t="t" r="r" b="b"/>
              <a:pathLst>
                <a:path w="5476" h="7348" fill="none" extrusionOk="0">
                  <a:moveTo>
                    <a:pt x="5475" y="720"/>
                  </a:moveTo>
                  <a:lnTo>
                    <a:pt x="5475" y="720"/>
                  </a:lnTo>
                  <a:lnTo>
                    <a:pt x="3890" y="768"/>
                  </a:lnTo>
                  <a:lnTo>
                    <a:pt x="2786" y="768"/>
                  </a:lnTo>
                  <a:lnTo>
                    <a:pt x="2210" y="720"/>
                  </a:lnTo>
                  <a:lnTo>
                    <a:pt x="2210" y="720"/>
                  </a:lnTo>
                  <a:lnTo>
                    <a:pt x="2017" y="576"/>
                  </a:lnTo>
                  <a:lnTo>
                    <a:pt x="1633" y="288"/>
                  </a:lnTo>
                  <a:lnTo>
                    <a:pt x="1393" y="144"/>
                  </a:lnTo>
                  <a:lnTo>
                    <a:pt x="1201" y="48"/>
                  </a:lnTo>
                  <a:lnTo>
                    <a:pt x="1009" y="0"/>
                  </a:lnTo>
                  <a:lnTo>
                    <a:pt x="865" y="48"/>
                  </a:lnTo>
                  <a:lnTo>
                    <a:pt x="865" y="48"/>
                  </a:lnTo>
                  <a:lnTo>
                    <a:pt x="817" y="144"/>
                  </a:lnTo>
                  <a:lnTo>
                    <a:pt x="769" y="384"/>
                  </a:lnTo>
                  <a:lnTo>
                    <a:pt x="625" y="1105"/>
                  </a:lnTo>
                  <a:lnTo>
                    <a:pt x="337" y="3122"/>
                  </a:lnTo>
                  <a:lnTo>
                    <a:pt x="0" y="6051"/>
                  </a:lnTo>
                  <a:lnTo>
                    <a:pt x="5187" y="7348"/>
                  </a:lnTo>
                  <a:lnTo>
                    <a:pt x="5475" y="720"/>
                  </a:lnTo>
                </a:path>
              </a:pathLst>
            </a:custGeom>
            <a:no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854" name="Google Shape;3854;p59"/>
            <p:cNvSpPr/>
            <p:nvPr/>
          </p:nvSpPr>
          <p:spPr>
            <a:xfrm>
              <a:off x="636725" y="3264500"/>
              <a:ext cx="104475" cy="174100"/>
            </a:xfrm>
            <a:custGeom>
              <a:avLst/>
              <a:gdLst/>
              <a:ahLst/>
              <a:cxnLst/>
              <a:rect l="l" t="t" r="r" b="b"/>
              <a:pathLst>
                <a:path w="4179" h="6964" extrusionOk="0">
                  <a:moveTo>
                    <a:pt x="1009" y="0"/>
                  </a:moveTo>
                  <a:lnTo>
                    <a:pt x="865" y="48"/>
                  </a:lnTo>
                  <a:lnTo>
                    <a:pt x="769" y="240"/>
                  </a:lnTo>
                  <a:lnTo>
                    <a:pt x="673" y="672"/>
                  </a:lnTo>
                  <a:lnTo>
                    <a:pt x="529" y="1633"/>
                  </a:lnTo>
                  <a:lnTo>
                    <a:pt x="385" y="2834"/>
                  </a:lnTo>
                  <a:lnTo>
                    <a:pt x="96" y="5043"/>
                  </a:lnTo>
                  <a:lnTo>
                    <a:pt x="0" y="6051"/>
                  </a:lnTo>
                  <a:lnTo>
                    <a:pt x="3650" y="6964"/>
                  </a:lnTo>
                  <a:lnTo>
                    <a:pt x="3698" y="4995"/>
                  </a:lnTo>
                  <a:lnTo>
                    <a:pt x="3794" y="3266"/>
                  </a:lnTo>
                  <a:lnTo>
                    <a:pt x="3986" y="1777"/>
                  </a:lnTo>
                  <a:lnTo>
                    <a:pt x="4083" y="1201"/>
                  </a:lnTo>
                  <a:lnTo>
                    <a:pt x="4179" y="768"/>
                  </a:lnTo>
                  <a:lnTo>
                    <a:pt x="3122" y="768"/>
                  </a:lnTo>
                  <a:lnTo>
                    <a:pt x="2210" y="720"/>
                  </a:lnTo>
                  <a:lnTo>
                    <a:pt x="2017" y="576"/>
                  </a:lnTo>
                  <a:lnTo>
                    <a:pt x="1729" y="336"/>
                  </a:lnTo>
                  <a:lnTo>
                    <a:pt x="1345" y="96"/>
                  </a:lnTo>
                  <a:lnTo>
                    <a:pt x="1201" y="48"/>
                  </a:lnTo>
                  <a:lnTo>
                    <a:pt x="1009" y="0"/>
                  </a:lnTo>
                  <a:close/>
                </a:path>
              </a:pathLst>
            </a:custGeom>
            <a:solidFill>
              <a:srgbClr val="76A7DE"/>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855" name="Google Shape;3855;p59"/>
            <p:cNvSpPr/>
            <p:nvPr/>
          </p:nvSpPr>
          <p:spPr>
            <a:xfrm>
              <a:off x="751975" y="3282500"/>
              <a:ext cx="25" cy="25"/>
            </a:xfrm>
            <a:custGeom>
              <a:avLst/>
              <a:gdLst/>
              <a:ahLst/>
              <a:cxnLst/>
              <a:rect l="l" t="t" r="r" b="b"/>
              <a:pathLst>
                <a:path w="1" h="1" fill="none" extrusionOk="0">
                  <a:moveTo>
                    <a:pt x="1" y="0"/>
                  </a:moveTo>
                  <a:lnTo>
                    <a:pt x="1" y="0"/>
                  </a:lnTo>
                  <a:lnTo>
                    <a:pt x="1" y="0"/>
                  </a:lnTo>
                  <a:lnTo>
                    <a:pt x="1" y="0"/>
                  </a:lnTo>
                  <a:lnTo>
                    <a:pt x="1" y="0"/>
                  </a:lnTo>
                </a:path>
              </a:pathLst>
            </a:custGeom>
            <a:no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856" name="Google Shape;3856;p59"/>
            <p:cNvSpPr/>
            <p:nvPr/>
          </p:nvSpPr>
          <p:spPr>
            <a:xfrm>
              <a:off x="753175" y="3282500"/>
              <a:ext cx="25" cy="25"/>
            </a:xfrm>
            <a:custGeom>
              <a:avLst/>
              <a:gdLst/>
              <a:ahLst/>
              <a:cxnLst/>
              <a:rect l="l" t="t" r="r" b="b"/>
              <a:pathLst>
                <a:path w="1" h="1" fill="none" extrusionOk="0">
                  <a:moveTo>
                    <a:pt x="1" y="0"/>
                  </a:moveTo>
                  <a:lnTo>
                    <a:pt x="1" y="0"/>
                  </a:lnTo>
                  <a:lnTo>
                    <a:pt x="1" y="0"/>
                  </a:lnTo>
                  <a:lnTo>
                    <a:pt x="1" y="0"/>
                  </a:lnTo>
                  <a:lnTo>
                    <a:pt x="1" y="0"/>
                  </a:lnTo>
                </a:path>
              </a:pathLst>
            </a:custGeom>
            <a:no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857" name="Google Shape;3857;p59"/>
            <p:cNvSpPr/>
            <p:nvPr/>
          </p:nvSpPr>
          <p:spPr>
            <a:xfrm>
              <a:off x="753175" y="3282500"/>
              <a:ext cx="25" cy="25"/>
            </a:xfrm>
            <a:custGeom>
              <a:avLst/>
              <a:gdLst/>
              <a:ahLst/>
              <a:cxnLst/>
              <a:rect l="l" t="t" r="r" b="b"/>
              <a:pathLst>
                <a:path w="1" h="1" fill="none" extrusionOk="0">
                  <a:moveTo>
                    <a:pt x="1" y="0"/>
                  </a:moveTo>
                  <a:lnTo>
                    <a:pt x="1" y="0"/>
                  </a:lnTo>
                  <a:lnTo>
                    <a:pt x="1" y="0"/>
                  </a:lnTo>
                  <a:lnTo>
                    <a:pt x="1" y="0"/>
                  </a:lnTo>
                  <a:lnTo>
                    <a:pt x="1" y="0"/>
                  </a:lnTo>
                </a:path>
              </a:pathLst>
            </a:custGeom>
            <a:no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858" name="Google Shape;3858;p59"/>
            <p:cNvSpPr/>
            <p:nvPr/>
          </p:nvSpPr>
          <p:spPr>
            <a:xfrm>
              <a:off x="753175" y="3282500"/>
              <a:ext cx="12050" cy="25"/>
            </a:xfrm>
            <a:custGeom>
              <a:avLst/>
              <a:gdLst/>
              <a:ahLst/>
              <a:cxnLst/>
              <a:rect l="l" t="t" r="r" b="b"/>
              <a:pathLst>
                <a:path w="482" h="1" fill="none" extrusionOk="0">
                  <a:moveTo>
                    <a:pt x="481" y="0"/>
                  </a:moveTo>
                  <a:lnTo>
                    <a:pt x="481" y="0"/>
                  </a:lnTo>
                  <a:lnTo>
                    <a:pt x="1" y="0"/>
                  </a:lnTo>
                  <a:lnTo>
                    <a:pt x="1" y="0"/>
                  </a:lnTo>
                  <a:lnTo>
                    <a:pt x="481" y="0"/>
                  </a:lnTo>
                  <a:lnTo>
                    <a:pt x="481" y="0"/>
                  </a:lnTo>
                </a:path>
              </a:pathLst>
            </a:custGeom>
            <a:no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859" name="Google Shape;3859;p59"/>
            <p:cNvSpPr/>
            <p:nvPr/>
          </p:nvSpPr>
          <p:spPr>
            <a:xfrm>
              <a:off x="636725" y="3264500"/>
              <a:ext cx="104475" cy="174100"/>
            </a:xfrm>
            <a:custGeom>
              <a:avLst/>
              <a:gdLst/>
              <a:ahLst/>
              <a:cxnLst/>
              <a:rect l="l" t="t" r="r" b="b"/>
              <a:pathLst>
                <a:path w="4179" h="6964" fill="none" extrusionOk="0">
                  <a:moveTo>
                    <a:pt x="1009" y="0"/>
                  </a:moveTo>
                  <a:lnTo>
                    <a:pt x="1009" y="0"/>
                  </a:lnTo>
                  <a:lnTo>
                    <a:pt x="865" y="48"/>
                  </a:lnTo>
                  <a:lnTo>
                    <a:pt x="865" y="48"/>
                  </a:lnTo>
                  <a:lnTo>
                    <a:pt x="769" y="240"/>
                  </a:lnTo>
                  <a:lnTo>
                    <a:pt x="673" y="672"/>
                  </a:lnTo>
                  <a:lnTo>
                    <a:pt x="673" y="672"/>
                  </a:lnTo>
                  <a:lnTo>
                    <a:pt x="529" y="1633"/>
                  </a:lnTo>
                  <a:lnTo>
                    <a:pt x="385" y="2834"/>
                  </a:lnTo>
                  <a:lnTo>
                    <a:pt x="96" y="5043"/>
                  </a:lnTo>
                  <a:lnTo>
                    <a:pt x="96" y="5043"/>
                  </a:lnTo>
                  <a:lnTo>
                    <a:pt x="0" y="6051"/>
                  </a:lnTo>
                  <a:lnTo>
                    <a:pt x="3650" y="6964"/>
                  </a:lnTo>
                  <a:lnTo>
                    <a:pt x="3650" y="6964"/>
                  </a:lnTo>
                  <a:lnTo>
                    <a:pt x="3698" y="4995"/>
                  </a:lnTo>
                  <a:lnTo>
                    <a:pt x="3794" y="3266"/>
                  </a:lnTo>
                  <a:lnTo>
                    <a:pt x="3986" y="1777"/>
                  </a:lnTo>
                  <a:lnTo>
                    <a:pt x="4083" y="1201"/>
                  </a:lnTo>
                  <a:lnTo>
                    <a:pt x="4179" y="768"/>
                  </a:lnTo>
                  <a:lnTo>
                    <a:pt x="4179" y="768"/>
                  </a:lnTo>
                  <a:lnTo>
                    <a:pt x="3122" y="768"/>
                  </a:lnTo>
                  <a:lnTo>
                    <a:pt x="3122" y="768"/>
                  </a:lnTo>
                  <a:lnTo>
                    <a:pt x="2210" y="720"/>
                  </a:lnTo>
                  <a:lnTo>
                    <a:pt x="2210" y="720"/>
                  </a:lnTo>
                  <a:lnTo>
                    <a:pt x="2017" y="576"/>
                  </a:lnTo>
                  <a:lnTo>
                    <a:pt x="1729" y="336"/>
                  </a:lnTo>
                  <a:lnTo>
                    <a:pt x="1345" y="96"/>
                  </a:lnTo>
                  <a:lnTo>
                    <a:pt x="1201" y="48"/>
                  </a:lnTo>
                  <a:lnTo>
                    <a:pt x="1009" y="0"/>
                  </a:lnTo>
                </a:path>
              </a:pathLst>
            </a:custGeom>
            <a:no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860" name="Google Shape;3860;p59"/>
            <p:cNvSpPr/>
            <p:nvPr/>
          </p:nvSpPr>
          <p:spPr>
            <a:xfrm>
              <a:off x="727975" y="3282500"/>
              <a:ext cx="25225" cy="159700"/>
            </a:xfrm>
            <a:custGeom>
              <a:avLst/>
              <a:gdLst/>
              <a:ahLst/>
              <a:cxnLst/>
              <a:rect l="l" t="t" r="r" b="b"/>
              <a:pathLst>
                <a:path w="1009" h="6388" extrusionOk="0">
                  <a:moveTo>
                    <a:pt x="0" y="6244"/>
                  </a:moveTo>
                  <a:lnTo>
                    <a:pt x="0" y="6244"/>
                  </a:lnTo>
                  <a:lnTo>
                    <a:pt x="673" y="6388"/>
                  </a:lnTo>
                  <a:lnTo>
                    <a:pt x="673" y="6388"/>
                  </a:lnTo>
                  <a:lnTo>
                    <a:pt x="0" y="6244"/>
                  </a:lnTo>
                  <a:close/>
                  <a:moveTo>
                    <a:pt x="961" y="0"/>
                  </a:moveTo>
                  <a:lnTo>
                    <a:pt x="961" y="0"/>
                  </a:lnTo>
                  <a:lnTo>
                    <a:pt x="529" y="48"/>
                  </a:lnTo>
                  <a:lnTo>
                    <a:pt x="529" y="48"/>
                  </a:lnTo>
                  <a:lnTo>
                    <a:pt x="529" y="48"/>
                  </a:lnTo>
                  <a:lnTo>
                    <a:pt x="961" y="0"/>
                  </a:lnTo>
                  <a:close/>
                  <a:moveTo>
                    <a:pt x="1009" y="0"/>
                  </a:moveTo>
                  <a:lnTo>
                    <a:pt x="1009" y="0"/>
                  </a:lnTo>
                  <a:lnTo>
                    <a:pt x="961" y="0"/>
                  </a:lnTo>
                  <a:lnTo>
                    <a:pt x="961" y="0"/>
                  </a:lnTo>
                  <a:lnTo>
                    <a:pt x="1009" y="0"/>
                  </a:lnTo>
                  <a:close/>
                  <a:moveTo>
                    <a:pt x="1009" y="0"/>
                  </a:moveTo>
                  <a:lnTo>
                    <a:pt x="1009" y="0"/>
                  </a:lnTo>
                  <a:lnTo>
                    <a:pt x="1009" y="0"/>
                  </a:lnTo>
                  <a:lnTo>
                    <a:pt x="1009" y="0"/>
                  </a:lnTo>
                  <a:lnTo>
                    <a:pt x="1009" y="0"/>
                  </a:lnTo>
                  <a:close/>
                  <a:moveTo>
                    <a:pt x="1009" y="0"/>
                  </a:moveTo>
                  <a:lnTo>
                    <a:pt x="1009" y="0"/>
                  </a:lnTo>
                  <a:lnTo>
                    <a:pt x="1009" y="0"/>
                  </a:lnTo>
                  <a:lnTo>
                    <a:pt x="1009" y="0"/>
                  </a:lnTo>
                  <a:lnTo>
                    <a:pt x="1009" y="0"/>
                  </a:lnTo>
                  <a:close/>
                </a:path>
              </a:pathLst>
            </a:custGeom>
            <a:solidFill>
              <a:srgbClr val="D8DFE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861" name="Google Shape;3861;p59"/>
            <p:cNvSpPr/>
            <p:nvPr/>
          </p:nvSpPr>
          <p:spPr>
            <a:xfrm>
              <a:off x="727975" y="3438575"/>
              <a:ext cx="16825" cy="3625"/>
            </a:xfrm>
            <a:custGeom>
              <a:avLst/>
              <a:gdLst/>
              <a:ahLst/>
              <a:cxnLst/>
              <a:rect l="l" t="t" r="r" b="b"/>
              <a:pathLst>
                <a:path w="673" h="145" fill="none" extrusionOk="0">
                  <a:moveTo>
                    <a:pt x="0" y="1"/>
                  </a:moveTo>
                  <a:lnTo>
                    <a:pt x="0" y="1"/>
                  </a:lnTo>
                  <a:lnTo>
                    <a:pt x="673" y="145"/>
                  </a:lnTo>
                  <a:lnTo>
                    <a:pt x="673" y="145"/>
                  </a:lnTo>
                  <a:lnTo>
                    <a:pt x="0" y="1"/>
                  </a:lnTo>
                </a:path>
              </a:pathLst>
            </a:custGeom>
            <a:no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862" name="Google Shape;3862;p59"/>
            <p:cNvSpPr/>
            <p:nvPr/>
          </p:nvSpPr>
          <p:spPr>
            <a:xfrm>
              <a:off x="741175" y="3282500"/>
              <a:ext cx="10825" cy="1225"/>
            </a:xfrm>
            <a:custGeom>
              <a:avLst/>
              <a:gdLst/>
              <a:ahLst/>
              <a:cxnLst/>
              <a:rect l="l" t="t" r="r" b="b"/>
              <a:pathLst>
                <a:path w="433" h="49" fill="none" extrusionOk="0">
                  <a:moveTo>
                    <a:pt x="433" y="0"/>
                  </a:moveTo>
                  <a:lnTo>
                    <a:pt x="433" y="0"/>
                  </a:lnTo>
                  <a:lnTo>
                    <a:pt x="1" y="48"/>
                  </a:lnTo>
                  <a:lnTo>
                    <a:pt x="1" y="48"/>
                  </a:lnTo>
                  <a:lnTo>
                    <a:pt x="1" y="48"/>
                  </a:lnTo>
                  <a:lnTo>
                    <a:pt x="433" y="0"/>
                  </a:lnTo>
                </a:path>
              </a:pathLst>
            </a:custGeom>
            <a:no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863" name="Google Shape;3863;p59"/>
            <p:cNvSpPr/>
            <p:nvPr/>
          </p:nvSpPr>
          <p:spPr>
            <a:xfrm>
              <a:off x="751975" y="3282500"/>
              <a:ext cx="1225" cy="25"/>
            </a:xfrm>
            <a:custGeom>
              <a:avLst/>
              <a:gdLst/>
              <a:ahLst/>
              <a:cxnLst/>
              <a:rect l="l" t="t" r="r" b="b"/>
              <a:pathLst>
                <a:path w="49" h="1" fill="none" extrusionOk="0">
                  <a:moveTo>
                    <a:pt x="49" y="0"/>
                  </a:moveTo>
                  <a:lnTo>
                    <a:pt x="49" y="0"/>
                  </a:lnTo>
                  <a:lnTo>
                    <a:pt x="1" y="0"/>
                  </a:lnTo>
                  <a:lnTo>
                    <a:pt x="1" y="0"/>
                  </a:lnTo>
                  <a:lnTo>
                    <a:pt x="49" y="0"/>
                  </a:lnTo>
                </a:path>
              </a:pathLst>
            </a:custGeom>
            <a:no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864" name="Google Shape;3864;p59"/>
            <p:cNvSpPr/>
            <p:nvPr/>
          </p:nvSpPr>
          <p:spPr>
            <a:xfrm>
              <a:off x="753175" y="3282500"/>
              <a:ext cx="25" cy="25"/>
            </a:xfrm>
            <a:custGeom>
              <a:avLst/>
              <a:gdLst/>
              <a:ahLst/>
              <a:cxnLst/>
              <a:rect l="l" t="t" r="r" b="b"/>
              <a:pathLst>
                <a:path w="1" h="1" fill="none" extrusionOk="0">
                  <a:moveTo>
                    <a:pt x="1" y="0"/>
                  </a:moveTo>
                  <a:lnTo>
                    <a:pt x="1" y="0"/>
                  </a:lnTo>
                  <a:lnTo>
                    <a:pt x="1" y="0"/>
                  </a:lnTo>
                  <a:lnTo>
                    <a:pt x="1" y="0"/>
                  </a:lnTo>
                  <a:lnTo>
                    <a:pt x="1" y="0"/>
                  </a:lnTo>
                </a:path>
              </a:pathLst>
            </a:custGeom>
            <a:no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865" name="Google Shape;3865;p59"/>
            <p:cNvSpPr/>
            <p:nvPr/>
          </p:nvSpPr>
          <p:spPr>
            <a:xfrm>
              <a:off x="753175" y="3282500"/>
              <a:ext cx="25" cy="25"/>
            </a:xfrm>
            <a:custGeom>
              <a:avLst/>
              <a:gdLst/>
              <a:ahLst/>
              <a:cxnLst/>
              <a:rect l="l" t="t" r="r" b="b"/>
              <a:pathLst>
                <a:path w="1" h="1" fill="none" extrusionOk="0">
                  <a:moveTo>
                    <a:pt x="1" y="0"/>
                  </a:moveTo>
                  <a:lnTo>
                    <a:pt x="1" y="0"/>
                  </a:lnTo>
                  <a:lnTo>
                    <a:pt x="1" y="0"/>
                  </a:lnTo>
                  <a:lnTo>
                    <a:pt x="1" y="0"/>
                  </a:lnTo>
                  <a:lnTo>
                    <a:pt x="1" y="0"/>
                  </a:lnTo>
                </a:path>
              </a:pathLst>
            </a:custGeom>
            <a:no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866" name="Google Shape;3866;p59"/>
            <p:cNvSpPr/>
            <p:nvPr/>
          </p:nvSpPr>
          <p:spPr>
            <a:xfrm>
              <a:off x="727975" y="3282500"/>
              <a:ext cx="37250" cy="159700"/>
            </a:xfrm>
            <a:custGeom>
              <a:avLst/>
              <a:gdLst/>
              <a:ahLst/>
              <a:cxnLst/>
              <a:rect l="l" t="t" r="r" b="b"/>
              <a:pathLst>
                <a:path w="1490" h="6388" extrusionOk="0">
                  <a:moveTo>
                    <a:pt x="961" y="0"/>
                  </a:moveTo>
                  <a:lnTo>
                    <a:pt x="529" y="48"/>
                  </a:lnTo>
                  <a:lnTo>
                    <a:pt x="433" y="481"/>
                  </a:lnTo>
                  <a:lnTo>
                    <a:pt x="336" y="1057"/>
                  </a:lnTo>
                  <a:lnTo>
                    <a:pt x="144" y="2546"/>
                  </a:lnTo>
                  <a:lnTo>
                    <a:pt x="48" y="4275"/>
                  </a:lnTo>
                  <a:lnTo>
                    <a:pt x="0" y="6244"/>
                  </a:lnTo>
                  <a:lnTo>
                    <a:pt x="673" y="6388"/>
                  </a:lnTo>
                  <a:lnTo>
                    <a:pt x="817" y="4131"/>
                  </a:lnTo>
                  <a:lnTo>
                    <a:pt x="913" y="3170"/>
                  </a:lnTo>
                  <a:lnTo>
                    <a:pt x="1009" y="2306"/>
                  </a:lnTo>
                  <a:lnTo>
                    <a:pt x="961" y="2306"/>
                  </a:lnTo>
                  <a:lnTo>
                    <a:pt x="913" y="2017"/>
                  </a:lnTo>
                  <a:lnTo>
                    <a:pt x="913" y="1729"/>
                  </a:lnTo>
                  <a:lnTo>
                    <a:pt x="913" y="1441"/>
                  </a:lnTo>
                  <a:lnTo>
                    <a:pt x="1009" y="1105"/>
                  </a:lnTo>
                  <a:lnTo>
                    <a:pt x="1249" y="529"/>
                  </a:lnTo>
                  <a:lnTo>
                    <a:pt x="1489" y="0"/>
                  </a:lnTo>
                  <a:close/>
                </a:path>
              </a:pathLst>
            </a:custGeom>
            <a:solidFill>
              <a:srgbClr val="6D9ACA"/>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867" name="Google Shape;3867;p59"/>
            <p:cNvSpPr/>
            <p:nvPr/>
          </p:nvSpPr>
          <p:spPr>
            <a:xfrm>
              <a:off x="727975" y="3282500"/>
              <a:ext cx="37250" cy="159700"/>
            </a:xfrm>
            <a:custGeom>
              <a:avLst/>
              <a:gdLst/>
              <a:ahLst/>
              <a:cxnLst/>
              <a:rect l="l" t="t" r="r" b="b"/>
              <a:pathLst>
                <a:path w="1490" h="6388" fill="none" extrusionOk="0">
                  <a:moveTo>
                    <a:pt x="1489" y="0"/>
                  </a:moveTo>
                  <a:lnTo>
                    <a:pt x="1489" y="0"/>
                  </a:lnTo>
                  <a:lnTo>
                    <a:pt x="1009" y="0"/>
                  </a:lnTo>
                  <a:lnTo>
                    <a:pt x="1009" y="0"/>
                  </a:lnTo>
                  <a:lnTo>
                    <a:pt x="1009" y="0"/>
                  </a:lnTo>
                  <a:lnTo>
                    <a:pt x="1009" y="0"/>
                  </a:lnTo>
                  <a:lnTo>
                    <a:pt x="1009" y="0"/>
                  </a:lnTo>
                  <a:lnTo>
                    <a:pt x="1009" y="0"/>
                  </a:lnTo>
                  <a:lnTo>
                    <a:pt x="1009" y="0"/>
                  </a:lnTo>
                  <a:lnTo>
                    <a:pt x="1009" y="0"/>
                  </a:lnTo>
                  <a:lnTo>
                    <a:pt x="1009" y="0"/>
                  </a:lnTo>
                  <a:lnTo>
                    <a:pt x="1009" y="0"/>
                  </a:lnTo>
                  <a:lnTo>
                    <a:pt x="961" y="0"/>
                  </a:lnTo>
                  <a:lnTo>
                    <a:pt x="961" y="0"/>
                  </a:lnTo>
                  <a:lnTo>
                    <a:pt x="961" y="0"/>
                  </a:lnTo>
                  <a:lnTo>
                    <a:pt x="961" y="0"/>
                  </a:lnTo>
                  <a:lnTo>
                    <a:pt x="529" y="48"/>
                  </a:lnTo>
                  <a:lnTo>
                    <a:pt x="529" y="48"/>
                  </a:lnTo>
                  <a:lnTo>
                    <a:pt x="433" y="481"/>
                  </a:lnTo>
                  <a:lnTo>
                    <a:pt x="336" y="1057"/>
                  </a:lnTo>
                  <a:lnTo>
                    <a:pt x="144" y="2546"/>
                  </a:lnTo>
                  <a:lnTo>
                    <a:pt x="48" y="4275"/>
                  </a:lnTo>
                  <a:lnTo>
                    <a:pt x="0" y="6244"/>
                  </a:lnTo>
                  <a:lnTo>
                    <a:pt x="673" y="6388"/>
                  </a:lnTo>
                  <a:lnTo>
                    <a:pt x="673" y="6388"/>
                  </a:lnTo>
                  <a:lnTo>
                    <a:pt x="817" y="4131"/>
                  </a:lnTo>
                  <a:lnTo>
                    <a:pt x="913" y="3170"/>
                  </a:lnTo>
                  <a:lnTo>
                    <a:pt x="1009" y="2306"/>
                  </a:lnTo>
                  <a:lnTo>
                    <a:pt x="1009" y="2306"/>
                  </a:lnTo>
                  <a:lnTo>
                    <a:pt x="961" y="2306"/>
                  </a:lnTo>
                  <a:lnTo>
                    <a:pt x="961" y="2306"/>
                  </a:lnTo>
                  <a:lnTo>
                    <a:pt x="913" y="2017"/>
                  </a:lnTo>
                  <a:lnTo>
                    <a:pt x="913" y="1729"/>
                  </a:lnTo>
                  <a:lnTo>
                    <a:pt x="913" y="1441"/>
                  </a:lnTo>
                  <a:lnTo>
                    <a:pt x="1009" y="1105"/>
                  </a:lnTo>
                  <a:lnTo>
                    <a:pt x="1249" y="529"/>
                  </a:lnTo>
                  <a:lnTo>
                    <a:pt x="1489" y="0"/>
                  </a:lnTo>
                </a:path>
              </a:pathLst>
            </a:custGeom>
            <a:no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868" name="Google Shape;3868;p59"/>
            <p:cNvSpPr/>
            <p:nvPr/>
          </p:nvSpPr>
          <p:spPr>
            <a:xfrm>
              <a:off x="307750" y="3044775"/>
              <a:ext cx="140500" cy="148900"/>
            </a:xfrm>
            <a:custGeom>
              <a:avLst/>
              <a:gdLst/>
              <a:ahLst/>
              <a:cxnLst/>
              <a:rect l="l" t="t" r="r" b="b"/>
              <a:pathLst>
                <a:path w="5620" h="5956" extrusionOk="0">
                  <a:moveTo>
                    <a:pt x="1921" y="0"/>
                  </a:moveTo>
                  <a:lnTo>
                    <a:pt x="1873" y="48"/>
                  </a:lnTo>
                  <a:lnTo>
                    <a:pt x="1873" y="241"/>
                  </a:lnTo>
                  <a:lnTo>
                    <a:pt x="1969" y="529"/>
                  </a:lnTo>
                  <a:lnTo>
                    <a:pt x="2114" y="817"/>
                  </a:lnTo>
                  <a:lnTo>
                    <a:pt x="2306" y="1153"/>
                  </a:lnTo>
                  <a:lnTo>
                    <a:pt x="2690" y="1777"/>
                  </a:lnTo>
                  <a:lnTo>
                    <a:pt x="2930" y="2162"/>
                  </a:lnTo>
                  <a:lnTo>
                    <a:pt x="2930" y="2162"/>
                  </a:lnTo>
                  <a:lnTo>
                    <a:pt x="2450" y="1777"/>
                  </a:lnTo>
                  <a:lnTo>
                    <a:pt x="1729" y="1249"/>
                  </a:lnTo>
                  <a:lnTo>
                    <a:pt x="1345" y="1009"/>
                  </a:lnTo>
                  <a:lnTo>
                    <a:pt x="1009" y="865"/>
                  </a:lnTo>
                  <a:lnTo>
                    <a:pt x="769" y="769"/>
                  </a:lnTo>
                  <a:lnTo>
                    <a:pt x="673" y="817"/>
                  </a:lnTo>
                  <a:lnTo>
                    <a:pt x="625" y="865"/>
                  </a:lnTo>
                  <a:lnTo>
                    <a:pt x="625" y="1009"/>
                  </a:lnTo>
                  <a:lnTo>
                    <a:pt x="625" y="1105"/>
                  </a:lnTo>
                  <a:lnTo>
                    <a:pt x="769" y="1441"/>
                  </a:lnTo>
                  <a:lnTo>
                    <a:pt x="1009" y="1777"/>
                  </a:lnTo>
                  <a:lnTo>
                    <a:pt x="1297" y="2114"/>
                  </a:lnTo>
                  <a:lnTo>
                    <a:pt x="1825" y="2690"/>
                  </a:lnTo>
                  <a:lnTo>
                    <a:pt x="2066" y="2978"/>
                  </a:lnTo>
                  <a:lnTo>
                    <a:pt x="1777" y="2786"/>
                  </a:lnTo>
                  <a:lnTo>
                    <a:pt x="1105" y="2402"/>
                  </a:lnTo>
                  <a:lnTo>
                    <a:pt x="721" y="2210"/>
                  </a:lnTo>
                  <a:lnTo>
                    <a:pt x="385" y="2114"/>
                  </a:lnTo>
                  <a:lnTo>
                    <a:pt x="145" y="2066"/>
                  </a:lnTo>
                  <a:lnTo>
                    <a:pt x="97" y="2114"/>
                  </a:lnTo>
                  <a:lnTo>
                    <a:pt x="48" y="2162"/>
                  </a:lnTo>
                  <a:lnTo>
                    <a:pt x="48" y="2258"/>
                  </a:lnTo>
                  <a:lnTo>
                    <a:pt x="97" y="2354"/>
                  </a:lnTo>
                  <a:lnTo>
                    <a:pt x="241" y="2546"/>
                  </a:lnTo>
                  <a:lnTo>
                    <a:pt x="481" y="2738"/>
                  </a:lnTo>
                  <a:lnTo>
                    <a:pt x="769" y="2978"/>
                  </a:lnTo>
                  <a:lnTo>
                    <a:pt x="1345" y="3362"/>
                  </a:lnTo>
                  <a:lnTo>
                    <a:pt x="1681" y="3602"/>
                  </a:lnTo>
                  <a:lnTo>
                    <a:pt x="1681" y="3602"/>
                  </a:lnTo>
                  <a:lnTo>
                    <a:pt x="1297" y="3506"/>
                  </a:lnTo>
                  <a:lnTo>
                    <a:pt x="769" y="3410"/>
                  </a:lnTo>
                  <a:lnTo>
                    <a:pt x="241" y="3410"/>
                  </a:lnTo>
                  <a:lnTo>
                    <a:pt x="48" y="3458"/>
                  </a:lnTo>
                  <a:lnTo>
                    <a:pt x="0" y="3506"/>
                  </a:lnTo>
                  <a:lnTo>
                    <a:pt x="0" y="3554"/>
                  </a:lnTo>
                  <a:lnTo>
                    <a:pt x="0" y="3698"/>
                  </a:lnTo>
                  <a:lnTo>
                    <a:pt x="145" y="3794"/>
                  </a:lnTo>
                  <a:lnTo>
                    <a:pt x="529" y="4035"/>
                  </a:lnTo>
                  <a:lnTo>
                    <a:pt x="1057" y="4275"/>
                  </a:lnTo>
                  <a:lnTo>
                    <a:pt x="1585" y="4515"/>
                  </a:lnTo>
                  <a:lnTo>
                    <a:pt x="1633" y="4755"/>
                  </a:lnTo>
                  <a:lnTo>
                    <a:pt x="1729" y="4995"/>
                  </a:lnTo>
                  <a:lnTo>
                    <a:pt x="1873" y="5187"/>
                  </a:lnTo>
                  <a:lnTo>
                    <a:pt x="2066" y="5427"/>
                  </a:lnTo>
                  <a:lnTo>
                    <a:pt x="2354" y="5619"/>
                  </a:lnTo>
                  <a:lnTo>
                    <a:pt x="2642" y="5811"/>
                  </a:lnTo>
                  <a:lnTo>
                    <a:pt x="2930" y="5908"/>
                  </a:lnTo>
                  <a:lnTo>
                    <a:pt x="3266" y="5956"/>
                  </a:lnTo>
                  <a:lnTo>
                    <a:pt x="3602" y="5908"/>
                  </a:lnTo>
                  <a:lnTo>
                    <a:pt x="3939" y="5811"/>
                  </a:lnTo>
                  <a:lnTo>
                    <a:pt x="4227" y="5667"/>
                  </a:lnTo>
                  <a:lnTo>
                    <a:pt x="4515" y="5427"/>
                  </a:lnTo>
                  <a:lnTo>
                    <a:pt x="5139" y="4851"/>
                  </a:lnTo>
                  <a:lnTo>
                    <a:pt x="5331" y="4611"/>
                  </a:lnTo>
                  <a:lnTo>
                    <a:pt x="5475" y="4323"/>
                  </a:lnTo>
                  <a:lnTo>
                    <a:pt x="5571" y="4035"/>
                  </a:lnTo>
                  <a:lnTo>
                    <a:pt x="5619" y="3746"/>
                  </a:lnTo>
                  <a:lnTo>
                    <a:pt x="5619" y="3458"/>
                  </a:lnTo>
                  <a:lnTo>
                    <a:pt x="5571" y="3170"/>
                  </a:lnTo>
                  <a:lnTo>
                    <a:pt x="5475" y="2882"/>
                  </a:lnTo>
                  <a:lnTo>
                    <a:pt x="5331" y="2642"/>
                  </a:lnTo>
                  <a:lnTo>
                    <a:pt x="5283" y="2017"/>
                  </a:lnTo>
                  <a:lnTo>
                    <a:pt x="5139" y="1201"/>
                  </a:lnTo>
                  <a:lnTo>
                    <a:pt x="5091" y="817"/>
                  </a:lnTo>
                  <a:lnTo>
                    <a:pt x="4947" y="481"/>
                  </a:lnTo>
                  <a:lnTo>
                    <a:pt x="4803" y="289"/>
                  </a:lnTo>
                  <a:lnTo>
                    <a:pt x="4755" y="241"/>
                  </a:lnTo>
                  <a:lnTo>
                    <a:pt x="4659" y="289"/>
                  </a:lnTo>
                  <a:lnTo>
                    <a:pt x="4515" y="337"/>
                  </a:lnTo>
                  <a:lnTo>
                    <a:pt x="4419" y="529"/>
                  </a:lnTo>
                  <a:lnTo>
                    <a:pt x="4323" y="721"/>
                  </a:lnTo>
                  <a:lnTo>
                    <a:pt x="4275" y="961"/>
                  </a:lnTo>
                  <a:lnTo>
                    <a:pt x="4227" y="1441"/>
                  </a:lnTo>
                  <a:lnTo>
                    <a:pt x="4275" y="1873"/>
                  </a:lnTo>
                  <a:lnTo>
                    <a:pt x="3794" y="1873"/>
                  </a:lnTo>
                  <a:lnTo>
                    <a:pt x="3314" y="1297"/>
                  </a:lnTo>
                  <a:lnTo>
                    <a:pt x="2738" y="625"/>
                  </a:lnTo>
                  <a:lnTo>
                    <a:pt x="2450" y="289"/>
                  </a:lnTo>
                  <a:lnTo>
                    <a:pt x="2162" y="96"/>
                  </a:lnTo>
                  <a:lnTo>
                    <a:pt x="1969" y="0"/>
                  </a:lnTo>
                  <a:close/>
                </a:path>
              </a:pathLst>
            </a:custGeom>
            <a:solidFill>
              <a:srgbClr val="D3641A"/>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869" name="Google Shape;3869;p59"/>
            <p:cNvSpPr/>
            <p:nvPr/>
          </p:nvSpPr>
          <p:spPr>
            <a:xfrm>
              <a:off x="307750" y="3044775"/>
              <a:ext cx="140500" cy="148900"/>
            </a:xfrm>
            <a:custGeom>
              <a:avLst/>
              <a:gdLst/>
              <a:ahLst/>
              <a:cxnLst/>
              <a:rect l="l" t="t" r="r" b="b"/>
              <a:pathLst>
                <a:path w="5620" h="5956" fill="none" extrusionOk="0">
                  <a:moveTo>
                    <a:pt x="0" y="3554"/>
                  </a:moveTo>
                  <a:lnTo>
                    <a:pt x="0" y="3554"/>
                  </a:lnTo>
                  <a:lnTo>
                    <a:pt x="0" y="3506"/>
                  </a:lnTo>
                  <a:lnTo>
                    <a:pt x="48" y="3458"/>
                  </a:lnTo>
                  <a:lnTo>
                    <a:pt x="241" y="3410"/>
                  </a:lnTo>
                  <a:lnTo>
                    <a:pt x="481" y="3410"/>
                  </a:lnTo>
                  <a:lnTo>
                    <a:pt x="769" y="3410"/>
                  </a:lnTo>
                  <a:lnTo>
                    <a:pt x="1297" y="3506"/>
                  </a:lnTo>
                  <a:lnTo>
                    <a:pt x="1681" y="3602"/>
                  </a:lnTo>
                  <a:lnTo>
                    <a:pt x="1681" y="3602"/>
                  </a:lnTo>
                  <a:lnTo>
                    <a:pt x="1681" y="3602"/>
                  </a:lnTo>
                  <a:lnTo>
                    <a:pt x="1345" y="3362"/>
                  </a:lnTo>
                  <a:lnTo>
                    <a:pt x="769" y="2978"/>
                  </a:lnTo>
                  <a:lnTo>
                    <a:pt x="481" y="2738"/>
                  </a:lnTo>
                  <a:lnTo>
                    <a:pt x="241" y="2546"/>
                  </a:lnTo>
                  <a:lnTo>
                    <a:pt x="97" y="2354"/>
                  </a:lnTo>
                  <a:lnTo>
                    <a:pt x="48" y="2258"/>
                  </a:lnTo>
                  <a:lnTo>
                    <a:pt x="48" y="2162"/>
                  </a:lnTo>
                  <a:lnTo>
                    <a:pt x="48" y="2162"/>
                  </a:lnTo>
                  <a:lnTo>
                    <a:pt x="97" y="2114"/>
                  </a:lnTo>
                  <a:lnTo>
                    <a:pt x="145" y="2066"/>
                  </a:lnTo>
                  <a:lnTo>
                    <a:pt x="385" y="2114"/>
                  </a:lnTo>
                  <a:lnTo>
                    <a:pt x="721" y="2210"/>
                  </a:lnTo>
                  <a:lnTo>
                    <a:pt x="1105" y="2402"/>
                  </a:lnTo>
                  <a:lnTo>
                    <a:pt x="1777" y="2786"/>
                  </a:lnTo>
                  <a:lnTo>
                    <a:pt x="2066" y="2978"/>
                  </a:lnTo>
                  <a:lnTo>
                    <a:pt x="2066" y="2978"/>
                  </a:lnTo>
                  <a:lnTo>
                    <a:pt x="1825" y="2690"/>
                  </a:lnTo>
                  <a:lnTo>
                    <a:pt x="1297" y="2114"/>
                  </a:lnTo>
                  <a:lnTo>
                    <a:pt x="1009" y="1777"/>
                  </a:lnTo>
                  <a:lnTo>
                    <a:pt x="769" y="1441"/>
                  </a:lnTo>
                  <a:lnTo>
                    <a:pt x="625" y="1105"/>
                  </a:lnTo>
                  <a:lnTo>
                    <a:pt x="625" y="1009"/>
                  </a:lnTo>
                  <a:lnTo>
                    <a:pt x="625" y="865"/>
                  </a:lnTo>
                  <a:lnTo>
                    <a:pt x="625" y="865"/>
                  </a:lnTo>
                  <a:lnTo>
                    <a:pt x="673" y="817"/>
                  </a:lnTo>
                  <a:lnTo>
                    <a:pt x="769" y="769"/>
                  </a:lnTo>
                  <a:lnTo>
                    <a:pt x="1009" y="865"/>
                  </a:lnTo>
                  <a:lnTo>
                    <a:pt x="1345" y="1009"/>
                  </a:lnTo>
                  <a:lnTo>
                    <a:pt x="1729" y="1249"/>
                  </a:lnTo>
                  <a:lnTo>
                    <a:pt x="2450" y="1777"/>
                  </a:lnTo>
                  <a:lnTo>
                    <a:pt x="2930" y="2162"/>
                  </a:lnTo>
                  <a:lnTo>
                    <a:pt x="2930" y="2162"/>
                  </a:lnTo>
                  <a:lnTo>
                    <a:pt x="2930" y="2162"/>
                  </a:lnTo>
                  <a:lnTo>
                    <a:pt x="2690" y="1777"/>
                  </a:lnTo>
                  <a:lnTo>
                    <a:pt x="2306" y="1153"/>
                  </a:lnTo>
                  <a:lnTo>
                    <a:pt x="2114" y="817"/>
                  </a:lnTo>
                  <a:lnTo>
                    <a:pt x="1969" y="529"/>
                  </a:lnTo>
                  <a:lnTo>
                    <a:pt x="1873" y="241"/>
                  </a:lnTo>
                  <a:lnTo>
                    <a:pt x="1873" y="48"/>
                  </a:lnTo>
                  <a:lnTo>
                    <a:pt x="1873" y="48"/>
                  </a:lnTo>
                  <a:lnTo>
                    <a:pt x="1921" y="0"/>
                  </a:lnTo>
                  <a:lnTo>
                    <a:pt x="1969" y="0"/>
                  </a:lnTo>
                  <a:lnTo>
                    <a:pt x="2162" y="96"/>
                  </a:lnTo>
                  <a:lnTo>
                    <a:pt x="2450" y="289"/>
                  </a:lnTo>
                  <a:lnTo>
                    <a:pt x="2738" y="625"/>
                  </a:lnTo>
                  <a:lnTo>
                    <a:pt x="3314" y="1297"/>
                  </a:lnTo>
                  <a:lnTo>
                    <a:pt x="3794" y="1873"/>
                  </a:lnTo>
                  <a:lnTo>
                    <a:pt x="3794" y="1873"/>
                  </a:lnTo>
                  <a:lnTo>
                    <a:pt x="4035" y="1873"/>
                  </a:lnTo>
                  <a:lnTo>
                    <a:pt x="4275" y="1873"/>
                  </a:lnTo>
                  <a:lnTo>
                    <a:pt x="4275" y="1873"/>
                  </a:lnTo>
                  <a:lnTo>
                    <a:pt x="4227" y="1441"/>
                  </a:lnTo>
                  <a:lnTo>
                    <a:pt x="4275" y="961"/>
                  </a:lnTo>
                  <a:lnTo>
                    <a:pt x="4323" y="721"/>
                  </a:lnTo>
                  <a:lnTo>
                    <a:pt x="4419" y="529"/>
                  </a:lnTo>
                  <a:lnTo>
                    <a:pt x="4515" y="337"/>
                  </a:lnTo>
                  <a:lnTo>
                    <a:pt x="4659" y="289"/>
                  </a:lnTo>
                  <a:lnTo>
                    <a:pt x="4659" y="289"/>
                  </a:lnTo>
                  <a:lnTo>
                    <a:pt x="4755" y="241"/>
                  </a:lnTo>
                  <a:lnTo>
                    <a:pt x="4803" y="289"/>
                  </a:lnTo>
                  <a:lnTo>
                    <a:pt x="4947" y="481"/>
                  </a:lnTo>
                  <a:lnTo>
                    <a:pt x="5091" y="817"/>
                  </a:lnTo>
                  <a:lnTo>
                    <a:pt x="5139" y="1201"/>
                  </a:lnTo>
                  <a:lnTo>
                    <a:pt x="5283" y="2017"/>
                  </a:lnTo>
                  <a:lnTo>
                    <a:pt x="5331" y="2642"/>
                  </a:lnTo>
                  <a:lnTo>
                    <a:pt x="5331" y="2642"/>
                  </a:lnTo>
                  <a:lnTo>
                    <a:pt x="5475" y="2882"/>
                  </a:lnTo>
                  <a:lnTo>
                    <a:pt x="5571" y="3170"/>
                  </a:lnTo>
                  <a:lnTo>
                    <a:pt x="5619" y="3458"/>
                  </a:lnTo>
                  <a:lnTo>
                    <a:pt x="5619" y="3746"/>
                  </a:lnTo>
                  <a:lnTo>
                    <a:pt x="5571" y="4035"/>
                  </a:lnTo>
                  <a:lnTo>
                    <a:pt x="5475" y="4323"/>
                  </a:lnTo>
                  <a:lnTo>
                    <a:pt x="5331" y="4611"/>
                  </a:lnTo>
                  <a:lnTo>
                    <a:pt x="5139" y="4851"/>
                  </a:lnTo>
                  <a:lnTo>
                    <a:pt x="4515" y="5427"/>
                  </a:lnTo>
                  <a:lnTo>
                    <a:pt x="4515" y="5427"/>
                  </a:lnTo>
                  <a:lnTo>
                    <a:pt x="4227" y="5667"/>
                  </a:lnTo>
                  <a:lnTo>
                    <a:pt x="3939" y="5811"/>
                  </a:lnTo>
                  <a:lnTo>
                    <a:pt x="3602" y="5908"/>
                  </a:lnTo>
                  <a:lnTo>
                    <a:pt x="3266" y="5956"/>
                  </a:lnTo>
                  <a:lnTo>
                    <a:pt x="2930" y="5908"/>
                  </a:lnTo>
                  <a:lnTo>
                    <a:pt x="2642" y="5811"/>
                  </a:lnTo>
                  <a:lnTo>
                    <a:pt x="2354" y="5619"/>
                  </a:lnTo>
                  <a:lnTo>
                    <a:pt x="2066" y="5427"/>
                  </a:lnTo>
                  <a:lnTo>
                    <a:pt x="2066" y="5427"/>
                  </a:lnTo>
                  <a:lnTo>
                    <a:pt x="1873" y="5187"/>
                  </a:lnTo>
                  <a:lnTo>
                    <a:pt x="1729" y="4995"/>
                  </a:lnTo>
                  <a:lnTo>
                    <a:pt x="1633" y="4755"/>
                  </a:lnTo>
                  <a:lnTo>
                    <a:pt x="1585" y="4515"/>
                  </a:lnTo>
                  <a:lnTo>
                    <a:pt x="1585" y="4515"/>
                  </a:lnTo>
                  <a:lnTo>
                    <a:pt x="1057" y="4275"/>
                  </a:lnTo>
                  <a:lnTo>
                    <a:pt x="529" y="4035"/>
                  </a:lnTo>
                  <a:lnTo>
                    <a:pt x="145" y="3794"/>
                  </a:lnTo>
                  <a:lnTo>
                    <a:pt x="0" y="3698"/>
                  </a:lnTo>
                  <a:lnTo>
                    <a:pt x="0" y="3554"/>
                  </a:lnTo>
                </a:path>
              </a:pathLst>
            </a:custGeom>
            <a:no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870" name="Google Shape;3870;p59"/>
            <p:cNvSpPr/>
            <p:nvPr/>
          </p:nvSpPr>
          <p:spPr>
            <a:xfrm>
              <a:off x="353375" y="3092800"/>
              <a:ext cx="40850" cy="70850"/>
            </a:xfrm>
            <a:custGeom>
              <a:avLst/>
              <a:gdLst/>
              <a:ahLst/>
              <a:cxnLst/>
              <a:rect l="l" t="t" r="r" b="b"/>
              <a:pathLst>
                <a:path w="1634" h="2834" extrusionOk="0">
                  <a:moveTo>
                    <a:pt x="1633" y="0"/>
                  </a:moveTo>
                  <a:lnTo>
                    <a:pt x="1345" y="193"/>
                  </a:lnTo>
                  <a:lnTo>
                    <a:pt x="1009" y="385"/>
                  </a:lnTo>
                  <a:lnTo>
                    <a:pt x="673" y="721"/>
                  </a:lnTo>
                  <a:lnTo>
                    <a:pt x="385" y="1105"/>
                  </a:lnTo>
                  <a:lnTo>
                    <a:pt x="241" y="1345"/>
                  </a:lnTo>
                  <a:lnTo>
                    <a:pt x="144" y="1633"/>
                  </a:lnTo>
                  <a:lnTo>
                    <a:pt x="48" y="1873"/>
                  </a:lnTo>
                  <a:lnTo>
                    <a:pt x="0" y="2210"/>
                  </a:lnTo>
                  <a:lnTo>
                    <a:pt x="0" y="2498"/>
                  </a:lnTo>
                  <a:lnTo>
                    <a:pt x="48" y="2834"/>
                  </a:lnTo>
                  <a:lnTo>
                    <a:pt x="96" y="2594"/>
                  </a:lnTo>
                  <a:lnTo>
                    <a:pt x="193" y="2306"/>
                  </a:lnTo>
                  <a:lnTo>
                    <a:pt x="337" y="1921"/>
                  </a:lnTo>
                  <a:lnTo>
                    <a:pt x="529" y="1489"/>
                  </a:lnTo>
                  <a:lnTo>
                    <a:pt x="817" y="1009"/>
                  </a:lnTo>
                  <a:lnTo>
                    <a:pt x="1153" y="481"/>
                  </a:lnTo>
                  <a:lnTo>
                    <a:pt x="1633" y="0"/>
                  </a:lnTo>
                  <a:close/>
                </a:path>
              </a:pathLst>
            </a:custGeom>
            <a:solidFill>
              <a:srgbClr val="BF501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871" name="Google Shape;3871;p59"/>
            <p:cNvSpPr/>
            <p:nvPr/>
          </p:nvSpPr>
          <p:spPr>
            <a:xfrm>
              <a:off x="353375" y="3092800"/>
              <a:ext cx="40850" cy="70850"/>
            </a:xfrm>
            <a:custGeom>
              <a:avLst/>
              <a:gdLst/>
              <a:ahLst/>
              <a:cxnLst/>
              <a:rect l="l" t="t" r="r" b="b"/>
              <a:pathLst>
                <a:path w="1634" h="2834" fill="none" extrusionOk="0">
                  <a:moveTo>
                    <a:pt x="1633" y="0"/>
                  </a:moveTo>
                  <a:lnTo>
                    <a:pt x="1633" y="0"/>
                  </a:lnTo>
                  <a:lnTo>
                    <a:pt x="1345" y="193"/>
                  </a:lnTo>
                  <a:lnTo>
                    <a:pt x="1009" y="385"/>
                  </a:lnTo>
                  <a:lnTo>
                    <a:pt x="673" y="721"/>
                  </a:lnTo>
                  <a:lnTo>
                    <a:pt x="385" y="1105"/>
                  </a:lnTo>
                  <a:lnTo>
                    <a:pt x="241" y="1345"/>
                  </a:lnTo>
                  <a:lnTo>
                    <a:pt x="144" y="1633"/>
                  </a:lnTo>
                  <a:lnTo>
                    <a:pt x="48" y="1873"/>
                  </a:lnTo>
                  <a:lnTo>
                    <a:pt x="0" y="2210"/>
                  </a:lnTo>
                  <a:lnTo>
                    <a:pt x="0" y="2498"/>
                  </a:lnTo>
                  <a:lnTo>
                    <a:pt x="48" y="2834"/>
                  </a:lnTo>
                  <a:lnTo>
                    <a:pt x="48" y="2834"/>
                  </a:lnTo>
                  <a:lnTo>
                    <a:pt x="96" y="2594"/>
                  </a:lnTo>
                  <a:lnTo>
                    <a:pt x="193" y="2306"/>
                  </a:lnTo>
                  <a:lnTo>
                    <a:pt x="337" y="1921"/>
                  </a:lnTo>
                  <a:lnTo>
                    <a:pt x="529" y="1489"/>
                  </a:lnTo>
                  <a:lnTo>
                    <a:pt x="817" y="1009"/>
                  </a:lnTo>
                  <a:lnTo>
                    <a:pt x="1153" y="481"/>
                  </a:lnTo>
                  <a:lnTo>
                    <a:pt x="1633" y="0"/>
                  </a:lnTo>
                </a:path>
              </a:pathLst>
            </a:custGeom>
            <a:no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872" name="Google Shape;3872;p59"/>
            <p:cNvSpPr/>
            <p:nvPr/>
          </p:nvSpPr>
          <p:spPr>
            <a:xfrm>
              <a:off x="400200" y="3091600"/>
              <a:ext cx="14425" cy="51650"/>
            </a:xfrm>
            <a:custGeom>
              <a:avLst/>
              <a:gdLst/>
              <a:ahLst/>
              <a:cxnLst/>
              <a:rect l="l" t="t" r="r" b="b"/>
              <a:pathLst>
                <a:path w="577" h="2066" extrusionOk="0">
                  <a:moveTo>
                    <a:pt x="577" y="0"/>
                  </a:moveTo>
                  <a:lnTo>
                    <a:pt x="385" y="193"/>
                  </a:lnTo>
                  <a:lnTo>
                    <a:pt x="289" y="433"/>
                  </a:lnTo>
                  <a:lnTo>
                    <a:pt x="144" y="721"/>
                  </a:lnTo>
                  <a:lnTo>
                    <a:pt x="48" y="1057"/>
                  </a:lnTo>
                  <a:lnTo>
                    <a:pt x="0" y="1393"/>
                  </a:lnTo>
                  <a:lnTo>
                    <a:pt x="0" y="1585"/>
                  </a:lnTo>
                  <a:lnTo>
                    <a:pt x="48" y="1729"/>
                  </a:lnTo>
                  <a:lnTo>
                    <a:pt x="144" y="1921"/>
                  </a:lnTo>
                  <a:lnTo>
                    <a:pt x="241" y="2065"/>
                  </a:lnTo>
                  <a:lnTo>
                    <a:pt x="241" y="1873"/>
                  </a:lnTo>
                  <a:lnTo>
                    <a:pt x="241" y="1393"/>
                  </a:lnTo>
                  <a:lnTo>
                    <a:pt x="337" y="721"/>
                  </a:lnTo>
                  <a:lnTo>
                    <a:pt x="433" y="337"/>
                  </a:lnTo>
                  <a:lnTo>
                    <a:pt x="577" y="0"/>
                  </a:lnTo>
                  <a:close/>
                </a:path>
              </a:pathLst>
            </a:custGeom>
            <a:solidFill>
              <a:srgbClr val="BF501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873" name="Google Shape;3873;p59"/>
            <p:cNvSpPr/>
            <p:nvPr/>
          </p:nvSpPr>
          <p:spPr>
            <a:xfrm>
              <a:off x="400200" y="3091600"/>
              <a:ext cx="14425" cy="51650"/>
            </a:xfrm>
            <a:custGeom>
              <a:avLst/>
              <a:gdLst/>
              <a:ahLst/>
              <a:cxnLst/>
              <a:rect l="l" t="t" r="r" b="b"/>
              <a:pathLst>
                <a:path w="577" h="2066" fill="none" extrusionOk="0">
                  <a:moveTo>
                    <a:pt x="577" y="0"/>
                  </a:moveTo>
                  <a:lnTo>
                    <a:pt x="577" y="0"/>
                  </a:lnTo>
                  <a:lnTo>
                    <a:pt x="385" y="193"/>
                  </a:lnTo>
                  <a:lnTo>
                    <a:pt x="289" y="433"/>
                  </a:lnTo>
                  <a:lnTo>
                    <a:pt x="144" y="721"/>
                  </a:lnTo>
                  <a:lnTo>
                    <a:pt x="48" y="1057"/>
                  </a:lnTo>
                  <a:lnTo>
                    <a:pt x="0" y="1393"/>
                  </a:lnTo>
                  <a:lnTo>
                    <a:pt x="0" y="1585"/>
                  </a:lnTo>
                  <a:lnTo>
                    <a:pt x="48" y="1729"/>
                  </a:lnTo>
                  <a:lnTo>
                    <a:pt x="144" y="1921"/>
                  </a:lnTo>
                  <a:lnTo>
                    <a:pt x="241" y="2065"/>
                  </a:lnTo>
                  <a:lnTo>
                    <a:pt x="241" y="2065"/>
                  </a:lnTo>
                  <a:lnTo>
                    <a:pt x="241" y="1873"/>
                  </a:lnTo>
                  <a:lnTo>
                    <a:pt x="241" y="1393"/>
                  </a:lnTo>
                  <a:lnTo>
                    <a:pt x="337" y="721"/>
                  </a:lnTo>
                  <a:lnTo>
                    <a:pt x="433" y="337"/>
                  </a:lnTo>
                  <a:lnTo>
                    <a:pt x="577" y="0"/>
                  </a:lnTo>
                </a:path>
              </a:pathLst>
            </a:custGeom>
            <a:no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874" name="Google Shape;3874;p59"/>
            <p:cNvSpPr/>
            <p:nvPr/>
          </p:nvSpPr>
          <p:spPr>
            <a:xfrm>
              <a:off x="414600" y="3091600"/>
              <a:ext cx="25" cy="25"/>
            </a:xfrm>
            <a:custGeom>
              <a:avLst/>
              <a:gdLst/>
              <a:ahLst/>
              <a:cxnLst/>
              <a:rect l="l" t="t" r="r" b="b"/>
              <a:pathLst>
                <a:path w="1" h="1" fill="none" extrusionOk="0">
                  <a:moveTo>
                    <a:pt x="1" y="0"/>
                  </a:moveTo>
                  <a:lnTo>
                    <a:pt x="1" y="0"/>
                  </a:lnTo>
                  <a:lnTo>
                    <a:pt x="1" y="0"/>
                  </a:lnTo>
                  <a:lnTo>
                    <a:pt x="1" y="0"/>
                  </a:lnTo>
                </a:path>
              </a:pathLst>
            </a:custGeom>
            <a:no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875" name="Google Shape;3875;p59"/>
            <p:cNvSpPr/>
            <p:nvPr/>
          </p:nvSpPr>
          <p:spPr>
            <a:xfrm>
              <a:off x="744775" y="3257275"/>
              <a:ext cx="320600" cy="385425"/>
            </a:xfrm>
            <a:custGeom>
              <a:avLst/>
              <a:gdLst/>
              <a:ahLst/>
              <a:cxnLst/>
              <a:rect l="l" t="t" r="r" b="b"/>
              <a:pathLst>
                <a:path w="12824" h="15417" extrusionOk="0">
                  <a:moveTo>
                    <a:pt x="5235" y="1"/>
                  </a:moveTo>
                  <a:lnTo>
                    <a:pt x="4275" y="145"/>
                  </a:lnTo>
                  <a:lnTo>
                    <a:pt x="3314" y="433"/>
                  </a:lnTo>
                  <a:lnTo>
                    <a:pt x="2402" y="769"/>
                  </a:lnTo>
                  <a:lnTo>
                    <a:pt x="1633" y="1153"/>
                  </a:lnTo>
                  <a:lnTo>
                    <a:pt x="1297" y="1346"/>
                  </a:lnTo>
                  <a:lnTo>
                    <a:pt x="1009" y="1586"/>
                  </a:lnTo>
                  <a:lnTo>
                    <a:pt x="817" y="1778"/>
                  </a:lnTo>
                  <a:lnTo>
                    <a:pt x="673" y="2018"/>
                  </a:lnTo>
                  <a:lnTo>
                    <a:pt x="529" y="2402"/>
                  </a:lnTo>
                  <a:lnTo>
                    <a:pt x="385" y="3026"/>
                  </a:lnTo>
                  <a:lnTo>
                    <a:pt x="241" y="3843"/>
                  </a:lnTo>
                  <a:lnTo>
                    <a:pt x="145" y="4803"/>
                  </a:lnTo>
                  <a:lnTo>
                    <a:pt x="49" y="7013"/>
                  </a:lnTo>
                  <a:lnTo>
                    <a:pt x="1" y="9414"/>
                  </a:lnTo>
                  <a:lnTo>
                    <a:pt x="49" y="10614"/>
                  </a:lnTo>
                  <a:lnTo>
                    <a:pt x="97" y="11767"/>
                  </a:lnTo>
                  <a:lnTo>
                    <a:pt x="145" y="12776"/>
                  </a:lnTo>
                  <a:lnTo>
                    <a:pt x="289" y="13688"/>
                  </a:lnTo>
                  <a:lnTo>
                    <a:pt x="433" y="14456"/>
                  </a:lnTo>
                  <a:lnTo>
                    <a:pt x="625" y="15033"/>
                  </a:lnTo>
                  <a:lnTo>
                    <a:pt x="721" y="15225"/>
                  </a:lnTo>
                  <a:lnTo>
                    <a:pt x="865" y="15369"/>
                  </a:lnTo>
                  <a:lnTo>
                    <a:pt x="1009" y="15417"/>
                  </a:lnTo>
                  <a:lnTo>
                    <a:pt x="1153" y="15417"/>
                  </a:lnTo>
                  <a:lnTo>
                    <a:pt x="12823" y="11239"/>
                  </a:lnTo>
                  <a:lnTo>
                    <a:pt x="12823" y="10855"/>
                  </a:lnTo>
                  <a:lnTo>
                    <a:pt x="12727" y="10278"/>
                  </a:lnTo>
                  <a:lnTo>
                    <a:pt x="12583" y="9606"/>
                  </a:lnTo>
                  <a:lnTo>
                    <a:pt x="12343" y="8886"/>
                  </a:lnTo>
                  <a:lnTo>
                    <a:pt x="12103" y="8021"/>
                  </a:lnTo>
                  <a:lnTo>
                    <a:pt x="11767" y="7157"/>
                  </a:lnTo>
                  <a:lnTo>
                    <a:pt x="11431" y="6244"/>
                  </a:lnTo>
                  <a:lnTo>
                    <a:pt x="10998" y="5332"/>
                  </a:lnTo>
                  <a:lnTo>
                    <a:pt x="10566" y="4419"/>
                  </a:lnTo>
                  <a:lnTo>
                    <a:pt x="10086" y="3507"/>
                  </a:lnTo>
                  <a:lnTo>
                    <a:pt x="9606" y="2690"/>
                  </a:lnTo>
                  <a:lnTo>
                    <a:pt x="9077" y="1970"/>
                  </a:lnTo>
                  <a:lnTo>
                    <a:pt x="8549" y="1298"/>
                  </a:lnTo>
                  <a:lnTo>
                    <a:pt x="8021" y="769"/>
                  </a:lnTo>
                  <a:lnTo>
                    <a:pt x="7781" y="529"/>
                  </a:lnTo>
                  <a:lnTo>
                    <a:pt x="7493" y="337"/>
                  </a:lnTo>
                  <a:lnTo>
                    <a:pt x="7204" y="193"/>
                  </a:lnTo>
                  <a:lnTo>
                    <a:pt x="6964" y="97"/>
                  </a:lnTo>
                  <a:lnTo>
                    <a:pt x="6580" y="49"/>
                  </a:lnTo>
                  <a:lnTo>
                    <a:pt x="6148" y="1"/>
                  </a:lnTo>
                  <a:close/>
                </a:path>
              </a:pathLst>
            </a:custGeom>
            <a:solidFill>
              <a:srgbClr val="82B7F8"/>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876" name="Google Shape;3876;p59"/>
            <p:cNvSpPr/>
            <p:nvPr/>
          </p:nvSpPr>
          <p:spPr>
            <a:xfrm>
              <a:off x="744775" y="3257275"/>
              <a:ext cx="320600" cy="385425"/>
            </a:xfrm>
            <a:custGeom>
              <a:avLst/>
              <a:gdLst/>
              <a:ahLst/>
              <a:cxnLst/>
              <a:rect l="l" t="t" r="r" b="b"/>
              <a:pathLst>
                <a:path w="12824" h="15417" fill="none" extrusionOk="0">
                  <a:moveTo>
                    <a:pt x="1153" y="15417"/>
                  </a:moveTo>
                  <a:lnTo>
                    <a:pt x="1153" y="15417"/>
                  </a:lnTo>
                  <a:lnTo>
                    <a:pt x="1009" y="15417"/>
                  </a:lnTo>
                  <a:lnTo>
                    <a:pt x="865" y="15369"/>
                  </a:lnTo>
                  <a:lnTo>
                    <a:pt x="721" y="15225"/>
                  </a:lnTo>
                  <a:lnTo>
                    <a:pt x="625" y="15033"/>
                  </a:lnTo>
                  <a:lnTo>
                    <a:pt x="433" y="14456"/>
                  </a:lnTo>
                  <a:lnTo>
                    <a:pt x="289" y="13688"/>
                  </a:lnTo>
                  <a:lnTo>
                    <a:pt x="145" y="12776"/>
                  </a:lnTo>
                  <a:lnTo>
                    <a:pt x="97" y="11767"/>
                  </a:lnTo>
                  <a:lnTo>
                    <a:pt x="49" y="10614"/>
                  </a:lnTo>
                  <a:lnTo>
                    <a:pt x="1" y="9414"/>
                  </a:lnTo>
                  <a:lnTo>
                    <a:pt x="49" y="7013"/>
                  </a:lnTo>
                  <a:lnTo>
                    <a:pt x="145" y="4803"/>
                  </a:lnTo>
                  <a:lnTo>
                    <a:pt x="241" y="3843"/>
                  </a:lnTo>
                  <a:lnTo>
                    <a:pt x="385" y="3026"/>
                  </a:lnTo>
                  <a:lnTo>
                    <a:pt x="529" y="2402"/>
                  </a:lnTo>
                  <a:lnTo>
                    <a:pt x="673" y="2018"/>
                  </a:lnTo>
                  <a:lnTo>
                    <a:pt x="673" y="2018"/>
                  </a:lnTo>
                  <a:lnTo>
                    <a:pt x="817" y="1778"/>
                  </a:lnTo>
                  <a:lnTo>
                    <a:pt x="1009" y="1586"/>
                  </a:lnTo>
                  <a:lnTo>
                    <a:pt x="1297" y="1346"/>
                  </a:lnTo>
                  <a:lnTo>
                    <a:pt x="1633" y="1153"/>
                  </a:lnTo>
                  <a:lnTo>
                    <a:pt x="2402" y="769"/>
                  </a:lnTo>
                  <a:lnTo>
                    <a:pt x="3314" y="433"/>
                  </a:lnTo>
                  <a:lnTo>
                    <a:pt x="4275" y="145"/>
                  </a:lnTo>
                  <a:lnTo>
                    <a:pt x="5235" y="1"/>
                  </a:lnTo>
                  <a:lnTo>
                    <a:pt x="5716" y="1"/>
                  </a:lnTo>
                  <a:lnTo>
                    <a:pt x="6148" y="1"/>
                  </a:lnTo>
                  <a:lnTo>
                    <a:pt x="6580" y="49"/>
                  </a:lnTo>
                  <a:lnTo>
                    <a:pt x="6964" y="97"/>
                  </a:lnTo>
                  <a:lnTo>
                    <a:pt x="6964" y="97"/>
                  </a:lnTo>
                  <a:lnTo>
                    <a:pt x="7204" y="193"/>
                  </a:lnTo>
                  <a:lnTo>
                    <a:pt x="7493" y="337"/>
                  </a:lnTo>
                  <a:lnTo>
                    <a:pt x="7781" y="529"/>
                  </a:lnTo>
                  <a:lnTo>
                    <a:pt x="8021" y="769"/>
                  </a:lnTo>
                  <a:lnTo>
                    <a:pt x="8549" y="1298"/>
                  </a:lnTo>
                  <a:lnTo>
                    <a:pt x="9077" y="1970"/>
                  </a:lnTo>
                  <a:lnTo>
                    <a:pt x="9606" y="2690"/>
                  </a:lnTo>
                  <a:lnTo>
                    <a:pt x="10086" y="3507"/>
                  </a:lnTo>
                  <a:lnTo>
                    <a:pt x="10566" y="4419"/>
                  </a:lnTo>
                  <a:lnTo>
                    <a:pt x="10998" y="5332"/>
                  </a:lnTo>
                  <a:lnTo>
                    <a:pt x="11431" y="6244"/>
                  </a:lnTo>
                  <a:lnTo>
                    <a:pt x="11767" y="7157"/>
                  </a:lnTo>
                  <a:lnTo>
                    <a:pt x="12103" y="8021"/>
                  </a:lnTo>
                  <a:lnTo>
                    <a:pt x="12343" y="8886"/>
                  </a:lnTo>
                  <a:lnTo>
                    <a:pt x="12583" y="9606"/>
                  </a:lnTo>
                  <a:lnTo>
                    <a:pt x="12727" y="10278"/>
                  </a:lnTo>
                  <a:lnTo>
                    <a:pt x="12823" y="10855"/>
                  </a:lnTo>
                  <a:lnTo>
                    <a:pt x="12823" y="11239"/>
                  </a:lnTo>
                  <a:lnTo>
                    <a:pt x="1153" y="15417"/>
                  </a:lnTo>
                </a:path>
              </a:pathLst>
            </a:custGeom>
            <a:no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877" name="Google Shape;3877;p59"/>
            <p:cNvSpPr/>
            <p:nvPr/>
          </p:nvSpPr>
          <p:spPr>
            <a:xfrm>
              <a:off x="749575" y="3226075"/>
              <a:ext cx="199325" cy="133300"/>
            </a:xfrm>
            <a:custGeom>
              <a:avLst/>
              <a:gdLst/>
              <a:ahLst/>
              <a:cxnLst/>
              <a:rect l="l" t="t" r="r" b="b"/>
              <a:pathLst>
                <a:path w="7973" h="5332" extrusionOk="0">
                  <a:moveTo>
                    <a:pt x="5668" y="0"/>
                  </a:moveTo>
                  <a:lnTo>
                    <a:pt x="913" y="1729"/>
                  </a:lnTo>
                  <a:lnTo>
                    <a:pt x="721" y="2017"/>
                  </a:lnTo>
                  <a:lnTo>
                    <a:pt x="385" y="2738"/>
                  </a:lnTo>
                  <a:lnTo>
                    <a:pt x="193" y="3170"/>
                  </a:lnTo>
                  <a:lnTo>
                    <a:pt x="97" y="3650"/>
                  </a:lnTo>
                  <a:lnTo>
                    <a:pt x="1" y="4130"/>
                  </a:lnTo>
                  <a:lnTo>
                    <a:pt x="49" y="4323"/>
                  </a:lnTo>
                  <a:lnTo>
                    <a:pt x="97" y="4563"/>
                  </a:lnTo>
                  <a:lnTo>
                    <a:pt x="673" y="4707"/>
                  </a:lnTo>
                  <a:lnTo>
                    <a:pt x="1970" y="5043"/>
                  </a:lnTo>
                  <a:lnTo>
                    <a:pt x="2690" y="5235"/>
                  </a:lnTo>
                  <a:lnTo>
                    <a:pt x="3314" y="5331"/>
                  </a:lnTo>
                  <a:lnTo>
                    <a:pt x="3795" y="5331"/>
                  </a:lnTo>
                  <a:lnTo>
                    <a:pt x="3939" y="5283"/>
                  </a:lnTo>
                  <a:lnTo>
                    <a:pt x="3987" y="5235"/>
                  </a:lnTo>
                  <a:lnTo>
                    <a:pt x="4083" y="4947"/>
                  </a:lnTo>
                  <a:lnTo>
                    <a:pt x="4083" y="4563"/>
                  </a:lnTo>
                  <a:lnTo>
                    <a:pt x="4083" y="3650"/>
                  </a:lnTo>
                  <a:lnTo>
                    <a:pt x="3939" y="2498"/>
                  </a:lnTo>
                  <a:lnTo>
                    <a:pt x="4179" y="2834"/>
                  </a:lnTo>
                  <a:lnTo>
                    <a:pt x="4707" y="3554"/>
                  </a:lnTo>
                  <a:lnTo>
                    <a:pt x="4995" y="3938"/>
                  </a:lnTo>
                  <a:lnTo>
                    <a:pt x="5332" y="4226"/>
                  </a:lnTo>
                  <a:lnTo>
                    <a:pt x="5620" y="4419"/>
                  </a:lnTo>
                  <a:lnTo>
                    <a:pt x="5716" y="4467"/>
                  </a:lnTo>
                  <a:lnTo>
                    <a:pt x="5812" y="4467"/>
                  </a:lnTo>
                  <a:lnTo>
                    <a:pt x="6052" y="4323"/>
                  </a:lnTo>
                  <a:lnTo>
                    <a:pt x="6388" y="4082"/>
                  </a:lnTo>
                  <a:lnTo>
                    <a:pt x="6772" y="3794"/>
                  </a:lnTo>
                  <a:lnTo>
                    <a:pt x="7156" y="3458"/>
                  </a:lnTo>
                  <a:lnTo>
                    <a:pt x="7541" y="3074"/>
                  </a:lnTo>
                  <a:lnTo>
                    <a:pt x="7781" y="2690"/>
                  </a:lnTo>
                  <a:lnTo>
                    <a:pt x="7877" y="2546"/>
                  </a:lnTo>
                  <a:lnTo>
                    <a:pt x="7925" y="2401"/>
                  </a:lnTo>
                  <a:lnTo>
                    <a:pt x="7973" y="2257"/>
                  </a:lnTo>
                  <a:lnTo>
                    <a:pt x="7925" y="2113"/>
                  </a:lnTo>
                  <a:lnTo>
                    <a:pt x="7733" y="1873"/>
                  </a:lnTo>
                  <a:lnTo>
                    <a:pt x="7445" y="1537"/>
                  </a:lnTo>
                  <a:lnTo>
                    <a:pt x="6676" y="817"/>
                  </a:lnTo>
                  <a:lnTo>
                    <a:pt x="5668" y="0"/>
                  </a:lnTo>
                  <a:close/>
                </a:path>
              </a:pathLst>
            </a:custGeom>
            <a:solidFill>
              <a:srgbClr val="FDFDFD"/>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878" name="Google Shape;3878;p59"/>
            <p:cNvSpPr/>
            <p:nvPr/>
          </p:nvSpPr>
          <p:spPr>
            <a:xfrm>
              <a:off x="749575" y="3226075"/>
              <a:ext cx="199325" cy="133300"/>
            </a:xfrm>
            <a:custGeom>
              <a:avLst/>
              <a:gdLst/>
              <a:ahLst/>
              <a:cxnLst/>
              <a:rect l="l" t="t" r="r" b="b"/>
              <a:pathLst>
                <a:path w="7973" h="5332" fill="none" extrusionOk="0">
                  <a:moveTo>
                    <a:pt x="913" y="1729"/>
                  </a:moveTo>
                  <a:lnTo>
                    <a:pt x="913" y="1729"/>
                  </a:lnTo>
                  <a:lnTo>
                    <a:pt x="721" y="2017"/>
                  </a:lnTo>
                  <a:lnTo>
                    <a:pt x="385" y="2738"/>
                  </a:lnTo>
                  <a:lnTo>
                    <a:pt x="193" y="3170"/>
                  </a:lnTo>
                  <a:lnTo>
                    <a:pt x="97" y="3650"/>
                  </a:lnTo>
                  <a:lnTo>
                    <a:pt x="1" y="4130"/>
                  </a:lnTo>
                  <a:lnTo>
                    <a:pt x="49" y="4323"/>
                  </a:lnTo>
                  <a:lnTo>
                    <a:pt x="97" y="4563"/>
                  </a:lnTo>
                  <a:lnTo>
                    <a:pt x="97" y="4563"/>
                  </a:lnTo>
                  <a:lnTo>
                    <a:pt x="673" y="4707"/>
                  </a:lnTo>
                  <a:lnTo>
                    <a:pt x="1970" y="5043"/>
                  </a:lnTo>
                  <a:lnTo>
                    <a:pt x="2690" y="5235"/>
                  </a:lnTo>
                  <a:lnTo>
                    <a:pt x="3314" y="5331"/>
                  </a:lnTo>
                  <a:lnTo>
                    <a:pt x="3795" y="5331"/>
                  </a:lnTo>
                  <a:lnTo>
                    <a:pt x="3939" y="5283"/>
                  </a:lnTo>
                  <a:lnTo>
                    <a:pt x="3987" y="5235"/>
                  </a:lnTo>
                  <a:lnTo>
                    <a:pt x="3987" y="5235"/>
                  </a:lnTo>
                  <a:lnTo>
                    <a:pt x="4083" y="4947"/>
                  </a:lnTo>
                  <a:lnTo>
                    <a:pt x="4083" y="4563"/>
                  </a:lnTo>
                  <a:lnTo>
                    <a:pt x="4083" y="3650"/>
                  </a:lnTo>
                  <a:lnTo>
                    <a:pt x="3939" y="2498"/>
                  </a:lnTo>
                  <a:lnTo>
                    <a:pt x="3939" y="2498"/>
                  </a:lnTo>
                  <a:lnTo>
                    <a:pt x="4179" y="2834"/>
                  </a:lnTo>
                  <a:lnTo>
                    <a:pt x="4707" y="3554"/>
                  </a:lnTo>
                  <a:lnTo>
                    <a:pt x="4995" y="3938"/>
                  </a:lnTo>
                  <a:lnTo>
                    <a:pt x="5332" y="4226"/>
                  </a:lnTo>
                  <a:lnTo>
                    <a:pt x="5620" y="4419"/>
                  </a:lnTo>
                  <a:lnTo>
                    <a:pt x="5716" y="4467"/>
                  </a:lnTo>
                  <a:lnTo>
                    <a:pt x="5812" y="4467"/>
                  </a:lnTo>
                  <a:lnTo>
                    <a:pt x="5812" y="4467"/>
                  </a:lnTo>
                  <a:lnTo>
                    <a:pt x="6052" y="4323"/>
                  </a:lnTo>
                  <a:lnTo>
                    <a:pt x="6388" y="4082"/>
                  </a:lnTo>
                  <a:lnTo>
                    <a:pt x="6772" y="3794"/>
                  </a:lnTo>
                  <a:lnTo>
                    <a:pt x="7156" y="3458"/>
                  </a:lnTo>
                  <a:lnTo>
                    <a:pt x="7541" y="3074"/>
                  </a:lnTo>
                  <a:lnTo>
                    <a:pt x="7781" y="2690"/>
                  </a:lnTo>
                  <a:lnTo>
                    <a:pt x="7877" y="2546"/>
                  </a:lnTo>
                  <a:lnTo>
                    <a:pt x="7925" y="2401"/>
                  </a:lnTo>
                  <a:lnTo>
                    <a:pt x="7973" y="2257"/>
                  </a:lnTo>
                  <a:lnTo>
                    <a:pt x="7925" y="2113"/>
                  </a:lnTo>
                  <a:lnTo>
                    <a:pt x="7925" y="2113"/>
                  </a:lnTo>
                  <a:lnTo>
                    <a:pt x="7733" y="1873"/>
                  </a:lnTo>
                  <a:lnTo>
                    <a:pt x="7445" y="1537"/>
                  </a:lnTo>
                  <a:lnTo>
                    <a:pt x="6676" y="817"/>
                  </a:lnTo>
                  <a:lnTo>
                    <a:pt x="5668" y="0"/>
                  </a:lnTo>
                  <a:lnTo>
                    <a:pt x="913" y="1729"/>
                  </a:lnTo>
                </a:path>
              </a:pathLst>
            </a:custGeom>
            <a:no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879" name="Google Shape;3879;p59"/>
            <p:cNvSpPr/>
            <p:nvPr/>
          </p:nvSpPr>
          <p:spPr>
            <a:xfrm>
              <a:off x="816825" y="3245275"/>
              <a:ext cx="45650" cy="51650"/>
            </a:xfrm>
            <a:custGeom>
              <a:avLst/>
              <a:gdLst/>
              <a:ahLst/>
              <a:cxnLst/>
              <a:rect l="l" t="t" r="r" b="b"/>
              <a:pathLst>
                <a:path w="1826" h="2066" extrusionOk="0">
                  <a:moveTo>
                    <a:pt x="1393" y="1"/>
                  </a:moveTo>
                  <a:lnTo>
                    <a:pt x="0" y="385"/>
                  </a:lnTo>
                  <a:lnTo>
                    <a:pt x="288" y="2066"/>
                  </a:lnTo>
                  <a:lnTo>
                    <a:pt x="1825" y="1537"/>
                  </a:lnTo>
                  <a:lnTo>
                    <a:pt x="1393" y="1"/>
                  </a:lnTo>
                  <a:close/>
                </a:path>
              </a:pathLst>
            </a:custGeom>
            <a:solidFill>
              <a:srgbClr val="D3641A"/>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880" name="Google Shape;3880;p59"/>
            <p:cNvSpPr/>
            <p:nvPr/>
          </p:nvSpPr>
          <p:spPr>
            <a:xfrm>
              <a:off x="816825" y="3245275"/>
              <a:ext cx="45650" cy="51650"/>
            </a:xfrm>
            <a:custGeom>
              <a:avLst/>
              <a:gdLst/>
              <a:ahLst/>
              <a:cxnLst/>
              <a:rect l="l" t="t" r="r" b="b"/>
              <a:pathLst>
                <a:path w="1826" h="2066" fill="none" extrusionOk="0">
                  <a:moveTo>
                    <a:pt x="1393" y="1"/>
                  </a:moveTo>
                  <a:lnTo>
                    <a:pt x="1825" y="1537"/>
                  </a:lnTo>
                  <a:lnTo>
                    <a:pt x="288" y="2066"/>
                  </a:lnTo>
                  <a:lnTo>
                    <a:pt x="0" y="385"/>
                  </a:lnTo>
                  <a:lnTo>
                    <a:pt x="1393" y="1"/>
                  </a:lnTo>
                </a:path>
              </a:pathLst>
            </a:custGeom>
            <a:no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881" name="Google Shape;3881;p59"/>
            <p:cNvSpPr/>
            <p:nvPr/>
          </p:nvSpPr>
          <p:spPr>
            <a:xfrm>
              <a:off x="821625" y="3274100"/>
              <a:ext cx="40850" cy="22825"/>
            </a:xfrm>
            <a:custGeom>
              <a:avLst/>
              <a:gdLst/>
              <a:ahLst/>
              <a:cxnLst/>
              <a:rect l="l" t="t" r="r" b="b"/>
              <a:pathLst>
                <a:path w="1634" h="913" extrusionOk="0">
                  <a:moveTo>
                    <a:pt x="1537" y="0"/>
                  </a:moveTo>
                  <a:lnTo>
                    <a:pt x="240" y="192"/>
                  </a:lnTo>
                  <a:lnTo>
                    <a:pt x="0" y="240"/>
                  </a:lnTo>
                  <a:lnTo>
                    <a:pt x="96" y="913"/>
                  </a:lnTo>
                  <a:lnTo>
                    <a:pt x="1633" y="384"/>
                  </a:lnTo>
                  <a:lnTo>
                    <a:pt x="1537" y="0"/>
                  </a:lnTo>
                  <a:close/>
                </a:path>
              </a:pathLst>
            </a:custGeom>
            <a:solidFill>
              <a:srgbClr val="BF501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882" name="Google Shape;3882;p59"/>
            <p:cNvSpPr/>
            <p:nvPr/>
          </p:nvSpPr>
          <p:spPr>
            <a:xfrm>
              <a:off x="821625" y="3274100"/>
              <a:ext cx="40850" cy="22825"/>
            </a:xfrm>
            <a:custGeom>
              <a:avLst/>
              <a:gdLst/>
              <a:ahLst/>
              <a:cxnLst/>
              <a:rect l="l" t="t" r="r" b="b"/>
              <a:pathLst>
                <a:path w="1634" h="913" fill="none" extrusionOk="0">
                  <a:moveTo>
                    <a:pt x="1537" y="0"/>
                  </a:moveTo>
                  <a:lnTo>
                    <a:pt x="240" y="192"/>
                  </a:lnTo>
                  <a:lnTo>
                    <a:pt x="240" y="192"/>
                  </a:lnTo>
                  <a:lnTo>
                    <a:pt x="0" y="240"/>
                  </a:lnTo>
                  <a:lnTo>
                    <a:pt x="96" y="913"/>
                  </a:lnTo>
                  <a:lnTo>
                    <a:pt x="1633" y="384"/>
                  </a:lnTo>
                  <a:lnTo>
                    <a:pt x="1537" y="0"/>
                  </a:lnTo>
                </a:path>
              </a:pathLst>
            </a:custGeom>
            <a:no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883" name="Google Shape;3883;p59"/>
            <p:cNvSpPr/>
            <p:nvPr/>
          </p:nvSpPr>
          <p:spPr>
            <a:xfrm>
              <a:off x="995700" y="2961925"/>
              <a:ext cx="144100" cy="156100"/>
            </a:xfrm>
            <a:custGeom>
              <a:avLst/>
              <a:gdLst/>
              <a:ahLst/>
              <a:cxnLst/>
              <a:rect l="l" t="t" r="r" b="b"/>
              <a:pathLst>
                <a:path w="5764" h="6244" extrusionOk="0">
                  <a:moveTo>
                    <a:pt x="2306" y="1"/>
                  </a:moveTo>
                  <a:lnTo>
                    <a:pt x="2066" y="97"/>
                  </a:lnTo>
                  <a:lnTo>
                    <a:pt x="1778" y="193"/>
                  </a:lnTo>
                  <a:lnTo>
                    <a:pt x="1490" y="289"/>
                  </a:lnTo>
                  <a:lnTo>
                    <a:pt x="1250" y="433"/>
                  </a:lnTo>
                  <a:lnTo>
                    <a:pt x="1057" y="625"/>
                  </a:lnTo>
                  <a:lnTo>
                    <a:pt x="817" y="817"/>
                  </a:lnTo>
                  <a:lnTo>
                    <a:pt x="481" y="1297"/>
                  </a:lnTo>
                  <a:lnTo>
                    <a:pt x="241" y="1778"/>
                  </a:lnTo>
                  <a:lnTo>
                    <a:pt x="49" y="2354"/>
                  </a:lnTo>
                  <a:lnTo>
                    <a:pt x="1" y="2978"/>
                  </a:lnTo>
                  <a:lnTo>
                    <a:pt x="1" y="3266"/>
                  </a:lnTo>
                  <a:lnTo>
                    <a:pt x="49" y="3603"/>
                  </a:lnTo>
                  <a:lnTo>
                    <a:pt x="97" y="3939"/>
                  </a:lnTo>
                  <a:lnTo>
                    <a:pt x="193" y="4227"/>
                  </a:lnTo>
                  <a:lnTo>
                    <a:pt x="481" y="4755"/>
                  </a:lnTo>
                  <a:lnTo>
                    <a:pt x="817" y="5235"/>
                  </a:lnTo>
                  <a:lnTo>
                    <a:pt x="1250" y="5620"/>
                  </a:lnTo>
                  <a:lnTo>
                    <a:pt x="1730" y="5956"/>
                  </a:lnTo>
                  <a:lnTo>
                    <a:pt x="2018" y="6052"/>
                  </a:lnTo>
                  <a:lnTo>
                    <a:pt x="2258" y="6148"/>
                  </a:lnTo>
                  <a:lnTo>
                    <a:pt x="2546" y="6196"/>
                  </a:lnTo>
                  <a:lnTo>
                    <a:pt x="2834" y="6244"/>
                  </a:lnTo>
                  <a:lnTo>
                    <a:pt x="3123" y="6244"/>
                  </a:lnTo>
                  <a:lnTo>
                    <a:pt x="3411" y="6196"/>
                  </a:lnTo>
                  <a:lnTo>
                    <a:pt x="3699" y="6148"/>
                  </a:lnTo>
                  <a:lnTo>
                    <a:pt x="3987" y="6052"/>
                  </a:lnTo>
                  <a:lnTo>
                    <a:pt x="4227" y="5908"/>
                  </a:lnTo>
                  <a:lnTo>
                    <a:pt x="4467" y="5764"/>
                  </a:lnTo>
                  <a:lnTo>
                    <a:pt x="4707" y="5572"/>
                  </a:lnTo>
                  <a:lnTo>
                    <a:pt x="4899" y="5380"/>
                  </a:lnTo>
                  <a:lnTo>
                    <a:pt x="5284" y="4947"/>
                  </a:lnTo>
                  <a:lnTo>
                    <a:pt x="5524" y="4419"/>
                  </a:lnTo>
                  <a:lnTo>
                    <a:pt x="5716" y="3843"/>
                  </a:lnTo>
                  <a:lnTo>
                    <a:pt x="5764" y="3218"/>
                  </a:lnTo>
                  <a:lnTo>
                    <a:pt x="5764" y="2930"/>
                  </a:lnTo>
                  <a:lnTo>
                    <a:pt x="5716" y="2594"/>
                  </a:lnTo>
                  <a:lnTo>
                    <a:pt x="5620" y="2306"/>
                  </a:lnTo>
                  <a:lnTo>
                    <a:pt x="5524" y="1970"/>
                  </a:lnTo>
                  <a:lnTo>
                    <a:pt x="5284" y="1441"/>
                  </a:lnTo>
                  <a:lnTo>
                    <a:pt x="4899" y="961"/>
                  </a:lnTo>
                  <a:lnTo>
                    <a:pt x="4467" y="577"/>
                  </a:lnTo>
                  <a:lnTo>
                    <a:pt x="3987" y="241"/>
                  </a:lnTo>
                  <a:lnTo>
                    <a:pt x="3747" y="145"/>
                  </a:lnTo>
                  <a:lnTo>
                    <a:pt x="3459" y="49"/>
                  </a:lnTo>
                  <a:lnTo>
                    <a:pt x="3219" y="1"/>
                  </a:lnTo>
                  <a:close/>
                </a:path>
              </a:pathLst>
            </a:custGeom>
            <a:solidFill>
              <a:srgbClr val="D3641A"/>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884" name="Google Shape;3884;p59"/>
            <p:cNvSpPr/>
            <p:nvPr/>
          </p:nvSpPr>
          <p:spPr>
            <a:xfrm>
              <a:off x="995700" y="2961925"/>
              <a:ext cx="144100" cy="156100"/>
            </a:xfrm>
            <a:custGeom>
              <a:avLst/>
              <a:gdLst/>
              <a:ahLst/>
              <a:cxnLst/>
              <a:rect l="l" t="t" r="r" b="b"/>
              <a:pathLst>
                <a:path w="5764" h="6244" fill="none" extrusionOk="0">
                  <a:moveTo>
                    <a:pt x="5716" y="2594"/>
                  </a:moveTo>
                  <a:lnTo>
                    <a:pt x="5716" y="2594"/>
                  </a:lnTo>
                  <a:lnTo>
                    <a:pt x="5764" y="2930"/>
                  </a:lnTo>
                  <a:lnTo>
                    <a:pt x="5764" y="3218"/>
                  </a:lnTo>
                  <a:lnTo>
                    <a:pt x="5716" y="3843"/>
                  </a:lnTo>
                  <a:lnTo>
                    <a:pt x="5524" y="4419"/>
                  </a:lnTo>
                  <a:lnTo>
                    <a:pt x="5284" y="4947"/>
                  </a:lnTo>
                  <a:lnTo>
                    <a:pt x="4899" y="5380"/>
                  </a:lnTo>
                  <a:lnTo>
                    <a:pt x="4707" y="5572"/>
                  </a:lnTo>
                  <a:lnTo>
                    <a:pt x="4467" y="5764"/>
                  </a:lnTo>
                  <a:lnTo>
                    <a:pt x="4227" y="5908"/>
                  </a:lnTo>
                  <a:lnTo>
                    <a:pt x="3987" y="6052"/>
                  </a:lnTo>
                  <a:lnTo>
                    <a:pt x="3699" y="6148"/>
                  </a:lnTo>
                  <a:lnTo>
                    <a:pt x="3411" y="6196"/>
                  </a:lnTo>
                  <a:lnTo>
                    <a:pt x="3411" y="6196"/>
                  </a:lnTo>
                  <a:lnTo>
                    <a:pt x="3123" y="6244"/>
                  </a:lnTo>
                  <a:lnTo>
                    <a:pt x="2834" y="6244"/>
                  </a:lnTo>
                  <a:lnTo>
                    <a:pt x="2546" y="6196"/>
                  </a:lnTo>
                  <a:lnTo>
                    <a:pt x="2258" y="6148"/>
                  </a:lnTo>
                  <a:lnTo>
                    <a:pt x="2018" y="6052"/>
                  </a:lnTo>
                  <a:lnTo>
                    <a:pt x="1730" y="5956"/>
                  </a:lnTo>
                  <a:lnTo>
                    <a:pt x="1250" y="5620"/>
                  </a:lnTo>
                  <a:lnTo>
                    <a:pt x="817" y="5235"/>
                  </a:lnTo>
                  <a:lnTo>
                    <a:pt x="481" y="4755"/>
                  </a:lnTo>
                  <a:lnTo>
                    <a:pt x="193" y="4227"/>
                  </a:lnTo>
                  <a:lnTo>
                    <a:pt x="97" y="3939"/>
                  </a:lnTo>
                  <a:lnTo>
                    <a:pt x="49" y="3603"/>
                  </a:lnTo>
                  <a:lnTo>
                    <a:pt x="49" y="3603"/>
                  </a:lnTo>
                  <a:lnTo>
                    <a:pt x="1" y="3266"/>
                  </a:lnTo>
                  <a:lnTo>
                    <a:pt x="1" y="2978"/>
                  </a:lnTo>
                  <a:lnTo>
                    <a:pt x="49" y="2354"/>
                  </a:lnTo>
                  <a:lnTo>
                    <a:pt x="241" y="1778"/>
                  </a:lnTo>
                  <a:lnTo>
                    <a:pt x="481" y="1297"/>
                  </a:lnTo>
                  <a:lnTo>
                    <a:pt x="817" y="817"/>
                  </a:lnTo>
                  <a:lnTo>
                    <a:pt x="1057" y="625"/>
                  </a:lnTo>
                  <a:lnTo>
                    <a:pt x="1250" y="433"/>
                  </a:lnTo>
                  <a:lnTo>
                    <a:pt x="1490" y="289"/>
                  </a:lnTo>
                  <a:lnTo>
                    <a:pt x="1778" y="193"/>
                  </a:lnTo>
                  <a:lnTo>
                    <a:pt x="2066" y="97"/>
                  </a:lnTo>
                  <a:lnTo>
                    <a:pt x="2306" y="1"/>
                  </a:lnTo>
                  <a:lnTo>
                    <a:pt x="2306" y="1"/>
                  </a:lnTo>
                  <a:lnTo>
                    <a:pt x="2642" y="1"/>
                  </a:lnTo>
                  <a:lnTo>
                    <a:pt x="2930" y="1"/>
                  </a:lnTo>
                  <a:lnTo>
                    <a:pt x="3219" y="1"/>
                  </a:lnTo>
                  <a:lnTo>
                    <a:pt x="3459" y="49"/>
                  </a:lnTo>
                  <a:lnTo>
                    <a:pt x="3747" y="145"/>
                  </a:lnTo>
                  <a:lnTo>
                    <a:pt x="3987" y="241"/>
                  </a:lnTo>
                  <a:lnTo>
                    <a:pt x="4467" y="577"/>
                  </a:lnTo>
                  <a:lnTo>
                    <a:pt x="4899" y="961"/>
                  </a:lnTo>
                  <a:lnTo>
                    <a:pt x="5284" y="1441"/>
                  </a:lnTo>
                  <a:lnTo>
                    <a:pt x="5524" y="1970"/>
                  </a:lnTo>
                  <a:lnTo>
                    <a:pt x="5620" y="2306"/>
                  </a:lnTo>
                  <a:lnTo>
                    <a:pt x="5716" y="2594"/>
                  </a:lnTo>
                </a:path>
              </a:pathLst>
            </a:custGeom>
            <a:no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885" name="Google Shape;3885;p59"/>
            <p:cNvSpPr/>
            <p:nvPr/>
          </p:nvSpPr>
          <p:spPr>
            <a:xfrm>
              <a:off x="1066550" y="2999150"/>
              <a:ext cx="55250" cy="85275"/>
            </a:xfrm>
            <a:custGeom>
              <a:avLst/>
              <a:gdLst/>
              <a:ahLst/>
              <a:cxnLst/>
              <a:rect l="l" t="t" r="r" b="b"/>
              <a:pathLst>
                <a:path w="2210" h="3411" extrusionOk="0">
                  <a:moveTo>
                    <a:pt x="1345" y="0"/>
                  </a:moveTo>
                  <a:lnTo>
                    <a:pt x="1105" y="673"/>
                  </a:lnTo>
                  <a:lnTo>
                    <a:pt x="817" y="1393"/>
                  </a:lnTo>
                  <a:lnTo>
                    <a:pt x="433" y="2114"/>
                  </a:lnTo>
                  <a:lnTo>
                    <a:pt x="0" y="2834"/>
                  </a:lnTo>
                  <a:lnTo>
                    <a:pt x="0" y="3314"/>
                  </a:lnTo>
                  <a:lnTo>
                    <a:pt x="289" y="3362"/>
                  </a:lnTo>
                  <a:lnTo>
                    <a:pt x="529" y="3410"/>
                  </a:lnTo>
                  <a:lnTo>
                    <a:pt x="817" y="3362"/>
                  </a:lnTo>
                  <a:lnTo>
                    <a:pt x="1153" y="3266"/>
                  </a:lnTo>
                  <a:lnTo>
                    <a:pt x="1441" y="3122"/>
                  </a:lnTo>
                  <a:lnTo>
                    <a:pt x="1681" y="2882"/>
                  </a:lnTo>
                  <a:lnTo>
                    <a:pt x="1921" y="2642"/>
                  </a:lnTo>
                  <a:lnTo>
                    <a:pt x="2065" y="2306"/>
                  </a:lnTo>
                  <a:lnTo>
                    <a:pt x="2162" y="1970"/>
                  </a:lnTo>
                  <a:lnTo>
                    <a:pt x="2210" y="1633"/>
                  </a:lnTo>
                  <a:lnTo>
                    <a:pt x="2162" y="1249"/>
                  </a:lnTo>
                  <a:lnTo>
                    <a:pt x="2065" y="865"/>
                  </a:lnTo>
                  <a:lnTo>
                    <a:pt x="1873" y="529"/>
                  </a:lnTo>
                  <a:lnTo>
                    <a:pt x="1633" y="241"/>
                  </a:lnTo>
                  <a:lnTo>
                    <a:pt x="1345" y="0"/>
                  </a:lnTo>
                  <a:close/>
                </a:path>
              </a:pathLst>
            </a:custGeom>
            <a:solidFill>
              <a:srgbClr val="BF501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886" name="Google Shape;3886;p59"/>
            <p:cNvSpPr/>
            <p:nvPr/>
          </p:nvSpPr>
          <p:spPr>
            <a:xfrm>
              <a:off x="1066550" y="2999150"/>
              <a:ext cx="55250" cy="85275"/>
            </a:xfrm>
            <a:custGeom>
              <a:avLst/>
              <a:gdLst/>
              <a:ahLst/>
              <a:cxnLst/>
              <a:rect l="l" t="t" r="r" b="b"/>
              <a:pathLst>
                <a:path w="2210" h="3411" fill="none" extrusionOk="0">
                  <a:moveTo>
                    <a:pt x="1345" y="0"/>
                  </a:moveTo>
                  <a:lnTo>
                    <a:pt x="1345" y="0"/>
                  </a:lnTo>
                  <a:lnTo>
                    <a:pt x="1105" y="673"/>
                  </a:lnTo>
                  <a:lnTo>
                    <a:pt x="817" y="1393"/>
                  </a:lnTo>
                  <a:lnTo>
                    <a:pt x="433" y="2114"/>
                  </a:lnTo>
                  <a:lnTo>
                    <a:pt x="0" y="2834"/>
                  </a:lnTo>
                  <a:lnTo>
                    <a:pt x="0" y="2834"/>
                  </a:lnTo>
                  <a:lnTo>
                    <a:pt x="0" y="3314"/>
                  </a:lnTo>
                  <a:lnTo>
                    <a:pt x="0" y="3314"/>
                  </a:lnTo>
                  <a:lnTo>
                    <a:pt x="289" y="3362"/>
                  </a:lnTo>
                  <a:lnTo>
                    <a:pt x="529" y="3410"/>
                  </a:lnTo>
                  <a:lnTo>
                    <a:pt x="529" y="3410"/>
                  </a:lnTo>
                  <a:lnTo>
                    <a:pt x="817" y="3362"/>
                  </a:lnTo>
                  <a:lnTo>
                    <a:pt x="817" y="3362"/>
                  </a:lnTo>
                  <a:lnTo>
                    <a:pt x="1153" y="3266"/>
                  </a:lnTo>
                  <a:lnTo>
                    <a:pt x="1441" y="3122"/>
                  </a:lnTo>
                  <a:lnTo>
                    <a:pt x="1681" y="2882"/>
                  </a:lnTo>
                  <a:lnTo>
                    <a:pt x="1921" y="2642"/>
                  </a:lnTo>
                  <a:lnTo>
                    <a:pt x="2065" y="2306"/>
                  </a:lnTo>
                  <a:lnTo>
                    <a:pt x="2162" y="1970"/>
                  </a:lnTo>
                  <a:lnTo>
                    <a:pt x="2210" y="1633"/>
                  </a:lnTo>
                  <a:lnTo>
                    <a:pt x="2162" y="1249"/>
                  </a:lnTo>
                  <a:lnTo>
                    <a:pt x="2162" y="1249"/>
                  </a:lnTo>
                  <a:lnTo>
                    <a:pt x="2065" y="865"/>
                  </a:lnTo>
                  <a:lnTo>
                    <a:pt x="1873" y="529"/>
                  </a:lnTo>
                  <a:lnTo>
                    <a:pt x="1633" y="241"/>
                  </a:lnTo>
                  <a:lnTo>
                    <a:pt x="1345" y="0"/>
                  </a:lnTo>
                </a:path>
              </a:pathLst>
            </a:custGeom>
            <a:no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887" name="Google Shape;3887;p59"/>
            <p:cNvSpPr/>
            <p:nvPr/>
          </p:nvSpPr>
          <p:spPr>
            <a:xfrm>
              <a:off x="594700" y="2834675"/>
              <a:ext cx="471875" cy="447850"/>
            </a:xfrm>
            <a:custGeom>
              <a:avLst/>
              <a:gdLst/>
              <a:ahLst/>
              <a:cxnLst/>
              <a:rect l="l" t="t" r="r" b="b"/>
              <a:pathLst>
                <a:path w="18875" h="17914" extrusionOk="0">
                  <a:moveTo>
                    <a:pt x="10374" y="0"/>
                  </a:moveTo>
                  <a:lnTo>
                    <a:pt x="9606" y="96"/>
                  </a:lnTo>
                  <a:lnTo>
                    <a:pt x="5667" y="1057"/>
                  </a:lnTo>
                  <a:lnTo>
                    <a:pt x="4755" y="1201"/>
                  </a:lnTo>
                  <a:lnTo>
                    <a:pt x="3891" y="1393"/>
                  </a:lnTo>
                  <a:lnTo>
                    <a:pt x="3170" y="1681"/>
                  </a:lnTo>
                  <a:lnTo>
                    <a:pt x="2546" y="2065"/>
                  </a:lnTo>
                  <a:lnTo>
                    <a:pt x="1970" y="2545"/>
                  </a:lnTo>
                  <a:lnTo>
                    <a:pt x="1489" y="3074"/>
                  </a:lnTo>
                  <a:lnTo>
                    <a:pt x="1057" y="3650"/>
                  </a:lnTo>
                  <a:lnTo>
                    <a:pt x="721" y="4274"/>
                  </a:lnTo>
                  <a:lnTo>
                    <a:pt x="481" y="4947"/>
                  </a:lnTo>
                  <a:lnTo>
                    <a:pt x="241" y="5667"/>
                  </a:lnTo>
                  <a:lnTo>
                    <a:pt x="97" y="6435"/>
                  </a:lnTo>
                  <a:lnTo>
                    <a:pt x="49" y="7204"/>
                  </a:lnTo>
                  <a:lnTo>
                    <a:pt x="0" y="7972"/>
                  </a:lnTo>
                  <a:lnTo>
                    <a:pt x="49" y="8741"/>
                  </a:lnTo>
                  <a:lnTo>
                    <a:pt x="97" y="9557"/>
                  </a:lnTo>
                  <a:lnTo>
                    <a:pt x="241" y="10325"/>
                  </a:lnTo>
                  <a:lnTo>
                    <a:pt x="433" y="11574"/>
                  </a:lnTo>
                  <a:lnTo>
                    <a:pt x="385" y="12006"/>
                  </a:lnTo>
                  <a:lnTo>
                    <a:pt x="385" y="12391"/>
                  </a:lnTo>
                  <a:lnTo>
                    <a:pt x="433" y="12775"/>
                  </a:lnTo>
                  <a:lnTo>
                    <a:pt x="481" y="13159"/>
                  </a:lnTo>
                  <a:lnTo>
                    <a:pt x="577" y="13543"/>
                  </a:lnTo>
                  <a:lnTo>
                    <a:pt x="673" y="13879"/>
                  </a:lnTo>
                  <a:lnTo>
                    <a:pt x="817" y="14264"/>
                  </a:lnTo>
                  <a:lnTo>
                    <a:pt x="961" y="14552"/>
                  </a:lnTo>
                  <a:lnTo>
                    <a:pt x="1393" y="15176"/>
                  </a:lnTo>
                  <a:lnTo>
                    <a:pt x="1873" y="15752"/>
                  </a:lnTo>
                  <a:lnTo>
                    <a:pt x="2450" y="16233"/>
                  </a:lnTo>
                  <a:lnTo>
                    <a:pt x="3074" y="16665"/>
                  </a:lnTo>
                  <a:lnTo>
                    <a:pt x="3794" y="17049"/>
                  </a:lnTo>
                  <a:lnTo>
                    <a:pt x="4515" y="17337"/>
                  </a:lnTo>
                  <a:lnTo>
                    <a:pt x="5283" y="17577"/>
                  </a:lnTo>
                  <a:lnTo>
                    <a:pt x="6100" y="17769"/>
                  </a:lnTo>
                  <a:lnTo>
                    <a:pt x="6916" y="17865"/>
                  </a:lnTo>
                  <a:lnTo>
                    <a:pt x="7733" y="17913"/>
                  </a:lnTo>
                  <a:lnTo>
                    <a:pt x="8501" y="17865"/>
                  </a:lnTo>
                  <a:lnTo>
                    <a:pt x="9317" y="17769"/>
                  </a:lnTo>
                  <a:lnTo>
                    <a:pt x="12535" y="17193"/>
                  </a:lnTo>
                  <a:lnTo>
                    <a:pt x="13303" y="17049"/>
                  </a:lnTo>
                  <a:lnTo>
                    <a:pt x="14024" y="16809"/>
                  </a:lnTo>
                  <a:lnTo>
                    <a:pt x="14744" y="16473"/>
                  </a:lnTo>
                  <a:lnTo>
                    <a:pt x="15369" y="16088"/>
                  </a:lnTo>
                  <a:lnTo>
                    <a:pt x="15993" y="15656"/>
                  </a:lnTo>
                  <a:lnTo>
                    <a:pt x="16521" y="15176"/>
                  </a:lnTo>
                  <a:lnTo>
                    <a:pt x="17049" y="14648"/>
                  </a:lnTo>
                  <a:lnTo>
                    <a:pt x="17482" y="14071"/>
                  </a:lnTo>
                  <a:lnTo>
                    <a:pt x="17866" y="13447"/>
                  </a:lnTo>
                  <a:lnTo>
                    <a:pt x="18202" y="12775"/>
                  </a:lnTo>
                  <a:lnTo>
                    <a:pt x="18490" y="12102"/>
                  </a:lnTo>
                  <a:lnTo>
                    <a:pt x="18682" y="11382"/>
                  </a:lnTo>
                  <a:lnTo>
                    <a:pt x="18826" y="10662"/>
                  </a:lnTo>
                  <a:lnTo>
                    <a:pt x="18874" y="9893"/>
                  </a:lnTo>
                  <a:lnTo>
                    <a:pt x="18874" y="9125"/>
                  </a:lnTo>
                  <a:lnTo>
                    <a:pt x="18778" y="8356"/>
                  </a:lnTo>
                  <a:lnTo>
                    <a:pt x="18538" y="7108"/>
                  </a:lnTo>
                  <a:lnTo>
                    <a:pt x="18346" y="6339"/>
                  </a:lnTo>
                  <a:lnTo>
                    <a:pt x="18106" y="5571"/>
                  </a:lnTo>
                  <a:lnTo>
                    <a:pt x="17818" y="4851"/>
                  </a:lnTo>
                  <a:lnTo>
                    <a:pt x="17434" y="4130"/>
                  </a:lnTo>
                  <a:lnTo>
                    <a:pt x="17001" y="3458"/>
                  </a:lnTo>
                  <a:lnTo>
                    <a:pt x="16473" y="2834"/>
                  </a:lnTo>
                  <a:lnTo>
                    <a:pt x="15945" y="2257"/>
                  </a:lnTo>
                  <a:lnTo>
                    <a:pt x="15369" y="1777"/>
                  </a:lnTo>
                  <a:lnTo>
                    <a:pt x="14744" y="1297"/>
                  </a:lnTo>
                  <a:lnTo>
                    <a:pt x="14072" y="864"/>
                  </a:lnTo>
                  <a:lnTo>
                    <a:pt x="13351" y="576"/>
                  </a:lnTo>
                  <a:lnTo>
                    <a:pt x="12631" y="288"/>
                  </a:lnTo>
                  <a:lnTo>
                    <a:pt x="11911" y="96"/>
                  </a:lnTo>
                  <a:lnTo>
                    <a:pt x="11142" y="0"/>
                  </a:lnTo>
                  <a:close/>
                </a:path>
              </a:pathLst>
            </a:custGeom>
            <a:solidFill>
              <a:srgbClr val="D3641A"/>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888" name="Google Shape;3888;p59"/>
            <p:cNvSpPr/>
            <p:nvPr/>
          </p:nvSpPr>
          <p:spPr>
            <a:xfrm>
              <a:off x="594700" y="2834675"/>
              <a:ext cx="471875" cy="447850"/>
            </a:xfrm>
            <a:custGeom>
              <a:avLst/>
              <a:gdLst/>
              <a:ahLst/>
              <a:cxnLst/>
              <a:rect l="l" t="t" r="r" b="b"/>
              <a:pathLst>
                <a:path w="18875" h="17914" fill="none" extrusionOk="0">
                  <a:moveTo>
                    <a:pt x="9606" y="96"/>
                  </a:moveTo>
                  <a:lnTo>
                    <a:pt x="5667" y="1057"/>
                  </a:lnTo>
                  <a:lnTo>
                    <a:pt x="5667" y="1057"/>
                  </a:lnTo>
                  <a:lnTo>
                    <a:pt x="4755" y="1201"/>
                  </a:lnTo>
                  <a:lnTo>
                    <a:pt x="3891" y="1393"/>
                  </a:lnTo>
                  <a:lnTo>
                    <a:pt x="3170" y="1681"/>
                  </a:lnTo>
                  <a:lnTo>
                    <a:pt x="2546" y="2065"/>
                  </a:lnTo>
                  <a:lnTo>
                    <a:pt x="1970" y="2545"/>
                  </a:lnTo>
                  <a:lnTo>
                    <a:pt x="1489" y="3074"/>
                  </a:lnTo>
                  <a:lnTo>
                    <a:pt x="1057" y="3650"/>
                  </a:lnTo>
                  <a:lnTo>
                    <a:pt x="721" y="4274"/>
                  </a:lnTo>
                  <a:lnTo>
                    <a:pt x="481" y="4947"/>
                  </a:lnTo>
                  <a:lnTo>
                    <a:pt x="241" y="5667"/>
                  </a:lnTo>
                  <a:lnTo>
                    <a:pt x="97" y="6435"/>
                  </a:lnTo>
                  <a:lnTo>
                    <a:pt x="49" y="7204"/>
                  </a:lnTo>
                  <a:lnTo>
                    <a:pt x="0" y="7972"/>
                  </a:lnTo>
                  <a:lnTo>
                    <a:pt x="49" y="8741"/>
                  </a:lnTo>
                  <a:lnTo>
                    <a:pt x="97" y="9557"/>
                  </a:lnTo>
                  <a:lnTo>
                    <a:pt x="241" y="10325"/>
                  </a:lnTo>
                  <a:lnTo>
                    <a:pt x="433" y="11574"/>
                  </a:lnTo>
                  <a:lnTo>
                    <a:pt x="433" y="11574"/>
                  </a:lnTo>
                  <a:lnTo>
                    <a:pt x="385" y="12006"/>
                  </a:lnTo>
                  <a:lnTo>
                    <a:pt x="385" y="12391"/>
                  </a:lnTo>
                  <a:lnTo>
                    <a:pt x="433" y="12775"/>
                  </a:lnTo>
                  <a:lnTo>
                    <a:pt x="481" y="13159"/>
                  </a:lnTo>
                  <a:lnTo>
                    <a:pt x="577" y="13543"/>
                  </a:lnTo>
                  <a:lnTo>
                    <a:pt x="673" y="13879"/>
                  </a:lnTo>
                  <a:lnTo>
                    <a:pt x="817" y="14264"/>
                  </a:lnTo>
                  <a:lnTo>
                    <a:pt x="961" y="14552"/>
                  </a:lnTo>
                  <a:lnTo>
                    <a:pt x="1393" y="15176"/>
                  </a:lnTo>
                  <a:lnTo>
                    <a:pt x="1873" y="15752"/>
                  </a:lnTo>
                  <a:lnTo>
                    <a:pt x="2450" y="16233"/>
                  </a:lnTo>
                  <a:lnTo>
                    <a:pt x="3074" y="16665"/>
                  </a:lnTo>
                  <a:lnTo>
                    <a:pt x="3794" y="17049"/>
                  </a:lnTo>
                  <a:lnTo>
                    <a:pt x="4515" y="17337"/>
                  </a:lnTo>
                  <a:lnTo>
                    <a:pt x="5283" y="17577"/>
                  </a:lnTo>
                  <a:lnTo>
                    <a:pt x="6100" y="17769"/>
                  </a:lnTo>
                  <a:lnTo>
                    <a:pt x="6916" y="17865"/>
                  </a:lnTo>
                  <a:lnTo>
                    <a:pt x="7733" y="17913"/>
                  </a:lnTo>
                  <a:lnTo>
                    <a:pt x="8501" y="17865"/>
                  </a:lnTo>
                  <a:lnTo>
                    <a:pt x="9317" y="17769"/>
                  </a:lnTo>
                  <a:lnTo>
                    <a:pt x="12535" y="17193"/>
                  </a:lnTo>
                  <a:lnTo>
                    <a:pt x="12535" y="17193"/>
                  </a:lnTo>
                  <a:lnTo>
                    <a:pt x="13303" y="17049"/>
                  </a:lnTo>
                  <a:lnTo>
                    <a:pt x="14024" y="16809"/>
                  </a:lnTo>
                  <a:lnTo>
                    <a:pt x="14744" y="16473"/>
                  </a:lnTo>
                  <a:lnTo>
                    <a:pt x="15369" y="16088"/>
                  </a:lnTo>
                  <a:lnTo>
                    <a:pt x="15993" y="15656"/>
                  </a:lnTo>
                  <a:lnTo>
                    <a:pt x="16521" y="15176"/>
                  </a:lnTo>
                  <a:lnTo>
                    <a:pt x="17049" y="14648"/>
                  </a:lnTo>
                  <a:lnTo>
                    <a:pt x="17482" y="14071"/>
                  </a:lnTo>
                  <a:lnTo>
                    <a:pt x="17866" y="13447"/>
                  </a:lnTo>
                  <a:lnTo>
                    <a:pt x="18202" y="12775"/>
                  </a:lnTo>
                  <a:lnTo>
                    <a:pt x="18490" y="12102"/>
                  </a:lnTo>
                  <a:lnTo>
                    <a:pt x="18682" y="11382"/>
                  </a:lnTo>
                  <a:lnTo>
                    <a:pt x="18826" y="10662"/>
                  </a:lnTo>
                  <a:lnTo>
                    <a:pt x="18874" y="9893"/>
                  </a:lnTo>
                  <a:lnTo>
                    <a:pt x="18874" y="9125"/>
                  </a:lnTo>
                  <a:lnTo>
                    <a:pt x="18778" y="8356"/>
                  </a:lnTo>
                  <a:lnTo>
                    <a:pt x="18538" y="7108"/>
                  </a:lnTo>
                  <a:lnTo>
                    <a:pt x="18538" y="7108"/>
                  </a:lnTo>
                  <a:lnTo>
                    <a:pt x="18346" y="6339"/>
                  </a:lnTo>
                  <a:lnTo>
                    <a:pt x="18106" y="5571"/>
                  </a:lnTo>
                  <a:lnTo>
                    <a:pt x="17818" y="4851"/>
                  </a:lnTo>
                  <a:lnTo>
                    <a:pt x="17434" y="4130"/>
                  </a:lnTo>
                  <a:lnTo>
                    <a:pt x="17001" y="3458"/>
                  </a:lnTo>
                  <a:lnTo>
                    <a:pt x="16473" y="2834"/>
                  </a:lnTo>
                  <a:lnTo>
                    <a:pt x="15945" y="2257"/>
                  </a:lnTo>
                  <a:lnTo>
                    <a:pt x="15369" y="1777"/>
                  </a:lnTo>
                  <a:lnTo>
                    <a:pt x="14744" y="1297"/>
                  </a:lnTo>
                  <a:lnTo>
                    <a:pt x="14072" y="864"/>
                  </a:lnTo>
                  <a:lnTo>
                    <a:pt x="13351" y="576"/>
                  </a:lnTo>
                  <a:lnTo>
                    <a:pt x="12631" y="288"/>
                  </a:lnTo>
                  <a:lnTo>
                    <a:pt x="11911" y="96"/>
                  </a:lnTo>
                  <a:lnTo>
                    <a:pt x="11142" y="0"/>
                  </a:lnTo>
                  <a:lnTo>
                    <a:pt x="10374" y="0"/>
                  </a:lnTo>
                  <a:lnTo>
                    <a:pt x="9606" y="96"/>
                  </a:lnTo>
                </a:path>
              </a:pathLst>
            </a:custGeom>
            <a:no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889" name="Google Shape;3889;p59"/>
            <p:cNvSpPr/>
            <p:nvPr/>
          </p:nvSpPr>
          <p:spPr>
            <a:xfrm>
              <a:off x="754375" y="3097600"/>
              <a:ext cx="165725" cy="103275"/>
            </a:xfrm>
            <a:custGeom>
              <a:avLst/>
              <a:gdLst/>
              <a:ahLst/>
              <a:cxnLst/>
              <a:rect l="l" t="t" r="r" b="b"/>
              <a:pathLst>
                <a:path w="6629" h="4131" extrusionOk="0">
                  <a:moveTo>
                    <a:pt x="4851" y="1"/>
                  </a:moveTo>
                  <a:lnTo>
                    <a:pt x="4371" y="97"/>
                  </a:lnTo>
                  <a:lnTo>
                    <a:pt x="4035" y="241"/>
                  </a:lnTo>
                  <a:lnTo>
                    <a:pt x="3747" y="433"/>
                  </a:lnTo>
                  <a:lnTo>
                    <a:pt x="3315" y="817"/>
                  </a:lnTo>
                  <a:lnTo>
                    <a:pt x="3122" y="913"/>
                  </a:lnTo>
                  <a:lnTo>
                    <a:pt x="2882" y="913"/>
                  </a:lnTo>
                  <a:lnTo>
                    <a:pt x="2642" y="817"/>
                  </a:lnTo>
                  <a:lnTo>
                    <a:pt x="2354" y="673"/>
                  </a:lnTo>
                  <a:lnTo>
                    <a:pt x="1826" y="337"/>
                  </a:lnTo>
                  <a:lnTo>
                    <a:pt x="1490" y="193"/>
                  </a:lnTo>
                  <a:lnTo>
                    <a:pt x="1201" y="145"/>
                  </a:lnTo>
                  <a:lnTo>
                    <a:pt x="1009" y="145"/>
                  </a:lnTo>
                  <a:lnTo>
                    <a:pt x="865" y="193"/>
                  </a:lnTo>
                  <a:lnTo>
                    <a:pt x="673" y="241"/>
                  </a:lnTo>
                  <a:lnTo>
                    <a:pt x="481" y="337"/>
                  </a:lnTo>
                  <a:lnTo>
                    <a:pt x="337" y="529"/>
                  </a:lnTo>
                  <a:lnTo>
                    <a:pt x="193" y="721"/>
                  </a:lnTo>
                  <a:lnTo>
                    <a:pt x="97" y="1009"/>
                  </a:lnTo>
                  <a:lnTo>
                    <a:pt x="1" y="1297"/>
                  </a:lnTo>
                  <a:lnTo>
                    <a:pt x="1" y="1633"/>
                  </a:lnTo>
                  <a:lnTo>
                    <a:pt x="49" y="2018"/>
                  </a:lnTo>
                  <a:lnTo>
                    <a:pt x="145" y="2354"/>
                  </a:lnTo>
                  <a:lnTo>
                    <a:pt x="289" y="2690"/>
                  </a:lnTo>
                  <a:lnTo>
                    <a:pt x="481" y="3026"/>
                  </a:lnTo>
                  <a:lnTo>
                    <a:pt x="769" y="3362"/>
                  </a:lnTo>
                  <a:lnTo>
                    <a:pt x="1153" y="3650"/>
                  </a:lnTo>
                  <a:lnTo>
                    <a:pt x="1586" y="3843"/>
                  </a:lnTo>
                  <a:lnTo>
                    <a:pt x="2066" y="4035"/>
                  </a:lnTo>
                  <a:lnTo>
                    <a:pt x="2690" y="4131"/>
                  </a:lnTo>
                  <a:lnTo>
                    <a:pt x="3363" y="4131"/>
                  </a:lnTo>
                  <a:lnTo>
                    <a:pt x="4179" y="4083"/>
                  </a:lnTo>
                  <a:lnTo>
                    <a:pt x="4707" y="3987"/>
                  </a:lnTo>
                  <a:lnTo>
                    <a:pt x="5188" y="3795"/>
                  </a:lnTo>
                  <a:lnTo>
                    <a:pt x="5572" y="3554"/>
                  </a:lnTo>
                  <a:lnTo>
                    <a:pt x="5908" y="3314"/>
                  </a:lnTo>
                  <a:lnTo>
                    <a:pt x="6196" y="2978"/>
                  </a:lnTo>
                  <a:lnTo>
                    <a:pt x="6388" y="2642"/>
                  </a:lnTo>
                  <a:lnTo>
                    <a:pt x="6532" y="2306"/>
                  </a:lnTo>
                  <a:lnTo>
                    <a:pt x="6580" y="1970"/>
                  </a:lnTo>
                  <a:lnTo>
                    <a:pt x="6628" y="1633"/>
                  </a:lnTo>
                  <a:lnTo>
                    <a:pt x="6580" y="1297"/>
                  </a:lnTo>
                  <a:lnTo>
                    <a:pt x="6484" y="961"/>
                  </a:lnTo>
                  <a:lnTo>
                    <a:pt x="6388" y="673"/>
                  </a:lnTo>
                  <a:lnTo>
                    <a:pt x="6196" y="433"/>
                  </a:lnTo>
                  <a:lnTo>
                    <a:pt x="5956" y="241"/>
                  </a:lnTo>
                  <a:lnTo>
                    <a:pt x="5716" y="97"/>
                  </a:lnTo>
                  <a:lnTo>
                    <a:pt x="5380" y="49"/>
                  </a:lnTo>
                  <a:lnTo>
                    <a:pt x="5092" y="1"/>
                  </a:lnTo>
                  <a:close/>
                </a:path>
              </a:pathLst>
            </a:custGeom>
            <a:solidFill>
              <a:srgbClr val="210A0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890" name="Google Shape;3890;p59"/>
            <p:cNvSpPr/>
            <p:nvPr/>
          </p:nvSpPr>
          <p:spPr>
            <a:xfrm>
              <a:off x="754375" y="3133625"/>
              <a:ext cx="128500" cy="67250"/>
            </a:xfrm>
            <a:custGeom>
              <a:avLst/>
              <a:gdLst/>
              <a:ahLst/>
              <a:cxnLst/>
              <a:rect l="l" t="t" r="r" b="b"/>
              <a:pathLst>
                <a:path w="5140" h="2690" extrusionOk="0">
                  <a:moveTo>
                    <a:pt x="1105" y="0"/>
                  </a:moveTo>
                  <a:lnTo>
                    <a:pt x="721" y="48"/>
                  </a:lnTo>
                  <a:lnTo>
                    <a:pt x="1" y="144"/>
                  </a:lnTo>
                  <a:lnTo>
                    <a:pt x="49" y="625"/>
                  </a:lnTo>
                  <a:lnTo>
                    <a:pt x="241" y="1153"/>
                  </a:lnTo>
                  <a:lnTo>
                    <a:pt x="337" y="1393"/>
                  </a:lnTo>
                  <a:lnTo>
                    <a:pt x="481" y="1633"/>
                  </a:lnTo>
                  <a:lnTo>
                    <a:pt x="673" y="1825"/>
                  </a:lnTo>
                  <a:lnTo>
                    <a:pt x="913" y="2017"/>
                  </a:lnTo>
                  <a:lnTo>
                    <a:pt x="1201" y="2209"/>
                  </a:lnTo>
                  <a:lnTo>
                    <a:pt x="1490" y="2402"/>
                  </a:lnTo>
                  <a:lnTo>
                    <a:pt x="1826" y="2498"/>
                  </a:lnTo>
                  <a:lnTo>
                    <a:pt x="2210" y="2594"/>
                  </a:lnTo>
                  <a:lnTo>
                    <a:pt x="2642" y="2690"/>
                  </a:lnTo>
                  <a:lnTo>
                    <a:pt x="3603" y="2690"/>
                  </a:lnTo>
                  <a:lnTo>
                    <a:pt x="4179" y="2642"/>
                  </a:lnTo>
                  <a:lnTo>
                    <a:pt x="4659" y="2546"/>
                  </a:lnTo>
                  <a:lnTo>
                    <a:pt x="5140" y="2402"/>
                  </a:lnTo>
                  <a:lnTo>
                    <a:pt x="4899" y="1921"/>
                  </a:lnTo>
                  <a:lnTo>
                    <a:pt x="4563" y="1489"/>
                  </a:lnTo>
                  <a:lnTo>
                    <a:pt x="4179" y="1105"/>
                  </a:lnTo>
                  <a:lnTo>
                    <a:pt x="3747" y="769"/>
                  </a:lnTo>
                  <a:lnTo>
                    <a:pt x="3267" y="481"/>
                  </a:lnTo>
                  <a:lnTo>
                    <a:pt x="2690" y="288"/>
                  </a:lnTo>
                  <a:lnTo>
                    <a:pt x="2114" y="96"/>
                  </a:lnTo>
                  <a:lnTo>
                    <a:pt x="1490" y="48"/>
                  </a:lnTo>
                  <a:lnTo>
                    <a:pt x="1105" y="0"/>
                  </a:lnTo>
                  <a:close/>
                </a:path>
              </a:pathLst>
            </a:custGeom>
            <a:solidFill>
              <a:srgbClr val="FF6B6B"/>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891" name="Google Shape;3891;p59"/>
            <p:cNvSpPr/>
            <p:nvPr/>
          </p:nvSpPr>
          <p:spPr>
            <a:xfrm>
              <a:off x="761575" y="3097600"/>
              <a:ext cx="142900" cy="51650"/>
            </a:xfrm>
            <a:custGeom>
              <a:avLst/>
              <a:gdLst/>
              <a:ahLst/>
              <a:cxnLst/>
              <a:rect l="l" t="t" r="r" b="b"/>
              <a:pathLst>
                <a:path w="5716" h="2066" extrusionOk="0">
                  <a:moveTo>
                    <a:pt x="4563" y="1"/>
                  </a:moveTo>
                  <a:lnTo>
                    <a:pt x="4083" y="97"/>
                  </a:lnTo>
                  <a:lnTo>
                    <a:pt x="3747" y="241"/>
                  </a:lnTo>
                  <a:lnTo>
                    <a:pt x="3459" y="433"/>
                  </a:lnTo>
                  <a:lnTo>
                    <a:pt x="3027" y="817"/>
                  </a:lnTo>
                  <a:lnTo>
                    <a:pt x="2834" y="913"/>
                  </a:lnTo>
                  <a:lnTo>
                    <a:pt x="2594" y="913"/>
                  </a:lnTo>
                  <a:lnTo>
                    <a:pt x="2354" y="817"/>
                  </a:lnTo>
                  <a:lnTo>
                    <a:pt x="2066" y="673"/>
                  </a:lnTo>
                  <a:lnTo>
                    <a:pt x="1538" y="337"/>
                  </a:lnTo>
                  <a:lnTo>
                    <a:pt x="1202" y="193"/>
                  </a:lnTo>
                  <a:lnTo>
                    <a:pt x="913" y="145"/>
                  </a:lnTo>
                  <a:lnTo>
                    <a:pt x="721" y="145"/>
                  </a:lnTo>
                  <a:lnTo>
                    <a:pt x="577" y="193"/>
                  </a:lnTo>
                  <a:lnTo>
                    <a:pt x="385" y="241"/>
                  </a:lnTo>
                  <a:lnTo>
                    <a:pt x="193" y="337"/>
                  </a:lnTo>
                  <a:lnTo>
                    <a:pt x="1" y="529"/>
                  </a:lnTo>
                  <a:lnTo>
                    <a:pt x="193" y="817"/>
                  </a:lnTo>
                  <a:lnTo>
                    <a:pt x="433" y="1105"/>
                  </a:lnTo>
                  <a:lnTo>
                    <a:pt x="721" y="1345"/>
                  </a:lnTo>
                  <a:lnTo>
                    <a:pt x="1058" y="1585"/>
                  </a:lnTo>
                  <a:lnTo>
                    <a:pt x="1394" y="1777"/>
                  </a:lnTo>
                  <a:lnTo>
                    <a:pt x="1778" y="1874"/>
                  </a:lnTo>
                  <a:lnTo>
                    <a:pt x="2162" y="2018"/>
                  </a:lnTo>
                  <a:lnTo>
                    <a:pt x="2594" y="2066"/>
                  </a:lnTo>
                  <a:lnTo>
                    <a:pt x="3123" y="2066"/>
                  </a:lnTo>
                  <a:lnTo>
                    <a:pt x="3651" y="1970"/>
                  </a:lnTo>
                  <a:lnTo>
                    <a:pt x="4083" y="1825"/>
                  </a:lnTo>
                  <a:lnTo>
                    <a:pt x="4563" y="1633"/>
                  </a:lnTo>
                  <a:lnTo>
                    <a:pt x="4948" y="1345"/>
                  </a:lnTo>
                  <a:lnTo>
                    <a:pt x="5236" y="1057"/>
                  </a:lnTo>
                  <a:lnTo>
                    <a:pt x="5524" y="673"/>
                  </a:lnTo>
                  <a:lnTo>
                    <a:pt x="5716" y="289"/>
                  </a:lnTo>
                  <a:lnTo>
                    <a:pt x="5428" y="97"/>
                  </a:lnTo>
                  <a:lnTo>
                    <a:pt x="5092" y="49"/>
                  </a:lnTo>
                  <a:lnTo>
                    <a:pt x="4804" y="1"/>
                  </a:lnTo>
                  <a:close/>
                </a:path>
              </a:pathLst>
            </a:custGeom>
            <a:solidFill>
              <a:srgbClr val="FDFDFD"/>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892" name="Google Shape;3892;p59"/>
            <p:cNvSpPr/>
            <p:nvPr/>
          </p:nvSpPr>
          <p:spPr>
            <a:xfrm>
              <a:off x="523875" y="3025575"/>
              <a:ext cx="144100" cy="157300"/>
            </a:xfrm>
            <a:custGeom>
              <a:avLst/>
              <a:gdLst/>
              <a:ahLst/>
              <a:cxnLst/>
              <a:rect l="l" t="t" r="r" b="b"/>
              <a:pathLst>
                <a:path w="5764" h="6292" extrusionOk="0">
                  <a:moveTo>
                    <a:pt x="2641" y="0"/>
                  </a:moveTo>
                  <a:lnTo>
                    <a:pt x="2353" y="48"/>
                  </a:lnTo>
                  <a:lnTo>
                    <a:pt x="2065" y="144"/>
                  </a:lnTo>
                  <a:lnTo>
                    <a:pt x="1777" y="240"/>
                  </a:lnTo>
                  <a:lnTo>
                    <a:pt x="1489" y="336"/>
                  </a:lnTo>
                  <a:lnTo>
                    <a:pt x="1249" y="480"/>
                  </a:lnTo>
                  <a:lnTo>
                    <a:pt x="1057" y="672"/>
                  </a:lnTo>
                  <a:lnTo>
                    <a:pt x="816" y="864"/>
                  </a:lnTo>
                  <a:lnTo>
                    <a:pt x="480" y="1297"/>
                  </a:lnTo>
                  <a:lnTo>
                    <a:pt x="240" y="1825"/>
                  </a:lnTo>
                  <a:lnTo>
                    <a:pt x="48" y="2401"/>
                  </a:lnTo>
                  <a:lnTo>
                    <a:pt x="0" y="3026"/>
                  </a:lnTo>
                  <a:lnTo>
                    <a:pt x="0" y="3314"/>
                  </a:lnTo>
                  <a:lnTo>
                    <a:pt x="48" y="3650"/>
                  </a:lnTo>
                  <a:lnTo>
                    <a:pt x="96" y="3938"/>
                  </a:lnTo>
                  <a:lnTo>
                    <a:pt x="192" y="4274"/>
                  </a:lnTo>
                  <a:lnTo>
                    <a:pt x="480" y="4803"/>
                  </a:lnTo>
                  <a:lnTo>
                    <a:pt x="816" y="5283"/>
                  </a:lnTo>
                  <a:lnTo>
                    <a:pt x="1249" y="5667"/>
                  </a:lnTo>
                  <a:lnTo>
                    <a:pt x="1729" y="6003"/>
                  </a:lnTo>
                  <a:lnTo>
                    <a:pt x="2017" y="6099"/>
                  </a:lnTo>
                  <a:lnTo>
                    <a:pt x="2257" y="6195"/>
                  </a:lnTo>
                  <a:lnTo>
                    <a:pt x="2545" y="6243"/>
                  </a:lnTo>
                  <a:lnTo>
                    <a:pt x="2833" y="6291"/>
                  </a:lnTo>
                  <a:lnTo>
                    <a:pt x="3122" y="6291"/>
                  </a:lnTo>
                  <a:lnTo>
                    <a:pt x="3410" y="6243"/>
                  </a:lnTo>
                  <a:lnTo>
                    <a:pt x="3698" y="6147"/>
                  </a:lnTo>
                  <a:lnTo>
                    <a:pt x="3986" y="6051"/>
                  </a:lnTo>
                  <a:lnTo>
                    <a:pt x="4226" y="5955"/>
                  </a:lnTo>
                  <a:lnTo>
                    <a:pt x="4466" y="5811"/>
                  </a:lnTo>
                  <a:lnTo>
                    <a:pt x="4706" y="5619"/>
                  </a:lnTo>
                  <a:lnTo>
                    <a:pt x="4899" y="5427"/>
                  </a:lnTo>
                  <a:lnTo>
                    <a:pt x="5283" y="4995"/>
                  </a:lnTo>
                  <a:lnTo>
                    <a:pt x="5523" y="4466"/>
                  </a:lnTo>
                  <a:lnTo>
                    <a:pt x="5715" y="3890"/>
                  </a:lnTo>
                  <a:lnTo>
                    <a:pt x="5763" y="3266"/>
                  </a:lnTo>
                  <a:lnTo>
                    <a:pt x="5763" y="2978"/>
                  </a:lnTo>
                  <a:lnTo>
                    <a:pt x="5715" y="2641"/>
                  </a:lnTo>
                  <a:lnTo>
                    <a:pt x="5619" y="2353"/>
                  </a:lnTo>
                  <a:lnTo>
                    <a:pt x="5523" y="2017"/>
                  </a:lnTo>
                  <a:lnTo>
                    <a:pt x="5283" y="1489"/>
                  </a:lnTo>
                  <a:lnTo>
                    <a:pt x="4899" y="1009"/>
                  </a:lnTo>
                  <a:lnTo>
                    <a:pt x="4514" y="624"/>
                  </a:lnTo>
                  <a:lnTo>
                    <a:pt x="3986" y="288"/>
                  </a:lnTo>
                  <a:lnTo>
                    <a:pt x="3746" y="192"/>
                  </a:lnTo>
                  <a:lnTo>
                    <a:pt x="3458" y="96"/>
                  </a:lnTo>
                  <a:lnTo>
                    <a:pt x="3218" y="48"/>
                  </a:lnTo>
                  <a:lnTo>
                    <a:pt x="2930" y="0"/>
                  </a:lnTo>
                  <a:close/>
                </a:path>
              </a:pathLst>
            </a:custGeom>
            <a:solidFill>
              <a:srgbClr val="D3641A"/>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893" name="Google Shape;3893;p59"/>
            <p:cNvSpPr/>
            <p:nvPr/>
          </p:nvSpPr>
          <p:spPr>
            <a:xfrm>
              <a:off x="523875" y="3025575"/>
              <a:ext cx="144100" cy="157300"/>
            </a:xfrm>
            <a:custGeom>
              <a:avLst/>
              <a:gdLst/>
              <a:ahLst/>
              <a:cxnLst/>
              <a:rect l="l" t="t" r="r" b="b"/>
              <a:pathLst>
                <a:path w="5764" h="6292" fill="none" extrusionOk="0">
                  <a:moveTo>
                    <a:pt x="5715" y="2641"/>
                  </a:moveTo>
                  <a:lnTo>
                    <a:pt x="5715" y="2641"/>
                  </a:lnTo>
                  <a:lnTo>
                    <a:pt x="5763" y="2978"/>
                  </a:lnTo>
                  <a:lnTo>
                    <a:pt x="5763" y="3266"/>
                  </a:lnTo>
                  <a:lnTo>
                    <a:pt x="5715" y="3890"/>
                  </a:lnTo>
                  <a:lnTo>
                    <a:pt x="5523" y="4466"/>
                  </a:lnTo>
                  <a:lnTo>
                    <a:pt x="5283" y="4995"/>
                  </a:lnTo>
                  <a:lnTo>
                    <a:pt x="4899" y="5427"/>
                  </a:lnTo>
                  <a:lnTo>
                    <a:pt x="4706" y="5619"/>
                  </a:lnTo>
                  <a:lnTo>
                    <a:pt x="4466" y="5811"/>
                  </a:lnTo>
                  <a:lnTo>
                    <a:pt x="4226" y="5955"/>
                  </a:lnTo>
                  <a:lnTo>
                    <a:pt x="3986" y="6051"/>
                  </a:lnTo>
                  <a:lnTo>
                    <a:pt x="3698" y="6147"/>
                  </a:lnTo>
                  <a:lnTo>
                    <a:pt x="3410" y="6243"/>
                  </a:lnTo>
                  <a:lnTo>
                    <a:pt x="3410" y="6243"/>
                  </a:lnTo>
                  <a:lnTo>
                    <a:pt x="3122" y="6291"/>
                  </a:lnTo>
                  <a:lnTo>
                    <a:pt x="2833" y="6291"/>
                  </a:lnTo>
                  <a:lnTo>
                    <a:pt x="2545" y="6243"/>
                  </a:lnTo>
                  <a:lnTo>
                    <a:pt x="2257" y="6195"/>
                  </a:lnTo>
                  <a:lnTo>
                    <a:pt x="2017" y="6099"/>
                  </a:lnTo>
                  <a:lnTo>
                    <a:pt x="1729" y="6003"/>
                  </a:lnTo>
                  <a:lnTo>
                    <a:pt x="1249" y="5667"/>
                  </a:lnTo>
                  <a:lnTo>
                    <a:pt x="816" y="5283"/>
                  </a:lnTo>
                  <a:lnTo>
                    <a:pt x="480" y="4803"/>
                  </a:lnTo>
                  <a:lnTo>
                    <a:pt x="192" y="4274"/>
                  </a:lnTo>
                  <a:lnTo>
                    <a:pt x="96" y="3938"/>
                  </a:lnTo>
                  <a:lnTo>
                    <a:pt x="48" y="3650"/>
                  </a:lnTo>
                  <a:lnTo>
                    <a:pt x="48" y="3650"/>
                  </a:lnTo>
                  <a:lnTo>
                    <a:pt x="0" y="3314"/>
                  </a:lnTo>
                  <a:lnTo>
                    <a:pt x="0" y="3026"/>
                  </a:lnTo>
                  <a:lnTo>
                    <a:pt x="48" y="2401"/>
                  </a:lnTo>
                  <a:lnTo>
                    <a:pt x="240" y="1825"/>
                  </a:lnTo>
                  <a:lnTo>
                    <a:pt x="480" y="1297"/>
                  </a:lnTo>
                  <a:lnTo>
                    <a:pt x="816" y="864"/>
                  </a:lnTo>
                  <a:lnTo>
                    <a:pt x="1057" y="672"/>
                  </a:lnTo>
                  <a:lnTo>
                    <a:pt x="1249" y="480"/>
                  </a:lnTo>
                  <a:lnTo>
                    <a:pt x="1489" y="336"/>
                  </a:lnTo>
                  <a:lnTo>
                    <a:pt x="1777" y="240"/>
                  </a:lnTo>
                  <a:lnTo>
                    <a:pt x="2065" y="144"/>
                  </a:lnTo>
                  <a:lnTo>
                    <a:pt x="2353" y="48"/>
                  </a:lnTo>
                  <a:lnTo>
                    <a:pt x="2353" y="48"/>
                  </a:lnTo>
                  <a:lnTo>
                    <a:pt x="2641" y="0"/>
                  </a:lnTo>
                  <a:lnTo>
                    <a:pt x="2930" y="0"/>
                  </a:lnTo>
                  <a:lnTo>
                    <a:pt x="3218" y="48"/>
                  </a:lnTo>
                  <a:lnTo>
                    <a:pt x="3458" y="96"/>
                  </a:lnTo>
                  <a:lnTo>
                    <a:pt x="3746" y="192"/>
                  </a:lnTo>
                  <a:lnTo>
                    <a:pt x="3986" y="288"/>
                  </a:lnTo>
                  <a:lnTo>
                    <a:pt x="4514" y="624"/>
                  </a:lnTo>
                  <a:lnTo>
                    <a:pt x="4899" y="1009"/>
                  </a:lnTo>
                  <a:lnTo>
                    <a:pt x="5283" y="1489"/>
                  </a:lnTo>
                  <a:lnTo>
                    <a:pt x="5523" y="2017"/>
                  </a:lnTo>
                  <a:lnTo>
                    <a:pt x="5619" y="2353"/>
                  </a:lnTo>
                  <a:lnTo>
                    <a:pt x="5715" y="2641"/>
                  </a:lnTo>
                </a:path>
              </a:pathLst>
            </a:custGeom>
            <a:no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894" name="Google Shape;3894;p59"/>
            <p:cNvSpPr/>
            <p:nvPr/>
          </p:nvSpPr>
          <p:spPr>
            <a:xfrm>
              <a:off x="550275" y="3057975"/>
              <a:ext cx="82875" cy="92475"/>
            </a:xfrm>
            <a:custGeom>
              <a:avLst/>
              <a:gdLst/>
              <a:ahLst/>
              <a:cxnLst/>
              <a:rect l="l" t="t" r="r" b="b"/>
              <a:pathLst>
                <a:path w="3315" h="3699" extrusionOk="0">
                  <a:moveTo>
                    <a:pt x="1633" y="1"/>
                  </a:moveTo>
                  <a:lnTo>
                    <a:pt x="1345" y="49"/>
                  </a:lnTo>
                  <a:lnTo>
                    <a:pt x="1009" y="145"/>
                  </a:lnTo>
                  <a:lnTo>
                    <a:pt x="721" y="289"/>
                  </a:lnTo>
                  <a:lnTo>
                    <a:pt x="481" y="481"/>
                  </a:lnTo>
                  <a:lnTo>
                    <a:pt x="289" y="769"/>
                  </a:lnTo>
                  <a:lnTo>
                    <a:pt x="97" y="1057"/>
                  </a:lnTo>
                  <a:lnTo>
                    <a:pt x="1" y="1393"/>
                  </a:lnTo>
                  <a:lnTo>
                    <a:pt x="1" y="1778"/>
                  </a:lnTo>
                  <a:lnTo>
                    <a:pt x="1" y="2162"/>
                  </a:lnTo>
                  <a:lnTo>
                    <a:pt x="97" y="2450"/>
                  </a:lnTo>
                  <a:lnTo>
                    <a:pt x="241" y="2786"/>
                  </a:lnTo>
                  <a:lnTo>
                    <a:pt x="433" y="3026"/>
                  </a:lnTo>
                  <a:lnTo>
                    <a:pt x="625" y="3266"/>
                  </a:lnTo>
                  <a:lnTo>
                    <a:pt x="865" y="3459"/>
                  </a:lnTo>
                  <a:lnTo>
                    <a:pt x="1153" y="3603"/>
                  </a:lnTo>
                  <a:lnTo>
                    <a:pt x="1441" y="3651"/>
                  </a:lnTo>
                  <a:lnTo>
                    <a:pt x="1729" y="3699"/>
                  </a:lnTo>
                  <a:lnTo>
                    <a:pt x="2018" y="3651"/>
                  </a:lnTo>
                  <a:lnTo>
                    <a:pt x="2258" y="3603"/>
                  </a:lnTo>
                  <a:lnTo>
                    <a:pt x="2450" y="3507"/>
                  </a:lnTo>
                  <a:lnTo>
                    <a:pt x="2642" y="3410"/>
                  </a:lnTo>
                  <a:lnTo>
                    <a:pt x="2834" y="3266"/>
                  </a:lnTo>
                  <a:lnTo>
                    <a:pt x="2978" y="3074"/>
                  </a:lnTo>
                  <a:lnTo>
                    <a:pt x="3122" y="2882"/>
                  </a:lnTo>
                  <a:lnTo>
                    <a:pt x="3218" y="2690"/>
                  </a:lnTo>
                  <a:lnTo>
                    <a:pt x="3314" y="2450"/>
                  </a:lnTo>
                  <a:lnTo>
                    <a:pt x="2114" y="97"/>
                  </a:lnTo>
                  <a:lnTo>
                    <a:pt x="1874" y="1"/>
                  </a:lnTo>
                  <a:close/>
                </a:path>
              </a:pathLst>
            </a:custGeom>
            <a:solidFill>
              <a:srgbClr val="BF501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895" name="Google Shape;3895;p59"/>
            <p:cNvSpPr/>
            <p:nvPr/>
          </p:nvSpPr>
          <p:spPr>
            <a:xfrm>
              <a:off x="550275" y="3057975"/>
              <a:ext cx="82875" cy="92475"/>
            </a:xfrm>
            <a:custGeom>
              <a:avLst/>
              <a:gdLst/>
              <a:ahLst/>
              <a:cxnLst/>
              <a:rect l="l" t="t" r="r" b="b"/>
              <a:pathLst>
                <a:path w="3315" h="3699" fill="none" extrusionOk="0">
                  <a:moveTo>
                    <a:pt x="1633" y="1"/>
                  </a:moveTo>
                  <a:lnTo>
                    <a:pt x="1633" y="1"/>
                  </a:lnTo>
                  <a:lnTo>
                    <a:pt x="1345" y="49"/>
                  </a:lnTo>
                  <a:lnTo>
                    <a:pt x="1345" y="49"/>
                  </a:lnTo>
                  <a:lnTo>
                    <a:pt x="1009" y="145"/>
                  </a:lnTo>
                  <a:lnTo>
                    <a:pt x="721" y="289"/>
                  </a:lnTo>
                  <a:lnTo>
                    <a:pt x="481" y="481"/>
                  </a:lnTo>
                  <a:lnTo>
                    <a:pt x="289" y="769"/>
                  </a:lnTo>
                  <a:lnTo>
                    <a:pt x="97" y="1057"/>
                  </a:lnTo>
                  <a:lnTo>
                    <a:pt x="1" y="1393"/>
                  </a:lnTo>
                  <a:lnTo>
                    <a:pt x="1" y="1778"/>
                  </a:lnTo>
                  <a:lnTo>
                    <a:pt x="1" y="2162"/>
                  </a:lnTo>
                  <a:lnTo>
                    <a:pt x="1" y="2162"/>
                  </a:lnTo>
                  <a:lnTo>
                    <a:pt x="97" y="2450"/>
                  </a:lnTo>
                  <a:lnTo>
                    <a:pt x="241" y="2786"/>
                  </a:lnTo>
                  <a:lnTo>
                    <a:pt x="433" y="3026"/>
                  </a:lnTo>
                  <a:lnTo>
                    <a:pt x="625" y="3266"/>
                  </a:lnTo>
                  <a:lnTo>
                    <a:pt x="865" y="3459"/>
                  </a:lnTo>
                  <a:lnTo>
                    <a:pt x="1153" y="3603"/>
                  </a:lnTo>
                  <a:lnTo>
                    <a:pt x="1441" y="3651"/>
                  </a:lnTo>
                  <a:lnTo>
                    <a:pt x="1729" y="3699"/>
                  </a:lnTo>
                  <a:lnTo>
                    <a:pt x="1729" y="3699"/>
                  </a:lnTo>
                  <a:lnTo>
                    <a:pt x="2018" y="3651"/>
                  </a:lnTo>
                  <a:lnTo>
                    <a:pt x="2018" y="3651"/>
                  </a:lnTo>
                  <a:lnTo>
                    <a:pt x="2258" y="3603"/>
                  </a:lnTo>
                  <a:lnTo>
                    <a:pt x="2450" y="3507"/>
                  </a:lnTo>
                  <a:lnTo>
                    <a:pt x="2642" y="3410"/>
                  </a:lnTo>
                  <a:lnTo>
                    <a:pt x="2834" y="3266"/>
                  </a:lnTo>
                  <a:lnTo>
                    <a:pt x="2978" y="3074"/>
                  </a:lnTo>
                  <a:lnTo>
                    <a:pt x="3122" y="2882"/>
                  </a:lnTo>
                  <a:lnTo>
                    <a:pt x="3218" y="2690"/>
                  </a:lnTo>
                  <a:lnTo>
                    <a:pt x="3314" y="2450"/>
                  </a:lnTo>
                  <a:lnTo>
                    <a:pt x="2114" y="97"/>
                  </a:lnTo>
                  <a:lnTo>
                    <a:pt x="2114" y="97"/>
                  </a:lnTo>
                  <a:lnTo>
                    <a:pt x="1874" y="1"/>
                  </a:lnTo>
                  <a:lnTo>
                    <a:pt x="1633" y="1"/>
                  </a:lnTo>
                </a:path>
              </a:pathLst>
            </a:custGeom>
            <a:no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896" name="Google Shape;3896;p59"/>
            <p:cNvSpPr/>
            <p:nvPr/>
          </p:nvSpPr>
          <p:spPr>
            <a:xfrm>
              <a:off x="537075" y="3073600"/>
              <a:ext cx="1225" cy="25"/>
            </a:xfrm>
            <a:custGeom>
              <a:avLst/>
              <a:gdLst/>
              <a:ahLst/>
              <a:cxnLst/>
              <a:rect l="l" t="t" r="r" b="b"/>
              <a:pathLst>
                <a:path w="49" h="1" extrusionOk="0">
                  <a:moveTo>
                    <a:pt x="48" y="0"/>
                  </a:moveTo>
                  <a:lnTo>
                    <a:pt x="0" y="0"/>
                  </a:lnTo>
                  <a:lnTo>
                    <a:pt x="48" y="0"/>
                  </a:lnTo>
                  <a:close/>
                </a:path>
              </a:pathLst>
            </a:custGeom>
            <a:solidFill>
              <a:srgbClr val="210A0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897" name="Google Shape;3897;p59"/>
            <p:cNvSpPr/>
            <p:nvPr/>
          </p:nvSpPr>
          <p:spPr>
            <a:xfrm>
              <a:off x="528675" y="3062775"/>
              <a:ext cx="25" cy="1225"/>
            </a:xfrm>
            <a:custGeom>
              <a:avLst/>
              <a:gdLst/>
              <a:ahLst/>
              <a:cxnLst/>
              <a:rect l="l" t="t" r="r" b="b"/>
              <a:pathLst>
                <a:path w="1" h="49" extrusionOk="0">
                  <a:moveTo>
                    <a:pt x="0" y="49"/>
                  </a:moveTo>
                  <a:lnTo>
                    <a:pt x="0" y="1"/>
                  </a:lnTo>
                  <a:lnTo>
                    <a:pt x="0" y="49"/>
                  </a:lnTo>
                  <a:close/>
                </a:path>
              </a:pathLst>
            </a:custGeom>
            <a:solidFill>
              <a:srgbClr val="210A0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898" name="Google Shape;3898;p59"/>
            <p:cNvSpPr/>
            <p:nvPr/>
          </p:nvSpPr>
          <p:spPr>
            <a:xfrm>
              <a:off x="655925" y="3101200"/>
              <a:ext cx="81675" cy="66050"/>
            </a:xfrm>
            <a:custGeom>
              <a:avLst/>
              <a:gdLst/>
              <a:ahLst/>
              <a:cxnLst/>
              <a:rect l="l" t="t" r="r" b="b"/>
              <a:pathLst>
                <a:path w="3267" h="2642" extrusionOk="0">
                  <a:moveTo>
                    <a:pt x="1490" y="1"/>
                  </a:moveTo>
                  <a:lnTo>
                    <a:pt x="1201" y="49"/>
                  </a:lnTo>
                  <a:lnTo>
                    <a:pt x="961" y="97"/>
                  </a:lnTo>
                  <a:lnTo>
                    <a:pt x="721" y="145"/>
                  </a:lnTo>
                  <a:lnTo>
                    <a:pt x="481" y="241"/>
                  </a:lnTo>
                  <a:lnTo>
                    <a:pt x="433" y="721"/>
                  </a:lnTo>
                  <a:lnTo>
                    <a:pt x="337" y="1153"/>
                  </a:lnTo>
                  <a:lnTo>
                    <a:pt x="193" y="1537"/>
                  </a:lnTo>
                  <a:lnTo>
                    <a:pt x="1" y="1922"/>
                  </a:lnTo>
                  <a:lnTo>
                    <a:pt x="241" y="2210"/>
                  </a:lnTo>
                  <a:lnTo>
                    <a:pt x="577" y="2402"/>
                  </a:lnTo>
                  <a:lnTo>
                    <a:pt x="1009" y="2546"/>
                  </a:lnTo>
                  <a:lnTo>
                    <a:pt x="1442" y="2642"/>
                  </a:lnTo>
                  <a:lnTo>
                    <a:pt x="1922" y="2642"/>
                  </a:lnTo>
                  <a:lnTo>
                    <a:pt x="2210" y="2546"/>
                  </a:lnTo>
                  <a:lnTo>
                    <a:pt x="2498" y="2450"/>
                  </a:lnTo>
                  <a:lnTo>
                    <a:pt x="2738" y="2306"/>
                  </a:lnTo>
                  <a:lnTo>
                    <a:pt x="2930" y="2114"/>
                  </a:lnTo>
                  <a:lnTo>
                    <a:pt x="3074" y="1922"/>
                  </a:lnTo>
                  <a:lnTo>
                    <a:pt x="3218" y="1681"/>
                  </a:lnTo>
                  <a:lnTo>
                    <a:pt x="3266" y="1441"/>
                  </a:lnTo>
                  <a:lnTo>
                    <a:pt x="3218" y="1153"/>
                  </a:lnTo>
                  <a:lnTo>
                    <a:pt x="3122" y="913"/>
                  </a:lnTo>
                  <a:lnTo>
                    <a:pt x="2978" y="673"/>
                  </a:lnTo>
                  <a:lnTo>
                    <a:pt x="2786" y="481"/>
                  </a:lnTo>
                  <a:lnTo>
                    <a:pt x="2546" y="289"/>
                  </a:lnTo>
                  <a:lnTo>
                    <a:pt x="2258" y="145"/>
                  </a:lnTo>
                  <a:lnTo>
                    <a:pt x="1970" y="49"/>
                  </a:lnTo>
                  <a:lnTo>
                    <a:pt x="1586" y="1"/>
                  </a:lnTo>
                  <a:close/>
                </a:path>
              </a:pathLst>
            </a:custGeom>
            <a:solidFill>
              <a:srgbClr val="BF501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899" name="Google Shape;3899;p59"/>
            <p:cNvSpPr/>
            <p:nvPr/>
          </p:nvSpPr>
          <p:spPr>
            <a:xfrm>
              <a:off x="655925" y="3101200"/>
              <a:ext cx="81675" cy="66050"/>
            </a:xfrm>
            <a:custGeom>
              <a:avLst/>
              <a:gdLst/>
              <a:ahLst/>
              <a:cxnLst/>
              <a:rect l="l" t="t" r="r" b="b"/>
              <a:pathLst>
                <a:path w="3267" h="2642" fill="none" extrusionOk="0">
                  <a:moveTo>
                    <a:pt x="1490" y="1"/>
                  </a:moveTo>
                  <a:lnTo>
                    <a:pt x="1490" y="1"/>
                  </a:lnTo>
                  <a:lnTo>
                    <a:pt x="1201" y="49"/>
                  </a:lnTo>
                  <a:lnTo>
                    <a:pt x="961" y="97"/>
                  </a:lnTo>
                  <a:lnTo>
                    <a:pt x="721" y="145"/>
                  </a:lnTo>
                  <a:lnTo>
                    <a:pt x="481" y="241"/>
                  </a:lnTo>
                  <a:lnTo>
                    <a:pt x="481" y="241"/>
                  </a:lnTo>
                  <a:lnTo>
                    <a:pt x="433" y="721"/>
                  </a:lnTo>
                  <a:lnTo>
                    <a:pt x="337" y="1153"/>
                  </a:lnTo>
                  <a:lnTo>
                    <a:pt x="193" y="1537"/>
                  </a:lnTo>
                  <a:lnTo>
                    <a:pt x="1" y="1922"/>
                  </a:lnTo>
                  <a:lnTo>
                    <a:pt x="1" y="1922"/>
                  </a:lnTo>
                  <a:lnTo>
                    <a:pt x="241" y="2210"/>
                  </a:lnTo>
                  <a:lnTo>
                    <a:pt x="577" y="2402"/>
                  </a:lnTo>
                  <a:lnTo>
                    <a:pt x="1009" y="2546"/>
                  </a:lnTo>
                  <a:lnTo>
                    <a:pt x="1442" y="2642"/>
                  </a:lnTo>
                  <a:lnTo>
                    <a:pt x="1442" y="2642"/>
                  </a:lnTo>
                  <a:lnTo>
                    <a:pt x="1586" y="2642"/>
                  </a:lnTo>
                  <a:lnTo>
                    <a:pt x="1586" y="2642"/>
                  </a:lnTo>
                  <a:lnTo>
                    <a:pt x="1922" y="2642"/>
                  </a:lnTo>
                  <a:lnTo>
                    <a:pt x="2210" y="2546"/>
                  </a:lnTo>
                  <a:lnTo>
                    <a:pt x="2498" y="2450"/>
                  </a:lnTo>
                  <a:lnTo>
                    <a:pt x="2738" y="2306"/>
                  </a:lnTo>
                  <a:lnTo>
                    <a:pt x="2930" y="2114"/>
                  </a:lnTo>
                  <a:lnTo>
                    <a:pt x="3074" y="1922"/>
                  </a:lnTo>
                  <a:lnTo>
                    <a:pt x="3218" y="1681"/>
                  </a:lnTo>
                  <a:lnTo>
                    <a:pt x="3266" y="1441"/>
                  </a:lnTo>
                  <a:lnTo>
                    <a:pt x="3266" y="1441"/>
                  </a:lnTo>
                  <a:lnTo>
                    <a:pt x="3218" y="1153"/>
                  </a:lnTo>
                  <a:lnTo>
                    <a:pt x="3122" y="913"/>
                  </a:lnTo>
                  <a:lnTo>
                    <a:pt x="2978" y="673"/>
                  </a:lnTo>
                  <a:lnTo>
                    <a:pt x="2786" y="481"/>
                  </a:lnTo>
                  <a:lnTo>
                    <a:pt x="2546" y="289"/>
                  </a:lnTo>
                  <a:lnTo>
                    <a:pt x="2258" y="145"/>
                  </a:lnTo>
                  <a:lnTo>
                    <a:pt x="1970" y="49"/>
                  </a:lnTo>
                  <a:lnTo>
                    <a:pt x="1586" y="1"/>
                  </a:lnTo>
                  <a:lnTo>
                    <a:pt x="1586" y="1"/>
                  </a:lnTo>
                  <a:lnTo>
                    <a:pt x="1490" y="1"/>
                  </a:lnTo>
                </a:path>
              </a:pathLst>
            </a:custGeom>
            <a:no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900" name="Google Shape;3900;p59"/>
            <p:cNvSpPr/>
            <p:nvPr/>
          </p:nvSpPr>
          <p:spPr>
            <a:xfrm>
              <a:off x="651125" y="3107200"/>
              <a:ext cx="16850" cy="42050"/>
            </a:xfrm>
            <a:custGeom>
              <a:avLst/>
              <a:gdLst/>
              <a:ahLst/>
              <a:cxnLst/>
              <a:rect l="l" t="t" r="r" b="b"/>
              <a:pathLst>
                <a:path w="674" h="1682" extrusionOk="0">
                  <a:moveTo>
                    <a:pt x="673" y="1"/>
                  </a:moveTo>
                  <a:lnTo>
                    <a:pt x="385" y="193"/>
                  </a:lnTo>
                  <a:lnTo>
                    <a:pt x="193" y="433"/>
                  </a:lnTo>
                  <a:lnTo>
                    <a:pt x="49" y="721"/>
                  </a:lnTo>
                  <a:lnTo>
                    <a:pt x="1" y="1009"/>
                  </a:lnTo>
                  <a:lnTo>
                    <a:pt x="1" y="1153"/>
                  </a:lnTo>
                  <a:lnTo>
                    <a:pt x="49" y="1345"/>
                  </a:lnTo>
                  <a:lnTo>
                    <a:pt x="97" y="1538"/>
                  </a:lnTo>
                  <a:lnTo>
                    <a:pt x="193" y="1682"/>
                  </a:lnTo>
                  <a:lnTo>
                    <a:pt x="385" y="1297"/>
                  </a:lnTo>
                  <a:lnTo>
                    <a:pt x="529" y="913"/>
                  </a:lnTo>
                  <a:lnTo>
                    <a:pt x="625" y="481"/>
                  </a:lnTo>
                  <a:lnTo>
                    <a:pt x="673" y="1"/>
                  </a:lnTo>
                  <a:close/>
                </a:path>
              </a:pathLst>
            </a:custGeom>
            <a:solidFill>
              <a:srgbClr val="BF501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901" name="Google Shape;3901;p59"/>
            <p:cNvSpPr/>
            <p:nvPr/>
          </p:nvSpPr>
          <p:spPr>
            <a:xfrm>
              <a:off x="651125" y="3107200"/>
              <a:ext cx="16850" cy="42050"/>
            </a:xfrm>
            <a:custGeom>
              <a:avLst/>
              <a:gdLst/>
              <a:ahLst/>
              <a:cxnLst/>
              <a:rect l="l" t="t" r="r" b="b"/>
              <a:pathLst>
                <a:path w="674" h="1682" fill="none" extrusionOk="0">
                  <a:moveTo>
                    <a:pt x="673" y="1"/>
                  </a:moveTo>
                  <a:lnTo>
                    <a:pt x="673" y="1"/>
                  </a:lnTo>
                  <a:lnTo>
                    <a:pt x="385" y="193"/>
                  </a:lnTo>
                  <a:lnTo>
                    <a:pt x="193" y="433"/>
                  </a:lnTo>
                  <a:lnTo>
                    <a:pt x="49" y="721"/>
                  </a:lnTo>
                  <a:lnTo>
                    <a:pt x="1" y="1009"/>
                  </a:lnTo>
                  <a:lnTo>
                    <a:pt x="1" y="1009"/>
                  </a:lnTo>
                  <a:lnTo>
                    <a:pt x="1" y="1153"/>
                  </a:lnTo>
                  <a:lnTo>
                    <a:pt x="49" y="1345"/>
                  </a:lnTo>
                  <a:lnTo>
                    <a:pt x="97" y="1538"/>
                  </a:lnTo>
                  <a:lnTo>
                    <a:pt x="193" y="1682"/>
                  </a:lnTo>
                  <a:lnTo>
                    <a:pt x="193" y="1682"/>
                  </a:lnTo>
                  <a:lnTo>
                    <a:pt x="385" y="1297"/>
                  </a:lnTo>
                  <a:lnTo>
                    <a:pt x="529" y="913"/>
                  </a:lnTo>
                  <a:lnTo>
                    <a:pt x="625" y="481"/>
                  </a:lnTo>
                  <a:lnTo>
                    <a:pt x="673" y="1"/>
                  </a:lnTo>
                </a:path>
              </a:pathLst>
            </a:custGeom>
            <a:no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902" name="Google Shape;3902;p59"/>
            <p:cNvSpPr/>
            <p:nvPr/>
          </p:nvSpPr>
          <p:spPr>
            <a:xfrm>
              <a:off x="886450" y="2915100"/>
              <a:ext cx="82875" cy="40850"/>
            </a:xfrm>
            <a:custGeom>
              <a:avLst/>
              <a:gdLst/>
              <a:ahLst/>
              <a:cxnLst/>
              <a:rect l="l" t="t" r="r" b="b"/>
              <a:pathLst>
                <a:path w="3315" h="1634" extrusionOk="0">
                  <a:moveTo>
                    <a:pt x="1393" y="1"/>
                  </a:moveTo>
                  <a:lnTo>
                    <a:pt x="1153" y="49"/>
                  </a:lnTo>
                  <a:lnTo>
                    <a:pt x="913" y="97"/>
                  </a:lnTo>
                  <a:lnTo>
                    <a:pt x="625" y="241"/>
                  </a:lnTo>
                  <a:lnTo>
                    <a:pt x="385" y="385"/>
                  </a:lnTo>
                  <a:lnTo>
                    <a:pt x="193" y="625"/>
                  </a:lnTo>
                  <a:lnTo>
                    <a:pt x="49" y="865"/>
                  </a:lnTo>
                  <a:lnTo>
                    <a:pt x="1" y="913"/>
                  </a:lnTo>
                  <a:lnTo>
                    <a:pt x="1" y="961"/>
                  </a:lnTo>
                  <a:lnTo>
                    <a:pt x="97" y="1057"/>
                  </a:lnTo>
                  <a:lnTo>
                    <a:pt x="193" y="1105"/>
                  </a:lnTo>
                  <a:lnTo>
                    <a:pt x="289" y="1057"/>
                  </a:lnTo>
                  <a:lnTo>
                    <a:pt x="337" y="1009"/>
                  </a:lnTo>
                  <a:lnTo>
                    <a:pt x="433" y="817"/>
                  </a:lnTo>
                  <a:lnTo>
                    <a:pt x="625" y="625"/>
                  </a:lnTo>
                  <a:lnTo>
                    <a:pt x="817" y="529"/>
                  </a:lnTo>
                  <a:lnTo>
                    <a:pt x="1009" y="385"/>
                  </a:lnTo>
                  <a:lnTo>
                    <a:pt x="1201" y="337"/>
                  </a:lnTo>
                  <a:lnTo>
                    <a:pt x="1441" y="337"/>
                  </a:lnTo>
                  <a:lnTo>
                    <a:pt x="1826" y="433"/>
                  </a:lnTo>
                  <a:lnTo>
                    <a:pt x="2210" y="577"/>
                  </a:lnTo>
                  <a:lnTo>
                    <a:pt x="2594" y="817"/>
                  </a:lnTo>
                  <a:lnTo>
                    <a:pt x="2882" y="1153"/>
                  </a:lnTo>
                  <a:lnTo>
                    <a:pt x="2978" y="1345"/>
                  </a:lnTo>
                  <a:lnTo>
                    <a:pt x="3026" y="1538"/>
                  </a:lnTo>
                  <a:lnTo>
                    <a:pt x="3122" y="1634"/>
                  </a:lnTo>
                  <a:lnTo>
                    <a:pt x="3218" y="1634"/>
                  </a:lnTo>
                  <a:lnTo>
                    <a:pt x="3314" y="1538"/>
                  </a:lnTo>
                  <a:lnTo>
                    <a:pt x="3314" y="1441"/>
                  </a:lnTo>
                  <a:lnTo>
                    <a:pt x="3218" y="1201"/>
                  </a:lnTo>
                  <a:lnTo>
                    <a:pt x="3122" y="961"/>
                  </a:lnTo>
                  <a:lnTo>
                    <a:pt x="2978" y="721"/>
                  </a:lnTo>
                  <a:lnTo>
                    <a:pt x="2834" y="529"/>
                  </a:lnTo>
                  <a:lnTo>
                    <a:pt x="2594" y="385"/>
                  </a:lnTo>
                  <a:lnTo>
                    <a:pt x="2402" y="193"/>
                  </a:lnTo>
                  <a:lnTo>
                    <a:pt x="2162" y="97"/>
                  </a:lnTo>
                  <a:lnTo>
                    <a:pt x="1922" y="1"/>
                  </a:lnTo>
                  <a:close/>
                </a:path>
              </a:pathLst>
            </a:custGeom>
            <a:solidFill>
              <a:srgbClr val="4D2A2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903" name="Google Shape;3903;p59"/>
            <p:cNvSpPr/>
            <p:nvPr/>
          </p:nvSpPr>
          <p:spPr>
            <a:xfrm>
              <a:off x="683550" y="2918700"/>
              <a:ext cx="81675" cy="39650"/>
            </a:xfrm>
            <a:custGeom>
              <a:avLst/>
              <a:gdLst/>
              <a:ahLst/>
              <a:cxnLst/>
              <a:rect l="l" t="t" r="r" b="b"/>
              <a:pathLst>
                <a:path w="3267" h="1586" extrusionOk="0">
                  <a:moveTo>
                    <a:pt x="1585" y="1"/>
                  </a:moveTo>
                  <a:lnTo>
                    <a:pt x="1345" y="97"/>
                  </a:lnTo>
                  <a:lnTo>
                    <a:pt x="913" y="289"/>
                  </a:lnTo>
                  <a:lnTo>
                    <a:pt x="673" y="433"/>
                  </a:lnTo>
                  <a:lnTo>
                    <a:pt x="529" y="577"/>
                  </a:lnTo>
                  <a:lnTo>
                    <a:pt x="337" y="769"/>
                  </a:lnTo>
                  <a:lnTo>
                    <a:pt x="192" y="961"/>
                  </a:lnTo>
                  <a:lnTo>
                    <a:pt x="96" y="1201"/>
                  </a:lnTo>
                  <a:lnTo>
                    <a:pt x="0" y="1442"/>
                  </a:lnTo>
                  <a:lnTo>
                    <a:pt x="0" y="1538"/>
                  </a:lnTo>
                  <a:lnTo>
                    <a:pt x="96" y="1586"/>
                  </a:lnTo>
                  <a:lnTo>
                    <a:pt x="192" y="1586"/>
                  </a:lnTo>
                  <a:lnTo>
                    <a:pt x="289" y="1490"/>
                  </a:lnTo>
                  <a:lnTo>
                    <a:pt x="337" y="1297"/>
                  </a:lnTo>
                  <a:lnTo>
                    <a:pt x="481" y="1153"/>
                  </a:lnTo>
                  <a:lnTo>
                    <a:pt x="769" y="865"/>
                  </a:lnTo>
                  <a:lnTo>
                    <a:pt x="1105" y="625"/>
                  </a:lnTo>
                  <a:lnTo>
                    <a:pt x="1441" y="481"/>
                  </a:lnTo>
                  <a:lnTo>
                    <a:pt x="1873" y="337"/>
                  </a:lnTo>
                  <a:lnTo>
                    <a:pt x="2065" y="337"/>
                  </a:lnTo>
                  <a:lnTo>
                    <a:pt x="2258" y="385"/>
                  </a:lnTo>
                  <a:lnTo>
                    <a:pt x="2450" y="433"/>
                  </a:lnTo>
                  <a:lnTo>
                    <a:pt x="2690" y="529"/>
                  </a:lnTo>
                  <a:lnTo>
                    <a:pt x="2834" y="673"/>
                  </a:lnTo>
                  <a:lnTo>
                    <a:pt x="2978" y="817"/>
                  </a:lnTo>
                  <a:lnTo>
                    <a:pt x="3074" y="865"/>
                  </a:lnTo>
                  <a:lnTo>
                    <a:pt x="3122" y="865"/>
                  </a:lnTo>
                  <a:lnTo>
                    <a:pt x="3218" y="817"/>
                  </a:lnTo>
                  <a:lnTo>
                    <a:pt x="3266" y="721"/>
                  </a:lnTo>
                  <a:lnTo>
                    <a:pt x="3266" y="673"/>
                  </a:lnTo>
                  <a:lnTo>
                    <a:pt x="3218" y="577"/>
                  </a:lnTo>
                  <a:lnTo>
                    <a:pt x="3026" y="385"/>
                  </a:lnTo>
                  <a:lnTo>
                    <a:pt x="2834" y="241"/>
                  </a:lnTo>
                  <a:lnTo>
                    <a:pt x="2594" y="145"/>
                  </a:lnTo>
                  <a:lnTo>
                    <a:pt x="2354" y="49"/>
                  </a:lnTo>
                  <a:lnTo>
                    <a:pt x="1825" y="1"/>
                  </a:lnTo>
                  <a:close/>
                </a:path>
              </a:pathLst>
            </a:custGeom>
            <a:solidFill>
              <a:srgbClr val="4D2A2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904" name="Google Shape;3904;p59"/>
            <p:cNvSpPr/>
            <p:nvPr/>
          </p:nvSpPr>
          <p:spPr>
            <a:xfrm>
              <a:off x="934475" y="3065175"/>
              <a:ext cx="85275" cy="67275"/>
            </a:xfrm>
            <a:custGeom>
              <a:avLst/>
              <a:gdLst/>
              <a:ahLst/>
              <a:cxnLst/>
              <a:rect l="l" t="t" r="r" b="b"/>
              <a:pathLst>
                <a:path w="3411" h="2691" extrusionOk="0">
                  <a:moveTo>
                    <a:pt x="1682" y="1"/>
                  </a:moveTo>
                  <a:lnTo>
                    <a:pt x="1393" y="49"/>
                  </a:lnTo>
                  <a:lnTo>
                    <a:pt x="1057" y="145"/>
                  </a:lnTo>
                  <a:lnTo>
                    <a:pt x="769" y="337"/>
                  </a:lnTo>
                  <a:lnTo>
                    <a:pt x="529" y="481"/>
                  </a:lnTo>
                  <a:lnTo>
                    <a:pt x="337" y="721"/>
                  </a:lnTo>
                  <a:lnTo>
                    <a:pt x="145" y="961"/>
                  </a:lnTo>
                  <a:lnTo>
                    <a:pt x="49" y="1201"/>
                  </a:lnTo>
                  <a:lnTo>
                    <a:pt x="1" y="1490"/>
                  </a:lnTo>
                  <a:lnTo>
                    <a:pt x="49" y="1730"/>
                  </a:lnTo>
                  <a:lnTo>
                    <a:pt x="97" y="1922"/>
                  </a:lnTo>
                  <a:lnTo>
                    <a:pt x="241" y="2114"/>
                  </a:lnTo>
                  <a:lnTo>
                    <a:pt x="385" y="2306"/>
                  </a:lnTo>
                  <a:lnTo>
                    <a:pt x="577" y="2402"/>
                  </a:lnTo>
                  <a:lnTo>
                    <a:pt x="769" y="2546"/>
                  </a:lnTo>
                  <a:lnTo>
                    <a:pt x="1009" y="2594"/>
                  </a:lnTo>
                  <a:lnTo>
                    <a:pt x="1249" y="2642"/>
                  </a:lnTo>
                  <a:lnTo>
                    <a:pt x="1489" y="2690"/>
                  </a:lnTo>
                  <a:lnTo>
                    <a:pt x="1778" y="2642"/>
                  </a:lnTo>
                  <a:lnTo>
                    <a:pt x="2018" y="2594"/>
                  </a:lnTo>
                  <a:lnTo>
                    <a:pt x="2354" y="2498"/>
                  </a:lnTo>
                  <a:lnTo>
                    <a:pt x="2642" y="2354"/>
                  </a:lnTo>
                  <a:lnTo>
                    <a:pt x="2930" y="2162"/>
                  </a:lnTo>
                  <a:lnTo>
                    <a:pt x="3122" y="1970"/>
                  </a:lnTo>
                  <a:lnTo>
                    <a:pt x="3266" y="1730"/>
                  </a:lnTo>
                  <a:lnTo>
                    <a:pt x="3362" y="1442"/>
                  </a:lnTo>
                  <a:lnTo>
                    <a:pt x="3410" y="1201"/>
                  </a:lnTo>
                  <a:lnTo>
                    <a:pt x="3410" y="913"/>
                  </a:lnTo>
                  <a:lnTo>
                    <a:pt x="3314" y="721"/>
                  </a:lnTo>
                  <a:lnTo>
                    <a:pt x="3218" y="529"/>
                  </a:lnTo>
                  <a:lnTo>
                    <a:pt x="3074" y="385"/>
                  </a:lnTo>
                  <a:lnTo>
                    <a:pt x="2882" y="241"/>
                  </a:lnTo>
                  <a:lnTo>
                    <a:pt x="2690" y="145"/>
                  </a:lnTo>
                  <a:lnTo>
                    <a:pt x="2450" y="49"/>
                  </a:lnTo>
                  <a:lnTo>
                    <a:pt x="2210" y="1"/>
                  </a:lnTo>
                  <a:close/>
                </a:path>
              </a:pathLst>
            </a:custGeom>
            <a:solidFill>
              <a:srgbClr val="BF501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905" name="Google Shape;3905;p59"/>
            <p:cNvSpPr/>
            <p:nvPr/>
          </p:nvSpPr>
          <p:spPr>
            <a:xfrm>
              <a:off x="934475" y="3065175"/>
              <a:ext cx="85275" cy="67275"/>
            </a:xfrm>
            <a:custGeom>
              <a:avLst/>
              <a:gdLst/>
              <a:ahLst/>
              <a:cxnLst/>
              <a:rect l="l" t="t" r="r" b="b"/>
              <a:pathLst>
                <a:path w="3411" h="2691" fill="none" extrusionOk="0">
                  <a:moveTo>
                    <a:pt x="1922" y="1"/>
                  </a:moveTo>
                  <a:lnTo>
                    <a:pt x="1922" y="1"/>
                  </a:lnTo>
                  <a:lnTo>
                    <a:pt x="1682" y="1"/>
                  </a:lnTo>
                  <a:lnTo>
                    <a:pt x="1393" y="49"/>
                  </a:lnTo>
                  <a:lnTo>
                    <a:pt x="1393" y="49"/>
                  </a:lnTo>
                  <a:lnTo>
                    <a:pt x="1057" y="145"/>
                  </a:lnTo>
                  <a:lnTo>
                    <a:pt x="769" y="337"/>
                  </a:lnTo>
                  <a:lnTo>
                    <a:pt x="529" y="481"/>
                  </a:lnTo>
                  <a:lnTo>
                    <a:pt x="337" y="721"/>
                  </a:lnTo>
                  <a:lnTo>
                    <a:pt x="145" y="961"/>
                  </a:lnTo>
                  <a:lnTo>
                    <a:pt x="49" y="1201"/>
                  </a:lnTo>
                  <a:lnTo>
                    <a:pt x="1" y="1490"/>
                  </a:lnTo>
                  <a:lnTo>
                    <a:pt x="49" y="1730"/>
                  </a:lnTo>
                  <a:lnTo>
                    <a:pt x="49" y="1730"/>
                  </a:lnTo>
                  <a:lnTo>
                    <a:pt x="97" y="1922"/>
                  </a:lnTo>
                  <a:lnTo>
                    <a:pt x="241" y="2114"/>
                  </a:lnTo>
                  <a:lnTo>
                    <a:pt x="385" y="2306"/>
                  </a:lnTo>
                  <a:lnTo>
                    <a:pt x="577" y="2402"/>
                  </a:lnTo>
                  <a:lnTo>
                    <a:pt x="769" y="2546"/>
                  </a:lnTo>
                  <a:lnTo>
                    <a:pt x="1009" y="2594"/>
                  </a:lnTo>
                  <a:lnTo>
                    <a:pt x="1249" y="2642"/>
                  </a:lnTo>
                  <a:lnTo>
                    <a:pt x="1489" y="2690"/>
                  </a:lnTo>
                  <a:lnTo>
                    <a:pt x="1489" y="2690"/>
                  </a:lnTo>
                  <a:lnTo>
                    <a:pt x="1778" y="2642"/>
                  </a:lnTo>
                  <a:lnTo>
                    <a:pt x="2018" y="2594"/>
                  </a:lnTo>
                  <a:lnTo>
                    <a:pt x="2018" y="2594"/>
                  </a:lnTo>
                  <a:lnTo>
                    <a:pt x="2354" y="2498"/>
                  </a:lnTo>
                  <a:lnTo>
                    <a:pt x="2642" y="2354"/>
                  </a:lnTo>
                  <a:lnTo>
                    <a:pt x="2930" y="2162"/>
                  </a:lnTo>
                  <a:lnTo>
                    <a:pt x="3122" y="1970"/>
                  </a:lnTo>
                  <a:lnTo>
                    <a:pt x="3266" y="1730"/>
                  </a:lnTo>
                  <a:lnTo>
                    <a:pt x="3362" y="1442"/>
                  </a:lnTo>
                  <a:lnTo>
                    <a:pt x="3410" y="1201"/>
                  </a:lnTo>
                  <a:lnTo>
                    <a:pt x="3410" y="913"/>
                  </a:lnTo>
                  <a:lnTo>
                    <a:pt x="3410" y="913"/>
                  </a:lnTo>
                  <a:lnTo>
                    <a:pt x="3314" y="721"/>
                  </a:lnTo>
                  <a:lnTo>
                    <a:pt x="3218" y="529"/>
                  </a:lnTo>
                  <a:lnTo>
                    <a:pt x="3074" y="385"/>
                  </a:lnTo>
                  <a:lnTo>
                    <a:pt x="2882" y="241"/>
                  </a:lnTo>
                  <a:lnTo>
                    <a:pt x="2690" y="145"/>
                  </a:lnTo>
                  <a:lnTo>
                    <a:pt x="2450" y="49"/>
                  </a:lnTo>
                  <a:lnTo>
                    <a:pt x="2210" y="1"/>
                  </a:lnTo>
                  <a:lnTo>
                    <a:pt x="1922" y="1"/>
                  </a:lnTo>
                </a:path>
              </a:pathLst>
            </a:custGeom>
            <a:no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906" name="Google Shape;3906;p59"/>
            <p:cNvSpPr/>
            <p:nvPr/>
          </p:nvSpPr>
          <p:spPr>
            <a:xfrm>
              <a:off x="682350" y="2973925"/>
              <a:ext cx="97275" cy="121300"/>
            </a:xfrm>
            <a:custGeom>
              <a:avLst/>
              <a:gdLst/>
              <a:ahLst/>
              <a:cxnLst/>
              <a:rect l="l" t="t" r="r" b="b"/>
              <a:pathLst>
                <a:path w="3891" h="4852" extrusionOk="0">
                  <a:moveTo>
                    <a:pt x="1873" y="1"/>
                  </a:moveTo>
                  <a:lnTo>
                    <a:pt x="1489" y="49"/>
                  </a:lnTo>
                  <a:lnTo>
                    <a:pt x="1105" y="193"/>
                  </a:lnTo>
                  <a:lnTo>
                    <a:pt x="817" y="385"/>
                  </a:lnTo>
                  <a:lnTo>
                    <a:pt x="529" y="625"/>
                  </a:lnTo>
                  <a:lnTo>
                    <a:pt x="288" y="913"/>
                  </a:lnTo>
                  <a:lnTo>
                    <a:pt x="144" y="1250"/>
                  </a:lnTo>
                  <a:lnTo>
                    <a:pt x="48" y="1586"/>
                  </a:lnTo>
                  <a:lnTo>
                    <a:pt x="0" y="2018"/>
                  </a:lnTo>
                  <a:lnTo>
                    <a:pt x="48" y="3027"/>
                  </a:lnTo>
                  <a:lnTo>
                    <a:pt x="96" y="3411"/>
                  </a:lnTo>
                  <a:lnTo>
                    <a:pt x="240" y="3747"/>
                  </a:lnTo>
                  <a:lnTo>
                    <a:pt x="433" y="4083"/>
                  </a:lnTo>
                  <a:lnTo>
                    <a:pt x="673" y="4371"/>
                  </a:lnTo>
                  <a:lnTo>
                    <a:pt x="961" y="4563"/>
                  </a:lnTo>
                  <a:lnTo>
                    <a:pt x="1297" y="4755"/>
                  </a:lnTo>
                  <a:lnTo>
                    <a:pt x="1681" y="4851"/>
                  </a:lnTo>
                  <a:lnTo>
                    <a:pt x="2065" y="4851"/>
                  </a:lnTo>
                  <a:lnTo>
                    <a:pt x="2450" y="4803"/>
                  </a:lnTo>
                  <a:lnTo>
                    <a:pt x="2786" y="4659"/>
                  </a:lnTo>
                  <a:lnTo>
                    <a:pt x="3122" y="4467"/>
                  </a:lnTo>
                  <a:lnTo>
                    <a:pt x="3410" y="4227"/>
                  </a:lnTo>
                  <a:lnTo>
                    <a:pt x="3650" y="3939"/>
                  </a:lnTo>
                  <a:lnTo>
                    <a:pt x="3794" y="3603"/>
                  </a:lnTo>
                  <a:lnTo>
                    <a:pt x="3890" y="3267"/>
                  </a:lnTo>
                  <a:lnTo>
                    <a:pt x="3890" y="2834"/>
                  </a:lnTo>
                  <a:lnTo>
                    <a:pt x="3842" y="1826"/>
                  </a:lnTo>
                  <a:lnTo>
                    <a:pt x="3794" y="1442"/>
                  </a:lnTo>
                  <a:lnTo>
                    <a:pt x="3698" y="1106"/>
                  </a:lnTo>
                  <a:lnTo>
                    <a:pt x="3506" y="769"/>
                  </a:lnTo>
                  <a:lnTo>
                    <a:pt x="3266" y="481"/>
                  </a:lnTo>
                  <a:lnTo>
                    <a:pt x="2930" y="289"/>
                  </a:lnTo>
                  <a:lnTo>
                    <a:pt x="2594" y="97"/>
                  </a:lnTo>
                  <a:lnTo>
                    <a:pt x="2258" y="1"/>
                  </a:lnTo>
                  <a:close/>
                </a:path>
              </a:pathLst>
            </a:custGeom>
            <a:solidFill>
              <a:srgbClr val="FDFDFD"/>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907" name="Google Shape;3907;p59"/>
            <p:cNvSpPr/>
            <p:nvPr/>
          </p:nvSpPr>
          <p:spPr>
            <a:xfrm>
              <a:off x="708750" y="2982350"/>
              <a:ext cx="70875" cy="105675"/>
            </a:xfrm>
            <a:custGeom>
              <a:avLst/>
              <a:gdLst/>
              <a:ahLst/>
              <a:cxnLst/>
              <a:rect l="l" t="t" r="r" b="b"/>
              <a:pathLst>
                <a:path w="2835" h="4227" extrusionOk="0">
                  <a:moveTo>
                    <a:pt x="1634" y="0"/>
                  </a:moveTo>
                  <a:lnTo>
                    <a:pt x="1250" y="96"/>
                  </a:lnTo>
                  <a:lnTo>
                    <a:pt x="961" y="192"/>
                  </a:lnTo>
                  <a:lnTo>
                    <a:pt x="673" y="432"/>
                  </a:lnTo>
                  <a:lnTo>
                    <a:pt x="433" y="672"/>
                  </a:lnTo>
                  <a:lnTo>
                    <a:pt x="241" y="1009"/>
                  </a:lnTo>
                  <a:lnTo>
                    <a:pt x="97" y="1345"/>
                  </a:lnTo>
                  <a:lnTo>
                    <a:pt x="1" y="1777"/>
                  </a:lnTo>
                  <a:lnTo>
                    <a:pt x="1" y="2161"/>
                  </a:lnTo>
                  <a:lnTo>
                    <a:pt x="49" y="2593"/>
                  </a:lnTo>
                  <a:lnTo>
                    <a:pt x="193" y="2978"/>
                  </a:lnTo>
                  <a:lnTo>
                    <a:pt x="337" y="3362"/>
                  </a:lnTo>
                  <a:lnTo>
                    <a:pt x="577" y="3650"/>
                  </a:lnTo>
                  <a:lnTo>
                    <a:pt x="817" y="3890"/>
                  </a:lnTo>
                  <a:lnTo>
                    <a:pt x="1105" y="4082"/>
                  </a:lnTo>
                  <a:lnTo>
                    <a:pt x="1442" y="4178"/>
                  </a:lnTo>
                  <a:lnTo>
                    <a:pt x="1778" y="4226"/>
                  </a:lnTo>
                  <a:lnTo>
                    <a:pt x="2018" y="4178"/>
                  </a:lnTo>
                  <a:lnTo>
                    <a:pt x="2402" y="3842"/>
                  </a:lnTo>
                  <a:lnTo>
                    <a:pt x="2546" y="3650"/>
                  </a:lnTo>
                  <a:lnTo>
                    <a:pt x="2642" y="3458"/>
                  </a:lnTo>
                  <a:lnTo>
                    <a:pt x="2738" y="3266"/>
                  </a:lnTo>
                  <a:lnTo>
                    <a:pt x="2834" y="3026"/>
                  </a:lnTo>
                  <a:lnTo>
                    <a:pt x="2834" y="2786"/>
                  </a:lnTo>
                  <a:lnTo>
                    <a:pt x="2834" y="2497"/>
                  </a:lnTo>
                  <a:lnTo>
                    <a:pt x="2786" y="1489"/>
                  </a:lnTo>
                  <a:lnTo>
                    <a:pt x="2738" y="1105"/>
                  </a:lnTo>
                  <a:lnTo>
                    <a:pt x="2594" y="721"/>
                  </a:lnTo>
                  <a:lnTo>
                    <a:pt x="2402" y="384"/>
                  </a:lnTo>
                  <a:lnTo>
                    <a:pt x="2114" y="96"/>
                  </a:lnTo>
                  <a:lnTo>
                    <a:pt x="1874" y="48"/>
                  </a:lnTo>
                  <a:lnTo>
                    <a:pt x="1634" y="0"/>
                  </a:lnTo>
                  <a:close/>
                </a:path>
              </a:pathLst>
            </a:custGeom>
            <a:solidFill>
              <a:srgbClr val="210A0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908" name="Google Shape;3908;p59"/>
            <p:cNvSpPr/>
            <p:nvPr/>
          </p:nvSpPr>
          <p:spPr>
            <a:xfrm>
              <a:off x="828825" y="3030375"/>
              <a:ext cx="21625" cy="22825"/>
            </a:xfrm>
            <a:custGeom>
              <a:avLst/>
              <a:gdLst/>
              <a:ahLst/>
              <a:cxnLst/>
              <a:rect l="l" t="t" r="r" b="b"/>
              <a:pathLst>
                <a:path w="865" h="913" extrusionOk="0">
                  <a:moveTo>
                    <a:pt x="721" y="0"/>
                  </a:moveTo>
                  <a:lnTo>
                    <a:pt x="673" y="48"/>
                  </a:lnTo>
                  <a:lnTo>
                    <a:pt x="577" y="192"/>
                  </a:lnTo>
                  <a:lnTo>
                    <a:pt x="481" y="288"/>
                  </a:lnTo>
                  <a:lnTo>
                    <a:pt x="333" y="436"/>
                  </a:lnTo>
                  <a:lnTo>
                    <a:pt x="333" y="436"/>
                  </a:lnTo>
                  <a:lnTo>
                    <a:pt x="144" y="96"/>
                  </a:lnTo>
                  <a:lnTo>
                    <a:pt x="96" y="48"/>
                  </a:lnTo>
                  <a:lnTo>
                    <a:pt x="48" y="48"/>
                  </a:lnTo>
                  <a:lnTo>
                    <a:pt x="0" y="96"/>
                  </a:lnTo>
                  <a:lnTo>
                    <a:pt x="0" y="192"/>
                  </a:lnTo>
                  <a:lnTo>
                    <a:pt x="241" y="624"/>
                  </a:lnTo>
                  <a:lnTo>
                    <a:pt x="241" y="672"/>
                  </a:lnTo>
                  <a:lnTo>
                    <a:pt x="289" y="672"/>
                  </a:lnTo>
                  <a:lnTo>
                    <a:pt x="385" y="624"/>
                  </a:lnTo>
                  <a:lnTo>
                    <a:pt x="577" y="384"/>
                  </a:lnTo>
                  <a:lnTo>
                    <a:pt x="673" y="240"/>
                  </a:lnTo>
                  <a:lnTo>
                    <a:pt x="673" y="288"/>
                  </a:lnTo>
                  <a:lnTo>
                    <a:pt x="673" y="480"/>
                  </a:lnTo>
                  <a:lnTo>
                    <a:pt x="673" y="672"/>
                  </a:lnTo>
                  <a:lnTo>
                    <a:pt x="673" y="769"/>
                  </a:lnTo>
                  <a:lnTo>
                    <a:pt x="673" y="865"/>
                  </a:lnTo>
                  <a:lnTo>
                    <a:pt x="721" y="913"/>
                  </a:lnTo>
                  <a:lnTo>
                    <a:pt x="769" y="913"/>
                  </a:lnTo>
                  <a:lnTo>
                    <a:pt x="817" y="865"/>
                  </a:lnTo>
                  <a:lnTo>
                    <a:pt x="865" y="769"/>
                  </a:lnTo>
                  <a:lnTo>
                    <a:pt x="865" y="672"/>
                  </a:lnTo>
                  <a:lnTo>
                    <a:pt x="865" y="480"/>
                  </a:lnTo>
                  <a:lnTo>
                    <a:pt x="817" y="96"/>
                  </a:lnTo>
                  <a:lnTo>
                    <a:pt x="769" y="0"/>
                  </a:lnTo>
                  <a:close/>
                </a:path>
              </a:pathLst>
            </a:custGeom>
            <a:solidFill>
              <a:srgbClr val="4D2A2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909" name="Google Shape;3909;p59"/>
            <p:cNvSpPr/>
            <p:nvPr/>
          </p:nvSpPr>
          <p:spPr>
            <a:xfrm>
              <a:off x="239325" y="2558525"/>
              <a:ext cx="283350" cy="421450"/>
            </a:xfrm>
            <a:custGeom>
              <a:avLst/>
              <a:gdLst/>
              <a:ahLst/>
              <a:cxnLst/>
              <a:rect l="l" t="t" r="r" b="b"/>
              <a:pathLst>
                <a:path w="11334" h="16858" extrusionOk="0">
                  <a:moveTo>
                    <a:pt x="4995" y="0"/>
                  </a:moveTo>
                  <a:lnTo>
                    <a:pt x="4322" y="48"/>
                  </a:lnTo>
                  <a:lnTo>
                    <a:pt x="3698" y="144"/>
                  </a:lnTo>
                  <a:lnTo>
                    <a:pt x="4226" y="336"/>
                  </a:lnTo>
                  <a:lnTo>
                    <a:pt x="4755" y="625"/>
                  </a:lnTo>
                  <a:lnTo>
                    <a:pt x="5331" y="961"/>
                  </a:lnTo>
                  <a:lnTo>
                    <a:pt x="5571" y="1153"/>
                  </a:lnTo>
                  <a:lnTo>
                    <a:pt x="5811" y="1393"/>
                  </a:lnTo>
                  <a:lnTo>
                    <a:pt x="6051" y="1633"/>
                  </a:lnTo>
                  <a:lnTo>
                    <a:pt x="6195" y="1921"/>
                  </a:lnTo>
                  <a:lnTo>
                    <a:pt x="6291" y="2209"/>
                  </a:lnTo>
                  <a:lnTo>
                    <a:pt x="6291" y="2498"/>
                  </a:lnTo>
                  <a:lnTo>
                    <a:pt x="6243" y="2834"/>
                  </a:lnTo>
                  <a:lnTo>
                    <a:pt x="6051" y="3170"/>
                  </a:lnTo>
                  <a:lnTo>
                    <a:pt x="5715" y="3602"/>
                  </a:lnTo>
                  <a:lnTo>
                    <a:pt x="5379" y="4082"/>
                  </a:lnTo>
                  <a:lnTo>
                    <a:pt x="5379" y="4082"/>
                  </a:lnTo>
                  <a:lnTo>
                    <a:pt x="5427" y="3746"/>
                  </a:lnTo>
                  <a:lnTo>
                    <a:pt x="5475" y="3410"/>
                  </a:lnTo>
                  <a:lnTo>
                    <a:pt x="5475" y="3122"/>
                  </a:lnTo>
                  <a:lnTo>
                    <a:pt x="5427" y="2930"/>
                  </a:lnTo>
                  <a:lnTo>
                    <a:pt x="5283" y="2594"/>
                  </a:lnTo>
                  <a:lnTo>
                    <a:pt x="5139" y="2305"/>
                  </a:lnTo>
                  <a:lnTo>
                    <a:pt x="4947" y="2017"/>
                  </a:lnTo>
                  <a:lnTo>
                    <a:pt x="4706" y="1825"/>
                  </a:lnTo>
                  <a:lnTo>
                    <a:pt x="4514" y="1681"/>
                  </a:lnTo>
                  <a:lnTo>
                    <a:pt x="4274" y="1537"/>
                  </a:lnTo>
                  <a:lnTo>
                    <a:pt x="3842" y="1345"/>
                  </a:lnTo>
                  <a:lnTo>
                    <a:pt x="3410" y="1249"/>
                  </a:lnTo>
                  <a:lnTo>
                    <a:pt x="3026" y="1201"/>
                  </a:lnTo>
                  <a:lnTo>
                    <a:pt x="2689" y="1249"/>
                  </a:lnTo>
                  <a:lnTo>
                    <a:pt x="3218" y="1249"/>
                  </a:lnTo>
                  <a:lnTo>
                    <a:pt x="3458" y="1345"/>
                  </a:lnTo>
                  <a:lnTo>
                    <a:pt x="3650" y="1441"/>
                  </a:lnTo>
                  <a:lnTo>
                    <a:pt x="4034" y="1729"/>
                  </a:lnTo>
                  <a:lnTo>
                    <a:pt x="4370" y="2017"/>
                  </a:lnTo>
                  <a:lnTo>
                    <a:pt x="4562" y="2353"/>
                  </a:lnTo>
                  <a:lnTo>
                    <a:pt x="4755" y="2642"/>
                  </a:lnTo>
                  <a:lnTo>
                    <a:pt x="4899" y="2930"/>
                  </a:lnTo>
                  <a:lnTo>
                    <a:pt x="4466" y="3170"/>
                  </a:lnTo>
                  <a:lnTo>
                    <a:pt x="4034" y="3458"/>
                  </a:lnTo>
                  <a:lnTo>
                    <a:pt x="3458" y="3890"/>
                  </a:lnTo>
                  <a:lnTo>
                    <a:pt x="2785" y="4419"/>
                  </a:lnTo>
                  <a:lnTo>
                    <a:pt x="2113" y="5091"/>
                  </a:lnTo>
                  <a:lnTo>
                    <a:pt x="1393" y="5907"/>
                  </a:lnTo>
                  <a:lnTo>
                    <a:pt x="1057" y="6340"/>
                  </a:lnTo>
                  <a:lnTo>
                    <a:pt x="768" y="6820"/>
                  </a:lnTo>
                  <a:lnTo>
                    <a:pt x="432" y="7396"/>
                  </a:lnTo>
                  <a:lnTo>
                    <a:pt x="240" y="7972"/>
                  </a:lnTo>
                  <a:lnTo>
                    <a:pt x="48" y="8549"/>
                  </a:lnTo>
                  <a:lnTo>
                    <a:pt x="0" y="9173"/>
                  </a:lnTo>
                  <a:lnTo>
                    <a:pt x="0" y="9797"/>
                  </a:lnTo>
                  <a:lnTo>
                    <a:pt x="48" y="10374"/>
                  </a:lnTo>
                  <a:lnTo>
                    <a:pt x="144" y="10998"/>
                  </a:lnTo>
                  <a:lnTo>
                    <a:pt x="288" y="11622"/>
                  </a:lnTo>
                  <a:lnTo>
                    <a:pt x="528" y="12247"/>
                  </a:lnTo>
                  <a:lnTo>
                    <a:pt x="816" y="12823"/>
                  </a:lnTo>
                  <a:lnTo>
                    <a:pt x="1105" y="13399"/>
                  </a:lnTo>
                  <a:lnTo>
                    <a:pt x="1489" y="13928"/>
                  </a:lnTo>
                  <a:lnTo>
                    <a:pt x="1873" y="14408"/>
                  </a:lnTo>
                  <a:lnTo>
                    <a:pt x="2305" y="14888"/>
                  </a:lnTo>
                  <a:lnTo>
                    <a:pt x="2737" y="15320"/>
                  </a:lnTo>
                  <a:lnTo>
                    <a:pt x="3218" y="15752"/>
                  </a:lnTo>
                  <a:lnTo>
                    <a:pt x="3746" y="16089"/>
                  </a:lnTo>
                  <a:lnTo>
                    <a:pt x="4274" y="16377"/>
                  </a:lnTo>
                  <a:lnTo>
                    <a:pt x="4803" y="16569"/>
                  </a:lnTo>
                  <a:lnTo>
                    <a:pt x="5331" y="16761"/>
                  </a:lnTo>
                  <a:lnTo>
                    <a:pt x="5859" y="16857"/>
                  </a:lnTo>
                  <a:lnTo>
                    <a:pt x="6435" y="16857"/>
                  </a:lnTo>
                  <a:lnTo>
                    <a:pt x="7012" y="16809"/>
                  </a:lnTo>
                  <a:lnTo>
                    <a:pt x="7540" y="16713"/>
                  </a:lnTo>
                  <a:lnTo>
                    <a:pt x="8068" y="16473"/>
                  </a:lnTo>
                  <a:lnTo>
                    <a:pt x="8597" y="16137"/>
                  </a:lnTo>
                  <a:lnTo>
                    <a:pt x="9125" y="15752"/>
                  </a:lnTo>
                  <a:lnTo>
                    <a:pt x="9605" y="15224"/>
                  </a:lnTo>
                  <a:lnTo>
                    <a:pt x="10037" y="14600"/>
                  </a:lnTo>
                  <a:lnTo>
                    <a:pt x="10470" y="13880"/>
                  </a:lnTo>
                  <a:lnTo>
                    <a:pt x="10902" y="13015"/>
                  </a:lnTo>
                  <a:lnTo>
                    <a:pt x="11238" y="12055"/>
                  </a:lnTo>
                  <a:lnTo>
                    <a:pt x="11334" y="11766"/>
                  </a:lnTo>
                  <a:lnTo>
                    <a:pt x="11334" y="11478"/>
                  </a:lnTo>
                  <a:lnTo>
                    <a:pt x="11286" y="11238"/>
                  </a:lnTo>
                  <a:lnTo>
                    <a:pt x="11142" y="10998"/>
                  </a:lnTo>
                  <a:lnTo>
                    <a:pt x="10998" y="10854"/>
                  </a:lnTo>
                  <a:lnTo>
                    <a:pt x="10806" y="10662"/>
                  </a:lnTo>
                  <a:lnTo>
                    <a:pt x="10566" y="10566"/>
                  </a:lnTo>
                  <a:lnTo>
                    <a:pt x="10325" y="10470"/>
                  </a:lnTo>
                  <a:lnTo>
                    <a:pt x="9845" y="10326"/>
                  </a:lnTo>
                  <a:lnTo>
                    <a:pt x="9413" y="10230"/>
                  </a:lnTo>
                  <a:lnTo>
                    <a:pt x="8933" y="10182"/>
                  </a:lnTo>
                  <a:lnTo>
                    <a:pt x="9077" y="10037"/>
                  </a:lnTo>
                  <a:lnTo>
                    <a:pt x="9413" y="9557"/>
                  </a:lnTo>
                  <a:lnTo>
                    <a:pt x="9845" y="8789"/>
                  </a:lnTo>
                  <a:lnTo>
                    <a:pt x="10037" y="8309"/>
                  </a:lnTo>
                  <a:lnTo>
                    <a:pt x="10229" y="7780"/>
                  </a:lnTo>
                  <a:lnTo>
                    <a:pt x="10373" y="7204"/>
                  </a:lnTo>
                  <a:lnTo>
                    <a:pt x="10470" y="6580"/>
                  </a:lnTo>
                  <a:lnTo>
                    <a:pt x="10518" y="5859"/>
                  </a:lnTo>
                  <a:lnTo>
                    <a:pt x="10470" y="5139"/>
                  </a:lnTo>
                  <a:lnTo>
                    <a:pt x="10325" y="4419"/>
                  </a:lnTo>
                  <a:lnTo>
                    <a:pt x="10085" y="3602"/>
                  </a:lnTo>
                  <a:lnTo>
                    <a:pt x="9749" y="2786"/>
                  </a:lnTo>
                  <a:lnTo>
                    <a:pt x="9269" y="1969"/>
                  </a:lnTo>
                  <a:lnTo>
                    <a:pt x="8933" y="1489"/>
                  </a:lnTo>
                  <a:lnTo>
                    <a:pt x="8500" y="1105"/>
                  </a:lnTo>
                  <a:lnTo>
                    <a:pt x="8116" y="769"/>
                  </a:lnTo>
                  <a:lnTo>
                    <a:pt x="7636" y="529"/>
                  </a:lnTo>
                  <a:lnTo>
                    <a:pt x="7204" y="336"/>
                  </a:lnTo>
                  <a:lnTo>
                    <a:pt x="6724" y="192"/>
                  </a:lnTo>
                  <a:lnTo>
                    <a:pt x="6243" y="96"/>
                  </a:lnTo>
                  <a:lnTo>
                    <a:pt x="5811" y="48"/>
                  </a:lnTo>
                  <a:lnTo>
                    <a:pt x="4995" y="0"/>
                  </a:lnTo>
                  <a:close/>
                </a:path>
              </a:pathLst>
            </a:custGeom>
            <a:solidFill>
              <a:srgbClr val="210A0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910" name="Google Shape;3910;p59"/>
            <p:cNvSpPr/>
            <p:nvPr/>
          </p:nvSpPr>
          <p:spPr>
            <a:xfrm>
              <a:off x="442225" y="2804650"/>
              <a:ext cx="97275" cy="169300"/>
            </a:xfrm>
            <a:custGeom>
              <a:avLst/>
              <a:gdLst/>
              <a:ahLst/>
              <a:cxnLst/>
              <a:rect l="l" t="t" r="r" b="b"/>
              <a:pathLst>
                <a:path w="3891" h="6772" extrusionOk="0">
                  <a:moveTo>
                    <a:pt x="2450" y="0"/>
                  </a:moveTo>
                  <a:lnTo>
                    <a:pt x="2161" y="48"/>
                  </a:lnTo>
                  <a:lnTo>
                    <a:pt x="2017" y="144"/>
                  </a:lnTo>
                  <a:lnTo>
                    <a:pt x="1825" y="337"/>
                  </a:lnTo>
                  <a:lnTo>
                    <a:pt x="1633" y="625"/>
                  </a:lnTo>
                  <a:lnTo>
                    <a:pt x="1441" y="961"/>
                  </a:lnTo>
                  <a:lnTo>
                    <a:pt x="1057" y="1825"/>
                  </a:lnTo>
                  <a:lnTo>
                    <a:pt x="673" y="2834"/>
                  </a:lnTo>
                  <a:lnTo>
                    <a:pt x="384" y="3842"/>
                  </a:lnTo>
                  <a:lnTo>
                    <a:pt x="144" y="4851"/>
                  </a:lnTo>
                  <a:lnTo>
                    <a:pt x="0" y="5619"/>
                  </a:lnTo>
                  <a:lnTo>
                    <a:pt x="0" y="5956"/>
                  </a:lnTo>
                  <a:lnTo>
                    <a:pt x="48" y="6196"/>
                  </a:lnTo>
                  <a:lnTo>
                    <a:pt x="192" y="6484"/>
                  </a:lnTo>
                  <a:lnTo>
                    <a:pt x="336" y="6676"/>
                  </a:lnTo>
                  <a:lnTo>
                    <a:pt x="481" y="6772"/>
                  </a:lnTo>
                  <a:lnTo>
                    <a:pt x="625" y="6772"/>
                  </a:lnTo>
                  <a:lnTo>
                    <a:pt x="769" y="6724"/>
                  </a:lnTo>
                  <a:lnTo>
                    <a:pt x="913" y="6676"/>
                  </a:lnTo>
                  <a:lnTo>
                    <a:pt x="1009" y="6628"/>
                  </a:lnTo>
                  <a:lnTo>
                    <a:pt x="3890" y="721"/>
                  </a:lnTo>
                  <a:lnTo>
                    <a:pt x="3746" y="577"/>
                  </a:lnTo>
                  <a:lnTo>
                    <a:pt x="3314" y="289"/>
                  </a:lnTo>
                  <a:lnTo>
                    <a:pt x="3074" y="144"/>
                  </a:lnTo>
                  <a:lnTo>
                    <a:pt x="2786" y="48"/>
                  </a:lnTo>
                  <a:lnTo>
                    <a:pt x="2450" y="0"/>
                  </a:lnTo>
                  <a:close/>
                </a:path>
              </a:pathLst>
            </a:custGeom>
            <a:solidFill>
              <a:srgbClr val="4D6D8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911" name="Google Shape;3911;p59"/>
            <p:cNvSpPr/>
            <p:nvPr/>
          </p:nvSpPr>
          <p:spPr>
            <a:xfrm>
              <a:off x="868450" y="2958325"/>
              <a:ext cx="98475" cy="121300"/>
            </a:xfrm>
            <a:custGeom>
              <a:avLst/>
              <a:gdLst/>
              <a:ahLst/>
              <a:cxnLst/>
              <a:rect l="l" t="t" r="r" b="b"/>
              <a:pathLst>
                <a:path w="3939" h="4852" extrusionOk="0">
                  <a:moveTo>
                    <a:pt x="1729" y="1"/>
                  </a:moveTo>
                  <a:lnTo>
                    <a:pt x="1345" y="49"/>
                  </a:lnTo>
                  <a:lnTo>
                    <a:pt x="1009" y="193"/>
                  </a:lnTo>
                  <a:lnTo>
                    <a:pt x="673" y="433"/>
                  </a:lnTo>
                  <a:lnTo>
                    <a:pt x="432" y="673"/>
                  </a:lnTo>
                  <a:lnTo>
                    <a:pt x="240" y="961"/>
                  </a:lnTo>
                  <a:lnTo>
                    <a:pt x="96" y="1345"/>
                  </a:lnTo>
                  <a:lnTo>
                    <a:pt x="0" y="1682"/>
                  </a:lnTo>
                  <a:lnTo>
                    <a:pt x="0" y="2066"/>
                  </a:lnTo>
                  <a:lnTo>
                    <a:pt x="96" y="3122"/>
                  </a:lnTo>
                  <a:lnTo>
                    <a:pt x="192" y="3458"/>
                  </a:lnTo>
                  <a:lnTo>
                    <a:pt x="336" y="3843"/>
                  </a:lnTo>
                  <a:lnTo>
                    <a:pt x="529" y="4131"/>
                  </a:lnTo>
                  <a:lnTo>
                    <a:pt x="769" y="4419"/>
                  </a:lnTo>
                  <a:lnTo>
                    <a:pt x="1105" y="4611"/>
                  </a:lnTo>
                  <a:lnTo>
                    <a:pt x="1441" y="4755"/>
                  </a:lnTo>
                  <a:lnTo>
                    <a:pt x="1825" y="4851"/>
                  </a:lnTo>
                  <a:lnTo>
                    <a:pt x="2209" y="4851"/>
                  </a:lnTo>
                  <a:lnTo>
                    <a:pt x="2594" y="4755"/>
                  </a:lnTo>
                  <a:lnTo>
                    <a:pt x="2930" y="4611"/>
                  </a:lnTo>
                  <a:lnTo>
                    <a:pt x="3218" y="4419"/>
                  </a:lnTo>
                  <a:lnTo>
                    <a:pt x="3506" y="4131"/>
                  </a:lnTo>
                  <a:lnTo>
                    <a:pt x="3698" y="3843"/>
                  </a:lnTo>
                  <a:lnTo>
                    <a:pt x="3842" y="3506"/>
                  </a:lnTo>
                  <a:lnTo>
                    <a:pt x="3938" y="3122"/>
                  </a:lnTo>
                  <a:lnTo>
                    <a:pt x="3938" y="2738"/>
                  </a:lnTo>
                  <a:lnTo>
                    <a:pt x="3842" y="1730"/>
                  </a:lnTo>
                  <a:lnTo>
                    <a:pt x="3746" y="1345"/>
                  </a:lnTo>
                  <a:lnTo>
                    <a:pt x="3602" y="1009"/>
                  </a:lnTo>
                  <a:lnTo>
                    <a:pt x="3410" y="673"/>
                  </a:lnTo>
                  <a:lnTo>
                    <a:pt x="3122" y="433"/>
                  </a:lnTo>
                  <a:lnTo>
                    <a:pt x="2834" y="193"/>
                  </a:lnTo>
                  <a:lnTo>
                    <a:pt x="2498" y="49"/>
                  </a:lnTo>
                  <a:lnTo>
                    <a:pt x="2113" y="1"/>
                  </a:lnTo>
                  <a:close/>
                </a:path>
              </a:pathLst>
            </a:custGeom>
            <a:solidFill>
              <a:srgbClr val="FDFDFD"/>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912" name="Google Shape;3912;p59"/>
            <p:cNvSpPr/>
            <p:nvPr/>
          </p:nvSpPr>
          <p:spPr>
            <a:xfrm>
              <a:off x="868450" y="2958325"/>
              <a:ext cx="98475" cy="121300"/>
            </a:xfrm>
            <a:custGeom>
              <a:avLst/>
              <a:gdLst/>
              <a:ahLst/>
              <a:cxnLst/>
              <a:rect l="l" t="t" r="r" b="b"/>
              <a:pathLst>
                <a:path w="3939" h="4852" fill="none" extrusionOk="0">
                  <a:moveTo>
                    <a:pt x="2209" y="4851"/>
                  </a:moveTo>
                  <a:lnTo>
                    <a:pt x="2209" y="4851"/>
                  </a:lnTo>
                  <a:lnTo>
                    <a:pt x="2209" y="4851"/>
                  </a:lnTo>
                  <a:lnTo>
                    <a:pt x="2594" y="4755"/>
                  </a:lnTo>
                  <a:lnTo>
                    <a:pt x="2930" y="4611"/>
                  </a:lnTo>
                  <a:lnTo>
                    <a:pt x="3218" y="4419"/>
                  </a:lnTo>
                  <a:lnTo>
                    <a:pt x="3506" y="4131"/>
                  </a:lnTo>
                  <a:lnTo>
                    <a:pt x="3698" y="3843"/>
                  </a:lnTo>
                  <a:lnTo>
                    <a:pt x="3842" y="3506"/>
                  </a:lnTo>
                  <a:lnTo>
                    <a:pt x="3938" y="3122"/>
                  </a:lnTo>
                  <a:lnTo>
                    <a:pt x="3938" y="2738"/>
                  </a:lnTo>
                  <a:lnTo>
                    <a:pt x="3842" y="1730"/>
                  </a:lnTo>
                  <a:lnTo>
                    <a:pt x="3842" y="1730"/>
                  </a:lnTo>
                  <a:lnTo>
                    <a:pt x="3746" y="1345"/>
                  </a:lnTo>
                  <a:lnTo>
                    <a:pt x="3602" y="1009"/>
                  </a:lnTo>
                  <a:lnTo>
                    <a:pt x="3410" y="673"/>
                  </a:lnTo>
                  <a:lnTo>
                    <a:pt x="3122" y="433"/>
                  </a:lnTo>
                  <a:lnTo>
                    <a:pt x="2834" y="193"/>
                  </a:lnTo>
                  <a:lnTo>
                    <a:pt x="2498" y="49"/>
                  </a:lnTo>
                  <a:lnTo>
                    <a:pt x="2113" y="1"/>
                  </a:lnTo>
                  <a:lnTo>
                    <a:pt x="1729" y="1"/>
                  </a:lnTo>
                  <a:lnTo>
                    <a:pt x="1729" y="1"/>
                  </a:lnTo>
                  <a:lnTo>
                    <a:pt x="1345" y="49"/>
                  </a:lnTo>
                  <a:lnTo>
                    <a:pt x="1009" y="193"/>
                  </a:lnTo>
                  <a:lnTo>
                    <a:pt x="673" y="433"/>
                  </a:lnTo>
                  <a:lnTo>
                    <a:pt x="432" y="673"/>
                  </a:lnTo>
                  <a:lnTo>
                    <a:pt x="240" y="961"/>
                  </a:lnTo>
                  <a:lnTo>
                    <a:pt x="96" y="1345"/>
                  </a:lnTo>
                  <a:lnTo>
                    <a:pt x="0" y="1682"/>
                  </a:lnTo>
                  <a:lnTo>
                    <a:pt x="0" y="2066"/>
                  </a:lnTo>
                  <a:lnTo>
                    <a:pt x="96" y="3122"/>
                  </a:lnTo>
                  <a:lnTo>
                    <a:pt x="96" y="3122"/>
                  </a:lnTo>
                  <a:lnTo>
                    <a:pt x="192" y="3458"/>
                  </a:lnTo>
                  <a:lnTo>
                    <a:pt x="336" y="3843"/>
                  </a:lnTo>
                  <a:lnTo>
                    <a:pt x="529" y="4131"/>
                  </a:lnTo>
                  <a:lnTo>
                    <a:pt x="769" y="4419"/>
                  </a:lnTo>
                  <a:lnTo>
                    <a:pt x="1105" y="4611"/>
                  </a:lnTo>
                  <a:lnTo>
                    <a:pt x="1441" y="4755"/>
                  </a:lnTo>
                  <a:lnTo>
                    <a:pt x="1825" y="4851"/>
                  </a:lnTo>
                  <a:lnTo>
                    <a:pt x="2209" y="4851"/>
                  </a:lnTo>
                </a:path>
              </a:pathLst>
            </a:custGeom>
            <a:no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913" name="Google Shape;3913;p59"/>
            <p:cNvSpPr/>
            <p:nvPr/>
          </p:nvSpPr>
          <p:spPr>
            <a:xfrm>
              <a:off x="868450" y="2969125"/>
              <a:ext cx="72050" cy="104500"/>
            </a:xfrm>
            <a:custGeom>
              <a:avLst/>
              <a:gdLst/>
              <a:ahLst/>
              <a:cxnLst/>
              <a:rect l="l" t="t" r="r" b="b"/>
              <a:pathLst>
                <a:path w="2882" h="4180" extrusionOk="0">
                  <a:moveTo>
                    <a:pt x="961" y="1"/>
                  </a:moveTo>
                  <a:lnTo>
                    <a:pt x="721" y="49"/>
                  </a:lnTo>
                  <a:lnTo>
                    <a:pt x="529" y="145"/>
                  </a:lnTo>
                  <a:lnTo>
                    <a:pt x="288" y="481"/>
                  </a:lnTo>
                  <a:lnTo>
                    <a:pt x="96" y="817"/>
                  </a:lnTo>
                  <a:lnTo>
                    <a:pt x="0" y="1250"/>
                  </a:lnTo>
                  <a:lnTo>
                    <a:pt x="0" y="1634"/>
                  </a:lnTo>
                  <a:lnTo>
                    <a:pt x="96" y="2690"/>
                  </a:lnTo>
                  <a:lnTo>
                    <a:pt x="144" y="2930"/>
                  </a:lnTo>
                  <a:lnTo>
                    <a:pt x="192" y="3171"/>
                  </a:lnTo>
                  <a:lnTo>
                    <a:pt x="288" y="3363"/>
                  </a:lnTo>
                  <a:lnTo>
                    <a:pt x="432" y="3555"/>
                  </a:lnTo>
                  <a:lnTo>
                    <a:pt x="577" y="3747"/>
                  </a:lnTo>
                  <a:lnTo>
                    <a:pt x="721" y="3939"/>
                  </a:lnTo>
                  <a:lnTo>
                    <a:pt x="1105" y="4179"/>
                  </a:lnTo>
                  <a:lnTo>
                    <a:pt x="1393" y="4179"/>
                  </a:lnTo>
                  <a:lnTo>
                    <a:pt x="1729" y="4131"/>
                  </a:lnTo>
                  <a:lnTo>
                    <a:pt x="2017" y="3987"/>
                  </a:lnTo>
                  <a:lnTo>
                    <a:pt x="2305" y="3747"/>
                  </a:lnTo>
                  <a:lnTo>
                    <a:pt x="2498" y="3459"/>
                  </a:lnTo>
                  <a:lnTo>
                    <a:pt x="2690" y="3122"/>
                  </a:lnTo>
                  <a:lnTo>
                    <a:pt x="2834" y="2786"/>
                  </a:lnTo>
                  <a:lnTo>
                    <a:pt x="2882" y="2354"/>
                  </a:lnTo>
                  <a:lnTo>
                    <a:pt x="2882" y="1970"/>
                  </a:lnTo>
                  <a:lnTo>
                    <a:pt x="2786" y="1538"/>
                  </a:lnTo>
                  <a:lnTo>
                    <a:pt x="2642" y="1153"/>
                  </a:lnTo>
                  <a:lnTo>
                    <a:pt x="2498" y="817"/>
                  </a:lnTo>
                  <a:lnTo>
                    <a:pt x="2257" y="529"/>
                  </a:lnTo>
                  <a:lnTo>
                    <a:pt x="1969" y="289"/>
                  </a:lnTo>
                  <a:lnTo>
                    <a:pt x="1681" y="145"/>
                  </a:lnTo>
                  <a:lnTo>
                    <a:pt x="1345" y="49"/>
                  </a:lnTo>
                  <a:lnTo>
                    <a:pt x="961" y="1"/>
                  </a:lnTo>
                  <a:close/>
                </a:path>
              </a:pathLst>
            </a:custGeom>
            <a:solidFill>
              <a:srgbClr val="210A0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914" name="Google Shape;3914;p59"/>
            <p:cNvSpPr/>
            <p:nvPr/>
          </p:nvSpPr>
          <p:spPr>
            <a:xfrm>
              <a:off x="457825" y="2674975"/>
              <a:ext cx="710800" cy="584725"/>
            </a:xfrm>
            <a:custGeom>
              <a:avLst/>
              <a:gdLst/>
              <a:ahLst/>
              <a:cxnLst/>
              <a:rect l="l" t="t" r="r" b="b"/>
              <a:pathLst>
                <a:path w="28432" h="23389" extrusionOk="0">
                  <a:moveTo>
                    <a:pt x="13832" y="1"/>
                  </a:moveTo>
                  <a:lnTo>
                    <a:pt x="12631" y="49"/>
                  </a:lnTo>
                  <a:lnTo>
                    <a:pt x="11383" y="193"/>
                  </a:lnTo>
                  <a:lnTo>
                    <a:pt x="10182" y="385"/>
                  </a:lnTo>
                  <a:lnTo>
                    <a:pt x="8981" y="721"/>
                  </a:lnTo>
                  <a:lnTo>
                    <a:pt x="7829" y="1153"/>
                  </a:lnTo>
                  <a:lnTo>
                    <a:pt x="6676" y="1682"/>
                  </a:lnTo>
                  <a:lnTo>
                    <a:pt x="6148" y="2018"/>
                  </a:lnTo>
                  <a:lnTo>
                    <a:pt x="5620" y="2306"/>
                  </a:lnTo>
                  <a:lnTo>
                    <a:pt x="5139" y="2690"/>
                  </a:lnTo>
                  <a:lnTo>
                    <a:pt x="4611" y="3074"/>
                  </a:lnTo>
                  <a:lnTo>
                    <a:pt x="4179" y="3458"/>
                  </a:lnTo>
                  <a:lnTo>
                    <a:pt x="3699" y="3891"/>
                  </a:lnTo>
                  <a:lnTo>
                    <a:pt x="3266" y="4371"/>
                  </a:lnTo>
                  <a:lnTo>
                    <a:pt x="2882" y="4851"/>
                  </a:lnTo>
                  <a:lnTo>
                    <a:pt x="2498" y="5379"/>
                  </a:lnTo>
                  <a:lnTo>
                    <a:pt x="2162" y="5908"/>
                  </a:lnTo>
                  <a:lnTo>
                    <a:pt x="1826" y="6484"/>
                  </a:lnTo>
                  <a:lnTo>
                    <a:pt x="1537" y="7060"/>
                  </a:lnTo>
                  <a:lnTo>
                    <a:pt x="1009" y="8309"/>
                  </a:lnTo>
                  <a:lnTo>
                    <a:pt x="625" y="9510"/>
                  </a:lnTo>
                  <a:lnTo>
                    <a:pt x="337" y="10614"/>
                  </a:lnTo>
                  <a:lnTo>
                    <a:pt x="145" y="11671"/>
                  </a:lnTo>
                  <a:lnTo>
                    <a:pt x="49" y="12679"/>
                  </a:lnTo>
                  <a:lnTo>
                    <a:pt x="1" y="13592"/>
                  </a:lnTo>
                  <a:lnTo>
                    <a:pt x="49" y="14504"/>
                  </a:lnTo>
                  <a:lnTo>
                    <a:pt x="193" y="15321"/>
                  </a:lnTo>
                  <a:lnTo>
                    <a:pt x="385" y="16137"/>
                  </a:lnTo>
                  <a:lnTo>
                    <a:pt x="673" y="16858"/>
                  </a:lnTo>
                  <a:lnTo>
                    <a:pt x="961" y="17530"/>
                  </a:lnTo>
                  <a:lnTo>
                    <a:pt x="1345" y="18202"/>
                  </a:lnTo>
                  <a:lnTo>
                    <a:pt x="1730" y="18779"/>
                  </a:lnTo>
                  <a:lnTo>
                    <a:pt x="2210" y="19355"/>
                  </a:lnTo>
                  <a:lnTo>
                    <a:pt x="2642" y="19835"/>
                  </a:lnTo>
                  <a:lnTo>
                    <a:pt x="3170" y="20315"/>
                  </a:lnTo>
                  <a:lnTo>
                    <a:pt x="3651" y="20748"/>
                  </a:lnTo>
                  <a:lnTo>
                    <a:pt x="4179" y="21132"/>
                  </a:lnTo>
                  <a:lnTo>
                    <a:pt x="4707" y="21516"/>
                  </a:lnTo>
                  <a:lnTo>
                    <a:pt x="5283" y="21804"/>
                  </a:lnTo>
                  <a:lnTo>
                    <a:pt x="6292" y="22332"/>
                  </a:lnTo>
                  <a:lnTo>
                    <a:pt x="7252" y="22765"/>
                  </a:lnTo>
                  <a:lnTo>
                    <a:pt x="8069" y="23053"/>
                  </a:lnTo>
                  <a:lnTo>
                    <a:pt x="8741" y="23245"/>
                  </a:lnTo>
                  <a:lnTo>
                    <a:pt x="9318" y="23389"/>
                  </a:lnTo>
                  <a:lnTo>
                    <a:pt x="9029" y="23245"/>
                  </a:lnTo>
                  <a:lnTo>
                    <a:pt x="8693" y="23101"/>
                  </a:lnTo>
                  <a:lnTo>
                    <a:pt x="8117" y="22621"/>
                  </a:lnTo>
                  <a:lnTo>
                    <a:pt x="7589" y="22140"/>
                  </a:lnTo>
                  <a:lnTo>
                    <a:pt x="7108" y="21564"/>
                  </a:lnTo>
                  <a:lnTo>
                    <a:pt x="6724" y="21084"/>
                  </a:lnTo>
                  <a:lnTo>
                    <a:pt x="6388" y="20652"/>
                  </a:lnTo>
                  <a:lnTo>
                    <a:pt x="6148" y="20267"/>
                  </a:lnTo>
                  <a:lnTo>
                    <a:pt x="5331" y="20267"/>
                  </a:lnTo>
                  <a:lnTo>
                    <a:pt x="4851" y="20123"/>
                  </a:lnTo>
                  <a:lnTo>
                    <a:pt x="4611" y="20075"/>
                  </a:lnTo>
                  <a:lnTo>
                    <a:pt x="4323" y="19931"/>
                  </a:lnTo>
                  <a:lnTo>
                    <a:pt x="4083" y="19787"/>
                  </a:lnTo>
                  <a:lnTo>
                    <a:pt x="3795" y="19595"/>
                  </a:lnTo>
                  <a:lnTo>
                    <a:pt x="3554" y="19355"/>
                  </a:lnTo>
                  <a:lnTo>
                    <a:pt x="3314" y="19067"/>
                  </a:lnTo>
                  <a:lnTo>
                    <a:pt x="3122" y="18730"/>
                  </a:lnTo>
                  <a:lnTo>
                    <a:pt x="2978" y="18346"/>
                  </a:lnTo>
                  <a:lnTo>
                    <a:pt x="2786" y="17818"/>
                  </a:lnTo>
                  <a:lnTo>
                    <a:pt x="2738" y="17338"/>
                  </a:lnTo>
                  <a:lnTo>
                    <a:pt x="2690" y="16906"/>
                  </a:lnTo>
                  <a:lnTo>
                    <a:pt x="2738" y="16473"/>
                  </a:lnTo>
                  <a:lnTo>
                    <a:pt x="2834" y="16137"/>
                  </a:lnTo>
                  <a:lnTo>
                    <a:pt x="2930" y="15801"/>
                  </a:lnTo>
                  <a:lnTo>
                    <a:pt x="3122" y="15513"/>
                  </a:lnTo>
                  <a:lnTo>
                    <a:pt x="3314" y="15225"/>
                  </a:lnTo>
                  <a:lnTo>
                    <a:pt x="3506" y="15033"/>
                  </a:lnTo>
                  <a:lnTo>
                    <a:pt x="3747" y="14840"/>
                  </a:lnTo>
                  <a:lnTo>
                    <a:pt x="4275" y="14504"/>
                  </a:lnTo>
                  <a:lnTo>
                    <a:pt x="4755" y="14312"/>
                  </a:lnTo>
                  <a:lnTo>
                    <a:pt x="5187" y="14168"/>
                  </a:lnTo>
                  <a:lnTo>
                    <a:pt x="7012" y="17770"/>
                  </a:lnTo>
                  <a:lnTo>
                    <a:pt x="7204" y="17290"/>
                  </a:lnTo>
                  <a:lnTo>
                    <a:pt x="7396" y="16713"/>
                  </a:lnTo>
                  <a:lnTo>
                    <a:pt x="7541" y="16041"/>
                  </a:lnTo>
                  <a:lnTo>
                    <a:pt x="7637" y="15369"/>
                  </a:lnTo>
                  <a:lnTo>
                    <a:pt x="7733" y="14648"/>
                  </a:lnTo>
                  <a:lnTo>
                    <a:pt x="7733" y="13976"/>
                  </a:lnTo>
                  <a:lnTo>
                    <a:pt x="7685" y="13400"/>
                  </a:lnTo>
                  <a:lnTo>
                    <a:pt x="7589" y="12871"/>
                  </a:lnTo>
                  <a:lnTo>
                    <a:pt x="8309" y="12679"/>
                  </a:lnTo>
                  <a:lnTo>
                    <a:pt x="8981" y="12439"/>
                  </a:lnTo>
                  <a:lnTo>
                    <a:pt x="9558" y="12151"/>
                  </a:lnTo>
                  <a:lnTo>
                    <a:pt x="10038" y="11815"/>
                  </a:lnTo>
                  <a:lnTo>
                    <a:pt x="10518" y="11431"/>
                  </a:lnTo>
                  <a:lnTo>
                    <a:pt x="10902" y="11046"/>
                  </a:lnTo>
                  <a:lnTo>
                    <a:pt x="11239" y="10662"/>
                  </a:lnTo>
                  <a:lnTo>
                    <a:pt x="11527" y="10230"/>
                  </a:lnTo>
                  <a:lnTo>
                    <a:pt x="12103" y="9366"/>
                  </a:lnTo>
                  <a:lnTo>
                    <a:pt x="12583" y="8597"/>
                  </a:lnTo>
                  <a:lnTo>
                    <a:pt x="12871" y="8213"/>
                  </a:lnTo>
                  <a:lnTo>
                    <a:pt x="13160" y="7877"/>
                  </a:lnTo>
                  <a:lnTo>
                    <a:pt x="13448" y="7589"/>
                  </a:lnTo>
                  <a:lnTo>
                    <a:pt x="13784" y="7301"/>
                  </a:lnTo>
                  <a:lnTo>
                    <a:pt x="12871" y="8597"/>
                  </a:lnTo>
                  <a:lnTo>
                    <a:pt x="12439" y="9222"/>
                  </a:lnTo>
                  <a:lnTo>
                    <a:pt x="12103" y="9846"/>
                  </a:lnTo>
                  <a:lnTo>
                    <a:pt x="11863" y="10422"/>
                  </a:lnTo>
                  <a:lnTo>
                    <a:pt x="11815" y="10662"/>
                  </a:lnTo>
                  <a:lnTo>
                    <a:pt x="11767" y="10854"/>
                  </a:lnTo>
                  <a:lnTo>
                    <a:pt x="11815" y="11046"/>
                  </a:lnTo>
                  <a:lnTo>
                    <a:pt x="11911" y="11143"/>
                  </a:lnTo>
                  <a:lnTo>
                    <a:pt x="12055" y="11239"/>
                  </a:lnTo>
                  <a:lnTo>
                    <a:pt x="12247" y="11287"/>
                  </a:lnTo>
                  <a:lnTo>
                    <a:pt x="12535" y="11287"/>
                  </a:lnTo>
                  <a:lnTo>
                    <a:pt x="12871" y="11191"/>
                  </a:lnTo>
                  <a:lnTo>
                    <a:pt x="13160" y="11094"/>
                  </a:lnTo>
                  <a:lnTo>
                    <a:pt x="13496" y="10950"/>
                  </a:lnTo>
                  <a:lnTo>
                    <a:pt x="14120" y="10566"/>
                  </a:lnTo>
                  <a:lnTo>
                    <a:pt x="14696" y="10086"/>
                  </a:lnTo>
                  <a:lnTo>
                    <a:pt x="15273" y="9558"/>
                  </a:lnTo>
                  <a:lnTo>
                    <a:pt x="15753" y="8981"/>
                  </a:lnTo>
                  <a:lnTo>
                    <a:pt x="16185" y="8453"/>
                  </a:lnTo>
                  <a:lnTo>
                    <a:pt x="16521" y="7973"/>
                  </a:lnTo>
                  <a:lnTo>
                    <a:pt x="16185" y="8693"/>
                  </a:lnTo>
                  <a:lnTo>
                    <a:pt x="16041" y="9125"/>
                  </a:lnTo>
                  <a:lnTo>
                    <a:pt x="15945" y="9510"/>
                  </a:lnTo>
                  <a:lnTo>
                    <a:pt x="15849" y="9894"/>
                  </a:lnTo>
                  <a:lnTo>
                    <a:pt x="15849" y="10230"/>
                  </a:lnTo>
                  <a:lnTo>
                    <a:pt x="15849" y="10374"/>
                  </a:lnTo>
                  <a:lnTo>
                    <a:pt x="15897" y="10470"/>
                  </a:lnTo>
                  <a:lnTo>
                    <a:pt x="15993" y="10566"/>
                  </a:lnTo>
                  <a:lnTo>
                    <a:pt x="16089" y="10614"/>
                  </a:lnTo>
                  <a:lnTo>
                    <a:pt x="16281" y="10662"/>
                  </a:lnTo>
                  <a:lnTo>
                    <a:pt x="16665" y="10662"/>
                  </a:lnTo>
                  <a:lnTo>
                    <a:pt x="16857" y="10566"/>
                  </a:lnTo>
                  <a:lnTo>
                    <a:pt x="17338" y="10326"/>
                  </a:lnTo>
                  <a:lnTo>
                    <a:pt x="17770" y="9990"/>
                  </a:lnTo>
                  <a:lnTo>
                    <a:pt x="18202" y="9606"/>
                  </a:lnTo>
                  <a:lnTo>
                    <a:pt x="18586" y="9173"/>
                  </a:lnTo>
                  <a:lnTo>
                    <a:pt x="18875" y="8741"/>
                  </a:lnTo>
                  <a:lnTo>
                    <a:pt x="19067" y="8309"/>
                  </a:lnTo>
                  <a:lnTo>
                    <a:pt x="19451" y="8741"/>
                  </a:lnTo>
                  <a:lnTo>
                    <a:pt x="19835" y="9222"/>
                  </a:lnTo>
                  <a:lnTo>
                    <a:pt x="20267" y="9750"/>
                  </a:lnTo>
                  <a:lnTo>
                    <a:pt x="20796" y="10230"/>
                  </a:lnTo>
                  <a:lnTo>
                    <a:pt x="21276" y="10614"/>
                  </a:lnTo>
                  <a:lnTo>
                    <a:pt x="21516" y="10710"/>
                  </a:lnTo>
                  <a:lnTo>
                    <a:pt x="21708" y="10806"/>
                  </a:lnTo>
                  <a:lnTo>
                    <a:pt x="21900" y="10758"/>
                  </a:lnTo>
                  <a:lnTo>
                    <a:pt x="22092" y="10662"/>
                  </a:lnTo>
                  <a:lnTo>
                    <a:pt x="22188" y="10566"/>
                  </a:lnTo>
                  <a:lnTo>
                    <a:pt x="22236" y="10374"/>
                  </a:lnTo>
                  <a:lnTo>
                    <a:pt x="22284" y="10134"/>
                  </a:lnTo>
                  <a:lnTo>
                    <a:pt x="22284" y="9846"/>
                  </a:lnTo>
                  <a:lnTo>
                    <a:pt x="22620" y="10374"/>
                  </a:lnTo>
                  <a:lnTo>
                    <a:pt x="22957" y="10854"/>
                  </a:lnTo>
                  <a:lnTo>
                    <a:pt x="23197" y="11383"/>
                  </a:lnTo>
                  <a:lnTo>
                    <a:pt x="23437" y="11911"/>
                  </a:lnTo>
                  <a:lnTo>
                    <a:pt x="23773" y="12919"/>
                  </a:lnTo>
                  <a:lnTo>
                    <a:pt x="24013" y="13832"/>
                  </a:lnTo>
                  <a:lnTo>
                    <a:pt x="24205" y="14600"/>
                  </a:lnTo>
                  <a:lnTo>
                    <a:pt x="24301" y="15225"/>
                  </a:lnTo>
                  <a:lnTo>
                    <a:pt x="24349" y="15801"/>
                  </a:lnTo>
                  <a:lnTo>
                    <a:pt x="24830" y="15033"/>
                  </a:lnTo>
                  <a:lnTo>
                    <a:pt x="25214" y="14264"/>
                  </a:lnTo>
                  <a:lnTo>
                    <a:pt x="25550" y="13448"/>
                  </a:lnTo>
                  <a:lnTo>
                    <a:pt x="25790" y="12679"/>
                  </a:lnTo>
                  <a:lnTo>
                    <a:pt x="25982" y="11911"/>
                  </a:lnTo>
                  <a:lnTo>
                    <a:pt x="26078" y="11143"/>
                  </a:lnTo>
                  <a:lnTo>
                    <a:pt x="26078" y="10374"/>
                  </a:lnTo>
                  <a:lnTo>
                    <a:pt x="26030" y="9606"/>
                  </a:lnTo>
                  <a:lnTo>
                    <a:pt x="26703" y="9894"/>
                  </a:lnTo>
                  <a:lnTo>
                    <a:pt x="26991" y="9990"/>
                  </a:lnTo>
                  <a:lnTo>
                    <a:pt x="27279" y="10086"/>
                  </a:lnTo>
                  <a:lnTo>
                    <a:pt x="27855" y="10086"/>
                  </a:lnTo>
                  <a:lnTo>
                    <a:pt x="28047" y="9990"/>
                  </a:lnTo>
                  <a:lnTo>
                    <a:pt x="28239" y="9846"/>
                  </a:lnTo>
                  <a:lnTo>
                    <a:pt x="28335" y="9750"/>
                  </a:lnTo>
                  <a:lnTo>
                    <a:pt x="28384" y="9606"/>
                  </a:lnTo>
                  <a:lnTo>
                    <a:pt x="28432" y="9318"/>
                  </a:lnTo>
                  <a:lnTo>
                    <a:pt x="28335" y="9029"/>
                  </a:lnTo>
                  <a:lnTo>
                    <a:pt x="28191" y="8693"/>
                  </a:lnTo>
                  <a:lnTo>
                    <a:pt x="27951" y="8309"/>
                  </a:lnTo>
                  <a:lnTo>
                    <a:pt x="27711" y="7925"/>
                  </a:lnTo>
                  <a:lnTo>
                    <a:pt x="27039" y="7156"/>
                  </a:lnTo>
                  <a:lnTo>
                    <a:pt x="26318" y="6436"/>
                  </a:lnTo>
                  <a:lnTo>
                    <a:pt x="25694" y="5812"/>
                  </a:lnTo>
                  <a:lnTo>
                    <a:pt x="25070" y="5235"/>
                  </a:lnTo>
                  <a:lnTo>
                    <a:pt x="26078" y="5235"/>
                  </a:lnTo>
                  <a:lnTo>
                    <a:pt x="26655" y="5139"/>
                  </a:lnTo>
                  <a:lnTo>
                    <a:pt x="27231" y="5043"/>
                  </a:lnTo>
                  <a:lnTo>
                    <a:pt x="27471" y="4947"/>
                  </a:lnTo>
                  <a:lnTo>
                    <a:pt x="27711" y="4851"/>
                  </a:lnTo>
                  <a:lnTo>
                    <a:pt x="27903" y="4707"/>
                  </a:lnTo>
                  <a:lnTo>
                    <a:pt x="28047" y="4515"/>
                  </a:lnTo>
                  <a:lnTo>
                    <a:pt x="28095" y="4323"/>
                  </a:lnTo>
                  <a:lnTo>
                    <a:pt x="28095" y="4083"/>
                  </a:lnTo>
                  <a:lnTo>
                    <a:pt x="28095" y="3987"/>
                  </a:lnTo>
                  <a:lnTo>
                    <a:pt x="27999" y="3891"/>
                  </a:lnTo>
                  <a:lnTo>
                    <a:pt x="27759" y="3651"/>
                  </a:lnTo>
                  <a:lnTo>
                    <a:pt x="27423" y="3458"/>
                  </a:lnTo>
                  <a:lnTo>
                    <a:pt x="27039" y="3266"/>
                  </a:lnTo>
                  <a:lnTo>
                    <a:pt x="26559" y="3122"/>
                  </a:lnTo>
                  <a:lnTo>
                    <a:pt x="25982" y="2930"/>
                  </a:lnTo>
                  <a:lnTo>
                    <a:pt x="24830" y="2690"/>
                  </a:lnTo>
                  <a:lnTo>
                    <a:pt x="23677" y="2498"/>
                  </a:lnTo>
                  <a:lnTo>
                    <a:pt x="22717" y="2354"/>
                  </a:lnTo>
                  <a:lnTo>
                    <a:pt x="21708" y="2258"/>
                  </a:lnTo>
                  <a:lnTo>
                    <a:pt x="20507" y="1634"/>
                  </a:lnTo>
                  <a:lnTo>
                    <a:pt x="19403" y="1105"/>
                  </a:lnTo>
                  <a:lnTo>
                    <a:pt x="18875" y="865"/>
                  </a:lnTo>
                  <a:lnTo>
                    <a:pt x="18394" y="673"/>
                  </a:lnTo>
                  <a:lnTo>
                    <a:pt x="17290" y="385"/>
                  </a:lnTo>
                  <a:lnTo>
                    <a:pt x="16185" y="145"/>
                  </a:lnTo>
                  <a:lnTo>
                    <a:pt x="15033" y="49"/>
                  </a:lnTo>
                  <a:lnTo>
                    <a:pt x="13832" y="1"/>
                  </a:lnTo>
                  <a:close/>
                </a:path>
              </a:pathLst>
            </a:custGeom>
            <a:solidFill>
              <a:srgbClr val="210A0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915" name="Google Shape;3915;p59"/>
            <p:cNvSpPr/>
            <p:nvPr/>
          </p:nvSpPr>
          <p:spPr>
            <a:xfrm>
              <a:off x="457825" y="2674975"/>
              <a:ext cx="710800" cy="584725"/>
            </a:xfrm>
            <a:custGeom>
              <a:avLst/>
              <a:gdLst/>
              <a:ahLst/>
              <a:cxnLst/>
              <a:rect l="l" t="t" r="r" b="b"/>
              <a:pathLst>
                <a:path w="28432" h="23389" fill="none" extrusionOk="0">
                  <a:moveTo>
                    <a:pt x="25070" y="5235"/>
                  </a:moveTo>
                  <a:lnTo>
                    <a:pt x="25070" y="5235"/>
                  </a:lnTo>
                  <a:lnTo>
                    <a:pt x="25550" y="5235"/>
                  </a:lnTo>
                  <a:lnTo>
                    <a:pt x="26078" y="5235"/>
                  </a:lnTo>
                  <a:lnTo>
                    <a:pt x="26655" y="5139"/>
                  </a:lnTo>
                  <a:lnTo>
                    <a:pt x="27231" y="5043"/>
                  </a:lnTo>
                  <a:lnTo>
                    <a:pt x="27471" y="4947"/>
                  </a:lnTo>
                  <a:lnTo>
                    <a:pt x="27711" y="4851"/>
                  </a:lnTo>
                  <a:lnTo>
                    <a:pt x="27903" y="4707"/>
                  </a:lnTo>
                  <a:lnTo>
                    <a:pt x="28047" y="4515"/>
                  </a:lnTo>
                  <a:lnTo>
                    <a:pt x="28095" y="4323"/>
                  </a:lnTo>
                  <a:lnTo>
                    <a:pt x="28095" y="4083"/>
                  </a:lnTo>
                  <a:lnTo>
                    <a:pt x="28095" y="4083"/>
                  </a:lnTo>
                  <a:lnTo>
                    <a:pt x="28095" y="3987"/>
                  </a:lnTo>
                  <a:lnTo>
                    <a:pt x="27999" y="3891"/>
                  </a:lnTo>
                  <a:lnTo>
                    <a:pt x="27759" y="3651"/>
                  </a:lnTo>
                  <a:lnTo>
                    <a:pt x="27423" y="3458"/>
                  </a:lnTo>
                  <a:lnTo>
                    <a:pt x="27039" y="3266"/>
                  </a:lnTo>
                  <a:lnTo>
                    <a:pt x="26559" y="3122"/>
                  </a:lnTo>
                  <a:lnTo>
                    <a:pt x="25982" y="2930"/>
                  </a:lnTo>
                  <a:lnTo>
                    <a:pt x="24830" y="2690"/>
                  </a:lnTo>
                  <a:lnTo>
                    <a:pt x="23677" y="2498"/>
                  </a:lnTo>
                  <a:lnTo>
                    <a:pt x="22717" y="2354"/>
                  </a:lnTo>
                  <a:lnTo>
                    <a:pt x="21708" y="2258"/>
                  </a:lnTo>
                  <a:lnTo>
                    <a:pt x="21708" y="2258"/>
                  </a:lnTo>
                  <a:lnTo>
                    <a:pt x="20507" y="1634"/>
                  </a:lnTo>
                  <a:lnTo>
                    <a:pt x="19403" y="1105"/>
                  </a:lnTo>
                  <a:lnTo>
                    <a:pt x="18875" y="865"/>
                  </a:lnTo>
                  <a:lnTo>
                    <a:pt x="18394" y="673"/>
                  </a:lnTo>
                  <a:lnTo>
                    <a:pt x="18394" y="673"/>
                  </a:lnTo>
                  <a:lnTo>
                    <a:pt x="17290" y="385"/>
                  </a:lnTo>
                  <a:lnTo>
                    <a:pt x="16185" y="145"/>
                  </a:lnTo>
                  <a:lnTo>
                    <a:pt x="15033" y="49"/>
                  </a:lnTo>
                  <a:lnTo>
                    <a:pt x="13832" y="1"/>
                  </a:lnTo>
                  <a:lnTo>
                    <a:pt x="12631" y="49"/>
                  </a:lnTo>
                  <a:lnTo>
                    <a:pt x="11383" y="193"/>
                  </a:lnTo>
                  <a:lnTo>
                    <a:pt x="10182" y="385"/>
                  </a:lnTo>
                  <a:lnTo>
                    <a:pt x="8981" y="721"/>
                  </a:lnTo>
                  <a:lnTo>
                    <a:pt x="7829" y="1153"/>
                  </a:lnTo>
                  <a:lnTo>
                    <a:pt x="6676" y="1682"/>
                  </a:lnTo>
                  <a:lnTo>
                    <a:pt x="6148" y="2018"/>
                  </a:lnTo>
                  <a:lnTo>
                    <a:pt x="5620" y="2306"/>
                  </a:lnTo>
                  <a:lnTo>
                    <a:pt x="5139" y="2690"/>
                  </a:lnTo>
                  <a:lnTo>
                    <a:pt x="4611" y="3074"/>
                  </a:lnTo>
                  <a:lnTo>
                    <a:pt x="4179" y="3458"/>
                  </a:lnTo>
                  <a:lnTo>
                    <a:pt x="3699" y="3891"/>
                  </a:lnTo>
                  <a:lnTo>
                    <a:pt x="3266" y="4371"/>
                  </a:lnTo>
                  <a:lnTo>
                    <a:pt x="2882" y="4851"/>
                  </a:lnTo>
                  <a:lnTo>
                    <a:pt x="2498" y="5379"/>
                  </a:lnTo>
                  <a:lnTo>
                    <a:pt x="2162" y="5908"/>
                  </a:lnTo>
                  <a:lnTo>
                    <a:pt x="1826" y="6484"/>
                  </a:lnTo>
                  <a:lnTo>
                    <a:pt x="1537" y="7060"/>
                  </a:lnTo>
                  <a:lnTo>
                    <a:pt x="1537" y="7060"/>
                  </a:lnTo>
                  <a:lnTo>
                    <a:pt x="1009" y="8309"/>
                  </a:lnTo>
                  <a:lnTo>
                    <a:pt x="625" y="9510"/>
                  </a:lnTo>
                  <a:lnTo>
                    <a:pt x="337" y="10614"/>
                  </a:lnTo>
                  <a:lnTo>
                    <a:pt x="145" y="11671"/>
                  </a:lnTo>
                  <a:lnTo>
                    <a:pt x="49" y="12679"/>
                  </a:lnTo>
                  <a:lnTo>
                    <a:pt x="1" y="13592"/>
                  </a:lnTo>
                  <a:lnTo>
                    <a:pt x="49" y="14504"/>
                  </a:lnTo>
                  <a:lnTo>
                    <a:pt x="193" y="15321"/>
                  </a:lnTo>
                  <a:lnTo>
                    <a:pt x="385" y="16137"/>
                  </a:lnTo>
                  <a:lnTo>
                    <a:pt x="673" y="16858"/>
                  </a:lnTo>
                  <a:lnTo>
                    <a:pt x="961" y="17530"/>
                  </a:lnTo>
                  <a:lnTo>
                    <a:pt x="1345" y="18202"/>
                  </a:lnTo>
                  <a:lnTo>
                    <a:pt x="1730" y="18779"/>
                  </a:lnTo>
                  <a:lnTo>
                    <a:pt x="2210" y="19355"/>
                  </a:lnTo>
                  <a:lnTo>
                    <a:pt x="2642" y="19835"/>
                  </a:lnTo>
                  <a:lnTo>
                    <a:pt x="3170" y="20315"/>
                  </a:lnTo>
                  <a:lnTo>
                    <a:pt x="3651" y="20748"/>
                  </a:lnTo>
                  <a:lnTo>
                    <a:pt x="4179" y="21132"/>
                  </a:lnTo>
                  <a:lnTo>
                    <a:pt x="4707" y="21516"/>
                  </a:lnTo>
                  <a:lnTo>
                    <a:pt x="5283" y="21804"/>
                  </a:lnTo>
                  <a:lnTo>
                    <a:pt x="6292" y="22332"/>
                  </a:lnTo>
                  <a:lnTo>
                    <a:pt x="7252" y="22765"/>
                  </a:lnTo>
                  <a:lnTo>
                    <a:pt x="8069" y="23053"/>
                  </a:lnTo>
                  <a:lnTo>
                    <a:pt x="8741" y="23245"/>
                  </a:lnTo>
                  <a:lnTo>
                    <a:pt x="9318" y="23389"/>
                  </a:lnTo>
                  <a:lnTo>
                    <a:pt x="9318" y="23389"/>
                  </a:lnTo>
                  <a:lnTo>
                    <a:pt x="9029" y="23245"/>
                  </a:lnTo>
                  <a:lnTo>
                    <a:pt x="8693" y="23101"/>
                  </a:lnTo>
                  <a:lnTo>
                    <a:pt x="8117" y="22621"/>
                  </a:lnTo>
                  <a:lnTo>
                    <a:pt x="7589" y="22140"/>
                  </a:lnTo>
                  <a:lnTo>
                    <a:pt x="7108" y="21564"/>
                  </a:lnTo>
                  <a:lnTo>
                    <a:pt x="6724" y="21084"/>
                  </a:lnTo>
                  <a:lnTo>
                    <a:pt x="6388" y="20652"/>
                  </a:lnTo>
                  <a:lnTo>
                    <a:pt x="6148" y="20267"/>
                  </a:lnTo>
                  <a:lnTo>
                    <a:pt x="6148" y="20267"/>
                  </a:lnTo>
                  <a:lnTo>
                    <a:pt x="5764" y="20267"/>
                  </a:lnTo>
                  <a:lnTo>
                    <a:pt x="5331" y="20267"/>
                  </a:lnTo>
                  <a:lnTo>
                    <a:pt x="4851" y="20123"/>
                  </a:lnTo>
                  <a:lnTo>
                    <a:pt x="4611" y="20075"/>
                  </a:lnTo>
                  <a:lnTo>
                    <a:pt x="4323" y="19931"/>
                  </a:lnTo>
                  <a:lnTo>
                    <a:pt x="4083" y="19787"/>
                  </a:lnTo>
                  <a:lnTo>
                    <a:pt x="3795" y="19595"/>
                  </a:lnTo>
                  <a:lnTo>
                    <a:pt x="3554" y="19355"/>
                  </a:lnTo>
                  <a:lnTo>
                    <a:pt x="3314" y="19067"/>
                  </a:lnTo>
                  <a:lnTo>
                    <a:pt x="3122" y="18730"/>
                  </a:lnTo>
                  <a:lnTo>
                    <a:pt x="2978" y="18346"/>
                  </a:lnTo>
                  <a:lnTo>
                    <a:pt x="2978" y="18346"/>
                  </a:lnTo>
                  <a:lnTo>
                    <a:pt x="2786" y="17818"/>
                  </a:lnTo>
                  <a:lnTo>
                    <a:pt x="2738" y="17338"/>
                  </a:lnTo>
                  <a:lnTo>
                    <a:pt x="2690" y="16906"/>
                  </a:lnTo>
                  <a:lnTo>
                    <a:pt x="2738" y="16473"/>
                  </a:lnTo>
                  <a:lnTo>
                    <a:pt x="2834" y="16137"/>
                  </a:lnTo>
                  <a:lnTo>
                    <a:pt x="2930" y="15801"/>
                  </a:lnTo>
                  <a:lnTo>
                    <a:pt x="3122" y="15513"/>
                  </a:lnTo>
                  <a:lnTo>
                    <a:pt x="3314" y="15225"/>
                  </a:lnTo>
                  <a:lnTo>
                    <a:pt x="3506" y="15033"/>
                  </a:lnTo>
                  <a:lnTo>
                    <a:pt x="3747" y="14840"/>
                  </a:lnTo>
                  <a:lnTo>
                    <a:pt x="4275" y="14504"/>
                  </a:lnTo>
                  <a:lnTo>
                    <a:pt x="4755" y="14312"/>
                  </a:lnTo>
                  <a:lnTo>
                    <a:pt x="5187" y="14168"/>
                  </a:lnTo>
                  <a:lnTo>
                    <a:pt x="7012" y="17770"/>
                  </a:lnTo>
                  <a:lnTo>
                    <a:pt x="7012" y="17770"/>
                  </a:lnTo>
                  <a:lnTo>
                    <a:pt x="7204" y="17290"/>
                  </a:lnTo>
                  <a:lnTo>
                    <a:pt x="7396" y="16713"/>
                  </a:lnTo>
                  <a:lnTo>
                    <a:pt x="7541" y="16041"/>
                  </a:lnTo>
                  <a:lnTo>
                    <a:pt x="7637" y="15369"/>
                  </a:lnTo>
                  <a:lnTo>
                    <a:pt x="7733" y="14648"/>
                  </a:lnTo>
                  <a:lnTo>
                    <a:pt x="7733" y="13976"/>
                  </a:lnTo>
                  <a:lnTo>
                    <a:pt x="7685" y="13400"/>
                  </a:lnTo>
                  <a:lnTo>
                    <a:pt x="7589" y="12871"/>
                  </a:lnTo>
                  <a:lnTo>
                    <a:pt x="7589" y="12871"/>
                  </a:lnTo>
                  <a:lnTo>
                    <a:pt x="8309" y="12679"/>
                  </a:lnTo>
                  <a:lnTo>
                    <a:pt x="8981" y="12439"/>
                  </a:lnTo>
                  <a:lnTo>
                    <a:pt x="9558" y="12151"/>
                  </a:lnTo>
                  <a:lnTo>
                    <a:pt x="10038" y="11815"/>
                  </a:lnTo>
                  <a:lnTo>
                    <a:pt x="10518" y="11431"/>
                  </a:lnTo>
                  <a:lnTo>
                    <a:pt x="10902" y="11046"/>
                  </a:lnTo>
                  <a:lnTo>
                    <a:pt x="11239" y="10662"/>
                  </a:lnTo>
                  <a:lnTo>
                    <a:pt x="11527" y="10230"/>
                  </a:lnTo>
                  <a:lnTo>
                    <a:pt x="12103" y="9366"/>
                  </a:lnTo>
                  <a:lnTo>
                    <a:pt x="12583" y="8597"/>
                  </a:lnTo>
                  <a:lnTo>
                    <a:pt x="12871" y="8213"/>
                  </a:lnTo>
                  <a:lnTo>
                    <a:pt x="13160" y="7877"/>
                  </a:lnTo>
                  <a:lnTo>
                    <a:pt x="13448" y="7589"/>
                  </a:lnTo>
                  <a:lnTo>
                    <a:pt x="13784" y="7301"/>
                  </a:lnTo>
                  <a:lnTo>
                    <a:pt x="13784" y="7301"/>
                  </a:lnTo>
                  <a:lnTo>
                    <a:pt x="12871" y="8597"/>
                  </a:lnTo>
                  <a:lnTo>
                    <a:pt x="12439" y="9222"/>
                  </a:lnTo>
                  <a:lnTo>
                    <a:pt x="12103" y="9846"/>
                  </a:lnTo>
                  <a:lnTo>
                    <a:pt x="11863" y="10422"/>
                  </a:lnTo>
                  <a:lnTo>
                    <a:pt x="11815" y="10662"/>
                  </a:lnTo>
                  <a:lnTo>
                    <a:pt x="11767" y="10854"/>
                  </a:lnTo>
                  <a:lnTo>
                    <a:pt x="11815" y="11046"/>
                  </a:lnTo>
                  <a:lnTo>
                    <a:pt x="11911" y="11143"/>
                  </a:lnTo>
                  <a:lnTo>
                    <a:pt x="12055" y="11239"/>
                  </a:lnTo>
                  <a:lnTo>
                    <a:pt x="12247" y="11287"/>
                  </a:lnTo>
                  <a:lnTo>
                    <a:pt x="12247" y="11287"/>
                  </a:lnTo>
                  <a:lnTo>
                    <a:pt x="12535" y="11287"/>
                  </a:lnTo>
                  <a:lnTo>
                    <a:pt x="12871" y="11191"/>
                  </a:lnTo>
                  <a:lnTo>
                    <a:pt x="13160" y="11094"/>
                  </a:lnTo>
                  <a:lnTo>
                    <a:pt x="13496" y="10950"/>
                  </a:lnTo>
                  <a:lnTo>
                    <a:pt x="14120" y="10566"/>
                  </a:lnTo>
                  <a:lnTo>
                    <a:pt x="14696" y="10086"/>
                  </a:lnTo>
                  <a:lnTo>
                    <a:pt x="15273" y="9558"/>
                  </a:lnTo>
                  <a:lnTo>
                    <a:pt x="15753" y="8981"/>
                  </a:lnTo>
                  <a:lnTo>
                    <a:pt x="16185" y="8453"/>
                  </a:lnTo>
                  <a:lnTo>
                    <a:pt x="16521" y="7973"/>
                  </a:lnTo>
                  <a:lnTo>
                    <a:pt x="16521" y="7973"/>
                  </a:lnTo>
                  <a:lnTo>
                    <a:pt x="16185" y="8693"/>
                  </a:lnTo>
                  <a:lnTo>
                    <a:pt x="16041" y="9125"/>
                  </a:lnTo>
                  <a:lnTo>
                    <a:pt x="15945" y="9510"/>
                  </a:lnTo>
                  <a:lnTo>
                    <a:pt x="15849" y="9894"/>
                  </a:lnTo>
                  <a:lnTo>
                    <a:pt x="15849" y="10230"/>
                  </a:lnTo>
                  <a:lnTo>
                    <a:pt x="15849" y="10374"/>
                  </a:lnTo>
                  <a:lnTo>
                    <a:pt x="15897" y="10470"/>
                  </a:lnTo>
                  <a:lnTo>
                    <a:pt x="15993" y="10566"/>
                  </a:lnTo>
                  <a:lnTo>
                    <a:pt x="16089" y="10614"/>
                  </a:lnTo>
                  <a:lnTo>
                    <a:pt x="16089" y="10614"/>
                  </a:lnTo>
                  <a:lnTo>
                    <a:pt x="16281" y="10662"/>
                  </a:lnTo>
                  <a:lnTo>
                    <a:pt x="16425" y="10662"/>
                  </a:lnTo>
                  <a:lnTo>
                    <a:pt x="16665" y="10662"/>
                  </a:lnTo>
                  <a:lnTo>
                    <a:pt x="16857" y="10566"/>
                  </a:lnTo>
                  <a:lnTo>
                    <a:pt x="17338" y="10326"/>
                  </a:lnTo>
                  <a:lnTo>
                    <a:pt x="17770" y="9990"/>
                  </a:lnTo>
                  <a:lnTo>
                    <a:pt x="18202" y="9606"/>
                  </a:lnTo>
                  <a:lnTo>
                    <a:pt x="18586" y="9173"/>
                  </a:lnTo>
                  <a:lnTo>
                    <a:pt x="18875" y="8741"/>
                  </a:lnTo>
                  <a:lnTo>
                    <a:pt x="19067" y="8309"/>
                  </a:lnTo>
                  <a:lnTo>
                    <a:pt x="19067" y="8309"/>
                  </a:lnTo>
                  <a:lnTo>
                    <a:pt x="19451" y="8741"/>
                  </a:lnTo>
                  <a:lnTo>
                    <a:pt x="19835" y="9222"/>
                  </a:lnTo>
                  <a:lnTo>
                    <a:pt x="20267" y="9750"/>
                  </a:lnTo>
                  <a:lnTo>
                    <a:pt x="20796" y="10230"/>
                  </a:lnTo>
                  <a:lnTo>
                    <a:pt x="21276" y="10614"/>
                  </a:lnTo>
                  <a:lnTo>
                    <a:pt x="21516" y="10710"/>
                  </a:lnTo>
                  <a:lnTo>
                    <a:pt x="21708" y="10806"/>
                  </a:lnTo>
                  <a:lnTo>
                    <a:pt x="21900" y="10758"/>
                  </a:lnTo>
                  <a:lnTo>
                    <a:pt x="22092" y="10662"/>
                  </a:lnTo>
                  <a:lnTo>
                    <a:pt x="22092" y="10662"/>
                  </a:lnTo>
                  <a:lnTo>
                    <a:pt x="22188" y="10566"/>
                  </a:lnTo>
                  <a:lnTo>
                    <a:pt x="22236" y="10374"/>
                  </a:lnTo>
                  <a:lnTo>
                    <a:pt x="22284" y="10134"/>
                  </a:lnTo>
                  <a:lnTo>
                    <a:pt x="22284" y="9846"/>
                  </a:lnTo>
                  <a:lnTo>
                    <a:pt x="22284" y="9846"/>
                  </a:lnTo>
                  <a:lnTo>
                    <a:pt x="22620" y="10374"/>
                  </a:lnTo>
                  <a:lnTo>
                    <a:pt x="22957" y="10854"/>
                  </a:lnTo>
                  <a:lnTo>
                    <a:pt x="23197" y="11383"/>
                  </a:lnTo>
                  <a:lnTo>
                    <a:pt x="23437" y="11911"/>
                  </a:lnTo>
                  <a:lnTo>
                    <a:pt x="23773" y="12919"/>
                  </a:lnTo>
                  <a:lnTo>
                    <a:pt x="24013" y="13832"/>
                  </a:lnTo>
                  <a:lnTo>
                    <a:pt x="24205" y="14600"/>
                  </a:lnTo>
                  <a:lnTo>
                    <a:pt x="24301" y="15225"/>
                  </a:lnTo>
                  <a:lnTo>
                    <a:pt x="24349" y="15801"/>
                  </a:lnTo>
                  <a:lnTo>
                    <a:pt x="24349" y="15801"/>
                  </a:lnTo>
                  <a:lnTo>
                    <a:pt x="24830" y="15033"/>
                  </a:lnTo>
                  <a:lnTo>
                    <a:pt x="25214" y="14264"/>
                  </a:lnTo>
                  <a:lnTo>
                    <a:pt x="25550" y="13448"/>
                  </a:lnTo>
                  <a:lnTo>
                    <a:pt x="25790" y="12679"/>
                  </a:lnTo>
                  <a:lnTo>
                    <a:pt x="25982" y="11911"/>
                  </a:lnTo>
                  <a:lnTo>
                    <a:pt x="26078" y="11143"/>
                  </a:lnTo>
                  <a:lnTo>
                    <a:pt x="26078" y="10374"/>
                  </a:lnTo>
                  <a:lnTo>
                    <a:pt x="26030" y="9606"/>
                  </a:lnTo>
                  <a:lnTo>
                    <a:pt x="26030" y="9606"/>
                  </a:lnTo>
                  <a:lnTo>
                    <a:pt x="26703" y="9894"/>
                  </a:lnTo>
                  <a:lnTo>
                    <a:pt x="26991" y="9990"/>
                  </a:lnTo>
                  <a:lnTo>
                    <a:pt x="27279" y="10086"/>
                  </a:lnTo>
                  <a:lnTo>
                    <a:pt x="27567" y="10086"/>
                  </a:lnTo>
                  <a:lnTo>
                    <a:pt x="27855" y="10086"/>
                  </a:lnTo>
                  <a:lnTo>
                    <a:pt x="28047" y="9990"/>
                  </a:lnTo>
                  <a:lnTo>
                    <a:pt x="28239" y="9846"/>
                  </a:lnTo>
                  <a:lnTo>
                    <a:pt x="28239" y="9846"/>
                  </a:lnTo>
                  <a:lnTo>
                    <a:pt x="28335" y="9750"/>
                  </a:lnTo>
                  <a:lnTo>
                    <a:pt x="28384" y="9606"/>
                  </a:lnTo>
                  <a:lnTo>
                    <a:pt x="28432" y="9318"/>
                  </a:lnTo>
                  <a:lnTo>
                    <a:pt x="28335" y="9029"/>
                  </a:lnTo>
                  <a:lnTo>
                    <a:pt x="28191" y="8693"/>
                  </a:lnTo>
                  <a:lnTo>
                    <a:pt x="27951" y="8309"/>
                  </a:lnTo>
                  <a:lnTo>
                    <a:pt x="27711" y="7925"/>
                  </a:lnTo>
                  <a:lnTo>
                    <a:pt x="27039" y="7156"/>
                  </a:lnTo>
                  <a:lnTo>
                    <a:pt x="26318" y="6436"/>
                  </a:lnTo>
                  <a:lnTo>
                    <a:pt x="25694" y="5812"/>
                  </a:lnTo>
                  <a:lnTo>
                    <a:pt x="25070" y="5235"/>
                  </a:lnTo>
                </a:path>
              </a:pathLst>
            </a:custGeom>
            <a:no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916" name="Google Shape;3916;p59"/>
            <p:cNvSpPr/>
            <p:nvPr/>
          </p:nvSpPr>
          <p:spPr>
            <a:xfrm>
              <a:off x="908075" y="2721800"/>
              <a:ext cx="91250" cy="42050"/>
            </a:xfrm>
            <a:custGeom>
              <a:avLst/>
              <a:gdLst/>
              <a:ahLst/>
              <a:cxnLst/>
              <a:rect l="l" t="t" r="r" b="b"/>
              <a:pathLst>
                <a:path w="3650" h="1682" extrusionOk="0">
                  <a:moveTo>
                    <a:pt x="816" y="1"/>
                  </a:moveTo>
                  <a:lnTo>
                    <a:pt x="576" y="49"/>
                  </a:lnTo>
                  <a:lnTo>
                    <a:pt x="336" y="97"/>
                  </a:lnTo>
                  <a:lnTo>
                    <a:pt x="144" y="145"/>
                  </a:lnTo>
                  <a:lnTo>
                    <a:pt x="48" y="241"/>
                  </a:lnTo>
                  <a:lnTo>
                    <a:pt x="0" y="385"/>
                  </a:lnTo>
                  <a:lnTo>
                    <a:pt x="0" y="481"/>
                  </a:lnTo>
                  <a:lnTo>
                    <a:pt x="96" y="577"/>
                  </a:lnTo>
                  <a:lnTo>
                    <a:pt x="144" y="721"/>
                  </a:lnTo>
                  <a:lnTo>
                    <a:pt x="432" y="961"/>
                  </a:lnTo>
                  <a:lnTo>
                    <a:pt x="768" y="1201"/>
                  </a:lnTo>
                  <a:lnTo>
                    <a:pt x="1201" y="1393"/>
                  </a:lnTo>
                  <a:lnTo>
                    <a:pt x="1681" y="1537"/>
                  </a:lnTo>
                  <a:lnTo>
                    <a:pt x="2161" y="1682"/>
                  </a:lnTo>
                  <a:lnTo>
                    <a:pt x="2930" y="1682"/>
                  </a:lnTo>
                  <a:lnTo>
                    <a:pt x="3170" y="1634"/>
                  </a:lnTo>
                  <a:lnTo>
                    <a:pt x="3362" y="1537"/>
                  </a:lnTo>
                  <a:lnTo>
                    <a:pt x="3554" y="1393"/>
                  </a:lnTo>
                  <a:lnTo>
                    <a:pt x="3602" y="1297"/>
                  </a:lnTo>
                  <a:lnTo>
                    <a:pt x="3650" y="1153"/>
                  </a:lnTo>
                  <a:lnTo>
                    <a:pt x="3602" y="1057"/>
                  </a:lnTo>
                  <a:lnTo>
                    <a:pt x="3554" y="913"/>
                  </a:lnTo>
                  <a:lnTo>
                    <a:pt x="3458" y="769"/>
                  </a:lnTo>
                  <a:lnTo>
                    <a:pt x="3266" y="673"/>
                  </a:lnTo>
                  <a:lnTo>
                    <a:pt x="2882" y="481"/>
                  </a:lnTo>
                  <a:lnTo>
                    <a:pt x="2401" y="289"/>
                  </a:lnTo>
                  <a:lnTo>
                    <a:pt x="1873" y="145"/>
                  </a:lnTo>
                  <a:lnTo>
                    <a:pt x="1297" y="49"/>
                  </a:lnTo>
                  <a:lnTo>
                    <a:pt x="816" y="1"/>
                  </a:lnTo>
                  <a:close/>
                </a:path>
              </a:pathLst>
            </a:custGeom>
            <a:solidFill>
              <a:srgbClr val="422D2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917" name="Google Shape;3917;p59"/>
            <p:cNvSpPr/>
            <p:nvPr/>
          </p:nvSpPr>
          <p:spPr>
            <a:xfrm>
              <a:off x="908075" y="2721800"/>
              <a:ext cx="91250" cy="42050"/>
            </a:xfrm>
            <a:custGeom>
              <a:avLst/>
              <a:gdLst/>
              <a:ahLst/>
              <a:cxnLst/>
              <a:rect l="l" t="t" r="r" b="b"/>
              <a:pathLst>
                <a:path w="3650" h="1682" fill="none" extrusionOk="0">
                  <a:moveTo>
                    <a:pt x="816" y="1"/>
                  </a:moveTo>
                  <a:lnTo>
                    <a:pt x="816" y="1"/>
                  </a:lnTo>
                  <a:lnTo>
                    <a:pt x="576" y="49"/>
                  </a:lnTo>
                  <a:lnTo>
                    <a:pt x="336" y="97"/>
                  </a:lnTo>
                  <a:lnTo>
                    <a:pt x="144" y="145"/>
                  </a:lnTo>
                  <a:lnTo>
                    <a:pt x="48" y="241"/>
                  </a:lnTo>
                  <a:lnTo>
                    <a:pt x="48" y="241"/>
                  </a:lnTo>
                  <a:lnTo>
                    <a:pt x="0" y="385"/>
                  </a:lnTo>
                  <a:lnTo>
                    <a:pt x="0" y="481"/>
                  </a:lnTo>
                  <a:lnTo>
                    <a:pt x="96" y="577"/>
                  </a:lnTo>
                  <a:lnTo>
                    <a:pt x="144" y="721"/>
                  </a:lnTo>
                  <a:lnTo>
                    <a:pt x="432" y="961"/>
                  </a:lnTo>
                  <a:lnTo>
                    <a:pt x="768" y="1201"/>
                  </a:lnTo>
                  <a:lnTo>
                    <a:pt x="1201" y="1393"/>
                  </a:lnTo>
                  <a:lnTo>
                    <a:pt x="1681" y="1537"/>
                  </a:lnTo>
                  <a:lnTo>
                    <a:pt x="2161" y="1682"/>
                  </a:lnTo>
                  <a:lnTo>
                    <a:pt x="2641" y="1682"/>
                  </a:lnTo>
                  <a:lnTo>
                    <a:pt x="2641" y="1682"/>
                  </a:lnTo>
                  <a:lnTo>
                    <a:pt x="2930" y="1682"/>
                  </a:lnTo>
                  <a:lnTo>
                    <a:pt x="3170" y="1634"/>
                  </a:lnTo>
                  <a:lnTo>
                    <a:pt x="3362" y="1537"/>
                  </a:lnTo>
                  <a:lnTo>
                    <a:pt x="3554" y="1393"/>
                  </a:lnTo>
                  <a:lnTo>
                    <a:pt x="3554" y="1393"/>
                  </a:lnTo>
                  <a:lnTo>
                    <a:pt x="3602" y="1297"/>
                  </a:lnTo>
                  <a:lnTo>
                    <a:pt x="3650" y="1153"/>
                  </a:lnTo>
                  <a:lnTo>
                    <a:pt x="3602" y="1057"/>
                  </a:lnTo>
                  <a:lnTo>
                    <a:pt x="3554" y="913"/>
                  </a:lnTo>
                  <a:lnTo>
                    <a:pt x="3458" y="769"/>
                  </a:lnTo>
                  <a:lnTo>
                    <a:pt x="3266" y="673"/>
                  </a:lnTo>
                  <a:lnTo>
                    <a:pt x="2882" y="481"/>
                  </a:lnTo>
                  <a:lnTo>
                    <a:pt x="2401" y="289"/>
                  </a:lnTo>
                  <a:lnTo>
                    <a:pt x="1873" y="145"/>
                  </a:lnTo>
                  <a:lnTo>
                    <a:pt x="1297" y="49"/>
                  </a:lnTo>
                  <a:lnTo>
                    <a:pt x="816" y="1"/>
                  </a:lnTo>
                </a:path>
              </a:pathLst>
            </a:custGeom>
            <a:no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918" name="Google Shape;3918;p59"/>
            <p:cNvSpPr/>
            <p:nvPr/>
          </p:nvSpPr>
          <p:spPr>
            <a:xfrm>
              <a:off x="894850" y="2755425"/>
              <a:ext cx="49250" cy="37250"/>
            </a:xfrm>
            <a:custGeom>
              <a:avLst/>
              <a:gdLst/>
              <a:ahLst/>
              <a:cxnLst/>
              <a:rect l="l" t="t" r="r" b="b"/>
              <a:pathLst>
                <a:path w="1970" h="1490" extrusionOk="0">
                  <a:moveTo>
                    <a:pt x="433" y="0"/>
                  </a:moveTo>
                  <a:lnTo>
                    <a:pt x="241" y="48"/>
                  </a:lnTo>
                  <a:lnTo>
                    <a:pt x="145" y="96"/>
                  </a:lnTo>
                  <a:lnTo>
                    <a:pt x="49" y="192"/>
                  </a:lnTo>
                  <a:lnTo>
                    <a:pt x="1" y="289"/>
                  </a:lnTo>
                  <a:lnTo>
                    <a:pt x="1" y="529"/>
                  </a:lnTo>
                  <a:lnTo>
                    <a:pt x="97" y="721"/>
                  </a:lnTo>
                  <a:lnTo>
                    <a:pt x="289" y="961"/>
                  </a:lnTo>
                  <a:lnTo>
                    <a:pt x="529" y="1153"/>
                  </a:lnTo>
                  <a:lnTo>
                    <a:pt x="817" y="1297"/>
                  </a:lnTo>
                  <a:lnTo>
                    <a:pt x="1105" y="1441"/>
                  </a:lnTo>
                  <a:lnTo>
                    <a:pt x="1442" y="1489"/>
                  </a:lnTo>
                  <a:lnTo>
                    <a:pt x="1730" y="1393"/>
                  </a:lnTo>
                  <a:lnTo>
                    <a:pt x="1874" y="1345"/>
                  </a:lnTo>
                  <a:lnTo>
                    <a:pt x="1922" y="1297"/>
                  </a:lnTo>
                  <a:lnTo>
                    <a:pt x="1970" y="1201"/>
                  </a:lnTo>
                  <a:lnTo>
                    <a:pt x="1970" y="1105"/>
                  </a:lnTo>
                  <a:lnTo>
                    <a:pt x="1874" y="865"/>
                  </a:lnTo>
                  <a:lnTo>
                    <a:pt x="1634" y="625"/>
                  </a:lnTo>
                  <a:lnTo>
                    <a:pt x="1345" y="385"/>
                  </a:lnTo>
                  <a:lnTo>
                    <a:pt x="1057" y="192"/>
                  </a:lnTo>
                  <a:lnTo>
                    <a:pt x="721" y="48"/>
                  </a:lnTo>
                  <a:lnTo>
                    <a:pt x="433" y="0"/>
                  </a:lnTo>
                  <a:close/>
                </a:path>
              </a:pathLst>
            </a:custGeom>
            <a:solidFill>
              <a:srgbClr val="422D2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919" name="Google Shape;3919;p59"/>
            <p:cNvSpPr/>
            <p:nvPr/>
          </p:nvSpPr>
          <p:spPr>
            <a:xfrm>
              <a:off x="894850" y="2755425"/>
              <a:ext cx="49250" cy="37250"/>
            </a:xfrm>
            <a:custGeom>
              <a:avLst/>
              <a:gdLst/>
              <a:ahLst/>
              <a:cxnLst/>
              <a:rect l="l" t="t" r="r" b="b"/>
              <a:pathLst>
                <a:path w="1970" h="1490" fill="none" extrusionOk="0">
                  <a:moveTo>
                    <a:pt x="433" y="0"/>
                  </a:moveTo>
                  <a:lnTo>
                    <a:pt x="433" y="0"/>
                  </a:lnTo>
                  <a:lnTo>
                    <a:pt x="241" y="48"/>
                  </a:lnTo>
                  <a:lnTo>
                    <a:pt x="145" y="96"/>
                  </a:lnTo>
                  <a:lnTo>
                    <a:pt x="145" y="96"/>
                  </a:lnTo>
                  <a:lnTo>
                    <a:pt x="49" y="192"/>
                  </a:lnTo>
                  <a:lnTo>
                    <a:pt x="1" y="289"/>
                  </a:lnTo>
                  <a:lnTo>
                    <a:pt x="1" y="529"/>
                  </a:lnTo>
                  <a:lnTo>
                    <a:pt x="97" y="721"/>
                  </a:lnTo>
                  <a:lnTo>
                    <a:pt x="289" y="961"/>
                  </a:lnTo>
                  <a:lnTo>
                    <a:pt x="529" y="1153"/>
                  </a:lnTo>
                  <a:lnTo>
                    <a:pt x="817" y="1297"/>
                  </a:lnTo>
                  <a:lnTo>
                    <a:pt x="1105" y="1441"/>
                  </a:lnTo>
                  <a:lnTo>
                    <a:pt x="1442" y="1489"/>
                  </a:lnTo>
                  <a:lnTo>
                    <a:pt x="1442" y="1489"/>
                  </a:lnTo>
                  <a:lnTo>
                    <a:pt x="1730" y="1393"/>
                  </a:lnTo>
                  <a:lnTo>
                    <a:pt x="1730" y="1393"/>
                  </a:lnTo>
                  <a:lnTo>
                    <a:pt x="1874" y="1345"/>
                  </a:lnTo>
                  <a:lnTo>
                    <a:pt x="1922" y="1297"/>
                  </a:lnTo>
                  <a:lnTo>
                    <a:pt x="1970" y="1201"/>
                  </a:lnTo>
                  <a:lnTo>
                    <a:pt x="1970" y="1105"/>
                  </a:lnTo>
                  <a:lnTo>
                    <a:pt x="1874" y="865"/>
                  </a:lnTo>
                  <a:lnTo>
                    <a:pt x="1634" y="625"/>
                  </a:lnTo>
                  <a:lnTo>
                    <a:pt x="1345" y="385"/>
                  </a:lnTo>
                  <a:lnTo>
                    <a:pt x="1057" y="192"/>
                  </a:lnTo>
                  <a:lnTo>
                    <a:pt x="721" y="48"/>
                  </a:lnTo>
                  <a:lnTo>
                    <a:pt x="433" y="0"/>
                  </a:lnTo>
                </a:path>
              </a:pathLst>
            </a:custGeom>
            <a:no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920" name="Google Shape;3920;p59"/>
            <p:cNvSpPr/>
            <p:nvPr/>
          </p:nvSpPr>
          <p:spPr>
            <a:xfrm>
              <a:off x="539475" y="2853875"/>
              <a:ext cx="40850" cy="58850"/>
            </a:xfrm>
            <a:custGeom>
              <a:avLst/>
              <a:gdLst/>
              <a:ahLst/>
              <a:cxnLst/>
              <a:rect l="l" t="t" r="r" b="b"/>
              <a:pathLst>
                <a:path w="1634" h="2354" extrusionOk="0">
                  <a:moveTo>
                    <a:pt x="1201" y="0"/>
                  </a:moveTo>
                  <a:lnTo>
                    <a:pt x="1009" y="48"/>
                  </a:lnTo>
                  <a:lnTo>
                    <a:pt x="865" y="145"/>
                  </a:lnTo>
                  <a:lnTo>
                    <a:pt x="529" y="433"/>
                  </a:lnTo>
                  <a:lnTo>
                    <a:pt x="288" y="769"/>
                  </a:lnTo>
                  <a:lnTo>
                    <a:pt x="96" y="1153"/>
                  </a:lnTo>
                  <a:lnTo>
                    <a:pt x="0" y="1537"/>
                  </a:lnTo>
                  <a:lnTo>
                    <a:pt x="0" y="1729"/>
                  </a:lnTo>
                  <a:lnTo>
                    <a:pt x="48" y="1921"/>
                  </a:lnTo>
                  <a:lnTo>
                    <a:pt x="96" y="2066"/>
                  </a:lnTo>
                  <a:lnTo>
                    <a:pt x="192" y="2162"/>
                  </a:lnTo>
                  <a:lnTo>
                    <a:pt x="337" y="2258"/>
                  </a:lnTo>
                  <a:lnTo>
                    <a:pt x="481" y="2354"/>
                  </a:lnTo>
                  <a:lnTo>
                    <a:pt x="577" y="2354"/>
                  </a:lnTo>
                  <a:lnTo>
                    <a:pt x="769" y="2306"/>
                  </a:lnTo>
                  <a:lnTo>
                    <a:pt x="913" y="2258"/>
                  </a:lnTo>
                  <a:lnTo>
                    <a:pt x="1057" y="2114"/>
                  </a:lnTo>
                  <a:lnTo>
                    <a:pt x="1201" y="1969"/>
                  </a:lnTo>
                  <a:lnTo>
                    <a:pt x="1441" y="1585"/>
                  </a:lnTo>
                  <a:lnTo>
                    <a:pt x="1585" y="1153"/>
                  </a:lnTo>
                  <a:lnTo>
                    <a:pt x="1633" y="721"/>
                  </a:lnTo>
                  <a:lnTo>
                    <a:pt x="1633" y="337"/>
                  </a:lnTo>
                  <a:lnTo>
                    <a:pt x="1585" y="193"/>
                  </a:lnTo>
                  <a:lnTo>
                    <a:pt x="1537" y="96"/>
                  </a:lnTo>
                  <a:lnTo>
                    <a:pt x="1441" y="0"/>
                  </a:lnTo>
                  <a:close/>
                </a:path>
              </a:pathLst>
            </a:custGeom>
            <a:solidFill>
              <a:srgbClr val="422D2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921" name="Google Shape;3921;p59"/>
            <p:cNvSpPr/>
            <p:nvPr/>
          </p:nvSpPr>
          <p:spPr>
            <a:xfrm>
              <a:off x="539475" y="2853875"/>
              <a:ext cx="40850" cy="58850"/>
            </a:xfrm>
            <a:custGeom>
              <a:avLst/>
              <a:gdLst/>
              <a:ahLst/>
              <a:cxnLst/>
              <a:rect l="l" t="t" r="r" b="b"/>
              <a:pathLst>
                <a:path w="1634" h="2354" fill="none" extrusionOk="0">
                  <a:moveTo>
                    <a:pt x="1297" y="0"/>
                  </a:moveTo>
                  <a:lnTo>
                    <a:pt x="1297" y="0"/>
                  </a:lnTo>
                  <a:lnTo>
                    <a:pt x="1201" y="0"/>
                  </a:lnTo>
                  <a:lnTo>
                    <a:pt x="1201" y="0"/>
                  </a:lnTo>
                  <a:lnTo>
                    <a:pt x="1009" y="48"/>
                  </a:lnTo>
                  <a:lnTo>
                    <a:pt x="865" y="145"/>
                  </a:lnTo>
                  <a:lnTo>
                    <a:pt x="529" y="433"/>
                  </a:lnTo>
                  <a:lnTo>
                    <a:pt x="288" y="769"/>
                  </a:lnTo>
                  <a:lnTo>
                    <a:pt x="96" y="1153"/>
                  </a:lnTo>
                  <a:lnTo>
                    <a:pt x="0" y="1537"/>
                  </a:lnTo>
                  <a:lnTo>
                    <a:pt x="0" y="1729"/>
                  </a:lnTo>
                  <a:lnTo>
                    <a:pt x="48" y="1921"/>
                  </a:lnTo>
                  <a:lnTo>
                    <a:pt x="96" y="2066"/>
                  </a:lnTo>
                  <a:lnTo>
                    <a:pt x="192" y="2162"/>
                  </a:lnTo>
                  <a:lnTo>
                    <a:pt x="337" y="2258"/>
                  </a:lnTo>
                  <a:lnTo>
                    <a:pt x="481" y="2354"/>
                  </a:lnTo>
                  <a:lnTo>
                    <a:pt x="481" y="2354"/>
                  </a:lnTo>
                  <a:lnTo>
                    <a:pt x="577" y="2354"/>
                  </a:lnTo>
                  <a:lnTo>
                    <a:pt x="577" y="2354"/>
                  </a:lnTo>
                  <a:lnTo>
                    <a:pt x="769" y="2306"/>
                  </a:lnTo>
                  <a:lnTo>
                    <a:pt x="913" y="2258"/>
                  </a:lnTo>
                  <a:lnTo>
                    <a:pt x="1057" y="2114"/>
                  </a:lnTo>
                  <a:lnTo>
                    <a:pt x="1201" y="1969"/>
                  </a:lnTo>
                  <a:lnTo>
                    <a:pt x="1441" y="1585"/>
                  </a:lnTo>
                  <a:lnTo>
                    <a:pt x="1585" y="1153"/>
                  </a:lnTo>
                  <a:lnTo>
                    <a:pt x="1585" y="1153"/>
                  </a:lnTo>
                  <a:lnTo>
                    <a:pt x="1633" y="721"/>
                  </a:lnTo>
                  <a:lnTo>
                    <a:pt x="1633" y="337"/>
                  </a:lnTo>
                  <a:lnTo>
                    <a:pt x="1585" y="193"/>
                  </a:lnTo>
                  <a:lnTo>
                    <a:pt x="1537" y="96"/>
                  </a:lnTo>
                  <a:lnTo>
                    <a:pt x="1441" y="0"/>
                  </a:lnTo>
                  <a:lnTo>
                    <a:pt x="1297" y="0"/>
                  </a:lnTo>
                </a:path>
              </a:pathLst>
            </a:custGeom>
            <a:no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922" name="Google Shape;3922;p59"/>
            <p:cNvSpPr/>
            <p:nvPr/>
          </p:nvSpPr>
          <p:spPr>
            <a:xfrm>
              <a:off x="587500" y="2875475"/>
              <a:ext cx="28825" cy="40850"/>
            </a:xfrm>
            <a:custGeom>
              <a:avLst/>
              <a:gdLst/>
              <a:ahLst/>
              <a:cxnLst/>
              <a:rect l="l" t="t" r="r" b="b"/>
              <a:pathLst>
                <a:path w="1153" h="1634" extrusionOk="0">
                  <a:moveTo>
                    <a:pt x="817" y="1"/>
                  </a:moveTo>
                  <a:lnTo>
                    <a:pt x="577" y="97"/>
                  </a:lnTo>
                  <a:lnTo>
                    <a:pt x="385" y="289"/>
                  </a:lnTo>
                  <a:lnTo>
                    <a:pt x="192" y="529"/>
                  </a:lnTo>
                  <a:lnTo>
                    <a:pt x="48" y="817"/>
                  </a:lnTo>
                  <a:lnTo>
                    <a:pt x="0" y="1105"/>
                  </a:lnTo>
                  <a:lnTo>
                    <a:pt x="0" y="1346"/>
                  </a:lnTo>
                  <a:lnTo>
                    <a:pt x="48" y="1442"/>
                  </a:lnTo>
                  <a:lnTo>
                    <a:pt x="96" y="1538"/>
                  </a:lnTo>
                  <a:lnTo>
                    <a:pt x="192" y="1586"/>
                  </a:lnTo>
                  <a:lnTo>
                    <a:pt x="337" y="1634"/>
                  </a:lnTo>
                  <a:lnTo>
                    <a:pt x="529" y="1634"/>
                  </a:lnTo>
                  <a:lnTo>
                    <a:pt x="625" y="1586"/>
                  </a:lnTo>
                  <a:lnTo>
                    <a:pt x="817" y="1394"/>
                  </a:lnTo>
                  <a:lnTo>
                    <a:pt x="1009" y="1105"/>
                  </a:lnTo>
                  <a:lnTo>
                    <a:pt x="1105" y="817"/>
                  </a:lnTo>
                  <a:lnTo>
                    <a:pt x="1153" y="529"/>
                  </a:lnTo>
                  <a:lnTo>
                    <a:pt x="1153" y="241"/>
                  </a:lnTo>
                  <a:lnTo>
                    <a:pt x="1057" y="49"/>
                  </a:lnTo>
                  <a:lnTo>
                    <a:pt x="1009" y="1"/>
                  </a:lnTo>
                  <a:close/>
                </a:path>
              </a:pathLst>
            </a:custGeom>
            <a:solidFill>
              <a:srgbClr val="422D2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923" name="Google Shape;3923;p59"/>
            <p:cNvSpPr/>
            <p:nvPr/>
          </p:nvSpPr>
          <p:spPr>
            <a:xfrm>
              <a:off x="587500" y="2875475"/>
              <a:ext cx="28825" cy="40850"/>
            </a:xfrm>
            <a:custGeom>
              <a:avLst/>
              <a:gdLst/>
              <a:ahLst/>
              <a:cxnLst/>
              <a:rect l="l" t="t" r="r" b="b"/>
              <a:pathLst>
                <a:path w="1153" h="1634" fill="none" extrusionOk="0">
                  <a:moveTo>
                    <a:pt x="913" y="1"/>
                  </a:moveTo>
                  <a:lnTo>
                    <a:pt x="913" y="1"/>
                  </a:lnTo>
                  <a:lnTo>
                    <a:pt x="817" y="1"/>
                  </a:lnTo>
                  <a:lnTo>
                    <a:pt x="817" y="1"/>
                  </a:lnTo>
                  <a:lnTo>
                    <a:pt x="577" y="97"/>
                  </a:lnTo>
                  <a:lnTo>
                    <a:pt x="385" y="289"/>
                  </a:lnTo>
                  <a:lnTo>
                    <a:pt x="192" y="529"/>
                  </a:lnTo>
                  <a:lnTo>
                    <a:pt x="48" y="817"/>
                  </a:lnTo>
                  <a:lnTo>
                    <a:pt x="0" y="1105"/>
                  </a:lnTo>
                  <a:lnTo>
                    <a:pt x="0" y="1346"/>
                  </a:lnTo>
                  <a:lnTo>
                    <a:pt x="48" y="1442"/>
                  </a:lnTo>
                  <a:lnTo>
                    <a:pt x="96" y="1538"/>
                  </a:lnTo>
                  <a:lnTo>
                    <a:pt x="192" y="1586"/>
                  </a:lnTo>
                  <a:lnTo>
                    <a:pt x="337" y="1634"/>
                  </a:lnTo>
                  <a:lnTo>
                    <a:pt x="337" y="1634"/>
                  </a:lnTo>
                  <a:lnTo>
                    <a:pt x="385" y="1634"/>
                  </a:lnTo>
                  <a:lnTo>
                    <a:pt x="385" y="1634"/>
                  </a:lnTo>
                  <a:lnTo>
                    <a:pt x="529" y="1634"/>
                  </a:lnTo>
                  <a:lnTo>
                    <a:pt x="625" y="1586"/>
                  </a:lnTo>
                  <a:lnTo>
                    <a:pt x="817" y="1394"/>
                  </a:lnTo>
                  <a:lnTo>
                    <a:pt x="1009" y="1105"/>
                  </a:lnTo>
                  <a:lnTo>
                    <a:pt x="1105" y="817"/>
                  </a:lnTo>
                  <a:lnTo>
                    <a:pt x="1105" y="817"/>
                  </a:lnTo>
                  <a:lnTo>
                    <a:pt x="1153" y="529"/>
                  </a:lnTo>
                  <a:lnTo>
                    <a:pt x="1153" y="241"/>
                  </a:lnTo>
                  <a:lnTo>
                    <a:pt x="1057" y="49"/>
                  </a:lnTo>
                  <a:lnTo>
                    <a:pt x="1009" y="1"/>
                  </a:lnTo>
                  <a:lnTo>
                    <a:pt x="913" y="1"/>
                  </a:lnTo>
                </a:path>
              </a:pathLst>
            </a:custGeom>
            <a:no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spTree>
    <p:extLst>
      <p:ext uri="{BB962C8B-B14F-4D97-AF65-F5344CB8AC3E}">
        <p14:creationId xmlns:p14="http://schemas.microsoft.com/office/powerpoint/2010/main" val="312809119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5036"/>
        <p:cNvGrpSpPr/>
        <p:nvPr/>
      </p:nvGrpSpPr>
      <p:grpSpPr>
        <a:xfrm>
          <a:off x="0" y="0"/>
          <a:ext cx="0" cy="0"/>
          <a:chOff x="0" y="0"/>
          <a:chExt cx="0" cy="0"/>
        </a:xfrm>
      </p:grpSpPr>
      <p:sp>
        <p:nvSpPr>
          <p:cNvPr id="5037" name="Google Shape;5037;p76"/>
          <p:cNvSpPr txBox="1">
            <a:spLocks noGrp="1"/>
          </p:cNvSpPr>
          <p:nvPr>
            <p:ph type="title"/>
          </p:nvPr>
        </p:nvSpPr>
        <p:spPr>
          <a:xfrm>
            <a:off x="960000" y="593367"/>
            <a:ext cx="10272000" cy="763600"/>
          </a:xfrm>
          <a:prstGeom prst="rect">
            <a:avLst/>
          </a:prstGeom>
        </p:spPr>
        <p:txBody>
          <a:bodyPr spcFirstLastPara="1" wrap="square" lIns="121900" tIns="121900" rIns="121900" bIns="121900" anchor="t" anchorCtr="0">
            <a:noAutofit/>
          </a:bodyPr>
          <a:lstStyle/>
          <a:p>
            <a:r>
              <a:rPr lang="en" sz="4400" dirty="0"/>
              <a:t>CHÚC CÁC EM HỌC TỐT.</a:t>
            </a:r>
            <a:endParaRPr sz="4400" dirty="0"/>
          </a:p>
        </p:txBody>
      </p:sp>
      <p:grpSp>
        <p:nvGrpSpPr>
          <p:cNvPr id="5038" name="Google Shape;5038;p76"/>
          <p:cNvGrpSpPr/>
          <p:nvPr/>
        </p:nvGrpSpPr>
        <p:grpSpPr>
          <a:xfrm flipH="1">
            <a:off x="8889143" y="1594009"/>
            <a:ext cx="2103628" cy="2580856"/>
            <a:chOff x="239325" y="2558525"/>
            <a:chExt cx="1132200" cy="1389150"/>
          </a:xfrm>
        </p:grpSpPr>
        <p:sp>
          <p:nvSpPr>
            <p:cNvPr id="5039" name="Google Shape;5039;p76"/>
            <p:cNvSpPr/>
            <p:nvPr/>
          </p:nvSpPr>
          <p:spPr>
            <a:xfrm>
              <a:off x="665525" y="3597075"/>
              <a:ext cx="527125" cy="217325"/>
            </a:xfrm>
            <a:custGeom>
              <a:avLst/>
              <a:gdLst/>
              <a:ahLst/>
              <a:cxnLst/>
              <a:rect l="l" t="t" r="r" b="b"/>
              <a:pathLst>
                <a:path w="21085" h="8693" extrusionOk="0">
                  <a:moveTo>
                    <a:pt x="21084" y="0"/>
                  </a:moveTo>
                  <a:lnTo>
                    <a:pt x="9990" y="1825"/>
                  </a:lnTo>
                  <a:lnTo>
                    <a:pt x="1" y="6916"/>
                  </a:lnTo>
                  <a:lnTo>
                    <a:pt x="145" y="7060"/>
                  </a:lnTo>
                  <a:lnTo>
                    <a:pt x="577" y="7396"/>
                  </a:lnTo>
                  <a:lnTo>
                    <a:pt x="913" y="7588"/>
                  </a:lnTo>
                  <a:lnTo>
                    <a:pt x="1298" y="7828"/>
                  </a:lnTo>
                  <a:lnTo>
                    <a:pt x="1778" y="8020"/>
                  </a:lnTo>
                  <a:lnTo>
                    <a:pt x="2354" y="8212"/>
                  </a:lnTo>
                  <a:lnTo>
                    <a:pt x="2979" y="8404"/>
                  </a:lnTo>
                  <a:lnTo>
                    <a:pt x="3747" y="8549"/>
                  </a:lnTo>
                  <a:lnTo>
                    <a:pt x="4563" y="8693"/>
                  </a:lnTo>
                  <a:lnTo>
                    <a:pt x="6484" y="8693"/>
                  </a:lnTo>
                  <a:lnTo>
                    <a:pt x="7637" y="8597"/>
                  </a:lnTo>
                  <a:lnTo>
                    <a:pt x="8838" y="8404"/>
                  </a:lnTo>
                  <a:lnTo>
                    <a:pt x="10182" y="8068"/>
                  </a:lnTo>
                  <a:lnTo>
                    <a:pt x="11479" y="7684"/>
                  </a:lnTo>
                  <a:lnTo>
                    <a:pt x="12728" y="7156"/>
                  </a:lnTo>
                  <a:lnTo>
                    <a:pt x="13880" y="6627"/>
                  </a:lnTo>
                  <a:lnTo>
                    <a:pt x="14985" y="6003"/>
                  </a:lnTo>
                  <a:lnTo>
                    <a:pt x="15945" y="5331"/>
                  </a:lnTo>
                  <a:lnTo>
                    <a:pt x="16858" y="4658"/>
                  </a:lnTo>
                  <a:lnTo>
                    <a:pt x="17674" y="3986"/>
                  </a:lnTo>
                  <a:lnTo>
                    <a:pt x="18395" y="3314"/>
                  </a:lnTo>
                  <a:lnTo>
                    <a:pt x="19019" y="2641"/>
                  </a:lnTo>
                  <a:lnTo>
                    <a:pt x="19547" y="2065"/>
                  </a:lnTo>
                  <a:lnTo>
                    <a:pt x="20412" y="1009"/>
                  </a:lnTo>
                  <a:lnTo>
                    <a:pt x="20892" y="288"/>
                  </a:lnTo>
                  <a:lnTo>
                    <a:pt x="21084" y="0"/>
                  </a:lnTo>
                  <a:close/>
                </a:path>
              </a:pathLst>
            </a:custGeom>
            <a:solidFill>
              <a:srgbClr val="FF6B6B"/>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040" name="Google Shape;5040;p76"/>
            <p:cNvSpPr/>
            <p:nvPr/>
          </p:nvSpPr>
          <p:spPr>
            <a:xfrm>
              <a:off x="665525" y="3597075"/>
              <a:ext cx="527125" cy="217325"/>
            </a:xfrm>
            <a:custGeom>
              <a:avLst/>
              <a:gdLst/>
              <a:ahLst/>
              <a:cxnLst/>
              <a:rect l="l" t="t" r="r" b="b"/>
              <a:pathLst>
                <a:path w="21085" h="8693" fill="none" extrusionOk="0">
                  <a:moveTo>
                    <a:pt x="1" y="6916"/>
                  </a:moveTo>
                  <a:lnTo>
                    <a:pt x="1" y="6916"/>
                  </a:lnTo>
                  <a:lnTo>
                    <a:pt x="145" y="7060"/>
                  </a:lnTo>
                  <a:lnTo>
                    <a:pt x="577" y="7396"/>
                  </a:lnTo>
                  <a:lnTo>
                    <a:pt x="913" y="7588"/>
                  </a:lnTo>
                  <a:lnTo>
                    <a:pt x="1298" y="7828"/>
                  </a:lnTo>
                  <a:lnTo>
                    <a:pt x="1778" y="8020"/>
                  </a:lnTo>
                  <a:lnTo>
                    <a:pt x="2354" y="8212"/>
                  </a:lnTo>
                  <a:lnTo>
                    <a:pt x="2979" y="8404"/>
                  </a:lnTo>
                  <a:lnTo>
                    <a:pt x="3747" y="8549"/>
                  </a:lnTo>
                  <a:lnTo>
                    <a:pt x="4563" y="8693"/>
                  </a:lnTo>
                  <a:lnTo>
                    <a:pt x="5476" y="8693"/>
                  </a:lnTo>
                  <a:lnTo>
                    <a:pt x="6484" y="8693"/>
                  </a:lnTo>
                  <a:lnTo>
                    <a:pt x="7637" y="8597"/>
                  </a:lnTo>
                  <a:lnTo>
                    <a:pt x="8838" y="8404"/>
                  </a:lnTo>
                  <a:lnTo>
                    <a:pt x="10182" y="8068"/>
                  </a:lnTo>
                  <a:lnTo>
                    <a:pt x="10182" y="8068"/>
                  </a:lnTo>
                  <a:lnTo>
                    <a:pt x="11479" y="7684"/>
                  </a:lnTo>
                  <a:lnTo>
                    <a:pt x="12728" y="7156"/>
                  </a:lnTo>
                  <a:lnTo>
                    <a:pt x="13880" y="6627"/>
                  </a:lnTo>
                  <a:lnTo>
                    <a:pt x="14985" y="6003"/>
                  </a:lnTo>
                  <a:lnTo>
                    <a:pt x="15945" y="5331"/>
                  </a:lnTo>
                  <a:lnTo>
                    <a:pt x="16858" y="4658"/>
                  </a:lnTo>
                  <a:lnTo>
                    <a:pt x="17674" y="3986"/>
                  </a:lnTo>
                  <a:lnTo>
                    <a:pt x="18395" y="3314"/>
                  </a:lnTo>
                  <a:lnTo>
                    <a:pt x="19019" y="2641"/>
                  </a:lnTo>
                  <a:lnTo>
                    <a:pt x="19547" y="2065"/>
                  </a:lnTo>
                  <a:lnTo>
                    <a:pt x="20412" y="1009"/>
                  </a:lnTo>
                  <a:lnTo>
                    <a:pt x="20892" y="288"/>
                  </a:lnTo>
                  <a:lnTo>
                    <a:pt x="21084" y="0"/>
                  </a:lnTo>
                  <a:lnTo>
                    <a:pt x="9990" y="1825"/>
                  </a:lnTo>
                  <a:lnTo>
                    <a:pt x="1" y="6916"/>
                  </a:lnTo>
                </a:path>
              </a:pathLst>
            </a:custGeom>
            <a:no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041" name="Google Shape;5041;p76"/>
            <p:cNvSpPr/>
            <p:nvPr/>
          </p:nvSpPr>
          <p:spPr>
            <a:xfrm>
              <a:off x="1082150" y="3708725"/>
              <a:ext cx="1225" cy="4825"/>
            </a:xfrm>
            <a:custGeom>
              <a:avLst/>
              <a:gdLst/>
              <a:ahLst/>
              <a:cxnLst/>
              <a:rect l="l" t="t" r="r" b="b"/>
              <a:pathLst>
                <a:path w="49" h="193" extrusionOk="0">
                  <a:moveTo>
                    <a:pt x="49" y="0"/>
                  </a:moveTo>
                  <a:lnTo>
                    <a:pt x="49" y="0"/>
                  </a:lnTo>
                  <a:lnTo>
                    <a:pt x="1" y="192"/>
                  </a:lnTo>
                  <a:lnTo>
                    <a:pt x="1" y="192"/>
                  </a:lnTo>
                  <a:lnTo>
                    <a:pt x="1" y="192"/>
                  </a:lnTo>
                  <a:lnTo>
                    <a:pt x="1" y="192"/>
                  </a:lnTo>
                  <a:lnTo>
                    <a:pt x="49" y="0"/>
                  </a:lnTo>
                  <a:close/>
                </a:path>
              </a:pathLst>
            </a:custGeom>
            <a:solidFill>
              <a:srgbClr val="F6666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042" name="Google Shape;5042;p76"/>
            <p:cNvSpPr/>
            <p:nvPr/>
          </p:nvSpPr>
          <p:spPr>
            <a:xfrm>
              <a:off x="1082150" y="3708725"/>
              <a:ext cx="1225" cy="4825"/>
            </a:xfrm>
            <a:custGeom>
              <a:avLst/>
              <a:gdLst/>
              <a:ahLst/>
              <a:cxnLst/>
              <a:rect l="l" t="t" r="r" b="b"/>
              <a:pathLst>
                <a:path w="49" h="193" fill="none" extrusionOk="0">
                  <a:moveTo>
                    <a:pt x="49" y="0"/>
                  </a:moveTo>
                  <a:lnTo>
                    <a:pt x="49" y="0"/>
                  </a:lnTo>
                  <a:lnTo>
                    <a:pt x="1" y="192"/>
                  </a:lnTo>
                  <a:lnTo>
                    <a:pt x="1" y="192"/>
                  </a:lnTo>
                  <a:lnTo>
                    <a:pt x="1" y="192"/>
                  </a:lnTo>
                  <a:lnTo>
                    <a:pt x="1" y="192"/>
                  </a:lnTo>
                  <a:lnTo>
                    <a:pt x="49" y="0"/>
                  </a:lnTo>
                </a:path>
              </a:pathLst>
            </a:custGeom>
            <a:no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043" name="Google Shape;5043;p76"/>
            <p:cNvSpPr/>
            <p:nvPr/>
          </p:nvSpPr>
          <p:spPr>
            <a:xfrm>
              <a:off x="701550" y="3795175"/>
              <a:ext cx="218550" cy="19225"/>
            </a:xfrm>
            <a:custGeom>
              <a:avLst/>
              <a:gdLst/>
              <a:ahLst/>
              <a:cxnLst/>
              <a:rect l="l" t="t" r="r" b="b"/>
              <a:pathLst>
                <a:path w="8742" h="769" extrusionOk="0">
                  <a:moveTo>
                    <a:pt x="1" y="0"/>
                  </a:moveTo>
                  <a:lnTo>
                    <a:pt x="337" y="144"/>
                  </a:lnTo>
                  <a:lnTo>
                    <a:pt x="385" y="144"/>
                  </a:lnTo>
                  <a:lnTo>
                    <a:pt x="241" y="48"/>
                  </a:lnTo>
                  <a:lnTo>
                    <a:pt x="1" y="0"/>
                  </a:lnTo>
                  <a:close/>
                  <a:moveTo>
                    <a:pt x="8741" y="144"/>
                  </a:moveTo>
                  <a:lnTo>
                    <a:pt x="7925" y="336"/>
                  </a:lnTo>
                  <a:lnTo>
                    <a:pt x="7272" y="500"/>
                  </a:lnTo>
                  <a:lnTo>
                    <a:pt x="7272" y="500"/>
                  </a:lnTo>
                  <a:lnTo>
                    <a:pt x="7925" y="384"/>
                  </a:lnTo>
                  <a:lnTo>
                    <a:pt x="8741" y="144"/>
                  </a:lnTo>
                  <a:close/>
                  <a:moveTo>
                    <a:pt x="7272" y="500"/>
                  </a:moveTo>
                  <a:lnTo>
                    <a:pt x="7108" y="528"/>
                  </a:lnTo>
                  <a:lnTo>
                    <a:pt x="7012" y="548"/>
                  </a:lnTo>
                  <a:lnTo>
                    <a:pt x="7012" y="548"/>
                  </a:lnTo>
                  <a:lnTo>
                    <a:pt x="7156" y="528"/>
                  </a:lnTo>
                  <a:lnTo>
                    <a:pt x="7272" y="500"/>
                  </a:lnTo>
                  <a:close/>
                  <a:moveTo>
                    <a:pt x="7012" y="548"/>
                  </a:moveTo>
                  <a:lnTo>
                    <a:pt x="6436" y="625"/>
                  </a:lnTo>
                  <a:lnTo>
                    <a:pt x="5716" y="721"/>
                  </a:lnTo>
                  <a:lnTo>
                    <a:pt x="5668" y="769"/>
                  </a:lnTo>
                  <a:lnTo>
                    <a:pt x="6388" y="673"/>
                  </a:lnTo>
                  <a:lnTo>
                    <a:pt x="7012" y="548"/>
                  </a:lnTo>
                  <a:close/>
                </a:path>
              </a:pathLst>
            </a:custGeom>
            <a:solidFill>
              <a:srgbClr val="F6F5F5"/>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044" name="Google Shape;5044;p76"/>
            <p:cNvSpPr/>
            <p:nvPr/>
          </p:nvSpPr>
          <p:spPr>
            <a:xfrm>
              <a:off x="843225" y="3798775"/>
              <a:ext cx="76875" cy="15625"/>
            </a:xfrm>
            <a:custGeom>
              <a:avLst/>
              <a:gdLst/>
              <a:ahLst/>
              <a:cxnLst/>
              <a:rect l="l" t="t" r="r" b="b"/>
              <a:pathLst>
                <a:path w="3075" h="625" fill="none" extrusionOk="0">
                  <a:moveTo>
                    <a:pt x="3074" y="0"/>
                  </a:moveTo>
                  <a:lnTo>
                    <a:pt x="3074" y="0"/>
                  </a:lnTo>
                  <a:lnTo>
                    <a:pt x="2258" y="192"/>
                  </a:lnTo>
                  <a:lnTo>
                    <a:pt x="1489" y="384"/>
                  </a:lnTo>
                  <a:lnTo>
                    <a:pt x="769" y="481"/>
                  </a:lnTo>
                  <a:lnTo>
                    <a:pt x="49" y="577"/>
                  </a:lnTo>
                  <a:lnTo>
                    <a:pt x="49" y="577"/>
                  </a:lnTo>
                  <a:lnTo>
                    <a:pt x="1" y="625"/>
                  </a:lnTo>
                  <a:lnTo>
                    <a:pt x="1" y="625"/>
                  </a:lnTo>
                  <a:lnTo>
                    <a:pt x="721" y="529"/>
                  </a:lnTo>
                  <a:lnTo>
                    <a:pt x="1441" y="384"/>
                  </a:lnTo>
                  <a:lnTo>
                    <a:pt x="2258" y="240"/>
                  </a:lnTo>
                  <a:lnTo>
                    <a:pt x="3074" y="0"/>
                  </a:lnTo>
                </a:path>
              </a:pathLst>
            </a:custGeom>
            <a:no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045" name="Google Shape;5045;p76"/>
            <p:cNvSpPr/>
            <p:nvPr/>
          </p:nvSpPr>
          <p:spPr>
            <a:xfrm>
              <a:off x="701550" y="3795175"/>
              <a:ext cx="9625" cy="3625"/>
            </a:xfrm>
            <a:custGeom>
              <a:avLst/>
              <a:gdLst/>
              <a:ahLst/>
              <a:cxnLst/>
              <a:rect l="l" t="t" r="r" b="b"/>
              <a:pathLst>
                <a:path w="385" h="145" fill="none" extrusionOk="0">
                  <a:moveTo>
                    <a:pt x="1" y="0"/>
                  </a:moveTo>
                  <a:lnTo>
                    <a:pt x="1" y="0"/>
                  </a:lnTo>
                  <a:lnTo>
                    <a:pt x="337" y="144"/>
                  </a:lnTo>
                  <a:lnTo>
                    <a:pt x="337" y="144"/>
                  </a:lnTo>
                  <a:lnTo>
                    <a:pt x="385" y="144"/>
                  </a:lnTo>
                  <a:lnTo>
                    <a:pt x="385" y="144"/>
                  </a:lnTo>
                  <a:lnTo>
                    <a:pt x="241" y="48"/>
                  </a:lnTo>
                  <a:lnTo>
                    <a:pt x="241" y="48"/>
                  </a:lnTo>
                  <a:lnTo>
                    <a:pt x="1" y="0"/>
                  </a:lnTo>
                </a:path>
              </a:pathLst>
            </a:custGeom>
            <a:no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046" name="Google Shape;5046;p76"/>
            <p:cNvSpPr/>
            <p:nvPr/>
          </p:nvSpPr>
          <p:spPr>
            <a:xfrm>
              <a:off x="707550" y="3715925"/>
              <a:ext cx="285775" cy="97275"/>
            </a:xfrm>
            <a:custGeom>
              <a:avLst/>
              <a:gdLst/>
              <a:ahLst/>
              <a:cxnLst/>
              <a:rect l="l" t="t" r="r" b="b"/>
              <a:pathLst>
                <a:path w="11431" h="3891" extrusionOk="0">
                  <a:moveTo>
                    <a:pt x="1" y="3218"/>
                  </a:moveTo>
                  <a:lnTo>
                    <a:pt x="145" y="3314"/>
                  </a:lnTo>
                  <a:lnTo>
                    <a:pt x="193" y="3266"/>
                  </a:lnTo>
                  <a:lnTo>
                    <a:pt x="1" y="3218"/>
                  </a:lnTo>
                  <a:close/>
                  <a:moveTo>
                    <a:pt x="11431" y="1"/>
                  </a:moveTo>
                  <a:lnTo>
                    <a:pt x="10951" y="385"/>
                  </a:lnTo>
                  <a:lnTo>
                    <a:pt x="10422" y="721"/>
                  </a:lnTo>
                  <a:lnTo>
                    <a:pt x="9894" y="961"/>
                  </a:lnTo>
                  <a:lnTo>
                    <a:pt x="9366" y="1153"/>
                  </a:lnTo>
                  <a:lnTo>
                    <a:pt x="8982" y="1249"/>
                  </a:lnTo>
                  <a:lnTo>
                    <a:pt x="8597" y="1297"/>
                  </a:lnTo>
                  <a:lnTo>
                    <a:pt x="7829" y="1345"/>
                  </a:lnTo>
                  <a:lnTo>
                    <a:pt x="6965" y="1297"/>
                  </a:lnTo>
                  <a:lnTo>
                    <a:pt x="6676" y="2018"/>
                  </a:lnTo>
                  <a:lnTo>
                    <a:pt x="6340" y="2642"/>
                  </a:lnTo>
                  <a:lnTo>
                    <a:pt x="5956" y="3314"/>
                  </a:lnTo>
                  <a:lnTo>
                    <a:pt x="5476" y="3891"/>
                  </a:lnTo>
                  <a:lnTo>
                    <a:pt x="6196" y="3795"/>
                  </a:lnTo>
                  <a:lnTo>
                    <a:pt x="6916" y="3698"/>
                  </a:lnTo>
                  <a:lnTo>
                    <a:pt x="7685" y="3506"/>
                  </a:lnTo>
                  <a:lnTo>
                    <a:pt x="8501" y="3314"/>
                  </a:lnTo>
                  <a:lnTo>
                    <a:pt x="9174" y="3122"/>
                  </a:lnTo>
                  <a:lnTo>
                    <a:pt x="9846" y="2834"/>
                  </a:lnTo>
                  <a:lnTo>
                    <a:pt x="10182" y="2546"/>
                  </a:lnTo>
                  <a:lnTo>
                    <a:pt x="10470" y="2210"/>
                  </a:lnTo>
                  <a:lnTo>
                    <a:pt x="10807" y="1681"/>
                  </a:lnTo>
                  <a:lnTo>
                    <a:pt x="11095" y="1153"/>
                  </a:lnTo>
                  <a:lnTo>
                    <a:pt x="11287" y="625"/>
                  </a:lnTo>
                  <a:lnTo>
                    <a:pt x="11431" y="1"/>
                  </a:lnTo>
                  <a:close/>
                </a:path>
              </a:pathLst>
            </a:custGeom>
            <a:solidFill>
              <a:srgbClr val="F6666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047" name="Google Shape;5047;p76"/>
            <p:cNvSpPr/>
            <p:nvPr/>
          </p:nvSpPr>
          <p:spPr>
            <a:xfrm>
              <a:off x="707550" y="3796375"/>
              <a:ext cx="4825" cy="2425"/>
            </a:xfrm>
            <a:custGeom>
              <a:avLst/>
              <a:gdLst/>
              <a:ahLst/>
              <a:cxnLst/>
              <a:rect l="l" t="t" r="r" b="b"/>
              <a:pathLst>
                <a:path w="193" h="97" fill="none" extrusionOk="0">
                  <a:moveTo>
                    <a:pt x="1" y="0"/>
                  </a:moveTo>
                  <a:lnTo>
                    <a:pt x="1" y="0"/>
                  </a:lnTo>
                  <a:lnTo>
                    <a:pt x="145" y="96"/>
                  </a:lnTo>
                  <a:lnTo>
                    <a:pt x="145" y="96"/>
                  </a:lnTo>
                  <a:lnTo>
                    <a:pt x="193" y="48"/>
                  </a:lnTo>
                  <a:lnTo>
                    <a:pt x="193" y="48"/>
                  </a:lnTo>
                  <a:lnTo>
                    <a:pt x="1" y="0"/>
                  </a:lnTo>
                </a:path>
              </a:pathLst>
            </a:custGeom>
            <a:no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048" name="Google Shape;5048;p76"/>
            <p:cNvSpPr/>
            <p:nvPr/>
          </p:nvSpPr>
          <p:spPr>
            <a:xfrm>
              <a:off x="844425" y="3715925"/>
              <a:ext cx="148900" cy="97275"/>
            </a:xfrm>
            <a:custGeom>
              <a:avLst/>
              <a:gdLst/>
              <a:ahLst/>
              <a:cxnLst/>
              <a:rect l="l" t="t" r="r" b="b"/>
              <a:pathLst>
                <a:path w="5956" h="3891" fill="none" extrusionOk="0">
                  <a:moveTo>
                    <a:pt x="5956" y="1"/>
                  </a:moveTo>
                  <a:lnTo>
                    <a:pt x="5956" y="1"/>
                  </a:lnTo>
                  <a:lnTo>
                    <a:pt x="5476" y="385"/>
                  </a:lnTo>
                  <a:lnTo>
                    <a:pt x="4947" y="721"/>
                  </a:lnTo>
                  <a:lnTo>
                    <a:pt x="4419" y="961"/>
                  </a:lnTo>
                  <a:lnTo>
                    <a:pt x="3891" y="1153"/>
                  </a:lnTo>
                  <a:lnTo>
                    <a:pt x="3891" y="1153"/>
                  </a:lnTo>
                  <a:lnTo>
                    <a:pt x="3507" y="1249"/>
                  </a:lnTo>
                  <a:lnTo>
                    <a:pt x="3122" y="1297"/>
                  </a:lnTo>
                  <a:lnTo>
                    <a:pt x="2354" y="1345"/>
                  </a:lnTo>
                  <a:lnTo>
                    <a:pt x="2354" y="1345"/>
                  </a:lnTo>
                  <a:lnTo>
                    <a:pt x="1490" y="1297"/>
                  </a:lnTo>
                  <a:lnTo>
                    <a:pt x="1490" y="1297"/>
                  </a:lnTo>
                  <a:lnTo>
                    <a:pt x="1201" y="2018"/>
                  </a:lnTo>
                  <a:lnTo>
                    <a:pt x="865" y="2642"/>
                  </a:lnTo>
                  <a:lnTo>
                    <a:pt x="481" y="3314"/>
                  </a:lnTo>
                  <a:lnTo>
                    <a:pt x="1" y="3891"/>
                  </a:lnTo>
                  <a:lnTo>
                    <a:pt x="1" y="3891"/>
                  </a:lnTo>
                  <a:lnTo>
                    <a:pt x="721" y="3795"/>
                  </a:lnTo>
                  <a:lnTo>
                    <a:pt x="1441" y="3698"/>
                  </a:lnTo>
                  <a:lnTo>
                    <a:pt x="2210" y="3506"/>
                  </a:lnTo>
                  <a:lnTo>
                    <a:pt x="3026" y="3314"/>
                  </a:lnTo>
                  <a:lnTo>
                    <a:pt x="3026" y="3314"/>
                  </a:lnTo>
                  <a:lnTo>
                    <a:pt x="3026" y="3314"/>
                  </a:lnTo>
                  <a:lnTo>
                    <a:pt x="3699" y="3122"/>
                  </a:lnTo>
                  <a:lnTo>
                    <a:pt x="4371" y="2834"/>
                  </a:lnTo>
                  <a:lnTo>
                    <a:pt x="4371" y="2834"/>
                  </a:lnTo>
                  <a:lnTo>
                    <a:pt x="4707" y="2546"/>
                  </a:lnTo>
                  <a:lnTo>
                    <a:pt x="4995" y="2210"/>
                  </a:lnTo>
                  <a:lnTo>
                    <a:pt x="4995" y="2210"/>
                  </a:lnTo>
                  <a:lnTo>
                    <a:pt x="4995" y="2210"/>
                  </a:lnTo>
                  <a:lnTo>
                    <a:pt x="4995" y="2210"/>
                  </a:lnTo>
                  <a:lnTo>
                    <a:pt x="5332" y="1681"/>
                  </a:lnTo>
                  <a:lnTo>
                    <a:pt x="5620" y="1153"/>
                  </a:lnTo>
                  <a:lnTo>
                    <a:pt x="5812" y="625"/>
                  </a:lnTo>
                  <a:lnTo>
                    <a:pt x="5956" y="1"/>
                  </a:lnTo>
                </a:path>
              </a:pathLst>
            </a:custGeom>
            <a:no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049" name="Google Shape;5049;p76"/>
            <p:cNvSpPr/>
            <p:nvPr/>
          </p:nvSpPr>
          <p:spPr>
            <a:xfrm>
              <a:off x="870850" y="3466200"/>
              <a:ext cx="216125" cy="452650"/>
            </a:xfrm>
            <a:custGeom>
              <a:avLst/>
              <a:gdLst/>
              <a:ahLst/>
              <a:cxnLst/>
              <a:rect l="l" t="t" r="r" b="b"/>
              <a:pathLst>
                <a:path w="8645" h="18106" extrusionOk="0">
                  <a:moveTo>
                    <a:pt x="3506" y="0"/>
                  </a:moveTo>
                  <a:lnTo>
                    <a:pt x="0" y="3170"/>
                  </a:lnTo>
                  <a:lnTo>
                    <a:pt x="961" y="3842"/>
                  </a:lnTo>
                  <a:lnTo>
                    <a:pt x="1777" y="4467"/>
                  </a:lnTo>
                  <a:lnTo>
                    <a:pt x="2498" y="5139"/>
                  </a:lnTo>
                  <a:lnTo>
                    <a:pt x="3122" y="5715"/>
                  </a:lnTo>
                  <a:lnTo>
                    <a:pt x="3650" y="6340"/>
                  </a:lnTo>
                  <a:lnTo>
                    <a:pt x="4082" y="6916"/>
                  </a:lnTo>
                  <a:lnTo>
                    <a:pt x="4371" y="7492"/>
                  </a:lnTo>
                  <a:lnTo>
                    <a:pt x="4659" y="8020"/>
                  </a:lnTo>
                  <a:lnTo>
                    <a:pt x="4803" y="8549"/>
                  </a:lnTo>
                  <a:lnTo>
                    <a:pt x="4899" y="9077"/>
                  </a:lnTo>
                  <a:lnTo>
                    <a:pt x="4947" y="9557"/>
                  </a:lnTo>
                  <a:lnTo>
                    <a:pt x="4899" y="9990"/>
                  </a:lnTo>
                  <a:lnTo>
                    <a:pt x="4803" y="10470"/>
                  </a:lnTo>
                  <a:lnTo>
                    <a:pt x="4659" y="10902"/>
                  </a:lnTo>
                  <a:lnTo>
                    <a:pt x="4515" y="11286"/>
                  </a:lnTo>
                  <a:lnTo>
                    <a:pt x="4275" y="11670"/>
                  </a:lnTo>
                  <a:lnTo>
                    <a:pt x="4034" y="12055"/>
                  </a:lnTo>
                  <a:lnTo>
                    <a:pt x="3746" y="12391"/>
                  </a:lnTo>
                  <a:lnTo>
                    <a:pt x="3170" y="13015"/>
                  </a:lnTo>
                  <a:lnTo>
                    <a:pt x="2498" y="13543"/>
                  </a:lnTo>
                  <a:lnTo>
                    <a:pt x="1873" y="14024"/>
                  </a:lnTo>
                  <a:lnTo>
                    <a:pt x="1297" y="14360"/>
                  </a:lnTo>
                  <a:lnTo>
                    <a:pt x="865" y="14600"/>
                  </a:lnTo>
                  <a:lnTo>
                    <a:pt x="433" y="14792"/>
                  </a:lnTo>
                  <a:lnTo>
                    <a:pt x="769" y="16377"/>
                  </a:lnTo>
                  <a:lnTo>
                    <a:pt x="1057" y="17481"/>
                  </a:lnTo>
                  <a:lnTo>
                    <a:pt x="1201" y="17914"/>
                  </a:lnTo>
                  <a:lnTo>
                    <a:pt x="1249" y="18010"/>
                  </a:lnTo>
                  <a:lnTo>
                    <a:pt x="1297" y="18106"/>
                  </a:lnTo>
                  <a:lnTo>
                    <a:pt x="1393" y="18106"/>
                  </a:lnTo>
                  <a:lnTo>
                    <a:pt x="1441" y="18058"/>
                  </a:lnTo>
                  <a:lnTo>
                    <a:pt x="1585" y="17866"/>
                  </a:lnTo>
                  <a:lnTo>
                    <a:pt x="1681" y="17529"/>
                  </a:lnTo>
                  <a:lnTo>
                    <a:pt x="1825" y="17193"/>
                  </a:lnTo>
                  <a:lnTo>
                    <a:pt x="1969" y="16473"/>
                  </a:lnTo>
                  <a:lnTo>
                    <a:pt x="2065" y="16137"/>
                  </a:lnTo>
                  <a:lnTo>
                    <a:pt x="3314" y="15464"/>
                  </a:lnTo>
                  <a:lnTo>
                    <a:pt x="4371" y="14792"/>
                  </a:lnTo>
                  <a:lnTo>
                    <a:pt x="5331" y="14120"/>
                  </a:lnTo>
                  <a:lnTo>
                    <a:pt x="6148" y="13447"/>
                  </a:lnTo>
                  <a:lnTo>
                    <a:pt x="6820" y="12727"/>
                  </a:lnTo>
                  <a:lnTo>
                    <a:pt x="7396" y="12055"/>
                  </a:lnTo>
                  <a:lnTo>
                    <a:pt x="7828" y="11334"/>
                  </a:lnTo>
                  <a:lnTo>
                    <a:pt x="8165" y="10662"/>
                  </a:lnTo>
                  <a:lnTo>
                    <a:pt x="8405" y="9990"/>
                  </a:lnTo>
                  <a:lnTo>
                    <a:pt x="8597" y="9317"/>
                  </a:lnTo>
                  <a:lnTo>
                    <a:pt x="8645" y="8645"/>
                  </a:lnTo>
                  <a:lnTo>
                    <a:pt x="8645" y="7972"/>
                  </a:lnTo>
                  <a:lnTo>
                    <a:pt x="8597" y="7300"/>
                  </a:lnTo>
                  <a:lnTo>
                    <a:pt x="8453" y="6676"/>
                  </a:lnTo>
                  <a:lnTo>
                    <a:pt x="8261" y="6051"/>
                  </a:lnTo>
                  <a:lnTo>
                    <a:pt x="8020" y="5475"/>
                  </a:lnTo>
                  <a:lnTo>
                    <a:pt x="7732" y="4851"/>
                  </a:lnTo>
                  <a:lnTo>
                    <a:pt x="7444" y="4323"/>
                  </a:lnTo>
                  <a:lnTo>
                    <a:pt x="7108" y="3794"/>
                  </a:lnTo>
                  <a:lnTo>
                    <a:pt x="6724" y="3266"/>
                  </a:lnTo>
                  <a:lnTo>
                    <a:pt x="6003" y="2354"/>
                  </a:lnTo>
                  <a:lnTo>
                    <a:pt x="5235" y="1537"/>
                  </a:lnTo>
                  <a:lnTo>
                    <a:pt x="4563" y="913"/>
                  </a:lnTo>
                  <a:lnTo>
                    <a:pt x="4034" y="433"/>
                  </a:lnTo>
                  <a:lnTo>
                    <a:pt x="3506" y="0"/>
                  </a:lnTo>
                  <a:close/>
                </a:path>
              </a:pathLst>
            </a:custGeom>
            <a:solidFill>
              <a:srgbClr val="FDC59D"/>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050" name="Google Shape;5050;p76"/>
            <p:cNvSpPr/>
            <p:nvPr/>
          </p:nvSpPr>
          <p:spPr>
            <a:xfrm>
              <a:off x="870850" y="3466200"/>
              <a:ext cx="216125" cy="452650"/>
            </a:xfrm>
            <a:custGeom>
              <a:avLst/>
              <a:gdLst/>
              <a:ahLst/>
              <a:cxnLst/>
              <a:rect l="l" t="t" r="r" b="b"/>
              <a:pathLst>
                <a:path w="8645" h="18106" fill="none" extrusionOk="0">
                  <a:moveTo>
                    <a:pt x="3506" y="0"/>
                  </a:moveTo>
                  <a:lnTo>
                    <a:pt x="3506" y="0"/>
                  </a:lnTo>
                  <a:lnTo>
                    <a:pt x="4034" y="433"/>
                  </a:lnTo>
                  <a:lnTo>
                    <a:pt x="4563" y="913"/>
                  </a:lnTo>
                  <a:lnTo>
                    <a:pt x="5235" y="1537"/>
                  </a:lnTo>
                  <a:lnTo>
                    <a:pt x="6003" y="2354"/>
                  </a:lnTo>
                  <a:lnTo>
                    <a:pt x="6724" y="3266"/>
                  </a:lnTo>
                  <a:lnTo>
                    <a:pt x="7108" y="3794"/>
                  </a:lnTo>
                  <a:lnTo>
                    <a:pt x="7444" y="4323"/>
                  </a:lnTo>
                  <a:lnTo>
                    <a:pt x="7732" y="4851"/>
                  </a:lnTo>
                  <a:lnTo>
                    <a:pt x="8020" y="5475"/>
                  </a:lnTo>
                  <a:lnTo>
                    <a:pt x="8261" y="6051"/>
                  </a:lnTo>
                  <a:lnTo>
                    <a:pt x="8453" y="6676"/>
                  </a:lnTo>
                  <a:lnTo>
                    <a:pt x="8597" y="7300"/>
                  </a:lnTo>
                  <a:lnTo>
                    <a:pt x="8645" y="7972"/>
                  </a:lnTo>
                  <a:lnTo>
                    <a:pt x="8645" y="8645"/>
                  </a:lnTo>
                  <a:lnTo>
                    <a:pt x="8597" y="9317"/>
                  </a:lnTo>
                  <a:lnTo>
                    <a:pt x="8405" y="9990"/>
                  </a:lnTo>
                  <a:lnTo>
                    <a:pt x="8165" y="10662"/>
                  </a:lnTo>
                  <a:lnTo>
                    <a:pt x="7828" y="11334"/>
                  </a:lnTo>
                  <a:lnTo>
                    <a:pt x="7396" y="12055"/>
                  </a:lnTo>
                  <a:lnTo>
                    <a:pt x="6820" y="12727"/>
                  </a:lnTo>
                  <a:lnTo>
                    <a:pt x="6148" y="13447"/>
                  </a:lnTo>
                  <a:lnTo>
                    <a:pt x="5331" y="14120"/>
                  </a:lnTo>
                  <a:lnTo>
                    <a:pt x="4371" y="14792"/>
                  </a:lnTo>
                  <a:lnTo>
                    <a:pt x="3314" y="15464"/>
                  </a:lnTo>
                  <a:lnTo>
                    <a:pt x="2065" y="16137"/>
                  </a:lnTo>
                  <a:lnTo>
                    <a:pt x="2065" y="16137"/>
                  </a:lnTo>
                  <a:lnTo>
                    <a:pt x="1969" y="16473"/>
                  </a:lnTo>
                  <a:lnTo>
                    <a:pt x="1825" y="17193"/>
                  </a:lnTo>
                  <a:lnTo>
                    <a:pt x="1681" y="17529"/>
                  </a:lnTo>
                  <a:lnTo>
                    <a:pt x="1585" y="17866"/>
                  </a:lnTo>
                  <a:lnTo>
                    <a:pt x="1441" y="18058"/>
                  </a:lnTo>
                  <a:lnTo>
                    <a:pt x="1393" y="18106"/>
                  </a:lnTo>
                  <a:lnTo>
                    <a:pt x="1297" y="18106"/>
                  </a:lnTo>
                  <a:lnTo>
                    <a:pt x="1297" y="18106"/>
                  </a:lnTo>
                  <a:lnTo>
                    <a:pt x="1249" y="18010"/>
                  </a:lnTo>
                  <a:lnTo>
                    <a:pt x="1201" y="17914"/>
                  </a:lnTo>
                  <a:lnTo>
                    <a:pt x="1057" y="17481"/>
                  </a:lnTo>
                  <a:lnTo>
                    <a:pt x="769" y="16377"/>
                  </a:lnTo>
                  <a:lnTo>
                    <a:pt x="433" y="14792"/>
                  </a:lnTo>
                  <a:lnTo>
                    <a:pt x="433" y="14792"/>
                  </a:lnTo>
                  <a:lnTo>
                    <a:pt x="865" y="14600"/>
                  </a:lnTo>
                  <a:lnTo>
                    <a:pt x="1297" y="14360"/>
                  </a:lnTo>
                  <a:lnTo>
                    <a:pt x="1873" y="14024"/>
                  </a:lnTo>
                  <a:lnTo>
                    <a:pt x="2498" y="13543"/>
                  </a:lnTo>
                  <a:lnTo>
                    <a:pt x="3170" y="13015"/>
                  </a:lnTo>
                  <a:lnTo>
                    <a:pt x="3746" y="12391"/>
                  </a:lnTo>
                  <a:lnTo>
                    <a:pt x="4034" y="12055"/>
                  </a:lnTo>
                  <a:lnTo>
                    <a:pt x="4275" y="11670"/>
                  </a:lnTo>
                  <a:lnTo>
                    <a:pt x="4515" y="11286"/>
                  </a:lnTo>
                  <a:lnTo>
                    <a:pt x="4659" y="10902"/>
                  </a:lnTo>
                  <a:lnTo>
                    <a:pt x="4803" y="10470"/>
                  </a:lnTo>
                  <a:lnTo>
                    <a:pt x="4899" y="9990"/>
                  </a:lnTo>
                  <a:lnTo>
                    <a:pt x="4947" y="9557"/>
                  </a:lnTo>
                  <a:lnTo>
                    <a:pt x="4899" y="9077"/>
                  </a:lnTo>
                  <a:lnTo>
                    <a:pt x="4803" y="8549"/>
                  </a:lnTo>
                  <a:lnTo>
                    <a:pt x="4659" y="8020"/>
                  </a:lnTo>
                  <a:lnTo>
                    <a:pt x="4371" y="7492"/>
                  </a:lnTo>
                  <a:lnTo>
                    <a:pt x="4082" y="6916"/>
                  </a:lnTo>
                  <a:lnTo>
                    <a:pt x="3650" y="6340"/>
                  </a:lnTo>
                  <a:lnTo>
                    <a:pt x="3122" y="5715"/>
                  </a:lnTo>
                  <a:lnTo>
                    <a:pt x="2498" y="5139"/>
                  </a:lnTo>
                  <a:lnTo>
                    <a:pt x="1777" y="4467"/>
                  </a:lnTo>
                  <a:lnTo>
                    <a:pt x="961" y="3842"/>
                  </a:lnTo>
                  <a:lnTo>
                    <a:pt x="0" y="3170"/>
                  </a:lnTo>
                  <a:lnTo>
                    <a:pt x="3506" y="0"/>
                  </a:lnTo>
                </a:path>
              </a:pathLst>
            </a:custGeom>
            <a:no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051" name="Google Shape;5051;p76"/>
            <p:cNvSpPr/>
            <p:nvPr/>
          </p:nvSpPr>
          <p:spPr>
            <a:xfrm>
              <a:off x="873250" y="3819175"/>
              <a:ext cx="76850" cy="128500"/>
            </a:xfrm>
            <a:custGeom>
              <a:avLst/>
              <a:gdLst/>
              <a:ahLst/>
              <a:cxnLst/>
              <a:rect l="l" t="t" r="r" b="b"/>
              <a:pathLst>
                <a:path w="3074" h="5140" extrusionOk="0">
                  <a:moveTo>
                    <a:pt x="1009" y="1"/>
                  </a:moveTo>
                  <a:lnTo>
                    <a:pt x="625" y="49"/>
                  </a:lnTo>
                  <a:lnTo>
                    <a:pt x="240" y="97"/>
                  </a:lnTo>
                  <a:lnTo>
                    <a:pt x="96" y="145"/>
                  </a:lnTo>
                  <a:lnTo>
                    <a:pt x="0" y="193"/>
                  </a:lnTo>
                  <a:lnTo>
                    <a:pt x="0" y="433"/>
                  </a:lnTo>
                  <a:lnTo>
                    <a:pt x="48" y="1009"/>
                  </a:lnTo>
                  <a:lnTo>
                    <a:pt x="144" y="1826"/>
                  </a:lnTo>
                  <a:lnTo>
                    <a:pt x="240" y="2690"/>
                  </a:lnTo>
                  <a:lnTo>
                    <a:pt x="385" y="3603"/>
                  </a:lnTo>
                  <a:lnTo>
                    <a:pt x="577" y="4371"/>
                  </a:lnTo>
                  <a:lnTo>
                    <a:pt x="721" y="4659"/>
                  </a:lnTo>
                  <a:lnTo>
                    <a:pt x="817" y="4899"/>
                  </a:lnTo>
                  <a:lnTo>
                    <a:pt x="913" y="5091"/>
                  </a:lnTo>
                  <a:lnTo>
                    <a:pt x="1057" y="5139"/>
                  </a:lnTo>
                  <a:lnTo>
                    <a:pt x="1201" y="5139"/>
                  </a:lnTo>
                  <a:lnTo>
                    <a:pt x="1297" y="5091"/>
                  </a:lnTo>
                  <a:lnTo>
                    <a:pt x="1537" y="4899"/>
                  </a:lnTo>
                  <a:lnTo>
                    <a:pt x="1729" y="4659"/>
                  </a:lnTo>
                  <a:lnTo>
                    <a:pt x="1921" y="4371"/>
                  </a:lnTo>
                  <a:lnTo>
                    <a:pt x="2209" y="3795"/>
                  </a:lnTo>
                  <a:lnTo>
                    <a:pt x="2306" y="3507"/>
                  </a:lnTo>
                  <a:lnTo>
                    <a:pt x="2450" y="3410"/>
                  </a:lnTo>
                  <a:lnTo>
                    <a:pt x="2786" y="3122"/>
                  </a:lnTo>
                  <a:lnTo>
                    <a:pt x="2930" y="2978"/>
                  </a:lnTo>
                  <a:lnTo>
                    <a:pt x="3026" y="2786"/>
                  </a:lnTo>
                  <a:lnTo>
                    <a:pt x="3074" y="2642"/>
                  </a:lnTo>
                  <a:lnTo>
                    <a:pt x="3026" y="2498"/>
                  </a:lnTo>
                  <a:lnTo>
                    <a:pt x="2834" y="2306"/>
                  </a:lnTo>
                  <a:lnTo>
                    <a:pt x="2594" y="2114"/>
                  </a:lnTo>
                  <a:lnTo>
                    <a:pt x="2450" y="2018"/>
                  </a:lnTo>
                  <a:lnTo>
                    <a:pt x="2306" y="1970"/>
                  </a:lnTo>
                  <a:lnTo>
                    <a:pt x="2161" y="1970"/>
                  </a:lnTo>
                  <a:lnTo>
                    <a:pt x="2017" y="2018"/>
                  </a:lnTo>
                  <a:lnTo>
                    <a:pt x="1921" y="2114"/>
                  </a:lnTo>
                  <a:lnTo>
                    <a:pt x="1825" y="2258"/>
                  </a:lnTo>
                  <a:lnTo>
                    <a:pt x="1681" y="2546"/>
                  </a:lnTo>
                  <a:lnTo>
                    <a:pt x="1585" y="2882"/>
                  </a:lnTo>
                  <a:lnTo>
                    <a:pt x="1489" y="1441"/>
                  </a:lnTo>
                  <a:lnTo>
                    <a:pt x="1393" y="481"/>
                  </a:lnTo>
                  <a:lnTo>
                    <a:pt x="1345" y="145"/>
                  </a:lnTo>
                  <a:lnTo>
                    <a:pt x="1297" y="49"/>
                  </a:lnTo>
                  <a:lnTo>
                    <a:pt x="1297" y="1"/>
                  </a:lnTo>
                  <a:close/>
                </a:path>
              </a:pathLst>
            </a:custGeom>
            <a:solidFill>
              <a:srgbClr val="FDFDFD"/>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052" name="Google Shape;5052;p76"/>
            <p:cNvSpPr/>
            <p:nvPr/>
          </p:nvSpPr>
          <p:spPr>
            <a:xfrm>
              <a:off x="873250" y="3819175"/>
              <a:ext cx="76850" cy="128500"/>
            </a:xfrm>
            <a:custGeom>
              <a:avLst/>
              <a:gdLst/>
              <a:ahLst/>
              <a:cxnLst/>
              <a:rect l="l" t="t" r="r" b="b"/>
              <a:pathLst>
                <a:path w="3074" h="5140" fill="none" extrusionOk="0">
                  <a:moveTo>
                    <a:pt x="3026" y="2498"/>
                  </a:moveTo>
                  <a:lnTo>
                    <a:pt x="3026" y="2498"/>
                  </a:lnTo>
                  <a:lnTo>
                    <a:pt x="2834" y="2306"/>
                  </a:lnTo>
                  <a:lnTo>
                    <a:pt x="2594" y="2114"/>
                  </a:lnTo>
                  <a:lnTo>
                    <a:pt x="2450" y="2018"/>
                  </a:lnTo>
                  <a:lnTo>
                    <a:pt x="2306" y="1970"/>
                  </a:lnTo>
                  <a:lnTo>
                    <a:pt x="2161" y="1970"/>
                  </a:lnTo>
                  <a:lnTo>
                    <a:pt x="2017" y="2018"/>
                  </a:lnTo>
                  <a:lnTo>
                    <a:pt x="2017" y="2018"/>
                  </a:lnTo>
                  <a:lnTo>
                    <a:pt x="1921" y="2114"/>
                  </a:lnTo>
                  <a:lnTo>
                    <a:pt x="1825" y="2258"/>
                  </a:lnTo>
                  <a:lnTo>
                    <a:pt x="1681" y="2546"/>
                  </a:lnTo>
                  <a:lnTo>
                    <a:pt x="1585" y="2882"/>
                  </a:lnTo>
                  <a:lnTo>
                    <a:pt x="1585" y="2882"/>
                  </a:lnTo>
                  <a:lnTo>
                    <a:pt x="1489" y="1441"/>
                  </a:lnTo>
                  <a:lnTo>
                    <a:pt x="1393" y="481"/>
                  </a:lnTo>
                  <a:lnTo>
                    <a:pt x="1345" y="145"/>
                  </a:lnTo>
                  <a:lnTo>
                    <a:pt x="1297" y="49"/>
                  </a:lnTo>
                  <a:lnTo>
                    <a:pt x="1297" y="1"/>
                  </a:lnTo>
                  <a:lnTo>
                    <a:pt x="1297" y="1"/>
                  </a:lnTo>
                  <a:lnTo>
                    <a:pt x="1009" y="1"/>
                  </a:lnTo>
                  <a:lnTo>
                    <a:pt x="625" y="49"/>
                  </a:lnTo>
                  <a:lnTo>
                    <a:pt x="240" y="97"/>
                  </a:lnTo>
                  <a:lnTo>
                    <a:pt x="96" y="145"/>
                  </a:lnTo>
                  <a:lnTo>
                    <a:pt x="0" y="193"/>
                  </a:lnTo>
                  <a:lnTo>
                    <a:pt x="0" y="193"/>
                  </a:lnTo>
                  <a:lnTo>
                    <a:pt x="0" y="433"/>
                  </a:lnTo>
                  <a:lnTo>
                    <a:pt x="48" y="1009"/>
                  </a:lnTo>
                  <a:lnTo>
                    <a:pt x="144" y="1826"/>
                  </a:lnTo>
                  <a:lnTo>
                    <a:pt x="240" y="2690"/>
                  </a:lnTo>
                  <a:lnTo>
                    <a:pt x="385" y="3603"/>
                  </a:lnTo>
                  <a:lnTo>
                    <a:pt x="577" y="4371"/>
                  </a:lnTo>
                  <a:lnTo>
                    <a:pt x="721" y="4659"/>
                  </a:lnTo>
                  <a:lnTo>
                    <a:pt x="817" y="4899"/>
                  </a:lnTo>
                  <a:lnTo>
                    <a:pt x="913" y="5091"/>
                  </a:lnTo>
                  <a:lnTo>
                    <a:pt x="1057" y="5139"/>
                  </a:lnTo>
                  <a:lnTo>
                    <a:pt x="1057" y="5139"/>
                  </a:lnTo>
                  <a:lnTo>
                    <a:pt x="1201" y="5139"/>
                  </a:lnTo>
                  <a:lnTo>
                    <a:pt x="1297" y="5091"/>
                  </a:lnTo>
                  <a:lnTo>
                    <a:pt x="1537" y="4899"/>
                  </a:lnTo>
                  <a:lnTo>
                    <a:pt x="1729" y="4659"/>
                  </a:lnTo>
                  <a:lnTo>
                    <a:pt x="1921" y="4371"/>
                  </a:lnTo>
                  <a:lnTo>
                    <a:pt x="2209" y="3795"/>
                  </a:lnTo>
                  <a:lnTo>
                    <a:pt x="2306" y="3507"/>
                  </a:lnTo>
                  <a:lnTo>
                    <a:pt x="2306" y="3507"/>
                  </a:lnTo>
                  <a:lnTo>
                    <a:pt x="2450" y="3410"/>
                  </a:lnTo>
                  <a:lnTo>
                    <a:pt x="2786" y="3122"/>
                  </a:lnTo>
                  <a:lnTo>
                    <a:pt x="2930" y="2978"/>
                  </a:lnTo>
                  <a:lnTo>
                    <a:pt x="3026" y="2786"/>
                  </a:lnTo>
                  <a:lnTo>
                    <a:pt x="3074" y="2642"/>
                  </a:lnTo>
                  <a:lnTo>
                    <a:pt x="3026" y="2498"/>
                  </a:lnTo>
                </a:path>
              </a:pathLst>
            </a:custGeom>
            <a:no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053" name="Google Shape;5053;p76"/>
            <p:cNvSpPr/>
            <p:nvPr/>
          </p:nvSpPr>
          <p:spPr>
            <a:xfrm>
              <a:off x="873250" y="3819175"/>
              <a:ext cx="76850" cy="128500"/>
            </a:xfrm>
            <a:custGeom>
              <a:avLst/>
              <a:gdLst/>
              <a:ahLst/>
              <a:cxnLst/>
              <a:rect l="l" t="t" r="r" b="b"/>
              <a:pathLst>
                <a:path w="3074" h="5140" extrusionOk="0">
                  <a:moveTo>
                    <a:pt x="1057" y="1"/>
                  </a:moveTo>
                  <a:lnTo>
                    <a:pt x="433" y="49"/>
                  </a:lnTo>
                  <a:lnTo>
                    <a:pt x="144" y="97"/>
                  </a:lnTo>
                  <a:lnTo>
                    <a:pt x="48" y="145"/>
                  </a:lnTo>
                  <a:lnTo>
                    <a:pt x="0" y="193"/>
                  </a:lnTo>
                  <a:lnTo>
                    <a:pt x="0" y="337"/>
                  </a:lnTo>
                  <a:lnTo>
                    <a:pt x="96" y="1393"/>
                  </a:lnTo>
                  <a:lnTo>
                    <a:pt x="288" y="3026"/>
                  </a:lnTo>
                  <a:lnTo>
                    <a:pt x="433" y="3795"/>
                  </a:lnTo>
                  <a:lnTo>
                    <a:pt x="625" y="4467"/>
                  </a:lnTo>
                  <a:lnTo>
                    <a:pt x="721" y="4755"/>
                  </a:lnTo>
                  <a:lnTo>
                    <a:pt x="817" y="4947"/>
                  </a:lnTo>
                  <a:lnTo>
                    <a:pt x="961" y="5091"/>
                  </a:lnTo>
                  <a:lnTo>
                    <a:pt x="1057" y="5139"/>
                  </a:lnTo>
                  <a:lnTo>
                    <a:pt x="1201" y="5139"/>
                  </a:lnTo>
                  <a:lnTo>
                    <a:pt x="1345" y="5091"/>
                  </a:lnTo>
                  <a:lnTo>
                    <a:pt x="1537" y="4899"/>
                  </a:lnTo>
                  <a:lnTo>
                    <a:pt x="1777" y="4611"/>
                  </a:lnTo>
                  <a:lnTo>
                    <a:pt x="1921" y="4323"/>
                  </a:lnTo>
                  <a:lnTo>
                    <a:pt x="2209" y="3795"/>
                  </a:lnTo>
                  <a:lnTo>
                    <a:pt x="2306" y="3507"/>
                  </a:lnTo>
                  <a:lnTo>
                    <a:pt x="2690" y="3218"/>
                  </a:lnTo>
                  <a:lnTo>
                    <a:pt x="2978" y="2882"/>
                  </a:lnTo>
                  <a:lnTo>
                    <a:pt x="3074" y="2738"/>
                  </a:lnTo>
                  <a:lnTo>
                    <a:pt x="3074" y="2642"/>
                  </a:lnTo>
                  <a:lnTo>
                    <a:pt x="3026" y="2498"/>
                  </a:lnTo>
                  <a:lnTo>
                    <a:pt x="2882" y="2354"/>
                  </a:lnTo>
                  <a:lnTo>
                    <a:pt x="2690" y="2162"/>
                  </a:lnTo>
                  <a:lnTo>
                    <a:pt x="2450" y="2018"/>
                  </a:lnTo>
                  <a:lnTo>
                    <a:pt x="2258" y="1970"/>
                  </a:lnTo>
                  <a:lnTo>
                    <a:pt x="2017" y="2018"/>
                  </a:lnTo>
                  <a:lnTo>
                    <a:pt x="1921" y="2114"/>
                  </a:lnTo>
                  <a:lnTo>
                    <a:pt x="1777" y="2306"/>
                  </a:lnTo>
                  <a:lnTo>
                    <a:pt x="1681" y="2594"/>
                  </a:lnTo>
                  <a:lnTo>
                    <a:pt x="1585" y="2882"/>
                  </a:lnTo>
                  <a:lnTo>
                    <a:pt x="1537" y="1730"/>
                  </a:lnTo>
                  <a:lnTo>
                    <a:pt x="1441" y="817"/>
                  </a:lnTo>
                  <a:lnTo>
                    <a:pt x="1345" y="145"/>
                  </a:lnTo>
                  <a:lnTo>
                    <a:pt x="1297" y="49"/>
                  </a:lnTo>
                  <a:lnTo>
                    <a:pt x="1297" y="1"/>
                  </a:lnTo>
                  <a:close/>
                </a:path>
              </a:pathLst>
            </a:custGeom>
            <a:solidFill>
              <a:srgbClr val="F8F8F8"/>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054" name="Google Shape;5054;p76"/>
            <p:cNvSpPr/>
            <p:nvPr/>
          </p:nvSpPr>
          <p:spPr>
            <a:xfrm>
              <a:off x="873250" y="3819175"/>
              <a:ext cx="76850" cy="128500"/>
            </a:xfrm>
            <a:custGeom>
              <a:avLst/>
              <a:gdLst/>
              <a:ahLst/>
              <a:cxnLst/>
              <a:rect l="l" t="t" r="r" b="b"/>
              <a:pathLst>
                <a:path w="3074" h="5140" fill="none" extrusionOk="0">
                  <a:moveTo>
                    <a:pt x="1057" y="1"/>
                  </a:moveTo>
                  <a:lnTo>
                    <a:pt x="1057" y="1"/>
                  </a:lnTo>
                  <a:lnTo>
                    <a:pt x="433" y="49"/>
                  </a:lnTo>
                  <a:lnTo>
                    <a:pt x="144" y="97"/>
                  </a:lnTo>
                  <a:lnTo>
                    <a:pt x="48" y="145"/>
                  </a:lnTo>
                  <a:lnTo>
                    <a:pt x="0" y="193"/>
                  </a:lnTo>
                  <a:lnTo>
                    <a:pt x="0" y="193"/>
                  </a:lnTo>
                  <a:lnTo>
                    <a:pt x="0" y="337"/>
                  </a:lnTo>
                  <a:lnTo>
                    <a:pt x="0" y="337"/>
                  </a:lnTo>
                  <a:lnTo>
                    <a:pt x="96" y="1393"/>
                  </a:lnTo>
                  <a:lnTo>
                    <a:pt x="288" y="3026"/>
                  </a:lnTo>
                  <a:lnTo>
                    <a:pt x="433" y="3795"/>
                  </a:lnTo>
                  <a:lnTo>
                    <a:pt x="625" y="4467"/>
                  </a:lnTo>
                  <a:lnTo>
                    <a:pt x="721" y="4755"/>
                  </a:lnTo>
                  <a:lnTo>
                    <a:pt x="817" y="4947"/>
                  </a:lnTo>
                  <a:lnTo>
                    <a:pt x="961" y="5091"/>
                  </a:lnTo>
                  <a:lnTo>
                    <a:pt x="1057" y="5139"/>
                  </a:lnTo>
                  <a:lnTo>
                    <a:pt x="1057" y="5139"/>
                  </a:lnTo>
                  <a:lnTo>
                    <a:pt x="1105" y="5139"/>
                  </a:lnTo>
                  <a:lnTo>
                    <a:pt x="1105" y="5139"/>
                  </a:lnTo>
                  <a:lnTo>
                    <a:pt x="1201" y="5139"/>
                  </a:lnTo>
                  <a:lnTo>
                    <a:pt x="1345" y="5091"/>
                  </a:lnTo>
                  <a:lnTo>
                    <a:pt x="1537" y="4899"/>
                  </a:lnTo>
                  <a:lnTo>
                    <a:pt x="1777" y="4611"/>
                  </a:lnTo>
                  <a:lnTo>
                    <a:pt x="1921" y="4323"/>
                  </a:lnTo>
                  <a:lnTo>
                    <a:pt x="2209" y="3795"/>
                  </a:lnTo>
                  <a:lnTo>
                    <a:pt x="2306" y="3507"/>
                  </a:lnTo>
                  <a:lnTo>
                    <a:pt x="2306" y="3507"/>
                  </a:lnTo>
                  <a:lnTo>
                    <a:pt x="2690" y="3218"/>
                  </a:lnTo>
                  <a:lnTo>
                    <a:pt x="2978" y="2882"/>
                  </a:lnTo>
                  <a:lnTo>
                    <a:pt x="3074" y="2738"/>
                  </a:lnTo>
                  <a:lnTo>
                    <a:pt x="3074" y="2642"/>
                  </a:lnTo>
                  <a:lnTo>
                    <a:pt x="3074" y="2642"/>
                  </a:lnTo>
                  <a:lnTo>
                    <a:pt x="3026" y="2498"/>
                  </a:lnTo>
                  <a:lnTo>
                    <a:pt x="3026" y="2498"/>
                  </a:lnTo>
                  <a:lnTo>
                    <a:pt x="2882" y="2354"/>
                  </a:lnTo>
                  <a:lnTo>
                    <a:pt x="2690" y="2162"/>
                  </a:lnTo>
                  <a:lnTo>
                    <a:pt x="2450" y="2018"/>
                  </a:lnTo>
                  <a:lnTo>
                    <a:pt x="2258" y="1970"/>
                  </a:lnTo>
                  <a:lnTo>
                    <a:pt x="2258" y="1970"/>
                  </a:lnTo>
                  <a:lnTo>
                    <a:pt x="2017" y="2018"/>
                  </a:lnTo>
                  <a:lnTo>
                    <a:pt x="2017" y="2018"/>
                  </a:lnTo>
                  <a:lnTo>
                    <a:pt x="1921" y="2114"/>
                  </a:lnTo>
                  <a:lnTo>
                    <a:pt x="1921" y="2114"/>
                  </a:lnTo>
                  <a:lnTo>
                    <a:pt x="1777" y="2306"/>
                  </a:lnTo>
                  <a:lnTo>
                    <a:pt x="1681" y="2594"/>
                  </a:lnTo>
                  <a:lnTo>
                    <a:pt x="1585" y="2882"/>
                  </a:lnTo>
                  <a:lnTo>
                    <a:pt x="1585" y="2882"/>
                  </a:lnTo>
                  <a:lnTo>
                    <a:pt x="1537" y="1730"/>
                  </a:lnTo>
                  <a:lnTo>
                    <a:pt x="1441" y="817"/>
                  </a:lnTo>
                  <a:lnTo>
                    <a:pt x="1345" y="145"/>
                  </a:lnTo>
                  <a:lnTo>
                    <a:pt x="1345" y="145"/>
                  </a:lnTo>
                  <a:lnTo>
                    <a:pt x="1297" y="49"/>
                  </a:lnTo>
                  <a:lnTo>
                    <a:pt x="1297" y="1"/>
                  </a:lnTo>
                  <a:lnTo>
                    <a:pt x="1297" y="1"/>
                  </a:lnTo>
                  <a:lnTo>
                    <a:pt x="1057" y="1"/>
                  </a:lnTo>
                </a:path>
              </a:pathLst>
            </a:custGeom>
            <a:no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055" name="Google Shape;5055;p76"/>
            <p:cNvSpPr/>
            <p:nvPr/>
          </p:nvSpPr>
          <p:spPr>
            <a:xfrm>
              <a:off x="882850" y="3819175"/>
              <a:ext cx="67250" cy="127300"/>
            </a:xfrm>
            <a:custGeom>
              <a:avLst/>
              <a:gdLst/>
              <a:ahLst/>
              <a:cxnLst/>
              <a:rect l="l" t="t" r="r" b="b"/>
              <a:pathLst>
                <a:path w="2690" h="5092" extrusionOk="0">
                  <a:moveTo>
                    <a:pt x="529" y="1"/>
                  </a:moveTo>
                  <a:lnTo>
                    <a:pt x="1" y="49"/>
                  </a:lnTo>
                  <a:lnTo>
                    <a:pt x="97" y="1057"/>
                  </a:lnTo>
                  <a:lnTo>
                    <a:pt x="289" y="2546"/>
                  </a:lnTo>
                  <a:lnTo>
                    <a:pt x="433" y="3266"/>
                  </a:lnTo>
                  <a:lnTo>
                    <a:pt x="577" y="3987"/>
                  </a:lnTo>
                  <a:lnTo>
                    <a:pt x="721" y="4611"/>
                  </a:lnTo>
                  <a:lnTo>
                    <a:pt x="961" y="5091"/>
                  </a:lnTo>
                  <a:lnTo>
                    <a:pt x="1153" y="4899"/>
                  </a:lnTo>
                  <a:lnTo>
                    <a:pt x="1297" y="4707"/>
                  </a:lnTo>
                  <a:lnTo>
                    <a:pt x="1633" y="4179"/>
                  </a:lnTo>
                  <a:lnTo>
                    <a:pt x="1874" y="3699"/>
                  </a:lnTo>
                  <a:lnTo>
                    <a:pt x="1922" y="3507"/>
                  </a:lnTo>
                  <a:lnTo>
                    <a:pt x="2066" y="3410"/>
                  </a:lnTo>
                  <a:lnTo>
                    <a:pt x="2402" y="3122"/>
                  </a:lnTo>
                  <a:lnTo>
                    <a:pt x="2546" y="2978"/>
                  </a:lnTo>
                  <a:lnTo>
                    <a:pt x="2642" y="2786"/>
                  </a:lnTo>
                  <a:lnTo>
                    <a:pt x="2690" y="2642"/>
                  </a:lnTo>
                  <a:lnTo>
                    <a:pt x="2642" y="2498"/>
                  </a:lnTo>
                  <a:lnTo>
                    <a:pt x="2450" y="2306"/>
                  </a:lnTo>
                  <a:lnTo>
                    <a:pt x="2210" y="2114"/>
                  </a:lnTo>
                  <a:lnTo>
                    <a:pt x="2066" y="2018"/>
                  </a:lnTo>
                  <a:lnTo>
                    <a:pt x="1922" y="1970"/>
                  </a:lnTo>
                  <a:lnTo>
                    <a:pt x="1777" y="1970"/>
                  </a:lnTo>
                  <a:lnTo>
                    <a:pt x="1633" y="2018"/>
                  </a:lnTo>
                  <a:lnTo>
                    <a:pt x="1537" y="2114"/>
                  </a:lnTo>
                  <a:lnTo>
                    <a:pt x="1441" y="2258"/>
                  </a:lnTo>
                  <a:lnTo>
                    <a:pt x="1297" y="2546"/>
                  </a:lnTo>
                  <a:lnTo>
                    <a:pt x="1201" y="2882"/>
                  </a:lnTo>
                  <a:lnTo>
                    <a:pt x="1105" y="1441"/>
                  </a:lnTo>
                  <a:lnTo>
                    <a:pt x="1009" y="481"/>
                  </a:lnTo>
                  <a:lnTo>
                    <a:pt x="961" y="145"/>
                  </a:lnTo>
                  <a:lnTo>
                    <a:pt x="913" y="49"/>
                  </a:lnTo>
                  <a:lnTo>
                    <a:pt x="913" y="1"/>
                  </a:lnTo>
                  <a:close/>
                </a:path>
              </a:pathLst>
            </a:custGeom>
            <a:solidFill>
              <a:srgbClr val="210A0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056" name="Google Shape;5056;p76"/>
            <p:cNvSpPr/>
            <p:nvPr/>
          </p:nvSpPr>
          <p:spPr>
            <a:xfrm>
              <a:off x="894850" y="3910425"/>
              <a:ext cx="33650" cy="36050"/>
            </a:xfrm>
            <a:custGeom>
              <a:avLst/>
              <a:gdLst/>
              <a:ahLst/>
              <a:cxnLst/>
              <a:rect l="l" t="t" r="r" b="b"/>
              <a:pathLst>
                <a:path w="1346" h="1442" extrusionOk="0">
                  <a:moveTo>
                    <a:pt x="1" y="1"/>
                  </a:moveTo>
                  <a:lnTo>
                    <a:pt x="193" y="817"/>
                  </a:lnTo>
                  <a:lnTo>
                    <a:pt x="337" y="1153"/>
                  </a:lnTo>
                  <a:lnTo>
                    <a:pt x="481" y="1441"/>
                  </a:lnTo>
                  <a:lnTo>
                    <a:pt x="577" y="1297"/>
                  </a:lnTo>
                  <a:lnTo>
                    <a:pt x="721" y="1201"/>
                  </a:lnTo>
                  <a:lnTo>
                    <a:pt x="961" y="865"/>
                  </a:lnTo>
                  <a:lnTo>
                    <a:pt x="1201" y="481"/>
                  </a:lnTo>
                  <a:lnTo>
                    <a:pt x="1345" y="145"/>
                  </a:lnTo>
                  <a:lnTo>
                    <a:pt x="721" y="1"/>
                  </a:lnTo>
                  <a:close/>
                </a:path>
              </a:pathLst>
            </a:custGeom>
            <a:solidFill>
              <a:srgbClr val="FDFDFD"/>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057" name="Google Shape;5057;p76"/>
            <p:cNvSpPr/>
            <p:nvPr/>
          </p:nvSpPr>
          <p:spPr>
            <a:xfrm>
              <a:off x="969300" y="3715925"/>
              <a:ext cx="24025" cy="55250"/>
            </a:xfrm>
            <a:custGeom>
              <a:avLst/>
              <a:gdLst/>
              <a:ahLst/>
              <a:cxnLst/>
              <a:rect l="l" t="t" r="r" b="b"/>
              <a:pathLst>
                <a:path w="961" h="2210" extrusionOk="0">
                  <a:moveTo>
                    <a:pt x="961" y="1"/>
                  </a:moveTo>
                  <a:lnTo>
                    <a:pt x="961" y="1"/>
                  </a:lnTo>
                  <a:lnTo>
                    <a:pt x="961" y="1"/>
                  </a:lnTo>
                  <a:lnTo>
                    <a:pt x="961" y="1"/>
                  </a:lnTo>
                  <a:lnTo>
                    <a:pt x="817" y="625"/>
                  </a:lnTo>
                  <a:lnTo>
                    <a:pt x="625" y="1153"/>
                  </a:lnTo>
                  <a:lnTo>
                    <a:pt x="337" y="1681"/>
                  </a:lnTo>
                  <a:lnTo>
                    <a:pt x="0" y="2210"/>
                  </a:lnTo>
                  <a:lnTo>
                    <a:pt x="0" y="2210"/>
                  </a:lnTo>
                  <a:lnTo>
                    <a:pt x="0" y="2210"/>
                  </a:lnTo>
                  <a:lnTo>
                    <a:pt x="0" y="2210"/>
                  </a:lnTo>
                  <a:lnTo>
                    <a:pt x="337" y="1681"/>
                  </a:lnTo>
                  <a:lnTo>
                    <a:pt x="625" y="1153"/>
                  </a:lnTo>
                  <a:lnTo>
                    <a:pt x="817" y="625"/>
                  </a:lnTo>
                  <a:lnTo>
                    <a:pt x="961" y="1"/>
                  </a:lnTo>
                  <a:close/>
                </a:path>
              </a:pathLst>
            </a:custGeom>
            <a:solidFill>
              <a:srgbClr val="F96868"/>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058" name="Google Shape;5058;p76"/>
            <p:cNvSpPr/>
            <p:nvPr/>
          </p:nvSpPr>
          <p:spPr>
            <a:xfrm>
              <a:off x="969300" y="3715925"/>
              <a:ext cx="24025" cy="55250"/>
            </a:xfrm>
            <a:custGeom>
              <a:avLst/>
              <a:gdLst/>
              <a:ahLst/>
              <a:cxnLst/>
              <a:rect l="l" t="t" r="r" b="b"/>
              <a:pathLst>
                <a:path w="961" h="2210" fill="none" extrusionOk="0">
                  <a:moveTo>
                    <a:pt x="961" y="1"/>
                  </a:moveTo>
                  <a:lnTo>
                    <a:pt x="961" y="1"/>
                  </a:lnTo>
                  <a:lnTo>
                    <a:pt x="961" y="1"/>
                  </a:lnTo>
                  <a:lnTo>
                    <a:pt x="961" y="1"/>
                  </a:lnTo>
                  <a:lnTo>
                    <a:pt x="817" y="625"/>
                  </a:lnTo>
                  <a:lnTo>
                    <a:pt x="625" y="1153"/>
                  </a:lnTo>
                  <a:lnTo>
                    <a:pt x="337" y="1681"/>
                  </a:lnTo>
                  <a:lnTo>
                    <a:pt x="0" y="2210"/>
                  </a:lnTo>
                  <a:lnTo>
                    <a:pt x="0" y="2210"/>
                  </a:lnTo>
                  <a:lnTo>
                    <a:pt x="0" y="2210"/>
                  </a:lnTo>
                  <a:lnTo>
                    <a:pt x="0" y="2210"/>
                  </a:lnTo>
                  <a:lnTo>
                    <a:pt x="337" y="1681"/>
                  </a:lnTo>
                  <a:lnTo>
                    <a:pt x="625" y="1153"/>
                  </a:lnTo>
                  <a:lnTo>
                    <a:pt x="817" y="625"/>
                  </a:lnTo>
                  <a:lnTo>
                    <a:pt x="961" y="1"/>
                  </a:lnTo>
                </a:path>
              </a:pathLst>
            </a:custGeom>
            <a:no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059" name="Google Shape;5059;p76"/>
            <p:cNvSpPr/>
            <p:nvPr/>
          </p:nvSpPr>
          <p:spPr>
            <a:xfrm>
              <a:off x="969300" y="3642675"/>
              <a:ext cx="117675" cy="128500"/>
            </a:xfrm>
            <a:custGeom>
              <a:avLst/>
              <a:gdLst/>
              <a:ahLst/>
              <a:cxnLst/>
              <a:rect l="l" t="t" r="r" b="b"/>
              <a:pathLst>
                <a:path w="4707" h="5140" extrusionOk="0">
                  <a:moveTo>
                    <a:pt x="4323" y="1"/>
                  </a:moveTo>
                  <a:lnTo>
                    <a:pt x="4179" y="49"/>
                  </a:lnTo>
                  <a:lnTo>
                    <a:pt x="4082" y="97"/>
                  </a:lnTo>
                  <a:lnTo>
                    <a:pt x="3794" y="289"/>
                  </a:lnTo>
                  <a:lnTo>
                    <a:pt x="3410" y="625"/>
                  </a:lnTo>
                  <a:lnTo>
                    <a:pt x="3026" y="1010"/>
                  </a:lnTo>
                  <a:lnTo>
                    <a:pt x="2065" y="1970"/>
                  </a:lnTo>
                  <a:lnTo>
                    <a:pt x="1537" y="2450"/>
                  </a:lnTo>
                  <a:lnTo>
                    <a:pt x="961" y="2931"/>
                  </a:lnTo>
                  <a:lnTo>
                    <a:pt x="817" y="3555"/>
                  </a:lnTo>
                  <a:lnTo>
                    <a:pt x="625" y="4083"/>
                  </a:lnTo>
                  <a:lnTo>
                    <a:pt x="337" y="4611"/>
                  </a:lnTo>
                  <a:lnTo>
                    <a:pt x="0" y="5140"/>
                  </a:lnTo>
                  <a:lnTo>
                    <a:pt x="1153" y="4755"/>
                  </a:lnTo>
                  <a:lnTo>
                    <a:pt x="2306" y="4275"/>
                  </a:lnTo>
                  <a:lnTo>
                    <a:pt x="2882" y="4035"/>
                  </a:lnTo>
                  <a:lnTo>
                    <a:pt x="3410" y="3747"/>
                  </a:lnTo>
                  <a:lnTo>
                    <a:pt x="3938" y="3411"/>
                  </a:lnTo>
                  <a:lnTo>
                    <a:pt x="4419" y="3075"/>
                  </a:lnTo>
                  <a:lnTo>
                    <a:pt x="4563" y="2594"/>
                  </a:lnTo>
                  <a:lnTo>
                    <a:pt x="4611" y="2258"/>
                  </a:lnTo>
                  <a:lnTo>
                    <a:pt x="4707" y="1490"/>
                  </a:lnTo>
                  <a:lnTo>
                    <a:pt x="4707" y="1058"/>
                  </a:lnTo>
                  <a:lnTo>
                    <a:pt x="4659" y="721"/>
                  </a:lnTo>
                  <a:lnTo>
                    <a:pt x="4659" y="673"/>
                  </a:lnTo>
                  <a:lnTo>
                    <a:pt x="4659" y="625"/>
                  </a:lnTo>
                  <a:lnTo>
                    <a:pt x="4611" y="289"/>
                  </a:lnTo>
                  <a:lnTo>
                    <a:pt x="4467" y="97"/>
                  </a:lnTo>
                  <a:lnTo>
                    <a:pt x="4467" y="49"/>
                  </a:lnTo>
                  <a:lnTo>
                    <a:pt x="4371" y="49"/>
                  </a:lnTo>
                  <a:lnTo>
                    <a:pt x="4323" y="1"/>
                  </a:lnTo>
                  <a:close/>
                </a:path>
              </a:pathLst>
            </a:custGeom>
            <a:solidFill>
              <a:srgbClr val="FEA68C"/>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060" name="Google Shape;5060;p76"/>
            <p:cNvSpPr/>
            <p:nvPr/>
          </p:nvSpPr>
          <p:spPr>
            <a:xfrm>
              <a:off x="969300" y="3642675"/>
              <a:ext cx="117675" cy="128500"/>
            </a:xfrm>
            <a:custGeom>
              <a:avLst/>
              <a:gdLst/>
              <a:ahLst/>
              <a:cxnLst/>
              <a:rect l="l" t="t" r="r" b="b"/>
              <a:pathLst>
                <a:path w="4707" h="5140" fill="none" extrusionOk="0">
                  <a:moveTo>
                    <a:pt x="4323" y="1"/>
                  </a:moveTo>
                  <a:lnTo>
                    <a:pt x="4323" y="1"/>
                  </a:lnTo>
                  <a:lnTo>
                    <a:pt x="4179" y="49"/>
                  </a:lnTo>
                  <a:lnTo>
                    <a:pt x="4082" y="97"/>
                  </a:lnTo>
                  <a:lnTo>
                    <a:pt x="3794" y="289"/>
                  </a:lnTo>
                  <a:lnTo>
                    <a:pt x="3410" y="625"/>
                  </a:lnTo>
                  <a:lnTo>
                    <a:pt x="3026" y="1010"/>
                  </a:lnTo>
                  <a:lnTo>
                    <a:pt x="2065" y="1970"/>
                  </a:lnTo>
                  <a:lnTo>
                    <a:pt x="1537" y="2450"/>
                  </a:lnTo>
                  <a:lnTo>
                    <a:pt x="961" y="2931"/>
                  </a:lnTo>
                  <a:lnTo>
                    <a:pt x="961" y="2931"/>
                  </a:lnTo>
                  <a:lnTo>
                    <a:pt x="817" y="3555"/>
                  </a:lnTo>
                  <a:lnTo>
                    <a:pt x="625" y="4083"/>
                  </a:lnTo>
                  <a:lnTo>
                    <a:pt x="337" y="4611"/>
                  </a:lnTo>
                  <a:lnTo>
                    <a:pt x="0" y="5140"/>
                  </a:lnTo>
                  <a:lnTo>
                    <a:pt x="0" y="5140"/>
                  </a:lnTo>
                  <a:lnTo>
                    <a:pt x="1153" y="4755"/>
                  </a:lnTo>
                  <a:lnTo>
                    <a:pt x="2306" y="4275"/>
                  </a:lnTo>
                  <a:lnTo>
                    <a:pt x="2882" y="4035"/>
                  </a:lnTo>
                  <a:lnTo>
                    <a:pt x="3410" y="3747"/>
                  </a:lnTo>
                  <a:lnTo>
                    <a:pt x="3938" y="3411"/>
                  </a:lnTo>
                  <a:lnTo>
                    <a:pt x="4419" y="3075"/>
                  </a:lnTo>
                  <a:lnTo>
                    <a:pt x="4419" y="3075"/>
                  </a:lnTo>
                  <a:lnTo>
                    <a:pt x="4563" y="2594"/>
                  </a:lnTo>
                  <a:lnTo>
                    <a:pt x="4563" y="2594"/>
                  </a:lnTo>
                  <a:lnTo>
                    <a:pt x="4611" y="2258"/>
                  </a:lnTo>
                  <a:lnTo>
                    <a:pt x="4611" y="2258"/>
                  </a:lnTo>
                  <a:lnTo>
                    <a:pt x="4611" y="2258"/>
                  </a:lnTo>
                  <a:lnTo>
                    <a:pt x="4611" y="2258"/>
                  </a:lnTo>
                  <a:lnTo>
                    <a:pt x="4611" y="2258"/>
                  </a:lnTo>
                  <a:lnTo>
                    <a:pt x="4611" y="2258"/>
                  </a:lnTo>
                  <a:lnTo>
                    <a:pt x="4611" y="2258"/>
                  </a:lnTo>
                  <a:lnTo>
                    <a:pt x="4611" y="2258"/>
                  </a:lnTo>
                  <a:lnTo>
                    <a:pt x="4611" y="2258"/>
                  </a:lnTo>
                  <a:lnTo>
                    <a:pt x="4611" y="2258"/>
                  </a:lnTo>
                  <a:lnTo>
                    <a:pt x="4707" y="1490"/>
                  </a:lnTo>
                  <a:lnTo>
                    <a:pt x="4707" y="1058"/>
                  </a:lnTo>
                  <a:lnTo>
                    <a:pt x="4659" y="721"/>
                  </a:lnTo>
                  <a:lnTo>
                    <a:pt x="4659" y="721"/>
                  </a:lnTo>
                  <a:lnTo>
                    <a:pt x="4659" y="673"/>
                  </a:lnTo>
                  <a:lnTo>
                    <a:pt x="4659" y="673"/>
                  </a:lnTo>
                  <a:lnTo>
                    <a:pt x="4659" y="673"/>
                  </a:lnTo>
                  <a:lnTo>
                    <a:pt x="4659" y="673"/>
                  </a:lnTo>
                  <a:lnTo>
                    <a:pt x="4659" y="673"/>
                  </a:lnTo>
                  <a:lnTo>
                    <a:pt x="4659" y="673"/>
                  </a:lnTo>
                  <a:lnTo>
                    <a:pt x="4659" y="673"/>
                  </a:lnTo>
                  <a:lnTo>
                    <a:pt x="4659" y="673"/>
                  </a:lnTo>
                  <a:lnTo>
                    <a:pt x="4659" y="673"/>
                  </a:lnTo>
                  <a:lnTo>
                    <a:pt x="4659" y="673"/>
                  </a:lnTo>
                  <a:lnTo>
                    <a:pt x="4659" y="673"/>
                  </a:lnTo>
                  <a:lnTo>
                    <a:pt x="4659" y="673"/>
                  </a:lnTo>
                  <a:lnTo>
                    <a:pt x="4659" y="673"/>
                  </a:lnTo>
                  <a:lnTo>
                    <a:pt x="4659" y="673"/>
                  </a:lnTo>
                  <a:lnTo>
                    <a:pt x="4659" y="673"/>
                  </a:lnTo>
                  <a:lnTo>
                    <a:pt x="4659" y="673"/>
                  </a:lnTo>
                  <a:lnTo>
                    <a:pt x="4659" y="673"/>
                  </a:lnTo>
                  <a:lnTo>
                    <a:pt x="4659" y="673"/>
                  </a:lnTo>
                  <a:lnTo>
                    <a:pt x="4659" y="673"/>
                  </a:lnTo>
                  <a:lnTo>
                    <a:pt x="4659" y="673"/>
                  </a:lnTo>
                  <a:lnTo>
                    <a:pt x="4659" y="673"/>
                  </a:lnTo>
                  <a:lnTo>
                    <a:pt x="4659" y="673"/>
                  </a:lnTo>
                  <a:lnTo>
                    <a:pt x="4659" y="673"/>
                  </a:lnTo>
                  <a:lnTo>
                    <a:pt x="4659" y="673"/>
                  </a:lnTo>
                  <a:lnTo>
                    <a:pt x="4659" y="673"/>
                  </a:lnTo>
                  <a:lnTo>
                    <a:pt x="4659" y="673"/>
                  </a:lnTo>
                  <a:lnTo>
                    <a:pt x="4659" y="673"/>
                  </a:lnTo>
                  <a:lnTo>
                    <a:pt x="4659" y="673"/>
                  </a:lnTo>
                  <a:lnTo>
                    <a:pt x="4659" y="625"/>
                  </a:lnTo>
                  <a:lnTo>
                    <a:pt x="4659" y="625"/>
                  </a:lnTo>
                  <a:lnTo>
                    <a:pt x="4659" y="625"/>
                  </a:lnTo>
                  <a:lnTo>
                    <a:pt x="4659" y="625"/>
                  </a:lnTo>
                  <a:lnTo>
                    <a:pt x="4659" y="625"/>
                  </a:lnTo>
                  <a:lnTo>
                    <a:pt x="4659" y="625"/>
                  </a:lnTo>
                  <a:lnTo>
                    <a:pt x="4659" y="625"/>
                  </a:lnTo>
                  <a:lnTo>
                    <a:pt x="4659" y="625"/>
                  </a:lnTo>
                  <a:lnTo>
                    <a:pt x="4659" y="625"/>
                  </a:lnTo>
                  <a:lnTo>
                    <a:pt x="4659" y="625"/>
                  </a:lnTo>
                  <a:lnTo>
                    <a:pt x="4659" y="625"/>
                  </a:lnTo>
                  <a:lnTo>
                    <a:pt x="4659" y="625"/>
                  </a:lnTo>
                  <a:lnTo>
                    <a:pt x="4659" y="625"/>
                  </a:lnTo>
                  <a:lnTo>
                    <a:pt x="4659" y="625"/>
                  </a:lnTo>
                  <a:lnTo>
                    <a:pt x="4659" y="625"/>
                  </a:lnTo>
                  <a:lnTo>
                    <a:pt x="4659" y="625"/>
                  </a:lnTo>
                  <a:lnTo>
                    <a:pt x="4611" y="289"/>
                  </a:lnTo>
                  <a:lnTo>
                    <a:pt x="4467" y="97"/>
                  </a:lnTo>
                  <a:lnTo>
                    <a:pt x="4467" y="97"/>
                  </a:lnTo>
                  <a:lnTo>
                    <a:pt x="4467" y="97"/>
                  </a:lnTo>
                  <a:lnTo>
                    <a:pt x="4467" y="97"/>
                  </a:lnTo>
                  <a:lnTo>
                    <a:pt x="4467" y="97"/>
                  </a:lnTo>
                  <a:lnTo>
                    <a:pt x="4467" y="97"/>
                  </a:lnTo>
                  <a:lnTo>
                    <a:pt x="4467" y="97"/>
                  </a:lnTo>
                  <a:lnTo>
                    <a:pt x="4467" y="97"/>
                  </a:lnTo>
                  <a:lnTo>
                    <a:pt x="4467" y="97"/>
                  </a:lnTo>
                  <a:lnTo>
                    <a:pt x="4467" y="97"/>
                  </a:lnTo>
                  <a:lnTo>
                    <a:pt x="4467" y="97"/>
                  </a:lnTo>
                  <a:lnTo>
                    <a:pt x="4467" y="97"/>
                  </a:lnTo>
                  <a:lnTo>
                    <a:pt x="4467" y="97"/>
                  </a:lnTo>
                  <a:lnTo>
                    <a:pt x="4467" y="97"/>
                  </a:lnTo>
                  <a:lnTo>
                    <a:pt x="4467" y="97"/>
                  </a:lnTo>
                  <a:lnTo>
                    <a:pt x="4467" y="97"/>
                  </a:lnTo>
                  <a:lnTo>
                    <a:pt x="4467" y="97"/>
                  </a:lnTo>
                  <a:lnTo>
                    <a:pt x="4467" y="97"/>
                  </a:lnTo>
                  <a:lnTo>
                    <a:pt x="4467" y="49"/>
                  </a:lnTo>
                  <a:lnTo>
                    <a:pt x="4467" y="49"/>
                  </a:lnTo>
                  <a:lnTo>
                    <a:pt x="4371" y="49"/>
                  </a:lnTo>
                  <a:lnTo>
                    <a:pt x="4323" y="1"/>
                  </a:lnTo>
                </a:path>
              </a:pathLst>
            </a:custGeom>
            <a:no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061" name="Google Shape;5061;p76"/>
            <p:cNvSpPr/>
            <p:nvPr/>
          </p:nvSpPr>
          <p:spPr>
            <a:xfrm>
              <a:off x="538275" y="3574250"/>
              <a:ext cx="359000" cy="290575"/>
            </a:xfrm>
            <a:custGeom>
              <a:avLst/>
              <a:gdLst/>
              <a:ahLst/>
              <a:cxnLst/>
              <a:rect l="l" t="t" r="r" b="b"/>
              <a:pathLst>
                <a:path w="14360" h="11623" extrusionOk="0">
                  <a:moveTo>
                    <a:pt x="9509" y="1"/>
                  </a:moveTo>
                  <a:lnTo>
                    <a:pt x="9701" y="1153"/>
                  </a:lnTo>
                  <a:lnTo>
                    <a:pt x="9845" y="2210"/>
                  </a:lnTo>
                  <a:lnTo>
                    <a:pt x="9942" y="3170"/>
                  </a:lnTo>
                  <a:lnTo>
                    <a:pt x="9942" y="4035"/>
                  </a:lnTo>
                  <a:lnTo>
                    <a:pt x="9893" y="4803"/>
                  </a:lnTo>
                  <a:lnTo>
                    <a:pt x="9797" y="5523"/>
                  </a:lnTo>
                  <a:lnTo>
                    <a:pt x="9653" y="6148"/>
                  </a:lnTo>
                  <a:lnTo>
                    <a:pt x="9461" y="6676"/>
                  </a:lnTo>
                  <a:lnTo>
                    <a:pt x="9221" y="7156"/>
                  </a:lnTo>
                  <a:lnTo>
                    <a:pt x="8981" y="7589"/>
                  </a:lnTo>
                  <a:lnTo>
                    <a:pt x="8645" y="7973"/>
                  </a:lnTo>
                  <a:lnTo>
                    <a:pt x="8309" y="8261"/>
                  </a:lnTo>
                  <a:lnTo>
                    <a:pt x="7972" y="8501"/>
                  </a:lnTo>
                  <a:lnTo>
                    <a:pt x="7588" y="8741"/>
                  </a:lnTo>
                  <a:lnTo>
                    <a:pt x="7204" y="8885"/>
                  </a:lnTo>
                  <a:lnTo>
                    <a:pt x="6772" y="8981"/>
                  </a:lnTo>
                  <a:lnTo>
                    <a:pt x="6340" y="9077"/>
                  </a:lnTo>
                  <a:lnTo>
                    <a:pt x="5907" y="9125"/>
                  </a:lnTo>
                  <a:lnTo>
                    <a:pt x="5091" y="9125"/>
                  </a:lnTo>
                  <a:lnTo>
                    <a:pt x="4275" y="9029"/>
                  </a:lnTo>
                  <a:lnTo>
                    <a:pt x="3554" y="8933"/>
                  </a:lnTo>
                  <a:lnTo>
                    <a:pt x="2930" y="8741"/>
                  </a:lnTo>
                  <a:lnTo>
                    <a:pt x="2450" y="8597"/>
                  </a:lnTo>
                  <a:lnTo>
                    <a:pt x="2017" y="8453"/>
                  </a:lnTo>
                  <a:lnTo>
                    <a:pt x="961" y="9894"/>
                  </a:lnTo>
                  <a:lnTo>
                    <a:pt x="288" y="10950"/>
                  </a:lnTo>
                  <a:lnTo>
                    <a:pt x="48" y="11334"/>
                  </a:lnTo>
                  <a:lnTo>
                    <a:pt x="0" y="11479"/>
                  </a:lnTo>
                  <a:lnTo>
                    <a:pt x="0" y="11575"/>
                  </a:lnTo>
                  <a:lnTo>
                    <a:pt x="48" y="11623"/>
                  </a:lnTo>
                  <a:lnTo>
                    <a:pt x="96" y="11623"/>
                  </a:lnTo>
                  <a:lnTo>
                    <a:pt x="336" y="11575"/>
                  </a:lnTo>
                  <a:lnTo>
                    <a:pt x="625" y="11431"/>
                  </a:lnTo>
                  <a:lnTo>
                    <a:pt x="961" y="11238"/>
                  </a:lnTo>
                  <a:lnTo>
                    <a:pt x="1633" y="10854"/>
                  </a:lnTo>
                  <a:lnTo>
                    <a:pt x="1921" y="10710"/>
                  </a:lnTo>
                  <a:lnTo>
                    <a:pt x="3266" y="11094"/>
                  </a:lnTo>
                  <a:lnTo>
                    <a:pt x="4467" y="11383"/>
                  </a:lnTo>
                  <a:lnTo>
                    <a:pt x="5619" y="11527"/>
                  </a:lnTo>
                  <a:lnTo>
                    <a:pt x="6676" y="11623"/>
                  </a:lnTo>
                  <a:lnTo>
                    <a:pt x="7684" y="11623"/>
                  </a:lnTo>
                  <a:lnTo>
                    <a:pt x="8549" y="11479"/>
                  </a:lnTo>
                  <a:lnTo>
                    <a:pt x="9365" y="11334"/>
                  </a:lnTo>
                  <a:lnTo>
                    <a:pt x="10086" y="11094"/>
                  </a:lnTo>
                  <a:lnTo>
                    <a:pt x="10758" y="10758"/>
                  </a:lnTo>
                  <a:lnTo>
                    <a:pt x="11334" y="10374"/>
                  </a:lnTo>
                  <a:lnTo>
                    <a:pt x="11863" y="9942"/>
                  </a:lnTo>
                  <a:lnTo>
                    <a:pt x="12343" y="9462"/>
                  </a:lnTo>
                  <a:lnTo>
                    <a:pt x="12727" y="8981"/>
                  </a:lnTo>
                  <a:lnTo>
                    <a:pt x="13063" y="8405"/>
                  </a:lnTo>
                  <a:lnTo>
                    <a:pt x="13351" y="7829"/>
                  </a:lnTo>
                  <a:lnTo>
                    <a:pt x="13639" y="7252"/>
                  </a:lnTo>
                  <a:lnTo>
                    <a:pt x="13832" y="6628"/>
                  </a:lnTo>
                  <a:lnTo>
                    <a:pt x="14024" y="6004"/>
                  </a:lnTo>
                  <a:lnTo>
                    <a:pt x="14120" y="5379"/>
                  </a:lnTo>
                  <a:lnTo>
                    <a:pt x="14216" y="4803"/>
                  </a:lnTo>
                  <a:lnTo>
                    <a:pt x="14360" y="3602"/>
                  </a:lnTo>
                  <a:lnTo>
                    <a:pt x="14360" y="2498"/>
                  </a:lnTo>
                  <a:lnTo>
                    <a:pt x="14360" y="1585"/>
                  </a:lnTo>
                  <a:lnTo>
                    <a:pt x="14312" y="865"/>
                  </a:lnTo>
                  <a:lnTo>
                    <a:pt x="14216" y="193"/>
                  </a:lnTo>
                  <a:lnTo>
                    <a:pt x="9509" y="1"/>
                  </a:lnTo>
                  <a:close/>
                </a:path>
              </a:pathLst>
            </a:custGeom>
            <a:solidFill>
              <a:srgbClr val="FDC59D"/>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062" name="Google Shape;5062;p76"/>
            <p:cNvSpPr/>
            <p:nvPr/>
          </p:nvSpPr>
          <p:spPr>
            <a:xfrm>
              <a:off x="538275" y="3574250"/>
              <a:ext cx="359000" cy="290575"/>
            </a:xfrm>
            <a:custGeom>
              <a:avLst/>
              <a:gdLst/>
              <a:ahLst/>
              <a:cxnLst/>
              <a:rect l="l" t="t" r="r" b="b"/>
              <a:pathLst>
                <a:path w="14360" h="11623" fill="none" extrusionOk="0">
                  <a:moveTo>
                    <a:pt x="14216" y="193"/>
                  </a:moveTo>
                  <a:lnTo>
                    <a:pt x="14216" y="193"/>
                  </a:lnTo>
                  <a:lnTo>
                    <a:pt x="14312" y="865"/>
                  </a:lnTo>
                  <a:lnTo>
                    <a:pt x="14360" y="1585"/>
                  </a:lnTo>
                  <a:lnTo>
                    <a:pt x="14360" y="2498"/>
                  </a:lnTo>
                  <a:lnTo>
                    <a:pt x="14360" y="3602"/>
                  </a:lnTo>
                  <a:lnTo>
                    <a:pt x="14216" y="4803"/>
                  </a:lnTo>
                  <a:lnTo>
                    <a:pt x="14120" y="5379"/>
                  </a:lnTo>
                  <a:lnTo>
                    <a:pt x="14024" y="6004"/>
                  </a:lnTo>
                  <a:lnTo>
                    <a:pt x="13832" y="6628"/>
                  </a:lnTo>
                  <a:lnTo>
                    <a:pt x="13639" y="7252"/>
                  </a:lnTo>
                  <a:lnTo>
                    <a:pt x="13351" y="7829"/>
                  </a:lnTo>
                  <a:lnTo>
                    <a:pt x="13063" y="8405"/>
                  </a:lnTo>
                  <a:lnTo>
                    <a:pt x="12727" y="8981"/>
                  </a:lnTo>
                  <a:lnTo>
                    <a:pt x="12343" y="9462"/>
                  </a:lnTo>
                  <a:lnTo>
                    <a:pt x="11863" y="9942"/>
                  </a:lnTo>
                  <a:lnTo>
                    <a:pt x="11334" y="10374"/>
                  </a:lnTo>
                  <a:lnTo>
                    <a:pt x="10758" y="10758"/>
                  </a:lnTo>
                  <a:lnTo>
                    <a:pt x="10086" y="11094"/>
                  </a:lnTo>
                  <a:lnTo>
                    <a:pt x="9365" y="11334"/>
                  </a:lnTo>
                  <a:lnTo>
                    <a:pt x="8549" y="11479"/>
                  </a:lnTo>
                  <a:lnTo>
                    <a:pt x="7684" y="11623"/>
                  </a:lnTo>
                  <a:lnTo>
                    <a:pt x="6676" y="11623"/>
                  </a:lnTo>
                  <a:lnTo>
                    <a:pt x="5619" y="11527"/>
                  </a:lnTo>
                  <a:lnTo>
                    <a:pt x="4467" y="11383"/>
                  </a:lnTo>
                  <a:lnTo>
                    <a:pt x="3266" y="11094"/>
                  </a:lnTo>
                  <a:lnTo>
                    <a:pt x="1921" y="10710"/>
                  </a:lnTo>
                  <a:lnTo>
                    <a:pt x="1921" y="10710"/>
                  </a:lnTo>
                  <a:lnTo>
                    <a:pt x="1633" y="10854"/>
                  </a:lnTo>
                  <a:lnTo>
                    <a:pt x="961" y="11238"/>
                  </a:lnTo>
                  <a:lnTo>
                    <a:pt x="625" y="11431"/>
                  </a:lnTo>
                  <a:lnTo>
                    <a:pt x="336" y="11575"/>
                  </a:lnTo>
                  <a:lnTo>
                    <a:pt x="96" y="11623"/>
                  </a:lnTo>
                  <a:lnTo>
                    <a:pt x="48" y="11623"/>
                  </a:lnTo>
                  <a:lnTo>
                    <a:pt x="0" y="11575"/>
                  </a:lnTo>
                  <a:lnTo>
                    <a:pt x="0" y="11575"/>
                  </a:lnTo>
                  <a:lnTo>
                    <a:pt x="0" y="11479"/>
                  </a:lnTo>
                  <a:lnTo>
                    <a:pt x="48" y="11334"/>
                  </a:lnTo>
                  <a:lnTo>
                    <a:pt x="288" y="10950"/>
                  </a:lnTo>
                  <a:lnTo>
                    <a:pt x="961" y="9894"/>
                  </a:lnTo>
                  <a:lnTo>
                    <a:pt x="2017" y="8453"/>
                  </a:lnTo>
                  <a:lnTo>
                    <a:pt x="2017" y="8453"/>
                  </a:lnTo>
                  <a:lnTo>
                    <a:pt x="2450" y="8597"/>
                  </a:lnTo>
                  <a:lnTo>
                    <a:pt x="2930" y="8741"/>
                  </a:lnTo>
                  <a:lnTo>
                    <a:pt x="3554" y="8933"/>
                  </a:lnTo>
                  <a:lnTo>
                    <a:pt x="4275" y="9029"/>
                  </a:lnTo>
                  <a:lnTo>
                    <a:pt x="5091" y="9125"/>
                  </a:lnTo>
                  <a:lnTo>
                    <a:pt x="5907" y="9125"/>
                  </a:lnTo>
                  <a:lnTo>
                    <a:pt x="6340" y="9077"/>
                  </a:lnTo>
                  <a:lnTo>
                    <a:pt x="6772" y="8981"/>
                  </a:lnTo>
                  <a:lnTo>
                    <a:pt x="7204" y="8885"/>
                  </a:lnTo>
                  <a:lnTo>
                    <a:pt x="7588" y="8741"/>
                  </a:lnTo>
                  <a:lnTo>
                    <a:pt x="7972" y="8501"/>
                  </a:lnTo>
                  <a:lnTo>
                    <a:pt x="8309" y="8261"/>
                  </a:lnTo>
                  <a:lnTo>
                    <a:pt x="8645" y="7973"/>
                  </a:lnTo>
                  <a:lnTo>
                    <a:pt x="8981" y="7589"/>
                  </a:lnTo>
                  <a:lnTo>
                    <a:pt x="9221" y="7156"/>
                  </a:lnTo>
                  <a:lnTo>
                    <a:pt x="9461" y="6676"/>
                  </a:lnTo>
                  <a:lnTo>
                    <a:pt x="9653" y="6148"/>
                  </a:lnTo>
                  <a:lnTo>
                    <a:pt x="9797" y="5523"/>
                  </a:lnTo>
                  <a:lnTo>
                    <a:pt x="9893" y="4803"/>
                  </a:lnTo>
                  <a:lnTo>
                    <a:pt x="9942" y="4035"/>
                  </a:lnTo>
                  <a:lnTo>
                    <a:pt x="9942" y="3170"/>
                  </a:lnTo>
                  <a:lnTo>
                    <a:pt x="9845" y="2210"/>
                  </a:lnTo>
                  <a:lnTo>
                    <a:pt x="9701" y="1153"/>
                  </a:lnTo>
                  <a:lnTo>
                    <a:pt x="9509" y="1"/>
                  </a:lnTo>
                  <a:lnTo>
                    <a:pt x="14216" y="193"/>
                  </a:lnTo>
                </a:path>
              </a:pathLst>
            </a:custGeom>
            <a:no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063" name="Google Shape;5063;p76"/>
            <p:cNvSpPr/>
            <p:nvPr/>
          </p:nvSpPr>
          <p:spPr>
            <a:xfrm>
              <a:off x="751975" y="3729125"/>
              <a:ext cx="27650" cy="46850"/>
            </a:xfrm>
            <a:custGeom>
              <a:avLst/>
              <a:gdLst/>
              <a:ahLst/>
              <a:cxnLst/>
              <a:rect l="l" t="t" r="r" b="b"/>
              <a:pathLst>
                <a:path w="1106" h="1874" extrusionOk="0">
                  <a:moveTo>
                    <a:pt x="1057" y="1"/>
                  </a:moveTo>
                  <a:lnTo>
                    <a:pt x="987" y="315"/>
                  </a:lnTo>
                  <a:lnTo>
                    <a:pt x="987" y="315"/>
                  </a:lnTo>
                  <a:lnTo>
                    <a:pt x="1105" y="1"/>
                  </a:lnTo>
                  <a:close/>
                  <a:moveTo>
                    <a:pt x="987" y="315"/>
                  </a:moveTo>
                  <a:lnTo>
                    <a:pt x="961" y="385"/>
                  </a:lnTo>
                  <a:lnTo>
                    <a:pt x="879" y="577"/>
                  </a:lnTo>
                  <a:lnTo>
                    <a:pt x="879" y="577"/>
                  </a:lnTo>
                  <a:lnTo>
                    <a:pt x="961" y="433"/>
                  </a:lnTo>
                  <a:lnTo>
                    <a:pt x="987" y="315"/>
                  </a:lnTo>
                  <a:close/>
                  <a:moveTo>
                    <a:pt x="879" y="577"/>
                  </a:moveTo>
                  <a:lnTo>
                    <a:pt x="769" y="769"/>
                  </a:lnTo>
                  <a:lnTo>
                    <a:pt x="707" y="913"/>
                  </a:lnTo>
                  <a:lnTo>
                    <a:pt x="817" y="721"/>
                  </a:lnTo>
                  <a:lnTo>
                    <a:pt x="879" y="577"/>
                  </a:lnTo>
                  <a:close/>
                  <a:moveTo>
                    <a:pt x="707" y="913"/>
                  </a:moveTo>
                  <a:lnTo>
                    <a:pt x="625" y="1057"/>
                  </a:lnTo>
                  <a:lnTo>
                    <a:pt x="433" y="1345"/>
                  </a:lnTo>
                  <a:lnTo>
                    <a:pt x="337" y="1490"/>
                  </a:lnTo>
                  <a:lnTo>
                    <a:pt x="337" y="1490"/>
                  </a:lnTo>
                  <a:lnTo>
                    <a:pt x="433" y="1394"/>
                  </a:lnTo>
                  <a:lnTo>
                    <a:pt x="625" y="1105"/>
                  </a:lnTo>
                  <a:lnTo>
                    <a:pt x="707" y="913"/>
                  </a:lnTo>
                  <a:close/>
                  <a:moveTo>
                    <a:pt x="337" y="1490"/>
                  </a:moveTo>
                  <a:lnTo>
                    <a:pt x="193" y="1634"/>
                  </a:lnTo>
                  <a:lnTo>
                    <a:pt x="1" y="1874"/>
                  </a:lnTo>
                  <a:lnTo>
                    <a:pt x="1" y="1874"/>
                  </a:lnTo>
                  <a:lnTo>
                    <a:pt x="241" y="1634"/>
                  </a:lnTo>
                  <a:lnTo>
                    <a:pt x="337" y="1490"/>
                  </a:lnTo>
                  <a:close/>
                </a:path>
              </a:pathLst>
            </a:custGeom>
            <a:solidFill>
              <a:srgbClr val="F96868"/>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064" name="Google Shape;5064;p76"/>
            <p:cNvSpPr/>
            <p:nvPr/>
          </p:nvSpPr>
          <p:spPr>
            <a:xfrm>
              <a:off x="739975" y="3729125"/>
              <a:ext cx="39650" cy="56450"/>
            </a:xfrm>
            <a:custGeom>
              <a:avLst/>
              <a:gdLst/>
              <a:ahLst/>
              <a:cxnLst/>
              <a:rect l="l" t="t" r="r" b="b"/>
              <a:pathLst>
                <a:path w="1586" h="2258" fill="none" extrusionOk="0">
                  <a:moveTo>
                    <a:pt x="1585" y="1"/>
                  </a:moveTo>
                  <a:lnTo>
                    <a:pt x="1585" y="1"/>
                  </a:lnTo>
                  <a:lnTo>
                    <a:pt x="1585" y="1"/>
                  </a:lnTo>
                  <a:lnTo>
                    <a:pt x="1537" y="1"/>
                  </a:lnTo>
                  <a:lnTo>
                    <a:pt x="1537" y="1"/>
                  </a:lnTo>
                  <a:lnTo>
                    <a:pt x="1537" y="1"/>
                  </a:lnTo>
                  <a:lnTo>
                    <a:pt x="1537" y="1"/>
                  </a:lnTo>
                  <a:lnTo>
                    <a:pt x="1537" y="1"/>
                  </a:lnTo>
                  <a:lnTo>
                    <a:pt x="1537" y="1"/>
                  </a:lnTo>
                  <a:lnTo>
                    <a:pt x="1537" y="1"/>
                  </a:lnTo>
                  <a:lnTo>
                    <a:pt x="1537" y="1"/>
                  </a:lnTo>
                  <a:lnTo>
                    <a:pt x="1537" y="1"/>
                  </a:lnTo>
                  <a:lnTo>
                    <a:pt x="1537" y="1"/>
                  </a:lnTo>
                  <a:lnTo>
                    <a:pt x="1537" y="1"/>
                  </a:lnTo>
                  <a:lnTo>
                    <a:pt x="1537" y="1"/>
                  </a:lnTo>
                  <a:lnTo>
                    <a:pt x="1441" y="433"/>
                  </a:lnTo>
                  <a:lnTo>
                    <a:pt x="1249" y="769"/>
                  </a:lnTo>
                  <a:lnTo>
                    <a:pt x="1105" y="1105"/>
                  </a:lnTo>
                  <a:lnTo>
                    <a:pt x="913" y="1394"/>
                  </a:lnTo>
                  <a:lnTo>
                    <a:pt x="673" y="1634"/>
                  </a:lnTo>
                  <a:lnTo>
                    <a:pt x="481" y="1874"/>
                  </a:lnTo>
                  <a:lnTo>
                    <a:pt x="1" y="2258"/>
                  </a:lnTo>
                  <a:lnTo>
                    <a:pt x="1" y="2258"/>
                  </a:lnTo>
                  <a:lnTo>
                    <a:pt x="481" y="1874"/>
                  </a:lnTo>
                  <a:lnTo>
                    <a:pt x="721" y="1634"/>
                  </a:lnTo>
                  <a:lnTo>
                    <a:pt x="913" y="1345"/>
                  </a:lnTo>
                  <a:lnTo>
                    <a:pt x="1105" y="1057"/>
                  </a:lnTo>
                  <a:lnTo>
                    <a:pt x="1297" y="721"/>
                  </a:lnTo>
                  <a:lnTo>
                    <a:pt x="1441" y="385"/>
                  </a:lnTo>
                  <a:lnTo>
                    <a:pt x="1585" y="1"/>
                  </a:lnTo>
                  <a:lnTo>
                    <a:pt x="1585" y="1"/>
                  </a:lnTo>
                  <a:lnTo>
                    <a:pt x="1585" y="1"/>
                  </a:lnTo>
                  <a:lnTo>
                    <a:pt x="1585" y="1"/>
                  </a:lnTo>
                  <a:lnTo>
                    <a:pt x="1585" y="1"/>
                  </a:lnTo>
                </a:path>
              </a:pathLst>
            </a:custGeom>
            <a:no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065" name="Google Shape;5065;p76"/>
            <p:cNvSpPr/>
            <p:nvPr/>
          </p:nvSpPr>
          <p:spPr>
            <a:xfrm>
              <a:off x="739975" y="3729125"/>
              <a:ext cx="141700" cy="60075"/>
            </a:xfrm>
            <a:custGeom>
              <a:avLst/>
              <a:gdLst/>
              <a:ahLst/>
              <a:cxnLst/>
              <a:rect l="l" t="t" r="r" b="b"/>
              <a:pathLst>
                <a:path w="5668" h="2403" extrusionOk="0">
                  <a:moveTo>
                    <a:pt x="1585" y="1"/>
                  </a:moveTo>
                  <a:lnTo>
                    <a:pt x="1441" y="385"/>
                  </a:lnTo>
                  <a:lnTo>
                    <a:pt x="1297" y="721"/>
                  </a:lnTo>
                  <a:lnTo>
                    <a:pt x="1105" y="1057"/>
                  </a:lnTo>
                  <a:lnTo>
                    <a:pt x="913" y="1345"/>
                  </a:lnTo>
                  <a:lnTo>
                    <a:pt x="721" y="1634"/>
                  </a:lnTo>
                  <a:lnTo>
                    <a:pt x="481" y="1874"/>
                  </a:lnTo>
                  <a:lnTo>
                    <a:pt x="1" y="2258"/>
                  </a:lnTo>
                  <a:lnTo>
                    <a:pt x="1393" y="2354"/>
                  </a:lnTo>
                  <a:lnTo>
                    <a:pt x="3074" y="2402"/>
                  </a:lnTo>
                  <a:lnTo>
                    <a:pt x="3987" y="2402"/>
                  </a:lnTo>
                  <a:lnTo>
                    <a:pt x="4947" y="2354"/>
                  </a:lnTo>
                  <a:lnTo>
                    <a:pt x="5331" y="1586"/>
                  </a:lnTo>
                  <a:lnTo>
                    <a:pt x="5668" y="769"/>
                  </a:lnTo>
                  <a:lnTo>
                    <a:pt x="4851" y="673"/>
                  </a:lnTo>
                  <a:lnTo>
                    <a:pt x="4035" y="529"/>
                  </a:lnTo>
                  <a:lnTo>
                    <a:pt x="2546" y="193"/>
                  </a:lnTo>
                  <a:lnTo>
                    <a:pt x="2498" y="193"/>
                  </a:lnTo>
                  <a:lnTo>
                    <a:pt x="2402" y="145"/>
                  </a:lnTo>
                  <a:lnTo>
                    <a:pt x="1633" y="1"/>
                  </a:lnTo>
                  <a:close/>
                </a:path>
              </a:pathLst>
            </a:custGeom>
            <a:solidFill>
              <a:srgbClr val="FEA68C"/>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066" name="Google Shape;5066;p76"/>
            <p:cNvSpPr/>
            <p:nvPr/>
          </p:nvSpPr>
          <p:spPr>
            <a:xfrm>
              <a:off x="739975" y="3729125"/>
              <a:ext cx="141700" cy="60075"/>
            </a:xfrm>
            <a:custGeom>
              <a:avLst/>
              <a:gdLst/>
              <a:ahLst/>
              <a:cxnLst/>
              <a:rect l="l" t="t" r="r" b="b"/>
              <a:pathLst>
                <a:path w="5668" h="2403" fill="none" extrusionOk="0">
                  <a:moveTo>
                    <a:pt x="1585" y="1"/>
                  </a:moveTo>
                  <a:lnTo>
                    <a:pt x="1585" y="1"/>
                  </a:lnTo>
                  <a:lnTo>
                    <a:pt x="1441" y="385"/>
                  </a:lnTo>
                  <a:lnTo>
                    <a:pt x="1297" y="721"/>
                  </a:lnTo>
                  <a:lnTo>
                    <a:pt x="1105" y="1057"/>
                  </a:lnTo>
                  <a:lnTo>
                    <a:pt x="913" y="1345"/>
                  </a:lnTo>
                  <a:lnTo>
                    <a:pt x="721" y="1634"/>
                  </a:lnTo>
                  <a:lnTo>
                    <a:pt x="481" y="1874"/>
                  </a:lnTo>
                  <a:lnTo>
                    <a:pt x="1" y="2258"/>
                  </a:lnTo>
                  <a:lnTo>
                    <a:pt x="1" y="2258"/>
                  </a:lnTo>
                  <a:lnTo>
                    <a:pt x="1" y="2258"/>
                  </a:lnTo>
                  <a:lnTo>
                    <a:pt x="1" y="2258"/>
                  </a:lnTo>
                  <a:lnTo>
                    <a:pt x="1393" y="2354"/>
                  </a:lnTo>
                  <a:lnTo>
                    <a:pt x="3074" y="2402"/>
                  </a:lnTo>
                  <a:lnTo>
                    <a:pt x="3074" y="2402"/>
                  </a:lnTo>
                  <a:lnTo>
                    <a:pt x="3987" y="2402"/>
                  </a:lnTo>
                  <a:lnTo>
                    <a:pt x="4947" y="2354"/>
                  </a:lnTo>
                  <a:lnTo>
                    <a:pt x="4947" y="2354"/>
                  </a:lnTo>
                  <a:lnTo>
                    <a:pt x="5331" y="1586"/>
                  </a:lnTo>
                  <a:lnTo>
                    <a:pt x="5668" y="769"/>
                  </a:lnTo>
                  <a:lnTo>
                    <a:pt x="5668" y="769"/>
                  </a:lnTo>
                  <a:lnTo>
                    <a:pt x="4851" y="673"/>
                  </a:lnTo>
                  <a:lnTo>
                    <a:pt x="4035" y="529"/>
                  </a:lnTo>
                  <a:lnTo>
                    <a:pt x="2546" y="193"/>
                  </a:lnTo>
                  <a:lnTo>
                    <a:pt x="2546" y="193"/>
                  </a:lnTo>
                  <a:lnTo>
                    <a:pt x="2546" y="193"/>
                  </a:lnTo>
                  <a:lnTo>
                    <a:pt x="2546" y="193"/>
                  </a:lnTo>
                  <a:lnTo>
                    <a:pt x="2546" y="193"/>
                  </a:lnTo>
                  <a:lnTo>
                    <a:pt x="2498" y="193"/>
                  </a:lnTo>
                  <a:lnTo>
                    <a:pt x="2498" y="193"/>
                  </a:lnTo>
                  <a:lnTo>
                    <a:pt x="2402" y="145"/>
                  </a:lnTo>
                  <a:lnTo>
                    <a:pt x="2402" y="145"/>
                  </a:lnTo>
                  <a:lnTo>
                    <a:pt x="2402" y="145"/>
                  </a:lnTo>
                  <a:lnTo>
                    <a:pt x="2402" y="145"/>
                  </a:lnTo>
                  <a:lnTo>
                    <a:pt x="1633" y="1"/>
                  </a:lnTo>
                  <a:lnTo>
                    <a:pt x="1633" y="1"/>
                  </a:lnTo>
                  <a:lnTo>
                    <a:pt x="1681" y="1"/>
                  </a:lnTo>
                  <a:lnTo>
                    <a:pt x="1681" y="1"/>
                  </a:lnTo>
                  <a:lnTo>
                    <a:pt x="1585" y="1"/>
                  </a:lnTo>
                </a:path>
              </a:pathLst>
            </a:custGeom>
            <a:no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067" name="Google Shape;5067;p76"/>
            <p:cNvSpPr/>
            <p:nvPr/>
          </p:nvSpPr>
          <p:spPr>
            <a:xfrm>
              <a:off x="514250" y="3771150"/>
              <a:ext cx="90075" cy="129700"/>
            </a:xfrm>
            <a:custGeom>
              <a:avLst/>
              <a:gdLst/>
              <a:ahLst/>
              <a:cxnLst/>
              <a:rect l="l" t="t" r="r" b="b"/>
              <a:pathLst>
                <a:path w="3603" h="5188" extrusionOk="0">
                  <a:moveTo>
                    <a:pt x="2450" y="1"/>
                  </a:moveTo>
                  <a:lnTo>
                    <a:pt x="2258" y="241"/>
                  </a:lnTo>
                  <a:lnTo>
                    <a:pt x="1922" y="769"/>
                  </a:lnTo>
                  <a:lnTo>
                    <a:pt x="1490" y="1537"/>
                  </a:lnTo>
                  <a:lnTo>
                    <a:pt x="961" y="2450"/>
                  </a:lnTo>
                  <a:lnTo>
                    <a:pt x="529" y="3314"/>
                  </a:lnTo>
                  <a:lnTo>
                    <a:pt x="193" y="4131"/>
                  </a:lnTo>
                  <a:lnTo>
                    <a:pt x="49" y="4467"/>
                  </a:lnTo>
                  <a:lnTo>
                    <a:pt x="1" y="4755"/>
                  </a:lnTo>
                  <a:lnTo>
                    <a:pt x="1" y="4995"/>
                  </a:lnTo>
                  <a:lnTo>
                    <a:pt x="49" y="5139"/>
                  </a:lnTo>
                  <a:lnTo>
                    <a:pt x="145" y="5187"/>
                  </a:lnTo>
                  <a:lnTo>
                    <a:pt x="577" y="5187"/>
                  </a:lnTo>
                  <a:lnTo>
                    <a:pt x="913" y="5043"/>
                  </a:lnTo>
                  <a:lnTo>
                    <a:pt x="1249" y="4899"/>
                  </a:lnTo>
                  <a:lnTo>
                    <a:pt x="1874" y="4563"/>
                  </a:lnTo>
                  <a:lnTo>
                    <a:pt x="2114" y="4371"/>
                  </a:lnTo>
                  <a:lnTo>
                    <a:pt x="2306" y="4371"/>
                  </a:lnTo>
                  <a:lnTo>
                    <a:pt x="2738" y="4275"/>
                  </a:lnTo>
                  <a:lnTo>
                    <a:pt x="2978" y="4227"/>
                  </a:lnTo>
                  <a:lnTo>
                    <a:pt x="3170" y="4131"/>
                  </a:lnTo>
                  <a:lnTo>
                    <a:pt x="3315" y="4035"/>
                  </a:lnTo>
                  <a:lnTo>
                    <a:pt x="3411" y="3891"/>
                  </a:lnTo>
                  <a:lnTo>
                    <a:pt x="3363" y="3555"/>
                  </a:lnTo>
                  <a:lnTo>
                    <a:pt x="3315" y="3218"/>
                  </a:lnTo>
                  <a:lnTo>
                    <a:pt x="3218" y="3074"/>
                  </a:lnTo>
                  <a:lnTo>
                    <a:pt x="3122" y="2978"/>
                  </a:lnTo>
                  <a:lnTo>
                    <a:pt x="3026" y="2882"/>
                  </a:lnTo>
                  <a:lnTo>
                    <a:pt x="2882" y="2834"/>
                  </a:lnTo>
                  <a:lnTo>
                    <a:pt x="2738" y="2882"/>
                  </a:lnTo>
                  <a:lnTo>
                    <a:pt x="2546" y="2930"/>
                  </a:lnTo>
                  <a:lnTo>
                    <a:pt x="2258" y="3074"/>
                  </a:lnTo>
                  <a:lnTo>
                    <a:pt x="1970" y="3362"/>
                  </a:lnTo>
                  <a:lnTo>
                    <a:pt x="2834" y="2018"/>
                  </a:lnTo>
                  <a:lnTo>
                    <a:pt x="3411" y="1057"/>
                  </a:lnTo>
                  <a:lnTo>
                    <a:pt x="3555" y="721"/>
                  </a:lnTo>
                  <a:lnTo>
                    <a:pt x="3603" y="625"/>
                  </a:lnTo>
                  <a:lnTo>
                    <a:pt x="3603" y="577"/>
                  </a:lnTo>
                  <a:lnTo>
                    <a:pt x="3363" y="433"/>
                  </a:lnTo>
                  <a:lnTo>
                    <a:pt x="3026" y="193"/>
                  </a:lnTo>
                  <a:lnTo>
                    <a:pt x="2690" y="49"/>
                  </a:lnTo>
                  <a:lnTo>
                    <a:pt x="2546" y="1"/>
                  </a:lnTo>
                  <a:close/>
                </a:path>
              </a:pathLst>
            </a:custGeom>
            <a:solidFill>
              <a:srgbClr val="FDFDFD"/>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068" name="Google Shape;5068;p76"/>
            <p:cNvSpPr/>
            <p:nvPr/>
          </p:nvSpPr>
          <p:spPr>
            <a:xfrm>
              <a:off x="514250" y="3771150"/>
              <a:ext cx="90075" cy="129700"/>
            </a:xfrm>
            <a:custGeom>
              <a:avLst/>
              <a:gdLst/>
              <a:ahLst/>
              <a:cxnLst/>
              <a:rect l="l" t="t" r="r" b="b"/>
              <a:pathLst>
                <a:path w="3603" h="5188" fill="none" extrusionOk="0">
                  <a:moveTo>
                    <a:pt x="3411" y="3891"/>
                  </a:moveTo>
                  <a:lnTo>
                    <a:pt x="3411" y="3891"/>
                  </a:lnTo>
                  <a:lnTo>
                    <a:pt x="3363" y="3555"/>
                  </a:lnTo>
                  <a:lnTo>
                    <a:pt x="3315" y="3218"/>
                  </a:lnTo>
                  <a:lnTo>
                    <a:pt x="3218" y="3074"/>
                  </a:lnTo>
                  <a:lnTo>
                    <a:pt x="3122" y="2978"/>
                  </a:lnTo>
                  <a:lnTo>
                    <a:pt x="3026" y="2882"/>
                  </a:lnTo>
                  <a:lnTo>
                    <a:pt x="2882" y="2834"/>
                  </a:lnTo>
                  <a:lnTo>
                    <a:pt x="2882" y="2834"/>
                  </a:lnTo>
                  <a:lnTo>
                    <a:pt x="2738" y="2882"/>
                  </a:lnTo>
                  <a:lnTo>
                    <a:pt x="2546" y="2930"/>
                  </a:lnTo>
                  <a:lnTo>
                    <a:pt x="2258" y="3074"/>
                  </a:lnTo>
                  <a:lnTo>
                    <a:pt x="1970" y="3362"/>
                  </a:lnTo>
                  <a:lnTo>
                    <a:pt x="1970" y="3362"/>
                  </a:lnTo>
                  <a:lnTo>
                    <a:pt x="2834" y="2018"/>
                  </a:lnTo>
                  <a:lnTo>
                    <a:pt x="3411" y="1057"/>
                  </a:lnTo>
                  <a:lnTo>
                    <a:pt x="3555" y="721"/>
                  </a:lnTo>
                  <a:lnTo>
                    <a:pt x="3603" y="625"/>
                  </a:lnTo>
                  <a:lnTo>
                    <a:pt x="3603" y="577"/>
                  </a:lnTo>
                  <a:lnTo>
                    <a:pt x="3603" y="577"/>
                  </a:lnTo>
                  <a:lnTo>
                    <a:pt x="3363" y="433"/>
                  </a:lnTo>
                  <a:lnTo>
                    <a:pt x="3026" y="193"/>
                  </a:lnTo>
                  <a:lnTo>
                    <a:pt x="2690" y="49"/>
                  </a:lnTo>
                  <a:lnTo>
                    <a:pt x="2546" y="1"/>
                  </a:lnTo>
                  <a:lnTo>
                    <a:pt x="2450" y="1"/>
                  </a:lnTo>
                  <a:lnTo>
                    <a:pt x="2450" y="1"/>
                  </a:lnTo>
                  <a:lnTo>
                    <a:pt x="2258" y="241"/>
                  </a:lnTo>
                  <a:lnTo>
                    <a:pt x="1922" y="769"/>
                  </a:lnTo>
                  <a:lnTo>
                    <a:pt x="1490" y="1537"/>
                  </a:lnTo>
                  <a:lnTo>
                    <a:pt x="961" y="2450"/>
                  </a:lnTo>
                  <a:lnTo>
                    <a:pt x="529" y="3314"/>
                  </a:lnTo>
                  <a:lnTo>
                    <a:pt x="193" y="4131"/>
                  </a:lnTo>
                  <a:lnTo>
                    <a:pt x="49" y="4467"/>
                  </a:lnTo>
                  <a:lnTo>
                    <a:pt x="1" y="4755"/>
                  </a:lnTo>
                  <a:lnTo>
                    <a:pt x="1" y="4995"/>
                  </a:lnTo>
                  <a:lnTo>
                    <a:pt x="49" y="5139"/>
                  </a:lnTo>
                  <a:lnTo>
                    <a:pt x="49" y="5139"/>
                  </a:lnTo>
                  <a:lnTo>
                    <a:pt x="145" y="5187"/>
                  </a:lnTo>
                  <a:lnTo>
                    <a:pt x="289" y="5187"/>
                  </a:lnTo>
                  <a:lnTo>
                    <a:pt x="577" y="5187"/>
                  </a:lnTo>
                  <a:lnTo>
                    <a:pt x="913" y="5043"/>
                  </a:lnTo>
                  <a:lnTo>
                    <a:pt x="1249" y="4899"/>
                  </a:lnTo>
                  <a:lnTo>
                    <a:pt x="1874" y="4563"/>
                  </a:lnTo>
                  <a:lnTo>
                    <a:pt x="2114" y="4371"/>
                  </a:lnTo>
                  <a:lnTo>
                    <a:pt x="2114" y="4371"/>
                  </a:lnTo>
                  <a:lnTo>
                    <a:pt x="2306" y="4371"/>
                  </a:lnTo>
                  <a:lnTo>
                    <a:pt x="2738" y="4275"/>
                  </a:lnTo>
                  <a:lnTo>
                    <a:pt x="2978" y="4227"/>
                  </a:lnTo>
                  <a:lnTo>
                    <a:pt x="3170" y="4131"/>
                  </a:lnTo>
                  <a:lnTo>
                    <a:pt x="3315" y="4035"/>
                  </a:lnTo>
                  <a:lnTo>
                    <a:pt x="3411" y="3891"/>
                  </a:lnTo>
                </a:path>
              </a:pathLst>
            </a:custGeom>
            <a:no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069" name="Google Shape;5069;p76"/>
            <p:cNvSpPr/>
            <p:nvPr/>
          </p:nvSpPr>
          <p:spPr>
            <a:xfrm>
              <a:off x="514250" y="3771150"/>
              <a:ext cx="90075" cy="129700"/>
            </a:xfrm>
            <a:custGeom>
              <a:avLst/>
              <a:gdLst/>
              <a:ahLst/>
              <a:cxnLst/>
              <a:rect l="l" t="t" r="r" b="b"/>
              <a:pathLst>
                <a:path w="3603" h="5188" extrusionOk="0">
                  <a:moveTo>
                    <a:pt x="2450" y="1"/>
                  </a:moveTo>
                  <a:lnTo>
                    <a:pt x="2306" y="193"/>
                  </a:lnTo>
                  <a:lnTo>
                    <a:pt x="1970" y="673"/>
                  </a:lnTo>
                  <a:lnTo>
                    <a:pt x="1153" y="2114"/>
                  </a:lnTo>
                  <a:lnTo>
                    <a:pt x="721" y="2930"/>
                  </a:lnTo>
                  <a:lnTo>
                    <a:pt x="337" y="3747"/>
                  </a:lnTo>
                  <a:lnTo>
                    <a:pt x="97" y="4419"/>
                  </a:lnTo>
                  <a:lnTo>
                    <a:pt x="1" y="4707"/>
                  </a:lnTo>
                  <a:lnTo>
                    <a:pt x="1" y="4899"/>
                  </a:lnTo>
                  <a:lnTo>
                    <a:pt x="1" y="5043"/>
                  </a:lnTo>
                  <a:lnTo>
                    <a:pt x="49" y="5139"/>
                  </a:lnTo>
                  <a:lnTo>
                    <a:pt x="193" y="5187"/>
                  </a:lnTo>
                  <a:lnTo>
                    <a:pt x="577" y="5187"/>
                  </a:lnTo>
                  <a:lnTo>
                    <a:pt x="865" y="5091"/>
                  </a:lnTo>
                  <a:lnTo>
                    <a:pt x="1490" y="4803"/>
                  </a:lnTo>
                  <a:lnTo>
                    <a:pt x="1922" y="4515"/>
                  </a:lnTo>
                  <a:lnTo>
                    <a:pt x="2114" y="4371"/>
                  </a:lnTo>
                  <a:lnTo>
                    <a:pt x="2306" y="4371"/>
                  </a:lnTo>
                  <a:lnTo>
                    <a:pt x="2738" y="4275"/>
                  </a:lnTo>
                  <a:lnTo>
                    <a:pt x="2978" y="4227"/>
                  </a:lnTo>
                  <a:lnTo>
                    <a:pt x="3170" y="4131"/>
                  </a:lnTo>
                  <a:lnTo>
                    <a:pt x="3315" y="4035"/>
                  </a:lnTo>
                  <a:lnTo>
                    <a:pt x="3411" y="3891"/>
                  </a:lnTo>
                  <a:lnTo>
                    <a:pt x="3363" y="3555"/>
                  </a:lnTo>
                  <a:lnTo>
                    <a:pt x="3315" y="3218"/>
                  </a:lnTo>
                  <a:lnTo>
                    <a:pt x="3218" y="3074"/>
                  </a:lnTo>
                  <a:lnTo>
                    <a:pt x="3122" y="2978"/>
                  </a:lnTo>
                  <a:lnTo>
                    <a:pt x="3026" y="2882"/>
                  </a:lnTo>
                  <a:lnTo>
                    <a:pt x="2882" y="2834"/>
                  </a:lnTo>
                  <a:lnTo>
                    <a:pt x="2834" y="2834"/>
                  </a:lnTo>
                  <a:lnTo>
                    <a:pt x="2690" y="2882"/>
                  </a:lnTo>
                  <a:lnTo>
                    <a:pt x="2546" y="2930"/>
                  </a:lnTo>
                  <a:lnTo>
                    <a:pt x="2258" y="3122"/>
                  </a:lnTo>
                  <a:lnTo>
                    <a:pt x="1970" y="3362"/>
                  </a:lnTo>
                  <a:lnTo>
                    <a:pt x="2786" y="2114"/>
                  </a:lnTo>
                  <a:lnTo>
                    <a:pt x="3315" y="1153"/>
                  </a:lnTo>
                  <a:lnTo>
                    <a:pt x="3507" y="817"/>
                  </a:lnTo>
                  <a:lnTo>
                    <a:pt x="3603" y="625"/>
                  </a:lnTo>
                  <a:lnTo>
                    <a:pt x="3603" y="577"/>
                  </a:lnTo>
                  <a:lnTo>
                    <a:pt x="3411" y="433"/>
                  </a:lnTo>
                  <a:lnTo>
                    <a:pt x="3074" y="241"/>
                  </a:lnTo>
                  <a:lnTo>
                    <a:pt x="2786" y="49"/>
                  </a:lnTo>
                  <a:lnTo>
                    <a:pt x="2498" y="1"/>
                  </a:lnTo>
                  <a:close/>
                </a:path>
              </a:pathLst>
            </a:custGeom>
            <a:solidFill>
              <a:srgbClr val="F8F8F8"/>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070" name="Google Shape;5070;p76"/>
            <p:cNvSpPr/>
            <p:nvPr/>
          </p:nvSpPr>
          <p:spPr>
            <a:xfrm>
              <a:off x="514250" y="3771150"/>
              <a:ext cx="90075" cy="129700"/>
            </a:xfrm>
            <a:custGeom>
              <a:avLst/>
              <a:gdLst/>
              <a:ahLst/>
              <a:cxnLst/>
              <a:rect l="l" t="t" r="r" b="b"/>
              <a:pathLst>
                <a:path w="3603" h="5188" fill="none" extrusionOk="0">
                  <a:moveTo>
                    <a:pt x="2498" y="1"/>
                  </a:moveTo>
                  <a:lnTo>
                    <a:pt x="2498" y="1"/>
                  </a:lnTo>
                  <a:lnTo>
                    <a:pt x="2450" y="1"/>
                  </a:lnTo>
                  <a:lnTo>
                    <a:pt x="2450" y="1"/>
                  </a:lnTo>
                  <a:lnTo>
                    <a:pt x="2306" y="193"/>
                  </a:lnTo>
                  <a:lnTo>
                    <a:pt x="1970" y="673"/>
                  </a:lnTo>
                  <a:lnTo>
                    <a:pt x="1153" y="2114"/>
                  </a:lnTo>
                  <a:lnTo>
                    <a:pt x="721" y="2930"/>
                  </a:lnTo>
                  <a:lnTo>
                    <a:pt x="337" y="3747"/>
                  </a:lnTo>
                  <a:lnTo>
                    <a:pt x="97" y="4419"/>
                  </a:lnTo>
                  <a:lnTo>
                    <a:pt x="1" y="4707"/>
                  </a:lnTo>
                  <a:lnTo>
                    <a:pt x="1" y="4899"/>
                  </a:lnTo>
                  <a:lnTo>
                    <a:pt x="1" y="4899"/>
                  </a:lnTo>
                  <a:lnTo>
                    <a:pt x="1" y="5043"/>
                  </a:lnTo>
                  <a:lnTo>
                    <a:pt x="49" y="5139"/>
                  </a:lnTo>
                  <a:lnTo>
                    <a:pt x="49" y="5139"/>
                  </a:lnTo>
                  <a:lnTo>
                    <a:pt x="193" y="5187"/>
                  </a:lnTo>
                  <a:lnTo>
                    <a:pt x="337" y="5187"/>
                  </a:lnTo>
                  <a:lnTo>
                    <a:pt x="337" y="5187"/>
                  </a:lnTo>
                  <a:lnTo>
                    <a:pt x="577" y="5187"/>
                  </a:lnTo>
                  <a:lnTo>
                    <a:pt x="865" y="5091"/>
                  </a:lnTo>
                  <a:lnTo>
                    <a:pt x="1490" y="4803"/>
                  </a:lnTo>
                  <a:lnTo>
                    <a:pt x="1922" y="4515"/>
                  </a:lnTo>
                  <a:lnTo>
                    <a:pt x="2114" y="4371"/>
                  </a:lnTo>
                  <a:lnTo>
                    <a:pt x="2114" y="4371"/>
                  </a:lnTo>
                  <a:lnTo>
                    <a:pt x="2306" y="4371"/>
                  </a:lnTo>
                  <a:lnTo>
                    <a:pt x="2738" y="4275"/>
                  </a:lnTo>
                  <a:lnTo>
                    <a:pt x="2978" y="4227"/>
                  </a:lnTo>
                  <a:lnTo>
                    <a:pt x="3170" y="4131"/>
                  </a:lnTo>
                  <a:lnTo>
                    <a:pt x="3315" y="4035"/>
                  </a:lnTo>
                  <a:lnTo>
                    <a:pt x="3411" y="3891"/>
                  </a:lnTo>
                  <a:lnTo>
                    <a:pt x="3411" y="3891"/>
                  </a:lnTo>
                  <a:lnTo>
                    <a:pt x="3363" y="3555"/>
                  </a:lnTo>
                  <a:lnTo>
                    <a:pt x="3315" y="3218"/>
                  </a:lnTo>
                  <a:lnTo>
                    <a:pt x="3218" y="3074"/>
                  </a:lnTo>
                  <a:lnTo>
                    <a:pt x="3122" y="2978"/>
                  </a:lnTo>
                  <a:lnTo>
                    <a:pt x="3026" y="2882"/>
                  </a:lnTo>
                  <a:lnTo>
                    <a:pt x="2882" y="2834"/>
                  </a:lnTo>
                  <a:lnTo>
                    <a:pt x="2882" y="2834"/>
                  </a:lnTo>
                  <a:lnTo>
                    <a:pt x="2834" y="2834"/>
                  </a:lnTo>
                  <a:lnTo>
                    <a:pt x="2834" y="2834"/>
                  </a:lnTo>
                  <a:lnTo>
                    <a:pt x="2690" y="2882"/>
                  </a:lnTo>
                  <a:lnTo>
                    <a:pt x="2546" y="2930"/>
                  </a:lnTo>
                  <a:lnTo>
                    <a:pt x="2258" y="3122"/>
                  </a:lnTo>
                  <a:lnTo>
                    <a:pt x="1970" y="3362"/>
                  </a:lnTo>
                  <a:lnTo>
                    <a:pt x="1970" y="3362"/>
                  </a:lnTo>
                  <a:lnTo>
                    <a:pt x="1970" y="3362"/>
                  </a:lnTo>
                  <a:lnTo>
                    <a:pt x="1970" y="3362"/>
                  </a:lnTo>
                  <a:lnTo>
                    <a:pt x="2786" y="2114"/>
                  </a:lnTo>
                  <a:lnTo>
                    <a:pt x="3315" y="1153"/>
                  </a:lnTo>
                  <a:lnTo>
                    <a:pt x="3507" y="817"/>
                  </a:lnTo>
                  <a:lnTo>
                    <a:pt x="3603" y="625"/>
                  </a:lnTo>
                  <a:lnTo>
                    <a:pt x="3603" y="625"/>
                  </a:lnTo>
                  <a:lnTo>
                    <a:pt x="3603" y="577"/>
                  </a:lnTo>
                  <a:lnTo>
                    <a:pt x="3603" y="577"/>
                  </a:lnTo>
                  <a:lnTo>
                    <a:pt x="3411" y="433"/>
                  </a:lnTo>
                  <a:lnTo>
                    <a:pt x="3074" y="241"/>
                  </a:lnTo>
                  <a:lnTo>
                    <a:pt x="2786" y="49"/>
                  </a:lnTo>
                  <a:lnTo>
                    <a:pt x="2498" y="1"/>
                  </a:lnTo>
                </a:path>
              </a:pathLst>
            </a:custGeom>
            <a:no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071" name="Google Shape;5071;p76"/>
            <p:cNvSpPr/>
            <p:nvPr/>
          </p:nvSpPr>
          <p:spPr>
            <a:xfrm>
              <a:off x="522650" y="3773550"/>
              <a:ext cx="81675" cy="127300"/>
            </a:xfrm>
            <a:custGeom>
              <a:avLst/>
              <a:gdLst/>
              <a:ahLst/>
              <a:cxnLst/>
              <a:rect l="l" t="t" r="r" b="b"/>
              <a:pathLst>
                <a:path w="3267" h="5092" extrusionOk="0">
                  <a:moveTo>
                    <a:pt x="2498" y="1"/>
                  </a:moveTo>
                  <a:lnTo>
                    <a:pt x="1922" y="961"/>
                  </a:lnTo>
                  <a:lnTo>
                    <a:pt x="1106" y="2402"/>
                  </a:lnTo>
                  <a:lnTo>
                    <a:pt x="721" y="3170"/>
                  </a:lnTo>
                  <a:lnTo>
                    <a:pt x="385" y="3939"/>
                  </a:lnTo>
                  <a:lnTo>
                    <a:pt x="97" y="4563"/>
                  </a:lnTo>
                  <a:lnTo>
                    <a:pt x="1" y="5091"/>
                  </a:lnTo>
                  <a:lnTo>
                    <a:pt x="241" y="5091"/>
                  </a:lnTo>
                  <a:lnTo>
                    <a:pt x="529" y="4995"/>
                  </a:lnTo>
                  <a:lnTo>
                    <a:pt x="1106" y="4707"/>
                  </a:lnTo>
                  <a:lnTo>
                    <a:pt x="1586" y="4419"/>
                  </a:lnTo>
                  <a:lnTo>
                    <a:pt x="1778" y="4275"/>
                  </a:lnTo>
                  <a:lnTo>
                    <a:pt x="1970" y="4275"/>
                  </a:lnTo>
                  <a:lnTo>
                    <a:pt x="2402" y="4179"/>
                  </a:lnTo>
                  <a:lnTo>
                    <a:pt x="2642" y="4131"/>
                  </a:lnTo>
                  <a:lnTo>
                    <a:pt x="2834" y="4035"/>
                  </a:lnTo>
                  <a:lnTo>
                    <a:pt x="2979" y="3939"/>
                  </a:lnTo>
                  <a:lnTo>
                    <a:pt x="3075" y="3795"/>
                  </a:lnTo>
                  <a:lnTo>
                    <a:pt x="3027" y="3459"/>
                  </a:lnTo>
                  <a:lnTo>
                    <a:pt x="2979" y="3122"/>
                  </a:lnTo>
                  <a:lnTo>
                    <a:pt x="2882" y="2978"/>
                  </a:lnTo>
                  <a:lnTo>
                    <a:pt x="2786" y="2882"/>
                  </a:lnTo>
                  <a:lnTo>
                    <a:pt x="2690" y="2786"/>
                  </a:lnTo>
                  <a:lnTo>
                    <a:pt x="2546" y="2738"/>
                  </a:lnTo>
                  <a:lnTo>
                    <a:pt x="2402" y="2786"/>
                  </a:lnTo>
                  <a:lnTo>
                    <a:pt x="2210" y="2834"/>
                  </a:lnTo>
                  <a:lnTo>
                    <a:pt x="1922" y="2978"/>
                  </a:lnTo>
                  <a:lnTo>
                    <a:pt x="1634" y="3266"/>
                  </a:lnTo>
                  <a:lnTo>
                    <a:pt x="2498" y="1922"/>
                  </a:lnTo>
                  <a:lnTo>
                    <a:pt x="3075" y="961"/>
                  </a:lnTo>
                  <a:lnTo>
                    <a:pt x="3219" y="625"/>
                  </a:lnTo>
                  <a:lnTo>
                    <a:pt x="3267" y="529"/>
                  </a:lnTo>
                  <a:lnTo>
                    <a:pt x="3267" y="481"/>
                  </a:lnTo>
                  <a:lnTo>
                    <a:pt x="2931" y="241"/>
                  </a:lnTo>
                  <a:lnTo>
                    <a:pt x="2498" y="1"/>
                  </a:lnTo>
                  <a:close/>
                </a:path>
              </a:pathLst>
            </a:custGeom>
            <a:solidFill>
              <a:srgbClr val="210A0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072" name="Google Shape;5072;p76"/>
            <p:cNvSpPr/>
            <p:nvPr/>
          </p:nvSpPr>
          <p:spPr>
            <a:xfrm>
              <a:off x="522650" y="3862400"/>
              <a:ext cx="38450" cy="38450"/>
            </a:xfrm>
            <a:custGeom>
              <a:avLst/>
              <a:gdLst/>
              <a:ahLst/>
              <a:cxnLst/>
              <a:rect l="l" t="t" r="r" b="b"/>
              <a:pathLst>
                <a:path w="1538" h="1538" extrusionOk="0">
                  <a:moveTo>
                    <a:pt x="529" y="1"/>
                  </a:moveTo>
                  <a:lnTo>
                    <a:pt x="145" y="865"/>
                  </a:lnTo>
                  <a:lnTo>
                    <a:pt x="49" y="1249"/>
                  </a:lnTo>
                  <a:lnTo>
                    <a:pt x="1" y="1537"/>
                  </a:lnTo>
                  <a:lnTo>
                    <a:pt x="145" y="1537"/>
                  </a:lnTo>
                  <a:lnTo>
                    <a:pt x="337" y="1489"/>
                  </a:lnTo>
                  <a:lnTo>
                    <a:pt x="769" y="1345"/>
                  </a:lnTo>
                  <a:lnTo>
                    <a:pt x="1202" y="1105"/>
                  </a:lnTo>
                  <a:lnTo>
                    <a:pt x="1538" y="913"/>
                  </a:lnTo>
                  <a:lnTo>
                    <a:pt x="1346" y="673"/>
                  </a:lnTo>
                  <a:lnTo>
                    <a:pt x="1106" y="433"/>
                  </a:lnTo>
                  <a:lnTo>
                    <a:pt x="817" y="193"/>
                  </a:lnTo>
                  <a:lnTo>
                    <a:pt x="529" y="1"/>
                  </a:lnTo>
                  <a:close/>
                </a:path>
              </a:pathLst>
            </a:custGeom>
            <a:solidFill>
              <a:srgbClr val="FDFDFD"/>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073" name="Google Shape;5073;p76"/>
            <p:cNvSpPr/>
            <p:nvPr/>
          </p:nvSpPr>
          <p:spPr>
            <a:xfrm>
              <a:off x="654725" y="3533425"/>
              <a:ext cx="555925" cy="265375"/>
            </a:xfrm>
            <a:custGeom>
              <a:avLst/>
              <a:gdLst/>
              <a:ahLst/>
              <a:cxnLst/>
              <a:rect l="l" t="t" r="r" b="b"/>
              <a:pathLst>
                <a:path w="22237" h="10615" extrusionOk="0">
                  <a:moveTo>
                    <a:pt x="15657" y="1"/>
                  </a:moveTo>
                  <a:lnTo>
                    <a:pt x="4755" y="4371"/>
                  </a:lnTo>
                  <a:lnTo>
                    <a:pt x="3411" y="5908"/>
                  </a:lnTo>
                  <a:lnTo>
                    <a:pt x="2834" y="6100"/>
                  </a:lnTo>
                  <a:lnTo>
                    <a:pt x="2306" y="6292"/>
                  </a:lnTo>
                  <a:lnTo>
                    <a:pt x="1682" y="6628"/>
                  </a:lnTo>
                  <a:lnTo>
                    <a:pt x="1057" y="7012"/>
                  </a:lnTo>
                  <a:lnTo>
                    <a:pt x="769" y="7204"/>
                  </a:lnTo>
                  <a:lnTo>
                    <a:pt x="481" y="7445"/>
                  </a:lnTo>
                  <a:lnTo>
                    <a:pt x="289" y="7685"/>
                  </a:lnTo>
                  <a:lnTo>
                    <a:pt x="145" y="7973"/>
                  </a:lnTo>
                  <a:lnTo>
                    <a:pt x="1" y="8261"/>
                  </a:lnTo>
                  <a:lnTo>
                    <a:pt x="1" y="8549"/>
                  </a:lnTo>
                  <a:lnTo>
                    <a:pt x="49" y="8837"/>
                  </a:lnTo>
                  <a:lnTo>
                    <a:pt x="97" y="9077"/>
                  </a:lnTo>
                  <a:lnTo>
                    <a:pt x="241" y="9318"/>
                  </a:lnTo>
                  <a:lnTo>
                    <a:pt x="385" y="9510"/>
                  </a:lnTo>
                  <a:lnTo>
                    <a:pt x="577" y="9702"/>
                  </a:lnTo>
                  <a:lnTo>
                    <a:pt x="769" y="9894"/>
                  </a:lnTo>
                  <a:lnTo>
                    <a:pt x="1201" y="10182"/>
                  </a:lnTo>
                  <a:lnTo>
                    <a:pt x="1634" y="10374"/>
                  </a:lnTo>
                  <a:lnTo>
                    <a:pt x="2018" y="10518"/>
                  </a:lnTo>
                  <a:lnTo>
                    <a:pt x="2354" y="10614"/>
                  </a:lnTo>
                  <a:lnTo>
                    <a:pt x="2690" y="10470"/>
                  </a:lnTo>
                  <a:lnTo>
                    <a:pt x="3026" y="10326"/>
                  </a:lnTo>
                  <a:lnTo>
                    <a:pt x="3459" y="10038"/>
                  </a:lnTo>
                  <a:lnTo>
                    <a:pt x="3891" y="9654"/>
                  </a:lnTo>
                  <a:lnTo>
                    <a:pt x="4323" y="9173"/>
                  </a:lnTo>
                  <a:lnTo>
                    <a:pt x="4515" y="8885"/>
                  </a:lnTo>
                  <a:lnTo>
                    <a:pt x="4707" y="8549"/>
                  </a:lnTo>
                  <a:lnTo>
                    <a:pt x="4851" y="8213"/>
                  </a:lnTo>
                  <a:lnTo>
                    <a:pt x="4995" y="7829"/>
                  </a:lnTo>
                  <a:lnTo>
                    <a:pt x="6388" y="8117"/>
                  </a:lnTo>
                  <a:lnTo>
                    <a:pt x="7205" y="8309"/>
                  </a:lnTo>
                  <a:lnTo>
                    <a:pt x="8069" y="8453"/>
                  </a:lnTo>
                  <a:lnTo>
                    <a:pt x="8933" y="8597"/>
                  </a:lnTo>
                  <a:lnTo>
                    <a:pt x="9798" y="8645"/>
                  </a:lnTo>
                  <a:lnTo>
                    <a:pt x="10662" y="8597"/>
                  </a:lnTo>
                  <a:lnTo>
                    <a:pt x="11095" y="8549"/>
                  </a:lnTo>
                  <a:lnTo>
                    <a:pt x="11479" y="8453"/>
                  </a:lnTo>
                  <a:lnTo>
                    <a:pt x="11959" y="8309"/>
                  </a:lnTo>
                  <a:lnTo>
                    <a:pt x="12439" y="8069"/>
                  </a:lnTo>
                  <a:lnTo>
                    <a:pt x="12872" y="7781"/>
                  </a:lnTo>
                  <a:lnTo>
                    <a:pt x="13352" y="7445"/>
                  </a:lnTo>
                  <a:lnTo>
                    <a:pt x="14216" y="6724"/>
                  </a:lnTo>
                  <a:lnTo>
                    <a:pt x="14985" y="5956"/>
                  </a:lnTo>
                  <a:lnTo>
                    <a:pt x="15705" y="5283"/>
                  </a:lnTo>
                  <a:lnTo>
                    <a:pt x="16281" y="4755"/>
                  </a:lnTo>
                  <a:lnTo>
                    <a:pt x="16521" y="4563"/>
                  </a:lnTo>
                  <a:lnTo>
                    <a:pt x="16714" y="4419"/>
                  </a:lnTo>
                  <a:lnTo>
                    <a:pt x="16906" y="4371"/>
                  </a:lnTo>
                  <a:lnTo>
                    <a:pt x="17050" y="4419"/>
                  </a:lnTo>
                  <a:lnTo>
                    <a:pt x="17098" y="4563"/>
                  </a:lnTo>
                  <a:lnTo>
                    <a:pt x="17194" y="4707"/>
                  </a:lnTo>
                  <a:lnTo>
                    <a:pt x="17242" y="5091"/>
                  </a:lnTo>
                  <a:lnTo>
                    <a:pt x="17290" y="5572"/>
                  </a:lnTo>
                  <a:lnTo>
                    <a:pt x="17242" y="6100"/>
                  </a:lnTo>
                  <a:lnTo>
                    <a:pt x="17146" y="6964"/>
                  </a:lnTo>
                  <a:lnTo>
                    <a:pt x="17098" y="7349"/>
                  </a:lnTo>
                  <a:lnTo>
                    <a:pt x="17962" y="6580"/>
                  </a:lnTo>
                  <a:lnTo>
                    <a:pt x="18827" y="5764"/>
                  </a:lnTo>
                  <a:lnTo>
                    <a:pt x="19787" y="4803"/>
                  </a:lnTo>
                  <a:lnTo>
                    <a:pt x="20748" y="3747"/>
                  </a:lnTo>
                  <a:lnTo>
                    <a:pt x="21180" y="3266"/>
                  </a:lnTo>
                  <a:lnTo>
                    <a:pt x="21564" y="2786"/>
                  </a:lnTo>
                  <a:lnTo>
                    <a:pt x="21900" y="2306"/>
                  </a:lnTo>
                  <a:lnTo>
                    <a:pt x="22092" y="1922"/>
                  </a:lnTo>
                  <a:lnTo>
                    <a:pt x="22188" y="1586"/>
                  </a:lnTo>
                  <a:lnTo>
                    <a:pt x="22236" y="1393"/>
                  </a:lnTo>
                  <a:lnTo>
                    <a:pt x="22188" y="1297"/>
                  </a:lnTo>
                  <a:lnTo>
                    <a:pt x="22140" y="1153"/>
                  </a:lnTo>
                  <a:lnTo>
                    <a:pt x="22044" y="1057"/>
                  </a:lnTo>
                  <a:lnTo>
                    <a:pt x="21756" y="865"/>
                  </a:lnTo>
                  <a:lnTo>
                    <a:pt x="21420" y="673"/>
                  </a:lnTo>
                  <a:lnTo>
                    <a:pt x="20988" y="529"/>
                  </a:lnTo>
                  <a:lnTo>
                    <a:pt x="20459" y="433"/>
                  </a:lnTo>
                  <a:lnTo>
                    <a:pt x="19931" y="337"/>
                  </a:lnTo>
                  <a:lnTo>
                    <a:pt x="18731" y="145"/>
                  </a:lnTo>
                  <a:lnTo>
                    <a:pt x="17578" y="49"/>
                  </a:lnTo>
                  <a:lnTo>
                    <a:pt x="16617" y="1"/>
                  </a:lnTo>
                  <a:close/>
                </a:path>
              </a:pathLst>
            </a:custGeom>
            <a:solidFill>
              <a:srgbClr val="FF6B6B"/>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074" name="Google Shape;5074;p76"/>
            <p:cNvSpPr/>
            <p:nvPr/>
          </p:nvSpPr>
          <p:spPr>
            <a:xfrm>
              <a:off x="654725" y="3533425"/>
              <a:ext cx="555925" cy="265375"/>
            </a:xfrm>
            <a:custGeom>
              <a:avLst/>
              <a:gdLst/>
              <a:ahLst/>
              <a:cxnLst/>
              <a:rect l="l" t="t" r="r" b="b"/>
              <a:pathLst>
                <a:path w="22237" h="10615" fill="none" extrusionOk="0">
                  <a:moveTo>
                    <a:pt x="22188" y="1297"/>
                  </a:moveTo>
                  <a:lnTo>
                    <a:pt x="22188" y="1297"/>
                  </a:lnTo>
                  <a:lnTo>
                    <a:pt x="22140" y="1153"/>
                  </a:lnTo>
                  <a:lnTo>
                    <a:pt x="22044" y="1057"/>
                  </a:lnTo>
                  <a:lnTo>
                    <a:pt x="21756" y="865"/>
                  </a:lnTo>
                  <a:lnTo>
                    <a:pt x="21420" y="673"/>
                  </a:lnTo>
                  <a:lnTo>
                    <a:pt x="20988" y="529"/>
                  </a:lnTo>
                  <a:lnTo>
                    <a:pt x="20459" y="433"/>
                  </a:lnTo>
                  <a:lnTo>
                    <a:pt x="19931" y="337"/>
                  </a:lnTo>
                  <a:lnTo>
                    <a:pt x="18731" y="145"/>
                  </a:lnTo>
                  <a:lnTo>
                    <a:pt x="17578" y="49"/>
                  </a:lnTo>
                  <a:lnTo>
                    <a:pt x="16617" y="1"/>
                  </a:lnTo>
                  <a:lnTo>
                    <a:pt x="15657" y="1"/>
                  </a:lnTo>
                  <a:lnTo>
                    <a:pt x="4755" y="4371"/>
                  </a:lnTo>
                  <a:lnTo>
                    <a:pt x="3411" y="5908"/>
                  </a:lnTo>
                  <a:lnTo>
                    <a:pt x="3411" y="5908"/>
                  </a:lnTo>
                  <a:lnTo>
                    <a:pt x="2834" y="6100"/>
                  </a:lnTo>
                  <a:lnTo>
                    <a:pt x="2306" y="6292"/>
                  </a:lnTo>
                  <a:lnTo>
                    <a:pt x="1682" y="6628"/>
                  </a:lnTo>
                  <a:lnTo>
                    <a:pt x="1057" y="7012"/>
                  </a:lnTo>
                  <a:lnTo>
                    <a:pt x="769" y="7204"/>
                  </a:lnTo>
                  <a:lnTo>
                    <a:pt x="481" y="7445"/>
                  </a:lnTo>
                  <a:lnTo>
                    <a:pt x="289" y="7685"/>
                  </a:lnTo>
                  <a:lnTo>
                    <a:pt x="145" y="7973"/>
                  </a:lnTo>
                  <a:lnTo>
                    <a:pt x="1" y="8261"/>
                  </a:lnTo>
                  <a:lnTo>
                    <a:pt x="1" y="8549"/>
                  </a:lnTo>
                  <a:lnTo>
                    <a:pt x="1" y="8549"/>
                  </a:lnTo>
                  <a:lnTo>
                    <a:pt x="49" y="8837"/>
                  </a:lnTo>
                  <a:lnTo>
                    <a:pt x="97" y="9077"/>
                  </a:lnTo>
                  <a:lnTo>
                    <a:pt x="241" y="9318"/>
                  </a:lnTo>
                  <a:lnTo>
                    <a:pt x="385" y="9510"/>
                  </a:lnTo>
                  <a:lnTo>
                    <a:pt x="577" y="9702"/>
                  </a:lnTo>
                  <a:lnTo>
                    <a:pt x="769" y="9894"/>
                  </a:lnTo>
                  <a:lnTo>
                    <a:pt x="1201" y="10182"/>
                  </a:lnTo>
                  <a:lnTo>
                    <a:pt x="1634" y="10374"/>
                  </a:lnTo>
                  <a:lnTo>
                    <a:pt x="2018" y="10518"/>
                  </a:lnTo>
                  <a:lnTo>
                    <a:pt x="2354" y="10614"/>
                  </a:lnTo>
                  <a:lnTo>
                    <a:pt x="2354" y="10614"/>
                  </a:lnTo>
                  <a:lnTo>
                    <a:pt x="2690" y="10470"/>
                  </a:lnTo>
                  <a:lnTo>
                    <a:pt x="3026" y="10326"/>
                  </a:lnTo>
                  <a:lnTo>
                    <a:pt x="3459" y="10038"/>
                  </a:lnTo>
                  <a:lnTo>
                    <a:pt x="3891" y="9654"/>
                  </a:lnTo>
                  <a:lnTo>
                    <a:pt x="4323" y="9173"/>
                  </a:lnTo>
                  <a:lnTo>
                    <a:pt x="4515" y="8885"/>
                  </a:lnTo>
                  <a:lnTo>
                    <a:pt x="4707" y="8549"/>
                  </a:lnTo>
                  <a:lnTo>
                    <a:pt x="4851" y="8213"/>
                  </a:lnTo>
                  <a:lnTo>
                    <a:pt x="4995" y="7829"/>
                  </a:lnTo>
                  <a:lnTo>
                    <a:pt x="4995" y="7829"/>
                  </a:lnTo>
                  <a:lnTo>
                    <a:pt x="6388" y="8117"/>
                  </a:lnTo>
                  <a:lnTo>
                    <a:pt x="7205" y="8309"/>
                  </a:lnTo>
                  <a:lnTo>
                    <a:pt x="8069" y="8453"/>
                  </a:lnTo>
                  <a:lnTo>
                    <a:pt x="8933" y="8597"/>
                  </a:lnTo>
                  <a:lnTo>
                    <a:pt x="9798" y="8645"/>
                  </a:lnTo>
                  <a:lnTo>
                    <a:pt x="10662" y="8597"/>
                  </a:lnTo>
                  <a:lnTo>
                    <a:pt x="11095" y="8549"/>
                  </a:lnTo>
                  <a:lnTo>
                    <a:pt x="11479" y="8453"/>
                  </a:lnTo>
                  <a:lnTo>
                    <a:pt x="11479" y="8453"/>
                  </a:lnTo>
                  <a:lnTo>
                    <a:pt x="11959" y="8309"/>
                  </a:lnTo>
                  <a:lnTo>
                    <a:pt x="12439" y="8069"/>
                  </a:lnTo>
                  <a:lnTo>
                    <a:pt x="12872" y="7781"/>
                  </a:lnTo>
                  <a:lnTo>
                    <a:pt x="13352" y="7445"/>
                  </a:lnTo>
                  <a:lnTo>
                    <a:pt x="14216" y="6724"/>
                  </a:lnTo>
                  <a:lnTo>
                    <a:pt x="14985" y="5956"/>
                  </a:lnTo>
                  <a:lnTo>
                    <a:pt x="15705" y="5283"/>
                  </a:lnTo>
                  <a:lnTo>
                    <a:pt x="16281" y="4755"/>
                  </a:lnTo>
                  <a:lnTo>
                    <a:pt x="16521" y="4563"/>
                  </a:lnTo>
                  <a:lnTo>
                    <a:pt x="16714" y="4419"/>
                  </a:lnTo>
                  <a:lnTo>
                    <a:pt x="16906" y="4371"/>
                  </a:lnTo>
                  <a:lnTo>
                    <a:pt x="17050" y="4419"/>
                  </a:lnTo>
                  <a:lnTo>
                    <a:pt x="17050" y="4419"/>
                  </a:lnTo>
                  <a:lnTo>
                    <a:pt x="17098" y="4563"/>
                  </a:lnTo>
                  <a:lnTo>
                    <a:pt x="17194" y="4707"/>
                  </a:lnTo>
                  <a:lnTo>
                    <a:pt x="17242" y="5091"/>
                  </a:lnTo>
                  <a:lnTo>
                    <a:pt x="17290" y="5572"/>
                  </a:lnTo>
                  <a:lnTo>
                    <a:pt x="17242" y="6100"/>
                  </a:lnTo>
                  <a:lnTo>
                    <a:pt x="17146" y="6964"/>
                  </a:lnTo>
                  <a:lnTo>
                    <a:pt x="17098" y="7349"/>
                  </a:lnTo>
                  <a:lnTo>
                    <a:pt x="17098" y="7349"/>
                  </a:lnTo>
                  <a:lnTo>
                    <a:pt x="17962" y="6580"/>
                  </a:lnTo>
                  <a:lnTo>
                    <a:pt x="18827" y="5764"/>
                  </a:lnTo>
                  <a:lnTo>
                    <a:pt x="19787" y="4803"/>
                  </a:lnTo>
                  <a:lnTo>
                    <a:pt x="20748" y="3747"/>
                  </a:lnTo>
                  <a:lnTo>
                    <a:pt x="21180" y="3266"/>
                  </a:lnTo>
                  <a:lnTo>
                    <a:pt x="21564" y="2786"/>
                  </a:lnTo>
                  <a:lnTo>
                    <a:pt x="21900" y="2306"/>
                  </a:lnTo>
                  <a:lnTo>
                    <a:pt x="22092" y="1922"/>
                  </a:lnTo>
                  <a:lnTo>
                    <a:pt x="22188" y="1586"/>
                  </a:lnTo>
                  <a:lnTo>
                    <a:pt x="22236" y="1393"/>
                  </a:lnTo>
                  <a:lnTo>
                    <a:pt x="22188" y="1297"/>
                  </a:lnTo>
                </a:path>
              </a:pathLst>
            </a:custGeom>
            <a:no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075" name="Google Shape;5075;p76"/>
            <p:cNvSpPr/>
            <p:nvPr/>
          </p:nvSpPr>
          <p:spPr>
            <a:xfrm>
              <a:off x="800000" y="3732725"/>
              <a:ext cx="3625" cy="1225"/>
            </a:xfrm>
            <a:custGeom>
              <a:avLst/>
              <a:gdLst/>
              <a:ahLst/>
              <a:cxnLst/>
              <a:rect l="l" t="t" r="r" b="b"/>
              <a:pathLst>
                <a:path w="145" h="49" extrusionOk="0">
                  <a:moveTo>
                    <a:pt x="145" y="49"/>
                  </a:moveTo>
                  <a:lnTo>
                    <a:pt x="145" y="49"/>
                  </a:lnTo>
                  <a:lnTo>
                    <a:pt x="145" y="49"/>
                  </a:lnTo>
                  <a:lnTo>
                    <a:pt x="145" y="49"/>
                  </a:lnTo>
                  <a:lnTo>
                    <a:pt x="145" y="49"/>
                  </a:lnTo>
                  <a:lnTo>
                    <a:pt x="145" y="49"/>
                  </a:lnTo>
                  <a:close/>
                  <a:moveTo>
                    <a:pt x="1" y="1"/>
                  </a:moveTo>
                  <a:lnTo>
                    <a:pt x="1" y="1"/>
                  </a:lnTo>
                  <a:lnTo>
                    <a:pt x="97" y="49"/>
                  </a:lnTo>
                  <a:lnTo>
                    <a:pt x="97" y="49"/>
                  </a:lnTo>
                  <a:lnTo>
                    <a:pt x="1" y="1"/>
                  </a:lnTo>
                  <a:lnTo>
                    <a:pt x="1" y="1"/>
                  </a:lnTo>
                  <a:lnTo>
                    <a:pt x="1" y="1"/>
                  </a:lnTo>
                  <a:close/>
                </a:path>
              </a:pathLst>
            </a:custGeom>
            <a:solidFill>
              <a:srgbClr val="F59F8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076" name="Google Shape;5076;p76"/>
            <p:cNvSpPr/>
            <p:nvPr/>
          </p:nvSpPr>
          <p:spPr>
            <a:xfrm>
              <a:off x="803600" y="3733925"/>
              <a:ext cx="25" cy="25"/>
            </a:xfrm>
            <a:custGeom>
              <a:avLst/>
              <a:gdLst/>
              <a:ahLst/>
              <a:cxnLst/>
              <a:rect l="l" t="t" r="r" b="b"/>
              <a:pathLst>
                <a:path w="1" h="1" fill="none" extrusionOk="0">
                  <a:moveTo>
                    <a:pt x="1" y="1"/>
                  </a:moveTo>
                  <a:lnTo>
                    <a:pt x="1" y="1"/>
                  </a:lnTo>
                  <a:lnTo>
                    <a:pt x="1" y="1"/>
                  </a:lnTo>
                  <a:lnTo>
                    <a:pt x="1" y="1"/>
                  </a:lnTo>
                  <a:lnTo>
                    <a:pt x="1" y="1"/>
                  </a:lnTo>
                  <a:lnTo>
                    <a:pt x="1" y="1"/>
                  </a:lnTo>
                </a:path>
              </a:pathLst>
            </a:custGeom>
            <a:no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077" name="Google Shape;5077;p76"/>
            <p:cNvSpPr/>
            <p:nvPr/>
          </p:nvSpPr>
          <p:spPr>
            <a:xfrm>
              <a:off x="800000" y="3732725"/>
              <a:ext cx="2425" cy="1225"/>
            </a:xfrm>
            <a:custGeom>
              <a:avLst/>
              <a:gdLst/>
              <a:ahLst/>
              <a:cxnLst/>
              <a:rect l="l" t="t" r="r" b="b"/>
              <a:pathLst>
                <a:path w="97" h="49" fill="none" extrusionOk="0">
                  <a:moveTo>
                    <a:pt x="1" y="1"/>
                  </a:moveTo>
                  <a:lnTo>
                    <a:pt x="1" y="1"/>
                  </a:lnTo>
                  <a:lnTo>
                    <a:pt x="97" y="49"/>
                  </a:lnTo>
                  <a:lnTo>
                    <a:pt x="97" y="49"/>
                  </a:lnTo>
                  <a:lnTo>
                    <a:pt x="1" y="1"/>
                  </a:lnTo>
                  <a:lnTo>
                    <a:pt x="1" y="1"/>
                  </a:lnTo>
                  <a:lnTo>
                    <a:pt x="1" y="1"/>
                  </a:lnTo>
                </a:path>
              </a:pathLst>
            </a:custGeom>
            <a:no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078" name="Google Shape;5078;p76"/>
            <p:cNvSpPr/>
            <p:nvPr/>
          </p:nvSpPr>
          <p:spPr>
            <a:xfrm>
              <a:off x="800000" y="3732725"/>
              <a:ext cx="3625" cy="1225"/>
            </a:xfrm>
            <a:custGeom>
              <a:avLst/>
              <a:gdLst/>
              <a:ahLst/>
              <a:cxnLst/>
              <a:rect l="l" t="t" r="r" b="b"/>
              <a:pathLst>
                <a:path w="145" h="49" extrusionOk="0">
                  <a:moveTo>
                    <a:pt x="1" y="1"/>
                  </a:moveTo>
                  <a:lnTo>
                    <a:pt x="97" y="49"/>
                  </a:lnTo>
                  <a:lnTo>
                    <a:pt x="145" y="49"/>
                  </a:lnTo>
                  <a:lnTo>
                    <a:pt x="1" y="1"/>
                  </a:lnTo>
                  <a:close/>
                </a:path>
              </a:pathLst>
            </a:custGeom>
            <a:solidFill>
              <a:srgbClr val="F6666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079" name="Google Shape;5079;p76"/>
            <p:cNvSpPr/>
            <p:nvPr/>
          </p:nvSpPr>
          <p:spPr>
            <a:xfrm>
              <a:off x="800000" y="3732725"/>
              <a:ext cx="3625" cy="1225"/>
            </a:xfrm>
            <a:custGeom>
              <a:avLst/>
              <a:gdLst/>
              <a:ahLst/>
              <a:cxnLst/>
              <a:rect l="l" t="t" r="r" b="b"/>
              <a:pathLst>
                <a:path w="145" h="49" fill="none" extrusionOk="0">
                  <a:moveTo>
                    <a:pt x="1" y="1"/>
                  </a:moveTo>
                  <a:lnTo>
                    <a:pt x="1" y="1"/>
                  </a:lnTo>
                  <a:lnTo>
                    <a:pt x="97" y="49"/>
                  </a:lnTo>
                  <a:lnTo>
                    <a:pt x="97" y="49"/>
                  </a:lnTo>
                  <a:lnTo>
                    <a:pt x="145" y="49"/>
                  </a:lnTo>
                  <a:lnTo>
                    <a:pt x="145" y="49"/>
                  </a:lnTo>
                  <a:lnTo>
                    <a:pt x="145" y="49"/>
                  </a:lnTo>
                  <a:lnTo>
                    <a:pt x="145" y="49"/>
                  </a:lnTo>
                  <a:lnTo>
                    <a:pt x="145" y="49"/>
                  </a:lnTo>
                  <a:lnTo>
                    <a:pt x="1" y="1"/>
                  </a:lnTo>
                </a:path>
              </a:pathLst>
            </a:custGeom>
            <a:no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080" name="Google Shape;5080;p76"/>
            <p:cNvSpPr/>
            <p:nvPr/>
          </p:nvSpPr>
          <p:spPr>
            <a:xfrm>
              <a:off x="778400" y="3729125"/>
              <a:ext cx="1225" cy="25"/>
            </a:xfrm>
            <a:custGeom>
              <a:avLst/>
              <a:gdLst/>
              <a:ahLst/>
              <a:cxnLst/>
              <a:rect l="l" t="t" r="r" b="b"/>
              <a:pathLst>
                <a:path w="49" h="1" extrusionOk="0">
                  <a:moveTo>
                    <a:pt x="48" y="1"/>
                  </a:moveTo>
                  <a:lnTo>
                    <a:pt x="48" y="1"/>
                  </a:lnTo>
                  <a:lnTo>
                    <a:pt x="48" y="1"/>
                  </a:lnTo>
                  <a:lnTo>
                    <a:pt x="48" y="1"/>
                  </a:lnTo>
                  <a:lnTo>
                    <a:pt x="48" y="1"/>
                  </a:lnTo>
                  <a:lnTo>
                    <a:pt x="48" y="1"/>
                  </a:lnTo>
                  <a:close/>
                  <a:moveTo>
                    <a:pt x="48" y="1"/>
                  </a:moveTo>
                  <a:lnTo>
                    <a:pt x="48" y="1"/>
                  </a:lnTo>
                  <a:lnTo>
                    <a:pt x="0" y="1"/>
                  </a:lnTo>
                  <a:lnTo>
                    <a:pt x="0" y="1"/>
                  </a:lnTo>
                  <a:lnTo>
                    <a:pt x="48" y="1"/>
                  </a:lnTo>
                  <a:close/>
                </a:path>
              </a:pathLst>
            </a:custGeom>
            <a:solidFill>
              <a:srgbClr val="F0646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081" name="Google Shape;5081;p76"/>
            <p:cNvSpPr/>
            <p:nvPr/>
          </p:nvSpPr>
          <p:spPr>
            <a:xfrm>
              <a:off x="779600" y="3729125"/>
              <a:ext cx="25" cy="25"/>
            </a:xfrm>
            <a:custGeom>
              <a:avLst/>
              <a:gdLst/>
              <a:ahLst/>
              <a:cxnLst/>
              <a:rect l="l" t="t" r="r" b="b"/>
              <a:pathLst>
                <a:path w="1" h="1" fill="none" extrusionOk="0">
                  <a:moveTo>
                    <a:pt x="0" y="1"/>
                  </a:moveTo>
                  <a:lnTo>
                    <a:pt x="0" y="1"/>
                  </a:lnTo>
                  <a:lnTo>
                    <a:pt x="0" y="1"/>
                  </a:lnTo>
                  <a:lnTo>
                    <a:pt x="0" y="1"/>
                  </a:lnTo>
                  <a:lnTo>
                    <a:pt x="0" y="1"/>
                  </a:lnTo>
                  <a:lnTo>
                    <a:pt x="0" y="1"/>
                  </a:lnTo>
                </a:path>
              </a:pathLst>
            </a:custGeom>
            <a:no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082" name="Google Shape;5082;p76"/>
            <p:cNvSpPr/>
            <p:nvPr/>
          </p:nvSpPr>
          <p:spPr>
            <a:xfrm>
              <a:off x="778400" y="3729125"/>
              <a:ext cx="1225" cy="25"/>
            </a:xfrm>
            <a:custGeom>
              <a:avLst/>
              <a:gdLst/>
              <a:ahLst/>
              <a:cxnLst/>
              <a:rect l="l" t="t" r="r" b="b"/>
              <a:pathLst>
                <a:path w="49" h="1" fill="none" extrusionOk="0">
                  <a:moveTo>
                    <a:pt x="48" y="1"/>
                  </a:moveTo>
                  <a:lnTo>
                    <a:pt x="48" y="1"/>
                  </a:lnTo>
                  <a:lnTo>
                    <a:pt x="0" y="1"/>
                  </a:lnTo>
                  <a:lnTo>
                    <a:pt x="0" y="1"/>
                  </a:lnTo>
                  <a:lnTo>
                    <a:pt x="48" y="1"/>
                  </a:lnTo>
                </a:path>
              </a:pathLst>
            </a:custGeom>
            <a:no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083" name="Google Shape;5083;p76"/>
            <p:cNvSpPr/>
            <p:nvPr/>
          </p:nvSpPr>
          <p:spPr>
            <a:xfrm>
              <a:off x="779600" y="3729125"/>
              <a:ext cx="2425" cy="25"/>
            </a:xfrm>
            <a:custGeom>
              <a:avLst/>
              <a:gdLst/>
              <a:ahLst/>
              <a:cxnLst/>
              <a:rect l="l" t="t" r="r" b="b"/>
              <a:pathLst>
                <a:path w="97" h="1" extrusionOk="0">
                  <a:moveTo>
                    <a:pt x="0" y="1"/>
                  </a:moveTo>
                  <a:lnTo>
                    <a:pt x="0" y="1"/>
                  </a:lnTo>
                  <a:lnTo>
                    <a:pt x="0" y="1"/>
                  </a:lnTo>
                  <a:lnTo>
                    <a:pt x="96" y="1"/>
                  </a:lnTo>
                  <a:lnTo>
                    <a:pt x="96" y="1"/>
                  </a:lnTo>
                  <a:lnTo>
                    <a:pt x="48" y="1"/>
                  </a:lnTo>
                  <a:lnTo>
                    <a:pt x="48" y="1"/>
                  </a:lnTo>
                  <a:lnTo>
                    <a:pt x="0" y="1"/>
                  </a:lnTo>
                  <a:close/>
                </a:path>
              </a:pathLst>
            </a:custGeom>
            <a:solidFill>
              <a:srgbClr val="F59F8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084" name="Google Shape;5084;p76"/>
            <p:cNvSpPr/>
            <p:nvPr/>
          </p:nvSpPr>
          <p:spPr>
            <a:xfrm>
              <a:off x="779600" y="3729125"/>
              <a:ext cx="2425" cy="25"/>
            </a:xfrm>
            <a:custGeom>
              <a:avLst/>
              <a:gdLst/>
              <a:ahLst/>
              <a:cxnLst/>
              <a:rect l="l" t="t" r="r" b="b"/>
              <a:pathLst>
                <a:path w="97" h="1" fill="none" extrusionOk="0">
                  <a:moveTo>
                    <a:pt x="0" y="1"/>
                  </a:moveTo>
                  <a:lnTo>
                    <a:pt x="0" y="1"/>
                  </a:lnTo>
                  <a:lnTo>
                    <a:pt x="0" y="1"/>
                  </a:lnTo>
                  <a:lnTo>
                    <a:pt x="96" y="1"/>
                  </a:lnTo>
                  <a:lnTo>
                    <a:pt x="96" y="1"/>
                  </a:lnTo>
                  <a:lnTo>
                    <a:pt x="48" y="1"/>
                  </a:lnTo>
                  <a:lnTo>
                    <a:pt x="48" y="1"/>
                  </a:lnTo>
                  <a:lnTo>
                    <a:pt x="0" y="1"/>
                  </a:lnTo>
                </a:path>
              </a:pathLst>
            </a:custGeom>
            <a:no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085" name="Google Shape;5085;p76"/>
            <p:cNvSpPr/>
            <p:nvPr/>
          </p:nvSpPr>
          <p:spPr>
            <a:xfrm>
              <a:off x="778400" y="3729125"/>
              <a:ext cx="25" cy="25"/>
            </a:xfrm>
            <a:custGeom>
              <a:avLst/>
              <a:gdLst/>
              <a:ahLst/>
              <a:cxnLst/>
              <a:rect l="l" t="t" r="r" b="b"/>
              <a:pathLst>
                <a:path w="1" h="1" extrusionOk="0">
                  <a:moveTo>
                    <a:pt x="0" y="1"/>
                  </a:moveTo>
                  <a:lnTo>
                    <a:pt x="0" y="1"/>
                  </a:lnTo>
                  <a:lnTo>
                    <a:pt x="0" y="1"/>
                  </a:lnTo>
                  <a:lnTo>
                    <a:pt x="0" y="1"/>
                  </a:lnTo>
                  <a:lnTo>
                    <a:pt x="0" y="1"/>
                  </a:lnTo>
                  <a:close/>
                  <a:moveTo>
                    <a:pt x="0" y="1"/>
                  </a:moveTo>
                  <a:lnTo>
                    <a:pt x="0" y="1"/>
                  </a:lnTo>
                  <a:lnTo>
                    <a:pt x="0" y="1"/>
                  </a:lnTo>
                  <a:lnTo>
                    <a:pt x="0" y="1"/>
                  </a:lnTo>
                  <a:lnTo>
                    <a:pt x="0" y="1"/>
                  </a:lnTo>
                  <a:close/>
                </a:path>
              </a:pathLst>
            </a:custGeom>
            <a:solidFill>
              <a:srgbClr val="F0646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086" name="Google Shape;5086;p76"/>
            <p:cNvSpPr/>
            <p:nvPr/>
          </p:nvSpPr>
          <p:spPr>
            <a:xfrm>
              <a:off x="778400" y="3729125"/>
              <a:ext cx="25" cy="25"/>
            </a:xfrm>
            <a:custGeom>
              <a:avLst/>
              <a:gdLst/>
              <a:ahLst/>
              <a:cxnLst/>
              <a:rect l="l" t="t" r="r" b="b"/>
              <a:pathLst>
                <a:path w="1" h="1" fill="none" extrusionOk="0">
                  <a:moveTo>
                    <a:pt x="0" y="1"/>
                  </a:moveTo>
                  <a:lnTo>
                    <a:pt x="0" y="1"/>
                  </a:lnTo>
                  <a:lnTo>
                    <a:pt x="0" y="1"/>
                  </a:lnTo>
                  <a:lnTo>
                    <a:pt x="0" y="1"/>
                  </a:lnTo>
                  <a:lnTo>
                    <a:pt x="0" y="1"/>
                  </a:lnTo>
                </a:path>
              </a:pathLst>
            </a:custGeom>
            <a:no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087" name="Google Shape;5087;p76"/>
            <p:cNvSpPr/>
            <p:nvPr/>
          </p:nvSpPr>
          <p:spPr>
            <a:xfrm>
              <a:off x="778400" y="3729125"/>
              <a:ext cx="25" cy="25"/>
            </a:xfrm>
            <a:custGeom>
              <a:avLst/>
              <a:gdLst/>
              <a:ahLst/>
              <a:cxnLst/>
              <a:rect l="l" t="t" r="r" b="b"/>
              <a:pathLst>
                <a:path w="1" h="1" fill="none" extrusionOk="0">
                  <a:moveTo>
                    <a:pt x="0" y="1"/>
                  </a:moveTo>
                  <a:lnTo>
                    <a:pt x="0" y="1"/>
                  </a:lnTo>
                  <a:lnTo>
                    <a:pt x="0" y="1"/>
                  </a:lnTo>
                  <a:lnTo>
                    <a:pt x="0" y="1"/>
                  </a:lnTo>
                  <a:lnTo>
                    <a:pt x="0" y="1"/>
                  </a:lnTo>
                </a:path>
              </a:pathLst>
            </a:custGeom>
            <a:no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088" name="Google Shape;5088;p76"/>
            <p:cNvSpPr/>
            <p:nvPr/>
          </p:nvSpPr>
          <p:spPr>
            <a:xfrm>
              <a:off x="736375" y="3785550"/>
              <a:ext cx="3625" cy="2450"/>
            </a:xfrm>
            <a:custGeom>
              <a:avLst/>
              <a:gdLst/>
              <a:ahLst/>
              <a:cxnLst/>
              <a:rect l="l" t="t" r="r" b="b"/>
              <a:pathLst>
                <a:path w="145" h="98" extrusionOk="0">
                  <a:moveTo>
                    <a:pt x="145" y="1"/>
                  </a:moveTo>
                  <a:lnTo>
                    <a:pt x="145" y="1"/>
                  </a:lnTo>
                  <a:lnTo>
                    <a:pt x="0" y="97"/>
                  </a:lnTo>
                  <a:lnTo>
                    <a:pt x="0" y="97"/>
                  </a:lnTo>
                  <a:lnTo>
                    <a:pt x="145" y="1"/>
                  </a:lnTo>
                  <a:lnTo>
                    <a:pt x="145" y="1"/>
                  </a:lnTo>
                  <a:lnTo>
                    <a:pt x="145" y="1"/>
                  </a:lnTo>
                  <a:close/>
                </a:path>
              </a:pathLst>
            </a:custGeom>
            <a:solidFill>
              <a:srgbClr val="F4BD97"/>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089" name="Google Shape;5089;p76"/>
            <p:cNvSpPr/>
            <p:nvPr/>
          </p:nvSpPr>
          <p:spPr>
            <a:xfrm>
              <a:off x="736375" y="3785550"/>
              <a:ext cx="3625" cy="2450"/>
            </a:xfrm>
            <a:custGeom>
              <a:avLst/>
              <a:gdLst/>
              <a:ahLst/>
              <a:cxnLst/>
              <a:rect l="l" t="t" r="r" b="b"/>
              <a:pathLst>
                <a:path w="145" h="98" fill="none" extrusionOk="0">
                  <a:moveTo>
                    <a:pt x="145" y="1"/>
                  </a:moveTo>
                  <a:lnTo>
                    <a:pt x="145" y="1"/>
                  </a:lnTo>
                  <a:lnTo>
                    <a:pt x="0" y="97"/>
                  </a:lnTo>
                  <a:lnTo>
                    <a:pt x="0" y="97"/>
                  </a:lnTo>
                  <a:lnTo>
                    <a:pt x="145" y="1"/>
                  </a:lnTo>
                  <a:lnTo>
                    <a:pt x="145" y="1"/>
                  </a:lnTo>
                  <a:lnTo>
                    <a:pt x="145" y="1"/>
                  </a:lnTo>
                </a:path>
              </a:pathLst>
            </a:custGeom>
            <a:no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090" name="Google Shape;5090;p76"/>
            <p:cNvSpPr/>
            <p:nvPr/>
          </p:nvSpPr>
          <p:spPr>
            <a:xfrm>
              <a:off x="739975" y="3769950"/>
              <a:ext cx="16825" cy="15625"/>
            </a:xfrm>
            <a:custGeom>
              <a:avLst/>
              <a:gdLst/>
              <a:ahLst/>
              <a:cxnLst/>
              <a:rect l="l" t="t" r="r" b="b"/>
              <a:pathLst>
                <a:path w="673" h="625" extrusionOk="0">
                  <a:moveTo>
                    <a:pt x="673" y="1"/>
                  </a:moveTo>
                  <a:lnTo>
                    <a:pt x="433" y="241"/>
                  </a:lnTo>
                  <a:lnTo>
                    <a:pt x="1" y="625"/>
                  </a:lnTo>
                  <a:lnTo>
                    <a:pt x="481" y="241"/>
                  </a:lnTo>
                  <a:lnTo>
                    <a:pt x="673" y="1"/>
                  </a:lnTo>
                  <a:close/>
                </a:path>
              </a:pathLst>
            </a:custGeom>
            <a:solidFill>
              <a:srgbClr val="F0646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091" name="Google Shape;5091;p76"/>
            <p:cNvSpPr/>
            <p:nvPr/>
          </p:nvSpPr>
          <p:spPr>
            <a:xfrm>
              <a:off x="739975" y="3729125"/>
              <a:ext cx="38450" cy="56450"/>
            </a:xfrm>
            <a:custGeom>
              <a:avLst/>
              <a:gdLst/>
              <a:ahLst/>
              <a:cxnLst/>
              <a:rect l="l" t="t" r="r" b="b"/>
              <a:pathLst>
                <a:path w="1538" h="2258" fill="none" extrusionOk="0">
                  <a:moveTo>
                    <a:pt x="1537" y="1"/>
                  </a:moveTo>
                  <a:lnTo>
                    <a:pt x="1537" y="1"/>
                  </a:lnTo>
                  <a:lnTo>
                    <a:pt x="1441" y="433"/>
                  </a:lnTo>
                  <a:lnTo>
                    <a:pt x="1249" y="769"/>
                  </a:lnTo>
                  <a:lnTo>
                    <a:pt x="1105" y="1105"/>
                  </a:lnTo>
                  <a:lnTo>
                    <a:pt x="913" y="1394"/>
                  </a:lnTo>
                  <a:lnTo>
                    <a:pt x="673" y="1634"/>
                  </a:lnTo>
                  <a:lnTo>
                    <a:pt x="433" y="1874"/>
                  </a:lnTo>
                  <a:lnTo>
                    <a:pt x="1" y="2258"/>
                  </a:lnTo>
                  <a:lnTo>
                    <a:pt x="1" y="2258"/>
                  </a:lnTo>
                  <a:lnTo>
                    <a:pt x="1" y="2258"/>
                  </a:lnTo>
                  <a:lnTo>
                    <a:pt x="1" y="2258"/>
                  </a:lnTo>
                  <a:lnTo>
                    <a:pt x="481" y="1874"/>
                  </a:lnTo>
                  <a:lnTo>
                    <a:pt x="673" y="1634"/>
                  </a:lnTo>
                  <a:lnTo>
                    <a:pt x="913" y="1394"/>
                  </a:lnTo>
                  <a:lnTo>
                    <a:pt x="1105" y="1105"/>
                  </a:lnTo>
                  <a:lnTo>
                    <a:pt x="1249" y="769"/>
                  </a:lnTo>
                  <a:lnTo>
                    <a:pt x="1441" y="433"/>
                  </a:lnTo>
                  <a:lnTo>
                    <a:pt x="1537" y="1"/>
                  </a:lnTo>
                </a:path>
              </a:pathLst>
            </a:custGeom>
            <a:no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092" name="Google Shape;5092;p76"/>
            <p:cNvSpPr/>
            <p:nvPr/>
          </p:nvSpPr>
          <p:spPr>
            <a:xfrm>
              <a:off x="739975" y="3785550"/>
              <a:ext cx="25" cy="25"/>
            </a:xfrm>
            <a:custGeom>
              <a:avLst/>
              <a:gdLst/>
              <a:ahLst/>
              <a:cxnLst/>
              <a:rect l="l" t="t" r="r" b="b"/>
              <a:pathLst>
                <a:path w="1" h="1" extrusionOk="0">
                  <a:moveTo>
                    <a:pt x="1" y="1"/>
                  </a:moveTo>
                  <a:lnTo>
                    <a:pt x="1" y="1"/>
                  </a:lnTo>
                  <a:lnTo>
                    <a:pt x="1" y="1"/>
                  </a:lnTo>
                  <a:lnTo>
                    <a:pt x="1" y="1"/>
                  </a:lnTo>
                  <a:lnTo>
                    <a:pt x="1" y="1"/>
                  </a:lnTo>
                  <a:lnTo>
                    <a:pt x="1" y="1"/>
                  </a:lnTo>
                  <a:lnTo>
                    <a:pt x="1" y="1"/>
                  </a:lnTo>
                  <a:lnTo>
                    <a:pt x="1" y="1"/>
                  </a:lnTo>
                  <a:lnTo>
                    <a:pt x="1" y="1"/>
                  </a:lnTo>
                  <a:close/>
                </a:path>
              </a:pathLst>
            </a:custGeom>
            <a:solidFill>
              <a:srgbClr val="F59F8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093" name="Google Shape;5093;p76"/>
            <p:cNvSpPr/>
            <p:nvPr/>
          </p:nvSpPr>
          <p:spPr>
            <a:xfrm>
              <a:off x="739975" y="3785550"/>
              <a:ext cx="25" cy="25"/>
            </a:xfrm>
            <a:custGeom>
              <a:avLst/>
              <a:gdLst/>
              <a:ahLst/>
              <a:cxnLst/>
              <a:rect l="l" t="t" r="r" b="b"/>
              <a:pathLst>
                <a:path w="1" h="1" fill="none" extrusionOk="0">
                  <a:moveTo>
                    <a:pt x="1" y="1"/>
                  </a:moveTo>
                  <a:lnTo>
                    <a:pt x="1" y="1"/>
                  </a:lnTo>
                  <a:lnTo>
                    <a:pt x="1" y="1"/>
                  </a:lnTo>
                  <a:lnTo>
                    <a:pt x="1" y="1"/>
                  </a:lnTo>
                  <a:lnTo>
                    <a:pt x="1" y="1"/>
                  </a:lnTo>
                  <a:lnTo>
                    <a:pt x="1" y="1"/>
                  </a:lnTo>
                  <a:lnTo>
                    <a:pt x="1" y="1"/>
                  </a:lnTo>
                  <a:lnTo>
                    <a:pt x="1" y="1"/>
                  </a:lnTo>
                  <a:lnTo>
                    <a:pt x="1" y="1"/>
                  </a:lnTo>
                </a:path>
              </a:pathLst>
            </a:custGeom>
            <a:no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094" name="Google Shape;5094;p76"/>
            <p:cNvSpPr/>
            <p:nvPr/>
          </p:nvSpPr>
          <p:spPr>
            <a:xfrm>
              <a:off x="658325" y="3708725"/>
              <a:ext cx="122500" cy="87675"/>
            </a:xfrm>
            <a:custGeom>
              <a:avLst/>
              <a:gdLst/>
              <a:ahLst/>
              <a:cxnLst/>
              <a:rect l="l" t="t" r="r" b="b"/>
              <a:pathLst>
                <a:path w="4900" h="3507" extrusionOk="0">
                  <a:moveTo>
                    <a:pt x="1586" y="0"/>
                  </a:moveTo>
                  <a:lnTo>
                    <a:pt x="1105" y="192"/>
                  </a:lnTo>
                  <a:lnTo>
                    <a:pt x="625" y="481"/>
                  </a:lnTo>
                  <a:lnTo>
                    <a:pt x="433" y="673"/>
                  </a:lnTo>
                  <a:lnTo>
                    <a:pt x="241" y="865"/>
                  </a:lnTo>
                  <a:lnTo>
                    <a:pt x="97" y="1057"/>
                  </a:lnTo>
                  <a:lnTo>
                    <a:pt x="1" y="1297"/>
                  </a:lnTo>
                  <a:lnTo>
                    <a:pt x="1" y="1537"/>
                  </a:lnTo>
                  <a:lnTo>
                    <a:pt x="49" y="1777"/>
                  </a:lnTo>
                  <a:lnTo>
                    <a:pt x="193" y="2065"/>
                  </a:lnTo>
                  <a:lnTo>
                    <a:pt x="385" y="2354"/>
                  </a:lnTo>
                  <a:lnTo>
                    <a:pt x="721" y="2642"/>
                  </a:lnTo>
                  <a:lnTo>
                    <a:pt x="1153" y="2930"/>
                  </a:lnTo>
                  <a:lnTo>
                    <a:pt x="1730" y="3218"/>
                  </a:lnTo>
                  <a:lnTo>
                    <a:pt x="2450" y="3506"/>
                  </a:lnTo>
                  <a:lnTo>
                    <a:pt x="2738" y="3362"/>
                  </a:lnTo>
                  <a:lnTo>
                    <a:pt x="3122" y="3170"/>
                  </a:lnTo>
                  <a:lnTo>
                    <a:pt x="3267" y="3074"/>
                  </a:lnTo>
                  <a:lnTo>
                    <a:pt x="3699" y="2690"/>
                  </a:lnTo>
                  <a:lnTo>
                    <a:pt x="3939" y="2450"/>
                  </a:lnTo>
                  <a:lnTo>
                    <a:pt x="4179" y="2210"/>
                  </a:lnTo>
                  <a:lnTo>
                    <a:pt x="4371" y="1921"/>
                  </a:lnTo>
                  <a:lnTo>
                    <a:pt x="4515" y="1585"/>
                  </a:lnTo>
                  <a:lnTo>
                    <a:pt x="4707" y="1249"/>
                  </a:lnTo>
                  <a:lnTo>
                    <a:pt x="4803" y="817"/>
                  </a:lnTo>
                  <a:lnTo>
                    <a:pt x="4899" y="817"/>
                  </a:lnTo>
                  <a:lnTo>
                    <a:pt x="4467" y="673"/>
                  </a:lnTo>
                  <a:lnTo>
                    <a:pt x="3170" y="240"/>
                  </a:lnTo>
                  <a:lnTo>
                    <a:pt x="2498" y="48"/>
                  </a:lnTo>
                  <a:lnTo>
                    <a:pt x="2210" y="0"/>
                  </a:lnTo>
                  <a:close/>
                </a:path>
              </a:pathLst>
            </a:custGeom>
            <a:solidFill>
              <a:srgbClr val="F6666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095" name="Google Shape;5095;p76"/>
            <p:cNvSpPr/>
            <p:nvPr/>
          </p:nvSpPr>
          <p:spPr>
            <a:xfrm>
              <a:off x="658325" y="3708725"/>
              <a:ext cx="122500" cy="87675"/>
            </a:xfrm>
            <a:custGeom>
              <a:avLst/>
              <a:gdLst/>
              <a:ahLst/>
              <a:cxnLst/>
              <a:rect l="l" t="t" r="r" b="b"/>
              <a:pathLst>
                <a:path w="4900" h="3507" fill="none" extrusionOk="0">
                  <a:moveTo>
                    <a:pt x="1922" y="0"/>
                  </a:moveTo>
                  <a:lnTo>
                    <a:pt x="1922" y="0"/>
                  </a:lnTo>
                  <a:lnTo>
                    <a:pt x="1586" y="0"/>
                  </a:lnTo>
                  <a:lnTo>
                    <a:pt x="1586" y="0"/>
                  </a:lnTo>
                  <a:lnTo>
                    <a:pt x="1105" y="192"/>
                  </a:lnTo>
                  <a:lnTo>
                    <a:pt x="625" y="481"/>
                  </a:lnTo>
                  <a:lnTo>
                    <a:pt x="433" y="673"/>
                  </a:lnTo>
                  <a:lnTo>
                    <a:pt x="241" y="865"/>
                  </a:lnTo>
                  <a:lnTo>
                    <a:pt x="97" y="1057"/>
                  </a:lnTo>
                  <a:lnTo>
                    <a:pt x="1" y="1297"/>
                  </a:lnTo>
                  <a:lnTo>
                    <a:pt x="1" y="1537"/>
                  </a:lnTo>
                  <a:lnTo>
                    <a:pt x="49" y="1777"/>
                  </a:lnTo>
                  <a:lnTo>
                    <a:pt x="193" y="2065"/>
                  </a:lnTo>
                  <a:lnTo>
                    <a:pt x="385" y="2354"/>
                  </a:lnTo>
                  <a:lnTo>
                    <a:pt x="721" y="2642"/>
                  </a:lnTo>
                  <a:lnTo>
                    <a:pt x="1153" y="2930"/>
                  </a:lnTo>
                  <a:lnTo>
                    <a:pt x="1730" y="3218"/>
                  </a:lnTo>
                  <a:lnTo>
                    <a:pt x="2450" y="3506"/>
                  </a:lnTo>
                  <a:lnTo>
                    <a:pt x="2450" y="3506"/>
                  </a:lnTo>
                  <a:lnTo>
                    <a:pt x="2738" y="3362"/>
                  </a:lnTo>
                  <a:lnTo>
                    <a:pt x="3122" y="3170"/>
                  </a:lnTo>
                  <a:lnTo>
                    <a:pt x="3122" y="3170"/>
                  </a:lnTo>
                  <a:lnTo>
                    <a:pt x="3267" y="3074"/>
                  </a:lnTo>
                  <a:lnTo>
                    <a:pt x="3267" y="3074"/>
                  </a:lnTo>
                  <a:lnTo>
                    <a:pt x="3267" y="3074"/>
                  </a:lnTo>
                  <a:lnTo>
                    <a:pt x="3267" y="3074"/>
                  </a:lnTo>
                  <a:lnTo>
                    <a:pt x="3699" y="2690"/>
                  </a:lnTo>
                  <a:lnTo>
                    <a:pt x="3939" y="2450"/>
                  </a:lnTo>
                  <a:lnTo>
                    <a:pt x="4179" y="2210"/>
                  </a:lnTo>
                  <a:lnTo>
                    <a:pt x="4371" y="1921"/>
                  </a:lnTo>
                  <a:lnTo>
                    <a:pt x="4515" y="1585"/>
                  </a:lnTo>
                  <a:lnTo>
                    <a:pt x="4707" y="1249"/>
                  </a:lnTo>
                  <a:lnTo>
                    <a:pt x="4803" y="817"/>
                  </a:lnTo>
                  <a:lnTo>
                    <a:pt x="4803" y="817"/>
                  </a:lnTo>
                  <a:lnTo>
                    <a:pt x="4803" y="817"/>
                  </a:lnTo>
                  <a:lnTo>
                    <a:pt x="4803" y="817"/>
                  </a:lnTo>
                  <a:lnTo>
                    <a:pt x="4803" y="817"/>
                  </a:lnTo>
                  <a:lnTo>
                    <a:pt x="4803" y="817"/>
                  </a:lnTo>
                  <a:lnTo>
                    <a:pt x="4803" y="817"/>
                  </a:lnTo>
                  <a:lnTo>
                    <a:pt x="4803" y="817"/>
                  </a:lnTo>
                  <a:lnTo>
                    <a:pt x="4803" y="817"/>
                  </a:lnTo>
                  <a:lnTo>
                    <a:pt x="4803" y="817"/>
                  </a:lnTo>
                  <a:lnTo>
                    <a:pt x="4803" y="817"/>
                  </a:lnTo>
                  <a:lnTo>
                    <a:pt x="4803" y="817"/>
                  </a:lnTo>
                  <a:lnTo>
                    <a:pt x="4851" y="817"/>
                  </a:lnTo>
                  <a:lnTo>
                    <a:pt x="4851" y="817"/>
                  </a:lnTo>
                  <a:lnTo>
                    <a:pt x="4851" y="817"/>
                  </a:lnTo>
                  <a:lnTo>
                    <a:pt x="4851" y="817"/>
                  </a:lnTo>
                  <a:lnTo>
                    <a:pt x="4851" y="817"/>
                  </a:lnTo>
                  <a:lnTo>
                    <a:pt x="4851" y="817"/>
                  </a:lnTo>
                  <a:lnTo>
                    <a:pt x="4851" y="817"/>
                  </a:lnTo>
                  <a:lnTo>
                    <a:pt x="4899" y="817"/>
                  </a:lnTo>
                  <a:lnTo>
                    <a:pt x="4899" y="817"/>
                  </a:lnTo>
                  <a:lnTo>
                    <a:pt x="4467" y="673"/>
                  </a:lnTo>
                  <a:lnTo>
                    <a:pt x="4467" y="673"/>
                  </a:lnTo>
                  <a:lnTo>
                    <a:pt x="3170" y="240"/>
                  </a:lnTo>
                  <a:lnTo>
                    <a:pt x="2498" y="48"/>
                  </a:lnTo>
                  <a:lnTo>
                    <a:pt x="2210" y="0"/>
                  </a:lnTo>
                  <a:lnTo>
                    <a:pt x="1922" y="0"/>
                  </a:lnTo>
                </a:path>
              </a:pathLst>
            </a:custGeom>
            <a:no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096" name="Google Shape;5096;p76"/>
            <p:cNvSpPr/>
            <p:nvPr/>
          </p:nvSpPr>
          <p:spPr>
            <a:xfrm>
              <a:off x="1082150" y="3713525"/>
              <a:ext cx="25" cy="25"/>
            </a:xfrm>
            <a:custGeom>
              <a:avLst/>
              <a:gdLst/>
              <a:ahLst/>
              <a:cxnLst/>
              <a:rect l="l" t="t" r="r" b="b"/>
              <a:pathLst>
                <a:path w="1" h="1" extrusionOk="0">
                  <a:moveTo>
                    <a:pt x="1" y="0"/>
                  </a:moveTo>
                  <a:lnTo>
                    <a:pt x="1" y="0"/>
                  </a:lnTo>
                  <a:lnTo>
                    <a:pt x="1" y="0"/>
                  </a:lnTo>
                  <a:lnTo>
                    <a:pt x="1" y="0"/>
                  </a:lnTo>
                  <a:lnTo>
                    <a:pt x="1" y="0"/>
                  </a:lnTo>
                  <a:lnTo>
                    <a:pt x="1" y="0"/>
                  </a:lnTo>
                  <a:lnTo>
                    <a:pt x="1" y="0"/>
                  </a:lnTo>
                  <a:close/>
                </a:path>
              </a:pathLst>
            </a:custGeom>
            <a:solidFill>
              <a:srgbClr val="F6666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097" name="Google Shape;5097;p76"/>
            <p:cNvSpPr/>
            <p:nvPr/>
          </p:nvSpPr>
          <p:spPr>
            <a:xfrm>
              <a:off x="1082150" y="3713525"/>
              <a:ext cx="25" cy="25"/>
            </a:xfrm>
            <a:custGeom>
              <a:avLst/>
              <a:gdLst/>
              <a:ahLst/>
              <a:cxnLst/>
              <a:rect l="l" t="t" r="r" b="b"/>
              <a:pathLst>
                <a:path w="1" h="1" fill="none" extrusionOk="0">
                  <a:moveTo>
                    <a:pt x="1" y="0"/>
                  </a:moveTo>
                  <a:lnTo>
                    <a:pt x="1" y="0"/>
                  </a:lnTo>
                  <a:lnTo>
                    <a:pt x="1" y="0"/>
                  </a:lnTo>
                  <a:lnTo>
                    <a:pt x="1" y="0"/>
                  </a:lnTo>
                  <a:lnTo>
                    <a:pt x="1" y="0"/>
                  </a:lnTo>
                  <a:lnTo>
                    <a:pt x="1" y="0"/>
                  </a:lnTo>
                  <a:lnTo>
                    <a:pt x="1" y="0"/>
                  </a:lnTo>
                </a:path>
              </a:pathLst>
            </a:custGeom>
            <a:no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098" name="Google Shape;5098;p76"/>
            <p:cNvSpPr/>
            <p:nvPr/>
          </p:nvSpPr>
          <p:spPr>
            <a:xfrm>
              <a:off x="1082150" y="3708725"/>
              <a:ext cx="1225" cy="4825"/>
            </a:xfrm>
            <a:custGeom>
              <a:avLst/>
              <a:gdLst/>
              <a:ahLst/>
              <a:cxnLst/>
              <a:rect l="l" t="t" r="r" b="b"/>
              <a:pathLst>
                <a:path w="49" h="193" extrusionOk="0">
                  <a:moveTo>
                    <a:pt x="49" y="0"/>
                  </a:moveTo>
                  <a:lnTo>
                    <a:pt x="49" y="0"/>
                  </a:lnTo>
                  <a:lnTo>
                    <a:pt x="49" y="0"/>
                  </a:lnTo>
                  <a:lnTo>
                    <a:pt x="1" y="192"/>
                  </a:lnTo>
                  <a:lnTo>
                    <a:pt x="1" y="192"/>
                  </a:lnTo>
                  <a:lnTo>
                    <a:pt x="1" y="192"/>
                  </a:lnTo>
                  <a:lnTo>
                    <a:pt x="49" y="0"/>
                  </a:lnTo>
                  <a:close/>
                </a:path>
              </a:pathLst>
            </a:custGeom>
            <a:solidFill>
              <a:srgbClr val="ED626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099" name="Google Shape;5099;p76"/>
            <p:cNvSpPr/>
            <p:nvPr/>
          </p:nvSpPr>
          <p:spPr>
            <a:xfrm>
              <a:off x="1082150" y="3708725"/>
              <a:ext cx="1225" cy="4825"/>
            </a:xfrm>
            <a:custGeom>
              <a:avLst/>
              <a:gdLst/>
              <a:ahLst/>
              <a:cxnLst/>
              <a:rect l="l" t="t" r="r" b="b"/>
              <a:pathLst>
                <a:path w="49" h="193" fill="none" extrusionOk="0">
                  <a:moveTo>
                    <a:pt x="49" y="0"/>
                  </a:moveTo>
                  <a:lnTo>
                    <a:pt x="49" y="0"/>
                  </a:lnTo>
                  <a:lnTo>
                    <a:pt x="49" y="0"/>
                  </a:lnTo>
                  <a:lnTo>
                    <a:pt x="1" y="192"/>
                  </a:lnTo>
                  <a:lnTo>
                    <a:pt x="1" y="192"/>
                  </a:lnTo>
                  <a:lnTo>
                    <a:pt x="1" y="192"/>
                  </a:lnTo>
                  <a:lnTo>
                    <a:pt x="49" y="0"/>
                  </a:lnTo>
                </a:path>
              </a:pathLst>
            </a:custGeom>
            <a:no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100" name="Google Shape;5100;p76"/>
            <p:cNvSpPr/>
            <p:nvPr/>
          </p:nvSpPr>
          <p:spPr>
            <a:xfrm>
              <a:off x="1083350" y="3707525"/>
              <a:ext cx="25" cy="1225"/>
            </a:xfrm>
            <a:custGeom>
              <a:avLst/>
              <a:gdLst/>
              <a:ahLst/>
              <a:cxnLst/>
              <a:rect l="l" t="t" r="r" b="b"/>
              <a:pathLst>
                <a:path w="1" h="49" extrusionOk="0">
                  <a:moveTo>
                    <a:pt x="1" y="0"/>
                  </a:moveTo>
                  <a:lnTo>
                    <a:pt x="1" y="0"/>
                  </a:lnTo>
                  <a:lnTo>
                    <a:pt x="1" y="0"/>
                  </a:lnTo>
                  <a:lnTo>
                    <a:pt x="1" y="0"/>
                  </a:lnTo>
                  <a:lnTo>
                    <a:pt x="1" y="48"/>
                  </a:lnTo>
                  <a:lnTo>
                    <a:pt x="1" y="48"/>
                  </a:lnTo>
                  <a:lnTo>
                    <a:pt x="1" y="48"/>
                  </a:lnTo>
                  <a:lnTo>
                    <a:pt x="1" y="0"/>
                  </a:lnTo>
                  <a:close/>
                </a:path>
              </a:pathLst>
            </a:custGeom>
            <a:solidFill>
              <a:srgbClr val="F4BD97"/>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101" name="Google Shape;5101;p76"/>
            <p:cNvSpPr/>
            <p:nvPr/>
          </p:nvSpPr>
          <p:spPr>
            <a:xfrm>
              <a:off x="1083350" y="3707525"/>
              <a:ext cx="25" cy="1225"/>
            </a:xfrm>
            <a:custGeom>
              <a:avLst/>
              <a:gdLst/>
              <a:ahLst/>
              <a:cxnLst/>
              <a:rect l="l" t="t" r="r" b="b"/>
              <a:pathLst>
                <a:path w="1" h="49" fill="none" extrusionOk="0">
                  <a:moveTo>
                    <a:pt x="1" y="0"/>
                  </a:moveTo>
                  <a:lnTo>
                    <a:pt x="1" y="0"/>
                  </a:lnTo>
                  <a:lnTo>
                    <a:pt x="1" y="0"/>
                  </a:lnTo>
                  <a:lnTo>
                    <a:pt x="1" y="0"/>
                  </a:lnTo>
                  <a:lnTo>
                    <a:pt x="1" y="48"/>
                  </a:lnTo>
                  <a:lnTo>
                    <a:pt x="1" y="48"/>
                  </a:lnTo>
                  <a:lnTo>
                    <a:pt x="1" y="48"/>
                  </a:lnTo>
                  <a:lnTo>
                    <a:pt x="1" y="0"/>
                  </a:lnTo>
                </a:path>
              </a:pathLst>
            </a:custGeom>
            <a:no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102" name="Google Shape;5102;p76"/>
            <p:cNvSpPr/>
            <p:nvPr/>
          </p:nvSpPr>
          <p:spPr>
            <a:xfrm>
              <a:off x="1080950" y="3645100"/>
              <a:ext cx="4825" cy="62450"/>
            </a:xfrm>
            <a:custGeom>
              <a:avLst/>
              <a:gdLst/>
              <a:ahLst/>
              <a:cxnLst/>
              <a:rect l="l" t="t" r="r" b="b"/>
              <a:pathLst>
                <a:path w="193" h="2498" extrusionOk="0">
                  <a:moveTo>
                    <a:pt x="145" y="2161"/>
                  </a:moveTo>
                  <a:lnTo>
                    <a:pt x="145" y="2161"/>
                  </a:lnTo>
                  <a:lnTo>
                    <a:pt x="97" y="2497"/>
                  </a:lnTo>
                  <a:lnTo>
                    <a:pt x="97" y="2497"/>
                  </a:lnTo>
                  <a:lnTo>
                    <a:pt x="97" y="2497"/>
                  </a:lnTo>
                  <a:lnTo>
                    <a:pt x="97" y="2497"/>
                  </a:lnTo>
                  <a:lnTo>
                    <a:pt x="145" y="2161"/>
                  </a:lnTo>
                  <a:close/>
                  <a:moveTo>
                    <a:pt x="145" y="2161"/>
                  </a:moveTo>
                  <a:lnTo>
                    <a:pt x="145" y="2161"/>
                  </a:lnTo>
                  <a:lnTo>
                    <a:pt x="145" y="2161"/>
                  </a:lnTo>
                  <a:lnTo>
                    <a:pt x="145" y="2161"/>
                  </a:lnTo>
                  <a:lnTo>
                    <a:pt x="145" y="2161"/>
                  </a:lnTo>
                  <a:close/>
                  <a:moveTo>
                    <a:pt x="145" y="2161"/>
                  </a:moveTo>
                  <a:lnTo>
                    <a:pt x="145" y="2161"/>
                  </a:lnTo>
                  <a:lnTo>
                    <a:pt x="145" y="2161"/>
                  </a:lnTo>
                  <a:lnTo>
                    <a:pt x="145" y="2161"/>
                  </a:lnTo>
                  <a:lnTo>
                    <a:pt x="145" y="2161"/>
                  </a:lnTo>
                  <a:close/>
                  <a:moveTo>
                    <a:pt x="193" y="576"/>
                  </a:moveTo>
                  <a:lnTo>
                    <a:pt x="193" y="576"/>
                  </a:lnTo>
                  <a:lnTo>
                    <a:pt x="193" y="624"/>
                  </a:lnTo>
                  <a:lnTo>
                    <a:pt x="193" y="624"/>
                  </a:lnTo>
                  <a:lnTo>
                    <a:pt x="193" y="576"/>
                  </a:lnTo>
                  <a:close/>
                  <a:moveTo>
                    <a:pt x="193" y="576"/>
                  </a:moveTo>
                  <a:lnTo>
                    <a:pt x="193" y="576"/>
                  </a:lnTo>
                  <a:lnTo>
                    <a:pt x="193" y="576"/>
                  </a:lnTo>
                  <a:lnTo>
                    <a:pt x="193" y="576"/>
                  </a:lnTo>
                  <a:lnTo>
                    <a:pt x="193" y="576"/>
                  </a:lnTo>
                  <a:close/>
                  <a:moveTo>
                    <a:pt x="193" y="576"/>
                  </a:moveTo>
                  <a:lnTo>
                    <a:pt x="193" y="576"/>
                  </a:lnTo>
                  <a:lnTo>
                    <a:pt x="193" y="576"/>
                  </a:lnTo>
                  <a:lnTo>
                    <a:pt x="193" y="576"/>
                  </a:lnTo>
                  <a:lnTo>
                    <a:pt x="193" y="576"/>
                  </a:lnTo>
                  <a:close/>
                  <a:moveTo>
                    <a:pt x="193" y="576"/>
                  </a:moveTo>
                  <a:lnTo>
                    <a:pt x="193" y="576"/>
                  </a:lnTo>
                  <a:lnTo>
                    <a:pt x="193" y="576"/>
                  </a:lnTo>
                  <a:lnTo>
                    <a:pt x="193" y="576"/>
                  </a:lnTo>
                  <a:lnTo>
                    <a:pt x="193" y="576"/>
                  </a:lnTo>
                  <a:close/>
                  <a:moveTo>
                    <a:pt x="193" y="576"/>
                  </a:moveTo>
                  <a:lnTo>
                    <a:pt x="193" y="576"/>
                  </a:lnTo>
                  <a:lnTo>
                    <a:pt x="193" y="576"/>
                  </a:lnTo>
                  <a:lnTo>
                    <a:pt x="193" y="576"/>
                  </a:lnTo>
                  <a:lnTo>
                    <a:pt x="193" y="576"/>
                  </a:lnTo>
                  <a:close/>
                  <a:moveTo>
                    <a:pt x="193" y="576"/>
                  </a:moveTo>
                  <a:lnTo>
                    <a:pt x="193" y="576"/>
                  </a:lnTo>
                  <a:lnTo>
                    <a:pt x="193" y="576"/>
                  </a:lnTo>
                  <a:lnTo>
                    <a:pt x="193" y="576"/>
                  </a:lnTo>
                  <a:lnTo>
                    <a:pt x="193" y="576"/>
                  </a:lnTo>
                  <a:close/>
                  <a:moveTo>
                    <a:pt x="193" y="576"/>
                  </a:moveTo>
                  <a:lnTo>
                    <a:pt x="193" y="576"/>
                  </a:lnTo>
                  <a:lnTo>
                    <a:pt x="193" y="576"/>
                  </a:lnTo>
                  <a:lnTo>
                    <a:pt x="193" y="576"/>
                  </a:lnTo>
                  <a:lnTo>
                    <a:pt x="193" y="576"/>
                  </a:lnTo>
                  <a:close/>
                  <a:moveTo>
                    <a:pt x="193" y="528"/>
                  </a:moveTo>
                  <a:lnTo>
                    <a:pt x="193" y="528"/>
                  </a:lnTo>
                  <a:lnTo>
                    <a:pt x="193" y="576"/>
                  </a:lnTo>
                  <a:lnTo>
                    <a:pt x="193" y="576"/>
                  </a:lnTo>
                  <a:lnTo>
                    <a:pt x="193" y="528"/>
                  </a:lnTo>
                  <a:close/>
                  <a:moveTo>
                    <a:pt x="193" y="528"/>
                  </a:moveTo>
                  <a:lnTo>
                    <a:pt x="193" y="528"/>
                  </a:lnTo>
                  <a:lnTo>
                    <a:pt x="193" y="528"/>
                  </a:lnTo>
                  <a:lnTo>
                    <a:pt x="193" y="528"/>
                  </a:lnTo>
                  <a:lnTo>
                    <a:pt x="193" y="528"/>
                  </a:lnTo>
                  <a:close/>
                  <a:moveTo>
                    <a:pt x="193" y="528"/>
                  </a:moveTo>
                  <a:lnTo>
                    <a:pt x="193" y="528"/>
                  </a:lnTo>
                  <a:lnTo>
                    <a:pt x="193" y="528"/>
                  </a:lnTo>
                  <a:lnTo>
                    <a:pt x="193" y="528"/>
                  </a:lnTo>
                  <a:lnTo>
                    <a:pt x="193" y="528"/>
                  </a:lnTo>
                  <a:close/>
                  <a:moveTo>
                    <a:pt x="193" y="528"/>
                  </a:moveTo>
                  <a:lnTo>
                    <a:pt x="193" y="528"/>
                  </a:lnTo>
                  <a:lnTo>
                    <a:pt x="193" y="528"/>
                  </a:lnTo>
                  <a:lnTo>
                    <a:pt x="193" y="528"/>
                  </a:lnTo>
                  <a:lnTo>
                    <a:pt x="193" y="528"/>
                  </a:lnTo>
                  <a:close/>
                  <a:moveTo>
                    <a:pt x="1" y="0"/>
                  </a:moveTo>
                  <a:lnTo>
                    <a:pt x="1" y="0"/>
                  </a:lnTo>
                  <a:lnTo>
                    <a:pt x="145" y="192"/>
                  </a:lnTo>
                  <a:lnTo>
                    <a:pt x="193" y="528"/>
                  </a:lnTo>
                  <a:lnTo>
                    <a:pt x="193" y="528"/>
                  </a:lnTo>
                  <a:lnTo>
                    <a:pt x="145" y="192"/>
                  </a:lnTo>
                  <a:lnTo>
                    <a:pt x="1" y="0"/>
                  </a:lnTo>
                  <a:close/>
                  <a:moveTo>
                    <a:pt x="1" y="0"/>
                  </a:moveTo>
                  <a:lnTo>
                    <a:pt x="1" y="0"/>
                  </a:lnTo>
                  <a:lnTo>
                    <a:pt x="1" y="0"/>
                  </a:lnTo>
                  <a:lnTo>
                    <a:pt x="1" y="0"/>
                  </a:lnTo>
                  <a:lnTo>
                    <a:pt x="1" y="0"/>
                  </a:lnTo>
                  <a:close/>
                  <a:moveTo>
                    <a:pt x="1" y="0"/>
                  </a:moveTo>
                  <a:lnTo>
                    <a:pt x="1" y="0"/>
                  </a:lnTo>
                  <a:lnTo>
                    <a:pt x="1" y="0"/>
                  </a:lnTo>
                  <a:lnTo>
                    <a:pt x="1" y="0"/>
                  </a:lnTo>
                  <a:lnTo>
                    <a:pt x="1" y="0"/>
                  </a:lnTo>
                  <a:close/>
                  <a:moveTo>
                    <a:pt x="1" y="0"/>
                  </a:moveTo>
                  <a:lnTo>
                    <a:pt x="1" y="0"/>
                  </a:lnTo>
                  <a:lnTo>
                    <a:pt x="1" y="0"/>
                  </a:lnTo>
                  <a:lnTo>
                    <a:pt x="1" y="0"/>
                  </a:lnTo>
                  <a:lnTo>
                    <a:pt x="1" y="0"/>
                  </a:lnTo>
                  <a:close/>
                  <a:moveTo>
                    <a:pt x="1" y="0"/>
                  </a:moveTo>
                  <a:lnTo>
                    <a:pt x="1" y="0"/>
                  </a:lnTo>
                  <a:lnTo>
                    <a:pt x="1" y="0"/>
                  </a:lnTo>
                  <a:lnTo>
                    <a:pt x="1" y="0"/>
                  </a:lnTo>
                  <a:lnTo>
                    <a:pt x="1" y="0"/>
                  </a:lnTo>
                  <a:close/>
                </a:path>
              </a:pathLst>
            </a:custGeom>
            <a:solidFill>
              <a:srgbClr val="F59F8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103" name="Google Shape;5103;p76"/>
            <p:cNvSpPr/>
            <p:nvPr/>
          </p:nvSpPr>
          <p:spPr>
            <a:xfrm>
              <a:off x="1083350" y="3699125"/>
              <a:ext cx="1225" cy="8425"/>
            </a:xfrm>
            <a:custGeom>
              <a:avLst/>
              <a:gdLst/>
              <a:ahLst/>
              <a:cxnLst/>
              <a:rect l="l" t="t" r="r" b="b"/>
              <a:pathLst>
                <a:path w="49" h="337" fill="none" extrusionOk="0">
                  <a:moveTo>
                    <a:pt x="49" y="0"/>
                  </a:moveTo>
                  <a:lnTo>
                    <a:pt x="49" y="0"/>
                  </a:lnTo>
                  <a:lnTo>
                    <a:pt x="1" y="336"/>
                  </a:lnTo>
                  <a:lnTo>
                    <a:pt x="1" y="336"/>
                  </a:lnTo>
                  <a:lnTo>
                    <a:pt x="1" y="336"/>
                  </a:lnTo>
                  <a:lnTo>
                    <a:pt x="1" y="336"/>
                  </a:lnTo>
                  <a:lnTo>
                    <a:pt x="49" y="0"/>
                  </a:lnTo>
                </a:path>
              </a:pathLst>
            </a:custGeom>
            <a:no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104" name="Google Shape;5104;p76"/>
            <p:cNvSpPr/>
            <p:nvPr/>
          </p:nvSpPr>
          <p:spPr>
            <a:xfrm>
              <a:off x="1084550" y="3699125"/>
              <a:ext cx="25" cy="25"/>
            </a:xfrm>
            <a:custGeom>
              <a:avLst/>
              <a:gdLst/>
              <a:ahLst/>
              <a:cxnLst/>
              <a:rect l="l" t="t" r="r" b="b"/>
              <a:pathLst>
                <a:path w="1" h="1" fill="none" extrusionOk="0">
                  <a:moveTo>
                    <a:pt x="1" y="0"/>
                  </a:moveTo>
                  <a:lnTo>
                    <a:pt x="1" y="0"/>
                  </a:lnTo>
                  <a:lnTo>
                    <a:pt x="1" y="0"/>
                  </a:lnTo>
                  <a:lnTo>
                    <a:pt x="1" y="0"/>
                  </a:lnTo>
                  <a:lnTo>
                    <a:pt x="1" y="0"/>
                  </a:lnTo>
                </a:path>
              </a:pathLst>
            </a:custGeom>
            <a:no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105" name="Google Shape;5105;p76"/>
            <p:cNvSpPr/>
            <p:nvPr/>
          </p:nvSpPr>
          <p:spPr>
            <a:xfrm>
              <a:off x="1084550" y="3699125"/>
              <a:ext cx="25" cy="25"/>
            </a:xfrm>
            <a:custGeom>
              <a:avLst/>
              <a:gdLst/>
              <a:ahLst/>
              <a:cxnLst/>
              <a:rect l="l" t="t" r="r" b="b"/>
              <a:pathLst>
                <a:path w="1" h="1" fill="none" extrusionOk="0">
                  <a:moveTo>
                    <a:pt x="1" y="0"/>
                  </a:moveTo>
                  <a:lnTo>
                    <a:pt x="1" y="0"/>
                  </a:lnTo>
                  <a:lnTo>
                    <a:pt x="1" y="0"/>
                  </a:lnTo>
                  <a:lnTo>
                    <a:pt x="1" y="0"/>
                  </a:lnTo>
                  <a:lnTo>
                    <a:pt x="1" y="0"/>
                  </a:lnTo>
                </a:path>
              </a:pathLst>
            </a:custGeom>
            <a:no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106" name="Google Shape;5106;p76"/>
            <p:cNvSpPr/>
            <p:nvPr/>
          </p:nvSpPr>
          <p:spPr>
            <a:xfrm>
              <a:off x="1085750" y="3659500"/>
              <a:ext cx="25" cy="1225"/>
            </a:xfrm>
            <a:custGeom>
              <a:avLst/>
              <a:gdLst/>
              <a:ahLst/>
              <a:cxnLst/>
              <a:rect l="l" t="t" r="r" b="b"/>
              <a:pathLst>
                <a:path w="1" h="49" fill="none" extrusionOk="0">
                  <a:moveTo>
                    <a:pt x="1" y="0"/>
                  </a:moveTo>
                  <a:lnTo>
                    <a:pt x="1" y="0"/>
                  </a:lnTo>
                  <a:lnTo>
                    <a:pt x="1" y="48"/>
                  </a:lnTo>
                  <a:lnTo>
                    <a:pt x="1" y="48"/>
                  </a:lnTo>
                  <a:lnTo>
                    <a:pt x="1" y="0"/>
                  </a:lnTo>
                </a:path>
              </a:pathLst>
            </a:custGeom>
            <a:no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107" name="Google Shape;5107;p76"/>
            <p:cNvSpPr/>
            <p:nvPr/>
          </p:nvSpPr>
          <p:spPr>
            <a:xfrm>
              <a:off x="1085750" y="3659500"/>
              <a:ext cx="25" cy="25"/>
            </a:xfrm>
            <a:custGeom>
              <a:avLst/>
              <a:gdLst/>
              <a:ahLst/>
              <a:cxnLst/>
              <a:rect l="l" t="t" r="r" b="b"/>
              <a:pathLst>
                <a:path w="1" h="1" fill="none" extrusionOk="0">
                  <a:moveTo>
                    <a:pt x="1" y="0"/>
                  </a:moveTo>
                  <a:lnTo>
                    <a:pt x="1" y="0"/>
                  </a:lnTo>
                  <a:lnTo>
                    <a:pt x="1" y="0"/>
                  </a:lnTo>
                  <a:lnTo>
                    <a:pt x="1" y="0"/>
                  </a:lnTo>
                  <a:lnTo>
                    <a:pt x="1" y="0"/>
                  </a:lnTo>
                </a:path>
              </a:pathLst>
            </a:custGeom>
            <a:no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108" name="Google Shape;5108;p76"/>
            <p:cNvSpPr/>
            <p:nvPr/>
          </p:nvSpPr>
          <p:spPr>
            <a:xfrm>
              <a:off x="1085750" y="3659500"/>
              <a:ext cx="25" cy="25"/>
            </a:xfrm>
            <a:custGeom>
              <a:avLst/>
              <a:gdLst/>
              <a:ahLst/>
              <a:cxnLst/>
              <a:rect l="l" t="t" r="r" b="b"/>
              <a:pathLst>
                <a:path w="1" h="1" fill="none" extrusionOk="0">
                  <a:moveTo>
                    <a:pt x="1" y="0"/>
                  </a:moveTo>
                  <a:lnTo>
                    <a:pt x="1" y="0"/>
                  </a:lnTo>
                  <a:lnTo>
                    <a:pt x="1" y="0"/>
                  </a:lnTo>
                  <a:lnTo>
                    <a:pt x="1" y="0"/>
                  </a:lnTo>
                  <a:lnTo>
                    <a:pt x="1" y="0"/>
                  </a:lnTo>
                </a:path>
              </a:pathLst>
            </a:custGeom>
            <a:no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109" name="Google Shape;5109;p76"/>
            <p:cNvSpPr/>
            <p:nvPr/>
          </p:nvSpPr>
          <p:spPr>
            <a:xfrm>
              <a:off x="1085750" y="3659500"/>
              <a:ext cx="25" cy="25"/>
            </a:xfrm>
            <a:custGeom>
              <a:avLst/>
              <a:gdLst/>
              <a:ahLst/>
              <a:cxnLst/>
              <a:rect l="l" t="t" r="r" b="b"/>
              <a:pathLst>
                <a:path w="1" h="1" fill="none" extrusionOk="0">
                  <a:moveTo>
                    <a:pt x="1" y="0"/>
                  </a:moveTo>
                  <a:lnTo>
                    <a:pt x="1" y="0"/>
                  </a:lnTo>
                  <a:lnTo>
                    <a:pt x="1" y="0"/>
                  </a:lnTo>
                  <a:lnTo>
                    <a:pt x="1" y="0"/>
                  </a:lnTo>
                  <a:lnTo>
                    <a:pt x="1" y="0"/>
                  </a:lnTo>
                </a:path>
              </a:pathLst>
            </a:custGeom>
            <a:no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110" name="Google Shape;5110;p76"/>
            <p:cNvSpPr/>
            <p:nvPr/>
          </p:nvSpPr>
          <p:spPr>
            <a:xfrm>
              <a:off x="1085750" y="3659500"/>
              <a:ext cx="25" cy="25"/>
            </a:xfrm>
            <a:custGeom>
              <a:avLst/>
              <a:gdLst/>
              <a:ahLst/>
              <a:cxnLst/>
              <a:rect l="l" t="t" r="r" b="b"/>
              <a:pathLst>
                <a:path w="1" h="1" fill="none" extrusionOk="0">
                  <a:moveTo>
                    <a:pt x="1" y="0"/>
                  </a:moveTo>
                  <a:lnTo>
                    <a:pt x="1" y="0"/>
                  </a:lnTo>
                  <a:lnTo>
                    <a:pt x="1" y="0"/>
                  </a:lnTo>
                  <a:lnTo>
                    <a:pt x="1" y="0"/>
                  </a:lnTo>
                  <a:lnTo>
                    <a:pt x="1" y="0"/>
                  </a:lnTo>
                </a:path>
              </a:pathLst>
            </a:custGeom>
            <a:no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111" name="Google Shape;5111;p76"/>
            <p:cNvSpPr/>
            <p:nvPr/>
          </p:nvSpPr>
          <p:spPr>
            <a:xfrm>
              <a:off x="1085750" y="3659500"/>
              <a:ext cx="25" cy="25"/>
            </a:xfrm>
            <a:custGeom>
              <a:avLst/>
              <a:gdLst/>
              <a:ahLst/>
              <a:cxnLst/>
              <a:rect l="l" t="t" r="r" b="b"/>
              <a:pathLst>
                <a:path w="1" h="1" fill="none" extrusionOk="0">
                  <a:moveTo>
                    <a:pt x="1" y="0"/>
                  </a:moveTo>
                  <a:lnTo>
                    <a:pt x="1" y="0"/>
                  </a:lnTo>
                  <a:lnTo>
                    <a:pt x="1" y="0"/>
                  </a:lnTo>
                  <a:lnTo>
                    <a:pt x="1" y="0"/>
                  </a:lnTo>
                  <a:lnTo>
                    <a:pt x="1" y="0"/>
                  </a:lnTo>
                </a:path>
              </a:pathLst>
            </a:custGeom>
            <a:no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112" name="Google Shape;5112;p76"/>
            <p:cNvSpPr/>
            <p:nvPr/>
          </p:nvSpPr>
          <p:spPr>
            <a:xfrm>
              <a:off x="1085750" y="3659500"/>
              <a:ext cx="25" cy="25"/>
            </a:xfrm>
            <a:custGeom>
              <a:avLst/>
              <a:gdLst/>
              <a:ahLst/>
              <a:cxnLst/>
              <a:rect l="l" t="t" r="r" b="b"/>
              <a:pathLst>
                <a:path w="1" h="1" fill="none" extrusionOk="0">
                  <a:moveTo>
                    <a:pt x="1" y="0"/>
                  </a:moveTo>
                  <a:lnTo>
                    <a:pt x="1" y="0"/>
                  </a:lnTo>
                  <a:lnTo>
                    <a:pt x="1" y="0"/>
                  </a:lnTo>
                  <a:lnTo>
                    <a:pt x="1" y="0"/>
                  </a:lnTo>
                  <a:lnTo>
                    <a:pt x="1" y="0"/>
                  </a:lnTo>
                </a:path>
              </a:pathLst>
            </a:custGeom>
            <a:no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113" name="Google Shape;5113;p76"/>
            <p:cNvSpPr/>
            <p:nvPr/>
          </p:nvSpPr>
          <p:spPr>
            <a:xfrm>
              <a:off x="1085750" y="3658300"/>
              <a:ext cx="25" cy="1225"/>
            </a:xfrm>
            <a:custGeom>
              <a:avLst/>
              <a:gdLst/>
              <a:ahLst/>
              <a:cxnLst/>
              <a:rect l="l" t="t" r="r" b="b"/>
              <a:pathLst>
                <a:path w="1" h="49" fill="none" extrusionOk="0">
                  <a:moveTo>
                    <a:pt x="1" y="0"/>
                  </a:moveTo>
                  <a:lnTo>
                    <a:pt x="1" y="0"/>
                  </a:lnTo>
                  <a:lnTo>
                    <a:pt x="1" y="48"/>
                  </a:lnTo>
                  <a:lnTo>
                    <a:pt x="1" y="48"/>
                  </a:lnTo>
                  <a:lnTo>
                    <a:pt x="1" y="0"/>
                  </a:lnTo>
                </a:path>
              </a:pathLst>
            </a:custGeom>
            <a:no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114" name="Google Shape;5114;p76"/>
            <p:cNvSpPr/>
            <p:nvPr/>
          </p:nvSpPr>
          <p:spPr>
            <a:xfrm>
              <a:off x="1085750" y="3658300"/>
              <a:ext cx="25" cy="25"/>
            </a:xfrm>
            <a:custGeom>
              <a:avLst/>
              <a:gdLst/>
              <a:ahLst/>
              <a:cxnLst/>
              <a:rect l="l" t="t" r="r" b="b"/>
              <a:pathLst>
                <a:path w="1" h="1" fill="none" extrusionOk="0">
                  <a:moveTo>
                    <a:pt x="1" y="0"/>
                  </a:moveTo>
                  <a:lnTo>
                    <a:pt x="1" y="0"/>
                  </a:lnTo>
                  <a:lnTo>
                    <a:pt x="1" y="0"/>
                  </a:lnTo>
                  <a:lnTo>
                    <a:pt x="1" y="0"/>
                  </a:lnTo>
                  <a:lnTo>
                    <a:pt x="1" y="0"/>
                  </a:lnTo>
                </a:path>
              </a:pathLst>
            </a:custGeom>
            <a:no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115" name="Google Shape;5115;p76"/>
            <p:cNvSpPr/>
            <p:nvPr/>
          </p:nvSpPr>
          <p:spPr>
            <a:xfrm>
              <a:off x="1085750" y="3658300"/>
              <a:ext cx="25" cy="25"/>
            </a:xfrm>
            <a:custGeom>
              <a:avLst/>
              <a:gdLst/>
              <a:ahLst/>
              <a:cxnLst/>
              <a:rect l="l" t="t" r="r" b="b"/>
              <a:pathLst>
                <a:path w="1" h="1" fill="none" extrusionOk="0">
                  <a:moveTo>
                    <a:pt x="1" y="0"/>
                  </a:moveTo>
                  <a:lnTo>
                    <a:pt x="1" y="0"/>
                  </a:lnTo>
                  <a:lnTo>
                    <a:pt x="1" y="0"/>
                  </a:lnTo>
                  <a:lnTo>
                    <a:pt x="1" y="0"/>
                  </a:lnTo>
                  <a:lnTo>
                    <a:pt x="1" y="0"/>
                  </a:lnTo>
                </a:path>
              </a:pathLst>
            </a:custGeom>
            <a:no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116" name="Google Shape;5116;p76"/>
            <p:cNvSpPr/>
            <p:nvPr/>
          </p:nvSpPr>
          <p:spPr>
            <a:xfrm>
              <a:off x="1085750" y="3658300"/>
              <a:ext cx="25" cy="25"/>
            </a:xfrm>
            <a:custGeom>
              <a:avLst/>
              <a:gdLst/>
              <a:ahLst/>
              <a:cxnLst/>
              <a:rect l="l" t="t" r="r" b="b"/>
              <a:pathLst>
                <a:path w="1" h="1" fill="none" extrusionOk="0">
                  <a:moveTo>
                    <a:pt x="1" y="0"/>
                  </a:moveTo>
                  <a:lnTo>
                    <a:pt x="1" y="0"/>
                  </a:lnTo>
                  <a:lnTo>
                    <a:pt x="1" y="0"/>
                  </a:lnTo>
                  <a:lnTo>
                    <a:pt x="1" y="0"/>
                  </a:lnTo>
                  <a:lnTo>
                    <a:pt x="1" y="0"/>
                  </a:lnTo>
                </a:path>
              </a:pathLst>
            </a:custGeom>
            <a:no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117" name="Google Shape;5117;p76"/>
            <p:cNvSpPr/>
            <p:nvPr/>
          </p:nvSpPr>
          <p:spPr>
            <a:xfrm>
              <a:off x="1080950" y="3645100"/>
              <a:ext cx="4825" cy="13225"/>
            </a:xfrm>
            <a:custGeom>
              <a:avLst/>
              <a:gdLst/>
              <a:ahLst/>
              <a:cxnLst/>
              <a:rect l="l" t="t" r="r" b="b"/>
              <a:pathLst>
                <a:path w="193" h="529" fill="none" extrusionOk="0">
                  <a:moveTo>
                    <a:pt x="1" y="0"/>
                  </a:moveTo>
                  <a:lnTo>
                    <a:pt x="1" y="0"/>
                  </a:lnTo>
                  <a:lnTo>
                    <a:pt x="145" y="192"/>
                  </a:lnTo>
                  <a:lnTo>
                    <a:pt x="193" y="528"/>
                  </a:lnTo>
                  <a:lnTo>
                    <a:pt x="193" y="528"/>
                  </a:lnTo>
                  <a:lnTo>
                    <a:pt x="145" y="192"/>
                  </a:lnTo>
                  <a:lnTo>
                    <a:pt x="1" y="0"/>
                  </a:lnTo>
                </a:path>
              </a:pathLst>
            </a:custGeom>
            <a:no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118" name="Google Shape;5118;p76"/>
            <p:cNvSpPr/>
            <p:nvPr/>
          </p:nvSpPr>
          <p:spPr>
            <a:xfrm>
              <a:off x="1080950" y="3645100"/>
              <a:ext cx="25" cy="25"/>
            </a:xfrm>
            <a:custGeom>
              <a:avLst/>
              <a:gdLst/>
              <a:ahLst/>
              <a:cxnLst/>
              <a:rect l="l" t="t" r="r" b="b"/>
              <a:pathLst>
                <a:path w="1" h="1" fill="none" extrusionOk="0">
                  <a:moveTo>
                    <a:pt x="1" y="0"/>
                  </a:moveTo>
                  <a:lnTo>
                    <a:pt x="1" y="0"/>
                  </a:lnTo>
                  <a:lnTo>
                    <a:pt x="1" y="0"/>
                  </a:lnTo>
                  <a:lnTo>
                    <a:pt x="1" y="0"/>
                  </a:lnTo>
                  <a:lnTo>
                    <a:pt x="1" y="0"/>
                  </a:lnTo>
                </a:path>
              </a:pathLst>
            </a:custGeom>
            <a:no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119" name="Google Shape;5119;p76"/>
            <p:cNvSpPr/>
            <p:nvPr/>
          </p:nvSpPr>
          <p:spPr>
            <a:xfrm>
              <a:off x="1080950" y="3645100"/>
              <a:ext cx="25" cy="25"/>
            </a:xfrm>
            <a:custGeom>
              <a:avLst/>
              <a:gdLst/>
              <a:ahLst/>
              <a:cxnLst/>
              <a:rect l="l" t="t" r="r" b="b"/>
              <a:pathLst>
                <a:path w="1" h="1" fill="none" extrusionOk="0">
                  <a:moveTo>
                    <a:pt x="1" y="0"/>
                  </a:moveTo>
                  <a:lnTo>
                    <a:pt x="1" y="0"/>
                  </a:lnTo>
                  <a:lnTo>
                    <a:pt x="1" y="0"/>
                  </a:lnTo>
                  <a:lnTo>
                    <a:pt x="1" y="0"/>
                  </a:lnTo>
                  <a:lnTo>
                    <a:pt x="1" y="0"/>
                  </a:lnTo>
                </a:path>
              </a:pathLst>
            </a:custGeom>
            <a:no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120" name="Google Shape;5120;p76"/>
            <p:cNvSpPr/>
            <p:nvPr/>
          </p:nvSpPr>
          <p:spPr>
            <a:xfrm>
              <a:off x="1080950" y="3645100"/>
              <a:ext cx="25" cy="25"/>
            </a:xfrm>
            <a:custGeom>
              <a:avLst/>
              <a:gdLst/>
              <a:ahLst/>
              <a:cxnLst/>
              <a:rect l="l" t="t" r="r" b="b"/>
              <a:pathLst>
                <a:path w="1" h="1" fill="none" extrusionOk="0">
                  <a:moveTo>
                    <a:pt x="1" y="0"/>
                  </a:moveTo>
                  <a:lnTo>
                    <a:pt x="1" y="0"/>
                  </a:lnTo>
                  <a:lnTo>
                    <a:pt x="1" y="0"/>
                  </a:lnTo>
                  <a:lnTo>
                    <a:pt x="1" y="0"/>
                  </a:lnTo>
                  <a:lnTo>
                    <a:pt x="1" y="0"/>
                  </a:lnTo>
                </a:path>
              </a:pathLst>
            </a:custGeom>
            <a:no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121" name="Google Shape;5121;p76"/>
            <p:cNvSpPr/>
            <p:nvPr/>
          </p:nvSpPr>
          <p:spPr>
            <a:xfrm>
              <a:off x="1080950" y="3645100"/>
              <a:ext cx="25" cy="25"/>
            </a:xfrm>
            <a:custGeom>
              <a:avLst/>
              <a:gdLst/>
              <a:ahLst/>
              <a:cxnLst/>
              <a:rect l="l" t="t" r="r" b="b"/>
              <a:pathLst>
                <a:path w="1" h="1" fill="none" extrusionOk="0">
                  <a:moveTo>
                    <a:pt x="1" y="0"/>
                  </a:moveTo>
                  <a:lnTo>
                    <a:pt x="1" y="0"/>
                  </a:lnTo>
                  <a:lnTo>
                    <a:pt x="1" y="0"/>
                  </a:lnTo>
                  <a:lnTo>
                    <a:pt x="1" y="0"/>
                  </a:lnTo>
                  <a:lnTo>
                    <a:pt x="1" y="0"/>
                  </a:lnTo>
                </a:path>
              </a:pathLst>
            </a:custGeom>
            <a:no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122" name="Google Shape;5122;p76"/>
            <p:cNvSpPr/>
            <p:nvPr/>
          </p:nvSpPr>
          <p:spPr>
            <a:xfrm>
              <a:off x="1080950" y="3570650"/>
              <a:ext cx="117700" cy="142900"/>
            </a:xfrm>
            <a:custGeom>
              <a:avLst/>
              <a:gdLst/>
              <a:ahLst/>
              <a:cxnLst/>
              <a:rect l="l" t="t" r="r" b="b"/>
              <a:pathLst>
                <a:path w="4708" h="5716" extrusionOk="0">
                  <a:moveTo>
                    <a:pt x="4563" y="0"/>
                  </a:moveTo>
                  <a:lnTo>
                    <a:pt x="4419" y="48"/>
                  </a:lnTo>
                  <a:lnTo>
                    <a:pt x="4131" y="145"/>
                  </a:lnTo>
                  <a:lnTo>
                    <a:pt x="3507" y="433"/>
                  </a:lnTo>
                  <a:lnTo>
                    <a:pt x="2738" y="913"/>
                  </a:lnTo>
                  <a:lnTo>
                    <a:pt x="1922" y="1441"/>
                  </a:lnTo>
                  <a:lnTo>
                    <a:pt x="1153" y="1970"/>
                  </a:lnTo>
                  <a:lnTo>
                    <a:pt x="529" y="2450"/>
                  </a:lnTo>
                  <a:lnTo>
                    <a:pt x="97" y="2786"/>
                  </a:lnTo>
                  <a:lnTo>
                    <a:pt x="1" y="2882"/>
                  </a:lnTo>
                  <a:lnTo>
                    <a:pt x="1" y="2930"/>
                  </a:lnTo>
                  <a:lnTo>
                    <a:pt x="1" y="2978"/>
                  </a:lnTo>
                  <a:lnTo>
                    <a:pt x="145" y="3170"/>
                  </a:lnTo>
                  <a:lnTo>
                    <a:pt x="193" y="3506"/>
                  </a:lnTo>
                  <a:lnTo>
                    <a:pt x="193" y="3554"/>
                  </a:lnTo>
                  <a:lnTo>
                    <a:pt x="193" y="3602"/>
                  </a:lnTo>
                  <a:lnTo>
                    <a:pt x="241" y="3939"/>
                  </a:lnTo>
                  <a:lnTo>
                    <a:pt x="241" y="4371"/>
                  </a:lnTo>
                  <a:lnTo>
                    <a:pt x="145" y="5139"/>
                  </a:lnTo>
                  <a:lnTo>
                    <a:pt x="97" y="5475"/>
                  </a:lnTo>
                  <a:lnTo>
                    <a:pt x="97" y="5523"/>
                  </a:lnTo>
                  <a:lnTo>
                    <a:pt x="49" y="5715"/>
                  </a:lnTo>
                  <a:lnTo>
                    <a:pt x="673" y="5139"/>
                  </a:lnTo>
                  <a:lnTo>
                    <a:pt x="1393" y="4371"/>
                  </a:lnTo>
                  <a:lnTo>
                    <a:pt x="2978" y="2546"/>
                  </a:lnTo>
                  <a:lnTo>
                    <a:pt x="3699" y="1681"/>
                  </a:lnTo>
                  <a:lnTo>
                    <a:pt x="4275" y="913"/>
                  </a:lnTo>
                  <a:lnTo>
                    <a:pt x="4611" y="337"/>
                  </a:lnTo>
                  <a:lnTo>
                    <a:pt x="4707" y="145"/>
                  </a:lnTo>
                  <a:lnTo>
                    <a:pt x="4707" y="48"/>
                  </a:lnTo>
                  <a:lnTo>
                    <a:pt x="4659" y="0"/>
                  </a:lnTo>
                  <a:close/>
                </a:path>
              </a:pathLst>
            </a:custGeom>
            <a:solidFill>
              <a:srgbClr val="F6666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123" name="Google Shape;5123;p76"/>
            <p:cNvSpPr/>
            <p:nvPr/>
          </p:nvSpPr>
          <p:spPr>
            <a:xfrm>
              <a:off x="1080950" y="3570650"/>
              <a:ext cx="117700" cy="142900"/>
            </a:xfrm>
            <a:custGeom>
              <a:avLst/>
              <a:gdLst/>
              <a:ahLst/>
              <a:cxnLst/>
              <a:rect l="l" t="t" r="r" b="b"/>
              <a:pathLst>
                <a:path w="4708" h="5716" fill="none" extrusionOk="0">
                  <a:moveTo>
                    <a:pt x="4563" y="0"/>
                  </a:moveTo>
                  <a:lnTo>
                    <a:pt x="4563" y="0"/>
                  </a:lnTo>
                  <a:lnTo>
                    <a:pt x="4419" y="48"/>
                  </a:lnTo>
                  <a:lnTo>
                    <a:pt x="4131" y="145"/>
                  </a:lnTo>
                  <a:lnTo>
                    <a:pt x="3507" y="433"/>
                  </a:lnTo>
                  <a:lnTo>
                    <a:pt x="2738" y="913"/>
                  </a:lnTo>
                  <a:lnTo>
                    <a:pt x="1922" y="1441"/>
                  </a:lnTo>
                  <a:lnTo>
                    <a:pt x="1153" y="1970"/>
                  </a:lnTo>
                  <a:lnTo>
                    <a:pt x="529" y="2450"/>
                  </a:lnTo>
                  <a:lnTo>
                    <a:pt x="97" y="2786"/>
                  </a:lnTo>
                  <a:lnTo>
                    <a:pt x="1" y="2882"/>
                  </a:lnTo>
                  <a:lnTo>
                    <a:pt x="1" y="2930"/>
                  </a:lnTo>
                  <a:lnTo>
                    <a:pt x="1" y="2930"/>
                  </a:lnTo>
                  <a:lnTo>
                    <a:pt x="1" y="2978"/>
                  </a:lnTo>
                  <a:lnTo>
                    <a:pt x="1" y="2978"/>
                  </a:lnTo>
                  <a:lnTo>
                    <a:pt x="1" y="2978"/>
                  </a:lnTo>
                  <a:lnTo>
                    <a:pt x="1" y="2978"/>
                  </a:lnTo>
                  <a:lnTo>
                    <a:pt x="1" y="2978"/>
                  </a:lnTo>
                  <a:lnTo>
                    <a:pt x="1" y="2978"/>
                  </a:lnTo>
                  <a:lnTo>
                    <a:pt x="1" y="2978"/>
                  </a:lnTo>
                  <a:lnTo>
                    <a:pt x="1" y="2978"/>
                  </a:lnTo>
                  <a:lnTo>
                    <a:pt x="1" y="2978"/>
                  </a:lnTo>
                  <a:lnTo>
                    <a:pt x="1" y="2978"/>
                  </a:lnTo>
                  <a:lnTo>
                    <a:pt x="1" y="2978"/>
                  </a:lnTo>
                  <a:lnTo>
                    <a:pt x="1" y="2978"/>
                  </a:lnTo>
                  <a:lnTo>
                    <a:pt x="1" y="2978"/>
                  </a:lnTo>
                  <a:lnTo>
                    <a:pt x="1" y="2978"/>
                  </a:lnTo>
                  <a:lnTo>
                    <a:pt x="1" y="2978"/>
                  </a:lnTo>
                  <a:lnTo>
                    <a:pt x="1" y="2978"/>
                  </a:lnTo>
                  <a:lnTo>
                    <a:pt x="1" y="2978"/>
                  </a:lnTo>
                  <a:lnTo>
                    <a:pt x="1" y="2978"/>
                  </a:lnTo>
                  <a:lnTo>
                    <a:pt x="145" y="3170"/>
                  </a:lnTo>
                  <a:lnTo>
                    <a:pt x="193" y="3506"/>
                  </a:lnTo>
                  <a:lnTo>
                    <a:pt x="193" y="3506"/>
                  </a:lnTo>
                  <a:lnTo>
                    <a:pt x="193" y="3506"/>
                  </a:lnTo>
                  <a:lnTo>
                    <a:pt x="193" y="3506"/>
                  </a:lnTo>
                  <a:lnTo>
                    <a:pt x="193" y="3506"/>
                  </a:lnTo>
                  <a:lnTo>
                    <a:pt x="193" y="3506"/>
                  </a:lnTo>
                  <a:lnTo>
                    <a:pt x="193" y="3506"/>
                  </a:lnTo>
                  <a:lnTo>
                    <a:pt x="193" y="3506"/>
                  </a:lnTo>
                  <a:lnTo>
                    <a:pt x="193" y="3506"/>
                  </a:lnTo>
                  <a:lnTo>
                    <a:pt x="193" y="3506"/>
                  </a:lnTo>
                  <a:lnTo>
                    <a:pt x="193" y="3506"/>
                  </a:lnTo>
                  <a:lnTo>
                    <a:pt x="193" y="3506"/>
                  </a:lnTo>
                  <a:lnTo>
                    <a:pt x="193" y="3506"/>
                  </a:lnTo>
                  <a:lnTo>
                    <a:pt x="193" y="3506"/>
                  </a:lnTo>
                  <a:lnTo>
                    <a:pt x="193" y="3506"/>
                  </a:lnTo>
                  <a:lnTo>
                    <a:pt x="193" y="3506"/>
                  </a:lnTo>
                  <a:lnTo>
                    <a:pt x="193" y="3554"/>
                  </a:lnTo>
                  <a:lnTo>
                    <a:pt x="193" y="3554"/>
                  </a:lnTo>
                  <a:lnTo>
                    <a:pt x="193" y="3554"/>
                  </a:lnTo>
                  <a:lnTo>
                    <a:pt x="193" y="3554"/>
                  </a:lnTo>
                  <a:lnTo>
                    <a:pt x="193" y="3554"/>
                  </a:lnTo>
                  <a:lnTo>
                    <a:pt x="193" y="3554"/>
                  </a:lnTo>
                  <a:lnTo>
                    <a:pt x="193" y="3554"/>
                  </a:lnTo>
                  <a:lnTo>
                    <a:pt x="193" y="3554"/>
                  </a:lnTo>
                  <a:lnTo>
                    <a:pt x="193" y="3554"/>
                  </a:lnTo>
                  <a:lnTo>
                    <a:pt x="193" y="3554"/>
                  </a:lnTo>
                  <a:lnTo>
                    <a:pt x="193" y="3554"/>
                  </a:lnTo>
                  <a:lnTo>
                    <a:pt x="193" y="3554"/>
                  </a:lnTo>
                  <a:lnTo>
                    <a:pt x="193" y="3554"/>
                  </a:lnTo>
                  <a:lnTo>
                    <a:pt x="193" y="3554"/>
                  </a:lnTo>
                  <a:lnTo>
                    <a:pt x="193" y="3554"/>
                  </a:lnTo>
                  <a:lnTo>
                    <a:pt x="193" y="3554"/>
                  </a:lnTo>
                  <a:lnTo>
                    <a:pt x="193" y="3554"/>
                  </a:lnTo>
                  <a:lnTo>
                    <a:pt x="193" y="3554"/>
                  </a:lnTo>
                  <a:lnTo>
                    <a:pt x="193" y="3554"/>
                  </a:lnTo>
                  <a:lnTo>
                    <a:pt x="193" y="3554"/>
                  </a:lnTo>
                  <a:lnTo>
                    <a:pt x="193" y="3554"/>
                  </a:lnTo>
                  <a:lnTo>
                    <a:pt x="193" y="3554"/>
                  </a:lnTo>
                  <a:lnTo>
                    <a:pt x="193" y="3554"/>
                  </a:lnTo>
                  <a:lnTo>
                    <a:pt x="193" y="3554"/>
                  </a:lnTo>
                  <a:lnTo>
                    <a:pt x="193" y="3554"/>
                  </a:lnTo>
                  <a:lnTo>
                    <a:pt x="193" y="3554"/>
                  </a:lnTo>
                  <a:lnTo>
                    <a:pt x="193" y="3554"/>
                  </a:lnTo>
                  <a:lnTo>
                    <a:pt x="193" y="3554"/>
                  </a:lnTo>
                  <a:lnTo>
                    <a:pt x="193" y="3602"/>
                  </a:lnTo>
                  <a:lnTo>
                    <a:pt x="193" y="3602"/>
                  </a:lnTo>
                  <a:lnTo>
                    <a:pt x="241" y="3939"/>
                  </a:lnTo>
                  <a:lnTo>
                    <a:pt x="241" y="4371"/>
                  </a:lnTo>
                  <a:lnTo>
                    <a:pt x="145" y="5139"/>
                  </a:lnTo>
                  <a:lnTo>
                    <a:pt x="145" y="5139"/>
                  </a:lnTo>
                  <a:lnTo>
                    <a:pt x="145" y="5139"/>
                  </a:lnTo>
                  <a:lnTo>
                    <a:pt x="145" y="5139"/>
                  </a:lnTo>
                  <a:lnTo>
                    <a:pt x="145" y="5139"/>
                  </a:lnTo>
                  <a:lnTo>
                    <a:pt x="145" y="5139"/>
                  </a:lnTo>
                  <a:lnTo>
                    <a:pt x="145" y="5139"/>
                  </a:lnTo>
                  <a:lnTo>
                    <a:pt x="145" y="5139"/>
                  </a:lnTo>
                  <a:lnTo>
                    <a:pt x="145" y="5139"/>
                  </a:lnTo>
                  <a:lnTo>
                    <a:pt x="145" y="5139"/>
                  </a:lnTo>
                  <a:lnTo>
                    <a:pt x="97" y="5475"/>
                  </a:lnTo>
                  <a:lnTo>
                    <a:pt x="97" y="5475"/>
                  </a:lnTo>
                  <a:lnTo>
                    <a:pt x="97" y="5523"/>
                  </a:lnTo>
                  <a:lnTo>
                    <a:pt x="97" y="5523"/>
                  </a:lnTo>
                  <a:lnTo>
                    <a:pt x="49" y="5715"/>
                  </a:lnTo>
                  <a:lnTo>
                    <a:pt x="49" y="5715"/>
                  </a:lnTo>
                  <a:lnTo>
                    <a:pt x="49" y="5715"/>
                  </a:lnTo>
                  <a:lnTo>
                    <a:pt x="49" y="5715"/>
                  </a:lnTo>
                  <a:lnTo>
                    <a:pt x="673" y="5139"/>
                  </a:lnTo>
                  <a:lnTo>
                    <a:pt x="1393" y="4371"/>
                  </a:lnTo>
                  <a:lnTo>
                    <a:pt x="2978" y="2546"/>
                  </a:lnTo>
                  <a:lnTo>
                    <a:pt x="3699" y="1681"/>
                  </a:lnTo>
                  <a:lnTo>
                    <a:pt x="4275" y="913"/>
                  </a:lnTo>
                  <a:lnTo>
                    <a:pt x="4611" y="337"/>
                  </a:lnTo>
                  <a:lnTo>
                    <a:pt x="4707" y="145"/>
                  </a:lnTo>
                  <a:lnTo>
                    <a:pt x="4707" y="48"/>
                  </a:lnTo>
                  <a:lnTo>
                    <a:pt x="4707" y="48"/>
                  </a:lnTo>
                  <a:lnTo>
                    <a:pt x="4659" y="0"/>
                  </a:lnTo>
                  <a:lnTo>
                    <a:pt x="4563" y="0"/>
                  </a:lnTo>
                </a:path>
              </a:pathLst>
            </a:custGeom>
            <a:no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124" name="Google Shape;5124;p76"/>
            <p:cNvSpPr/>
            <p:nvPr/>
          </p:nvSpPr>
          <p:spPr>
            <a:xfrm>
              <a:off x="897250" y="3269300"/>
              <a:ext cx="241350" cy="146500"/>
            </a:xfrm>
            <a:custGeom>
              <a:avLst/>
              <a:gdLst/>
              <a:ahLst/>
              <a:cxnLst/>
              <a:rect l="l" t="t" r="r" b="b"/>
              <a:pathLst>
                <a:path w="9654" h="5860" extrusionOk="0">
                  <a:moveTo>
                    <a:pt x="1105" y="0"/>
                  </a:moveTo>
                  <a:lnTo>
                    <a:pt x="721" y="48"/>
                  </a:lnTo>
                  <a:lnTo>
                    <a:pt x="577" y="96"/>
                  </a:lnTo>
                  <a:lnTo>
                    <a:pt x="481" y="192"/>
                  </a:lnTo>
                  <a:lnTo>
                    <a:pt x="385" y="384"/>
                  </a:lnTo>
                  <a:lnTo>
                    <a:pt x="241" y="672"/>
                  </a:lnTo>
                  <a:lnTo>
                    <a:pt x="145" y="1009"/>
                  </a:lnTo>
                  <a:lnTo>
                    <a:pt x="97" y="1345"/>
                  </a:lnTo>
                  <a:lnTo>
                    <a:pt x="1" y="2209"/>
                  </a:lnTo>
                  <a:lnTo>
                    <a:pt x="1" y="3074"/>
                  </a:lnTo>
                  <a:lnTo>
                    <a:pt x="1" y="3890"/>
                  </a:lnTo>
                  <a:lnTo>
                    <a:pt x="49" y="4563"/>
                  </a:lnTo>
                  <a:lnTo>
                    <a:pt x="97" y="5235"/>
                  </a:lnTo>
                  <a:lnTo>
                    <a:pt x="1586" y="5379"/>
                  </a:lnTo>
                  <a:lnTo>
                    <a:pt x="4803" y="5715"/>
                  </a:lnTo>
                  <a:lnTo>
                    <a:pt x="6580" y="5811"/>
                  </a:lnTo>
                  <a:lnTo>
                    <a:pt x="8069" y="5859"/>
                  </a:lnTo>
                  <a:lnTo>
                    <a:pt x="8693" y="5859"/>
                  </a:lnTo>
                  <a:lnTo>
                    <a:pt x="9174" y="5811"/>
                  </a:lnTo>
                  <a:lnTo>
                    <a:pt x="9510" y="5715"/>
                  </a:lnTo>
                  <a:lnTo>
                    <a:pt x="9606" y="5667"/>
                  </a:lnTo>
                  <a:lnTo>
                    <a:pt x="9654" y="5619"/>
                  </a:lnTo>
                  <a:lnTo>
                    <a:pt x="9654" y="5283"/>
                  </a:lnTo>
                  <a:lnTo>
                    <a:pt x="9558" y="4803"/>
                  </a:lnTo>
                  <a:lnTo>
                    <a:pt x="9318" y="3602"/>
                  </a:lnTo>
                  <a:lnTo>
                    <a:pt x="9030" y="2594"/>
                  </a:lnTo>
                  <a:lnTo>
                    <a:pt x="8934" y="2113"/>
                  </a:lnTo>
                  <a:lnTo>
                    <a:pt x="7733" y="1681"/>
                  </a:lnTo>
                  <a:lnTo>
                    <a:pt x="6484" y="1249"/>
                  </a:lnTo>
                  <a:lnTo>
                    <a:pt x="4995" y="817"/>
                  </a:lnTo>
                  <a:lnTo>
                    <a:pt x="3507" y="384"/>
                  </a:lnTo>
                  <a:lnTo>
                    <a:pt x="2834" y="192"/>
                  </a:lnTo>
                  <a:lnTo>
                    <a:pt x="2162" y="96"/>
                  </a:lnTo>
                  <a:lnTo>
                    <a:pt x="1586" y="0"/>
                  </a:lnTo>
                  <a:close/>
                </a:path>
              </a:pathLst>
            </a:custGeom>
            <a:solidFill>
              <a:srgbClr val="FDC59D"/>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125" name="Google Shape;5125;p76"/>
            <p:cNvSpPr/>
            <p:nvPr/>
          </p:nvSpPr>
          <p:spPr>
            <a:xfrm>
              <a:off x="897250" y="3269300"/>
              <a:ext cx="241350" cy="146500"/>
            </a:xfrm>
            <a:custGeom>
              <a:avLst/>
              <a:gdLst/>
              <a:ahLst/>
              <a:cxnLst/>
              <a:rect l="l" t="t" r="r" b="b"/>
              <a:pathLst>
                <a:path w="9654" h="5860" fill="none" extrusionOk="0">
                  <a:moveTo>
                    <a:pt x="8934" y="2113"/>
                  </a:moveTo>
                  <a:lnTo>
                    <a:pt x="8934" y="2113"/>
                  </a:lnTo>
                  <a:lnTo>
                    <a:pt x="7733" y="1681"/>
                  </a:lnTo>
                  <a:lnTo>
                    <a:pt x="6484" y="1249"/>
                  </a:lnTo>
                  <a:lnTo>
                    <a:pt x="4995" y="817"/>
                  </a:lnTo>
                  <a:lnTo>
                    <a:pt x="3507" y="384"/>
                  </a:lnTo>
                  <a:lnTo>
                    <a:pt x="2834" y="192"/>
                  </a:lnTo>
                  <a:lnTo>
                    <a:pt x="2162" y="96"/>
                  </a:lnTo>
                  <a:lnTo>
                    <a:pt x="1586" y="0"/>
                  </a:lnTo>
                  <a:lnTo>
                    <a:pt x="1105" y="0"/>
                  </a:lnTo>
                  <a:lnTo>
                    <a:pt x="721" y="48"/>
                  </a:lnTo>
                  <a:lnTo>
                    <a:pt x="577" y="96"/>
                  </a:lnTo>
                  <a:lnTo>
                    <a:pt x="481" y="192"/>
                  </a:lnTo>
                  <a:lnTo>
                    <a:pt x="481" y="192"/>
                  </a:lnTo>
                  <a:lnTo>
                    <a:pt x="385" y="384"/>
                  </a:lnTo>
                  <a:lnTo>
                    <a:pt x="241" y="672"/>
                  </a:lnTo>
                  <a:lnTo>
                    <a:pt x="145" y="1009"/>
                  </a:lnTo>
                  <a:lnTo>
                    <a:pt x="97" y="1345"/>
                  </a:lnTo>
                  <a:lnTo>
                    <a:pt x="1" y="2209"/>
                  </a:lnTo>
                  <a:lnTo>
                    <a:pt x="1" y="3074"/>
                  </a:lnTo>
                  <a:lnTo>
                    <a:pt x="1" y="3890"/>
                  </a:lnTo>
                  <a:lnTo>
                    <a:pt x="49" y="4563"/>
                  </a:lnTo>
                  <a:lnTo>
                    <a:pt x="97" y="5235"/>
                  </a:lnTo>
                  <a:lnTo>
                    <a:pt x="97" y="5235"/>
                  </a:lnTo>
                  <a:lnTo>
                    <a:pt x="1586" y="5379"/>
                  </a:lnTo>
                  <a:lnTo>
                    <a:pt x="4803" y="5715"/>
                  </a:lnTo>
                  <a:lnTo>
                    <a:pt x="6580" y="5811"/>
                  </a:lnTo>
                  <a:lnTo>
                    <a:pt x="8069" y="5859"/>
                  </a:lnTo>
                  <a:lnTo>
                    <a:pt x="8693" y="5859"/>
                  </a:lnTo>
                  <a:lnTo>
                    <a:pt x="9174" y="5811"/>
                  </a:lnTo>
                  <a:lnTo>
                    <a:pt x="9510" y="5715"/>
                  </a:lnTo>
                  <a:lnTo>
                    <a:pt x="9606" y="5667"/>
                  </a:lnTo>
                  <a:lnTo>
                    <a:pt x="9654" y="5619"/>
                  </a:lnTo>
                  <a:lnTo>
                    <a:pt x="9654" y="5619"/>
                  </a:lnTo>
                  <a:lnTo>
                    <a:pt x="9654" y="5283"/>
                  </a:lnTo>
                  <a:lnTo>
                    <a:pt x="9558" y="4803"/>
                  </a:lnTo>
                  <a:lnTo>
                    <a:pt x="9318" y="3602"/>
                  </a:lnTo>
                  <a:lnTo>
                    <a:pt x="9030" y="2594"/>
                  </a:lnTo>
                  <a:lnTo>
                    <a:pt x="8934" y="2113"/>
                  </a:lnTo>
                </a:path>
              </a:pathLst>
            </a:custGeom>
            <a:no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126" name="Google Shape;5126;p76"/>
            <p:cNvSpPr/>
            <p:nvPr/>
          </p:nvSpPr>
          <p:spPr>
            <a:xfrm>
              <a:off x="1035325" y="3301700"/>
              <a:ext cx="40850" cy="112900"/>
            </a:xfrm>
            <a:custGeom>
              <a:avLst/>
              <a:gdLst/>
              <a:ahLst/>
              <a:cxnLst/>
              <a:rect l="l" t="t" r="r" b="b"/>
              <a:pathLst>
                <a:path w="1634" h="4516" extrusionOk="0">
                  <a:moveTo>
                    <a:pt x="1105" y="1"/>
                  </a:moveTo>
                  <a:lnTo>
                    <a:pt x="865" y="1105"/>
                  </a:lnTo>
                  <a:lnTo>
                    <a:pt x="577" y="2306"/>
                  </a:lnTo>
                  <a:lnTo>
                    <a:pt x="1" y="4467"/>
                  </a:lnTo>
                  <a:lnTo>
                    <a:pt x="961" y="4515"/>
                  </a:lnTo>
                  <a:lnTo>
                    <a:pt x="1153" y="3411"/>
                  </a:lnTo>
                  <a:lnTo>
                    <a:pt x="1345" y="2306"/>
                  </a:lnTo>
                  <a:lnTo>
                    <a:pt x="1490" y="1201"/>
                  </a:lnTo>
                  <a:lnTo>
                    <a:pt x="1634" y="193"/>
                  </a:lnTo>
                  <a:lnTo>
                    <a:pt x="1105" y="1"/>
                  </a:lnTo>
                  <a:close/>
                </a:path>
              </a:pathLst>
            </a:custGeom>
            <a:solidFill>
              <a:srgbClr val="FEA68C"/>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127" name="Google Shape;5127;p76"/>
            <p:cNvSpPr/>
            <p:nvPr/>
          </p:nvSpPr>
          <p:spPr>
            <a:xfrm>
              <a:off x="1035325" y="3301700"/>
              <a:ext cx="40850" cy="112900"/>
            </a:xfrm>
            <a:custGeom>
              <a:avLst/>
              <a:gdLst/>
              <a:ahLst/>
              <a:cxnLst/>
              <a:rect l="l" t="t" r="r" b="b"/>
              <a:pathLst>
                <a:path w="1634" h="4516" fill="none" extrusionOk="0">
                  <a:moveTo>
                    <a:pt x="1105" y="1"/>
                  </a:moveTo>
                  <a:lnTo>
                    <a:pt x="1105" y="1"/>
                  </a:lnTo>
                  <a:lnTo>
                    <a:pt x="865" y="1105"/>
                  </a:lnTo>
                  <a:lnTo>
                    <a:pt x="577" y="2306"/>
                  </a:lnTo>
                  <a:lnTo>
                    <a:pt x="1" y="4467"/>
                  </a:lnTo>
                  <a:lnTo>
                    <a:pt x="1" y="4467"/>
                  </a:lnTo>
                  <a:lnTo>
                    <a:pt x="961" y="4515"/>
                  </a:lnTo>
                  <a:lnTo>
                    <a:pt x="961" y="4515"/>
                  </a:lnTo>
                  <a:lnTo>
                    <a:pt x="1153" y="3411"/>
                  </a:lnTo>
                  <a:lnTo>
                    <a:pt x="1345" y="2306"/>
                  </a:lnTo>
                  <a:lnTo>
                    <a:pt x="1490" y="1201"/>
                  </a:lnTo>
                  <a:lnTo>
                    <a:pt x="1634" y="193"/>
                  </a:lnTo>
                  <a:lnTo>
                    <a:pt x="1634" y="193"/>
                  </a:lnTo>
                  <a:lnTo>
                    <a:pt x="1105" y="1"/>
                  </a:lnTo>
                </a:path>
              </a:pathLst>
            </a:custGeom>
            <a:no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128" name="Google Shape;5128;p76"/>
            <p:cNvSpPr/>
            <p:nvPr/>
          </p:nvSpPr>
          <p:spPr>
            <a:xfrm>
              <a:off x="918875" y="3259675"/>
              <a:ext cx="145300" cy="170525"/>
            </a:xfrm>
            <a:custGeom>
              <a:avLst/>
              <a:gdLst/>
              <a:ahLst/>
              <a:cxnLst/>
              <a:rect l="l" t="t" r="r" b="b"/>
              <a:pathLst>
                <a:path w="5812" h="6821" extrusionOk="0">
                  <a:moveTo>
                    <a:pt x="0" y="1"/>
                  </a:moveTo>
                  <a:lnTo>
                    <a:pt x="48" y="289"/>
                  </a:lnTo>
                  <a:lnTo>
                    <a:pt x="192" y="673"/>
                  </a:lnTo>
                  <a:lnTo>
                    <a:pt x="384" y="1154"/>
                  </a:lnTo>
                  <a:lnTo>
                    <a:pt x="673" y="1634"/>
                  </a:lnTo>
                  <a:lnTo>
                    <a:pt x="1393" y="2738"/>
                  </a:lnTo>
                  <a:lnTo>
                    <a:pt x="2209" y="3891"/>
                  </a:lnTo>
                  <a:lnTo>
                    <a:pt x="3794" y="5956"/>
                  </a:lnTo>
                  <a:lnTo>
                    <a:pt x="4467" y="6821"/>
                  </a:lnTo>
                  <a:lnTo>
                    <a:pt x="4707" y="5956"/>
                  </a:lnTo>
                  <a:lnTo>
                    <a:pt x="5235" y="4035"/>
                  </a:lnTo>
                  <a:lnTo>
                    <a:pt x="5523" y="2930"/>
                  </a:lnTo>
                  <a:lnTo>
                    <a:pt x="5715" y="1922"/>
                  </a:lnTo>
                  <a:lnTo>
                    <a:pt x="5811" y="1106"/>
                  </a:lnTo>
                  <a:lnTo>
                    <a:pt x="5811" y="817"/>
                  </a:lnTo>
                  <a:lnTo>
                    <a:pt x="5811" y="625"/>
                  </a:lnTo>
                  <a:lnTo>
                    <a:pt x="5715" y="481"/>
                  </a:lnTo>
                  <a:lnTo>
                    <a:pt x="5619" y="385"/>
                  </a:lnTo>
                  <a:lnTo>
                    <a:pt x="5475" y="289"/>
                  </a:lnTo>
                  <a:lnTo>
                    <a:pt x="5331" y="241"/>
                  </a:lnTo>
                  <a:lnTo>
                    <a:pt x="4995" y="193"/>
                  </a:lnTo>
                  <a:lnTo>
                    <a:pt x="4611" y="193"/>
                  </a:lnTo>
                  <a:lnTo>
                    <a:pt x="3986" y="289"/>
                  </a:lnTo>
                  <a:lnTo>
                    <a:pt x="3650" y="385"/>
                  </a:lnTo>
                  <a:lnTo>
                    <a:pt x="2594" y="241"/>
                  </a:lnTo>
                  <a:lnTo>
                    <a:pt x="1345" y="97"/>
                  </a:lnTo>
                  <a:lnTo>
                    <a:pt x="0" y="1"/>
                  </a:lnTo>
                  <a:close/>
                </a:path>
              </a:pathLst>
            </a:custGeom>
            <a:solidFill>
              <a:srgbClr val="82B7F8"/>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129" name="Google Shape;5129;p76"/>
            <p:cNvSpPr/>
            <p:nvPr/>
          </p:nvSpPr>
          <p:spPr>
            <a:xfrm>
              <a:off x="918875" y="3259675"/>
              <a:ext cx="145300" cy="170525"/>
            </a:xfrm>
            <a:custGeom>
              <a:avLst/>
              <a:gdLst/>
              <a:ahLst/>
              <a:cxnLst/>
              <a:rect l="l" t="t" r="r" b="b"/>
              <a:pathLst>
                <a:path w="5812" h="6821" fill="none" extrusionOk="0">
                  <a:moveTo>
                    <a:pt x="0" y="1"/>
                  </a:moveTo>
                  <a:lnTo>
                    <a:pt x="0" y="1"/>
                  </a:lnTo>
                  <a:lnTo>
                    <a:pt x="1345" y="97"/>
                  </a:lnTo>
                  <a:lnTo>
                    <a:pt x="2594" y="241"/>
                  </a:lnTo>
                  <a:lnTo>
                    <a:pt x="3650" y="385"/>
                  </a:lnTo>
                  <a:lnTo>
                    <a:pt x="3650" y="385"/>
                  </a:lnTo>
                  <a:lnTo>
                    <a:pt x="3986" y="289"/>
                  </a:lnTo>
                  <a:lnTo>
                    <a:pt x="4611" y="193"/>
                  </a:lnTo>
                  <a:lnTo>
                    <a:pt x="4995" y="193"/>
                  </a:lnTo>
                  <a:lnTo>
                    <a:pt x="5331" y="241"/>
                  </a:lnTo>
                  <a:lnTo>
                    <a:pt x="5475" y="289"/>
                  </a:lnTo>
                  <a:lnTo>
                    <a:pt x="5619" y="385"/>
                  </a:lnTo>
                  <a:lnTo>
                    <a:pt x="5715" y="481"/>
                  </a:lnTo>
                  <a:lnTo>
                    <a:pt x="5811" y="625"/>
                  </a:lnTo>
                  <a:lnTo>
                    <a:pt x="5811" y="625"/>
                  </a:lnTo>
                  <a:lnTo>
                    <a:pt x="5811" y="817"/>
                  </a:lnTo>
                  <a:lnTo>
                    <a:pt x="5811" y="1106"/>
                  </a:lnTo>
                  <a:lnTo>
                    <a:pt x="5715" y="1922"/>
                  </a:lnTo>
                  <a:lnTo>
                    <a:pt x="5523" y="2930"/>
                  </a:lnTo>
                  <a:lnTo>
                    <a:pt x="5235" y="4035"/>
                  </a:lnTo>
                  <a:lnTo>
                    <a:pt x="4707" y="5956"/>
                  </a:lnTo>
                  <a:lnTo>
                    <a:pt x="4467" y="6821"/>
                  </a:lnTo>
                  <a:lnTo>
                    <a:pt x="4467" y="6821"/>
                  </a:lnTo>
                  <a:lnTo>
                    <a:pt x="3794" y="5956"/>
                  </a:lnTo>
                  <a:lnTo>
                    <a:pt x="2209" y="3891"/>
                  </a:lnTo>
                  <a:lnTo>
                    <a:pt x="1393" y="2738"/>
                  </a:lnTo>
                  <a:lnTo>
                    <a:pt x="673" y="1634"/>
                  </a:lnTo>
                  <a:lnTo>
                    <a:pt x="384" y="1154"/>
                  </a:lnTo>
                  <a:lnTo>
                    <a:pt x="192" y="673"/>
                  </a:lnTo>
                  <a:lnTo>
                    <a:pt x="48" y="289"/>
                  </a:lnTo>
                  <a:lnTo>
                    <a:pt x="0" y="1"/>
                  </a:lnTo>
                </a:path>
              </a:pathLst>
            </a:custGeom>
            <a:no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130" name="Google Shape;5130;p76"/>
            <p:cNvSpPr/>
            <p:nvPr/>
          </p:nvSpPr>
          <p:spPr>
            <a:xfrm>
              <a:off x="932075" y="3260875"/>
              <a:ext cx="132100" cy="160925"/>
            </a:xfrm>
            <a:custGeom>
              <a:avLst/>
              <a:gdLst/>
              <a:ahLst/>
              <a:cxnLst/>
              <a:rect l="l" t="t" r="r" b="b"/>
              <a:pathLst>
                <a:path w="5284" h="6437" extrusionOk="0">
                  <a:moveTo>
                    <a:pt x="1" y="1"/>
                  </a:moveTo>
                  <a:lnTo>
                    <a:pt x="1165" y="110"/>
                  </a:lnTo>
                  <a:lnTo>
                    <a:pt x="1165" y="110"/>
                  </a:lnTo>
                  <a:lnTo>
                    <a:pt x="1153" y="97"/>
                  </a:lnTo>
                  <a:lnTo>
                    <a:pt x="1" y="1"/>
                  </a:lnTo>
                  <a:close/>
                  <a:moveTo>
                    <a:pt x="1165" y="110"/>
                  </a:moveTo>
                  <a:lnTo>
                    <a:pt x="1585" y="577"/>
                  </a:lnTo>
                  <a:lnTo>
                    <a:pt x="2018" y="1106"/>
                  </a:lnTo>
                  <a:lnTo>
                    <a:pt x="2450" y="1730"/>
                  </a:lnTo>
                  <a:lnTo>
                    <a:pt x="2834" y="2402"/>
                  </a:lnTo>
                  <a:lnTo>
                    <a:pt x="3266" y="3123"/>
                  </a:lnTo>
                  <a:lnTo>
                    <a:pt x="3650" y="3843"/>
                  </a:lnTo>
                  <a:lnTo>
                    <a:pt x="4346" y="5326"/>
                  </a:lnTo>
                  <a:lnTo>
                    <a:pt x="4346" y="5326"/>
                  </a:lnTo>
                  <a:lnTo>
                    <a:pt x="4371" y="5236"/>
                  </a:lnTo>
                  <a:lnTo>
                    <a:pt x="4803" y="3651"/>
                  </a:lnTo>
                  <a:lnTo>
                    <a:pt x="5139" y="2066"/>
                  </a:lnTo>
                  <a:lnTo>
                    <a:pt x="5283" y="1346"/>
                  </a:lnTo>
                  <a:lnTo>
                    <a:pt x="5283" y="865"/>
                  </a:lnTo>
                  <a:lnTo>
                    <a:pt x="5283" y="577"/>
                  </a:lnTo>
                  <a:lnTo>
                    <a:pt x="5235" y="433"/>
                  </a:lnTo>
                  <a:lnTo>
                    <a:pt x="5139" y="337"/>
                  </a:lnTo>
                  <a:lnTo>
                    <a:pt x="4947" y="241"/>
                  </a:lnTo>
                  <a:lnTo>
                    <a:pt x="4659" y="145"/>
                  </a:lnTo>
                  <a:lnTo>
                    <a:pt x="3939" y="145"/>
                  </a:lnTo>
                  <a:lnTo>
                    <a:pt x="3554" y="241"/>
                  </a:lnTo>
                  <a:lnTo>
                    <a:pt x="3122" y="337"/>
                  </a:lnTo>
                  <a:lnTo>
                    <a:pt x="2402" y="241"/>
                  </a:lnTo>
                  <a:lnTo>
                    <a:pt x="1537" y="145"/>
                  </a:lnTo>
                  <a:lnTo>
                    <a:pt x="1165" y="110"/>
                  </a:lnTo>
                  <a:close/>
                  <a:moveTo>
                    <a:pt x="4346" y="5326"/>
                  </a:moveTo>
                  <a:lnTo>
                    <a:pt x="4035" y="6436"/>
                  </a:lnTo>
                  <a:lnTo>
                    <a:pt x="4371" y="5380"/>
                  </a:lnTo>
                  <a:lnTo>
                    <a:pt x="4346" y="5326"/>
                  </a:lnTo>
                  <a:close/>
                </a:path>
              </a:pathLst>
            </a:custGeom>
            <a:solidFill>
              <a:srgbClr val="76A7DE"/>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131" name="Google Shape;5131;p76"/>
            <p:cNvSpPr/>
            <p:nvPr/>
          </p:nvSpPr>
          <p:spPr>
            <a:xfrm>
              <a:off x="932075" y="3260875"/>
              <a:ext cx="132100" cy="160925"/>
            </a:xfrm>
            <a:custGeom>
              <a:avLst/>
              <a:gdLst/>
              <a:ahLst/>
              <a:cxnLst/>
              <a:rect l="l" t="t" r="r" b="b"/>
              <a:pathLst>
                <a:path w="5284" h="6437" fill="none" extrusionOk="0">
                  <a:moveTo>
                    <a:pt x="1" y="1"/>
                  </a:moveTo>
                  <a:lnTo>
                    <a:pt x="1" y="1"/>
                  </a:lnTo>
                  <a:lnTo>
                    <a:pt x="1" y="1"/>
                  </a:lnTo>
                  <a:lnTo>
                    <a:pt x="1153" y="97"/>
                  </a:lnTo>
                  <a:lnTo>
                    <a:pt x="1153" y="97"/>
                  </a:lnTo>
                  <a:lnTo>
                    <a:pt x="1585" y="577"/>
                  </a:lnTo>
                  <a:lnTo>
                    <a:pt x="2018" y="1106"/>
                  </a:lnTo>
                  <a:lnTo>
                    <a:pt x="2450" y="1730"/>
                  </a:lnTo>
                  <a:lnTo>
                    <a:pt x="2834" y="2402"/>
                  </a:lnTo>
                  <a:lnTo>
                    <a:pt x="3266" y="3123"/>
                  </a:lnTo>
                  <a:lnTo>
                    <a:pt x="3650" y="3843"/>
                  </a:lnTo>
                  <a:lnTo>
                    <a:pt x="4371" y="5380"/>
                  </a:lnTo>
                  <a:lnTo>
                    <a:pt x="4371" y="5380"/>
                  </a:lnTo>
                  <a:lnTo>
                    <a:pt x="4035" y="6436"/>
                  </a:lnTo>
                  <a:lnTo>
                    <a:pt x="4035" y="6436"/>
                  </a:lnTo>
                  <a:lnTo>
                    <a:pt x="4035" y="6436"/>
                  </a:lnTo>
                  <a:lnTo>
                    <a:pt x="4371" y="5236"/>
                  </a:lnTo>
                  <a:lnTo>
                    <a:pt x="4803" y="3651"/>
                  </a:lnTo>
                  <a:lnTo>
                    <a:pt x="5139" y="2066"/>
                  </a:lnTo>
                  <a:lnTo>
                    <a:pt x="5283" y="1346"/>
                  </a:lnTo>
                  <a:lnTo>
                    <a:pt x="5283" y="865"/>
                  </a:lnTo>
                  <a:lnTo>
                    <a:pt x="5283" y="865"/>
                  </a:lnTo>
                  <a:lnTo>
                    <a:pt x="5283" y="577"/>
                  </a:lnTo>
                  <a:lnTo>
                    <a:pt x="5283" y="577"/>
                  </a:lnTo>
                  <a:lnTo>
                    <a:pt x="5235" y="433"/>
                  </a:lnTo>
                  <a:lnTo>
                    <a:pt x="5139" y="337"/>
                  </a:lnTo>
                  <a:lnTo>
                    <a:pt x="4947" y="241"/>
                  </a:lnTo>
                  <a:lnTo>
                    <a:pt x="4659" y="145"/>
                  </a:lnTo>
                  <a:lnTo>
                    <a:pt x="4371" y="145"/>
                  </a:lnTo>
                  <a:lnTo>
                    <a:pt x="4371" y="145"/>
                  </a:lnTo>
                  <a:lnTo>
                    <a:pt x="3939" y="145"/>
                  </a:lnTo>
                  <a:lnTo>
                    <a:pt x="3554" y="241"/>
                  </a:lnTo>
                  <a:lnTo>
                    <a:pt x="3122" y="337"/>
                  </a:lnTo>
                  <a:lnTo>
                    <a:pt x="3122" y="337"/>
                  </a:lnTo>
                  <a:lnTo>
                    <a:pt x="2402" y="241"/>
                  </a:lnTo>
                  <a:lnTo>
                    <a:pt x="1537" y="145"/>
                  </a:lnTo>
                  <a:lnTo>
                    <a:pt x="1" y="1"/>
                  </a:lnTo>
                </a:path>
              </a:pathLst>
            </a:custGeom>
            <a:no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132" name="Google Shape;5132;p76"/>
            <p:cNvSpPr/>
            <p:nvPr/>
          </p:nvSpPr>
          <p:spPr>
            <a:xfrm>
              <a:off x="932075" y="3260875"/>
              <a:ext cx="109275" cy="160925"/>
            </a:xfrm>
            <a:custGeom>
              <a:avLst/>
              <a:gdLst/>
              <a:ahLst/>
              <a:cxnLst/>
              <a:rect l="l" t="t" r="r" b="b"/>
              <a:pathLst>
                <a:path w="4371" h="6437" extrusionOk="0">
                  <a:moveTo>
                    <a:pt x="1" y="1"/>
                  </a:moveTo>
                  <a:lnTo>
                    <a:pt x="385" y="385"/>
                  </a:lnTo>
                  <a:lnTo>
                    <a:pt x="577" y="673"/>
                  </a:lnTo>
                  <a:lnTo>
                    <a:pt x="1105" y="1154"/>
                  </a:lnTo>
                  <a:lnTo>
                    <a:pt x="1585" y="1730"/>
                  </a:lnTo>
                  <a:lnTo>
                    <a:pt x="2018" y="2402"/>
                  </a:lnTo>
                  <a:lnTo>
                    <a:pt x="2498" y="3171"/>
                  </a:lnTo>
                  <a:lnTo>
                    <a:pt x="2930" y="3939"/>
                  </a:lnTo>
                  <a:lnTo>
                    <a:pt x="3314" y="4755"/>
                  </a:lnTo>
                  <a:lnTo>
                    <a:pt x="3699" y="5572"/>
                  </a:lnTo>
                  <a:lnTo>
                    <a:pt x="4035" y="6436"/>
                  </a:lnTo>
                  <a:lnTo>
                    <a:pt x="4371" y="5380"/>
                  </a:lnTo>
                  <a:lnTo>
                    <a:pt x="3650" y="3843"/>
                  </a:lnTo>
                  <a:lnTo>
                    <a:pt x="3266" y="3123"/>
                  </a:lnTo>
                  <a:lnTo>
                    <a:pt x="2834" y="2402"/>
                  </a:lnTo>
                  <a:lnTo>
                    <a:pt x="2450" y="1730"/>
                  </a:lnTo>
                  <a:lnTo>
                    <a:pt x="2018" y="1106"/>
                  </a:lnTo>
                  <a:lnTo>
                    <a:pt x="1585" y="577"/>
                  </a:lnTo>
                  <a:lnTo>
                    <a:pt x="1153" y="97"/>
                  </a:lnTo>
                  <a:lnTo>
                    <a:pt x="1" y="1"/>
                  </a:lnTo>
                  <a:close/>
                </a:path>
              </a:pathLst>
            </a:custGeom>
            <a:solidFill>
              <a:srgbClr val="6D9ACA"/>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133" name="Google Shape;5133;p76"/>
            <p:cNvSpPr/>
            <p:nvPr/>
          </p:nvSpPr>
          <p:spPr>
            <a:xfrm>
              <a:off x="932075" y="3260875"/>
              <a:ext cx="109275" cy="160925"/>
            </a:xfrm>
            <a:custGeom>
              <a:avLst/>
              <a:gdLst/>
              <a:ahLst/>
              <a:cxnLst/>
              <a:rect l="l" t="t" r="r" b="b"/>
              <a:pathLst>
                <a:path w="4371" h="6437" fill="none" extrusionOk="0">
                  <a:moveTo>
                    <a:pt x="1" y="1"/>
                  </a:moveTo>
                  <a:lnTo>
                    <a:pt x="1" y="1"/>
                  </a:lnTo>
                  <a:lnTo>
                    <a:pt x="385" y="385"/>
                  </a:lnTo>
                  <a:lnTo>
                    <a:pt x="577" y="673"/>
                  </a:lnTo>
                  <a:lnTo>
                    <a:pt x="577" y="673"/>
                  </a:lnTo>
                  <a:lnTo>
                    <a:pt x="1105" y="1154"/>
                  </a:lnTo>
                  <a:lnTo>
                    <a:pt x="1585" y="1730"/>
                  </a:lnTo>
                  <a:lnTo>
                    <a:pt x="2018" y="2402"/>
                  </a:lnTo>
                  <a:lnTo>
                    <a:pt x="2498" y="3171"/>
                  </a:lnTo>
                  <a:lnTo>
                    <a:pt x="2930" y="3939"/>
                  </a:lnTo>
                  <a:lnTo>
                    <a:pt x="3314" y="4755"/>
                  </a:lnTo>
                  <a:lnTo>
                    <a:pt x="3699" y="5572"/>
                  </a:lnTo>
                  <a:lnTo>
                    <a:pt x="4035" y="6436"/>
                  </a:lnTo>
                  <a:lnTo>
                    <a:pt x="4035" y="6436"/>
                  </a:lnTo>
                  <a:lnTo>
                    <a:pt x="4371" y="5380"/>
                  </a:lnTo>
                  <a:lnTo>
                    <a:pt x="4371" y="5380"/>
                  </a:lnTo>
                  <a:lnTo>
                    <a:pt x="3650" y="3843"/>
                  </a:lnTo>
                  <a:lnTo>
                    <a:pt x="3266" y="3123"/>
                  </a:lnTo>
                  <a:lnTo>
                    <a:pt x="2834" y="2402"/>
                  </a:lnTo>
                  <a:lnTo>
                    <a:pt x="2450" y="1730"/>
                  </a:lnTo>
                  <a:lnTo>
                    <a:pt x="2018" y="1106"/>
                  </a:lnTo>
                  <a:lnTo>
                    <a:pt x="1585" y="577"/>
                  </a:lnTo>
                  <a:lnTo>
                    <a:pt x="1153" y="97"/>
                  </a:lnTo>
                  <a:lnTo>
                    <a:pt x="1153" y="97"/>
                  </a:lnTo>
                  <a:lnTo>
                    <a:pt x="1" y="1"/>
                  </a:lnTo>
                </a:path>
              </a:pathLst>
            </a:custGeom>
            <a:no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134" name="Google Shape;5134;p76"/>
            <p:cNvSpPr/>
            <p:nvPr/>
          </p:nvSpPr>
          <p:spPr>
            <a:xfrm>
              <a:off x="1106175" y="3172050"/>
              <a:ext cx="186125" cy="242550"/>
            </a:xfrm>
            <a:custGeom>
              <a:avLst/>
              <a:gdLst/>
              <a:ahLst/>
              <a:cxnLst/>
              <a:rect l="l" t="t" r="r" b="b"/>
              <a:pathLst>
                <a:path w="7445" h="9702" extrusionOk="0">
                  <a:moveTo>
                    <a:pt x="5475" y="0"/>
                  </a:moveTo>
                  <a:lnTo>
                    <a:pt x="4130" y="1633"/>
                  </a:lnTo>
                  <a:lnTo>
                    <a:pt x="2594" y="3362"/>
                  </a:lnTo>
                  <a:lnTo>
                    <a:pt x="1153" y="4947"/>
                  </a:lnTo>
                  <a:lnTo>
                    <a:pt x="0" y="6147"/>
                  </a:lnTo>
                  <a:lnTo>
                    <a:pt x="480" y="9461"/>
                  </a:lnTo>
                  <a:lnTo>
                    <a:pt x="577" y="9605"/>
                  </a:lnTo>
                  <a:lnTo>
                    <a:pt x="673" y="9653"/>
                  </a:lnTo>
                  <a:lnTo>
                    <a:pt x="769" y="9701"/>
                  </a:lnTo>
                  <a:lnTo>
                    <a:pt x="913" y="9701"/>
                  </a:lnTo>
                  <a:lnTo>
                    <a:pt x="1153" y="9653"/>
                  </a:lnTo>
                  <a:lnTo>
                    <a:pt x="1393" y="9509"/>
                  </a:lnTo>
                  <a:lnTo>
                    <a:pt x="2065" y="8981"/>
                  </a:lnTo>
                  <a:lnTo>
                    <a:pt x="2690" y="8405"/>
                  </a:lnTo>
                  <a:lnTo>
                    <a:pt x="3266" y="7780"/>
                  </a:lnTo>
                  <a:lnTo>
                    <a:pt x="3842" y="7156"/>
                  </a:lnTo>
                  <a:lnTo>
                    <a:pt x="4371" y="6484"/>
                  </a:lnTo>
                  <a:lnTo>
                    <a:pt x="4899" y="5811"/>
                  </a:lnTo>
                  <a:lnTo>
                    <a:pt x="5763" y="4514"/>
                  </a:lnTo>
                  <a:lnTo>
                    <a:pt x="6484" y="3314"/>
                  </a:lnTo>
                  <a:lnTo>
                    <a:pt x="6964" y="2305"/>
                  </a:lnTo>
                  <a:lnTo>
                    <a:pt x="7444" y="1441"/>
                  </a:lnTo>
                  <a:lnTo>
                    <a:pt x="5475" y="0"/>
                  </a:lnTo>
                  <a:close/>
                </a:path>
              </a:pathLst>
            </a:custGeom>
            <a:solidFill>
              <a:srgbClr val="FDC59D"/>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135" name="Google Shape;5135;p76"/>
            <p:cNvSpPr/>
            <p:nvPr/>
          </p:nvSpPr>
          <p:spPr>
            <a:xfrm>
              <a:off x="1231025" y="3072400"/>
              <a:ext cx="140500" cy="151300"/>
            </a:xfrm>
            <a:custGeom>
              <a:avLst/>
              <a:gdLst/>
              <a:ahLst/>
              <a:cxnLst/>
              <a:rect l="l" t="t" r="r" b="b"/>
              <a:pathLst>
                <a:path w="5620" h="6052" extrusionOk="0">
                  <a:moveTo>
                    <a:pt x="3171" y="0"/>
                  </a:moveTo>
                  <a:lnTo>
                    <a:pt x="2978" y="96"/>
                  </a:lnTo>
                  <a:lnTo>
                    <a:pt x="2786" y="336"/>
                  </a:lnTo>
                  <a:lnTo>
                    <a:pt x="2498" y="672"/>
                  </a:lnTo>
                  <a:lnTo>
                    <a:pt x="2018" y="1441"/>
                  </a:lnTo>
                  <a:lnTo>
                    <a:pt x="1634" y="2065"/>
                  </a:lnTo>
                  <a:lnTo>
                    <a:pt x="1442" y="2065"/>
                  </a:lnTo>
                  <a:lnTo>
                    <a:pt x="1298" y="2113"/>
                  </a:lnTo>
                  <a:lnTo>
                    <a:pt x="1298" y="1729"/>
                  </a:lnTo>
                  <a:lnTo>
                    <a:pt x="1250" y="1393"/>
                  </a:lnTo>
                  <a:lnTo>
                    <a:pt x="1201" y="1297"/>
                  </a:lnTo>
                  <a:lnTo>
                    <a:pt x="1105" y="1153"/>
                  </a:lnTo>
                  <a:lnTo>
                    <a:pt x="1009" y="1057"/>
                  </a:lnTo>
                  <a:lnTo>
                    <a:pt x="865" y="1009"/>
                  </a:lnTo>
                  <a:lnTo>
                    <a:pt x="817" y="1009"/>
                  </a:lnTo>
                  <a:lnTo>
                    <a:pt x="721" y="1057"/>
                  </a:lnTo>
                  <a:lnTo>
                    <a:pt x="577" y="1249"/>
                  </a:lnTo>
                  <a:lnTo>
                    <a:pt x="433" y="1489"/>
                  </a:lnTo>
                  <a:lnTo>
                    <a:pt x="337" y="1777"/>
                  </a:lnTo>
                  <a:lnTo>
                    <a:pt x="193" y="2497"/>
                  </a:lnTo>
                  <a:lnTo>
                    <a:pt x="193" y="3026"/>
                  </a:lnTo>
                  <a:lnTo>
                    <a:pt x="49" y="3314"/>
                  </a:lnTo>
                  <a:lnTo>
                    <a:pt x="1" y="3602"/>
                  </a:lnTo>
                  <a:lnTo>
                    <a:pt x="1" y="3890"/>
                  </a:lnTo>
                  <a:lnTo>
                    <a:pt x="49" y="4178"/>
                  </a:lnTo>
                  <a:lnTo>
                    <a:pt x="145" y="4466"/>
                  </a:lnTo>
                  <a:lnTo>
                    <a:pt x="241" y="4706"/>
                  </a:lnTo>
                  <a:lnTo>
                    <a:pt x="433" y="4947"/>
                  </a:lnTo>
                  <a:lnTo>
                    <a:pt x="673" y="5187"/>
                  </a:lnTo>
                  <a:lnTo>
                    <a:pt x="1346" y="5667"/>
                  </a:lnTo>
                  <a:lnTo>
                    <a:pt x="1634" y="5859"/>
                  </a:lnTo>
                  <a:lnTo>
                    <a:pt x="1970" y="6003"/>
                  </a:lnTo>
                  <a:lnTo>
                    <a:pt x="2306" y="6051"/>
                  </a:lnTo>
                  <a:lnTo>
                    <a:pt x="2642" y="6051"/>
                  </a:lnTo>
                  <a:lnTo>
                    <a:pt x="2978" y="5955"/>
                  </a:lnTo>
                  <a:lnTo>
                    <a:pt x="3267" y="5811"/>
                  </a:lnTo>
                  <a:lnTo>
                    <a:pt x="3555" y="5619"/>
                  </a:lnTo>
                  <a:lnTo>
                    <a:pt x="3795" y="5379"/>
                  </a:lnTo>
                  <a:lnTo>
                    <a:pt x="3939" y="5139"/>
                  </a:lnTo>
                  <a:lnTo>
                    <a:pt x="4035" y="4899"/>
                  </a:lnTo>
                  <a:lnTo>
                    <a:pt x="4131" y="4658"/>
                  </a:lnTo>
                  <a:lnTo>
                    <a:pt x="4131" y="4370"/>
                  </a:lnTo>
                  <a:lnTo>
                    <a:pt x="4659" y="4082"/>
                  </a:lnTo>
                  <a:lnTo>
                    <a:pt x="5140" y="3794"/>
                  </a:lnTo>
                  <a:lnTo>
                    <a:pt x="5524" y="3506"/>
                  </a:lnTo>
                  <a:lnTo>
                    <a:pt x="5620" y="3362"/>
                  </a:lnTo>
                  <a:lnTo>
                    <a:pt x="5620" y="3266"/>
                  </a:lnTo>
                  <a:lnTo>
                    <a:pt x="5572" y="3218"/>
                  </a:lnTo>
                  <a:lnTo>
                    <a:pt x="5524" y="3170"/>
                  </a:lnTo>
                  <a:lnTo>
                    <a:pt x="5092" y="3170"/>
                  </a:lnTo>
                  <a:lnTo>
                    <a:pt x="4803" y="3218"/>
                  </a:lnTo>
                  <a:lnTo>
                    <a:pt x="4275" y="3362"/>
                  </a:lnTo>
                  <a:lnTo>
                    <a:pt x="3939" y="3506"/>
                  </a:lnTo>
                  <a:lnTo>
                    <a:pt x="4275" y="3218"/>
                  </a:lnTo>
                  <a:lnTo>
                    <a:pt x="4755" y="2785"/>
                  </a:lnTo>
                  <a:lnTo>
                    <a:pt x="4995" y="2545"/>
                  </a:lnTo>
                  <a:lnTo>
                    <a:pt x="5236" y="2257"/>
                  </a:lnTo>
                  <a:lnTo>
                    <a:pt x="5332" y="2065"/>
                  </a:lnTo>
                  <a:lnTo>
                    <a:pt x="5380" y="1969"/>
                  </a:lnTo>
                  <a:lnTo>
                    <a:pt x="5380" y="1873"/>
                  </a:lnTo>
                  <a:lnTo>
                    <a:pt x="5332" y="1825"/>
                  </a:lnTo>
                  <a:lnTo>
                    <a:pt x="5236" y="1777"/>
                  </a:lnTo>
                  <a:lnTo>
                    <a:pt x="4995" y="1873"/>
                  </a:lnTo>
                  <a:lnTo>
                    <a:pt x="4707" y="2017"/>
                  </a:lnTo>
                  <a:lnTo>
                    <a:pt x="4371" y="2257"/>
                  </a:lnTo>
                  <a:lnTo>
                    <a:pt x="3747" y="2689"/>
                  </a:lnTo>
                  <a:lnTo>
                    <a:pt x="3459" y="2930"/>
                  </a:lnTo>
                  <a:lnTo>
                    <a:pt x="3459" y="2930"/>
                  </a:lnTo>
                  <a:lnTo>
                    <a:pt x="3699" y="2641"/>
                  </a:lnTo>
                  <a:lnTo>
                    <a:pt x="4131" y="1969"/>
                  </a:lnTo>
                  <a:lnTo>
                    <a:pt x="4371" y="1633"/>
                  </a:lnTo>
                  <a:lnTo>
                    <a:pt x="4563" y="1249"/>
                  </a:lnTo>
                  <a:lnTo>
                    <a:pt x="4659" y="912"/>
                  </a:lnTo>
                  <a:lnTo>
                    <a:pt x="4659" y="768"/>
                  </a:lnTo>
                  <a:lnTo>
                    <a:pt x="4611" y="672"/>
                  </a:lnTo>
                  <a:lnTo>
                    <a:pt x="4563" y="624"/>
                  </a:lnTo>
                  <a:lnTo>
                    <a:pt x="4467" y="624"/>
                  </a:lnTo>
                  <a:lnTo>
                    <a:pt x="4227" y="672"/>
                  </a:lnTo>
                  <a:lnTo>
                    <a:pt x="3939" y="912"/>
                  </a:lnTo>
                  <a:lnTo>
                    <a:pt x="3603" y="1201"/>
                  </a:lnTo>
                  <a:lnTo>
                    <a:pt x="2930" y="1825"/>
                  </a:lnTo>
                  <a:lnTo>
                    <a:pt x="2498" y="2257"/>
                  </a:lnTo>
                  <a:lnTo>
                    <a:pt x="2498" y="2209"/>
                  </a:lnTo>
                  <a:lnTo>
                    <a:pt x="2738" y="1825"/>
                  </a:lnTo>
                  <a:lnTo>
                    <a:pt x="3026" y="1153"/>
                  </a:lnTo>
                  <a:lnTo>
                    <a:pt x="3171" y="816"/>
                  </a:lnTo>
                  <a:lnTo>
                    <a:pt x="3267" y="480"/>
                  </a:lnTo>
                  <a:lnTo>
                    <a:pt x="3315" y="240"/>
                  </a:lnTo>
                  <a:lnTo>
                    <a:pt x="3267" y="48"/>
                  </a:lnTo>
                  <a:lnTo>
                    <a:pt x="3219" y="0"/>
                  </a:lnTo>
                  <a:close/>
                </a:path>
              </a:pathLst>
            </a:custGeom>
            <a:solidFill>
              <a:srgbClr val="FDC59D"/>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136" name="Google Shape;5136;p76"/>
            <p:cNvSpPr/>
            <p:nvPr/>
          </p:nvSpPr>
          <p:spPr>
            <a:xfrm>
              <a:off x="1231025" y="3072400"/>
              <a:ext cx="140500" cy="151300"/>
            </a:xfrm>
            <a:custGeom>
              <a:avLst/>
              <a:gdLst/>
              <a:ahLst/>
              <a:cxnLst/>
              <a:rect l="l" t="t" r="r" b="b"/>
              <a:pathLst>
                <a:path w="5620" h="6052" fill="none" extrusionOk="0">
                  <a:moveTo>
                    <a:pt x="5620" y="3266"/>
                  </a:moveTo>
                  <a:lnTo>
                    <a:pt x="5620" y="3266"/>
                  </a:lnTo>
                  <a:lnTo>
                    <a:pt x="5572" y="3218"/>
                  </a:lnTo>
                  <a:lnTo>
                    <a:pt x="5524" y="3170"/>
                  </a:lnTo>
                  <a:lnTo>
                    <a:pt x="5332" y="3170"/>
                  </a:lnTo>
                  <a:lnTo>
                    <a:pt x="5092" y="3170"/>
                  </a:lnTo>
                  <a:lnTo>
                    <a:pt x="4803" y="3218"/>
                  </a:lnTo>
                  <a:lnTo>
                    <a:pt x="4275" y="3362"/>
                  </a:lnTo>
                  <a:lnTo>
                    <a:pt x="3939" y="3506"/>
                  </a:lnTo>
                  <a:lnTo>
                    <a:pt x="3939" y="3506"/>
                  </a:lnTo>
                  <a:lnTo>
                    <a:pt x="3939" y="3506"/>
                  </a:lnTo>
                  <a:lnTo>
                    <a:pt x="4275" y="3218"/>
                  </a:lnTo>
                  <a:lnTo>
                    <a:pt x="4755" y="2785"/>
                  </a:lnTo>
                  <a:lnTo>
                    <a:pt x="4995" y="2545"/>
                  </a:lnTo>
                  <a:lnTo>
                    <a:pt x="5236" y="2257"/>
                  </a:lnTo>
                  <a:lnTo>
                    <a:pt x="5332" y="2065"/>
                  </a:lnTo>
                  <a:lnTo>
                    <a:pt x="5380" y="1969"/>
                  </a:lnTo>
                  <a:lnTo>
                    <a:pt x="5380" y="1873"/>
                  </a:lnTo>
                  <a:lnTo>
                    <a:pt x="5380" y="1873"/>
                  </a:lnTo>
                  <a:lnTo>
                    <a:pt x="5332" y="1825"/>
                  </a:lnTo>
                  <a:lnTo>
                    <a:pt x="5236" y="1777"/>
                  </a:lnTo>
                  <a:lnTo>
                    <a:pt x="4995" y="1873"/>
                  </a:lnTo>
                  <a:lnTo>
                    <a:pt x="4707" y="2017"/>
                  </a:lnTo>
                  <a:lnTo>
                    <a:pt x="4371" y="2257"/>
                  </a:lnTo>
                  <a:lnTo>
                    <a:pt x="3747" y="2689"/>
                  </a:lnTo>
                  <a:lnTo>
                    <a:pt x="3459" y="2930"/>
                  </a:lnTo>
                  <a:lnTo>
                    <a:pt x="3459" y="2930"/>
                  </a:lnTo>
                  <a:lnTo>
                    <a:pt x="3699" y="2641"/>
                  </a:lnTo>
                  <a:lnTo>
                    <a:pt x="4131" y="1969"/>
                  </a:lnTo>
                  <a:lnTo>
                    <a:pt x="4371" y="1633"/>
                  </a:lnTo>
                  <a:lnTo>
                    <a:pt x="4563" y="1249"/>
                  </a:lnTo>
                  <a:lnTo>
                    <a:pt x="4659" y="912"/>
                  </a:lnTo>
                  <a:lnTo>
                    <a:pt x="4659" y="768"/>
                  </a:lnTo>
                  <a:lnTo>
                    <a:pt x="4611" y="672"/>
                  </a:lnTo>
                  <a:lnTo>
                    <a:pt x="4611" y="672"/>
                  </a:lnTo>
                  <a:lnTo>
                    <a:pt x="4563" y="624"/>
                  </a:lnTo>
                  <a:lnTo>
                    <a:pt x="4467" y="624"/>
                  </a:lnTo>
                  <a:lnTo>
                    <a:pt x="4227" y="672"/>
                  </a:lnTo>
                  <a:lnTo>
                    <a:pt x="3939" y="912"/>
                  </a:lnTo>
                  <a:lnTo>
                    <a:pt x="3603" y="1201"/>
                  </a:lnTo>
                  <a:lnTo>
                    <a:pt x="2930" y="1825"/>
                  </a:lnTo>
                  <a:lnTo>
                    <a:pt x="2498" y="2257"/>
                  </a:lnTo>
                  <a:lnTo>
                    <a:pt x="2498" y="2209"/>
                  </a:lnTo>
                  <a:lnTo>
                    <a:pt x="2498" y="2209"/>
                  </a:lnTo>
                  <a:lnTo>
                    <a:pt x="2738" y="1825"/>
                  </a:lnTo>
                  <a:lnTo>
                    <a:pt x="3026" y="1153"/>
                  </a:lnTo>
                  <a:lnTo>
                    <a:pt x="3171" y="816"/>
                  </a:lnTo>
                  <a:lnTo>
                    <a:pt x="3267" y="480"/>
                  </a:lnTo>
                  <a:lnTo>
                    <a:pt x="3315" y="240"/>
                  </a:lnTo>
                  <a:lnTo>
                    <a:pt x="3267" y="48"/>
                  </a:lnTo>
                  <a:lnTo>
                    <a:pt x="3267" y="48"/>
                  </a:lnTo>
                  <a:lnTo>
                    <a:pt x="3219" y="0"/>
                  </a:lnTo>
                  <a:lnTo>
                    <a:pt x="3171" y="0"/>
                  </a:lnTo>
                  <a:lnTo>
                    <a:pt x="2978" y="96"/>
                  </a:lnTo>
                  <a:lnTo>
                    <a:pt x="2786" y="336"/>
                  </a:lnTo>
                  <a:lnTo>
                    <a:pt x="2498" y="672"/>
                  </a:lnTo>
                  <a:lnTo>
                    <a:pt x="2018" y="1441"/>
                  </a:lnTo>
                  <a:lnTo>
                    <a:pt x="1634" y="2065"/>
                  </a:lnTo>
                  <a:lnTo>
                    <a:pt x="1634" y="2065"/>
                  </a:lnTo>
                  <a:lnTo>
                    <a:pt x="1442" y="2065"/>
                  </a:lnTo>
                  <a:lnTo>
                    <a:pt x="1298" y="2113"/>
                  </a:lnTo>
                  <a:lnTo>
                    <a:pt x="1298" y="2113"/>
                  </a:lnTo>
                  <a:lnTo>
                    <a:pt x="1298" y="1729"/>
                  </a:lnTo>
                  <a:lnTo>
                    <a:pt x="1250" y="1393"/>
                  </a:lnTo>
                  <a:lnTo>
                    <a:pt x="1201" y="1297"/>
                  </a:lnTo>
                  <a:lnTo>
                    <a:pt x="1105" y="1153"/>
                  </a:lnTo>
                  <a:lnTo>
                    <a:pt x="1009" y="1057"/>
                  </a:lnTo>
                  <a:lnTo>
                    <a:pt x="865" y="1009"/>
                  </a:lnTo>
                  <a:lnTo>
                    <a:pt x="865" y="1009"/>
                  </a:lnTo>
                  <a:lnTo>
                    <a:pt x="817" y="1009"/>
                  </a:lnTo>
                  <a:lnTo>
                    <a:pt x="721" y="1057"/>
                  </a:lnTo>
                  <a:lnTo>
                    <a:pt x="577" y="1249"/>
                  </a:lnTo>
                  <a:lnTo>
                    <a:pt x="433" y="1489"/>
                  </a:lnTo>
                  <a:lnTo>
                    <a:pt x="337" y="1777"/>
                  </a:lnTo>
                  <a:lnTo>
                    <a:pt x="193" y="2497"/>
                  </a:lnTo>
                  <a:lnTo>
                    <a:pt x="193" y="3026"/>
                  </a:lnTo>
                  <a:lnTo>
                    <a:pt x="193" y="3026"/>
                  </a:lnTo>
                  <a:lnTo>
                    <a:pt x="49" y="3314"/>
                  </a:lnTo>
                  <a:lnTo>
                    <a:pt x="1" y="3602"/>
                  </a:lnTo>
                  <a:lnTo>
                    <a:pt x="1" y="3890"/>
                  </a:lnTo>
                  <a:lnTo>
                    <a:pt x="49" y="4178"/>
                  </a:lnTo>
                  <a:lnTo>
                    <a:pt x="145" y="4466"/>
                  </a:lnTo>
                  <a:lnTo>
                    <a:pt x="241" y="4706"/>
                  </a:lnTo>
                  <a:lnTo>
                    <a:pt x="433" y="4947"/>
                  </a:lnTo>
                  <a:lnTo>
                    <a:pt x="673" y="5187"/>
                  </a:lnTo>
                  <a:lnTo>
                    <a:pt x="1346" y="5667"/>
                  </a:lnTo>
                  <a:lnTo>
                    <a:pt x="1346" y="5667"/>
                  </a:lnTo>
                  <a:lnTo>
                    <a:pt x="1634" y="5859"/>
                  </a:lnTo>
                  <a:lnTo>
                    <a:pt x="1970" y="6003"/>
                  </a:lnTo>
                  <a:lnTo>
                    <a:pt x="2306" y="6051"/>
                  </a:lnTo>
                  <a:lnTo>
                    <a:pt x="2642" y="6051"/>
                  </a:lnTo>
                  <a:lnTo>
                    <a:pt x="2978" y="5955"/>
                  </a:lnTo>
                  <a:lnTo>
                    <a:pt x="3267" y="5811"/>
                  </a:lnTo>
                  <a:lnTo>
                    <a:pt x="3555" y="5619"/>
                  </a:lnTo>
                  <a:lnTo>
                    <a:pt x="3795" y="5379"/>
                  </a:lnTo>
                  <a:lnTo>
                    <a:pt x="3795" y="5379"/>
                  </a:lnTo>
                  <a:lnTo>
                    <a:pt x="3939" y="5139"/>
                  </a:lnTo>
                  <a:lnTo>
                    <a:pt x="4035" y="4899"/>
                  </a:lnTo>
                  <a:lnTo>
                    <a:pt x="4131" y="4658"/>
                  </a:lnTo>
                  <a:lnTo>
                    <a:pt x="4131" y="4370"/>
                  </a:lnTo>
                  <a:lnTo>
                    <a:pt x="4131" y="4370"/>
                  </a:lnTo>
                  <a:lnTo>
                    <a:pt x="4659" y="4082"/>
                  </a:lnTo>
                  <a:lnTo>
                    <a:pt x="5140" y="3794"/>
                  </a:lnTo>
                  <a:lnTo>
                    <a:pt x="5524" y="3506"/>
                  </a:lnTo>
                  <a:lnTo>
                    <a:pt x="5620" y="3362"/>
                  </a:lnTo>
                  <a:lnTo>
                    <a:pt x="5620" y="3266"/>
                  </a:lnTo>
                </a:path>
              </a:pathLst>
            </a:custGeom>
            <a:no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137" name="Google Shape;5137;p76"/>
            <p:cNvSpPr/>
            <p:nvPr/>
          </p:nvSpPr>
          <p:spPr>
            <a:xfrm>
              <a:off x="1271850" y="3124025"/>
              <a:ext cx="62475" cy="57650"/>
            </a:xfrm>
            <a:custGeom>
              <a:avLst/>
              <a:gdLst/>
              <a:ahLst/>
              <a:cxnLst/>
              <a:rect l="l" t="t" r="r" b="b"/>
              <a:pathLst>
                <a:path w="2499" h="2306" extrusionOk="0">
                  <a:moveTo>
                    <a:pt x="1" y="0"/>
                  </a:moveTo>
                  <a:lnTo>
                    <a:pt x="241" y="144"/>
                  </a:lnTo>
                  <a:lnTo>
                    <a:pt x="913" y="624"/>
                  </a:lnTo>
                  <a:lnTo>
                    <a:pt x="1345" y="961"/>
                  </a:lnTo>
                  <a:lnTo>
                    <a:pt x="1730" y="1393"/>
                  </a:lnTo>
                  <a:lnTo>
                    <a:pt x="2162" y="1825"/>
                  </a:lnTo>
                  <a:lnTo>
                    <a:pt x="2498" y="2305"/>
                  </a:lnTo>
                  <a:lnTo>
                    <a:pt x="2402" y="1969"/>
                  </a:lnTo>
                  <a:lnTo>
                    <a:pt x="2210" y="1585"/>
                  </a:lnTo>
                  <a:lnTo>
                    <a:pt x="1970" y="1153"/>
                  </a:lnTo>
                  <a:lnTo>
                    <a:pt x="1634" y="720"/>
                  </a:lnTo>
                  <a:lnTo>
                    <a:pt x="1393" y="528"/>
                  </a:lnTo>
                  <a:lnTo>
                    <a:pt x="1201" y="384"/>
                  </a:lnTo>
                  <a:lnTo>
                    <a:pt x="913" y="240"/>
                  </a:lnTo>
                  <a:lnTo>
                    <a:pt x="625" y="96"/>
                  </a:lnTo>
                  <a:lnTo>
                    <a:pt x="337" y="0"/>
                  </a:lnTo>
                  <a:close/>
                </a:path>
              </a:pathLst>
            </a:custGeom>
            <a:solidFill>
              <a:srgbClr val="FEA68C"/>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138" name="Google Shape;5138;p76"/>
            <p:cNvSpPr/>
            <p:nvPr/>
          </p:nvSpPr>
          <p:spPr>
            <a:xfrm>
              <a:off x="1271850" y="3124025"/>
              <a:ext cx="62475" cy="57650"/>
            </a:xfrm>
            <a:custGeom>
              <a:avLst/>
              <a:gdLst/>
              <a:ahLst/>
              <a:cxnLst/>
              <a:rect l="l" t="t" r="r" b="b"/>
              <a:pathLst>
                <a:path w="2499" h="2306" fill="none" extrusionOk="0">
                  <a:moveTo>
                    <a:pt x="1" y="0"/>
                  </a:moveTo>
                  <a:lnTo>
                    <a:pt x="1" y="0"/>
                  </a:lnTo>
                  <a:lnTo>
                    <a:pt x="1" y="0"/>
                  </a:lnTo>
                  <a:lnTo>
                    <a:pt x="241" y="144"/>
                  </a:lnTo>
                  <a:lnTo>
                    <a:pt x="913" y="624"/>
                  </a:lnTo>
                  <a:lnTo>
                    <a:pt x="1345" y="961"/>
                  </a:lnTo>
                  <a:lnTo>
                    <a:pt x="1730" y="1393"/>
                  </a:lnTo>
                  <a:lnTo>
                    <a:pt x="2162" y="1825"/>
                  </a:lnTo>
                  <a:lnTo>
                    <a:pt x="2498" y="2305"/>
                  </a:lnTo>
                  <a:lnTo>
                    <a:pt x="2498" y="2305"/>
                  </a:lnTo>
                  <a:lnTo>
                    <a:pt x="2402" y="1969"/>
                  </a:lnTo>
                  <a:lnTo>
                    <a:pt x="2210" y="1585"/>
                  </a:lnTo>
                  <a:lnTo>
                    <a:pt x="1970" y="1153"/>
                  </a:lnTo>
                  <a:lnTo>
                    <a:pt x="1634" y="720"/>
                  </a:lnTo>
                  <a:lnTo>
                    <a:pt x="1393" y="528"/>
                  </a:lnTo>
                  <a:lnTo>
                    <a:pt x="1201" y="384"/>
                  </a:lnTo>
                  <a:lnTo>
                    <a:pt x="913" y="240"/>
                  </a:lnTo>
                  <a:lnTo>
                    <a:pt x="625" y="96"/>
                  </a:lnTo>
                  <a:lnTo>
                    <a:pt x="337" y="0"/>
                  </a:lnTo>
                  <a:lnTo>
                    <a:pt x="1" y="0"/>
                  </a:lnTo>
                </a:path>
              </a:pathLst>
            </a:custGeom>
            <a:no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139" name="Google Shape;5139;p76"/>
            <p:cNvSpPr/>
            <p:nvPr/>
          </p:nvSpPr>
          <p:spPr>
            <a:xfrm>
              <a:off x="1263450" y="3125225"/>
              <a:ext cx="20425" cy="54050"/>
            </a:xfrm>
            <a:custGeom>
              <a:avLst/>
              <a:gdLst/>
              <a:ahLst/>
              <a:cxnLst/>
              <a:rect l="l" t="t" r="r" b="b"/>
              <a:pathLst>
                <a:path w="817" h="2162" extrusionOk="0">
                  <a:moveTo>
                    <a:pt x="1" y="0"/>
                  </a:moveTo>
                  <a:lnTo>
                    <a:pt x="193" y="288"/>
                  </a:lnTo>
                  <a:lnTo>
                    <a:pt x="385" y="624"/>
                  </a:lnTo>
                  <a:lnTo>
                    <a:pt x="481" y="1009"/>
                  </a:lnTo>
                  <a:lnTo>
                    <a:pt x="577" y="1345"/>
                  </a:lnTo>
                  <a:lnTo>
                    <a:pt x="625" y="1921"/>
                  </a:lnTo>
                  <a:lnTo>
                    <a:pt x="673" y="2161"/>
                  </a:lnTo>
                  <a:lnTo>
                    <a:pt x="769" y="1873"/>
                  </a:lnTo>
                  <a:lnTo>
                    <a:pt x="817" y="1633"/>
                  </a:lnTo>
                  <a:lnTo>
                    <a:pt x="817" y="1441"/>
                  </a:lnTo>
                  <a:lnTo>
                    <a:pt x="817" y="1201"/>
                  </a:lnTo>
                  <a:lnTo>
                    <a:pt x="721" y="865"/>
                  </a:lnTo>
                  <a:lnTo>
                    <a:pt x="577" y="528"/>
                  </a:lnTo>
                  <a:lnTo>
                    <a:pt x="385" y="336"/>
                  </a:lnTo>
                  <a:lnTo>
                    <a:pt x="193" y="144"/>
                  </a:lnTo>
                  <a:lnTo>
                    <a:pt x="1" y="0"/>
                  </a:lnTo>
                  <a:close/>
                </a:path>
              </a:pathLst>
            </a:custGeom>
            <a:solidFill>
              <a:srgbClr val="FEA68C"/>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140" name="Google Shape;5140;p76"/>
            <p:cNvSpPr/>
            <p:nvPr/>
          </p:nvSpPr>
          <p:spPr>
            <a:xfrm>
              <a:off x="1263450" y="3125225"/>
              <a:ext cx="20425" cy="54050"/>
            </a:xfrm>
            <a:custGeom>
              <a:avLst/>
              <a:gdLst/>
              <a:ahLst/>
              <a:cxnLst/>
              <a:rect l="l" t="t" r="r" b="b"/>
              <a:pathLst>
                <a:path w="817" h="2162" fill="none" extrusionOk="0">
                  <a:moveTo>
                    <a:pt x="1" y="0"/>
                  </a:moveTo>
                  <a:lnTo>
                    <a:pt x="1" y="0"/>
                  </a:lnTo>
                  <a:lnTo>
                    <a:pt x="193" y="288"/>
                  </a:lnTo>
                  <a:lnTo>
                    <a:pt x="385" y="624"/>
                  </a:lnTo>
                  <a:lnTo>
                    <a:pt x="481" y="1009"/>
                  </a:lnTo>
                  <a:lnTo>
                    <a:pt x="577" y="1345"/>
                  </a:lnTo>
                  <a:lnTo>
                    <a:pt x="625" y="1921"/>
                  </a:lnTo>
                  <a:lnTo>
                    <a:pt x="673" y="2161"/>
                  </a:lnTo>
                  <a:lnTo>
                    <a:pt x="673" y="2161"/>
                  </a:lnTo>
                  <a:lnTo>
                    <a:pt x="769" y="1873"/>
                  </a:lnTo>
                  <a:lnTo>
                    <a:pt x="817" y="1633"/>
                  </a:lnTo>
                  <a:lnTo>
                    <a:pt x="817" y="1441"/>
                  </a:lnTo>
                  <a:lnTo>
                    <a:pt x="817" y="1201"/>
                  </a:lnTo>
                  <a:lnTo>
                    <a:pt x="721" y="865"/>
                  </a:lnTo>
                  <a:lnTo>
                    <a:pt x="577" y="528"/>
                  </a:lnTo>
                  <a:lnTo>
                    <a:pt x="385" y="336"/>
                  </a:lnTo>
                  <a:lnTo>
                    <a:pt x="193" y="144"/>
                  </a:lnTo>
                  <a:lnTo>
                    <a:pt x="1" y="0"/>
                  </a:lnTo>
                </a:path>
              </a:pathLst>
            </a:custGeom>
            <a:no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141" name="Google Shape;5141;p76"/>
            <p:cNvSpPr/>
            <p:nvPr/>
          </p:nvSpPr>
          <p:spPr>
            <a:xfrm>
              <a:off x="393000" y="3136025"/>
              <a:ext cx="445450" cy="284575"/>
            </a:xfrm>
            <a:custGeom>
              <a:avLst/>
              <a:gdLst/>
              <a:ahLst/>
              <a:cxnLst/>
              <a:rect l="l" t="t" r="r" b="b"/>
              <a:pathLst>
                <a:path w="17818" h="11383" extrusionOk="0">
                  <a:moveTo>
                    <a:pt x="1729" y="0"/>
                  </a:moveTo>
                  <a:lnTo>
                    <a:pt x="0" y="1633"/>
                  </a:lnTo>
                  <a:lnTo>
                    <a:pt x="336" y="2113"/>
                  </a:lnTo>
                  <a:lnTo>
                    <a:pt x="1249" y="3314"/>
                  </a:lnTo>
                  <a:lnTo>
                    <a:pt x="1921" y="4131"/>
                  </a:lnTo>
                  <a:lnTo>
                    <a:pt x="2738" y="4995"/>
                  </a:lnTo>
                  <a:lnTo>
                    <a:pt x="3698" y="5955"/>
                  </a:lnTo>
                  <a:lnTo>
                    <a:pt x="4755" y="6916"/>
                  </a:lnTo>
                  <a:lnTo>
                    <a:pt x="5907" y="7876"/>
                  </a:lnTo>
                  <a:lnTo>
                    <a:pt x="6532" y="8309"/>
                  </a:lnTo>
                  <a:lnTo>
                    <a:pt x="7204" y="8741"/>
                  </a:lnTo>
                  <a:lnTo>
                    <a:pt x="7876" y="9173"/>
                  </a:lnTo>
                  <a:lnTo>
                    <a:pt x="8549" y="9557"/>
                  </a:lnTo>
                  <a:lnTo>
                    <a:pt x="9269" y="9942"/>
                  </a:lnTo>
                  <a:lnTo>
                    <a:pt x="10038" y="10278"/>
                  </a:lnTo>
                  <a:lnTo>
                    <a:pt x="10806" y="10566"/>
                  </a:lnTo>
                  <a:lnTo>
                    <a:pt x="11574" y="10854"/>
                  </a:lnTo>
                  <a:lnTo>
                    <a:pt x="12391" y="11046"/>
                  </a:lnTo>
                  <a:lnTo>
                    <a:pt x="13255" y="11238"/>
                  </a:lnTo>
                  <a:lnTo>
                    <a:pt x="14072" y="11334"/>
                  </a:lnTo>
                  <a:lnTo>
                    <a:pt x="14936" y="11382"/>
                  </a:lnTo>
                  <a:lnTo>
                    <a:pt x="15849" y="11382"/>
                  </a:lnTo>
                  <a:lnTo>
                    <a:pt x="16761" y="11334"/>
                  </a:lnTo>
                  <a:lnTo>
                    <a:pt x="17001" y="11238"/>
                  </a:lnTo>
                  <a:lnTo>
                    <a:pt x="17241" y="11142"/>
                  </a:lnTo>
                  <a:lnTo>
                    <a:pt x="17433" y="10950"/>
                  </a:lnTo>
                  <a:lnTo>
                    <a:pt x="17626" y="10758"/>
                  </a:lnTo>
                  <a:lnTo>
                    <a:pt x="17722" y="10566"/>
                  </a:lnTo>
                  <a:lnTo>
                    <a:pt x="17818" y="10278"/>
                  </a:lnTo>
                  <a:lnTo>
                    <a:pt x="17818" y="10038"/>
                  </a:lnTo>
                  <a:lnTo>
                    <a:pt x="17770" y="9749"/>
                  </a:lnTo>
                  <a:lnTo>
                    <a:pt x="17337" y="8453"/>
                  </a:lnTo>
                  <a:lnTo>
                    <a:pt x="17193" y="8069"/>
                  </a:lnTo>
                  <a:lnTo>
                    <a:pt x="17001" y="7684"/>
                  </a:lnTo>
                  <a:lnTo>
                    <a:pt x="16761" y="7396"/>
                  </a:lnTo>
                  <a:lnTo>
                    <a:pt x="16473" y="7108"/>
                  </a:lnTo>
                  <a:lnTo>
                    <a:pt x="16137" y="6868"/>
                  </a:lnTo>
                  <a:lnTo>
                    <a:pt x="15753" y="6724"/>
                  </a:lnTo>
                  <a:lnTo>
                    <a:pt x="15368" y="6580"/>
                  </a:lnTo>
                  <a:lnTo>
                    <a:pt x="14936" y="6532"/>
                  </a:lnTo>
                  <a:lnTo>
                    <a:pt x="13928" y="6484"/>
                  </a:lnTo>
                  <a:lnTo>
                    <a:pt x="12727" y="6340"/>
                  </a:lnTo>
                  <a:lnTo>
                    <a:pt x="12103" y="6244"/>
                  </a:lnTo>
                  <a:lnTo>
                    <a:pt x="11430" y="6100"/>
                  </a:lnTo>
                  <a:lnTo>
                    <a:pt x="10710" y="5907"/>
                  </a:lnTo>
                  <a:lnTo>
                    <a:pt x="9941" y="5667"/>
                  </a:lnTo>
                  <a:lnTo>
                    <a:pt x="9125" y="5331"/>
                  </a:lnTo>
                  <a:lnTo>
                    <a:pt x="8261" y="4899"/>
                  </a:lnTo>
                  <a:lnTo>
                    <a:pt x="7348" y="4371"/>
                  </a:lnTo>
                  <a:lnTo>
                    <a:pt x="6340" y="3746"/>
                  </a:lnTo>
                  <a:lnTo>
                    <a:pt x="5283" y="3026"/>
                  </a:lnTo>
                  <a:lnTo>
                    <a:pt x="4178" y="2161"/>
                  </a:lnTo>
                  <a:lnTo>
                    <a:pt x="2978" y="1153"/>
                  </a:lnTo>
                  <a:lnTo>
                    <a:pt x="1729" y="0"/>
                  </a:lnTo>
                  <a:close/>
                </a:path>
              </a:pathLst>
            </a:custGeom>
            <a:solidFill>
              <a:srgbClr val="FDC59D"/>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142" name="Google Shape;5142;p76"/>
            <p:cNvSpPr/>
            <p:nvPr/>
          </p:nvSpPr>
          <p:spPr>
            <a:xfrm>
              <a:off x="393000" y="3136025"/>
              <a:ext cx="445450" cy="284575"/>
            </a:xfrm>
            <a:custGeom>
              <a:avLst/>
              <a:gdLst/>
              <a:ahLst/>
              <a:cxnLst/>
              <a:rect l="l" t="t" r="r" b="b"/>
              <a:pathLst>
                <a:path w="17818" h="11383" fill="none" extrusionOk="0">
                  <a:moveTo>
                    <a:pt x="14936" y="6532"/>
                  </a:moveTo>
                  <a:lnTo>
                    <a:pt x="14936" y="6532"/>
                  </a:lnTo>
                  <a:lnTo>
                    <a:pt x="13928" y="6484"/>
                  </a:lnTo>
                  <a:lnTo>
                    <a:pt x="12727" y="6340"/>
                  </a:lnTo>
                  <a:lnTo>
                    <a:pt x="12103" y="6244"/>
                  </a:lnTo>
                  <a:lnTo>
                    <a:pt x="11430" y="6100"/>
                  </a:lnTo>
                  <a:lnTo>
                    <a:pt x="10710" y="5907"/>
                  </a:lnTo>
                  <a:lnTo>
                    <a:pt x="9941" y="5667"/>
                  </a:lnTo>
                  <a:lnTo>
                    <a:pt x="9125" y="5331"/>
                  </a:lnTo>
                  <a:lnTo>
                    <a:pt x="8261" y="4899"/>
                  </a:lnTo>
                  <a:lnTo>
                    <a:pt x="7348" y="4371"/>
                  </a:lnTo>
                  <a:lnTo>
                    <a:pt x="6340" y="3746"/>
                  </a:lnTo>
                  <a:lnTo>
                    <a:pt x="5283" y="3026"/>
                  </a:lnTo>
                  <a:lnTo>
                    <a:pt x="4178" y="2161"/>
                  </a:lnTo>
                  <a:lnTo>
                    <a:pt x="2978" y="1153"/>
                  </a:lnTo>
                  <a:lnTo>
                    <a:pt x="1729" y="0"/>
                  </a:lnTo>
                  <a:lnTo>
                    <a:pt x="0" y="1633"/>
                  </a:lnTo>
                  <a:lnTo>
                    <a:pt x="0" y="1633"/>
                  </a:lnTo>
                  <a:lnTo>
                    <a:pt x="336" y="2113"/>
                  </a:lnTo>
                  <a:lnTo>
                    <a:pt x="1249" y="3314"/>
                  </a:lnTo>
                  <a:lnTo>
                    <a:pt x="1921" y="4131"/>
                  </a:lnTo>
                  <a:lnTo>
                    <a:pt x="2738" y="4995"/>
                  </a:lnTo>
                  <a:lnTo>
                    <a:pt x="3698" y="5955"/>
                  </a:lnTo>
                  <a:lnTo>
                    <a:pt x="4755" y="6916"/>
                  </a:lnTo>
                  <a:lnTo>
                    <a:pt x="5907" y="7876"/>
                  </a:lnTo>
                  <a:lnTo>
                    <a:pt x="6532" y="8309"/>
                  </a:lnTo>
                  <a:lnTo>
                    <a:pt x="7204" y="8741"/>
                  </a:lnTo>
                  <a:lnTo>
                    <a:pt x="7876" y="9173"/>
                  </a:lnTo>
                  <a:lnTo>
                    <a:pt x="8549" y="9557"/>
                  </a:lnTo>
                  <a:lnTo>
                    <a:pt x="9269" y="9942"/>
                  </a:lnTo>
                  <a:lnTo>
                    <a:pt x="10038" y="10278"/>
                  </a:lnTo>
                  <a:lnTo>
                    <a:pt x="10806" y="10566"/>
                  </a:lnTo>
                  <a:lnTo>
                    <a:pt x="11574" y="10854"/>
                  </a:lnTo>
                  <a:lnTo>
                    <a:pt x="12391" y="11046"/>
                  </a:lnTo>
                  <a:lnTo>
                    <a:pt x="13255" y="11238"/>
                  </a:lnTo>
                  <a:lnTo>
                    <a:pt x="14072" y="11334"/>
                  </a:lnTo>
                  <a:lnTo>
                    <a:pt x="14936" y="11382"/>
                  </a:lnTo>
                  <a:lnTo>
                    <a:pt x="15849" y="11382"/>
                  </a:lnTo>
                  <a:lnTo>
                    <a:pt x="16761" y="11334"/>
                  </a:lnTo>
                  <a:lnTo>
                    <a:pt x="16761" y="11334"/>
                  </a:lnTo>
                  <a:lnTo>
                    <a:pt x="17001" y="11238"/>
                  </a:lnTo>
                  <a:lnTo>
                    <a:pt x="17241" y="11142"/>
                  </a:lnTo>
                  <a:lnTo>
                    <a:pt x="17433" y="10950"/>
                  </a:lnTo>
                  <a:lnTo>
                    <a:pt x="17626" y="10758"/>
                  </a:lnTo>
                  <a:lnTo>
                    <a:pt x="17722" y="10566"/>
                  </a:lnTo>
                  <a:lnTo>
                    <a:pt x="17818" y="10278"/>
                  </a:lnTo>
                  <a:lnTo>
                    <a:pt x="17818" y="10038"/>
                  </a:lnTo>
                  <a:lnTo>
                    <a:pt x="17770" y="9749"/>
                  </a:lnTo>
                  <a:lnTo>
                    <a:pt x="17337" y="8453"/>
                  </a:lnTo>
                  <a:lnTo>
                    <a:pt x="17337" y="8453"/>
                  </a:lnTo>
                  <a:lnTo>
                    <a:pt x="17193" y="8069"/>
                  </a:lnTo>
                  <a:lnTo>
                    <a:pt x="17001" y="7684"/>
                  </a:lnTo>
                  <a:lnTo>
                    <a:pt x="16761" y="7396"/>
                  </a:lnTo>
                  <a:lnTo>
                    <a:pt x="16473" y="7108"/>
                  </a:lnTo>
                  <a:lnTo>
                    <a:pt x="16137" y="6868"/>
                  </a:lnTo>
                  <a:lnTo>
                    <a:pt x="15753" y="6724"/>
                  </a:lnTo>
                  <a:lnTo>
                    <a:pt x="15368" y="6580"/>
                  </a:lnTo>
                  <a:lnTo>
                    <a:pt x="14936" y="6532"/>
                  </a:lnTo>
                </a:path>
              </a:pathLst>
            </a:custGeom>
            <a:no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143" name="Google Shape;5143;p76"/>
            <p:cNvSpPr/>
            <p:nvPr/>
          </p:nvSpPr>
          <p:spPr>
            <a:xfrm>
              <a:off x="634325" y="3274100"/>
              <a:ext cx="19225" cy="7225"/>
            </a:xfrm>
            <a:custGeom>
              <a:avLst/>
              <a:gdLst/>
              <a:ahLst/>
              <a:cxnLst/>
              <a:rect l="l" t="t" r="r" b="b"/>
              <a:pathLst>
                <a:path w="769" h="289" extrusionOk="0">
                  <a:moveTo>
                    <a:pt x="0" y="0"/>
                  </a:moveTo>
                  <a:lnTo>
                    <a:pt x="0" y="0"/>
                  </a:lnTo>
                  <a:lnTo>
                    <a:pt x="0" y="0"/>
                  </a:lnTo>
                  <a:lnTo>
                    <a:pt x="769" y="288"/>
                  </a:lnTo>
                  <a:lnTo>
                    <a:pt x="769" y="288"/>
                  </a:lnTo>
                  <a:lnTo>
                    <a:pt x="769" y="288"/>
                  </a:lnTo>
                  <a:lnTo>
                    <a:pt x="769" y="288"/>
                  </a:lnTo>
                  <a:lnTo>
                    <a:pt x="0" y="0"/>
                  </a:lnTo>
                  <a:close/>
                </a:path>
              </a:pathLst>
            </a:custGeom>
            <a:solidFill>
              <a:srgbClr val="FFCBCB"/>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144" name="Google Shape;5144;p76"/>
            <p:cNvSpPr/>
            <p:nvPr/>
          </p:nvSpPr>
          <p:spPr>
            <a:xfrm>
              <a:off x="634325" y="3274100"/>
              <a:ext cx="19225" cy="7225"/>
            </a:xfrm>
            <a:custGeom>
              <a:avLst/>
              <a:gdLst/>
              <a:ahLst/>
              <a:cxnLst/>
              <a:rect l="l" t="t" r="r" b="b"/>
              <a:pathLst>
                <a:path w="769" h="289" fill="none" extrusionOk="0">
                  <a:moveTo>
                    <a:pt x="0" y="0"/>
                  </a:moveTo>
                  <a:lnTo>
                    <a:pt x="0" y="0"/>
                  </a:lnTo>
                  <a:lnTo>
                    <a:pt x="0" y="0"/>
                  </a:lnTo>
                  <a:lnTo>
                    <a:pt x="769" y="288"/>
                  </a:lnTo>
                  <a:lnTo>
                    <a:pt x="769" y="288"/>
                  </a:lnTo>
                  <a:lnTo>
                    <a:pt x="769" y="288"/>
                  </a:lnTo>
                  <a:lnTo>
                    <a:pt x="769" y="288"/>
                  </a:lnTo>
                  <a:lnTo>
                    <a:pt x="0" y="0"/>
                  </a:lnTo>
                </a:path>
              </a:pathLst>
            </a:custGeom>
            <a:no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145" name="Google Shape;5145;p76"/>
            <p:cNvSpPr/>
            <p:nvPr/>
          </p:nvSpPr>
          <p:spPr>
            <a:xfrm>
              <a:off x="624725" y="3274100"/>
              <a:ext cx="28825" cy="116475"/>
            </a:xfrm>
            <a:custGeom>
              <a:avLst/>
              <a:gdLst/>
              <a:ahLst/>
              <a:cxnLst/>
              <a:rect l="l" t="t" r="r" b="b"/>
              <a:pathLst>
                <a:path w="1153" h="4659" extrusionOk="0">
                  <a:moveTo>
                    <a:pt x="384" y="0"/>
                  </a:moveTo>
                  <a:lnTo>
                    <a:pt x="0" y="4419"/>
                  </a:lnTo>
                  <a:lnTo>
                    <a:pt x="576" y="4659"/>
                  </a:lnTo>
                  <a:lnTo>
                    <a:pt x="865" y="2450"/>
                  </a:lnTo>
                  <a:lnTo>
                    <a:pt x="1009" y="1249"/>
                  </a:lnTo>
                  <a:lnTo>
                    <a:pt x="1153" y="288"/>
                  </a:lnTo>
                  <a:lnTo>
                    <a:pt x="384" y="0"/>
                  </a:lnTo>
                  <a:close/>
                </a:path>
              </a:pathLst>
            </a:custGeom>
            <a:solidFill>
              <a:srgbClr val="FEA68C"/>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146" name="Google Shape;5146;p76"/>
            <p:cNvSpPr/>
            <p:nvPr/>
          </p:nvSpPr>
          <p:spPr>
            <a:xfrm>
              <a:off x="624725" y="3274100"/>
              <a:ext cx="28825" cy="116475"/>
            </a:xfrm>
            <a:custGeom>
              <a:avLst/>
              <a:gdLst/>
              <a:ahLst/>
              <a:cxnLst/>
              <a:rect l="l" t="t" r="r" b="b"/>
              <a:pathLst>
                <a:path w="1153" h="4659" fill="none" extrusionOk="0">
                  <a:moveTo>
                    <a:pt x="384" y="0"/>
                  </a:moveTo>
                  <a:lnTo>
                    <a:pt x="0" y="4419"/>
                  </a:lnTo>
                  <a:lnTo>
                    <a:pt x="0" y="4419"/>
                  </a:lnTo>
                  <a:lnTo>
                    <a:pt x="576" y="4659"/>
                  </a:lnTo>
                  <a:lnTo>
                    <a:pt x="576" y="4659"/>
                  </a:lnTo>
                  <a:lnTo>
                    <a:pt x="865" y="2450"/>
                  </a:lnTo>
                  <a:lnTo>
                    <a:pt x="1009" y="1249"/>
                  </a:lnTo>
                  <a:lnTo>
                    <a:pt x="1153" y="288"/>
                  </a:lnTo>
                  <a:lnTo>
                    <a:pt x="1153" y="288"/>
                  </a:lnTo>
                  <a:lnTo>
                    <a:pt x="384" y="0"/>
                  </a:lnTo>
                </a:path>
              </a:pathLst>
            </a:custGeom>
            <a:no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147" name="Google Shape;5147;p76"/>
            <p:cNvSpPr/>
            <p:nvPr/>
          </p:nvSpPr>
          <p:spPr>
            <a:xfrm>
              <a:off x="636725" y="3264500"/>
              <a:ext cx="136900" cy="183700"/>
            </a:xfrm>
            <a:custGeom>
              <a:avLst/>
              <a:gdLst/>
              <a:ahLst/>
              <a:cxnLst/>
              <a:rect l="l" t="t" r="r" b="b"/>
              <a:pathLst>
                <a:path w="5476" h="7348" extrusionOk="0">
                  <a:moveTo>
                    <a:pt x="1009" y="0"/>
                  </a:moveTo>
                  <a:lnTo>
                    <a:pt x="865" y="48"/>
                  </a:lnTo>
                  <a:lnTo>
                    <a:pt x="817" y="144"/>
                  </a:lnTo>
                  <a:lnTo>
                    <a:pt x="769" y="384"/>
                  </a:lnTo>
                  <a:lnTo>
                    <a:pt x="625" y="1105"/>
                  </a:lnTo>
                  <a:lnTo>
                    <a:pt x="337" y="3122"/>
                  </a:lnTo>
                  <a:lnTo>
                    <a:pt x="0" y="6051"/>
                  </a:lnTo>
                  <a:lnTo>
                    <a:pt x="5187" y="7348"/>
                  </a:lnTo>
                  <a:lnTo>
                    <a:pt x="5475" y="720"/>
                  </a:lnTo>
                  <a:lnTo>
                    <a:pt x="3890" y="768"/>
                  </a:lnTo>
                  <a:lnTo>
                    <a:pt x="2786" y="768"/>
                  </a:lnTo>
                  <a:lnTo>
                    <a:pt x="2210" y="720"/>
                  </a:lnTo>
                  <a:lnTo>
                    <a:pt x="2017" y="576"/>
                  </a:lnTo>
                  <a:lnTo>
                    <a:pt x="1633" y="288"/>
                  </a:lnTo>
                  <a:lnTo>
                    <a:pt x="1393" y="144"/>
                  </a:lnTo>
                  <a:lnTo>
                    <a:pt x="1201" y="48"/>
                  </a:lnTo>
                  <a:lnTo>
                    <a:pt x="1009" y="0"/>
                  </a:lnTo>
                  <a:close/>
                </a:path>
              </a:pathLst>
            </a:custGeom>
            <a:solidFill>
              <a:srgbClr val="82B7F8"/>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148" name="Google Shape;5148;p76"/>
            <p:cNvSpPr/>
            <p:nvPr/>
          </p:nvSpPr>
          <p:spPr>
            <a:xfrm>
              <a:off x="636725" y="3264500"/>
              <a:ext cx="136900" cy="183700"/>
            </a:xfrm>
            <a:custGeom>
              <a:avLst/>
              <a:gdLst/>
              <a:ahLst/>
              <a:cxnLst/>
              <a:rect l="l" t="t" r="r" b="b"/>
              <a:pathLst>
                <a:path w="5476" h="7348" fill="none" extrusionOk="0">
                  <a:moveTo>
                    <a:pt x="5475" y="720"/>
                  </a:moveTo>
                  <a:lnTo>
                    <a:pt x="5475" y="720"/>
                  </a:lnTo>
                  <a:lnTo>
                    <a:pt x="3890" y="768"/>
                  </a:lnTo>
                  <a:lnTo>
                    <a:pt x="2786" y="768"/>
                  </a:lnTo>
                  <a:lnTo>
                    <a:pt x="2210" y="720"/>
                  </a:lnTo>
                  <a:lnTo>
                    <a:pt x="2210" y="720"/>
                  </a:lnTo>
                  <a:lnTo>
                    <a:pt x="2017" y="576"/>
                  </a:lnTo>
                  <a:lnTo>
                    <a:pt x="1633" y="288"/>
                  </a:lnTo>
                  <a:lnTo>
                    <a:pt x="1393" y="144"/>
                  </a:lnTo>
                  <a:lnTo>
                    <a:pt x="1201" y="48"/>
                  </a:lnTo>
                  <a:lnTo>
                    <a:pt x="1009" y="0"/>
                  </a:lnTo>
                  <a:lnTo>
                    <a:pt x="865" y="48"/>
                  </a:lnTo>
                  <a:lnTo>
                    <a:pt x="865" y="48"/>
                  </a:lnTo>
                  <a:lnTo>
                    <a:pt x="817" y="144"/>
                  </a:lnTo>
                  <a:lnTo>
                    <a:pt x="769" y="384"/>
                  </a:lnTo>
                  <a:lnTo>
                    <a:pt x="625" y="1105"/>
                  </a:lnTo>
                  <a:lnTo>
                    <a:pt x="337" y="3122"/>
                  </a:lnTo>
                  <a:lnTo>
                    <a:pt x="0" y="6051"/>
                  </a:lnTo>
                  <a:lnTo>
                    <a:pt x="5187" y="7348"/>
                  </a:lnTo>
                  <a:lnTo>
                    <a:pt x="5475" y="720"/>
                  </a:lnTo>
                </a:path>
              </a:pathLst>
            </a:custGeom>
            <a:no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149" name="Google Shape;5149;p76"/>
            <p:cNvSpPr/>
            <p:nvPr/>
          </p:nvSpPr>
          <p:spPr>
            <a:xfrm>
              <a:off x="636725" y="3264500"/>
              <a:ext cx="104475" cy="174100"/>
            </a:xfrm>
            <a:custGeom>
              <a:avLst/>
              <a:gdLst/>
              <a:ahLst/>
              <a:cxnLst/>
              <a:rect l="l" t="t" r="r" b="b"/>
              <a:pathLst>
                <a:path w="4179" h="6964" extrusionOk="0">
                  <a:moveTo>
                    <a:pt x="1009" y="0"/>
                  </a:moveTo>
                  <a:lnTo>
                    <a:pt x="865" y="48"/>
                  </a:lnTo>
                  <a:lnTo>
                    <a:pt x="769" y="240"/>
                  </a:lnTo>
                  <a:lnTo>
                    <a:pt x="673" y="672"/>
                  </a:lnTo>
                  <a:lnTo>
                    <a:pt x="529" y="1633"/>
                  </a:lnTo>
                  <a:lnTo>
                    <a:pt x="385" y="2834"/>
                  </a:lnTo>
                  <a:lnTo>
                    <a:pt x="96" y="5043"/>
                  </a:lnTo>
                  <a:lnTo>
                    <a:pt x="0" y="6051"/>
                  </a:lnTo>
                  <a:lnTo>
                    <a:pt x="3650" y="6964"/>
                  </a:lnTo>
                  <a:lnTo>
                    <a:pt x="3698" y="4995"/>
                  </a:lnTo>
                  <a:lnTo>
                    <a:pt x="3794" y="3266"/>
                  </a:lnTo>
                  <a:lnTo>
                    <a:pt x="3986" y="1777"/>
                  </a:lnTo>
                  <a:lnTo>
                    <a:pt x="4083" y="1201"/>
                  </a:lnTo>
                  <a:lnTo>
                    <a:pt x="4179" y="768"/>
                  </a:lnTo>
                  <a:lnTo>
                    <a:pt x="3122" y="768"/>
                  </a:lnTo>
                  <a:lnTo>
                    <a:pt x="2210" y="720"/>
                  </a:lnTo>
                  <a:lnTo>
                    <a:pt x="2017" y="576"/>
                  </a:lnTo>
                  <a:lnTo>
                    <a:pt x="1729" y="336"/>
                  </a:lnTo>
                  <a:lnTo>
                    <a:pt x="1345" y="96"/>
                  </a:lnTo>
                  <a:lnTo>
                    <a:pt x="1201" y="48"/>
                  </a:lnTo>
                  <a:lnTo>
                    <a:pt x="1009" y="0"/>
                  </a:lnTo>
                  <a:close/>
                </a:path>
              </a:pathLst>
            </a:custGeom>
            <a:solidFill>
              <a:srgbClr val="76A7DE"/>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150" name="Google Shape;5150;p76"/>
            <p:cNvSpPr/>
            <p:nvPr/>
          </p:nvSpPr>
          <p:spPr>
            <a:xfrm>
              <a:off x="751975" y="3282500"/>
              <a:ext cx="25" cy="25"/>
            </a:xfrm>
            <a:custGeom>
              <a:avLst/>
              <a:gdLst/>
              <a:ahLst/>
              <a:cxnLst/>
              <a:rect l="l" t="t" r="r" b="b"/>
              <a:pathLst>
                <a:path w="1" h="1" fill="none" extrusionOk="0">
                  <a:moveTo>
                    <a:pt x="1" y="0"/>
                  </a:moveTo>
                  <a:lnTo>
                    <a:pt x="1" y="0"/>
                  </a:lnTo>
                  <a:lnTo>
                    <a:pt x="1" y="0"/>
                  </a:lnTo>
                  <a:lnTo>
                    <a:pt x="1" y="0"/>
                  </a:lnTo>
                  <a:lnTo>
                    <a:pt x="1" y="0"/>
                  </a:lnTo>
                </a:path>
              </a:pathLst>
            </a:custGeom>
            <a:no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151" name="Google Shape;5151;p76"/>
            <p:cNvSpPr/>
            <p:nvPr/>
          </p:nvSpPr>
          <p:spPr>
            <a:xfrm>
              <a:off x="753175" y="3282500"/>
              <a:ext cx="25" cy="25"/>
            </a:xfrm>
            <a:custGeom>
              <a:avLst/>
              <a:gdLst/>
              <a:ahLst/>
              <a:cxnLst/>
              <a:rect l="l" t="t" r="r" b="b"/>
              <a:pathLst>
                <a:path w="1" h="1" fill="none" extrusionOk="0">
                  <a:moveTo>
                    <a:pt x="1" y="0"/>
                  </a:moveTo>
                  <a:lnTo>
                    <a:pt x="1" y="0"/>
                  </a:lnTo>
                  <a:lnTo>
                    <a:pt x="1" y="0"/>
                  </a:lnTo>
                  <a:lnTo>
                    <a:pt x="1" y="0"/>
                  </a:lnTo>
                  <a:lnTo>
                    <a:pt x="1" y="0"/>
                  </a:lnTo>
                </a:path>
              </a:pathLst>
            </a:custGeom>
            <a:no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152" name="Google Shape;5152;p76"/>
            <p:cNvSpPr/>
            <p:nvPr/>
          </p:nvSpPr>
          <p:spPr>
            <a:xfrm>
              <a:off x="753175" y="3282500"/>
              <a:ext cx="25" cy="25"/>
            </a:xfrm>
            <a:custGeom>
              <a:avLst/>
              <a:gdLst/>
              <a:ahLst/>
              <a:cxnLst/>
              <a:rect l="l" t="t" r="r" b="b"/>
              <a:pathLst>
                <a:path w="1" h="1" fill="none" extrusionOk="0">
                  <a:moveTo>
                    <a:pt x="1" y="0"/>
                  </a:moveTo>
                  <a:lnTo>
                    <a:pt x="1" y="0"/>
                  </a:lnTo>
                  <a:lnTo>
                    <a:pt x="1" y="0"/>
                  </a:lnTo>
                  <a:lnTo>
                    <a:pt x="1" y="0"/>
                  </a:lnTo>
                  <a:lnTo>
                    <a:pt x="1" y="0"/>
                  </a:lnTo>
                </a:path>
              </a:pathLst>
            </a:custGeom>
            <a:no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153" name="Google Shape;5153;p76"/>
            <p:cNvSpPr/>
            <p:nvPr/>
          </p:nvSpPr>
          <p:spPr>
            <a:xfrm>
              <a:off x="753175" y="3282500"/>
              <a:ext cx="12050" cy="25"/>
            </a:xfrm>
            <a:custGeom>
              <a:avLst/>
              <a:gdLst/>
              <a:ahLst/>
              <a:cxnLst/>
              <a:rect l="l" t="t" r="r" b="b"/>
              <a:pathLst>
                <a:path w="482" h="1" fill="none" extrusionOk="0">
                  <a:moveTo>
                    <a:pt x="481" y="0"/>
                  </a:moveTo>
                  <a:lnTo>
                    <a:pt x="481" y="0"/>
                  </a:lnTo>
                  <a:lnTo>
                    <a:pt x="1" y="0"/>
                  </a:lnTo>
                  <a:lnTo>
                    <a:pt x="1" y="0"/>
                  </a:lnTo>
                  <a:lnTo>
                    <a:pt x="481" y="0"/>
                  </a:lnTo>
                  <a:lnTo>
                    <a:pt x="481" y="0"/>
                  </a:lnTo>
                </a:path>
              </a:pathLst>
            </a:custGeom>
            <a:no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154" name="Google Shape;5154;p76"/>
            <p:cNvSpPr/>
            <p:nvPr/>
          </p:nvSpPr>
          <p:spPr>
            <a:xfrm>
              <a:off x="636725" y="3264500"/>
              <a:ext cx="104475" cy="174100"/>
            </a:xfrm>
            <a:custGeom>
              <a:avLst/>
              <a:gdLst/>
              <a:ahLst/>
              <a:cxnLst/>
              <a:rect l="l" t="t" r="r" b="b"/>
              <a:pathLst>
                <a:path w="4179" h="6964" fill="none" extrusionOk="0">
                  <a:moveTo>
                    <a:pt x="1009" y="0"/>
                  </a:moveTo>
                  <a:lnTo>
                    <a:pt x="1009" y="0"/>
                  </a:lnTo>
                  <a:lnTo>
                    <a:pt x="865" y="48"/>
                  </a:lnTo>
                  <a:lnTo>
                    <a:pt x="865" y="48"/>
                  </a:lnTo>
                  <a:lnTo>
                    <a:pt x="769" y="240"/>
                  </a:lnTo>
                  <a:lnTo>
                    <a:pt x="673" y="672"/>
                  </a:lnTo>
                  <a:lnTo>
                    <a:pt x="673" y="672"/>
                  </a:lnTo>
                  <a:lnTo>
                    <a:pt x="529" y="1633"/>
                  </a:lnTo>
                  <a:lnTo>
                    <a:pt x="385" y="2834"/>
                  </a:lnTo>
                  <a:lnTo>
                    <a:pt x="96" y="5043"/>
                  </a:lnTo>
                  <a:lnTo>
                    <a:pt x="96" y="5043"/>
                  </a:lnTo>
                  <a:lnTo>
                    <a:pt x="0" y="6051"/>
                  </a:lnTo>
                  <a:lnTo>
                    <a:pt x="3650" y="6964"/>
                  </a:lnTo>
                  <a:lnTo>
                    <a:pt x="3650" y="6964"/>
                  </a:lnTo>
                  <a:lnTo>
                    <a:pt x="3698" y="4995"/>
                  </a:lnTo>
                  <a:lnTo>
                    <a:pt x="3794" y="3266"/>
                  </a:lnTo>
                  <a:lnTo>
                    <a:pt x="3986" y="1777"/>
                  </a:lnTo>
                  <a:lnTo>
                    <a:pt x="4083" y="1201"/>
                  </a:lnTo>
                  <a:lnTo>
                    <a:pt x="4179" y="768"/>
                  </a:lnTo>
                  <a:lnTo>
                    <a:pt x="4179" y="768"/>
                  </a:lnTo>
                  <a:lnTo>
                    <a:pt x="3122" y="768"/>
                  </a:lnTo>
                  <a:lnTo>
                    <a:pt x="3122" y="768"/>
                  </a:lnTo>
                  <a:lnTo>
                    <a:pt x="2210" y="720"/>
                  </a:lnTo>
                  <a:lnTo>
                    <a:pt x="2210" y="720"/>
                  </a:lnTo>
                  <a:lnTo>
                    <a:pt x="2017" y="576"/>
                  </a:lnTo>
                  <a:lnTo>
                    <a:pt x="1729" y="336"/>
                  </a:lnTo>
                  <a:lnTo>
                    <a:pt x="1345" y="96"/>
                  </a:lnTo>
                  <a:lnTo>
                    <a:pt x="1201" y="48"/>
                  </a:lnTo>
                  <a:lnTo>
                    <a:pt x="1009" y="0"/>
                  </a:lnTo>
                </a:path>
              </a:pathLst>
            </a:custGeom>
            <a:no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155" name="Google Shape;5155;p76"/>
            <p:cNvSpPr/>
            <p:nvPr/>
          </p:nvSpPr>
          <p:spPr>
            <a:xfrm>
              <a:off x="727975" y="3282500"/>
              <a:ext cx="25225" cy="159700"/>
            </a:xfrm>
            <a:custGeom>
              <a:avLst/>
              <a:gdLst/>
              <a:ahLst/>
              <a:cxnLst/>
              <a:rect l="l" t="t" r="r" b="b"/>
              <a:pathLst>
                <a:path w="1009" h="6388" extrusionOk="0">
                  <a:moveTo>
                    <a:pt x="0" y="6244"/>
                  </a:moveTo>
                  <a:lnTo>
                    <a:pt x="0" y="6244"/>
                  </a:lnTo>
                  <a:lnTo>
                    <a:pt x="673" y="6388"/>
                  </a:lnTo>
                  <a:lnTo>
                    <a:pt x="673" y="6388"/>
                  </a:lnTo>
                  <a:lnTo>
                    <a:pt x="0" y="6244"/>
                  </a:lnTo>
                  <a:close/>
                  <a:moveTo>
                    <a:pt x="961" y="0"/>
                  </a:moveTo>
                  <a:lnTo>
                    <a:pt x="961" y="0"/>
                  </a:lnTo>
                  <a:lnTo>
                    <a:pt x="529" y="48"/>
                  </a:lnTo>
                  <a:lnTo>
                    <a:pt x="529" y="48"/>
                  </a:lnTo>
                  <a:lnTo>
                    <a:pt x="529" y="48"/>
                  </a:lnTo>
                  <a:lnTo>
                    <a:pt x="961" y="0"/>
                  </a:lnTo>
                  <a:close/>
                  <a:moveTo>
                    <a:pt x="1009" y="0"/>
                  </a:moveTo>
                  <a:lnTo>
                    <a:pt x="1009" y="0"/>
                  </a:lnTo>
                  <a:lnTo>
                    <a:pt x="961" y="0"/>
                  </a:lnTo>
                  <a:lnTo>
                    <a:pt x="961" y="0"/>
                  </a:lnTo>
                  <a:lnTo>
                    <a:pt x="1009" y="0"/>
                  </a:lnTo>
                  <a:close/>
                  <a:moveTo>
                    <a:pt x="1009" y="0"/>
                  </a:moveTo>
                  <a:lnTo>
                    <a:pt x="1009" y="0"/>
                  </a:lnTo>
                  <a:lnTo>
                    <a:pt x="1009" y="0"/>
                  </a:lnTo>
                  <a:lnTo>
                    <a:pt x="1009" y="0"/>
                  </a:lnTo>
                  <a:lnTo>
                    <a:pt x="1009" y="0"/>
                  </a:lnTo>
                  <a:close/>
                  <a:moveTo>
                    <a:pt x="1009" y="0"/>
                  </a:moveTo>
                  <a:lnTo>
                    <a:pt x="1009" y="0"/>
                  </a:lnTo>
                  <a:lnTo>
                    <a:pt x="1009" y="0"/>
                  </a:lnTo>
                  <a:lnTo>
                    <a:pt x="1009" y="0"/>
                  </a:lnTo>
                  <a:lnTo>
                    <a:pt x="1009" y="0"/>
                  </a:lnTo>
                  <a:close/>
                </a:path>
              </a:pathLst>
            </a:custGeom>
            <a:solidFill>
              <a:srgbClr val="D8DFE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156" name="Google Shape;5156;p76"/>
            <p:cNvSpPr/>
            <p:nvPr/>
          </p:nvSpPr>
          <p:spPr>
            <a:xfrm>
              <a:off x="727975" y="3438575"/>
              <a:ext cx="16825" cy="3625"/>
            </a:xfrm>
            <a:custGeom>
              <a:avLst/>
              <a:gdLst/>
              <a:ahLst/>
              <a:cxnLst/>
              <a:rect l="l" t="t" r="r" b="b"/>
              <a:pathLst>
                <a:path w="673" h="145" fill="none" extrusionOk="0">
                  <a:moveTo>
                    <a:pt x="0" y="1"/>
                  </a:moveTo>
                  <a:lnTo>
                    <a:pt x="0" y="1"/>
                  </a:lnTo>
                  <a:lnTo>
                    <a:pt x="673" y="145"/>
                  </a:lnTo>
                  <a:lnTo>
                    <a:pt x="673" y="145"/>
                  </a:lnTo>
                  <a:lnTo>
                    <a:pt x="0" y="1"/>
                  </a:lnTo>
                </a:path>
              </a:pathLst>
            </a:custGeom>
            <a:no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157" name="Google Shape;5157;p76"/>
            <p:cNvSpPr/>
            <p:nvPr/>
          </p:nvSpPr>
          <p:spPr>
            <a:xfrm>
              <a:off x="741175" y="3282500"/>
              <a:ext cx="10825" cy="1225"/>
            </a:xfrm>
            <a:custGeom>
              <a:avLst/>
              <a:gdLst/>
              <a:ahLst/>
              <a:cxnLst/>
              <a:rect l="l" t="t" r="r" b="b"/>
              <a:pathLst>
                <a:path w="433" h="49" fill="none" extrusionOk="0">
                  <a:moveTo>
                    <a:pt x="433" y="0"/>
                  </a:moveTo>
                  <a:lnTo>
                    <a:pt x="433" y="0"/>
                  </a:lnTo>
                  <a:lnTo>
                    <a:pt x="1" y="48"/>
                  </a:lnTo>
                  <a:lnTo>
                    <a:pt x="1" y="48"/>
                  </a:lnTo>
                  <a:lnTo>
                    <a:pt x="1" y="48"/>
                  </a:lnTo>
                  <a:lnTo>
                    <a:pt x="433" y="0"/>
                  </a:lnTo>
                </a:path>
              </a:pathLst>
            </a:custGeom>
            <a:no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158" name="Google Shape;5158;p76"/>
            <p:cNvSpPr/>
            <p:nvPr/>
          </p:nvSpPr>
          <p:spPr>
            <a:xfrm>
              <a:off x="751975" y="3282500"/>
              <a:ext cx="1225" cy="25"/>
            </a:xfrm>
            <a:custGeom>
              <a:avLst/>
              <a:gdLst/>
              <a:ahLst/>
              <a:cxnLst/>
              <a:rect l="l" t="t" r="r" b="b"/>
              <a:pathLst>
                <a:path w="49" h="1" fill="none" extrusionOk="0">
                  <a:moveTo>
                    <a:pt x="49" y="0"/>
                  </a:moveTo>
                  <a:lnTo>
                    <a:pt x="49" y="0"/>
                  </a:lnTo>
                  <a:lnTo>
                    <a:pt x="1" y="0"/>
                  </a:lnTo>
                  <a:lnTo>
                    <a:pt x="1" y="0"/>
                  </a:lnTo>
                  <a:lnTo>
                    <a:pt x="49" y="0"/>
                  </a:lnTo>
                </a:path>
              </a:pathLst>
            </a:custGeom>
            <a:no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159" name="Google Shape;5159;p76"/>
            <p:cNvSpPr/>
            <p:nvPr/>
          </p:nvSpPr>
          <p:spPr>
            <a:xfrm>
              <a:off x="753175" y="3282500"/>
              <a:ext cx="25" cy="25"/>
            </a:xfrm>
            <a:custGeom>
              <a:avLst/>
              <a:gdLst/>
              <a:ahLst/>
              <a:cxnLst/>
              <a:rect l="l" t="t" r="r" b="b"/>
              <a:pathLst>
                <a:path w="1" h="1" fill="none" extrusionOk="0">
                  <a:moveTo>
                    <a:pt x="1" y="0"/>
                  </a:moveTo>
                  <a:lnTo>
                    <a:pt x="1" y="0"/>
                  </a:lnTo>
                  <a:lnTo>
                    <a:pt x="1" y="0"/>
                  </a:lnTo>
                  <a:lnTo>
                    <a:pt x="1" y="0"/>
                  </a:lnTo>
                  <a:lnTo>
                    <a:pt x="1" y="0"/>
                  </a:lnTo>
                </a:path>
              </a:pathLst>
            </a:custGeom>
            <a:no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160" name="Google Shape;5160;p76"/>
            <p:cNvSpPr/>
            <p:nvPr/>
          </p:nvSpPr>
          <p:spPr>
            <a:xfrm>
              <a:off x="753175" y="3282500"/>
              <a:ext cx="25" cy="25"/>
            </a:xfrm>
            <a:custGeom>
              <a:avLst/>
              <a:gdLst/>
              <a:ahLst/>
              <a:cxnLst/>
              <a:rect l="l" t="t" r="r" b="b"/>
              <a:pathLst>
                <a:path w="1" h="1" fill="none" extrusionOk="0">
                  <a:moveTo>
                    <a:pt x="1" y="0"/>
                  </a:moveTo>
                  <a:lnTo>
                    <a:pt x="1" y="0"/>
                  </a:lnTo>
                  <a:lnTo>
                    <a:pt x="1" y="0"/>
                  </a:lnTo>
                  <a:lnTo>
                    <a:pt x="1" y="0"/>
                  </a:lnTo>
                  <a:lnTo>
                    <a:pt x="1" y="0"/>
                  </a:lnTo>
                </a:path>
              </a:pathLst>
            </a:custGeom>
            <a:no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161" name="Google Shape;5161;p76"/>
            <p:cNvSpPr/>
            <p:nvPr/>
          </p:nvSpPr>
          <p:spPr>
            <a:xfrm>
              <a:off x="727975" y="3282500"/>
              <a:ext cx="37250" cy="159700"/>
            </a:xfrm>
            <a:custGeom>
              <a:avLst/>
              <a:gdLst/>
              <a:ahLst/>
              <a:cxnLst/>
              <a:rect l="l" t="t" r="r" b="b"/>
              <a:pathLst>
                <a:path w="1490" h="6388" extrusionOk="0">
                  <a:moveTo>
                    <a:pt x="961" y="0"/>
                  </a:moveTo>
                  <a:lnTo>
                    <a:pt x="529" y="48"/>
                  </a:lnTo>
                  <a:lnTo>
                    <a:pt x="433" y="481"/>
                  </a:lnTo>
                  <a:lnTo>
                    <a:pt x="336" y="1057"/>
                  </a:lnTo>
                  <a:lnTo>
                    <a:pt x="144" y="2546"/>
                  </a:lnTo>
                  <a:lnTo>
                    <a:pt x="48" y="4275"/>
                  </a:lnTo>
                  <a:lnTo>
                    <a:pt x="0" y="6244"/>
                  </a:lnTo>
                  <a:lnTo>
                    <a:pt x="673" y="6388"/>
                  </a:lnTo>
                  <a:lnTo>
                    <a:pt x="817" y="4131"/>
                  </a:lnTo>
                  <a:lnTo>
                    <a:pt x="913" y="3170"/>
                  </a:lnTo>
                  <a:lnTo>
                    <a:pt x="1009" y="2306"/>
                  </a:lnTo>
                  <a:lnTo>
                    <a:pt x="961" y="2306"/>
                  </a:lnTo>
                  <a:lnTo>
                    <a:pt x="913" y="2017"/>
                  </a:lnTo>
                  <a:lnTo>
                    <a:pt x="913" y="1729"/>
                  </a:lnTo>
                  <a:lnTo>
                    <a:pt x="913" y="1441"/>
                  </a:lnTo>
                  <a:lnTo>
                    <a:pt x="1009" y="1105"/>
                  </a:lnTo>
                  <a:lnTo>
                    <a:pt x="1249" y="529"/>
                  </a:lnTo>
                  <a:lnTo>
                    <a:pt x="1489" y="0"/>
                  </a:lnTo>
                  <a:close/>
                </a:path>
              </a:pathLst>
            </a:custGeom>
            <a:solidFill>
              <a:srgbClr val="6D9ACA"/>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162" name="Google Shape;5162;p76"/>
            <p:cNvSpPr/>
            <p:nvPr/>
          </p:nvSpPr>
          <p:spPr>
            <a:xfrm>
              <a:off x="727975" y="3282500"/>
              <a:ext cx="37250" cy="159700"/>
            </a:xfrm>
            <a:custGeom>
              <a:avLst/>
              <a:gdLst/>
              <a:ahLst/>
              <a:cxnLst/>
              <a:rect l="l" t="t" r="r" b="b"/>
              <a:pathLst>
                <a:path w="1490" h="6388" fill="none" extrusionOk="0">
                  <a:moveTo>
                    <a:pt x="1489" y="0"/>
                  </a:moveTo>
                  <a:lnTo>
                    <a:pt x="1489" y="0"/>
                  </a:lnTo>
                  <a:lnTo>
                    <a:pt x="1009" y="0"/>
                  </a:lnTo>
                  <a:lnTo>
                    <a:pt x="1009" y="0"/>
                  </a:lnTo>
                  <a:lnTo>
                    <a:pt x="1009" y="0"/>
                  </a:lnTo>
                  <a:lnTo>
                    <a:pt x="1009" y="0"/>
                  </a:lnTo>
                  <a:lnTo>
                    <a:pt x="1009" y="0"/>
                  </a:lnTo>
                  <a:lnTo>
                    <a:pt x="1009" y="0"/>
                  </a:lnTo>
                  <a:lnTo>
                    <a:pt x="1009" y="0"/>
                  </a:lnTo>
                  <a:lnTo>
                    <a:pt x="1009" y="0"/>
                  </a:lnTo>
                  <a:lnTo>
                    <a:pt x="1009" y="0"/>
                  </a:lnTo>
                  <a:lnTo>
                    <a:pt x="1009" y="0"/>
                  </a:lnTo>
                  <a:lnTo>
                    <a:pt x="961" y="0"/>
                  </a:lnTo>
                  <a:lnTo>
                    <a:pt x="961" y="0"/>
                  </a:lnTo>
                  <a:lnTo>
                    <a:pt x="961" y="0"/>
                  </a:lnTo>
                  <a:lnTo>
                    <a:pt x="961" y="0"/>
                  </a:lnTo>
                  <a:lnTo>
                    <a:pt x="529" y="48"/>
                  </a:lnTo>
                  <a:lnTo>
                    <a:pt x="529" y="48"/>
                  </a:lnTo>
                  <a:lnTo>
                    <a:pt x="433" y="481"/>
                  </a:lnTo>
                  <a:lnTo>
                    <a:pt x="336" y="1057"/>
                  </a:lnTo>
                  <a:lnTo>
                    <a:pt x="144" y="2546"/>
                  </a:lnTo>
                  <a:lnTo>
                    <a:pt x="48" y="4275"/>
                  </a:lnTo>
                  <a:lnTo>
                    <a:pt x="0" y="6244"/>
                  </a:lnTo>
                  <a:lnTo>
                    <a:pt x="673" y="6388"/>
                  </a:lnTo>
                  <a:lnTo>
                    <a:pt x="673" y="6388"/>
                  </a:lnTo>
                  <a:lnTo>
                    <a:pt x="817" y="4131"/>
                  </a:lnTo>
                  <a:lnTo>
                    <a:pt x="913" y="3170"/>
                  </a:lnTo>
                  <a:lnTo>
                    <a:pt x="1009" y="2306"/>
                  </a:lnTo>
                  <a:lnTo>
                    <a:pt x="1009" y="2306"/>
                  </a:lnTo>
                  <a:lnTo>
                    <a:pt x="961" y="2306"/>
                  </a:lnTo>
                  <a:lnTo>
                    <a:pt x="961" y="2306"/>
                  </a:lnTo>
                  <a:lnTo>
                    <a:pt x="913" y="2017"/>
                  </a:lnTo>
                  <a:lnTo>
                    <a:pt x="913" y="1729"/>
                  </a:lnTo>
                  <a:lnTo>
                    <a:pt x="913" y="1441"/>
                  </a:lnTo>
                  <a:lnTo>
                    <a:pt x="1009" y="1105"/>
                  </a:lnTo>
                  <a:lnTo>
                    <a:pt x="1249" y="529"/>
                  </a:lnTo>
                  <a:lnTo>
                    <a:pt x="1489" y="0"/>
                  </a:lnTo>
                </a:path>
              </a:pathLst>
            </a:custGeom>
            <a:no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163" name="Google Shape;5163;p76"/>
            <p:cNvSpPr/>
            <p:nvPr/>
          </p:nvSpPr>
          <p:spPr>
            <a:xfrm>
              <a:off x="307750" y="3044775"/>
              <a:ext cx="140500" cy="148900"/>
            </a:xfrm>
            <a:custGeom>
              <a:avLst/>
              <a:gdLst/>
              <a:ahLst/>
              <a:cxnLst/>
              <a:rect l="l" t="t" r="r" b="b"/>
              <a:pathLst>
                <a:path w="5620" h="5956" extrusionOk="0">
                  <a:moveTo>
                    <a:pt x="1921" y="0"/>
                  </a:moveTo>
                  <a:lnTo>
                    <a:pt x="1873" y="48"/>
                  </a:lnTo>
                  <a:lnTo>
                    <a:pt x="1873" y="241"/>
                  </a:lnTo>
                  <a:lnTo>
                    <a:pt x="1969" y="529"/>
                  </a:lnTo>
                  <a:lnTo>
                    <a:pt x="2114" y="817"/>
                  </a:lnTo>
                  <a:lnTo>
                    <a:pt x="2306" y="1153"/>
                  </a:lnTo>
                  <a:lnTo>
                    <a:pt x="2690" y="1777"/>
                  </a:lnTo>
                  <a:lnTo>
                    <a:pt x="2930" y="2162"/>
                  </a:lnTo>
                  <a:lnTo>
                    <a:pt x="2930" y="2162"/>
                  </a:lnTo>
                  <a:lnTo>
                    <a:pt x="2450" y="1777"/>
                  </a:lnTo>
                  <a:lnTo>
                    <a:pt x="1729" y="1249"/>
                  </a:lnTo>
                  <a:lnTo>
                    <a:pt x="1345" y="1009"/>
                  </a:lnTo>
                  <a:lnTo>
                    <a:pt x="1009" y="865"/>
                  </a:lnTo>
                  <a:lnTo>
                    <a:pt x="769" y="769"/>
                  </a:lnTo>
                  <a:lnTo>
                    <a:pt x="673" y="817"/>
                  </a:lnTo>
                  <a:lnTo>
                    <a:pt x="625" y="865"/>
                  </a:lnTo>
                  <a:lnTo>
                    <a:pt x="625" y="1009"/>
                  </a:lnTo>
                  <a:lnTo>
                    <a:pt x="625" y="1105"/>
                  </a:lnTo>
                  <a:lnTo>
                    <a:pt x="769" y="1441"/>
                  </a:lnTo>
                  <a:lnTo>
                    <a:pt x="1009" y="1777"/>
                  </a:lnTo>
                  <a:lnTo>
                    <a:pt x="1297" y="2114"/>
                  </a:lnTo>
                  <a:lnTo>
                    <a:pt x="1825" y="2690"/>
                  </a:lnTo>
                  <a:lnTo>
                    <a:pt x="2066" y="2978"/>
                  </a:lnTo>
                  <a:lnTo>
                    <a:pt x="1777" y="2786"/>
                  </a:lnTo>
                  <a:lnTo>
                    <a:pt x="1105" y="2402"/>
                  </a:lnTo>
                  <a:lnTo>
                    <a:pt x="721" y="2210"/>
                  </a:lnTo>
                  <a:lnTo>
                    <a:pt x="385" y="2114"/>
                  </a:lnTo>
                  <a:lnTo>
                    <a:pt x="145" y="2066"/>
                  </a:lnTo>
                  <a:lnTo>
                    <a:pt x="97" y="2114"/>
                  </a:lnTo>
                  <a:lnTo>
                    <a:pt x="48" y="2162"/>
                  </a:lnTo>
                  <a:lnTo>
                    <a:pt x="48" y="2258"/>
                  </a:lnTo>
                  <a:lnTo>
                    <a:pt x="97" y="2354"/>
                  </a:lnTo>
                  <a:lnTo>
                    <a:pt x="241" y="2546"/>
                  </a:lnTo>
                  <a:lnTo>
                    <a:pt x="481" y="2738"/>
                  </a:lnTo>
                  <a:lnTo>
                    <a:pt x="769" y="2978"/>
                  </a:lnTo>
                  <a:lnTo>
                    <a:pt x="1345" y="3362"/>
                  </a:lnTo>
                  <a:lnTo>
                    <a:pt x="1681" y="3602"/>
                  </a:lnTo>
                  <a:lnTo>
                    <a:pt x="1681" y="3602"/>
                  </a:lnTo>
                  <a:lnTo>
                    <a:pt x="1297" y="3506"/>
                  </a:lnTo>
                  <a:lnTo>
                    <a:pt x="769" y="3410"/>
                  </a:lnTo>
                  <a:lnTo>
                    <a:pt x="241" y="3410"/>
                  </a:lnTo>
                  <a:lnTo>
                    <a:pt x="48" y="3458"/>
                  </a:lnTo>
                  <a:lnTo>
                    <a:pt x="0" y="3506"/>
                  </a:lnTo>
                  <a:lnTo>
                    <a:pt x="0" y="3554"/>
                  </a:lnTo>
                  <a:lnTo>
                    <a:pt x="0" y="3698"/>
                  </a:lnTo>
                  <a:lnTo>
                    <a:pt x="145" y="3794"/>
                  </a:lnTo>
                  <a:lnTo>
                    <a:pt x="529" y="4035"/>
                  </a:lnTo>
                  <a:lnTo>
                    <a:pt x="1057" y="4275"/>
                  </a:lnTo>
                  <a:lnTo>
                    <a:pt x="1585" y="4515"/>
                  </a:lnTo>
                  <a:lnTo>
                    <a:pt x="1633" y="4755"/>
                  </a:lnTo>
                  <a:lnTo>
                    <a:pt x="1729" y="4995"/>
                  </a:lnTo>
                  <a:lnTo>
                    <a:pt x="1873" y="5187"/>
                  </a:lnTo>
                  <a:lnTo>
                    <a:pt x="2066" y="5427"/>
                  </a:lnTo>
                  <a:lnTo>
                    <a:pt x="2354" y="5619"/>
                  </a:lnTo>
                  <a:lnTo>
                    <a:pt x="2642" y="5811"/>
                  </a:lnTo>
                  <a:lnTo>
                    <a:pt x="2930" y="5908"/>
                  </a:lnTo>
                  <a:lnTo>
                    <a:pt x="3266" y="5956"/>
                  </a:lnTo>
                  <a:lnTo>
                    <a:pt x="3602" y="5908"/>
                  </a:lnTo>
                  <a:lnTo>
                    <a:pt x="3939" y="5811"/>
                  </a:lnTo>
                  <a:lnTo>
                    <a:pt x="4227" y="5667"/>
                  </a:lnTo>
                  <a:lnTo>
                    <a:pt x="4515" y="5427"/>
                  </a:lnTo>
                  <a:lnTo>
                    <a:pt x="5139" y="4851"/>
                  </a:lnTo>
                  <a:lnTo>
                    <a:pt x="5331" y="4611"/>
                  </a:lnTo>
                  <a:lnTo>
                    <a:pt x="5475" y="4323"/>
                  </a:lnTo>
                  <a:lnTo>
                    <a:pt x="5571" y="4035"/>
                  </a:lnTo>
                  <a:lnTo>
                    <a:pt x="5619" y="3746"/>
                  </a:lnTo>
                  <a:lnTo>
                    <a:pt x="5619" y="3458"/>
                  </a:lnTo>
                  <a:lnTo>
                    <a:pt x="5571" y="3170"/>
                  </a:lnTo>
                  <a:lnTo>
                    <a:pt x="5475" y="2882"/>
                  </a:lnTo>
                  <a:lnTo>
                    <a:pt x="5331" y="2642"/>
                  </a:lnTo>
                  <a:lnTo>
                    <a:pt x="5283" y="2017"/>
                  </a:lnTo>
                  <a:lnTo>
                    <a:pt x="5139" y="1201"/>
                  </a:lnTo>
                  <a:lnTo>
                    <a:pt x="5091" y="817"/>
                  </a:lnTo>
                  <a:lnTo>
                    <a:pt x="4947" y="481"/>
                  </a:lnTo>
                  <a:lnTo>
                    <a:pt x="4803" y="289"/>
                  </a:lnTo>
                  <a:lnTo>
                    <a:pt x="4755" y="241"/>
                  </a:lnTo>
                  <a:lnTo>
                    <a:pt x="4659" y="289"/>
                  </a:lnTo>
                  <a:lnTo>
                    <a:pt x="4515" y="337"/>
                  </a:lnTo>
                  <a:lnTo>
                    <a:pt x="4419" y="529"/>
                  </a:lnTo>
                  <a:lnTo>
                    <a:pt x="4323" y="721"/>
                  </a:lnTo>
                  <a:lnTo>
                    <a:pt x="4275" y="961"/>
                  </a:lnTo>
                  <a:lnTo>
                    <a:pt x="4227" y="1441"/>
                  </a:lnTo>
                  <a:lnTo>
                    <a:pt x="4275" y="1873"/>
                  </a:lnTo>
                  <a:lnTo>
                    <a:pt x="3794" y="1873"/>
                  </a:lnTo>
                  <a:lnTo>
                    <a:pt x="3314" y="1297"/>
                  </a:lnTo>
                  <a:lnTo>
                    <a:pt x="2738" y="625"/>
                  </a:lnTo>
                  <a:lnTo>
                    <a:pt x="2450" y="289"/>
                  </a:lnTo>
                  <a:lnTo>
                    <a:pt x="2162" y="96"/>
                  </a:lnTo>
                  <a:lnTo>
                    <a:pt x="1969" y="0"/>
                  </a:lnTo>
                  <a:close/>
                </a:path>
              </a:pathLst>
            </a:custGeom>
            <a:solidFill>
              <a:srgbClr val="FDC59D"/>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164" name="Google Shape;5164;p76"/>
            <p:cNvSpPr/>
            <p:nvPr/>
          </p:nvSpPr>
          <p:spPr>
            <a:xfrm>
              <a:off x="307750" y="3044775"/>
              <a:ext cx="140500" cy="148900"/>
            </a:xfrm>
            <a:custGeom>
              <a:avLst/>
              <a:gdLst/>
              <a:ahLst/>
              <a:cxnLst/>
              <a:rect l="l" t="t" r="r" b="b"/>
              <a:pathLst>
                <a:path w="5620" h="5956" fill="none" extrusionOk="0">
                  <a:moveTo>
                    <a:pt x="0" y="3554"/>
                  </a:moveTo>
                  <a:lnTo>
                    <a:pt x="0" y="3554"/>
                  </a:lnTo>
                  <a:lnTo>
                    <a:pt x="0" y="3506"/>
                  </a:lnTo>
                  <a:lnTo>
                    <a:pt x="48" y="3458"/>
                  </a:lnTo>
                  <a:lnTo>
                    <a:pt x="241" y="3410"/>
                  </a:lnTo>
                  <a:lnTo>
                    <a:pt x="481" y="3410"/>
                  </a:lnTo>
                  <a:lnTo>
                    <a:pt x="769" y="3410"/>
                  </a:lnTo>
                  <a:lnTo>
                    <a:pt x="1297" y="3506"/>
                  </a:lnTo>
                  <a:lnTo>
                    <a:pt x="1681" y="3602"/>
                  </a:lnTo>
                  <a:lnTo>
                    <a:pt x="1681" y="3602"/>
                  </a:lnTo>
                  <a:lnTo>
                    <a:pt x="1681" y="3602"/>
                  </a:lnTo>
                  <a:lnTo>
                    <a:pt x="1345" y="3362"/>
                  </a:lnTo>
                  <a:lnTo>
                    <a:pt x="769" y="2978"/>
                  </a:lnTo>
                  <a:lnTo>
                    <a:pt x="481" y="2738"/>
                  </a:lnTo>
                  <a:lnTo>
                    <a:pt x="241" y="2546"/>
                  </a:lnTo>
                  <a:lnTo>
                    <a:pt x="97" y="2354"/>
                  </a:lnTo>
                  <a:lnTo>
                    <a:pt x="48" y="2258"/>
                  </a:lnTo>
                  <a:lnTo>
                    <a:pt x="48" y="2162"/>
                  </a:lnTo>
                  <a:lnTo>
                    <a:pt x="48" y="2162"/>
                  </a:lnTo>
                  <a:lnTo>
                    <a:pt x="97" y="2114"/>
                  </a:lnTo>
                  <a:lnTo>
                    <a:pt x="145" y="2066"/>
                  </a:lnTo>
                  <a:lnTo>
                    <a:pt x="385" y="2114"/>
                  </a:lnTo>
                  <a:lnTo>
                    <a:pt x="721" y="2210"/>
                  </a:lnTo>
                  <a:lnTo>
                    <a:pt x="1105" y="2402"/>
                  </a:lnTo>
                  <a:lnTo>
                    <a:pt x="1777" y="2786"/>
                  </a:lnTo>
                  <a:lnTo>
                    <a:pt x="2066" y="2978"/>
                  </a:lnTo>
                  <a:lnTo>
                    <a:pt x="2066" y="2978"/>
                  </a:lnTo>
                  <a:lnTo>
                    <a:pt x="1825" y="2690"/>
                  </a:lnTo>
                  <a:lnTo>
                    <a:pt x="1297" y="2114"/>
                  </a:lnTo>
                  <a:lnTo>
                    <a:pt x="1009" y="1777"/>
                  </a:lnTo>
                  <a:lnTo>
                    <a:pt x="769" y="1441"/>
                  </a:lnTo>
                  <a:lnTo>
                    <a:pt x="625" y="1105"/>
                  </a:lnTo>
                  <a:lnTo>
                    <a:pt x="625" y="1009"/>
                  </a:lnTo>
                  <a:lnTo>
                    <a:pt x="625" y="865"/>
                  </a:lnTo>
                  <a:lnTo>
                    <a:pt x="625" y="865"/>
                  </a:lnTo>
                  <a:lnTo>
                    <a:pt x="673" y="817"/>
                  </a:lnTo>
                  <a:lnTo>
                    <a:pt x="769" y="769"/>
                  </a:lnTo>
                  <a:lnTo>
                    <a:pt x="1009" y="865"/>
                  </a:lnTo>
                  <a:lnTo>
                    <a:pt x="1345" y="1009"/>
                  </a:lnTo>
                  <a:lnTo>
                    <a:pt x="1729" y="1249"/>
                  </a:lnTo>
                  <a:lnTo>
                    <a:pt x="2450" y="1777"/>
                  </a:lnTo>
                  <a:lnTo>
                    <a:pt x="2930" y="2162"/>
                  </a:lnTo>
                  <a:lnTo>
                    <a:pt x="2930" y="2162"/>
                  </a:lnTo>
                  <a:lnTo>
                    <a:pt x="2930" y="2162"/>
                  </a:lnTo>
                  <a:lnTo>
                    <a:pt x="2690" y="1777"/>
                  </a:lnTo>
                  <a:lnTo>
                    <a:pt x="2306" y="1153"/>
                  </a:lnTo>
                  <a:lnTo>
                    <a:pt x="2114" y="817"/>
                  </a:lnTo>
                  <a:lnTo>
                    <a:pt x="1969" y="529"/>
                  </a:lnTo>
                  <a:lnTo>
                    <a:pt x="1873" y="241"/>
                  </a:lnTo>
                  <a:lnTo>
                    <a:pt x="1873" y="48"/>
                  </a:lnTo>
                  <a:lnTo>
                    <a:pt x="1873" y="48"/>
                  </a:lnTo>
                  <a:lnTo>
                    <a:pt x="1921" y="0"/>
                  </a:lnTo>
                  <a:lnTo>
                    <a:pt x="1969" y="0"/>
                  </a:lnTo>
                  <a:lnTo>
                    <a:pt x="2162" y="96"/>
                  </a:lnTo>
                  <a:lnTo>
                    <a:pt x="2450" y="289"/>
                  </a:lnTo>
                  <a:lnTo>
                    <a:pt x="2738" y="625"/>
                  </a:lnTo>
                  <a:lnTo>
                    <a:pt x="3314" y="1297"/>
                  </a:lnTo>
                  <a:lnTo>
                    <a:pt x="3794" y="1873"/>
                  </a:lnTo>
                  <a:lnTo>
                    <a:pt x="3794" y="1873"/>
                  </a:lnTo>
                  <a:lnTo>
                    <a:pt x="4035" y="1873"/>
                  </a:lnTo>
                  <a:lnTo>
                    <a:pt x="4275" y="1873"/>
                  </a:lnTo>
                  <a:lnTo>
                    <a:pt x="4275" y="1873"/>
                  </a:lnTo>
                  <a:lnTo>
                    <a:pt x="4227" y="1441"/>
                  </a:lnTo>
                  <a:lnTo>
                    <a:pt x="4275" y="961"/>
                  </a:lnTo>
                  <a:lnTo>
                    <a:pt x="4323" y="721"/>
                  </a:lnTo>
                  <a:lnTo>
                    <a:pt x="4419" y="529"/>
                  </a:lnTo>
                  <a:lnTo>
                    <a:pt x="4515" y="337"/>
                  </a:lnTo>
                  <a:lnTo>
                    <a:pt x="4659" y="289"/>
                  </a:lnTo>
                  <a:lnTo>
                    <a:pt x="4659" y="289"/>
                  </a:lnTo>
                  <a:lnTo>
                    <a:pt x="4755" y="241"/>
                  </a:lnTo>
                  <a:lnTo>
                    <a:pt x="4803" y="289"/>
                  </a:lnTo>
                  <a:lnTo>
                    <a:pt x="4947" y="481"/>
                  </a:lnTo>
                  <a:lnTo>
                    <a:pt x="5091" y="817"/>
                  </a:lnTo>
                  <a:lnTo>
                    <a:pt x="5139" y="1201"/>
                  </a:lnTo>
                  <a:lnTo>
                    <a:pt x="5283" y="2017"/>
                  </a:lnTo>
                  <a:lnTo>
                    <a:pt x="5331" y="2642"/>
                  </a:lnTo>
                  <a:lnTo>
                    <a:pt x="5331" y="2642"/>
                  </a:lnTo>
                  <a:lnTo>
                    <a:pt x="5475" y="2882"/>
                  </a:lnTo>
                  <a:lnTo>
                    <a:pt x="5571" y="3170"/>
                  </a:lnTo>
                  <a:lnTo>
                    <a:pt x="5619" y="3458"/>
                  </a:lnTo>
                  <a:lnTo>
                    <a:pt x="5619" y="3746"/>
                  </a:lnTo>
                  <a:lnTo>
                    <a:pt x="5571" y="4035"/>
                  </a:lnTo>
                  <a:lnTo>
                    <a:pt x="5475" y="4323"/>
                  </a:lnTo>
                  <a:lnTo>
                    <a:pt x="5331" y="4611"/>
                  </a:lnTo>
                  <a:lnTo>
                    <a:pt x="5139" y="4851"/>
                  </a:lnTo>
                  <a:lnTo>
                    <a:pt x="4515" y="5427"/>
                  </a:lnTo>
                  <a:lnTo>
                    <a:pt x="4515" y="5427"/>
                  </a:lnTo>
                  <a:lnTo>
                    <a:pt x="4227" y="5667"/>
                  </a:lnTo>
                  <a:lnTo>
                    <a:pt x="3939" y="5811"/>
                  </a:lnTo>
                  <a:lnTo>
                    <a:pt x="3602" y="5908"/>
                  </a:lnTo>
                  <a:lnTo>
                    <a:pt x="3266" y="5956"/>
                  </a:lnTo>
                  <a:lnTo>
                    <a:pt x="2930" y="5908"/>
                  </a:lnTo>
                  <a:lnTo>
                    <a:pt x="2642" y="5811"/>
                  </a:lnTo>
                  <a:lnTo>
                    <a:pt x="2354" y="5619"/>
                  </a:lnTo>
                  <a:lnTo>
                    <a:pt x="2066" y="5427"/>
                  </a:lnTo>
                  <a:lnTo>
                    <a:pt x="2066" y="5427"/>
                  </a:lnTo>
                  <a:lnTo>
                    <a:pt x="1873" y="5187"/>
                  </a:lnTo>
                  <a:lnTo>
                    <a:pt x="1729" y="4995"/>
                  </a:lnTo>
                  <a:lnTo>
                    <a:pt x="1633" y="4755"/>
                  </a:lnTo>
                  <a:lnTo>
                    <a:pt x="1585" y="4515"/>
                  </a:lnTo>
                  <a:lnTo>
                    <a:pt x="1585" y="4515"/>
                  </a:lnTo>
                  <a:lnTo>
                    <a:pt x="1057" y="4275"/>
                  </a:lnTo>
                  <a:lnTo>
                    <a:pt x="529" y="4035"/>
                  </a:lnTo>
                  <a:lnTo>
                    <a:pt x="145" y="3794"/>
                  </a:lnTo>
                  <a:lnTo>
                    <a:pt x="0" y="3698"/>
                  </a:lnTo>
                  <a:lnTo>
                    <a:pt x="0" y="3554"/>
                  </a:lnTo>
                </a:path>
              </a:pathLst>
            </a:custGeom>
            <a:no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165" name="Google Shape;5165;p76"/>
            <p:cNvSpPr/>
            <p:nvPr/>
          </p:nvSpPr>
          <p:spPr>
            <a:xfrm>
              <a:off x="353375" y="3092800"/>
              <a:ext cx="40850" cy="70850"/>
            </a:xfrm>
            <a:custGeom>
              <a:avLst/>
              <a:gdLst/>
              <a:ahLst/>
              <a:cxnLst/>
              <a:rect l="l" t="t" r="r" b="b"/>
              <a:pathLst>
                <a:path w="1634" h="2834" extrusionOk="0">
                  <a:moveTo>
                    <a:pt x="1633" y="0"/>
                  </a:moveTo>
                  <a:lnTo>
                    <a:pt x="1345" y="193"/>
                  </a:lnTo>
                  <a:lnTo>
                    <a:pt x="1009" y="385"/>
                  </a:lnTo>
                  <a:lnTo>
                    <a:pt x="673" y="721"/>
                  </a:lnTo>
                  <a:lnTo>
                    <a:pt x="385" y="1105"/>
                  </a:lnTo>
                  <a:lnTo>
                    <a:pt x="241" y="1345"/>
                  </a:lnTo>
                  <a:lnTo>
                    <a:pt x="144" y="1633"/>
                  </a:lnTo>
                  <a:lnTo>
                    <a:pt x="48" y="1873"/>
                  </a:lnTo>
                  <a:lnTo>
                    <a:pt x="0" y="2210"/>
                  </a:lnTo>
                  <a:lnTo>
                    <a:pt x="0" y="2498"/>
                  </a:lnTo>
                  <a:lnTo>
                    <a:pt x="48" y="2834"/>
                  </a:lnTo>
                  <a:lnTo>
                    <a:pt x="96" y="2594"/>
                  </a:lnTo>
                  <a:lnTo>
                    <a:pt x="193" y="2306"/>
                  </a:lnTo>
                  <a:lnTo>
                    <a:pt x="337" y="1921"/>
                  </a:lnTo>
                  <a:lnTo>
                    <a:pt x="529" y="1489"/>
                  </a:lnTo>
                  <a:lnTo>
                    <a:pt x="817" y="1009"/>
                  </a:lnTo>
                  <a:lnTo>
                    <a:pt x="1153" y="481"/>
                  </a:lnTo>
                  <a:lnTo>
                    <a:pt x="1633" y="0"/>
                  </a:lnTo>
                  <a:close/>
                </a:path>
              </a:pathLst>
            </a:custGeom>
            <a:solidFill>
              <a:srgbClr val="FEA68C"/>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166" name="Google Shape;5166;p76"/>
            <p:cNvSpPr/>
            <p:nvPr/>
          </p:nvSpPr>
          <p:spPr>
            <a:xfrm>
              <a:off x="353375" y="3092800"/>
              <a:ext cx="40850" cy="70850"/>
            </a:xfrm>
            <a:custGeom>
              <a:avLst/>
              <a:gdLst/>
              <a:ahLst/>
              <a:cxnLst/>
              <a:rect l="l" t="t" r="r" b="b"/>
              <a:pathLst>
                <a:path w="1634" h="2834" fill="none" extrusionOk="0">
                  <a:moveTo>
                    <a:pt x="1633" y="0"/>
                  </a:moveTo>
                  <a:lnTo>
                    <a:pt x="1633" y="0"/>
                  </a:lnTo>
                  <a:lnTo>
                    <a:pt x="1345" y="193"/>
                  </a:lnTo>
                  <a:lnTo>
                    <a:pt x="1009" y="385"/>
                  </a:lnTo>
                  <a:lnTo>
                    <a:pt x="673" y="721"/>
                  </a:lnTo>
                  <a:lnTo>
                    <a:pt x="385" y="1105"/>
                  </a:lnTo>
                  <a:lnTo>
                    <a:pt x="241" y="1345"/>
                  </a:lnTo>
                  <a:lnTo>
                    <a:pt x="144" y="1633"/>
                  </a:lnTo>
                  <a:lnTo>
                    <a:pt x="48" y="1873"/>
                  </a:lnTo>
                  <a:lnTo>
                    <a:pt x="0" y="2210"/>
                  </a:lnTo>
                  <a:lnTo>
                    <a:pt x="0" y="2498"/>
                  </a:lnTo>
                  <a:lnTo>
                    <a:pt x="48" y="2834"/>
                  </a:lnTo>
                  <a:lnTo>
                    <a:pt x="48" y="2834"/>
                  </a:lnTo>
                  <a:lnTo>
                    <a:pt x="96" y="2594"/>
                  </a:lnTo>
                  <a:lnTo>
                    <a:pt x="193" y="2306"/>
                  </a:lnTo>
                  <a:lnTo>
                    <a:pt x="337" y="1921"/>
                  </a:lnTo>
                  <a:lnTo>
                    <a:pt x="529" y="1489"/>
                  </a:lnTo>
                  <a:lnTo>
                    <a:pt x="817" y="1009"/>
                  </a:lnTo>
                  <a:lnTo>
                    <a:pt x="1153" y="481"/>
                  </a:lnTo>
                  <a:lnTo>
                    <a:pt x="1633" y="0"/>
                  </a:lnTo>
                </a:path>
              </a:pathLst>
            </a:custGeom>
            <a:no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167" name="Google Shape;5167;p76"/>
            <p:cNvSpPr/>
            <p:nvPr/>
          </p:nvSpPr>
          <p:spPr>
            <a:xfrm>
              <a:off x="400200" y="3091600"/>
              <a:ext cx="14425" cy="51650"/>
            </a:xfrm>
            <a:custGeom>
              <a:avLst/>
              <a:gdLst/>
              <a:ahLst/>
              <a:cxnLst/>
              <a:rect l="l" t="t" r="r" b="b"/>
              <a:pathLst>
                <a:path w="577" h="2066" extrusionOk="0">
                  <a:moveTo>
                    <a:pt x="577" y="0"/>
                  </a:moveTo>
                  <a:lnTo>
                    <a:pt x="385" y="193"/>
                  </a:lnTo>
                  <a:lnTo>
                    <a:pt x="289" y="433"/>
                  </a:lnTo>
                  <a:lnTo>
                    <a:pt x="144" y="721"/>
                  </a:lnTo>
                  <a:lnTo>
                    <a:pt x="48" y="1057"/>
                  </a:lnTo>
                  <a:lnTo>
                    <a:pt x="0" y="1393"/>
                  </a:lnTo>
                  <a:lnTo>
                    <a:pt x="0" y="1585"/>
                  </a:lnTo>
                  <a:lnTo>
                    <a:pt x="48" y="1729"/>
                  </a:lnTo>
                  <a:lnTo>
                    <a:pt x="144" y="1921"/>
                  </a:lnTo>
                  <a:lnTo>
                    <a:pt x="241" y="2065"/>
                  </a:lnTo>
                  <a:lnTo>
                    <a:pt x="241" y="1873"/>
                  </a:lnTo>
                  <a:lnTo>
                    <a:pt x="241" y="1393"/>
                  </a:lnTo>
                  <a:lnTo>
                    <a:pt x="337" y="721"/>
                  </a:lnTo>
                  <a:lnTo>
                    <a:pt x="433" y="337"/>
                  </a:lnTo>
                  <a:lnTo>
                    <a:pt x="577" y="0"/>
                  </a:lnTo>
                  <a:close/>
                </a:path>
              </a:pathLst>
            </a:custGeom>
            <a:solidFill>
              <a:srgbClr val="FEA68C"/>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168" name="Google Shape;5168;p76"/>
            <p:cNvSpPr/>
            <p:nvPr/>
          </p:nvSpPr>
          <p:spPr>
            <a:xfrm>
              <a:off x="400200" y="3091600"/>
              <a:ext cx="14425" cy="51650"/>
            </a:xfrm>
            <a:custGeom>
              <a:avLst/>
              <a:gdLst/>
              <a:ahLst/>
              <a:cxnLst/>
              <a:rect l="l" t="t" r="r" b="b"/>
              <a:pathLst>
                <a:path w="577" h="2066" fill="none" extrusionOk="0">
                  <a:moveTo>
                    <a:pt x="577" y="0"/>
                  </a:moveTo>
                  <a:lnTo>
                    <a:pt x="577" y="0"/>
                  </a:lnTo>
                  <a:lnTo>
                    <a:pt x="385" y="193"/>
                  </a:lnTo>
                  <a:lnTo>
                    <a:pt x="289" y="433"/>
                  </a:lnTo>
                  <a:lnTo>
                    <a:pt x="144" y="721"/>
                  </a:lnTo>
                  <a:lnTo>
                    <a:pt x="48" y="1057"/>
                  </a:lnTo>
                  <a:lnTo>
                    <a:pt x="0" y="1393"/>
                  </a:lnTo>
                  <a:lnTo>
                    <a:pt x="0" y="1585"/>
                  </a:lnTo>
                  <a:lnTo>
                    <a:pt x="48" y="1729"/>
                  </a:lnTo>
                  <a:lnTo>
                    <a:pt x="144" y="1921"/>
                  </a:lnTo>
                  <a:lnTo>
                    <a:pt x="241" y="2065"/>
                  </a:lnTo>
                  <a:lnTo>
                    <a:pt x="241" y="2065"/>
                  </a:lnTo>
                  <a:lnTo>
                    <a:pt x="241" y="1873"/>
                  </a:lnTo>
                  <a:lnTo>
                    <a:pt x="241" y="1393"/>
                  </a:lnTo>
                  <a:lnTo>
                    <a:pt x="337" y="721"/>
                  </a:lnTo>
                  <a:lnTo>
                    <a:pt x="433" y="337"/>
                  </a:lnTo>
                  <a:lnTo>
                    <a:pt x="577" y="0"/>
                  </a:lnTo>
                </a:path>
              </a:pathLst>
            </a:custGeom>
            <a:no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169" name="Google Shape;5169;p76"/>
            <p:cNvSpPr/>
            <p:nvPr/>
          </p:nvSpPr>
          <p:spPr>
            <a:xfrm>
              <a:off x="414600" y="3091600"/>
              <a:ext cx="25" cy="25"/>
            </a:xfrm>
            <a:custGeom>
              <a:avLst/>
              <a:gdLst/>
              <a:ahLst/>
              <a:cxnLst/>
              <a:rect l="l" t="t" r="r" b="b"/>
              <a:pathLst>
                <a:path w="1" h="1" fill="none" extrusionOk="0">
                  <a:moveTo>
                    <a:pt x="1" y="0"/>
                  </a:moveTo>
                  <a:lnTo>
                    <a:pt x="1" y="0"/>
                  </a:lnTo>
                  <a:lnTo>
                    <a:pt x="1" y="0"/>
                  </a:lnTo>
                  <a:lnTo>
                    <a:pt x="1" y="0"/>
                  </a:lnTo>
                </a:path>
              </a:pathLst>
            </a:custGeom>
            <a:no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170" name="Google Shape;5170;p76"/>
            <p:cNvSpPr/>
            <p:nvPr/>
          </p:nvSpPr>
          <p:spPr>
            <a:xfrm>
              <a:off x="744775" y="3257275"/>
              <a:ext cx="320600" cy="385425"/>
            </a:xfrm>
            <a:custGeom>
              <a:avLst/>
              <a:gdLst/>
              <a:ahLst/>
              <a:cxnLst/>
              <a:rect l="l" t="t" r="r" b="b"/>
              <a:pathLst>
                <a:path w="12824" h="15417" extrusionOk="0">
                  <a:moveTo>
                    <a:pt x="5235" y="1"/>
                  </a:moveTo>
                  <a:lnTo>
                    <a:pt x="4275" y="145"/>
                  </a:lnTo>
                  <a:lnTo>
                    <a:pt x="3314" y="433"/>
                  </a:lnTo>
                  <a:lnTo>
                    <a:pt x="2402" y="769"/>
                  </a:lnTo>
                  <a:lnTo>
                    <a:pt x="1633" y="1153"/>
                  </a:lnTo>
                  <a:lnTo>
                    <a:pt x="1297" y="1346"/>
                  </a:lnTo>
                  <a:lnTo>
                    <a:pt x="1009" y="1586"/>
                  </a:lnTo>
                  <a:lnTo>
                    <a:pt x="817" y="1778"/>
                  </a:lnTo>
                  <a:lnTo>
                    <a:pt x="673" y="2018"/>
                  </a:lnTo>
                  <a:lnTo>
                    <a:pt x="529" y="2402"/>
                  </a:lnTo>
                  <a:lnTo>
                    <a:pt x="385" y="3026"/>
                  </a:lnTo>
                  <a:lnTo>
                    <a:pt x="241" y="3843"/>
                  </a:lnTo>
                  <a:lnTo>
                    <a:pt x="145" y="4803"/>
                  </a:lnTo>
                  <a:lnTo>
                    <a:pt x="49" y="7013"/>
                  </a:lnTo>
                  <a:lnTo>
                    <a:pt x="1" y="9414"/>
                  </a:lnTo>
                  <a:lnTo>
                    <a:pt x="49" y="10614"/>
                  </a:lnTo>
                  <a:lnTo>
                    <a:pt x="97" y="11767"/>
                  </a:lnTo>
                  <a:lnTo>
                    <a:pt x="145" y="12776"/>
                  </a:lnTo>
                  <a:lnTo>
                    <a:pt x="289" y="13688"/>
                  </a:lnTo>
                  <a:lnTo>
                    <a:pt x="433" y="14456"/>
                  </a:lnTo>
                  <a:lnTo>
                    <a:pt x="625" y="15033"/>
                  </a:lnTo>
                  <a:lnTo>
                    <a:pt x="721" y="15225"/>
                  </a:lnTo>
                  <a:lnTo>
                    <a:pt x="865" y="15369"/>
                  </a:lnTo>
                  <a:lnTo>
                    <a:pt x="1009" y="15417"/>
                  </a:lnTo>
                  <a:lnTo>
                    <a:pt x="1153" y="15417"/>
                  </a:lnTo>
                  <a:lnTo>
                    <a:pt x="12823" y="11239"/>
                  </a:lnTo>
                  <a:lnTo>
                    <a:pt x="12823" y="10855"/>
                  </a:lnTo>
                  <a:lnTo>
                    <a:pt x="12727" y="10278"/>
                  </a:lnTo>
                  <a:lnTo>
                    <a:pt x="12583" y="9606"/>
                  </a:lnTo>
                  <a:lnTo>
                    <a:pt x="12343" y="8886"/>
                  </a:lnTo>
                  <a:lnTo>
                    <a:pt x="12103" y="8021"/>
                  </a:lnTo>
                  <a:lnTo>
                    <a:pt x="11767" y="7157"/>
                  </a:lnTo>
                  <a:lnTo>
                    <a:pt x="11431" y="6244"/>
                  </a:lnTo>
                  <a:lnTo>
                    <a:pt x="10998" y="5332"/>
                  </a:lnTo>
                  <a:lnTo>
                    <a:pt x="10566" y="4419"/>
                  </a:lnTo>
                  <a:lnTo>
                    <a:pt x="10086" y="3507"/>
                  </a:lnTo>
                  <a:lnTo>
                    <a:pt x="9606" y="2690"/>
                  </a:lnTo>
                  <a:lnTo>
                    <a:pt x="9077" y="1970"/>
                  </a:lnTo>
                  <a:lnTo>
                    <a:pt x="8549" y="1298"/>
                  </a:lnTo>
                  <a:lnTo>
                    <a:pt x="8021" y="769"/>
                  </a:lnTo>
                  <a:lnTo>
                    <a:pt x="7781" y="529"/>
                  </a:lnTo>
                  <a:lnTo>
                    <a:pt x="7493" y="337"/>
                  </a:lnTo>
                  <a:lnTo>
                    <a:pt x="7204" y="193"/>
                  </a:lnTo>
                  <a:lnTo>
                    <a:pt x="6964" y="97"/>
                  </a:lnTo>
                  <a:lnTo>
                    <a:pt x="6580" y="49"/>
                  </a:lnTo>
                  <a:lnTo>
                    <a:pt x="6148" y="1"/>
                  </a:lnTo>
                  <a:close/>
                </a:path>
              </a:pathLst>
            </a:custGeom>
            <a:solidFill>
              <a:srgbClr val="82B7F8"/>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171" name="Google Shape;5171;p76"/>
            <p:cNvSpPr/>
            <p:nvPr/>
          </p:nvSpPr>
          <p:spPr>
            <a:xfrm>
              <a:off x="744775" y="3257275"/>
              <a:ext cx="320600" cy="385425"/>
            </a:xfrm>
            <a:custGeom>
              <a:avLst/>
              <a:gdLst/>
              <a:ahLst/>
              <a:cxnLst/>
              <a:rect l="l" t="t" r="r" b="b"/>
              <a:pathLst>
                <a:path w="12824" h="15417" fill="none" extrusionOk="0">
                  <a:moveTo>
                    <a:pt x="1153" y="15417"/>
                  </a:moveTo>
                  <a:lnTo>
                    <a:pt x="1153" y="15417"/>
                  </a:lnTo>
                  <a:lnTo>
                    <a:pt x="1009" y="15417"/>
                  </a:lnTo>
                  <a:lnTo>
                    <a:pt x="865" y="15369"/>
                  </a:lnTo>
                  <a:lnTo>
                    <a:pt x="721" y="15225"/>
                  </a:lnTo>
                  <a:lnTo>
                    <a:pt x="625" y="15033"/>
                  </a:lnTo>
                  <a:lnTo>
                    <a:pt x="433" y="14456"/>
                  </a:lnTo>
                  <a:lnTo>
                    <a:pt x="289" y="13688"/>
                  </a:lnTo>
                  <a:lnTo>
                    <a:pt x="145" y="12776"/>
                  </a:lnTo>
                  <a:lnTo>
                    <a:pt x="97" y="11767"/>
                  </a:lnTo>
                  <a:lnTo>
                    <a:pt x="49" y="10614"/>
                  </a:lnTo>
                  <a:lnTo>
                    <a:pt x="1" y="9414"/>
                  </a:lnTo>
                  <a:lnTo>
                    <a:pt x="49" y="7013"/>
                  </a:lnTo>
                  <a:lnTo>
                    <a:pt x="145" y="4803"/>
                  </a:lnTo>
                  <a:lnTo>
                    <a:pt x="241" y="3843"/>
                  </a:lnTo>
                  <a:lnTo>
                    <a:pt x="385" y="3026"/>
                  </a:lnTo>
                  <a:lnTo>
                    <a:pt x="529" y="2402"/>
                  </a:lnTo>
                  <a:lnTo>
                    <a:pt x="673" y="2018"/>
                  </a:lnTo>
                  <a:lnTo>
                    <a:pt x="673" y="2018"/>
                  </a:lnTo>
                  <a:lnTo>
                    <a:pt x="817" y="1778"/>
                  </a:lnTo>
                  <a:lnTo>
                    <a:pt x="1009" y="1586"/>
                  </a:lnTo>
                  <a:lnTo>
                    <a:pt x="1297" y="1346"/>
                  </a:lnTo>
                  <a:lnTo>
                    <a:pt x="1633" y="1153"/>
                  </a:lnTo>
                  <a:lnTo>
                    <a:pt x="2402" y="769"/>
                  </a:lnTo>
                  <a:lnTo>
                    <a:pt x="3314" y="433"/>
                  </a:lnTo>
                  <a:lnTo>
                    <a:pt x="4275" y="145"/>
                  </a:lnTo>
                  <a:lnTo>
                    <a:pt x="5235" y="1"/>
                  </a:lnTo>
                  <a:lnTo>
                    <a:pt x="5716" y="1"/>
                  </a:lnTo>
                  <a:lnTo>
                    <a:pt x="6148" y="1"/>
                  </a:lnTo>
                  <a:lnTo>
                    <a:pt x="6580" y="49"/>
                  </a:lnTo>
                  <a:lnTo>
                    <a:pt x="6964" y="97"/>
                  </a:lnTo>
                  <a:lnTo>
                    <a:pt x="6964" y="97"/>
                  </a:lnTo>
                  <a:lnTo>
                    <a:pt x="7204" y="193"/>
                  </a:lnTo>
                  <a:lnTo>
                    <a:pt x="7493" y="337"/>
                  </a:lnTo>
                  <a:lnTo>
                    <a:pt x="7781" y="529"/>
                  </a:lnTo>
                  <a:lnTo>
                    <a:pt x="8021" y="769"/>
                  </a:lnTo>
                  <a:lnTo>
                    <a:pt x="8549" y="1298"/>
                  </a:lnTo>
                  <a:lnTo>
                    <a:pt x="9077" y="1970"/>
                  </a:lnTo>
                  <a:lnTo>
                    <a:pt x="9606" y="2690"/>
                  </a:lnTo>
                  <a:lnTo>
                    <a:pt x="10086" y="3507"/>
                  </a:lnTo>
                  <a:lnTo>
                    <a:pt x="10566" y="4419"/>
                  </a:lnTo>
                  <a:lnTo>
                    <a:pt x="10998" y="5332"/>
                  </a:lnTo>
                  <a:lnTo>
                    <a:pt x="11431" y="6244"/>
                  </a:lnTo>
                  <a:lnTo>
                    <a:pt x="11767" y="7157"/>
                  </a:lnTo>
                  <a:lnTo>
                    <a:pt x="12103" y="8021"/>
                  </a:lnTo>
                  <a:lnTo>
                    <a:pt x="12343" y="8886"/>
                  </a:lnTo>
                  <a:lnTo>
                    <a:pt x="12583" y="9606"/>
                  </a:lnTo>
                  <a:lnTo>
                    <a:pt x="12727" y="10278"/>
                  </a:lnTo>
                  <a:lnTo>
                    <a:pt x="12823" y="10855"/>
                  </a:lnTo>
                  <a:lnTo>
                    <a:pt x="12823" y="11239"/>
                  </a:lnTo>
                  <a:lnTo>
                    <a:pt x="1153" y="15417"/>
                  </a:lnTo>
                </a:path>
              </a:pathLst>
            </a:custGeom>
            <a:no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172" name="Google Shape;5172;p76"/>
            <p:cNvSpPr/>
            <p:nvPr/>
          </p:nvSpPr>
          <p:spPr>
            <a:xfrm>
              <a:off x="749575" y="3226075"/>
              <a:ext cx="199325" cy="133300"/>
            </a:xfrm>
            <a:custGeom>
              <a:avLst/>
              <a:gdLst/>
              <a:ahLst/>
              <a:cxnLst/>
              <a:rect l="l" t="t" r="r" b="b"/>
              <a:pathLst>
                <a:path w="7973" h="5332" extrusionOk="0">
                  <a:moveTo>
                    <a:pt x="5668" y="0"/>
                  </a:moveTo>
                  <a:lnTo>
                    <a:pt x="913" y="1729"/>
                  </a:lnTo>
                  <a:lnTo>
                    <a:pt x="721" y="2017"/>
                  </a:lnTo>
                  <a:lnTo>
                    <a:pt x="385" y="2738"/>
                  </a:lnTo>
                  <a:lnTo>
                    <a:pt x="193" y="3170"/>
                  </a:lnTo>
                  <a:lnTo>
                    <a:pt x="97" y="3650"/>
                  </a:lnTo>
                  <a:lnTo>
                    <a:pt x="1" y="4130"/>
                  </a:lnTo>
                  <a:lnTo>
                    <a:pt x="49" y="4323"/>
                  </a:lnTo>
                  <a:lnTo>
                    <a:pt x="97" y="4563"/>
                  </a:lnTo>
                  <a:lnTo>
                    <a:pt x="673" y="4707"/>
                  </a:lnTo>
                  <a:lnTo>
                    <a:pt x="1970" y="5043"/>
                  </a:lnTo>
                  <a:lnTo>
                    <a:pt x="2690" y="5235"/>
                  </a:lnTo>
                  <a:lnTo>
                    <a:pt x="3314" y="5331"/>
                  </a:lnTo>
                  <a:lnTo>
                    <a:pt x="3795" y="5331"/>
                  </a:lnTo>
                  <a:lnTo>
                    <a:pt x="3939" y="5283"/>
                  </a:lnTo>
                  <a:lnTo>
                    <a:pt x="3987" y="5235"/>
                  </a:lnTo>
                  <a:lnTo>
                    <a:pt x="4083" y="4947"/>
                  </a:lnTo>
                  <a:lnTo>
                    <a:pt x="4083" y="4563"/>
                  </a:lnTo>
                  <a:lnTo>
                    <a:pt x="4083" y="3650"/>
                  </a:lnTo>
                  <a:lnTo>
                    <a:pt x="3939" y="2498"/>
                  </a:lnTo>
                  <a:lnTo>
                    <a:pt x="4179" y="2834"/>
                  </a:lnTo>
                  <a:lnTo>
                    <a:pt x="4707" y="3554"/>
                  </a:lnTo>
                  <a:lnTo>
                    <a:pt x="4995" y="3938"/>
                  </a:lnTo>
                  <a:lnTo>
                    <a:pt x="5332" y="4226"/>
                  </a:lnTo>
                  <a:lnTo>
                    <a:pt x="5620" y="4419"/>
                  </a:lnTo>
                  <a:lnTo>
                    <a:pt x="5716" y="4467"/>
                  </a:lnTo>
                  <a:lnTo>
                    <a:pt x="5812" y="4467"/>
                  </a:lnTo>
                  <a:lnTo>
                    <a:pt x="6052" y="4323"/>
                  </a:lnTo>
                  <a:lnTo>
                    <a:pt x="6388" y="4082"/>
                  </a:lnTo>
                  <a:lnTo>
                    <a:pt x="6772" y="3794"/>
                  </a:lnTo>
                  <a:lnTo>
                    <a:pt x="7156" y="3458"/>
                  </a:lnTo>
                  <a:lnTo>
                    <a:pt x="7541" y="3074"/>
                  </a:lnTo>
                  <a:lnTo>
                    <a:pt x="7781" y="2690"/>
                  </a:lnTo>
                  <a:lnTo>
                    <a:pt x="7877" y="2546"/>
                  </a:lnTo>
                  <a:lnTo>
                    <a:pt x="7925" y="2401"/>
                  </a:lnTo>
                  <a:lnTo>
                    <a:pt x="7973" y="2257"/>
                  </a:lnTo>
                  <a:lnTo>
                    <a:pt x="7925" y="2113"/>
                  </a:lnTo>
                  <a:lnTo>
                    <a:pt x="7733" y="1873"/>
                  </a:lnTo>
                  <a:lnTo>
                    <a:pt x="7445" y="1537"/>
                  </a:lnTo>
                  <a:lnTo>
                    <a:pt x="6676" y="817"/>
                  </a:lnTo>
                  <a:lnTo>
                    <a:pt x="5668" y="0"/>
                  </a:lnTo>
                  <a:close/>
                </a:path>
              </a:pathLst>
            </a:custGeom>
            <a:solidFill>
              <a:srgbClr val="FDFDFD"/>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173" name="Google Shape;5173;p76"/>
            <p:cNvSpPr/>
            <p:nvPr/>
          </p:nvSpPr>
          <p:spPr>
            <a:xfrm>
              <a:off x="749575" y="3226075"/>
              <a:ext cx="199325" cy="133300"/>
            </a:xfrm>
            <a:custGeom>
              <a:avLst/>
              <a:gdLst/>
              <a:ahLst/>
              <a:cxnLst/>
              <a:rect l="l" t="t" r="r" b="b"/>
              <a:pathLst>
                <a:path w="7973" h="5332" fill="none" extrusionOk="0">
                  <a:moveTo>
                    <a:pt x="913" y="1729"/>
                  </a:moveTo>
                  <a:lnTo>
                    <a:pt x="913" y="1729"/>
                  </a:lnTo>
                  <a:lnTo>
                    <a:pt x="721" y="2017"/>
                  </a:lnTo>
                  <a:lnTo>
                    <a:pt x="385" y="2738"/>
                  </a:lnTo>
                  <a:lnTo>
                    <a:pt x="193" y="3170"/>
                  </a:lnTo>
                  <a:lnTo>
                    <a:pt x="97" y="3650"/>
                  </a:lnTo>
                  <a:lnTo>
                    <a:pt x="1" y="4130"/>
                  </a:lnTo>
                  <a:lnTo>
                    <a:pt x="49" y="4323"/>
                  </a:lnTo>
                  <a:lnTo>
                    <a:pt x="97" y="4563"/>
                  </a:lnTo>
                  <a:lnTo>
                    <a:pt x="97" y="4563"/>
                  </a:lnTo>
                  <a:lnTo>
                    <a:pt x="673" y="4707"/>
                  </a:lnTo>
                  <a:lnTo>
                    <a:pt x="1970" y="5043"/>
                  </a:lnTo>
                  <a:lnTo>
                    <a:pt x="2690" y="5235"/>
                  </a:lnTo>
                  <a:lnTo>
                    <a:pt x="3314" y="5331"/>
                  </a:lnTo>
                  <a:lnTo>
                    <a:pt x="3795" y="5331"/>
                  </a:lnTo>
                  <a:lnTo>
                    <a:pt x="3939" y="5283"/>
                  </a:lnTo>
                  <a:lnTo>
                    <a:pt x="3987" y="5235"/>
                  </a:lnTo>
                  <a:lnTo>
                    <a:pt x="3987" y="5235"/>
                  </a:lnTo>
                  <a:lnTo>
                    <a:pt x="4083" y="4947"/>
                  </a:lnTo>
                  <a:lnTo>
                    <a:pt x="4083" y="4563"/>
                  </a:lnTo>
                  <a:lnTo>
                    <a:pt x="4083" y="3650"/>
                  </a:lnTo>
                  <a:lnTo>
                    <a:pt x="3939" y="2498"/>
                  </a:lnTo>
                  <a:lnTo>
                    <a:pt x="3939" y="2498"/>
                  </a:lnTo>
                  <a:lnTo>
                    <a:pt x="4179" y="2834"/>
                  </a:lnTo>
                  <a:lnTo>
                    <a:pt x="4707" y="3554"/>
                  </a:lnTo>
                  <a:lnTo>
                    <a:pt x="4995" y="3938"/>
                  </a:lnTo>
                  <a:lnTo>
                    <a:pt x="5332" y="4226"/>
                  </a:lnTo>
                  <a:lnTo>
                    <a:pt x="5620" y="4419"/>
                  </a:lnTo>
                  <a:lnTo>
                    <a:pt x="5716" y="4467"/>
                  </a:lnTo>
                  <a:lnTo>
                    <a:pt x="5812" y="4467"/>
                  </a:lnTo>
                  <a:lnTo>
                    <a:pt x="5812" y="4467"/>
                  </a:lnTo>
                  <a:lnTo>
                    <a:pt x="6052" y="4323"/>
                  </a:lnTo>
                  <a:lnTo>
                    <a:pt x="6388" y="4082"/>
                  </a:lnTo>
                  <a:lnTo>
                    <a:pt x="6772" y="3794"/>
                  </a:lnTo>
                  <a:lnTo>
                    <a:pt x="7156" y="3458"/>
                  </a:lnTo>
                  <a:lnTo>
                    <a:pt x="7541" y="3074"/>
                  </a:lnTo>
                  <a:lnTo>
                    <a:pt x="7781" y="2690"/>
                  </a:lnTo>
                  <a:lnTo>
                    <a:pt x="7877" y="2546"/>
                  </a:lnTo>
                  <a:lnTo>
                    <a:pt x="7925" y="2401"/>
                  </a:lnTo>
                  <a:lnTo>
                    <a:pt x="7973" y="2257"/>
                  </a:lnTo>
                  <a:lnTo>
                    <a:pt x="7925" y="2113"/>
                  </a:lnTo>
                  <a:lnTo>
                    <a:pt x="7925" y="2113"/>
                  </a:lnTo>
                  <a:lnTo>
                    <a:pt x="7733" y="1873"/>
                  </a:lnTo>
                  <a:lnTo>
                    <a:pt x="7445" y="1537"/>
                  </a:lnTo>
                  <a:lnTo>
                    <a:pt x="6676" y="817"/>
                  </a:lnTo>
                  <a:lnTo>
                    <a:pt x="5668" y="0"/>
                  </a:lnTo>
                  <a:lnTo>
                    <a:pt x="913" y="1729"/>
                  </a:lnTo>
                </a:path>
              </a:pathLst>
            </a:custGeom>
            <a:no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174" name="Google Shape;5174;p76"/>
            <p:cNvSpPr/>
            <p:nvPr/>
          </p:nvSpPr>
          <p:spPr>
            <a:xfrm>
              <a:off x="816825" y="3245275"/>
              <a:ext cx="45650" cy="51650"/>
            </a:xfrm>
            <a:custGeom>
              <a:avLst/>
              <a:gdLst/>
              <a:ahLst/>
              <a:cxnLst/>
              <a:rect l="l" t="t" r="r" b="b"/>
              <a:pathLst>
                <a:path w="1826" h="2066" extrusionOk="0">
                  <a:moveTo>
                    <a:pt x="1393" y="1"/>
                  </a:moveTo>
                  <a:lnTo>
                    <a:pt x="0" y="385"/>
                  </a:lnTo>
                  <a:lnTo>
                    <a:pt x="288" y="2066"/>
                  </a:lnTo>
                  <a:lnTo>
                    <a:pt x="1825" y="1537"/>
                  </a:lnTo>
                  <a:lnTo>
                    <a:pt x="1393" y="1"/>
                  </a:lnTo>
                  <a:close/>
                </a:path>
              </a:pathLst>
            </a:custGeom>
            <a:solidFill>
              <a:srgbClr val="FDC59D"/>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175" name="Google Shape;5175;p76"/>
            <p:cNvSpPr/>
            <p:nvPr/>
          </p:nvSpPr>
          <p:spPr>
            <a:xfrm>
              <a:off x="816825" y="3245275"/>
              <a:ext cx="45650" cy="51650"/>
            </a:xfrm>
            <a:custGeom>
              <a:avLst/>
              <a:gdLst/>
              <a:ahLst/>
              <a:cxnLst/>
              <a:rect l="l" t="t" r="r" b="b"/>
              <a:pathLst>
                <a:path w="1826" h="2066" fill="none" extrusionOk="0">
                  <a:moveTo>
                    <a:pt x="1393" y="1"/>
                  </a:moveTo>
                  <a:lnTo>
                    <a:pt x="1825" y="1537"/>
                  </a:lnTo>
                  <a:lnTo>
                    <a:pt x="288" y="2066"/>
                  </a:lnTo>
                  <a:lnTo>
                    <a:pt x="0" y="385"/>
                  </a:lnTo>
                  <a:lnTo>
                    <a:pt x="1393" y="1"/>
                  </a:lnTo>
                </a:path>
              </a:pathLst>
            </a:custGeom>
            <a:no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176" name="Google Shape;5176;p76"/>
            <p:cNvSpPr/>
            <p:nvPr/>
          </p:nvSpPr>
          <p:spPr>
            <a:xfrm>
              <a:off x="821625" y="3274100"/>
              <a:ext cx="40850" cy="22825"/>
            </a:xfrm>
            <a:custGeom>
              <a:avLst/>
              <a:gdLst/>
              <a:ahLst/>
              <a:cxnLst/>
              <a:rect l="l" t="t" r="r" b="b"/>
              <a:pathLst>
                <a:path w="1634" h="913" extrusionOk="0">
                  <a:moveTo>
                    <a:pt x="1537" y="0"/>
                  </a:moveTo>
                  <a:lnTo>
                    <a:pt x="240" y="192"/>
                  </a:lnTo>
                  <a:lnTo>
                    <a:pt x="0" y="240"/>
                  </a:lnTo>
                  <a:lnTo>
                    <a:pt x="96" y="913"/>
                  </a:lnTo>
                  <a:lnTo>
                    <a:pt x="1633" y="384"/>
                  </a:lnTo>
                  <a:lnTo>
                    <a:pt x="1537" y="0"/>
                  </a:lnTo>
                  <a:close/>
                </a:path>
              </a:pathLst>
            </a:custGeom>
            <a:solidFill>
              <a:srgbClr val="FEA68C"/>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177" name="Google Shape;5177;p76"/>
            <p:cNvSpPr/>
            <p:nvPr/>
          </p:nvSpPr>
          <p:spPr>
            <a:xfrm>
              <a:off x="821625" y="3274100"/>
              <a:ext cx="40850" cy="22825"/>
            </a:xfrm>
            <a:custGeom>
              <a:avLst/>
              <a:gdLst/>
              <a:ahLst/>
              <a:cxnLst/>
              <a:rect l="l" t="t" r="r" b="b"/>
              <a:pathLst>
                <a:path w="1634" h="913" fill="none" extrusionOk="0">
                  <a:moveTo>
                    <a:pt x="1537" y="0"/>
                  </a:moveTo>
                  <a:lnTo>
                    <a:pt x="240" y="192"/>
                  </a:lnTo>
                  <a:lnTo>
                    <a:pt x="240" y="192"/>
                  </a:lnTo>
                  <a:lnTo>
                    <a:pt x="0" y="240"/>
                  </a:lnTo>
                  <a:lnTo>
                    <a:pt x="96" y="913"/>
                  </a:lnTo>
                  <a:lnTo>
                    <a:pt x="1633" y="384"/>
                  </a:lnTo>
                  <a:lnTo>
                    <a:pt x="1537" y="0"/>
                  </a:lnTo>
                </a:path>
              </a:pathLst>
            </a:custGeom>
            <a:no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178" name="Google Shape;5178;p76"/>
            <p:cNvSpPr/>
            <p:nvPr/>
          </p:nvSpPr>
          <p:spPr>
            <a:xfrm>
              <a:off x="995700" y="2961925"/>
              <a:ext cx="144100" cy="156100"/>
            </a:xfrm>
            <a:custGeom>
              <a:avLst/>
              <a:gdLst/>
              <a:ahLst/>
              <a:cxnLst/>
              <a:rect l="l" t="t" r="r" b="b"/>
              <a:pathLst>
                <a:path w="5764" h="6244" extrusionOk="0">
                  <a:moveTo>
                    <a:pt x="2306" y="1"/>
                  </a:moveTo>
                  <a:lnTo>
                    <a:pt x="2066" y="97"/>
                  </a:lnTo>
                  <a:lnTo>
                    <a:pt x="1778" y="193"/>
                  </a:lnTo>
                  <a:lnTo>
                    <a:pt x="1490" y="289"/>
                  </a:lnTo>
                  <a:lnTo>
                    <a:pt x="1250" y="433"/>
                  </a:lnTo>
                  <a:lnTo>
                    <a:pt x="1057" y="625"/>
                  </a:lnTo>
                  <a:lnTo>
                    <a:pt x="817" y="817"/>
                  </a:lnTo>
                  <a:lnTo>
                    <a:pt x="481" y="1297"/>
                  </a:lnTo>
                  <a:lnTo>
                    <a:pt x="241" y="1778"/>
                  </a:lnTo>
                  <a:lnTo>
                    <a:pt x="49" y="2354"/>
                  </a:lnTo>
                  <a:lnTo>
                    <a:pt x="1" y="2978"/>
                  </a:lnTo>
                  <a:lnTo>
                    <a:pt x="1" y="3266"/>
                  </a:lnTo>
                  <a:lnTo>
                    <a:pt x="49" y="3603"/>
                  </a:lnTo>
                  <a:lnTo>
                    <a:pt x="97" y="3939"/>
                  </a:lnTo>
                  <a:lnTo>
                    <a:pt x="193" y="4227"/>
                  </a:lnTo>
                  <a:lnTo>
                    <a:pt x="481" y="4755"/>
                  </a:lnTo>
                  <a:lnTo>
                    <a:pt x="817" y="5235"/>
                  </a:lnTo>
                  <a:lnTo>
                    <a:pt x="1250" y="5620"/>
                  </a:lnTo>
                  <a:lnTo>
                    <a:pt x="1730" y="5956"/>
                  </a:lnTo>
                  <a:lnTo>
                    <a:pt x="2018" y="6052"/>
                  </a:lnTo>
                  <a:lnTo>
                    <a:pt x="2258" y="6148"/>
                  </a:lnTo>
                  <a:lnTo>
                    <a:pt x="2546" y="6196"/>
                  </a:lnTo>
                  <a:lnTo>
                    <a:pt x="2834" y="6244"/>
                  </a:lnTo>
                  <a:lnTo>
                    <a:pt x="3123" y="6244"/>
                  </a:lnTo>
                  <a:lnTo>
                    <a:pt x="3411" y="6196"/>
                  </a:lnTo>
                  <a:lnTo>
                    <a:pt x="3699" y="6148"/>
                  </a:lnTo>
                  <a:lnTo>
                    <a:pt x="3987" y="6052"/>
                  </a:lnTo>
                  <a:lnTo>
                    <a:pt x="4227" y="5908"/>
                  </a:lnTo>
                  <a:lnTo>
                    <a:pt x="4467" y="5764"/>
                  </a:lnTo>
                  <a:lnTo>
                    <a:pt x="4707" y="5572"/>
                  </a:lnTo>
                  <a:lnTo>
                    <a:pt x="4899" y="5380"/>
                  </a:lnTo>
                  <a:lnTo>
                    <a:pt x="5284" y="4947"/>
                  </a:lnTo>
                  <a:lnTo>
                    <a:pt x="5524" y="4419"/>
                  </a:lnTo>
                  <a:lnTo>
                    <a:pt x="5716" y="3843"/>
                  </a:lnTo>
                  <a:lnTo>
                    <a:pt x="5764" y="3218"/>
                  </a:lnTo>
                  <a:lnTo>
                    <a:pt x="5764" y="2930"/>
                  </a:lnTo>
                  <a:lnTo>
                    <a:pt x="5716" y="2594"/>
                  </a:lnTo>
                  <a:lnTo>
                    <a:pt x="5620" y="2306"/>
                  </a:lnTo>
                  <a:lnTo>
                    <a:pt x="5524" y="1970"/>
                  </a:lnTo>
                  <a:lnTo>
                    <a:pt x="5284" y="1441"/>
                  </a:lnTo>
                  <a:lnTo>
                    <a:pt x="4899" y="961"/>
                  </a:lnTo>
                  <a:lnTo>
                    <a:pt x="4467" y="577"/>
                  </a:lnTo>
                  <a:lnTo>
                    <a:pt x="3987" y="241"/>
                  </a:lnTo>
                  <a:lnTo>
                    <a:pt x="3747" y="145"/>
                  </a:lnTo>
                  <a:lnTo>
                    <a:pt x="3459" y="49"/>
                  </a:lnTo>
                  <a:lnTo>
                    <a:pt x="3219" y="1"/>
                  </a:lnTo>
                  <a:close/>
                </a:path>
              </a:pathLst>
            </a:custGeom>
            <a:solidFill>
              <a:srgbClr val="FDC59D"/>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179" name="Google Shape;5179;p76"/>
            <p:cNvSpPr/>
            <p:nvPr/>
          </p:nvSpPr>
          <p:spPr>
            <a:xfrm>
              <a:off x="995700" y="2961925"/>
              <a:ext cx="144100" cy="156100"/>
            </a:xfrm>
            <a:custGeom>
              <a:avLst/>
              <a:gdLst/>
              <a:ahLst/>
              <a:cxnLst/>
              <a:rect l="l" t="t" r="r" b="b"/>
              <a:pathLst>
                <a:path w="5764" h="6244" fill="none" extrusionOk="0">
                  <a:moveTo>
                    <a:pt x="5716" y="2594"/>
                  </a:moveTo>
                  <a:lnTo>
                    <a:pt x="5716" y="2594"/>
                  </a:lnTo>
                  <a:lnTo>
                    <a:pt x="5764" y="2930"/>
                  </a:lnTo>
                  <a:lnTo>
                    <a:pt x="5764" y="3218"/>
                  </a:lnTo>
                  <a:lnTo>
                    <a:pt x="5716" y="3843"/>
                  </a:lnTo>
                  <a:lnTo>
                    <a:pt x="5524" y="4419"/>
                  </a:lnTo>
                  <a:lnTo>
                    <a:pt x="5284" y="4947"/>
                  </a:lnTo>
                  <a:lnTo>
                    <a:pt x="4899" y="5380"/>
                  </a:lnTo>
                  <a:lnTo>
                    <a:pt x="4707" y="5572"/>
                  </a:lnTo>
                  <a:lnTo>
                    <a:pt x="4467" y="5764"/>
                  </a:lnTo>
                  <a:lnTo>
                    <a:pt x="4227" y="5908"/>
                  </a:lnTo>
                  <a:lnTo>
                    <a:pt x="3987" y="6052"/>
                  </a:lnTo>
                  <a:lnTo>
                    <a:pt x="3699" y="6148"/>
                  </a:lnTo>
                  <a:lnTo>
                    <a:pt x="3411" y="6196"/>
                  </a:lnTo>
                  <a:lnTo>
                    <a:pt x="3411" y="6196"/>
                  </a:lnTo>
                  <a:lnTo>
                    <a:pt x="3123" y="6244"/>
                  </a:lnTo>
                  <a:lnTo>
                    <a:pt x="2834" y="6244"/>
                  </a:lnTo>
                  <a:lnTo>
                    <a:pt x="2546" y="6196"/>
                  </a:lnTo>
                  <a:lnTo>
                    <a:pt x="2258" y="6148"/>
                  </a:lnTo>
                  <a:lnTo>
                    <a:pt x="2018" y="6052"/>
                  </a:lnTo>
                  <a:lnTo>
                    <a:pt x="1730" y="5956"/>
                  </a:lnTo>
                  <a:lnTo>
                    <a:pt x="1250" y="5620"/>
                  </a:lnTo>
                  <a:lnTo>
                    <a:pt x="817" y="5235"/>
                  </a:lnTo>
                  <a:lnTo>
                    <a:pt x="481" y="4755"/>
                  </a:lnTo>
                  <a:lnTo>
                    <a:pt x="193" y="4227"/>
                  </a:lnTo>
                  <a:lnTo>
                    <a:pt x="97" y="3939"/>
                  </a:lnTo>
                  <a:lnTo>
                    <a:pt x="49" y="3603"/>
                  </a:lnTo>
                  <a:lnTo>
                    <a:pt x="49" y="3603"/>
                  </a:lnTo>
                  <a:lnTo>
                    <a:pt x="1" y="3266"/>
                  </a:lnTo>
                  <a:lnTo>
                    <a:pt x="1" y="2978"/>
                  </a:lnTo>
                  <a:lnTo>
                    <a:pt x="49" y="2354"/>
                  </a:lnTo>
                  <a:lnTo>
                    <a:pt x="241" y="1778"/>
                  </a:lnTo>
                  <a:lnTo>
                    <a:pt x="481" y="1297"/>
                  </a:lnTo>
                  <a:lnTo>
                    <a:pt x="817" y="817"/>
                  </a:lnTo>
                  <a:lnTo>
                    <a:pt x="1057" y="625"/>
                  </a:lnTo>
                  <a:lnTo>
                    <a:pt x="1250" y="433"/>
                  </a:lnTo>
                  <a:lnTo>
                    <a:pt x="1490" y="289"/>
                  </a:lnTo>
                  <a:lnTo>
                    <a:pt x="1778" y="193"/>
                  </a:lnTo>
                  <a:lnTo>
                    <a:pt x="2066" y="97"/>
                  </a:lnTo>
                  <a:lnTo>
                    <a:pt x="2306" y="1"/>
                  </a:lnTo>
                  <a:lnTo>
                    <a:pt x="2306" y="1"/>
                  </a:lnTo>
                  <a:lnTo>
                    <a:pt x="2642" y="1"/>
                  </a:lnTo>
                  <a:lnTo>
                    <a:pt x="2930" y="1"/>
                  </a:lnTo>
                  <a:lnTo>
                    <a:pt x="3219" y="1"/>
                  </a:lnTo>
                  <a:lnTo>
                    <a:pt x="3459" y="49"/>
                  </a:lnTo>
                  <a:lnTo>
                    <a:pt x="3747" y="145"/>
                  </a:lnTo>
                  <a:lnTo>
                    <a:pt x="3987" y="241"/>
                  </a:lnTo>
                  <a:lnTo>
                    <a:pt x="4467" y="577"/>
                  </a:lnTo>
                  <a:lnTo>
                    <a:pt x="4899" y="961"/>
                  </a:lnTo>
                  <a:lnTo>
                    <a:pt x="5284" y="1441"/>
                  </a:lnTo>
                  <a:lnTo>
                    <a:pt x="5524" y="1970"/>
                  </a:lnTo>
                  <a:lnTo>
                    <a:pt x="5620" y="2306"/>
                  </a:lnTo>
                  <a:lnTo>
                    <a:pt x="5716" y="2594"/>
                  </a:lnTo>
                </a:path>
              </a:pathLst>
            </a:custGeom>
            <a:no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180" name="Google Shape;5180;p76"/>
            <p:cNvSpPr/>
            <p:nvPr/>
          </p:nvSpPr>
          <p:spPr>
            <a:xfrm>
              <a:off x="1066550" y="2999150"/>
              <a:ext cx="55250" cy="85275"/>
            </a:xfrm>
            <a:custGeom>
              <a:avLst/>
              <a:gdLst/>
              <a:ahLst/>
              <a:cxnLst/>
              <a:rect l="l" t="t" r="r" b="b"/>
              <a:pathLst>
                <a:path w="2210" h="3411" extrusionOk="0">
                  <a:moveTo>
                    <a:pt x="1345" y="0"/>
                  </a:moveTo>
                  <a:lnTo>
                    <a:pt x="1105" y="673"/>
                  </a:lnTo>
                  <a:lnTo>
                    <a:pt x="817" y="1393"/>
                  </a:lnTo>
                  <a:lnTo>
                    <a:pt x="433" y="2114"/>
                  </a:lnTo>
                  <a:lnTo>
                    <a:pt x="0" y="2834"/>
                  </a:lnTo>
                  <a:lnTo>
                    <a:pt x="0" y="3314"/>
                  </a:lnTo>
                  <a:lnTo>
                    <a:pt x="289" y="3362"/>
                  </a:lnTo>
                  <a:lnTo>
                    <a:pt x="529" y="3410"/>
                  </a:lnTo>
                  <a:lnTo>
                    <a:pt x="817" y="3362"/>
                  </a:lnTo>
                  <a:lnTo>
                    <a:pt x="1153" y="3266"/>
                  </a:lnTo>
                  <a:lnTo>
                    <a:pt x="1441" y="3122"/>
                  </a:lnTo>
                  <a:lnTo>
                    <a:pt x="1681" y="2882"/>
                  </a:lnTo>
                  <a:lnTo>
                    <a:pt x="1921" y="2642"/>
                  </a:lnTo>
                  <a:lnTo>
                    <a:pt x="2065" y="2306"/>
                  </a:lnTo>
                  <a:lnTo>
                    <a:pt x="2162" y="1970"/>
                  </a:lnTo>
                  <a:lnTo>
                    <a:pt x="2210" y="1633"/>
                  </a:lnTo>
                  <a:lnTo>
                    <a:pt x="2162" y="1249"/>
                  </a:lnTo>
                  <a:lnTo>
                    <a:pt x="2065" y="865"/>
                  </a:lnTo>
                  <a:lnTo>
                    <a:pt x="1873" y="529"/>
                  </a:lnTo>
                  <a:lnTo>
                    <a:pt x="1633" y="241"/>
                  </a:lnTo>
                  <a:lnTo>
                    <a:pt x="1345" y="0"/>
                  </a:lnTo>
                  <a:close/>
                </a:path>
              </a:pathLst>
            </a:custGeom>
            <a:solidFill>
              <a:srgbClr val="FEA68C"/>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181" name="Google Shape;5181;p76"/>
            <p:cNvSpPr/>
            <p:nvPr/>
          </p:nvSpPr>
          <p:spPr>
            <a:xfrm>
              <a:off x="1066550" y="2999150"/>
              <a:ext cx="55250" cy="85275"/>
            </a:xfrm>
            <a:custGeom>
              <a:avLst/>
              <a:gdLst/>
              <a:ahLst/>
              <a:cxnLst/>
              <a:rect l="l" t="t" r="r" b="b"/>
              <a:pathLst>
                <a:path w="2210" h="3411" fill="none" extrusionOk="0">
                  <a:moveTo>
                    <a:pt x="1345" y="0"/>
                  </a:moveTo>
                  <a:lnTo>
                    <a:pt x="1345" y="0"/>
                  </a:lnTo>
                  <a:lnTo>
                    <a:pt x="1105" y="673"/>
                  </a:lnTo>
                  <a:lnTo>
                    <a:pt x="817" y="1393"/>
                  </a:lnTo>
                  <a:lnTo>
                    <a:pt x="433" y="2114"/>
                  </a:lnTo>
                  <a:lnTo>
                    <a:pt x="0" y="2834"/>
                  </a:lnTo>
                  <a:lnTo>
                    <a:pt x="0" y="2834"/>
                  </a:lnTo>
                  <a:lnTo>
                    <a:pt x="0" y="3314"/>
                  </a:lnTo>
                  <a:lnTo>
                    <a:pt x="0" y="3314"/>
                  </a:lnTo>
                  <a:lnTo>
                    <a:pt x="289" y="3362"/>
                  </a:lnTo>
                  <a:lnTo>
                    <a:pt x="529" y="3410"/>
                  </a:lnTo>
                  <a:lnTo>
                    <a:pt x="529" y="3410"/>
                  </a:lnTo>
                  <a:lnTo>
                    <a:pt x="817" y="3362"/>
                  </a:lnTo>
                  <a:lnTo>
                    <a:pt x="817" y="3362"/>
                  </a:lnTo>
                  <a:lnTo>
                    <a:pt x="1153" y="3266"/>
                  </a:lnTo>
                  <a:lnTo>
                    <a:pt x="1441" y="3122"/>
                  </a:lnTo>
                  <a:lnTo>
                    <a:pt x="1681" y="2882"/>
                  </a:lnTo>
                  <a:lnTo>
                    <a:pt x="1921" y="2642"/>
                  </a:lnTo>
                  <a:lnTo>
                    <a:pt x="2065" y="2306"/>
                  </a:lnTo>
                  <a:lnTo>
                    <a:pt x="2162" y="1970"/>
                  </a:lnTo>
                  <a:lnTo>
                    <a:pt x="2210" y="1633"/>
                  </a:lnTo>
                  <a:lnTo>
                    <a:pt x="2162" y="1249"/>
                  </a:lnTo>
                  <a:lnTo>
                    <a:pt x="2162" y="1249"/>
                  </a:lnTo>
                  <a:lnTo>
                    <a:pt x="2065" y="865"/>
                  </a:lnTo>
                  <a:lnTo>
                    <a:pt x="1873" y="529"/>
                  </a:lnTo>
                  <a:lnTo>
                    <a:pt x="1633" y="241"/>
                  </a:lnTo>
                  <a:lnTo>
                    <a:pt x="1345" y="0"/>
                  </a:lnTo>
                </a:path>
              </a:pathLst>
            </a:custGeom>
            <a:no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182" name="Google Shape;5182;p76"/>
            <p:cNvSpPr/>
            <p:nvPr/>
          </p:nvSpPr>
          <p:spPr>
            <a:xfrm>
              <a:off x="594700" y="2834675"/>
              <a:ext cx="471875" cy="447850"/>
            </a:xfrm>
            <a:custGeom>
              <a:avLst/>
              <a:gdLst/>
              <a:ahLst/>
              <a:cxnLst/>
              <a:rect l="l" t="t" r="r" b="b"/>
              <a:pathLst>
                <a:path w="18875" h="17914" extrusionOk="0">
                  <a:moveTo>
                    <a:pt x="10374" y="0"/>
                  </a:moveTo>
                  <a:lnTo>
                    <a:pt x="9606" y="96"/>
                  </a:lnTo>
                  <a:lnTo>
                    <a:pt x="5667" y="1057"/>
                  </a:lnTo>
                  <a:lnTo>
                    <a:pt x="4755" y="1201"/>
                  </a:lnTo>
                  <a:lnTo>
                    <a:pt x="3891" y="1393"/>
                  </a:lnTo>
                  <a:lnTo>
                    <a:pt x="3170" y="1681"/>
                  </a:lnTo>
                  <a:lnTo>
                    <a:pt x="2546" y="2065"/>
                  </a:lnTo>
                  <a:lnTo>
                    <a:pt x="1970" y="2545"/>
                  </a:lnTo>
                  <a:lnTo>
                    <a:pt x="1489" y="3074"/>
                  </a:lnTo>
                  <a:lnTo>
                    <a:pt x="1057" y="3650"/>
                  </a:lnTo>
                  <a:lnTo>
                    <a:pt x="721" y="4274"/>
                  </a:lnTo>
                  <a:lnTo>
                    <a:pt x="481" y="4947"/>
                  </a:lnTo>
                  <a:lnTo>
                    <a:pt x="241" y="5667"/>
                  </a:lnTo>
                  <a:lnTo>
                    <a:pt x="97" y="6435"/>
                  </a:lnTo>
                  <a:lnTo>
                    <a:pt x="49" y="7204"/>
                  </a:lnTo>
                  <a:lnTo>
                    <a:pt x="0" y="7972"/>
                  </a:lnTo>
                  <a:lnTo>
                    <a:pt x="49" y="8741"/>
                  </a:lnTo>
                  <a:lnTo>
                    <a:pt x="97" y="9557"/>
                  </a:lnTo>
                  <a:lnTo>
                    <a:pt x="241" y="10325"/>
                  </a:lnTo>
                  <a:lnTo>
                    <a:pt x="433" y="11574"/>
                  </a:lnTo>
                  <a:lnTo>
                    <a:pt x="385" y="12006"/>
                  </a:lnTo>
                  <a:lnTo>
                    <a:pt x="385" y="12391"/>
                  </a:lnTo>
                  <a:lnTo>
                    <a:pt x="433" y="12775"/>
                  </a:lnTo>
                  <a:lnTo>
                    <a:pt x="481" y="13159"/>
                  </a:lnTo>
                  <a:lnTo>
                    <a:pt x="577" y="13543"/>
                  </a:lnTo>
                  <a:lnTo>
                    <a:pt x="673" y="13879"/>
                  </a:lnTo>
                  <a:lnTo>
                    <a:pt x="817" y="14264"/>
                  </a:lnTo>
                  <a:lnTo>
                    <a:pt x="961" y="14552"/>
                  </a:lnTo>
                  <a:lnTo>
                    <a:pt x="1393" y="15176"/>
                  </a:lnTo>
                  <a:lnTo>
                    <a:pt x="1873" y="15752"/>
                  </a:lnTo>
                  <a:lnTo>
                    <a:pt x="2450" y="16233"/>
                  </a:lnTo>
                  <a:lnTo>
                    <a:pt x="3074" y="16665"/>
                  </a:lnTo>
                  <a:lnTo>
                    <a:pt x="3794" y="17049"/>
                  </a:lnTo>
                  <a:lnTo>
                    <a:pt x="4515" y="17337"/>
                  </a:lnTo>
                  <a:lnTo>
                    <a:pt x="5283" y="17577"/>
                  </a:lnTo>
                  <a:lnTo>
                    <a:pt x="6100" y="17769"/>
                  </a:lnTo>
                  <a:lnTo>
                    <a:pt x="6916" y="17865"/>
                  </a:lnTo>
                  <a:lnTo>
                    <a:pt x="7733" y="17913"/>
                  </a:lnTo>
                  <a:lnTo>
                    <a:pt x="8501" y="17865"/>
                  </a:lnTo>
                  <a:lnTo>
                    <a:pt x="9317" y="17769"/>
                  </a:lnTo>
                  <a:lnTo>
                    <a:pt x="12535" y="17193"/>
                  </a:lnTo>
                  <a:lnTo>
                    <a:pt x="13303" y="17049"/>
                  </a:lnTo>
                  <a:lnTo>
                    <a:pt x="14024" y="16809"/>
                  </a:lnTo>
                  <a:lnTo>
                    <a:pt x="14744" y="16473"/>
                  </a:lnTo>
                  <a:lnTo>
                    <a:pt x="15369" y="16088"/>
                  </a:lnTo>
                  <a:lnTo>
                    <a:pt x="15993" y="15656"/>
                  </a:lnTo>
                  <a:lnTo>
                    <a:pt x="16521" y="15176"/>
                  </a:lnTo>
                  <a:lnTo>
                    <a:pt x="17049" y="14648"/>
                  </a:lnTo>
                  <a:lnTo>
                    <a:pt x="17482" y="14071"/>
                  </a:lnTo>
                  <a:lnTo>
                    <a:pt x="17866" y="13447"/>
                  </a:lnTo>
                  <a:lnTo>
                    <a:pt x="18202" y="12775"/>
                  </a:lnTo>
                  <a:lnTo>
                    <a:pt x="18490" y="12102"/>
                  </a:lnTo>
                  <a:lnTo>
                    <a:pt x="18682" y="11382"/>
                  </a:lnTo>
                  <a:lnTo>
                    <a:pt x="18826" y="10662"/>
                  </a:lnTo>
                  <a:lnTo>
                    <a:pt x="18874" y="9893"/>
                  </a:lnTo>
                  <a:lnTo>
                    <a:pt x="18874" y="9125"/>
                  </a:lnTo>
                  <a:lnTo>
                    <a:pt x="18778" y="8356"/>
                  </a:lnTo>
                  <a:lnTo>
                    <a:pt x="18538" y="7108"/>
                  </a:lnTo>
                  <a:lnTo>
                    <a:pt x="18346" y="6339"/>
                  </a:lnTo>
                  <a:lnTo>
                    <a:pt x="18106" y="5571"/>
                  </a:lnTo>
                  <a:lnTo>
                    <a:pt x="17818" y="4851"/>
                  </a:lnTo>
                  <a:lnTo>
                    <a:pt x="17434" y="4130"/>
                  </a:lnTo>
                  <a:lnTo>
                    <a:pt x="17001" y="3458"/>
                  </a:lnTo>
                  <a:lnTo>
                    <a:pt x="16473" y="2834"/>
                  </a:lnTo>
                  <a:lnTo>
                    <a:pt x="15945" y="2257"/>
                  </a:lnTo>
                  <a:lnTo>
                    <a:pt x="15369" y="1777"/>
                  </a:lnTo>
                  <a:lnTo>
                    <a:pt x="14744" y="1297"/>
                  </a:lnTo>
                  <a:lnTo>
                    <a:pt x="14072" y="864"/>
                  </a:lnTo>
                  <a:lnTo>
                    <a:pt x="13351" y="576"/>
                  </a:lnTo>
                  <a:lnTo>
                    <a:pt x="12631" y="288"/>
                  </a:lnTo>
                  <a:lnTo>
                    <a:pt x="11911" y="96"/>
                  </a:lnTo>
                  <a:lnTo>
                    <a:pt x="11142" y="0"/>
                  </a:lnTo>
                  <a:close/>
                </a:path>
              </a:pathLst>
            </a:custGeom>
            <a:solidFill>
              <a:srgbClr val="FDC59D"/>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183" name="Google Shape;5183;p76"/>
            <p:cNvSpPr/>
            <p:nvPr/>
          </p:nvSpPr>
          <p:spPr>
            <a:xfrm>
              <a:off x="594700" y="2834675"/>
              <a:ext cx="471875" cy="447850"/>
            </a:xfrm>
            <a:custGeom>
              <a:avLst/>
              <a:gdLst/>
              <a:ahLst/>
              <a:cxnLst/>
              <a:rect l="l" t="t" r="r" b="b"/>
              <a:pathLst>
                <a:path w="18875" h="17914" fill="none" extrusionOk="0">
                  <a:moveTo>
                    <a:pt x="9606" y="96"/>
                  </a:moveTo>
                  <a:lnTo>
                    <a:pt x="5667" y="1057"/>
                  </a:lnTo>
                  <a:lnTo>
                    <a:pt x="5667" y="1057"/>
                  </a:lnTo>
                  <a:lnTo>
                    <a:pt x="4755" y="1201"/>
                  </a:lnTo>
                  <a:lnTo>
                    <a:pt x="3891" y="1393"/>
                  </a:lnTo>
                  <a:lnTo>
                    <a:pt x="3170" y="1681"/>
                  </a:lnTo>
                  <a:lnTo>
                    <a:pt x="2546" y="2065"/>
                  </a:lnTo>
                  <a:lnTo>
                    <a:pt x="1970" y="2545"/>
                  </a:lnTo>
                  <a:lnTo>
                    <a:pt x="1489" y="3074"/>
                  </a:lnTo>
                  <a:lnTo>
                    <a:pt x="1057" y="3650"/>
                  </a:lnTo>
                  <a:lnTo>
                    <a:pt x="721" y="4274"/>
                  </a:lnTo>
                  <a:lnTo>
                    <a:pt x="481" y="4947"/>
                  </a:lnTo>
                  <a:lnTo>
                    <a:pt x="241" y="5667"/>
                  </a:lnTo>
                  <a:lnTo>
                    <a:pt x="97" y="6435"/>
                  </a:lnTo>
                  <a:lnTo>
                    <a:pt x="49" y="7204"/>
                  </a:lnTo>
                  <a:lnTo>
                    <a:pt x="0" y="7972"/>
                  </a:lnTo>
                  <a:lnTo>
                    <a:pt x="49" y="8741"/>
                  </a:lnTo>
                  <a:lnTo>
                    <a:pt x="97" y="9557"/>
                  </a:lnTo>
                  <a:lnTo>
                    <a:pt x="241" y="10325"/>
                  </a:lnTo>
                  <a:lnTo>
                    <a:pt x="433" y="11574"/>
                  </a:lnTo>
                  <a:lnTo>
                    <a:pt x="433" y="11574"/>
                  </a:lnTo>
                  <a:lnTo>
                    <a:pt x="385" y="12006"/>
                  </a:lnTo>
                  <a:lnTo>
                    <a:pt x="385" y="12391"/>
                  </a:lnTo>
                  <a:lnTo>
                    <a:pt x="433" y="12775"/>
                  </a:lnTo>
                  <a:lnTo>
                    <a:pt x="481" y="13159"/>
                  </a:lnTo>
                  <a:lnTo>
                    <a:pt x="577" y="13543"/>
                  </a:lnTo>
                  <a:lnTo>
                    <a:pt x="673" y="13879"/>
                  </a:lnTo>
                  <a:lnTo>
                    <a:pt x="817" y="14264"/>
                  </a:lnTo>
                  <a:lnTo>
                    <a:pt x="961" y="14552"/>
                  </a:lnTo>
                  <a:lnTo>
                    <a:pt x="1393" y="15176"/>
                  </a:lnTo>
                  <a:lnTo>
                    <a:pt x="1873" y="15752"/>
                  </a:lnTo>
                  <a:lnTo>
                    <a:pt x="2450" y="16233"/>
                  </a:lnTo>
                  <a:lnTo>
                    <a:pt x="3074" y="16665"/>
                  </a:lnTo>
                  <a:lnTo>
                    <a:pt x="3794" y="17049"/>
                  </a:lnTo>
                  <a:lnTo>
                    <a:pt x="4515" y="17337"/>
                  </a:lnTo>
                  <a:lnTo>
                    <a:pt x="5283" y="17577"/>
                  </a:lnTo>
                  <a:lnTo>
                    <a:pt x="6100" y="17769"/>
                  </a:lnTo>
                  <a:lnTo>
                    <a:pt x="6916" y="17865"/>
                  </a:lnTo>
                  <a:lnTo>
                    <a:pt x="7733" y="17913"/>
                  </a:lnTo>
                  <a:lnTo>
                    <a:pt x="8501" y="17865"/>
                  </a:lnTo>
                  <a:lnTo>
                    <a:pt x="9317" y="17769"/>
                  </a:lnTo>
                  <a:lnTo>
                    <a:pt x="12535" y="17193"/>
                  </a:lnTo>
                  <a:lnTo>
                    <a:pt x="12535" y="17193"/>
                  </a:lnTo>
                  <a:lnTo>
                    <a:pt x="13303" y="17049"/>
                  </a:lnTo>
                  <a:lnTo>
                    <a:pt x="14024" y="16809"/>
                  </a:lnTo>
                  <a:lnTo>
                    <a:pt x="14744" y="16473"/>
                  </a:lnTo>
                  <a:lnTo>
                    <a:pt x="15369" y="16088"/>
                  </a:lnTo>
                  <a:lnTo>
                    <a:pt x="15993" y="15656"/>
                  </a:lnTo>
                  <a:lnTo>
                    <a:pt x="16521" y="15176"/>
                  </a:lnTo>
                  <a:lnTo>
                    <a:pt x="17049" y="14648"/>
                  </a:lnTo>
                  <a:lnTo>
                    <a:pt x="17482" y="14071"/>
                  </a:lnTo>
                  <a:lnTo>
                    <a:pt x="17866" y="13447"/>
                  </a:lnTo>
                  <a:lnTo>
                    <a:pt x="18202" y="12775"/>
                  </a:lnTo>
                  <a:lnTo>
                    <a:pt x="18490" y="12102"/>
                  </a:lnTo>
                  <a:lnTo>
                    <a:pt x="18682" y="11382"/>
                  </a:lnTo>
                  <a:lnTo>
                    <a:pt x="18826" y="10662"/>
                  </a:lnTo>
                  <a:lnTo>
                    <a:pt x="18874" y="9893"/>
                  </a:lnTo>
                  <a:lnTo>
                    <a:pt x="18874" y="9125"/>
                  </a:lnTo>
                  <a:lnTo>
                    <a:pt x="18778" y="8356"/>
                  </a:lnTo>
                  <a:lnTo>
                    <a:pt x="18538" y="7108"/>
                  </a:lnTo>
                  <a:lnTo>
                    <a:pt x="18538" y="7108"/>
                  </a:lnTo>
                  <a:lnTo>
                    <a:pt x="18346" y="6339"/>
                  </a:lnTo>
                  <a:lnTo>
                    <a:pt x="18106" y="5571"/>
                  </a:lnTo>
                  <a:lnTo>
                    <a:pt x="17818" y="4851"/>
                  </a:lnTo>
                  <a:lnTo>
                    <a:pt x="17434" y="4130"/>
                  </a:lnTo>
                  <a:lnTo>
                    <a:pt x="17001" y="3458"/>
                  </a:lnTo>
                  <a:lnTo>
                    <a:pt x="16473" y="2834"/>
                  </a:lnTo>
                  <a:lnTo>
                    <a:pt x="15945" y="2257"/>
                  </a:lnTo>
                  <a:lnTo>
                    <a:pt x="15369" y="1777"/>
                  </a:lnTo>
                  <a:lnTo>
                    <a:pt x="14744" y="1297"/>
                  </a:lnTo>
                  <a:lnTo>
                    <a:pt x="14072" y="864"/>
                  </a:lnTo>
                  <a:lnTo>
                    <a:pt x="13351" y="576"/>
                  </a:lnTo>
                  <a:lnTo>
                    <a:pt x="12631" y="288"/>
                  </a:lnTo>
                  <a:lnTo>
                    <a:pt x="11911" y="96"/>
                  </a:lnTo>
                  <a:lnTo>
                    <a:pt x="11142" y="0"/>
                  </a:lnTo>
                  <a:lnTo>
                    <a:pt x="10374" y="0"/>
                  </a:lnTo>
                  <a:lnTo>
                    <a:pt x="9606" y="96"/>
                  </a:lnTo>
                </a:path>
              </a:pathLst>
            </a:custGeom>
            <a:no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184" name="Google Shape;5184;p76"/>
            <p:cNvSpPr/>
            <p:nvPr/>
          </p:nvSpPr>
          <p:spPr>
            <a:xfrm>
              <a:off x="754375" y="3097600"/>
              <a:ext cx="165725" cy="103275"/>
            </a:xfrm>
            <a:custGeom>
              <a:avLst/>
              <a:gdLst/>
              <a:ahLst/>
              <a:cxnLst/>
              <a:rect l="l" t="t" r="r" b="b"/>
              <a:pathLst>
                <a:path w="6629" h="4131" extrusionOk="0">
                  <a:moveTo>
                    <a:pt x="4851" y="1"/>
                  </a:moveTo>
                  <a:lnTo>
                    <a:pt x="4371" y="97"/>
                  </a:lnTo>
                  <a:lnTo>
                    <a:pt x="4035" y="241"/>
                  </a:lnTo>
                  <a:lnTo>
                    <a:pt x="3747" y="433"/>
                  </a:lnTo>
                  <a:lnTo>
                    <a:pt x="3315" y="817"/>
                  </a:lnTo>
                  <a:lnTo>
                    <a:pt x="3122" y="913"/>
                  </a:lnTo>
                  <a:lnTo>
                    <a:pt x="2882" y="913"/>
                  </a:lnTo>
                  <a:lnTo>
                    <a:pt x="2642" y="817"/>
                  </a:lnTo>
                  <a:lnTo>
                    <a:pt x="2354" y="673"/>
                  </a:lnTo>
                  <a:lnTo>
                    <a:pt x="1826" y="337"/>
                  </a:lnTo>
                  <a:lnTo>
                    <a:pt x="1490" y="193"/>
                  </a:lnTo>
                  <a:lnTo>
                    <a:pt x="1201" y="145"/>
                  </a:lnTo>
                  <a:lnTo>
                    <a:pt x="1009" y="145"/>
                  </a:lnTo>
                  <a:lnTo>
                    <a:pt x="865" y="193"/>
                  </a:lnTo>
                  <a:lnTo>
                    <a:pt x="673" y="241"/>
                  </a:lnTo>
                  <a:lnTo>
                    <a:pt x="481" y="337"/>
                  </a:lnTo>
                  <a:lnTo>
                    <a:pt x="337" y="529"/>
                  </a:lnTo>
                  <a:lnTo>
                    <a:pt x="193" y="721"/>
                  </a:lnTo>
                  <a:lnTo>
                    <a:pt x="97" y="1009"/>
                  </a:lnTo>
                  <a:lnTo>
                    <a:pt x="1" y="1297"/>
                  </a:lnTo>
                  <a:lnTo>
                    <a:pt x="1" y="1633"/>
                  </a:lnTo>
                  <a:lnTo>
                    <a:pt x="49" y="2018"/>
                  </a:lnTo>
                  <a:lnTo>
                    <a:pt x="145" y="2354"/>
                  </a:lnTo>
                  <a:lnTo>
                    <a:pt x="289" y="2690"/>
                  </a:lnTo>
                  <a:lnTo>
                    <a:pt x="481" y="3026"/>
                  </a:lnTo>
                  <a:lnTo>
                    <a:pt x="769" y="3362"/>
                  </a:lnTo>
                  <a:lnTo>
                    <a:pt x="1153" y="3650"/>
                  </a:lnTo>
                  <a:lnTo>
                    <a:pt x="1586" y="3843"/>
                  </a:lnTo>
                  <a:lnTo>
                    <a:pt x="2066" y="4035"/>
                  </a:lnTo>
                  <a:lnTo>
                    <a:pt x="2690" y="4131"/>
                  </a:lnTo>
                  <a:lnTo>
                    <a:pt x="3363" y="4131"/>
                  </a:lnTo>
                  <a:lnTo>
                    <a:pt x="4179" y="4083"/>
                  </a:lnTo>
                  <a:lnTo>
                    <a:pt x="4707" y="3987"/>
                  </a:lnTo>
                  <a:lnTo>
                    <a:pt x="5188" y="3795"/>
                  </a:lnTo>
                  <a:lnTo>
                    <a:pt x="5572" y="3554"/>
                  </a:lnTo>
                  <a:lnTo>
                    <a:pt x="5908" y="3314"/>
                  </a:lnTo>
                  <a:lnTo>
                    <a:pt x="6196" y="2978"/>
                  </a:lnTo>
                  <a:lnTo>
                    <a:pt x="6388" y="2642"/>
                  </a:lnTo>
                  <a:lnTo>
                    <a:pt x="6532" y="2306"/>
                  </a:lnTo>
                  <a:lnTo>
                    <a:pt x="6580" y="1970"/>
                  </a:lnTo>
                  <a:lnTo>
                    <a:pt x="6628" y="1633"/>
                  </a:lnTo>
                  <a:lnTo>
                    <a:pt x="6580" y="1297"/>
                  </a:lnTo>
                  <a:lnTo>
                    <a:pt x="6484" y="961"/>
                  </a:lnTo>
                  <a:lnTo>
                    <a:pt x="6388" y="673"/>
                  </a:lnTo>
                  <a:lnTo>
                    <a:pt x="6196" y="433"/>
                  </a:lnTo>
                  <a:lnTo>
                    <a:pt x="5956" y="241"/>
                  </a:lnTo>
                  <a:lnTo>
                    <a:pt x="5716" y="97"/>
                  </a:lnTo>
                  <a:lnTo>
                    <a:pt x="5380" y="49"/>
                  </a:lnTo>
                  <a:lnTo>
                    <a:pt x="5092" y="1"/>
                  </a:lnTo>
                  <a:close/>
                </a:path>
              </a:pathLst>
            </a:custGeom>
            <a:solidFill>
              <a:srgbClr val="210A0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185" name="Google Shape;5185;p76"/>
            <p:cNvSpPr/>
            <p:nvPr/>
          </p:nvSpPr>
          <p:spPr>
            <a:xfrm>
              <a:off x="754375" y="3133625"/>
              <a:ext cx="128500" cy="67250"/>
            </a:xfrm>
            <a:custGeom>
              <a:avLst/>
              <a:gdLst/>
              <a:ahLst/>
              <a:cxnLst/>
              <a:rect l="l" t="t" r="r" b="b"/>
              <a:pathLst>
                <a:path w="5140" h="2690" extrusionOk="0">
                  <a:moveTo>
                    <a:pt x="1105" y="0"/>
                  </a:moveTo>
                  <a:lnTo>
                    <a:pt x="721" y="48"/>
                  </a:lnTo>
                  <a:lnTo>
                    <a:pt x="1" y="144"/>
                  </a:lnTo>
                  <a:lnTo>
                    <a:pt x="49" y="625"/>
                  </a:lnTo>
                  <a:lnTo>
                    <a:pt x="241" y="1153"/>
                  </a:lnTo>
                  <a:lnTo>
                    <a:pt x="337" y="1393"/>
                  </a:lnTo>
                  <a:lnTo>
                    <a:pt x="481" y="1633"/>
                  </a:lnTo>
                  <a:lnTo>
                    <a:pt x="673" y="1825"/>
                  </a:lnTo>
                  <a:lnTo>
                    <a:pt x="913" y="2017"/>
                  </a:lnTo>
                  <a:lnTo>
                    <a:pt x="1201" y="2209"/>
                  </a:lnTo>
                  <a:lnTo>
                    <a:pt x="1490" y="2402"/>
                  </a:lnTo>
                  <a:lnTo>
                    <a:pt x="1826" y="2498"/>
                  </a:lnTo>
                  <a:lnTo>
                    <a:pt x="2210" y="2594"/>
                  </a:lnTo>
                  <a:lnTo>
                    <a:pt x="2642" y="2690"/>
                  </a:lnTo>
                  <a:lnTo>
                    <a:pt x="3603" y="2690"/>
                  </a:lnTo>
                  <a:lnTo>
                    <a:pt x="4179" y="2642"/>
                  </a:lnTo>
                  <a:lnTo>
                    <a:pt x="4659" y="2546"/>
                  </a:lnTo>
                  <a:lnTo>
                    <a:pt x="5140" y="2402"/>
                  </a:lnTo>
                  <a:lnTo>
                    <a:pt x="4899" y="1921"/>
                  </a:lnTo>
                  <a:lnTo>
                    <a:pt x="4563" y="1489"/>
                  </a:lnTo>
                  <a:lnTo>
                    <a:pt x="4179" y="1105"/>
                  </a:lnTo>
                  <a:lnTo>
                    <a:pt x="3747" y="769"/>
                  </a:lnTo>
                  <a:lnTo>
                    <a:pt x="3267" y="481"/>
                  </a:lnTo>
                  <a:lnTo>
                    <a:pt x="2690" y="288"/>
                  </a:lnTo>
                  <a:lnTo>
                    <a:pt x="2114" y="96"/>
                  </a:lnTo>
                  <a:lnTo>
                    <a:pt x="1490" y="48"/>
                  </a:lnTo>
                  <a:lnTo>
                    <a:pt x="1105" y="0"/>
                  </a:lnTo>
                  <a:close/>
                </a:path>
              </a:pathLst>
            </a:custGeom>
            <a:solidFill>
              <a:srgbClr val="FF6B6B"/>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186" name="Google Shape;5186;p76"/>
            <p:cNvSpPr/>
            <p:nvPr/>
          </p:nvSpPr>
          <p:spPr>
            <a:xfrm>
              <a:off x="761575" y="3097600"/>
              <a:ext cx="142900" cy="51650"/>
            </a:xfrm>
            <a:custGeom>
              <a:avLst/>
              <a:gdLst/>
              <a:ahLst/>
              <a:cxnLst/>
              <a:rect l="l" t="t" r="r" b="b"/>
              <a:pathLst>
                <a:path w="5716" h="2066" extrusionOk="0">
                  <a:moveTo>
                    <a:pt x="4563" y="1"/>
                  </a:moveTo>
                  <a:lnTo>
                    <a:pt x="4083" y="97"/>
                  </a:lnTo>
                  <a:lnTo>
                    <a:pt x="3747" y="241"/>
                  </a:lnTo>
                  <a:lnTo>
                    <a:pt x="3459" y="433"/>
                  </a:lnTo>
                  <a:lnTo>
                    <a:pt x="3027" y="817"/>
                  </a:lnTo>
                  <a:lnTo>
                    <a:pt x="2834" y="913"/>
                  </a:lnTo>
                  <a:lnTo>
                    <a:pt x="2594" y="913"/>
                  </a:lnTo>
                  <a:lnTo>
                    <a:pt x="2354" y="817"/>
                  </a:lnTo>
                  <a:lnTo>
                    <a:pt x="2066" y="673"/>
                  </a:lnTo>
                  <a:lnTo>
                    <a:pt x="1538" y="337"/>
                  </a:lnTo>
                  <a:lnTo>
                    <a:pt x="1202" y="193"/>
                  </a:lnTo>
                  <a:lnTo>
                    <a:pt x="913" y="145"/>
                  </a:lnTo>
                  <a:lnTo>
                    <a:pt x="721" y="145"/>
                  </a:lnTo>
                  <a:lnTo>
                    <a:pt x="577" y="193"/>
                  </a:lnTo>
                  <a:lnTo>
                    <a:pt x="385" y="241"/>
                  </a:lnTo>
                  <a:lnTo>
                    <a:pt x="193" y="337"/>
                  </a:lnTo>
                  <a:lnTo>
                    <a:pt x="1" y="529"/>
                  </a:lnTo>
                  <a:lnTo>
                    <a:pt x="193" y="817"/>
                  </a:lnTo>
                  <a:lnTo>
                    <a:pt x="433" y="1105"/>
                  </a:lnTo>
                  <a:lnTo>
                    <a:pt x="721" y="1345"/>
                  </a:lnTo>
                  <a:lnTo>
                    <a:pt x="1058" y="1585"/>
                  </a:lnTo>
                  <a:lnTo>
                    <a:pt x="1394" y="1777"/>
                  </a:lnTo>
                  <a:lnTo>
                    <a:pt x="1778" y="1874"/>
                  </a:lnTo>
                  <a:lnTo>
                    <a:pt x="2162" y="2018"/>
                  </a:lnTo>
                  <a:lnTo>
                    <a:pt x="2594" y="2066"/>
                  </a:lnTo>
                  <a:lnTo>
                    <a:pt x="3123" y="2066"/>
                  </a:lnTo>
                  <a:lnTo>
                    <a:pt x="3651" y="1970"/>
                  </a:lnTo>
                  <a:lnTo>
                    <a:pt x="4083" y="1825"/>
                  </a:lnTo>
                  <a:lnTo>
                    <a:pt x="4563" y="1633"/>
                  </a:lnTo>
                  <a:lnTo>
                    <a:pt x="4948" y="1345"/>
                  </a:lnTo>
                  <a:lnTo>
                    <a:pt x="5236" y="1057"/>
                  </a:lnTo>
                  <a:lnTo>
                    <a:pt x="5524" y="673"/>
                  </a:lnTo>
                  <a:lnTo>
                    <a:pt x="5716" y="289"/>
                  </a:lnTo>
                  <a:lnTo>
                    <a:pt x="5428" y="97"/>
                  </a:lnTo>
                  <a:lnTo>
                    <a:pt x="5092" y="49"/>
                  </a:lnTo>
                  <a:lnTo>
                    <a:pt x="4804" y="1"/>
                  </a:lnTo>
                  <a:close/>
                </a:path>
              </a:pathLst>
            </a:custGeom>
            <a:solidFill>
              <a:srgbClr val="FDFDFD"/>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187" name="Google Shape;5187;p76"/>
            <p:cNvSpPr/>
            <p:nvPr/>
          </p:nvSpPr>
          <p:spPr>
            <a:xfrm>
              <a:off x="523875" y="3025575"/>
              <a:ext cx="144100" cy="157300"/>
            </a:xfrm>
            <a:custGeom>
              <a:avLst/>
              <a:gdLst/>
              <a:ahLst/>
              <a:cxnLst/>
              <a:rect l="l" t="t" r="r" b="b"/>
              <a:pathLst>
                <a:path w="5764" h="6292" extrusionOk="0">
                  <a:moveTo>
                    <a:pt x="2641" y="0"/>
                  </a:moveTo>
                  <a:lnTo>
                    <a:pt x="2353" y="48"/>
                  </a:lnTo>
                  <a:lnTo>
                    <a:pt x="2065" y="144"/>
                  </a:lnTo>
                  <a:lnTo>
                    <a:pt x="1777" y="240"/>
                  </a:lnTo>
                  <a:lnTo>
                    <a:pt x="1489" y="336"/>
                  </a:lnTo>
                  <a:lnTo>
                    <a:pt x="1249" y="480"/>
                  </a:lnTo>
                  <a:lnTo>
                    <a:pt x="1057" y="672"/>
                  </a:lnTo>
                  <a:lnTo>
                    <a:pt x="816" y="864"/>
                  </a:lnTo>
                  <a:lnTo>
                    <a:pt x="480" y="1297"/>
                  </a:lnTo>
                  <a:lnTo>
                    <a:pt x="240" y="1825"/>
                  </a:lnTo>
                  <a:lnTo>
                    <a:pt x="48" y="2401"/>
                  </a:lnTo>
                  <a:lnTo>
                    <a:pt x="0" y="3026"/>
                  </a:lnTo>
                  <a:lnTo>
                    <a:pt x="0" y="3314"/>
                  </a:lnTo>
                  <a:lnTo>
                    <a:pt x="48" y="3650"/>
                  </a:lnTo>
                  <a:lnTo>
                    <a:pt x="96" y="3938"/>
                  </a:lnTo>
                  <a:lnTo>
                    <a:pt x="192" y="4274"/>
                  </a:lnTo>
                  <a:lnTo>
                    <a:pt x="480" y="4803"/>
                  </a:lnTo>
                  <a:lnTo>
                    <a:pt x="816" y="5283"/>
                  </a:lnTo>
                  <a:lnTo>
                    <a:pt x="1249" y="5667"/>
                  </a:lnTo>
                  <a:lnTo>
                    <a:pt x="1729" y="6003"/>
                  </a:lnTo>
                  <a:lnTo>
                    <a:pt x="2017" y="6099"/>
                  </a:lnTo>
                  <a:lnTo>
                    <a:pt x="2257" y="6195"/>
                  </a:lnTo>
                  <a:lnTo>
                    <a:pt x="2545" y="6243"/>
                  </a:lnTo>
                  <a:lnTo>
                    <a:pt x="2833" y="6291"/>
                  </a:lnTo>
                  <a:lnTo>
                    <a:pt x="3122" y="6291"/>
                  </a:lnTo>
                  <a:lnTo>
                    <a:pt x="3410" y="6243"/>
                  </a:lnTo>
                  <a:lnTo>
                    <a:pt x="3698" y="6147"/>
                  </a:lnTo>
                  <a:lnTo>
                    <a:pt x="3986" y="6051"/>
                  </a:lnTo>
                  <a:lnTo>
                    <a:pt x="4226" y="5955"/>
                  </a:lnTo>
                  <a:lnTo>
                    <a:pt x="4466" y="5811"/>
                  </a:lnTo>
                  <a:lnTo>
                    <a:pt x="4706" y="5619"/>
                  </a:lnTo>
                  <a:lnTo>
                    <a:pt x="4899" y="5427"/>
                  </a:lnTo>
                  <a:lnTo>
                    <a:pt x="5283" y="4995"/>
                  </a:lnTo>
                  <a:lnTo>
                    <a:pt x="5523" y="4466"/>
                  </a:lnTo>
                  <a:lnTo>
                    <a:pt x="5715" y="3890"/>
                  </a:lnTo>
                  <a:lnTo>
                    <a:pt x="5763" y="3266"/>
                  </a:lnTo>
                  <a:lnTo>
                    <a:pt x="5763" y="2978"/>
                  </a:lnTo>
                  <a:lnTo>
                    <a:pt x="5715" y="2641"/>
                  </a:lnTo>
                  <a:lnTo>
                    <a:pt x="5619" y="2353"/>
                  </a:lnTo>
                  <a:lnTo>
                    <a:pt x="5523" y="2017"/>
                  </a:lnTo>
                  <a:lnTo>
                    <a:pt x="5283" y="1489"/>
                  </a:lnTo>
                  <a:lnTo>
                    <a:pt x="4899" y="1009"/>
                  </a:lnTo>
                  <a:lnTo>
                    <a:pt x="4514" y="624"/>
                  </a:lnTo>
                  <a:lnTo>
                    <a:pt x="3986" y="288"/>
                  </a:lnTo>
                  <a:lnTo>
                    <a:pt x="3746" y="192"/>
                  </a:lnTo>
                  <a:lnTo>
                    <a:pt x="3458" y="96"/>
                  </a:lnTo>
                  <a:lnTo>
                    <a:pt x="3218" y="48"/>
                  </a:lnTo>
                  <a:lnTo>
                    <a:pt x="2930" y="0"/>
                  </a:lnTo>
                  <a:close/>
                </a:path>
              </a:pathLst>
            </a:custGeom>
            <a:solidFill>
              <a:srgbClr val="FDC59D"/>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188" name="Google Shape;5188;p76"/>
            <p:cNvSpPr/>
            <p:nvPr/>
          </p:nvSpPr>
          <p:spPr>
            <a:xfrm>
              <a:off x="523875" y="3025575"/>
              <a:ext cx="144100" cy="157300"/>
            </a:xfrm>
            <a:custGeom>
              <a:avLst/>
              <a:gdLst/>
              <a:ahLst/>
              <a:cxnLst/>
              <a:rect l="l" t="t" r="r" b="b"/>
              <a:pathLst>
                <a:path w="5764" h="6292" fill="none" extrusionOk="0">
                  <a:moveTo>
                    <a:pt x="5715" y="2641"/>
                  </a:moveTo>
                  <a:lnTo>
                    <a:pt x="5715" y="2641"/>
                  </a:lnTo>
                  <a:lnTo>
                    <a:pt x="5763" y="2978"/>
                  </a:lnTo>
                  <a:lnTo>
                    <a:pt x="5763" y="3266"/>
                  </a:lnTo>
                  <a:lnTo>
                    <a:pt x="5715" y="3890"/>
                  </a:lnTo>
                  <a:lnTo>
                    <a:pt x="5523" y="4466"/>
                  </a:lnTo>
                  <a:lnTo>
                    <a:pt x="5283" y="4995"/>
                  </a:lnTo>
                  <a:lnTo>
                    <a:pt x="4899" y="5427"/>
                  </a:lnTo>
                  <a:lnTo>
                    <a:pt x="4706" y="5619"/>
                  </a:lnTo>
                  <a:lnTo>
                    <a:pt x="4466" y="5811"/>
                  </a:lnTo>
                  <a:lnTo>
                    <a:pt x="4226" y="5955"/>
                  </a:lnTo>
                  <a:lnTo>
                    <a:pt x="3986" y="6051"/>
                  </a:lnTo>
                  <a:lnTo>
                    <a:pt x="3698" y="6147"/>
                  </a:lnTo>
                  <a:lnTo>
                    <a:pt x="3410" y="6243"/>
                  </a:lnTo>
                  <a:lnTo>
                    <a:pt x="3410" y="6243"/>
                  </a:lnTo>
                  <a:lnTo>
                    <a:pt x="3122" y="6291"/>
                  </a:lnTo>
                  <a:lnTo>
                    <a:pt x="2833" y="6291"/>
                  </a:lnTo>
                  <a:lnTo>
                    <a:pt x="2545" y="6243"/>
                  </a:lnTo>
                  <a:lnTo>
                    <a:pt x="2257" y="6195"/>
                  </a:lnTo>
                  <a:lnTo>
                    <a:pt x="2017" y="6099"/>
                  </a:lnTo>
                  <a:lnTo>
                    <a:pt x="1729" y="6003"/>
                  </a:lnTo>
                  <a:lnTo>
                    <a:pt x="1249" y="5667"/>
                  </a:lnTo>
                  <a:lnTo>
                    <a:pt x="816" y="5283"/>
                  </a:lnTo>
                  <a:lnTo>
                    <a:pt x="480" y="4803"/>
                  </a:lnTo>
                  <a:lnTo>
                    <a:pt x="192" y="4274"/>
                  </a:lnTo>
                  <a:lnTo>
                    <a:pt x="96" y="3938"/>
                  </a:lnTo>
                  <a:lnTo>
                    <a:pt x="48" y="3650"/>
                  </a:lnTo>
                  <a:lnTo>
                    <a:pt x="48" y="3650"/>
                  </a:lnTo>
                  <a:lnTo>
                    <a:pt x="0" y="3314"/>
                  </a:lnTo>
                  <a:lnTo>
                    <a:pt x="0" y="3026"/>
                  </a:lnTo>
                  <a:lnTo>
                    <a:pt x="48" y="2401"/>
                  </a:lnTo>
                  <a:lnTo>
                    <a:pt x="240" y="1825"/>
                  </a:lnTo>
                  <a:lnTo>
                    <a:pt x="480" y="1297"/>
                  </a:lnTo>
                  <a:lnTo>
                    <a:pt x="816" y="864"/>
                  </a:lnTo>
                  <a:lnTo>
                    <a:pt x="1057" y="672"/>
                  </a:lnTo>
                  <a:lnTo>
                    <a:pt x="1249" y="480"/>
                  </a:lnTo>
                  <a:lnTo>
                    <a:pt x="1489" y="336"/>
                  </a:lnTo>
                  <a:lnTo>
                    <a:pt x="1777" y="240"/>
                  </a:lnTo>
                  <a:lnTo>
                    <a:pt x="2065" y="144"/>
                  </a:lnTo>
                  <a:lnTo>
                    <a:pt x="2353" y="48"/>
                  </a:lnTo>
                  <a:lnTo>
                    <a:pt x="2353" y="48"/>
                  </a:lnTo>
                  <a:lnTo>
                    <a:pt x="2641" y="0"/>
                  </a:lnTo>
                  <a:lnTo>
                    <a:pt x="2930" y="0"/>
                  </a:lnTo>
                  <a:lnTo>
                    <a:pt x="3218" y="48"/>
                  </a:lnTo>
                  <a:lnTo>
                    <a:pt x="3458" y="96"/>
                  </a:lnTo>
                  <a:lnTo>
                    <a:pt x="3746" y="192"/>
                  </a:lnTo>
                  <a:lnTo>
                    <a:pt x="3986" y="288"/>
                  </a:lnTo>
                  <a:lnTo>
                    <a:pt x="4514" y="624"/>
                  </a:lnTo>
                  <a:lnTo>
                    <a:pt x="4899" y="1009"/>
                  </a:lnTo>
                  <a:lnTo>
                    <a:pt x="5283" y="1489"/>
                  </a:lnTo>
                  <a:lnTo>
                    <a:pt x="5523" y="2017"/>
                  </a:lnTo>
                  <a:lnTo>
                    <a:pt x="5619" y="2353"/>
                  </a:lnTo>
                  <a:lnTo>
                    <a:pt x="5715" y="2641"/>
                  </a:lnTo>
                </a:path>
              </a:pathLst>
            </a:custGeom>
            <a:no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189" name="Google Shape;5189;p76"/>
            <p:cNvSpPr/>
            <p:nvPr/>
          </p:nvSpPr>
          <p:spPr>
            <a:xfrm>
              <a:off x="550275" y="3057975"/>
              <a:ext cx="82875" cy="92475"/>
            </a:xfrm>
            <a:custGeom>
              <a:avLst/>
              <a:gdLst/>
              <a:ahLst/>
              <a:cxnLst/>
              <a:rect l="l" t="t" r="r" b="b"/>
              <a:pathLst>
                <a:path w="3315" h="3699" extrusionOk="0">
                  <a:moveTo>
                    <a:pt x="1633" y="1"/>
                  </a:moveTo>
                  <a:lnTo>
                    <a:pt x="1345" y="49"/>
                  </a:lnTo>
                  <a:lnTo>
                    <a:pt x="1009" y="145"/>
                  </a:lnTo>
                  <a:lnTo>
                    <a:pt x="721" y="289"/>
                  </a:lnTo>
                  <a:lnTo>
                    <a:pt x="481" y="481"/>
                  </a:lnTo>
                  <a:lnTo>
                    <a:pt x="289" y="769"/>
                  </a:lnTo>
                  <a:lnTo>
                    <a:pt x="97" y="1057"/>
                  </a:lnTo>
                  <a:lnTo>
                    <a:pt x="1" y="1393"/>
                  </a:lnTo>
                  <a:lnTo>
                    <a:pt x="1" y="1778"/>
                  </a:lnTo>
                  <a:lnTo>
                    <a:pt x="1" y="2162"/>
                  </a:lnTo>
                  <a:lnTo>
                    <a:pt x="97" y="2450"/>
                  </a:lnTo>
                  <a:lnTo>
                    <a:pt x="241" y="2786"/>
                  </a:lnTo>
                  <a:lnTo>
                    <a:pt x="433" y="3026"/>
                  </a:lnTo>
                  <a:lnTo>
                    <a:pt x="625" y="3266"/>
                  </a:lnTo>
                  <a:lnTo>
                    <a:pt x="865" y="3459"/>
                  </a:lnTo>
                  <a:lnTo>
                    <a:pt x="1153" y="3603"/>
                  </a:lnTo>
                  <a:lnTo>
                    <a:pt x="1441" y="3651"/>
                  </a:lnTo>
                  <a:lnTo>
                    <a:pt x="1729" y="3699"/>
                  </a:lnTo>
                  <a:lnTo>
                    <a:pt x="2018" y="3651"/>
                  </a:lnTo>
                  <a:lnTo>
                    <a:pt x="2258" y="3603"/>
                  </a:lnTo>
                  <a:lnTo>
                    <a:pt x="2450" y="3507"/>
                  </a:lnTo>
                  <a:lnTo>
                    <a:pt x="2642" y="3410"/>
                  </a:lnTo>
                  <a:lnTo>
                    <a:pt x="2834" y="3266"/>
                  </a:lnTo>
                  <a:lnTo>
                    <a:pt x="2978" y="3074"/>
                  </a:lnTo>
                  <a:lnTo>
                    <a:pt x="3122" y="2882"/>
                  </a:lnTo>
                  <a:lnTo>
                    <a:pt x="3218" y="2690"/>
                  </a:lnTo>
                  <a:lnTo>
                    <a:pt x="3314" y="2450"/>
                  </a:lnTo>
                  <a:lnTo>
                    <a:pt x="2114" y="97"/>
                  </a:lnTo>
                  <a:lnTo>
                    <a:pt x="1874" y="1"/>
                  </a:lnTo>
                  <a:close/>
                </a:path>
              </a:pathLst>
            </a:custGeom>
            <a:solidFill>
              <a:srgbClr val="FEA68C"/>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190" name="Google Shape;5190;p76"/>
            <p:cNvSpPr/>
            <p:nvPr/>
          </p:nvSpPr>
          <p:spPr>
            <a:xfrm>
              <a:off x="550275" y="3057975"/>
              <a:ext cx="82875" cy="92475"/>
            </a:xfrm>
            <a:custGeom>
              <a:avLst/>
              <a:gdLst/>
              <a:ahLst/>
              <a:cxnLst/>
              <a:rect l="l" t="t" r="r" b="b"/>
              <a:pathLst>
                <a:path w="3315" h="3699" fill="none" extrusionOk="0">
                  <a:moveTo>
                    <a:pt x="1633" y="1"/>
                  </a:moveTo>
                  <a:lnTo>
                    <a:pt x="1633" y="1"/>
                  </a:lnTo>
                  <a:lnTo>
                    <a:pt x="1345" y="49"/>
                  </a:lnTo>
                  <a:lnTo>
                    <a:pt x="1345" y="49"/>
                  </a:lnTo>
                  <a:lnTo>
                    <a:pt x="1009" y="145"/>
                  </a:lnTo>
                  <a:lnTo>
                    <a:pt x="721" y="289"/>
                  </a:lnTo>
                  <a:lnTo>
                    <a:pt x="481" y="481"/>
                  </a:lnTo>
                  <a:lnTo>
                    <a:pt x="289" y="769"/>
                  </a:lnTo>
                  <a:lnTo>
                    <a:pt x="97" y="1057"/>
                  </a:lnTo>
                  <a:lnTo>
                    <a:pt x="1" y="1393"/>
                  </a:lnTo>
                  <a:lnTo>
                    <a:pt x="1" y="1778"/>
                  </a:lnTo>
                  <a:lnTo>
                    <a:pt x="1" y="2162"/>
                  </a:lnTo>
                  <a:lnTo>
                    <a:pt x="1" y="2162"/>
                  </a:lnTo>
                  <a:lnTo>
                    <a:pt x="97" y="2450"/>
                  </a:lnTo>
                  <a:lnTo>
                    <a:pt x="241" y="2786"/>
                  </a:lnTo>
                  <a:lnTo>
                    <a:pt x="433" y="3026"/>
                  </a:lnTo>
                  <a:lnTo>
                    <a:pt x="625" y="3266"/>
                  </a:lnTo>
                  <a:lnTo>
                    <a:pt x="865" y="3459"/>
                  </a:lnTo>
                  <a:lnTo>
                    <a:pt x="1153" y="3603"/>
                  </a:lnTo>
                  <a:lnTo>
                    <a:pt x="1441" y="3651"/>
                  </a:lnTo>
                  <a:lnTo>
                    <a:pt x="1729" y="3699"/>
                  </a:lnTo>
                  <a:lnTo>
                    <a:pt x="1729" y="3699"/>
                  </a:lnTo>
                  <a:lnTo>
                    <a:pt x="2018" y="3651"/>
                  </a:lnTo>
                  <a:lnTo>
                    <a:pt x="2018" y="3651"/>
                  </a:lnTo>
                  <a:lnTo>
                    <a:pt x="2258" y="3603"/>
                  </a:lnTo>
                  <a:lnTo>
                    <a:pt x="2450" y="3507"/>
                  </a:lnTo>
                  <a:lnTo>
                    <a:pt x="2642" y="3410"/>
                  </a:lnTo>
                  <a:lnTo>
                    <a:pt x="2834" y="3266"/>
                  </a:lnTo>
                  <a:lnTo>
                    <a:pt x="2978" y="3074"/>
                  </a:lnTo>
                  <a:lnTo>
                    <a:pt x="3122" y="2882"/>
                  </a:lnTo>
                  <a:lnTo>
                    <a:pt x="3218" y="2690"/>
                  </a:lnTo>
                  <a:lnTo>
                    <a:pt x="3314" y="2450"/>
                  </a:lnTo>
                  <a:lnTo>
                    <a:pt x="2114" y="97"/>
                  </a:lnTo>
                  <a:lnTo>
                    <a:pt x="2114" y="97"/>
                  </a:lnTo>
                  <a:lnTo>
                    <a:pt x="1874" y="1"/>
                  </a:lnTo>
                  <a:lnTo>
                    <a:pt x="1633" y="1"/>
                  </a:lnTo>
                </a:path>
              </a:pathLst>
            </a:custGeom>
            <a:no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191" name="Google Shape;5191;p76"/>
            <p:cNvSpPr/>
            <p:nvPr/>
          </p:nvSpPr>
          <p:spPr>
            <a:xfrm>
              <a:off x="537075" y="3073600"/>
              <a:ext cx="1225" cy="25"/>
            </a:xfrm>
            <a:custGeom>
              <a:avLst/>
              <a:gdLst/>
              <a:ahLst/>
              <a:cxnLst/>
              <a:rect l="l" t="t" r="r" b="b"/>
              <a:pathLst>
                <a:path w="49" h="1" extrusionOk="0">
                  <a:moveTo>
                    <a:pt x="48" y="0"/>
                  </a:moveTo>
                  <a:lnTo>
                    <a:pt x="0" y="0"/>
                  </a:lnTo>
                  <a:lnTo>
                    <a:pt x="48" y="0"/>
                  </a:lnTo>
                  <a:close/>
                </a:path>
              </a:pathLst>
            </a:custGeom>
            <a:solidFill>
              <a:srgbClr val="210A0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192" name="Google Shape;5192;p76"/>
            <p:cNvSpPr/>
            <p:nvPr/>
          </p:nvSpPr>
          <p:spPr>
            <a:xfrm>
              <a:off x="528675" y="3062775"/>
              <a:ext cx="25" cy="1225"/>
            </a:xfrm>
            <a:custGeom>
              <a:avLst/>
              <a:gdLst/>
              <a:ahLst/>
              <a:cxnLst/>
              <a:rect l="l" t="t" r="r" b="b"/>
              <a:pathLst>
                <a:path w="1" h="49" extrusionOk="0">
                  <a:moveTo>
                    <a:pt x="0" y="49"/>
                  </a:moveTo>
                  <a:lnTo>
                    <a:pt x="0" y="1"/>
                  </a:lnTo>
                  <a:lnTo>
                    <a:pt x="0" y="49"/>
                  </a:lnTo>
                  <a:close/>
                </a:path>
              </a:pathLst>
            </a:custGeom>
            <a:solidFill>
              <a:srgbClr val="210A0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193" name="Google Shape;5193;p76"/>
            <p:cNvSpPr/>
            <p:nvPr/>
          </p:nvSpPr>
          <p:spPr>
            <a:xfrm>
              <a:off x="655925" y="3101200"/>
              <a:ext cx="81675" cy="66050"/>
            </a:xfrm>
            <a:custGeom>
              <a:avLst/>
              <a:gdLst/>
              <a:ahLst/>
              <a:cxnLst/>
              <a:rect l="l" t="t" r="r" b="b"/>
              <a:pathLst>
                <a:path w="3267" h="2642" extrusionOk="0">
                  <a:moveTo>
                    <a:pt x="1490" y="1"/>
                  </a:moveTo>
                  <a:lnTo>
                    <a:pt x="1201" y="49"/>
                  </a:lnTo>
                  <a:lnTo>
                    <a:pt x="961" y="97"/>
                  </a:lnTo>
                  <a:lnTo>
                    <a:pt x="721" y="145"/>
                  </a:lnTo>
                  <a:lnTo>
                    <a:pt x="481" y="241"/>
                  </a:lnTo>
                  <a:lnTo>
                    <a:pt x="433" y="721"/>
                  </a:lnTo>
                  <a:lnTo>
                    <a:pt x="337" y="1153"/>
                  </a:lnTo>
                  <a:lnTo>
                    <a:pt x="193" y="1537"/>
                  </a:lnTo>
                  <a:lnTo>
                    <a:pt x="1" y="1922"/>
                  </a:lnTo>
                  <a:lnTo>
                    <a:pt x="241" y="2210"/>
                  </a:lnTo>
                  <a:lnTo>
                    <a:pt x="577" y="2402"/>
                  </a:lnTo>
                  <a:lnTo>
                    <a:pt x="1009" y="2546"/>
                  </a:lnTo>
                  <a:lnTo>
                    <a:pt x="1442" y="2642"/>
                  </a:lnTo>
                  <a:lnTo>
                    <a:pt x="1922" y="2642"/>
                  </a:lnTo>
                  <a:lnTo>
                    <a:pt x="2210" y="2546"/>
                  </a:lnTo>
                  <a:lnTo>
                    <a:pt x="2498" y="2450"/>
                  </a:lnTo>
                  <a:lnTo>
                    <a:pt x="2738" y="2306"/>
                  </a:lnTo>
                  <a:lnTo>
                    <a:pt x="2930" y="2114"/>
                  </a:lnTo>
                  <a:lnTo>
                    <a:pt x="3074" y="1922"/>
                  </a:lnTo>
                  <a:lnTo>
                    <a:pt x="3218" y="1681"/>
                  </a:lnTo>
                  <a:lnTo>
                    <a:pt x="3266" y="1441"/>
                  </a:lnTo>
                  <a:lnTo>
                    <a:pt x="3218" y="1153"/>
                  </a:lnTo>
                  <a:lnTo>
                    <a:pt x="3122" y="913"/>
                  </a:lnTo>
                  <a:lnTo>
                    <a:pt x="2978" y="673"/>
                  </a:lnTo>
                  <a:lnTo>
                    <a:pt x="2786" y="481"/>
                  </a:lnTo>
                  <a:lnTo>
                    <a:pt x="2546" y="289"/>
                  </a:lnTo>
                  <a:lnTo>
                    <a:pt x="2258" y="145"/>
                  </a:lnTo>
                  <a:lnTo>
                    <a:pt x="1970" y="49"/>
                  </a:lnTo>
                  <a:lnTo>
                    <a:pt x="1586" y="1"/>
                  </a:lnTo>
                  <a:close/>
                </a:path>
              </a:pathLst>
            </a:custGeom>
            <a:solidFill>
              <a:srgbClr val="FEA68C"/>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194" name="Google Shape;5194;p76"/>
            <p:cNvSpPr/>
            <p:nvPr/>
          </p:nvSpPr>
          <p:spPr>
            <a:xfrm>
              <a:off x="655925" y="3101200"/>
              <a:ext cx="81675" cy="66050"/>
            </a:xfrm>
            <a:custGeom>
              <a:avLst/>
              <a:gdLst/>
              <a:ahLst/>
              <a:cxnLst/>
              <a:rect l="l" t="t" r="r" b="b"/>
              <a:pathLst>
                <a:path w="3267" h="2642" fill="none" extrusionOk="0">
                  <a:moveTo>
                    <a:pt x="1490" y="1"/>
                  </a:moveTo>
                  <a:lnTo>
                    <a:pt x="1490" y="1"/>
                  </a:lnTo>
                  <a:lnTo>
                    <a:pt x="1201" y="49"/>
                  </a:lnTo>
                  <a:lnTo>
                    <a:pt x="961" y="97"/>
                  </a:lnTo>
                  <a:lnTo>
                    <a:pt x="721" y="145"/>
                  </a:lnTo>
                  <a:lnTo>
                    <a:pt x="481" y="241"/>
                  </a:lnTo>
                  <a:lnTo>
                    <a:pt x="481" y="241"/>
                  </a:lnTo>
                  <a:lnTo>
                    <a:pt x="433" y="721"/>
                  </a:lnTo>
                  <a:lnTo>
                    <a:pt x="337" y="1153"/>
                  </a:lnTo>
                  <a:lnTo>
                    <a:pt x="193" y="1537"/>
                  </a:lnTo>
                  <a:lnTo>
                    <a:pt x="1" y="1922"/>
                  </a:lnTo>
                  <a:lnTo>
                    <a:pt x="1" y="1922"/>
                  </a:lnTo>
                  <a:lnTo>
                    <a:pt x="241" y="2210"/>
                  </a:lnTo>
                  <a:lnTo>
                    <a:pt x="577" y="2402"/>
                  </a:lnTo>
                  <a:lnTo>
                    <a:pt x="1009" y="2546"/>
                  </a:lnTo>
                  <a:lnTo>
                    <a:pt x="1442" y="2642"/>
                  </a:lnTo>
                  <a:lnTo>
                    <a:pt x="1442" y="2642"/>
                  </a:lnTo>
                  <a:lnTo>
                    <a:pt x="1586" y="2642"/>
                  </a:lnTo>
                  <a:lnTo>
                    <a:pt x="1586" y="2642"/>
                  </a:lnTo>
                  <a:lnTo>
                    <a:pt x="1922" y="2642"/>
                  </a:lnTo>
                  <a:lnTo>
                    <a:pt x="2210" y="2546"/>
                  </a:lnTo>
                  <a:lnTo>
                    <a:pt x="2498" y="2450"/>
                  </a:lnTo>
                  <a:lnTo>
                    <a:pt x="2738" y="2306"/>
                  </a:lnTo>
                  <a:lnTo>
                    <a:pt x="2930" y="2114"/>
                  </a:lnTo>
                  <a:lnTo>
                    <a:pt x="3074" y="1922"/>
                  </a:lnTo>
                  <a:lnTo>
                    <a:pt x="3218" y="1681"/>
                  </a:lnTo>
                  <a:lnTo>
                    <a:pt x="3266" y="1441"/>
                  </a:lnTo>
                  <a:lnTo>
                    <a:pt x="3266" y="1441"/>
                  </a:lnTo>
                  <a:lnTo>
                    <a:pt x="3218" y="1153"/>
                  </a:lnTo>
                  <a:lnTo>
                    <a:pt x="3122" y="913"/>
                  </a:lnTo>
                  <a:lnTo>
                    <a:pt x="2978" y="673"/>
                  </a:lnTo>
                  <a:lnTo>
                    <a:pt x="2786" y="481"/>
                  </a:lnTo>
                  <a:lnTo>
                    <a:pt x="2546" y="289"/>
                  </a:lnTo>
                  <a:lnTo>
                    <a:pt x="2258" y="145"/>
                  </a:lnTo>
                  <a:lnTo>
                    <a:pt x="1970" y="49"/>
                  </a:lnTo>
                  <a:lnTo>
                    <a:pt x="1586" y="1"/>
                  </a:lnTo>
                  <a:lnTo>
                    <a:pt x="1586" y="1"/>
                  </a:lnTo>
                  <a:lnTo>
                    <a:pt x="1490" y="1"/>
                  </a:lnTo>
                </a:path>
              </a:pathLst>
            </a:custGeom>
            <a:no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195" name="Google Shape;5195;p76"/>
            <p:cNvSpPr/>
            <p:nvPr/>
          </p:nvSpPr>
          <p:spPr>
            <a:xfrm>
              <a:off x="651125" y="3107200"/>
              <a:ext cx="16850" cy="42050"/>
            </a:xfrm>
            <a:custGeom>
              <a:avLst/>
              <a:gdLst/>
              <a:ahLst/>
              <a:cxnLst/>
              <a:rect l="l" t="t" r="r" b="b"/>
              <a:pathLst>
                <a:path w="674" h="1682" extrusionOk="0">
                  <a:moveTo>
                    <a:pt x="673" y="1"/>
                  </a:moveTo>
                  <a:lnTo>
                    <a:pt x="385" y="193"/>
                  </a:lnTo>
                  <a:lnTo>
                    <a:pt x="193" y="433"/>
                  </a:lnTo>
                  <a:lnTo>
                    <a:pt x="49" y="721"/>
                  </a:lnTo>
                  <a:lnTo>
                    <a:pt x="1" y="1009"/>
                  </a:lnTo>
                  <a:lnTo>
                    <a:pt x="1" y="1153"/>
                  </a:lnTo>
                  <a:lnTo>
                    <a:pt x="49" y="1345"/>
                  </a:lnTo>
                  <a:lnTo>
                    <a:pt x="97" y="1538"/>
                  </a:lnTo>
                  <a:lnTo>
                    <a:pt x="193" y="1682"/>
                  </a:lnTo>
                  <a:lnTo>
                    <a:pt x="385" y="1297"/>
                  </a:lnTo>
                  <a:lnTo>
                    <a:pt x="529" y="913"/>
                  </a:lnTo>
                  <a:lnTo>
                    <a:pt x="625" y="481"/>
                  </a:lnTo>
                  <a:lnTo>
                    <a:pt x="673" y="1"/>
                  </a:lnTo>
                  <a:close/>
                </a:path>
              </a:pathLst>
            </a:custGeom>
            <a:solidFill>
              <a:srgbClr val="FEA68C"/>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196" name="Google Shape;5196;p76"/>
            <p:cNvSpPr/>
            <p:nvPr/>
          </p:nvSpPr>
          <p:spPr>
            <a:xfrm>
              <a:off x="651125" y="3107200"/>
              <a:ext cx="16850" cy="42050"/>
            </a:xfrm>
            <a:custGeom>
              <a:avLst/>
              <a:gdLst/>
              <a:ahLst/>
              <a:cxnLst/>
              <a:rect l="l" t="t" r="r" b="b"/>
              <a:pathLst>
                <a:path w="674" h="1682" fill="none" extrusionOk="0">
                  <a:moveTo>
                    <a:pt x="673" y="1"/>
                  </a:moveTo>
                  <a:lnTo>
                    <a:pt x="673" y="1"/>
                  </a:lnTo>
                  <a:lnTo>
                    <a:pt x="385" y="193"/>
                  </a:lnTo>
                  <a:lnTo>
                    <a:pt x="193" y="433"/>
                  </a:lnTo>
                  <a:lnTo>
                    <a:pt x="49" y="721"/>
                  </a:lnTo>
                  <a:lnTo>
                    <a:pt x="1" y="1009"/>
                  </a:lnTo>
                  <a:lnTo>
                    <a:pt x="1" y="1009"/>
                  </a:lnTo>
                  <a:lnTo>
                    <a:pt x="1" y="1153"/>
                  </a:lnTo>
                  <a:lnTo>
                    <a:pt x="49" y="1345"/>
                  </a:lnTo>
                  <a:lnTo>
                    <a:pt x="97" y="1538"/>
                  </a:lnTo>
                  <a:lnTo>
                    <a:pt x="193" y="1682"/>
                  </a:lnTo>
                  <a:lnTo>
                    <a:pt x="193" y="1682"/>
                  </a:lnTo>
                  <a:lnTo>
                    <a:pt x="385" y="1297"/>
                  </a:lnTo>
                  <a:lnTo>
                    <a:pt x="529" y="913"/>
                  </a:lnTo>
                  <a:lnTo>
                    <a:pt x="625" y="481"/>
                  </a:lnTo>
                  <a:lnTo>
                    <a:pt x="673" y="1"/>
                  </a:lnTo>
                </a:path>
              </a:pathLst>
            </a:custGeom>
            <a:no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197" name="Google Shape;5197;p76"/>
            <p:cNvSpPr/>
            <p:nvPr/>
          </p:nvSpPr>
          <p:spPr>
            <a:xfrm>
              <a:off x="886450" y="2915100"/>
              <a:ext cx="82875" cy="40850"/>
            </a:xfrm>
            <a:custGeom>
              <a:avLst/>
              <a:gdLst/>
              <a:ahLst/>
              <a:cxnLst/>
              <a:rect l="l" t="t" r="r" b="b"/>
              <a:pathLst>
                <a:path w="3315" h="1634" extrusionOk="0">
                  <a:moveTo>
                    <a:pt x="1393" y="1"/>
                  </a:moveTo>
                  <a:lnTo>
                    <a:pt x="1153" y="49"/>
                  </a:lnTo>
                  <a:lnTo>
                    <a:pt x="913" y="97"/>
                  </a:lnTo>
                  <a:lnTo>
                    <a:pt x="625" y="241"/>
                  </a:lnTo>
                  <a:lnTo>
                    <a:pt x="385" y="385"/>
                  </a:lnTo>
                  <a:lnTo>
                    <a:pt x="193" y="625"/>
                  </a:lnTo>
                  <a:lnTo>
                    <a:pt x="49" y="865"/>
                  </a:lnTo>
                  <a:lnTo>
                    <a:pt x="1" y="913"/>
                  </a:lnTo>
                  <a:lnTo>
                    <a:pt x="1" y="961"/>
                  </a:lnTo>
                  <a:lnTo>
                    <a:pt x="97" y="1057"/>
                  </a:lnTo>
                  <a:lnTo>
                    <a:pt x="193" y="1105"/>
                  </a:lnTo>
                  <a:lnTo>
                    <a:pt x="289" y="1057"/>
                  </a:lnTo>
                  <a:lnTo>
                    <a:pt x="337" y="1009"/>
                  </a:lnTo>
                  <a:lnTo>
                    <a:pt x="433" y="817"/>
                  </a:lnTo>
                  <a:lnTo>
                    <a:pt x="625" y="625"/>
                  </a:lnTo>
                  <a:lnTo>
                    <a:pt x="817" y="529"/>
                  </a:lnTo>
                  <a:lnTo>
                    <a:pt x="1009" y="385"/>
                  </a:lnTo>
                  <a:lnTo>
                    <a:pt x="1201" y="337"/>
                  </a:lnTo>
                  <a:lnTo>
                    <a:pt x="1441" y="337"/>
                  </a:lnTo>
                  <a:lnTo>
                    <a:pt x="1826" y="433"/>
                  </a:lnTo>
                  <a:lnTo>
                    <a:pt x="2210" y="577"/>
                  </a:lnTo>
                  <a:lnTo>
                    <a:pt x="2594" y="817"/>
                  </a:lnTo>
                  <a:lnTo>
                    <a:pt x="2882" y="1153"/>
                  </a:lnTo>
                  <a:lnTo>
                    <a:pt x="2978" y="1345"/>
                  </a:lnTo>
                  <a:lnTo>
                    <a:pt x="3026" y="1538"/>
                  </a:lnTo>
                  <a:lnTo>
                    <a:pt x="3122" y="1634"/>
                  </a:lnTo>
                  <a:lnTo>
                    <a:pt x="3218" y="1634"/>
                  </a:lnTo>
                  <a:lnTo>
                    <a:pt x="3314" y="1538"/>
                  </a:lnTo>
                  <a:lnTo>
                    <a:pt x="3314" y="1441"/>
                  </a:lnTo>
                  <a:lnTo>
                    <a:pt x="3218" y="1201"/>
                  </a:lnTo>
                  <a:lnTo>
                    <a:pt x="3122" y="961"/>
                  </a:lnTo>
                  <a:lnTo>
                    <a:pt x="2978" y="721"/>
                  </a:lnTo>
                  <a:lnTo>
                    <a:pt x="2834" y="529"/>
                  </a:lnTo>
                  <a:lnTo>
                    <a:pt x="2594" y="385"/>
                  </a:lnTo>
                  <a:lnTo>
                    <a:pt x="2402" y="193"/>
                  </a:lnTo>
                  <a:lnTo>
                    <a:pt x="2162" y="97"/>
                  </a:lnTo>
                  <a:lnTo>
                    <a:pt x="1922" y="1"/>
                  </a:lnTo>
                  <a:close/>
                </a:path>
              </a:pathLst>
            </a:custGeom>
            <a:solidFill>
              <a:srgbClr val="4D2A2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198" name="Google Shape;5198;p76"/>
            <p:cNvSpPr/>
            <p:nvPr/>
          </p:nvSpPr>
          <p:spPr>
            <a:xfrm>
              <a:off x="683550" y="2918700"/>
              <a:ext cx="81675" cy="39650"/>
            </a:xfrm>
            <a:custGeom>
              <a:avLst/>
              <a:gdLst/>
              <a:ahLst/>
              <a:cxnLst/>
              <a:rect l="l" t="t" r="r" b="b"/>
              <a:pathLst>
                <a:path w="3267" h="1586" extrusionOk="0">
                  <a:moveTo>
                    <a:pt x="1585" y="1"/>
                  </a:moveTo>
                  <a:lnTo>
                    <a:pt x="1345" y="97"/>
                  </a:lnTo>
                  <a:lnTo>
                    <a:pt x="913" y="289"/>
                  </a:lnTo>
                  <a:lnTo>
                    <a:pt x="673" y="433"/>
                  </a:lnTo>
                  <a:lnTo>
                    <a:pt x="529" y="577"/>
                  </a:lnTo>
                  <a:lnTo>
                    <a:pt x="337" y="769"/>
                  </a:lnTo>
                  <a:lnTo>
                    <a:pt x="192" y="961"/>
                  </a:lnTo>
                  <a:lnTo>
                    <a:pt x="96" y="1201"/>
                  </a:lnTo>
                  <a:lnTo>
                    <a:pt x="0" y="1442"/>
                  </a:lnTo>
                  <a:lnTo>
                    <a:pt x="0" y="1538"/>
                  </a:lnTo>
                  <a:lnTo>
                    <a:pt x="96" y="1586"/>
                  </a:lnTo>
                  <a:lnTo>
                    <a:pt x="192" y="1586"/>
                  </a:lnTo>
                  <a:lnTo>
                    <a:pt x="289" y="1490"/>
                  </a:lnTo>
                  <a:lnTo>
                    <a:pt x="337" y="1297"/>
                  </a:lnTo>
                  <a:lnTo>
                    <a:pt x="481" y="1153"/>
                  </a:lnTo>
                  <a:lnTo>
                    <a:pt x="769" y="865"/>
                  </a:lnTo>
                  <a:lnTo>
                    <a:pt x="1105" y="625"/>
                  </a:lnTo>
                  <a:lnTo>
                    <a:pt x="1441" y="481"/>
                  </a:lnTo>
                  <a:lnTo>
                    <a:pt x="1873" y="337"/>
                  </a:lnTo>
                  <a:lnTo>
                    <a:pt x="2065" y="337"/>
                  </a:lnTo>
                  <a:lnTo>
                    <a:pt x="2258" y="385"/>
                  </a:lnTo>
                  <a:lnTo>
                    <a:pt x="2450" y="433"/>
                  </a:lnTo>
                  <a:lnTo>
                    <a:pt x="2690" y="529"/>
                  </a:lnTo>
                  <a:lnTo>
                    <a:pt x="2834" y="673"/>
                  </a:lnTo>
                  <a:lnTo>
                    <a:pt x="2978" y="817"/>
                  </a:lnTo>
                  <a:lnTo>
                    <a:pt x="3074" y="865"/>
                  </a:lnTo>
                  <a:lnTo>
                    <a:pt x="3122" y="865"/>
                  </a:lnTo>
                  <a:lnTo>
                    <a:pt x="3218" y="817"/>
                  </a:lnTo>
                  <a:lnTo>
                    <a:pt x="3266" y="721"/>
                  </a:lnTo>
                  <a:lnTo>
                    <a:pt x="3266" y="673"/>
                  </a:lnTo>
                  <a:lnTo>
                    <a:pt x="3218" y="577"/>
                  </a:lnTo>
                  <a:lnTo>
                    <a:pt x="3026" y="385"/>
                  </a:lnTo>
                  <a:lnTo>
                    <a:pt x="2834" y="241"/>
                  </a:lnTo>
                  <a:lnTo>
                    <a:pt x="2594" y="145"/>
                  </a:lnTo>
                  <a:lnTo>
                    <a:pt x="2354" y="49"/>
                  </a:lnTo>
                  <a:lnTo>
                    <a:pt x="1825" y="1"/>
                  </a:lnTo>
                  <a:close/>
                </a:path>
              </a:pathLst>
            </a:custGeom>
            <a:solidFill>
              <a:srgbClr val="4D2A2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199" name="Google Shape;5199;p76"/>
            <p:cNvSpPr/>
            <p:nvPr/>
          </p:nvSpPr>
          <p:spPr>
            <a:xfrm>
              <a:off x="934475" y="3065175"/>
              <a:ext cx="85275" cy="67275"/>
            </a:xfrm>
            <a:custGeom>
              <a:avLst/>
              <a:gdLst/>
              <a:ahLst/>
              <a:cxnLst/>
              <a:rect l="l" t="t" r="r" b="b"/>
              <a:pathLst>
                <a:path w="3411" h="2691" extrusionOk="0">
                  <a:moveTo>
                    <a:pt x="1682" y="1"/>
                  </a:moveTo>
                  <a:lnTo>
                    <a:pt x="1393" y="49"/>
                  </a:lnTo>
                  <a:lnTo>
                    <a:pt x="1057" y="145"/>
                  </a:lnTo>
                  <a:lnTo>
                    <a:pt x="769" y="337"/>
                  </a:lnTo>
                  <a:lnTo>
                    <a:pt x="529" y="481"/>
                  </a:lnTo>
                  <a:lnTo>
                    <a:pt x="337" y="721"/>
                  </a:lnTo>
                  <a:lnTo>
                    <a:pt x="145" y="961"/>
                  </a:lnTo>
                  <a:lnTo>
                    <a:pt x="49" y="1201"/>
                  </a:lnTo>
                  <a:lnTo>
                    <a:pt x="1" y="1490"/>
                  </a:lnTo>
                  <a:lnTo>
                    <a:pt x="49" y="1730"/>
                  </a:lnTo>
                  <a:lnTo>
                    <a:pt x="97" y="1922"/>
                  </a:lnTo>
                  <a:lnTo>
                    <a:pt x="241" y="2114"/>
                  </a:lnTo>
                  <a:lnTo>
                    <a:pt x="385" y="2306"/>
                  </a:lnTo>
                  <a:lnTo>
                    <a:pt x="577" y="2402"/>
                  </a:lnTo>
                  <a:lnTo>
                    <a:pt x="769" y="2546"/>
                  </a:lnTo>
                  <a:lnTo>
                    <a:pt x="1009" y="2594"/>
                  </a:lnTo>
                  <a:lnTo>
                    <a:pt x="1249" y="2642"/>
                  </a:lnTo>
                  <a:lnTo>
                    <a:pt x="1489" y="2690"/>
                  </a:lnTo>
                  <a:lnTo>
                    <a:pt x="1778" y="2642"/>
                  </a:lnTo>
                  <a:lnTo>
                    <a:pt x="2018" y="2594"/>
                  </a:lnTo>
                  <a:lnTo>
                    <a:pt x="2354" y="2498"/>
                  </a:lnTo>
                  <a:lnTo>
                    <a:pt x="2642" y="2354"/>
                  </a:lnTo>
                  <a:lnTo>
                    <a:pt x="2930" y="2162"/>
                  </a:lnTo>
                  <a:lnTo>
                    <a:pt x="3122" y="1970"/>
                  </a:lnTo>
                  <a:lnTo>
                    <a:pt x="3266" y="1730"/>
                  </a:lnTo>
                  <a:lnTo>
                    <a:pt x="3362" y="1442"/>
                  </a:lnTo>
                  <a:lnTo>
                    <a:pt x="3410" y="1201"/>
                  </a:lnTo>
                  <a:lnTo>
                    <a:pt x="3410" y="913"/>
                  </a:lnTo>
                  <a:lnTo>
                    <a:pt x="3314" y="721"/>
                  </a:lnTo>
                  <a:lnTo>
                    <a:pt x="3218" y="529"/>
                  </a:lnTo>
                  <a:lnTo>
                    <a:pt x="3074" y="385"/>
                  </a:lnTo>
                  <a:lnTo>
                    <a:pt x="2882" y="241"/>
                  </a:lnTo>
                  <a:lnTo>
                    <a:pt x="2690" y="145"/>
                  </a:lnTo>
                  <a:lnTo>
                    <a:pt x="2450" y="49"/>
                  </a:lnTo>
                  <a:lnTo>
                    <a:pt x="2210" y="1"/>
                  </a:lnTo>
                  <a:close/>
                </a:path>
              </a:pathLst>
            </a:custGeom>
            <a:solidFill>
              <a:srgbClr val="FEA68C"/>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200" name="Google Shape;5200;p76"/>
            <p:cNvSpPr/>
            <p:nvPr/>
          </p:nvSpPr>
          <p:spPr>
            <a:xfrm>
              <a:off x="934475" y="3065175"/>
              <a:ext cx="85275" cy="67275"/>
            </a:xfrm>
            <a:custGeom>
              <a:avLst/>
              <a:gdLst/>
              <a:ahLst/>
              <a:cxnLst/>
              <a:rect l="l" t="t" r="r" b="b"/>
              <a:pathLst>
                <a:path w="3411" h="2691" fill="none" extrusionOk="0">
                  <a:moveTo>
                    <a:pt x="1922" y="1"/>
                  </a:moveTo>
                  <a:lnTo>
                    <a:pt x="1922" y="1"/>
                  </a:lnTo>
                  <a:lnTo>
                    <a:pt x="1682" y="1"/>
                  </a:lnTo>
                  <a:lnTo>
                    <a:pt x="1393" y="49"/>
                  </a:lnTo>
                  <a:lnTo>
                    <a:pt x="1393" y="49"/>
                  </a:lnTo>
                  <a:lnTo>
                    <a:pt x="1057" y="145"/>
                  </a:lnTo>
                  <a:lnTo>
                    <a:pt x="769" y="337"/>
                  </a:lnTo>
                  <a:lnTo>
                    <a:pt x="529" y="481"/>
                  </a:lnTo>
                  <a:lnTo>
                    <a:pt x="337" y="721"/>
                  </a:lnTo>
                  <a:lnTo>
                    <a:pt x="145" y="961"/>
                  </a:lnTo>
                  <a:lnTo>
                    <a:pt x="49" y="1201"/>
                  </a:lnTo>
                  <a:lnTo>
                    <a:pt x="1" y="1490"/>
                  </a:lnTo>
                  <a:lnTo>
                    <a:pt x="49" y="1730"/>
                  </a:lnTo>
                  <a:lnTo>
                    <a:pt x="49" y="1730"/>
                  </a:lnTo>
                  <a:lnTo>
                    <a:pt x="97" y="1922"/>
                  </a:lnTo>
                  <a:lnTo>
                    <a:pt x="241" y="2114"/>
                  </a:lnTo>
                  <a:lnTo>
                    <a:pt x="385" y="2306"/>
                  </a:lnTo>
                  <a:lnTo>
                    <a:pt x="577" y="2402"/>
                  </a:lnTo>
                  <a:lnTo>
                    <a:pt x="769" y="2546"/>
                  </a:lnTo>
                  <a:lnTo>
                    <a:pt x="1009" y="2594"/>
                  </a:lnTo>
                  <a:lnTo>
                    <a:pt x="1249" y="2642"/>
                  </a:lnTo>
                  <a:lnTo>
                    <a:pt x="1489" y="2690"/>
                  </a:lnTo>
                  <a:lnTo>
                    <a:pt x="1489" y="2690"/>
                  </a:lnTo>
                  <a:lnTo>
                    <a:pt x="1778" y="2642"/>
                  </a:lnTo>
                  <a:lnTo>
                    <a:pt x="2018" y="2594"/>
                  </a:lnTo>
                  <a:lnTo>
                    <a:pt x="2018" y="2594"/>
                  </a:lnTo>
                  <a:lnTo>
                    <a:pt x="2354" y="2498"/>
                  </a:lnTo>
                  <a:lnTo>
                    <a:pt x="2642" y="2354"/>
                  </a:lnTo>
                  <a:lnTo>
                    <a:pt x="2930" y="2162"/>
                  </a:lnTo>
                  <a:lnTo>
                    <a:pt x="3122" y="1970"/>
                  </a:lnTo>
                  <a:lnTo>
                    <a:pt x="3266" y="1730"/>
                  </a:lnTo>
                  <a:lnTo>
                    <a:pt x="3362" y="1442"/>
                  </a:lnTo>
                  <a:lnTo>
                    <a:pt x="3410" y="1201"/>
                  </a:lnTo>
                  <a:lnTo>
                    <a:pt x="3410" y="913"/>
                  </a:lnTo>
                  <a:lnTo>
                    <a:pt x="3410" y="913"/>
                  </a:lnTo>
                  <a:lnTo>
                    <a:pt x="3314" y="721"/>
                  </a:lnTo>
                  <a:lnTo>
                    <a:pt x="3218" y="529"/>
                  </a:lnTo>
                  <a:lnTo>
                    <a:pt x="3074" y="385"/>
                  </a:lnTo>
                  <a:lnTo>
                    <a:pt x="2882" y="241"/>
                  </a:lnTo>
                  <a:lnTo>
                    <a:pt x="2690" y="145"/>
                  </a:lnTo>
                  <a:lnTo>
                    <a:pt x="2450" y="49"/>
                  </a:lnTo>
                  <a:lnTo>
                    <a:pt x="2210" y="1"/>
                  </a:lnTo>
                  <a:lnTo>
                    <a:pt x="1922" y="1"/>
                  </a:lnTo>
                </a:path>
              </a:pathLst>
            </a:custGeom>
            <a:no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201" name="Google Shape;5201;p76"/>
            <p:cNvSpPr/>
            <p:nvPr/>
          </p:nvSpPr>
          <p:spPr>
            <a:xfrm>
              <a:off x="682350" y="2973925"/>
              <a:ext cx="97275" cy="121300"/>
            </a:xfrm>
            <a:custGeom>
              <a:avLst/>
              <a:gdLst/>
              <a:ahLst/>
              <a:cxnLst/>
              <a:rect l="l" t="t" r="r" b="b"/>
              <a:pathLst>
                <a:path w="3891" h="4852" extrusionOk="0">
                  <a:moveTo>
                    <a:pt x="1873" y="1"/>
                  </a:moveTo>
                  <a:lnTo>
                    <a:pt x="1489" y="49"/>
                  </a:lnTo>
                  <a:lnTo>
                    <a:pt x="1105" y="193"/>
                  </a:lnTo>
                  <a:lnTo>
                    <a:pt x="817" y="385"/>
                  </a:lnTo>
                  <a:lnTo>
                    <a:pt x="529" y="625"/>
                  </a:lnTo>
                  <a:lnTo>
                    <a:pt x="288" y="913"/>
                  </a:lnTo>
                  <a:lnTo>
                    <a:pt x="144" y="1250"/>
                  </a:lnTo>
                  <a:lnTo>
                    <a:pt x="48" y="1586"/>
                  </a:lnTo>
                  <a:lnTo>
                    <a:pt x="0" y="2018"/>
                  </a:lnTo>
                  <a:lnTo>
                    <a:pt x="48" y="3027"/>
                  </a:lnTo>
                  <a:lnTo>
                    <a:pt x="96" y="3411"/>
                  </a:lnTo>
                  <a:lnTo>
                    <a:pt x="240" y="3747"/>
                  </a:lnTo>
                  <a:lnTo>
                    <a:pt x="433" y="4083"/>
                  </a:lnTo>
                  <a:lnTo>
                    <a:pt x="673" y="4371"/>
                  </a:lnTo>
                  <a:lnTo>
                    <a:pt x="961" y="4563"/>
                  </a:lnTo>
                  <a:lnTo>
                    <a:pt x="1297" y="4755"/>
                  </a:lnTo>
                  <a:lnTo>
                    <a:pt x="1681" y="4851"/>
                  </a:lnTo>
                  <a:lnTo>
                    <a:pt x="2065" y="4851"/>
                  </a:lnTo>
                  <a:lnTo>
                    <a:pt x="2450" y="4803"/>
                  </a:lnTo>
                  <a:lnTo>
                    <a:pt x="2786" y="4659"/>
                  </a:lnTo>
                  <a:lnTo>
                    <a:pt x="3122" y="4467"/>
                  </a:lnTo>
                  <a:lnTo>
                    <a:pt x="3410" y="4227"/>
                  </a:lnTo>
                  <a:lnTo>
                    <a:pt x="3650" y="3939"/>
                  </a:lnTo>
                  <a:lnTo>
                    <a:pt x="3794" y="3603"/>
                  </a:lnTo>
                  <a:lnTo>
                    <a:pt x="3890" y="3267"/>
                  </a:lnTo>
                  <a:lnTo>
                    <a:pt x="3890" y="2834"/>
                  </a:lnTo>
                  <a:lnTo>
                    <a:pt x="3842" y="1826"/>
                  </a:lnTo>
                  <a:lnTo>
                    <a:pt x="3794" y="1442"/>
                  </a:lnTo>
                  <a:lnTo>
                    <a:pt x="3698" y="1106"/>
                  </a:lnTo>
                  <a:lnTo>
                    <a:pt x="3506" y="769"/>
                  </a:lnTo>
                  <a:lnTo>
                    <a:pt x="3266" y="481"/>
                  </a:lnTo>
                  <a:lnTo>
                    <a:pt x="2930" y="289"/>
                  </a:lnTo>
                  <a:lnTo>
                    <a:pt x="2594" y="97"/>
                  </a:lnTo>
                  <a:lnTo>
                    <a:pt x="2258" y="1"/>
                  </a:lnTo>
                  <a:close/>
                </a:path>
              </a:pathLst>
            </a:custGeom>
            <a:solidFill>
              <a:srgbClr val="FDFDFD"/>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202" name="Google Shape;5202;p76"/>
            <p:cNvSpPr/>
            <p:nvPr/>
          </p:nvSpPr>
          <p:spPr>
            <a:xfrm>
              <a:off x="708750" y="2982350"/>
              <a:ext cx="70875" cy="105675"/>
            </a:xfrm>
            <a:custGeom>
              <a:avLst/>
              <a:gdLst/>
              <a:ahLst/>
              <a:cxnLst/>
              <a:rect l="l" t="t" r="r" b="b"/>
              <a:pathLst>
                <a:path w="2835" h="4227" extrusionOk="0">
                  <a:moveTo>
                    <a:pt x="1634" y="0"/>
                  </a:moveTo>
                  <a:lnTo>
                    <a:pt x="1250" y="96"/>
                  </a:lnTo>
                  <a:lnTo>
                    <a:pt x="961" y="192"/>
                  </a:lnTo>
                  <a:lnTo>
                    <a:pt x="673" y="432"/>
                  </a:lnTo>
                  <a:lnTo>
                    <a:pt x="433" y="672"/>
                  </a:lnTo>
                  <a:lnTo>
                    <a:pt x="241" y="1009"/>
                  </a:lnTo>
                  <a:lnTo>
                    <a:pt x="97" y="1345"/>
                  </a:lnTo>
                  <a:lnTo>
                    <a:pt x="1" y="1777"/>
                  </a:lnTo>
                  <a:lnTo>
                    <a:pt x="1" y="2161"/>
                  </a:lnTo>
                  <a:lnTo>
                    <a:pt x="49" y="2593"/>
                  </a:lnTo>
                  <a:lnTo>
                    <a:pt x="193" y="2978"/>
                  </a:lnTo>
                  <a:lnTo>
                    <a:pt x="337" y="3362"/>
                  </a:lnTo>
                  <a:lnTo>
                    <a:pt x="577" y="3650"/>
                  </a:lnTo>
                  <a:lnTo>
                    <a:pt x="817" y="3890"/>
                  </a:lnTo>
                  <a:lnTo>
                    <a:pt x="1105" y="4082"/>
                  </a:lnTo>
                  <a:lnTo>
                    <a:pt x="1442" y="4178"/>
                  </a:lnTo>
                  <a:lnTo>
                    <a:pt x="1778" y="4226"/>
                  </a:lnTo>
                  <a:lnTo>
                    <a:pt x="2018" y="4178"/>
                  </a:lnTo>
                  <a:lnTo>
                    <a:pt x="2402" y="3842"/>
                  </a:lnTo>
                  <a:lnTo>
                    <a:pt x="2546" y="3650"/>
                  </a:lnTo>
                  <a:lnTo>
                    <a:pt x="2642" y="3458"/>
                  </a:lnTo>
                  <a:lnTo>
                    <a:pt x="2738" y="3266"/>
                  </a:lnTo>
                  <a:lnTo>
                    <a:pt x="2834" y="3026"/>
                  </a:lnTo>
                  <a:lnTo>
                    <a:pt x="2834" y="2786"/>
                  </a:lnTo>
                  <a:lnTo>
                    <a:pt x="2834" y="2497"/>
                  </a:lnTo>
                  <a:lnTo>
                    <a:pt x="2786" y="1489"/>
                  </a:lnTo>
                  <a:lnTo>
                    <a:pt x="2738" y="1105"/>
                  </a:lnTo>
                  <a:lnTo>
                    <a:pt x="2594" y="721"/>
                  </a:lnTo>
                  <a:lnTo>
                    <a:pt x="2402" y="384"/>
                  </a:lnTo>
                  <a:lnTo>
                    <a:pt x="2114" y="96"/>
                  </a:lnTo>
                  <a:lnTo>
                    <a:pt x="1874" y="48"/>
                  </a:lnTo>
                  <a:lnTo>
                    <a:pt x="1634" y="0"/>
                  </a:lnTo>
                  <a:close/>
                </a:path>
              </a:pathLst>
            </a:custGeom>
            <a:solidFill>
              <a:srgbClr val="210A0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203" name="Google Shape;5203;p76"/>
            <p:cNvSpPr/>
            <p:nvPr/>
          </p:nvSpPr>
          <p:spPr>
            <a:xfrm>
              <a:off x="828825" y="3030375"/>
              <a:ext cx="21625" cy="22825"/>
            </a:xfrm>
            <a:custGeom>
              <a:avLst/>
              <a:gdLst/>
              <a:ahLst/>
              <a:cxnLst/>
              <a:rect l="l" t="t" r="r" b="b"/>
              <a:pathLst>
                <a:path w="865" h="913" extrusionOk="0">
                  <a:moveTo>
                    <a:pt x="721" y="0"/>
                  </a:moveTo>
                  <a:lnTo>
                    <a:pt x="673" y="48"/>
                  </a:lnTo>
                  <a:lnTo>
                    <a:pt x="577" y="192"/>
                  </a:lnTo>
                  <a:lnTo>
                    <a:pt x="481" y="288"/>
                  </a:lnTo>
                  <a:lnTo>
                    <a:pt x="333" y="436"/>
                  </a:lnTo>
                  <a:lnTo>
                    <a:pt x="333" y="436"/>
                  </a:lnTo>
                  <a:lnTo>
                    <a:pt x="144" y="96"/>
                  </a:lnTo>
                  <a:lnTo>
                    <a:pt x="96" y="48"/>
                  </a:lnTo>
                  <a:lnTo>
                    <a:pt x="48" y="48"/>
                  </a:lnTo>
                  <a:lnTo>
                    <a:pt x="0" y="96"/>
                  </a:lnTo>
                  <a:lnTo>
                    <a:pt x="0" y="192"/>
                  </a:lnTo>
                  <a:lnTo>
                    <a:pt x="241" y="624"/>
                  </a:lnTo>
                  <a:lnTo>
                    <a:pt x="241" y="672"/>
                  </a:lnTo>
                  <a:lnTo>
                    <a:pt x="289" y="672"/>
                  </a:lnTo>
                  <a:lnTo>
                    <a:pt x="385" y="624"/>
                  </a:lnTo>
                  <a:lnTo>
                    <a:pt x="577" y="384"/>
                  </a:lnTo>
                  <a:lnTo>
                    <a:pt x="673" y="240"/>
                  </a:lnTo>
                  <a:lnTo>
                    <a:pt x="673" y="288"/>
                  </a:lnTo>
                  <a:lnTo>
                    <a:pt x="673" y="480"/>
                  </a:lnTo>
                  <a:lnTo>
                    <a:pt x="673" y="672"/>
                  </a:lnTo>
                  <a:lnTo>
                    <a:pt x="673" y="769"/>
                  </a:lnTo>
                  <a:lnTo>
                    <a:pt x="673" y="865"/>
                  </a:lnTo>
                  <a:lnTo>
                    <a:pt x="721" y="913"/>
                  </a:lnTo>
                  <a:lnTo>
                    <a:pt x="769" y="913"/>
                  </a:lnTo>
                  <a:lnTo>
                    <a:pt x="817" y="865"/>
                  </a:lnTo>
                  <a:lnTo>
                    <a:pt x="865" y="769"/>
                  </a:lnTo>
                  <a:lnTo>
                    <a:pt x="865" y="672"/>
                  </a:lnTo>
                  <a:lnTo>
                    <a:pt x="865" y="480"/>
                  </a:lnTo>
                  <a:lnTo>
                    <a:pt x="817" y="96"/>
                  </a:lnTo>
                  <a:lnTo>
                    <a:pt x="769" y="0"/>
                  </a:lnTo>
                  <a:close/>
                </a:path>
              </a:pathLst>
            </a:custGeom>
            <a:solidFill>
              <a:srgbClr val="4D2A2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204" name="Google Shape;5204;p76"/>
            <p:cNvSpPr/>
            <p:nvPr/>
          </p:nvSpPr>
          <p:spPr>
            <a:xfrm>
              <a:off x="239325" y="2558525"/>
              <a:ext cx="283350" cy="421450"/>
            </a:xfrm>
            <a:custGeom>
              <a:avLst/>
              <a:gdLst/>
              <a:ahLst/>
              <a:cxnLst/>
              <a:rect l="l" t="t" r="r" b="b"/>
              <a:pathLst>
                <a:path w="11334" h="16858" extrusionOk="0">
                  <a:moveTo>
                    <a:pt x="4995" y="0"/>
                  </a:moveTo>
                  <a:lnTo>
                    <a:pt x="4322" y="48"/>
                  </a:lnTo>
                  <a:lnTo>
                    <a:pt x="3698" y="144"/>
                  </a:lnTo>
                  <a:lnTo>
                    <a:pt x="4226" y="336"/>
                  </a:lnTo>
                  <a:lnTo>
                    <a:pt x="4755" y="625"/>
                  </a:lnTo>
                  <a:lnTo>
                    <a:pt x="5331" y="961"/>
                  </a:lnTo>
                  <a:lnTo>
                    <a:pt x="5571" y="1153"/>
                  </a:lnTo>
                  <a:lnTo>
                    <a:pt x="5811" y="1393"/>
                  </a:lnTo>
                  <a:lnTo>
                    <a:pt x="6051" y="1633"/>
                  </a:lnTo>
                  <a:lnTo>
                    <a:pt x="6195" y="1921"/>
                  </a:lnTo>
                  <a:lnTo>
                    <a:pt x="6291" y="2209"/>
                  </a:lnTo>
                  <a:lnTo>
                    <a:pt x="6291" y="2498"/>
                  </a:lnTo>
                  <a:lnTo>
                    <a:pt x="6243" y="2834"/>
                  </a:lnTo>
                  <a:lnTo>
                    <a:pt x="6051" y="3170"/>
                  </a:lnTo>
                  <a:lnTo>
                    <a:pt x="5715" y="3602"/>
                  </a:lnTo>
                  <a:lnTo>
                    <a:pt x="5379" y="4082"/>
                  </a:lnTo>
                  <a:lnTo>
                    <a:pt x="5379" y="4082"/>
                  </a:lnTo>
                  <a:lnTo>
                    <a:pt x="5427" y="3746"/>
                  </a:lnTo>
                  <a:lnTo>
                    <a:pt x="5475" y="3410"/>
                  </a:lnTo>
                  <a:lnTo>
                    <a:pt x="5475" y="3122"/>
                  </a:lnTo>
                  <a:lnTo>
                    <a:pt x="5427" y="2930"/>
                  </a:lnTo>
                  <a:lnTo>
                    <a:pt x="5283" y="2594"/>
                  </a:lnTo>
                  <a:lnTo>
                    <a:pt x="5139" y="2305"/>
                  </a:lnTo>
                  <a:lnTo>
                    <a:pt x="4947" y="2017"/>
                  </a:lnTo>
                  <a:lnTo>
                    <a:pt x="4706" y="1825"/>
                  </a:lnTo>
                  <a:lnTo>
                    <a:pt x="4514" y="1681"/>
                  </a:lnTo>
                  <a:lnTo>
                    <a:pt x="4274" y="1537"/>
                  </a:lnTo>
                  <a:lnTo>
                    <a:pt x="3842" y="1345"/>
                  </a:lnTo>
                  <a:lnTo>
                    <a:pt x="3410" y="1249"/>
                  </a:lnTo>
                  <a:lnTo>
                    <a:pt x="3026" y="1201"/>
                  </a:lnTo>
                  <a:lnTo>
                    <a:pt x="2689" y="1249"/>
                  </a:lnTo>
                  <a:lnTo>
                    <a:pt x="3218" y="1249"/>
                  </a:lnTo>
                  <a:lnTo>
                    <a:pt x="3458" y="1345"/>
                  </a:lnTo>
                  <a:lnTo>
                    <a:pt x="3650" y="1441"/>
                  </a:lnTo>
                  <a:lnTo>
                    <a:pt x="4034" y="1729"/>
                  </a:lnTo>
                  <a:lnTo>
                    <a:pt x="4370" y="2017"/>
                  </a:lnTo>
                  <a:lnTo>
                    <a:pt x="4562" y="2353"/>
                  </a:lnTo>
                  <a:lnTo>
                    <a:pt x="4755" y="2642"/>
                  </a:lnTo>
                  <a:lnTo>
                    <a:pt x="4899" y="2930"/>
                  </a:lnTo>
                  <a:lnTo>
                    <a:pt x="4466" y="3170"/>
                  </a:lnTo>
                  <a:lnTo>
                    <a:pt x="4034" y="3458"/>
                  </a:lnTo>
                  <a:lnTo>
                    <a:pt x="3458" y="3890"/>
                  </a:lnTo>
                  <a:lnTo>
                    <a:pt x="2785" y="4419"/>
                  </a:lnTo>
                  <a:lnTo>
                    <a:pt x="2113" y="5091"/>
                  </a:lnTo>
                  <a:lnTo>
                    <a:pt x="1393" y="5907"/>
                  </a:lnTo>
                  <a:lnTo>
                    <a:pt x="1057" y="6340"/>
                  </a:lnTo>
                  <a:lnTo>
                    <a:pt x="768" y="6820"/>
                  </a:lnTo>
                  <a:lnTo>
                    <a:pt x="432" y="7396"/>
                  </a:lnTo>
                  <a:lnTo>
                    <a:pt x="240" y="7972"/>
                  </a:lnTo>
                  <a:lnTo>
                    <a:pt x="48" y="8549"/>
                  </a:lnTo>
                  <a:lnTo>
                    <a:pt x="0" y="9173"/>
                  </a:lnTo>
                  <a:lnTo>
                    <a:pt x="0" y="9797"/>
                  </a:lnTo>
                  <a:lnTo>
                    <a:pt x="48" y="10374"/>
                  </a:lnTo>
                  <a:lnTo>
                    <a:pt x="144" y="10998"/>
                  </a:lnTo>
                  <a:lnTo>
                    <a:pt x="288" y="11622"/>
                  </a:lnTo>
                  <a:lnTo>
                    <a:pt x="528" y="12247"/>
                  </a:lnTo>
                  <a:lnTo>
                    <a:pt x="816" y="12823"/>
                  </a:lnTo>
                  <a:lnTo>
                    <a:pt x="1105" y="13399"/>
                  </a:lnTo>
                  <a:lnTo>
                    <a:pt x="1489" y="13928"/>
                  </a:lnTo>
                  <a:lnTo>
                    <a:pt x="1873" y="14408"/>
                  </a:lnTo>
                  <a:lnTo>
                    <a:pt x="2305" y="14888"/>
                  </a:lnTo>
                  <a:lnTo>
                    <a:pt x="2737" y="15320"/>
                  </a:lnTo>
                  <a:lnTo>
                    <a:pt x="3218" y="15752"/>
                  </a:lnTo>
                  <a:lnTo>
                    <a:pt x="3746" y="16089"/>
                  </a:lnTo>
                  <a:lnTo>
                    <a:pt x="4274" y="16377"/>
                  </a:lnTo>
                  <a:lnTo>
                    <a:pt x="4803" y="16569"/>
                  </a:lnTo>
                  <a:lnTo>
                    <a:pt x="5331" y="16761"/>
                  </a:lnTo>
                  <a:lnTo>
                    <a:pt x="5859" y="16857"/>
                  </a:lnTo>
                  <a:lnTo>
                    <a:pt x="6435" y="16857"/>
                  </a:lnTo>
                  <a:lnTo>
                    <a:pt x="7012" y="16809"/>
                  </a:lnTo>
                  <a:lnTo>
                    <a:pt x="7540" y="16713"/>
                  </a:lnTo>
                  <a:lnTo>
                    <a:pt x="8068" y="16473"/>
                  </a:lnTo>
                  <a:lnTo>
                    <a:pt x="8597" y="16137"/>
                  </a:lnTo>
                  <a:lnTo>
                    <a:pt x="9125" y="15752"/>
                  </a:lnTo>
                  <a:lnTo>
                    <a:pt x="9605" y="15224"/>
                  </a:lnTo>
                  <a:lnTo>
                    <a:pt x="10037" y="14600"/>
                  </a:lnTo>
                  <a:lnTo>
                    <a:pt x="10470" y="13880"/>
                  </a:lnTo>
                  <a:lnTo>
                    <a:pt x="10902" y="13015"/>
                  </a:lnTo>
                  <a:lnTo>
                    <a:pt x="11238" y="12055"/>
                  </a:lnTo>
                  <a:lnTo>
                    <a:pt x="11334" y="11766"/>
                  </a:lnTo>
                  <a:lnTo>
                    <a:pt x="11334" y="11478"/>
                  </a:lnTo>
                  <a:lnTo>
                    <a:pt x="11286" y="11238"/>
                  </a:lnTo>
                  <a:lnTo>
                    <a:pt x="11142" y="10998"/>
                  </a:lnTo>
                  <a:lnTo>
                    <a:pt x="10998" y="10854"/>
                  </a:lnTo>
                  <a:lnTo>
                    <a:pt x="10806" y="10662"/>
                  </a:lnTo>
                  <a:lnTo>
                    <a:pt x="10566" y="10566"/>
                  </a:lnTo>
                  <a:lnTo>
                    <a:pt x="10325" y="10470"/>
                  </a:lnTo>
                  <a:lnTo>
                    <a:pt x="9845" y="10326"/>
                  </a:lnTo>
                  <a:lnTo>
                    <a:pt x="9413" y="10230"/>
                  </a:lnTo>
                  <a:lnTo>
                    <a:pt x="8933" y="10182"/>
                  </a:lnTo>
                  <a:lnTo>
                    <a:pt x="9077" y="10037"/>
                  </a:lnTo>
                  <a:lnTo>
                    <a:pt x="9413" y="9557"/>
                  </a:lnTo>
                  <a:lnTo>
                    <a:pt x="9845" y="8789"/>
                  </a:lnTo>
                  <a:lnTo>
                    <a:pt x="10037" y="8309"/>
                  </a:lnTo>
                  <a:lnTo>
                    <a:pt x="10229" y="7780"/>
                  </a:lnTo>
                  <a:lnTo>
                    <a:pt x="10373" y="7204"/>
                  </a:lnTo>
                  <a:lnTo>
                    <a:pt x="10470" y="6580"/>
                  </a:lnTo>
                  <a:lnTo>
                    <a:pt x="10518" y="5859"/>
                  </a:lnTo>
                  <a:lnTo>
                    <a:pt x="10470" y="5139"/>
                  </a:lnTo>
                  <a:lnTo>
                    <a:pt x="10325" y="4419"/>
                  </a:lnTo>
                  <a:lnTo>
                    <a:pt x="10085" y="3602"/>
                  </a:lnTo>
                  <a:lnTo>
                    <a:pt x="9749" y="2786"/>
                  </a:lnTo>
                  <a:lnTo>
                    <a:pt x="9269" y="1969"/>
                  </a:lnTo>
                  <a:lnTo>
                    <a:pt x="8933" y="1489"/>
                  </a:lnTo>
                  <a:lnTo>
                    <a:pt x="8500" y="1105"/>
                  </a:lnTo>
                  <a:lnTo>
                    <a:pt x="8116" y="769"/>
                  </a:lnTo>
                  <a:lnTo>
                    <a:pt x="7636" y="529"/>
                  </a:lnTo>
                  <a:lnTo>
                    <a:pt x="7204" y="336"/>
                  </a:lnTo>
                  <a:lnTo>
                    <a:pt x="6724" y="192"/>
                  </a:lnTo>
                  <a:lnTo>
                    <a:pt x="6243" y="96"/>
                  </a:lnTo>
                  <a:lnTo>
                    <a:pt x="5811" y="48"/>
                  </a:lnTo>
                  <a:lnTo>
                    <a:pt x="4995" y="0"/>
                  </a:lnTo>
                  <a:close/>
                </a:path>
              </a:pathLst>
            </a:custGeom>
            <a:solidFill>
              <a:srgbClr val="210A0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205" name="Google Shape;5205;p76"/>
            <p:cNvSpPr/>
            <p:nvPr/>
          </p:nvSpPr>
          <p:spPr>
            <a:xfrm>
              <a:off x="442225" y="2804650"/>
              <a:ext cx="97275" cy="169300"/>
            </a:xfrm>
            <a:custGeom>
              <a:avLst/>
              <a:gdLst/>
              <a:ahLst/>
              <a:cxnLst/>
              <a:rect l="l" t="t" r="r" b="b"/>
              <a:pathLst>
                <a:path w="3891" h="6772" extrusionOk="0">
                  <a:moveTo>
                    <a:pt x="2450" y="0"/>
                  </a:moveTo>
                  <a:lnTo>
                    <a:pt x="2161" y="48"/>
                  </a:lnTo>
                  <a:lnTo>
                    <a:pt x="2017" y="144"/>
                  </a:lnTo>
                  <a:lnTo>
                    <a:pt x="1825" y="337"/>
                  </a:lnTo>
                  <a:lnTo>
                    <a:pt x="1633" y="625"/>
                  </a:lnTo>
                  <a:lnTo>
                    <a:pt x="1441" y="961"/>
                  </a:lnTo>
                  <a:lnTo>
                    <a:pt x="1057" y="1825"/>
                  </a:lnTo>
                  <a:lnTo>
                    <a:pt x="673" y="2834"/>
                  </a:lnTo>
                  <a:lnTo>
                    <a:pt x="384" y="3842"/>
                  </a:lnTo>
                  <a:lnTo>
                    <a:pt x="144" y="4851"/>
                  </a:lnTo>
                  <a:lnTo>
                    <a:pt x="0" y="5619"/>
                  </a:lnTo>
                  <a:lnTo>
                    <a:pt x="0" y="5956"/>
                  </a:lnTo>
                  <a:lnTo>
                    <a:pt x="48" y="6196"/>
                  </a:lnTo>
                  <a:lnTo>
                    <a:pt x="192" y="6484"/>
                  </a:lnTo>
                  <a:lnTo>
                    <a:pt x="336" y="6676"/>
                  </a:lnTo>
                  <a:lnTo>
                    <a:pt x="481" y="6772"/>
                  </a:lnTo>
                  <a:lnTo>
                    <a:pt x="625" y="6772"/>
                  </a:lnTo>
                  <a:lnTo>
                    <a:pt x="769" y="6724"/>
                  </a:lnTo>
                  <a:lnTo>
                    <a:pt x="913" y="6676"/>
                  </a:lnTo>
                  <a:lnTo>
                    <a:pt x="1009" y="6628"/>
                  </a:lnTo>
                  <a:lnTo>
                    <a:pt x="3890" y="721"/>
                  </a:lnTo>
                  <a:lnTo>
                    <a:pt x="3746" y="577"/>
                  </a:lnTo>
                  <a:lnTo>
                    <a:pt x="3314" y="289"/>
                  </a:lnTo>
                  <a:lnTo>
                    <a:pt x="3074" y="144"/>
                  </a:lnTo>
                  <a:lnTo>
                    <a:pt x="2786" y="48"/>
                  </a:lnTo>
                  <a:lnTo>
                    <a:pt x="2450" y="0"/>
                  </a:lnTo>
                  <a:close/>
                </a:path>
              </a:pathLst>
            </a:custGeom>
            <a:solidFill>
              <a:srgbClr val="4D6D8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206" name="Google Shape;5206;p76"/>
            <p:cNvSpPr/>
            <p:nvPr/>
          </p:nvSpPr>
          <p:spPr>
            <a:xfrm>
              <a:off x="868450" y="2958325"/>
              <a:ext cx="98475" cy="121300"/>
            </a:xfrm>
            <a:custGeom>
              <a:avLst/>
              <a:gdLst/>
              <a:ahLst/>
              <a:cxnLst/>
              <a:rect l="l" t="t" r="r" b="b"/>
              <a:pathLst>
                <a:path w="3939" h="4852" extrusionOk="0">
                  <a:moveTo>
                    <a:pt x="1729" y="1"/>
                  </a:moveTo>
                  <a:lnTo>
                    <a:pt x="1345" y="49"/>
                  </a:lnTo>
                  <a:lnTo>
                    <a:pt x="1009" y="193"/>
                  </a:lnTo>
                  <a:lnTo>
                    <a:pt x="673" y="433"/>
                  </a:lnTo>
                  <a:lnTo>
                    <a:pt x="432" y="673"/>
                  </a:lnTo>
                  <a:lnTo>
                    <a:pt x="240" y="961"/>
                  </a:lnTo>
                  <a:lnTo>
                    <a:pt x="96" y="1345"/>
                  </a:lnTo>
                  <a:lnTo>
                    <a:pt x="0" y="1682"/>
                  </a:lnTo>
                  <a:lnTo>
                    <a:pt x="0" y="2066"/>
                  </a:lnTo>
                  <a:lnTo>
                    <a:pt x="96" y="3122"/>
                  </a:lnTo>
                  <a:lnTo>
                    <a:pt x="192" y="3458"/>
                  </a:lnTo>
                  <a:lnTo>
                    <a:pt x="336" y="3843"/>
                  </a:lnTo>
                  <a:lnTo>
                    <a:pt x="529" y="4131"/>
                  </a:lnTo>
                  <a:lnTo>
                    <a:pt x="769" y="4419"/>
                  </a:lnTo>
                  <a:lnTo>
                    <a:pt x="1105" y="4611"/>
                  </a:lnTo>
                  <a:lnTo>
                    <a:pt x="1441" y="4755"/>
                  </a:lnTo>
                  <a:lnTo>
                    <a:pt x="1825" y="4851"/>
                  </a:lnTo>
                  <a:lnTo>
                    <a:pt x="2209" y="4851"/>
                  </a:lnTo>
                  <a:lnTo>
                    <a:pt x="2594" y="4755"/>
                  </a:lnTo>
                  <a:lnTo>
                    <a:pt x="2930" y="4611"/>
                  </a:lnTo>
                  <a:lnTo>
                    <a:pt x="3218" y="4419"/>
                  </a:lnTo>
                  <a:lnTo>
                    <a:pt x="3506" y="4131"/>
                  </a:lnTo>
                  <a:lnTo>
                    <a:pt x="3698" y="3843"/>
                  </a:lnTo>
                  <a:lnTo>
                    <a:pt x="3842" y="3506"/>
                  </a:lnTo>
                  <a:lnTo>
                    <a:pt x="3938" y="3122"/>
                  </a:lnTo>
                  <a:lnTo>
                    <a:pt x="3938" y="2738"/>
                  </a:lnTo>
                  <a:lnTo>
                    <a:pt x="3842" y="1730"/>
                  </a:lnTo>
                  <a:lnTo>
                    <a:pt x="3746" y="1345"/>
                  </a:lnTo>
                  <a:lnTo>
                    <a:pt x="3602" y="1009"/>
                  </a:lnTo>
                  <a:lnTo>
                    <a:pt x="3410" y="673"/>
                  </a:lnTo>
                  <a:lnTo>
                    <a:pt x="3122" y="433"/>
                  </a:lnTo>
                  <a:lnTo>
                    <a:pt x="2834" y="193"/>
                  </a:lnTo>
                  <a:lnTo>
                    <a:pt x="2498" y="49"/>
                  </a:lnTo>
                  <a:lnTo>
                    <a:pt x="2113" y="1"/>
                  </a:lnTo>
                  <a:close/>
                </a:path>
              </a:pathLst>
            </a:custGeom>
            <a:solidFill>
              <a:srgbClr val="FDFDFD"/>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207" name="Google Shape;5207;p76"/>
            <p:cNvSpPr/>
            <p:nvPr/>
          </p:nvSpPr>
          <p:spPr>
            <a:xfrm>
              <a:off x="868450" y="2958325"/>
              <a:ext cx="98475" cy="121300"/>
            </a:xfrm>
            <a:custGeom>
              <a:avLst/>
              <a:gdLst/>
              <a:ahLst/>
              <a:cxnLst/>
              <a:rect l="l" t="t" r="r" b="b"/>
              <a:pathLst>
                <a:path w="3939" h="4852" fill="none" extrusionOk="0">
                  <a:moveTo>
                    <a:pt x="2209" y="4851"/>
                  </a:moveTo>
                  <a:lnTo>
                    <a:pt x="2209" y="4851"/>
                  </a:lnTo>
                  <a:lnTo>
                    <a:pt x="2209" y="4851"/>
                  </a:lnTo>
                  <a:lnTo>
                    <a:pt x="2594" y="4755"/>
                  </a:lnTo>
                  <a:lnTo>
                    <a:pt x="2930" y="4611"/>
                  </a:lnTo>
                  <a:lnTo>
                    <a:pt x="3218" y="4419"/>
                  </a:lnTo>
                  <a:lnTo>
                    <a:pt x="3506" y="4131"/>
                  </a:lnTo>
                  <a:lnTo>
                    <a:pt x="3698" y="3843"/>
                  </a:lnTo>
                  <a:lnTo>
                    <a:pt x="3842" y="3506"/>
                  </a:lnTo>
                  <a:lnTo>
                    <a:pt x="3938" y="3122"/>
                  </a:lnTo>
                  <a:lnTo>
                    <a:pt x="3938" y="2738"/>
                  </a:lnTo>
                  <a:lnTo>
                    <a:pt x="3842" y="1730"/>
                  </a:lnTo>
                  <a:lnTo>
                    <a:pt x="3842" y="1730"/>
                  </a:lnTo>
                  <a:lnTo>
                    <a:pt x="3746" y="1345"/>
                  </a:lnTo>
                  <a:lnTo>
                    <a:pt x="3602" y="1009"/>
                  </a:lnTo>
                  <a:lnTo>
                    <a:pt x="3410" y="673"/>
                  </a:lnTo>
                  <a:lnTo>
                    <a:pt x="3122" y="433"/>
                  </a:lnTo>
                  <a:lnTo>
                    <a:pt x="2834" y="193"/>
                  </a:lnTo>
                  <a:lnTo>
                    <a:pt x="2498" y="49"/>
                  </a:lnTo>
                  <a:lnTo>
                    <a:pt x="2113" y="1"/>
                  </a:lnTo>
                  <a:lnTo>
                    <a:pt x="1729" y="1"/>
                  </a:lnTo>
                  <a:lnTo>
                    <a:pt x="1729" y="1"/>
                  </a:lnTo>
                  <a:lnTo>
                    <a:pt x="1345" y="49"/>
                  </a:lnTo>
                  <a:lnTo>
                    <a:pt x="1009" y="193"/>
                  </a:lnTo>
                  <a:lnTo>
                    <a:pt x="673" y="433"/>
                  </a:lnTo>
                  <a:lnTo>
                    <a:pt x="432" y="673"/>
                  </a:lnTo>
                  <a:lnTo>
                    <a:pt x="240" y="961"/>
                  </a:lnTo>
                  <a:lnTo>
                    <a:pt x="96" y="1345"/>
                  </a:lnTo>
                  <a:lnTo>
                    <a:pt x="0" y="1682"/>
                  </a:lnTo>
                  <a:lnTo>
                    <a:pt x="0" y="2066"/>
                  </a:lnTo>
                  <a:lnTo>
                    <a:pt x="96" y="3122"/>
                  </a:lnTo>
                  <a:lnTo>
                    <a:pt x="96" y="3122"/>
                  </a:lnTo>
                  <a:lnTo>
                    <a:pt x="192" y="3458"/>
                  </a:lnTo>
                  <a:lnTo>
                    <a:pt x="336" y="3843"/>
                  </a:lnTo>
                  <a:lnTo>
                    <a:pt x="529" y="4131"/>
                  </a:lnTo>
                  <a:lnTo>
                    <a:pt x="769" y="4419"/>
                  </a:lnTo>
                  <a:lnTo>
                    <a:pt x="1105" y="4611"/>
                  </a:lnTo>
                  <a:lnTo>
                    <a:pt x="1441" y="4755"/>
                  </a:lnTo>
                  <a:lnTo>
                    <a:pt x="1825" y="4851"/>
                  </a:lnTo>
                  <a:lnTo>
                    <a:pt x="2209" y="4851"/>
                  </a:lnTo>
                </a:path>
              </a:pathLst>
            </a:custGeom>
            <a:no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208" name="Google Shape;5208;p76"/>
            <p:cNvSpPr/>
            <p:nvPr/>
          </p:nvSpPr>
          <p:spPr>
            <a:xfrm>
              <a:off x="868450" y="2969125"/>
              <a:ext cx="72050" cy="104500"/>
            </a:xfrm>
            <a:custGeom>
              <a:avLst/>
              <a:gdLst/>
              <a:ahLst/>
              <a:cxnLst/>
              <a:rect l="l" t="t" r="r" b="b"/>
              <a:pathLst>
                <a:path w="2882" h="4180" extrusionOk="0">
                  <a:moveTo>
                    <a:pt x="961" y="1"/>
                  </a:moveTo>
                  <a:lnTo>
                    <a:pt x="721" y="49"/>
                  </a:lnTo>
                  <a:lnTo>
                    <a:pt x="529" y="145"/>
                  </a:lnTo>
                  <a:lnTo>
                    <a:pt x="288" y="481"/>
                  </a:lnTo>
                  <a:lnTo>
                    <a:pt x="96" y="817"/>
                  </a:lnTo>
                  <a:lnTo>
                    <a:pt x="0" y="1250"/>
                  </a:lnTo>
                  <a:lnTo>
                    <a:pt x="0" y="1634"/>
                  </a:lnTo>
                  <a:lnTo>
                    <a:pt x="96" y="2690"/>
                  </a:lnTo>
                  <a:lnTo>
                    <a:pt x="144" y="2930"/>
                  </a:lnTo>
                  <a:lnTo>
                    <a:pt x="192" y="3171"/>
                  </a:lnTo>
                  <a:lnTo>
                    <a:pt x="288" y="3363"/>
                  </a:lnTo>
                  <a:lnTo>
                    <a:pt x="432" y="3555"/>
                  </a:lnTo>
                  <a:lnTo>
                    <a:pt x="577" y="3747"/>
                  </a:lnTo>
                  <a:lnTo>
                    <a:pt x="721" y="3939"/>
                  </a:lnTo>
                  <a:lnTo>
                    <a:pt x="1105" y="4179"/>
                  </a:lnTo>
                  <a:lnTo>
                    <a:pt x="1393" y="4179"/>
                  </a:lnTo>
                  <a:lnTo>
                    <a:pt x="1729" y="4131"/>
                  </a:lnTo>
                  <a:lnTo>
                    <a:pt x="2017" y="3987"/>
                  </a:lnTo>
                  <a:lnTo>
                    <a:pt x="2305" y="3747"/>
                  </a:lnTo>
                  <a:lnTo>
                    <a:pt x="2498" y="3459"/>
                  </a:lnTo>
                  <a:lnTo>
                    <a:pt x="2690" y="3122"/>
                  </a:lnTo>
                  <a:lnTo>
                    <a:pt x="2834" y="2786"/>
                  </a:lnTo>
                  <a:lnTo>
                    <a:pt x="2882" y="2354"/>
                  </a:lnTo>
                  <a:lnTo>
                    <a:pt x="2882" y="1970"/>
                  </a:lnTo>
                  <a:lnTo>
                    <a:pt x="2786" y="1538"/>
                  </a:lnTo>
                  <a:lnTo>
                    <a:pt x="2642" y="1153"/>
                  </a:lnTo>
                  <a:lnTo>
                    <a:pt x="2498" y="817"/>
                  </a:lnTo>
                  <a:lnTo>
                    <a:pt x="2257" y="529"/>
                  </a:lnTo>
                  <a:lnTo>
                    <a:pt x="1969" y="289"/>
                  </a:lnTo>
                  <a:lnTo>
                    <a:pt x="1681" y="145"/>
                  </a:lnTo>
                  <a:lnTo>
                    <a:pt x="1345" y="49"/>
                  </a:lnTo>
                  <a:lnTo>
                    <a:pt x="961" y="1"/>
                  </a:lnTo>
                  <a:close/>
                </a:path>
              </a:pathLst>
            </a:custGeom>
            <a:solidFill>
              <a:srgbClr val="210A0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209" name="Google Shape;5209;p76"/>
            <p:cNvSpPr/>
            <p:nvPr/>
          </p:nvSpPr>
          <p:spPr>
            <a:xfrm>
              <a:off x="457825" y="2674975"/>
              <a:ext cx="710800" cy="584725"/>
            </a:xfrm>
            <a:custGeom>
              <a:avLst/>
              <a:gdLst/>
              <a:ahLst/>
              <a:cxnLst/>
              <a:rect l="l" t="t" r="r" b="b"/>
              <a:pathLst>
                <a:path w="28432" h="23389" extrusionOk="0">
                  <a:moveTo>
                    <a:pt x="13832" y="1"/>
                  </a:moveTo>
                  <a:lnTo>
                    <a:pt x="12631" y="49"/>
                  </a:lnTo>
                  <a:lnTo>
                    <a:pt x="11383" y="193"/>
                  </a:lnTo>
                  <a:lnTo>
                    <a:pt x="10182" y="385"/>
                  </a:lnTo>
                  <a:lnTo>
                    <a:pt x="8981" y="721"/>
                  </a:lnTo>
                  <a:lnTo>
                    <a:pt x="7829" y="1153"/>
                  </a:lnTo>
                  <a:lnTo>
                    <a:pt x="6676" y="1682"/>
                  </a:lnTo>
                  <a:lnTo>
                    <a:pt x="6148" y="2018"/>
                  </a:lnTo>
                  <a:lnTo>
                    <a:pt x="5620" y="2306"/>
                  </a:lnTo>
                  <a:lnTo>
                    <a:pt x="5139" y="2690"/>
                  </a:lnTo>
                  <a:lnTo>
                    <a:pt x="4611" y="3074"/>
                  </a:lnTo>
                  <a:lnTo>
                    <a:pt x="4179" y="3458"/>
                  </a:lnTo>
                  <a:lnTo>
                    <a:pt x="3699" y="3891"/>
                  </a:lnTo>
                  <a:lnTo>
                    <a:pt x="3266" y="4371"/>
                  </a:lnTo>
                  <a:lnTo>
                    <a:pt x="2882" y="4851"/>
                  </a:lnTo>
                  <a:lnTo>
                    <a:pt x="2498" y="5379"/>
                  </a:lnTo>
                  <a:lnTo>
                    <a:pt x="2162" y="5908"/>
                  </a:lnTo>
                  <a:lnTo>
                    <a:pt x="1826" y="6484"/>
                  </a:lnTo>
                  <a:lnTo>
                    <a:pt x="1537" y="7060"/>
                  </a:lnTo>
                  <a:lnTo>
                    <a:pt x="1009" y="8309"/>
                  </a:lnTo>
                  <a:lnTo>
                    <a:pt x="625" y="9510"/>
                  </a:lnTo>
                  <a:lnTo>
                    <a:pt x="337" y="10614"/>
                  </a:lnTo>
                  <a:lnTo>
                    <a:pt x="145" y="11671"/>
                  </a:lnTo>
                  <a:lnTo>
                    <a:pt x="49" y="12679"/>
                  </a:lnTo>
                  <a:lnTo>
                    <a:pt x="1" y="13592"/>
                  </a:lnTo>
                  <a:lnTo>
                    <a:pt x="49" y="14504"/>
                  </a:lnTo>
                  <a:lnTo>
                    <a:pt x="193" y="15321"/>
                  </a:lnTo>
                  <a:lnTo>
                    <a:pt x="385" y="16137"/>
                  </a:lnTo>
                  <a:lnTo>
                    <a:pt x="673" y="16858"/>
                  </a:lnTo>
                  <a:lnTo>
                    <a:pt x="961" y="17530"/>
                  </a:lnTo>
                  <a:lnTo>
                    <a:pt x="1345" y="18202"/>
                  </a:lnTo>
                  <a:lnTo>
                    <a:pt x="1730" y="18779"/>
                  </a:lnTo>
                  <a:lnTo>
                    <a:pt x="2210" y="19355"/>
                  </a:lnTo>
                  <a:lnTo>
                    <a:pt x="2642" y="19835"/>
                  </a:lnTo>
                  <a:lnTo>
                    <a:pt x="3170" y="20315"/>
                  </a:lnTo>
                  <a:lnTo>
                    <a:pt x="3651" y="20748"/>
                  </a:lnTo>
                  <a:lnTo>
                    <a:pt x="4179" y="21132"/>
                  </a:lnTo>
                  <a:lnTo>
                    <a:pt x="4707" y="21516"/>
                  </a:lnTo>
                  <a:lnTo>
                    <a:pt x="5283" y="21804"/>
                  </a:lnTo>
                  <a:lnTo>
                    <a:pt x="6292" y="22332"/>
                  </a:lnTo>
                  <a:lnTo>
                    <a:pt x="7252" y="22765"/>
                  </a:lnTo>
                  <a:lnTo>
                    <a:pt x="8069" y="23053"/>
                  </a:lnTo>
                  <a:lnTo>
                    <a:pt x="8741" y="23245"/>
                  </a:lnTo>
                  <a:lnTo>
                    <a:pt x="9318" y="23389"/>
                  </a:lnTo>
                  <a:lnTo>
                    <a:pt x="9029" y="23245"/>
                  </a:lnTo>
                  <a:lnTo>
                    <a:pt x="8693" y="23101"/>
                  </a:lnTo>
                  <a:lnTo>
                    <a:pt x="8117" y="22621"/>
                  </a:lnTo>
                  <a:lnTo>
                    <a:pt x="7589" y="22140"/>
                  </a:lnTo>
                  <a:lnTo>
                    <a:pt x="7108" y="21564"/>
                  </a:lnTo>
                  <a:lnTo>
                    <a:pt x="6724" y="21084"/>
                  </a:lnTo>
                  <a:lnTo>
                    <a:pt x="6388" y="20652"/>
                  </a:lnTo>
                  <a:lnTo>
                    <a:pt x="6148" y="20267"/>
                  </a:lnTo>
                  <a:lnTo>
                    <a:pt x="5331" y="20267"/>
                  </a:lnTo>
                  <a:lnTo>
                    <a:pt x="4851" y="20123"/>
                  </a:lnTo>
                  <a:lnTo>
                    <a:pt x="4611" y="20075"/>
                  </a:lnTo>
                  <a:lnTo>
                    <a:pt x="4323" y="19931"/>
                  </a:lnTo>
                  <a:lnTo>
                    <a:pt x="4083" y="19787"/>
                  </a:lnTo>
                  <a:lnTo>
                    <a:pt x="3795" y="19595"/>
                  </a:lnTo>
                  <a:lnTo>
                    <a:pt x="3554" y="19355"/>
                  </a:lnTo>
                  <a:lnTo>
                    <a:pt x="3314" y="19067"/>
                  </a:lnTo>
                  <a:lnTo>
                    <a:pt x="3122" y="18730"/>
                  </a:lnTo>
                  <a:lnTo>
                    <a:pt x="2978" y="18346"/>
                  </a:lnTo>
                  <a:lnTo>
                    <a:pt x="2786" y="17818"/>
                  </a:lnTo>
                  <a:lnTo>
                    <a:pt x="2738" y="17338"/>
                  </a:lnTo>
                  <a:lnTo>
                    <a:pt x="2690" y="16906"/>
                  </a:lnTo>
                  <a:lnTo>
                    <a:pt x="2738" y="16473"/>
                  </a:lnTo>
                  <a:lnTo>
                    <a:pt x="2834" y="16137"/>
                  </a:lnTo>
                  <a:lnTo>
                    <a:pt x="2930" y="15801"/>
                  </a:lnTo>
                  <a:lnTo>
                    <a:pt x="3122" y="15513"/>
                  </a:lnTo>
                  <a:lnTo>
                    <a:pt x="3314" y="15225"/>
                  </a:lnTo>
                  <a:lnTo>
                    <a:pt x="3506" y="15033"/>
                  </a:lnTo>
                  <a:lnTo>
                    <a:pt x="3747" y="14840"/>
                  </a:lnTo>
                  <a:lnTo>
                    <a:pt x="4275" y="14504"/>
                  </a:lnTo>
                  <a:lnTo>
                    <a:pt x="4755" y="14312"/>
                  </a:lnTo>
                  <a:lnTo>
                    <a:pt x="5187" y="14168"/>
                  </a:lnTo>
                  <a:lnTo>
                    <a:pt x="7012" y="17770"/>
                  </a:lnTo>
                  <a:lnTo>
                    <a:pt x="7204" y="17290"/>
                  </a:lnTo>
                  <a:lnTo>
                    <a:pt x="7396" y="16713"/>
                  </a:lnTo>
                  <a:lnTo>
                    <a:pt x="7541" y="16041"/>
                  </a:lnTo>
                  <a:lnTo>
                    <a:pt x="7637" y="15369"/>
                  </a:lnTo>
                  <a:lnTo>
                    <a:pt x="7733" y="14648"/>
                  </a:lnTo>
                  <a:lnTo>
                    <a:pt x="7733" y="13976"/>
                  </a:lnTo>
                  <a:lnTo>
                    <a:pt x="7685" y="13400"/>
                  </a:lnTo>
                  <a:lnTo>
                    <a:pt x="7589" y="12871"/>
                  </a:lnTo>
                  <a:lnTo>
                    <a:pt x="8309" y="12679"/>
                  </a:lnTo>
                  <a:lnTo>
                    <a:pt x="8981" y="12439"/>
                  </a:lnTo>
                  <a:lnTo>
                    <a:pt x="9558" y="12151"/>
                  </a:lnTo>
                  <a:lnTo>
                    <a:pt x="10038" y="11815"/>
                  </a:lnTo>
                  <a:lnTo>
                    <a:pt x="10518" y="11431"/>
                  </a:lnTo>
                  <a:lnTo>
                    <a:pt x="10902" y="11046"/>
                  </a:lnTo>
                  <a:lnTo>
                    <a:pt x="11239" y="10662"/>
                  </a:lnTo>
                  <a:lnTo>
                    <a:pt x="11527" y="10230"/>
                  </a:lnTo>
                  <a:lnTo>
                    <a:pt x="12103" y="9366"/>
                  </a:lnTo>
                  <a:lnTo>
                    <a:pt x="12583" y="8597"/>
                  </a:lnTo>
                  <a:lnTo>
                    <a:pt x="12871" y="8213"/>
                  </a:lnTo>
                  <a:lnTo>
                    <a:pt x="13160" y="7877"/>
                  </a:lnTo>
                  <a:lnTo>
                    <a:pt x="13448" y="7589"/>
                  </a:lnTo>
                  <a:lnTo>
                    <a:pt x="13784" y="7301"/>
                  </a:lnTo>
                  <a:lnTo>
                    <a:pt x="12871" y="8597"/>
                  </a:lnTo>
                  <a:lnTo>
                    <a:pt x="12439" y="9222"/>
                  </a:lnTo>
                  <a:lnTo>
                    <a:pt x="12103" y="9846"/>
                  </a:lnTo>
                  <a:lnTo>
                    <a:pt x="11863" y="10422"/>
                  </a:lnTo>
                  <a:lnTo>
                    <a:pt x="11815" y="10662"/>
                  </a:lnTo>
                  <a:lnTo>
                    <a:pt x="11767" y="10854"/>
                  </a:lnTo>
                  <a:lnTo>
                    <a:pt x="11815" y="11046"/>
                  </a:lnTo>
                  <a:lnTo>
                    <a:pt x="11911" y="11143"/>
                  </a:lnTo>
                  <a:lnTo>
                    <a:pt x="12055" y="11239"/>
                  </a:lnTo>
                  <a:lnTo>
                    <a:pt x="12247" y="11287"/>
                  </a:lnTo>
                  <a:lnTo>
                    <a:pt x="12535" y="11287"/>
                  </a:lnTo>
                  <a:lnTo>
                    <a:pt x="12871" y="11191"/>
                  </a:lnTo>
                  <a:lnTo>
                    <a:pt x="13160" y="11094"/>
                  </a:lnTo>
                  <a:lnTo>
                    <a:pt x="13496" y="10950"/>
                  </a:lnTo>
                  <a:lnTo>
                    <a:pt x="14120" y="10566"/>
                  </a:lnTo>
                  <a:lnTo>
                    <a:pt x="14696" y="10086"/>
                  </a:lnTo>
                  <a:lnTo>
                    <a:pt x="15273" y="9558"/>
                  </a:lnTo>
                  <a:lnTo>
                    <a:pt x="15753" y="8981"/>
                  </a:lnTo>
                  <a:lnTo>
                    <a:pt x="16185" y="8453"/>
                  </a:lnTo>
                  <a:lnTo>
                    <a:pt x="16521" y="7973"/>
                  </a:lnTo>
                  <a:lnTo>
                    <a:pt x="16185" y="8693"/>
                  </a:lnTo>
                  <a:lnTo>
                    <a:pt x="16041" y="9125"/>
                  </a:lnTo>
                  <a:lnTo>
                    <a:pt x="15945" y="9510"/>
                  </a:lnTo>
                  <a:lnTo>
                    <a:pt x="15849" y="9894"/>
                  </a:lnTo>
                  <a:lnTo>
                    <a:pt x="15849" y="10230"/>
                  </a:lnTo>
                  <a:lnTo>
                    <a:pt x="15849" y="10374"/>
                  </a:lnTo>
                  <a:lnTo>
                    <a:pt x="15897" y="10470"/>
                  </a:lnTo>
                  <a:lnTo>
                    <a:pt x="15993" y="10566"/>
                  </a:lnTo>
                  <a:lnTo>
                    <a:pt x="16089" y="10614"/>
                  </a:lnTo>
                  <a:lnTo>
                    <a:pt x="16281" y="10662"/>
                  </a:lnTo>
                  <a:lnTo>
                    <a:pt x="16665" y="10662"/>
                  </a:lnTo>
                  <a:lnTo>
                    <a:pt x="16857" y="10566"/>
                  </a:lnTo>
                  <a:lnTo>
                    <a:pt x="17338" y="10326"/>
                  </a:lnTo>
                  <a:lnTo>
                    <a:pt x="17770" y="9990"/>
                  </a:lnTo>
                  <a:lnTo>
                    <a:pt x="18202" y="9606"/>
                  </a:lnTo>
                  <a:lnTo>
                    <a:pt x="18586" y="9173"/>
                  </a:lnTo>
                  <a:lnTo>
                    <a:pt x="18875" y="8741"/>
                  </a:lnTo>
                  <a:lnTo>
                    <a:pt x="19067" y="8309"/>
                  </a:lnTo>
                  <a:lnTo>
                    <a:pt x="19451" y="8741"/>
                  </a:lnTo>
                  <a:lnTo>
                    <a:pt x="19835" y="9222"/>
                  </a:lnTo>
                  <a:lnTo>
                    <a:pt x="20267" y="9750"/>
                  </a:lnTo>
                  <a:lnTo>
                    <a:pt x="20796" y="10230"/>
                  </a:lnTo>
                  <a:lnTo>
                    <a:pt x="21276" y="10614"/>
                  </a:lnTo>
                  <a:lnTo>
                    <a:pt x="21516" y="10710"/>
                  </a:lnTo>
                  <a:lnTo>
                    <a:pt x="21708" y="10806"/>
                  </a:lnTo>
                  <a:lnTo>
                    <a:pt x="21900" y="10758"/>
                  </a:lnTo>
                  <a:lnTo>
                    <a:pt x="22092" y="10662"/>
                  </a:lnTo>
                  <a:lnTo>
                    <a:pt x="22188" y="10566"/>
                  </a:lnTo>
                  <a:lnTo>
                    <a:pt x="22236" y="10374"/>
                  </a:lnTo>
                  <a:lnTo>
                    <a:pt x="22284" y="10134"/>
                  </a:lnTo>
                  <a:lnTo>
                    <a:pt x="22284" y="9846"/>
                  </a:lnTo>
                  <a:lnTo>
                    <a:pt x="22620" y="10374"/>
                  </a:lnTo>
                  <a:lnTo>
                    <a:pt x="22957" y="10854"/>
                  </a:lnTo>
                  <a:lnTo>
                    <a:pt x="23197" y="11383"/>
                  </a:lnTo>
                  <a:lnTo>
                    <a:pt x="23437" y="11911"/>
                  </a:lnTo>
                  <a:lnTo>
                    <a:pt x="23773" y="12919"/>
                  </a:lnTo>
                  <a:lnTo>
                    <a:pt x="24013" y="13832"/>
                  </a:lnTo>
                  <a:lnTo>
                    <a:pt x="24205" y="14600"/>
                  </a:lnTo>
                  <a:lnTo>
                    <a:pt x="24301" y="15225"/>
                  </a:lnTo>
                  <a:lnTo>
                    <a:pt x="24349" y="15801"/>
                  </a:lnTo>
                  <a:lnTo>
                    <a:pt x="24830" y="15033"/>
                  </a:lnTo>
                  <a:lnTo>
                    <a:pt x="25214" y="14264"/>
                  </a:lnTo>
                  <a:lnTo>
                    <a:pt x="25550" y="13448"/>
                  </a:lnTo>
                  <a:lnTo>
                    <a:pt x="25790" y="12679"/>
                  </a:lnTo>
                  <a:lnTo>
                    <a:pt x="25982" y="11911"/>
                  </a:lnTo>
                  <a:lnTo>
                    <a:pt x="26078" y="11143"/>
                  </a:lnTo>
                  <a:lnTo>
                    <a:pt x="26078" y="10374"/>
                  </a:lnTo>
                  <a:lnTo>
                    <a:pt x="26030" y="9606"/>
                  </a:lnTo>
                  <a:lnTo>
                    <a:pt x="26703" y="9894"/>
                  </a:lnTo>
                  <a:lnTo>
                    <a:pt x="26991" y="9990"/>
                  </a:lnTo>
                  <a:lnTo>
                    <a:pt x="27279" y="10086"/>
                  </a:lnTo>
                  <a:lnTo>
                    <a:pt x="27855" y="10086"/>
                  </a:lnTo>
                  <a:lnTo>
                    <a:pt x="28047" y="9990"/>
                  </a:lnTo>
                  <a:lnTo>
                    <a:pt x="28239" y="9846"/>
                  </a:lnTo>
                  <a:lnTo>
                    <a:pt x="28335" y="9750"/>
                  </a:lnTo>
                  <a:lnTo>
                    <a:pt x="28384" y="9606"/>
                  </a:lnTo>
                  <a:lnTo>
                    <a:pt x="28432" y="9318"/>
                  </a:lnTo>
                  <a:lnTo>
                    <a:pt x="28335" y="9029"/>
                  </a:lnTo>
                  <a:lnTo>
                    <a:pt x="28191" y="8693"/>
                  </a:lnTo>
                  <a:lnTo>
                    <a:pt x="27951" y="8309"/>
                  </a:lnTo>
                  <a:lnTo>
                    <a:pt x="27711" y="7925"/>
                  </a:lnTo>
                  <a:lnTo>
                    <a:pt x="27039" y="7156"/>
                  </a:lnTo>
                  <a:lnTo>
                    <a:pt x="26318" y="6436"/>
                  </a:lnTo>
                  <a:lnTo>
                    <a:pt x="25694" y="5812"/>
                  </a:lnTo>
                  <a:lnTo>
                    <a:pt x="25070" y="5235"/>
                  </a:lnTo>
                  <a:lnTo>
                    <a:pt x="26078" y="5235"/>
                  </a:lnTo>
                  <a:lnTo>
                    <a:pt x="26655" y="5139"/>
                  </a:lnTo>
                  <a:lnTo>
                    <a:pt x="27231" y="5043"/>
                  </a:lnTo>
                  <a:lnTo>
                    <a:pt x="27471" y="4947"/>
                  </a:lnTo>
                  <a:lnTo>
                    <a:pt x="27711" y="4851"/>
                  </a:lnTo>
                  <a:lnTo>
                    <a:pt x="27903" y="4707"/>
                  </a:lnTo>
                  <a:lnTo>
                    <a:pt x="28047" y="4515"/>
                  </a:lnTo>
                  <a:lnTo>
                    <a:pt x="28095" y="4323"/>
                  </a:lnTo>
                  <a:lnTo>
                    <a:pt x="28095" y="4083"/>
                  </a:lnTo>
                  <a:lnTo>
                    <a:pt x="28095" y="3987"/>
                  </a:lnTo>
                  <a:lnTo>
                    <a:pt x="27999" y="3891"/>
                  </a:lnTo>
                  <a:lnTo>
                    <a:pt x="27759" y="3651"/>
                  </a:lnTo>
                  <a:lnTo>
                    <a:pt x="27423" y="3458"/>
                  </a:lnTo>
                  <a:lnTo>
                    <a:pt x="27039" y="3266"/>
                  </a:lnTo>
                  <a:lnTo>
                    <a:pt x="26559" y="3122"/>
                  </a:lnTo>
                  <a:lnTo>
                    <a:pt x="25982" y="2930"/>
                  </a:lnTo>
                  <a:lnTo>
                    <a:pt x="24830" y="2690"/>
                  </a:lnTo>
                  <a:lnTo>
                    <a:pt x="23677" y="2498"/>
                  </a:lnTo>
                  <a:lnTo>
                    <a:pt x="22717" y="2354"/>
                  </a:lnTo>
                  <a:lnTo>
                    <a:pt x="21708" y="2258"/>
                  </a:lnTo>
                  <a:lnTo>
                    <a:pt x="20507" y="1634"/>
                  </a:lnTo>
                  <a:lnTo>
                    <a:pt x="19403" y="1105"/>
                  </a:lnTo>
                  <a:lnTo>
                    <a:pt x="18875" y="865"/>
                  </a:lnTo>
                  <a:lnTo>
                    <a:pt x="18394" y="673"/>
                  </a:lnTo>
                  <a:lnTo>
                    <a:pt x="17290" y="385"/>
                  </a:lnTo>
                  <a:lnTo>
                    <a:pt x="16185" y="145"/>
                  </a:lnTo>
                  <a:lnTo>
                    <a:pt x="15033" y="49"/>
                  </a:lnTo>
                  <a:lnTo>
                    <a:pt x="13832" y="1"/>
                  </a:lnTo>
                  <a:close/>
                </a:path>
              </a:pathLst>
            </a:custGeom>
            <a:solidFill>
              <a:srgbClr val="210A0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210" name="Google Shape;5210;p76"/>
            <p:cNvSpPr/>
            <p:nvPr/>
          </p:nvSpPr>
          <p:spPr>
            <a:xfrm>
              <a:off x="457825" y="2674975"/>
              <a:ext cx="710800" cy="584725"/>
            </a:xfrm>
            <a:custGeom>
              <a:avLst/>
              <a:gdLst/>
              <a:ahLst/>
              <a:cxnLst/>
              <a:rect l="l" t="t" r="r" b="b"/>
              <a:pathLst>
                <a:path w="28432" h="23389" fill="none" extrusionOk="0">
                  <a:moveTo>
                    <a:pt x="25070" y="5235"/>
                  </a:moveTo>
                  <a:lnTo>
                    <a:pt x="25070" y="5235"/>
                  </a:lnTo>
                  <a:lnTo>
                    <a:pt x="25550" y="5235"/>
                  </a:lnTo>
                  <a:lnTo>
                    <a:pt x="26078" y="5235"/>
                  </a:lnTo>
                  <a:lnTo>
                    <a:pt x="26655" y="5139"/>
                  </a:lnTo>
                  <a:lnTo>
                    <a:pt x="27231" y="5043"/>
                  </a:lnTo>
                  <a:lnTo>
                    <a:pt x="27471" y="4947"/>
                  </a:lnTo>
                  <a:lnTo>
                    <a:pt x="27711" y="4851"/>
                  </a:lnTo>
                  <a:lnTo>
                    <a:pt x="27903" y="4707"/>
                  </a:lnTo>
                  <a:lnTo>
                    <a:pt x="28047" y="4515"/>
                  </a:lnTo>
                  <a:lnTo>
                    <a:pt x="28095" y="4323"/>
                  </a:lnTo>
                  <a:lnTo>
                    <a:pt x="28095" y="4083"/>
                  </a:lnTo>
                  <a:lnTo>
                    <a:pt x="28095" y="4083"/>
                  </a:lnTo>
                  <a:lnTo>
                    <a:pt x="28095" y="3987"/>
                  </a:lnTo>
                  <a:lnTo>
                    <a:pt x="27999" y="3891"/>
                  </a:lnTo>
                  <a:lnTo>
                    <a:pt x="27759" y="3651"/>
                  </a:lnTo>
                  <a:lnTo>
                    <a:pt x="27423" y="3458"/>
                  </a:lnTo>
                  <a:lnTo>
                    <a:pt x="27039" y="3266"/>
                  </a:lnTo>
                  <a:lnTo>
                    <a:pt x="26559" y="3122"/>
                  </a:lnTo>
                  <a:lnTo>
                    <a:pt x="25982" y="2930"/>
                  </a:lnTo>
                  <a:lnTo>
                    <a:pt x="24830" y="2690"/>
                  </a:lnTo>
                  <a:lnTo>
                    <a:pt x="23677" y="2498"/>
                  </a:lnTo>
                  <a:lnTo>
                    <a:pt x="22717" y="2354"/>
                  </a:lnTo>
                  <a:lnTo>
                    <a:pt x="21708" y="2258"/>
                  </a:lnTo>
                  <a:lnTo>
                    <a:pt x="21708" y="2258"/>
                  </a:lnTo>
                  <a:lnTo>
                    <a:pt x="20507" y="1634"/>
                  </a:lnTo>
                  <a:lnTo>
                    <a:pt x="19403" y="1105"/>
                  </a:lnTo>
                  <a:lnTo>
                    <a:pt x="18875" y="865"/>
                  </a:lnTo>
                  <a:lnTo>
                    <a:pt x="18394" y="673"/>
                  </a:lnTo>
                  <a:lnTo>
                    <a:pt x="18394" y="673"/>
                  </a:lnTo>
                  <a:lnTo>
                    <a:pt x="17290" y="385"/>
                  </a:lnTo>
                  <a:lnTo>
                    <a:pt x="16185" y="145"/>
                  </a:lnTo>
                  <a:lnTo>
                    <a:pt x="15033" y="49"/>
                  </a:lnTo>
                  <a:lnTo>
                    <a:pt x="13832" y="1"/>
                  </a:lnTo>
                  <a:lnTo>
                    <a:pt x="12631" y="49"/>
                  </a:lnTo>
                  <a:lnTo>
                    <a:pt x="11383" y="193"/>
                  </a:lnTo>
                  <a:lnTo>
                    <a:pt x="10182" y="385"/>
                  </a:lnTo>
                  <a:lnTo>
                    <a:pt x="8981" y="721"/>
                  </a:lnTo>
                  <a:lnTo>
                    <a:pt x="7829" y="1153"/>
                  </a:lnTo>
                  <a:lnTo>
                    <a:pt x="6676" y="1682"/>
                  </a:lnTo>
                  <a:lnTo>
                    <a:pt x="6148" y="2018"/>
                  </a:lnTo>
                  <a:lnTo>
                    <a:pt x="5620" y="2306"/>
                  </a:lnTo>
                  <a:lnTo>
                    <a:pt x="5139" y="2690"/>
                  </a:lnTo>
                  <a:lnTo>
                    <a:pt x="4611" y="3074"/>
                  </a:lnTo>
                  <a:lnTo>
                    <a:pt x="4179" y="3458"/>
                  </a:lnTo>
                  <a:lnTo>
                    <a:pt x="3699" y="3891"/>
                  </a:lnTo>
                  <a:lnTo>
                    <a:pt x="3266" y="4371"/>
                  </a:lnTo>
                  <a:lnTo>
                    <a:pt x="2882" y="4851"/>
                  </a:lnTo>
                  <a:lnTo>
                    <a:pt x="2498" y="5379"/>
                  </a:lnTo>
                  <a:lnTo>
                    <a:pt x="2162" y="5908"/>
                  </a:lnTo>
                  <a:lnTo>
                    <a:pt x="1826" y="6484"/>
                  </a:lnTo>
                  <a:lnTo>
                    <a:pt x="1537" y="7060"/>
                  </a:lnTo>
                  <a:lnTo>
                    <a:pt x="1537" y="7060"/>
                  </a:lnTo>
                  <a:lnTo>
                    <a:pt x="1009" y="8309"/>
                  </a:lnTo>
                  <a:lnTo>
                    <a:pt x="625" y="9510"/>
                  </a:lnTo>
                  <a:lnTo>
                    <a:pt x="337" y="10614"/>
                  </a:lnTo>
                  <a:lnTo>
                    <a:pt x="145" y="11671"/>
                  </a:lnTo>
                  <a:lnTo>
                    <a:pt x="49" y="12679"/>
                  </a:lnTo>
                  <a:lnTo>
                    <a:pt x="1" y="13592"/>
                  </a:lnTo>
                  <a:lnTo>
                    <a:pt x="49" y="14504"/>
                  </a:lnTo>
                  <a:lnTo>
                    <a:pt x="193" y="15321"/>
                  </a:lnTo>
                  <a:lnTo>
                    <a:pt x="385" y="16137"/>
                  </a:lnTo>
                  <a:lnTo>
                    <a:pt x="673" y="16858"/>
                  </a:lnTo>
                  <a:lnTo>
                    <a:pt x="961" y="17530"/>
                  </a:lnTo>
                  <a:lnTo>
                    <a:pt x="1345" y="18202"/>
                  </a:lnTo>
                  <a:lnTo>
                    <a:pt x="1730" y="18779"/>
                  </a:lnTo>
                  <a:lnTo>
                    <a:pt x="2210" y="19355"/>
                  </a:lnTo>
                  <a:lnTo>
                    <a:pt x="2642" y="19835"/>
                  </a:lnTo>
                  <a:lnTo>
                    <a:pt x="3170" y="20315"/>
                  </a:lnTo>
                  <a:lnTo>
                    <a:pt x="3651" y="20748"/>
                  </a:lnTo>
                  <a:lnTo>
                    <a:pt x="4179" y="21132"/>
                  </a:lnTo>
                  <a:lnTo>
                    <a:pt x="4707" y="21516"/>
                  </a:lnTo>
                  <a:lnTo>
                    <a:pt x="5283" y="21804"/>
                  </a:lnTo>
                  <a:lnTo>
                    <a:pt x="6292" y="22332"/>
                  </a:lnTo>
                  <a:lnTo>
                    <a:pt x="7252" y="22765"/>
                  </a:lnTo>
                  <a:lnTo>
                    <a:pt x="8069" y="23053"/>
                  </a:lnTo>
                  <a:lnTo>
                    <a:pt x="8741" y="23245"/>
                  </a:lnTo>
                  <a:lnTo>
                    <a:pt x="9318" y="23389"/>
                  </a:lnTo>
                  <a:lnTo>
                    <a:pt x="9318" y="23389"/>
                  </a:lnTo>
                  <a:lnTo>
                    <a:pt x="9029" y="23245"/>
                  </a:lnTo>
                  <a:lnTo>
                    <a:pt x="8693" y="23101"/>
                  </a:lnTo>
                  <a:lnTo>
                    <a:pt x="8117" y="22621"/>
                  </a:lnTo>
                  <a:lnTo>
                    <a:pt x="7589" y="22140"/>
                  </a:lnTo>
                  <a:lnTo>
                    <a:pt x="7108" y="21564"/>
                  </a:lnTo>
                  <a:lnTo>
                    <a:pt x="6724" y="21084"/>
                  </a:lnTo>
                  <a:lnTo>
                    <a:pt x="6388" y="20652"/>
                  </a:lnTo>
                  <a:lnTo>
                    <a:pt x="6148" y="20267"/>
                  </a:lnTo>
                  <a:lnTo>
                    <a:pt x="6148" y="20267"/>
                  </a:lnTo>
                  <a:lnTo>
                    <a:pt x="5764" y="20267"/>
                  </a:lnTo>
                  <a:lnTo>
                    <a:pt x="5331" y="20267"/>
                  </a:lnTo>
                  <a:lnTo>
                    <a:pt x="4851" y="20123"/>
                  </a:lnTo>
                  <a:lnTo>
                    <a:pt x="4611" y="20075"/>
                  </a:lnTo>
                  <a:lnTo>
                    <a:pt x="4323" y="19931"/>
                  </a:lnTo>
                  <a:lnTo>
                    <a:pt x="4083" y="19787"/>
                  </a:lnTo>
                  <a:lnTo>
                    <a:pt x="3795" y="19595"/>
                  </a:lnTo>
                  <a:lnTo>
                    <a:pt x="3554" y="19355"/>
                  </a:lnTo>
                  <a:lnTo>
                    <a:pt x="3314" y="19067"/>
                  </a:lnTo>
                  <a:lnTo>
                    <a:pt x="3122" y="18730"/>
                  </a:lnTo>
                  <a:lnTo>
                    <a:pt x="2978" y="18346"/>
                  </a:lnTo>
                  <a:lnTo>
                    <a:pt x="2978" y="18346"/>
                  </a:lnTo>
                  <a:lnTo>
                    <a:pt x="2786" y="17818"/>
                  </a:lnTo>
                  <a:lnTo>
                    <a:pt x="2738" y="17338"/>
                  </a:lnTo>
                  <a:lnTo>
                    <a:pt x="2690" y="16906"/>
                  </a:lnTo>
                  <a:lnTo>
                    <a:pt x="2738" y="16473"/>
                  </a:lnTo>
                  <a:lnTo>
                    <a:pt x="2834" y="16137"/>
                  </a:lnTo>
                  <a:lnTo>
                    <a:pt x="2930" y="15801"/>
                  </a:lnTo>
                  <a:lnTo>
                    <a:pt x="3122" y="15513"/>
                  </a:lnTo>
                  <a:lnTo>
                    <a:pt x="3314" y="15225"/>
                  </a:lnTo>
                  <a:lnTo>
                    <a:pt x="3506" y="15033"/>
                  </a:lnTo>
                  <a:lnTo>
                    <a:pt x="3747" y="14840"/>
                  </a:lnTo>
                  <a:lnTo>
                    <a:pt x="4275" y="14504"/>
                  </a:lnTo>
                  <a:lnTo>
                    <a:pt x="4755" y="14312"/>
                  </a:lnTo>
                  <a:lnTo>
                    <a:pt x="5187" y="14168"/>
                  </a:lnTo>
                  <a:lnTo>
                    <a:pt x="7012" y="17770"/>
                  </a:lnTo>
                  <a:lnTo>
                    <a:pt x="7012" y="17770"/>
                  </a:lnTo>
                  <a:lnTo>
                    <a:pt x="7204" y="17290"/>
                  </a:lnTo>
                  <a:lnTo>
                    <a:pt x="7396" y="16713"/>
                  </a:lnTo>
                  <a:lnTo>
                    <a:pt x="7541" y="16041"/>
                  </a:lnTo>
                  <a:lnTo>
                    <a:pt x="7637" y="15369"/>
                  </a:lnTo>
                  <a:lnTo>
                    <a:pt x="7733" y="14648"/>
                  </a:lnTo>
                  <a:lnTo>
                    <a:pt x="7733" y="13976"/>
                  </a:lnTo>
                  <a:lnTo>
                    <a:pt x="7685" y="13400"/>
                  </a:lnTo>
                  <a:lnTo>
                    <a:pt x="7589" y="12871"/>
                  </a:lnTo>
                  <a:lnTo>
                    <a:pt x="7589" y="12871"/>
                  </a:lnTo>
                  <a:lnTo>
                    <a:pt x="8309" y="12679"/>
                  </a:lnTo>
                  <a:lnTo>
                    <a:pt x="8981" y="12439"/>
                  </a:lnTo>
                  <a:lnTo>
                    <a:pt x="9558" y="12151"/>
                  </a:lnTo>
                  <a:lnTo>
                    <a:pt x="10038" y="11815"/>
                  </a:lnTo>
                  <a:lnTo>
                    <a:pt x="10518" y="11431"/>
                  </a:lnTo>
                  <a:lnTo>
                    <a:pt x="10902" y="11046"/>
                  </a:lnTo>
                  <a:lnTo>
                    <a:pt x="11239" y="10662"/>
                  </a:lnTo>
                  <a:lnTo>
                    <a:pt x="11527" y="10230"/>
                  </a:lnTo>
                  <a:lnTo>
                    <a:pt x="12103" y="9366"/>
                  </a:lnTo>
                  <a:lnTo>
                    <a:pt x="12583" y="8597"/>
                  </a:lnTo>
                  <a:lnTo>
                    <a:pt x="12871" y="8213"/>
                  </a:lnTo>
                  <a:lnTo>
                    <a:pt x="13160" y="7877"/>
                  </a:lnTo>
                  <a:lnTo>
                    <a:pt x="13448" y="7589"/>
                  </a:lnTo>
                  <a:lnTo>
                    <a:pt x="13784" y="7301"/>
                  </a:lnTo>
                  <a:lnTo>
                    <a:pt x="13784" y="7301"/>
                  </a:lnTo>
                  <a:lnTo>
                    <a:pt x="12871" y="8597"/>
                  </a:lnTo>
                  <a:lnTo>
                    <a:pt x="12439" y="9222"/>
                  </a:lnTo>
                  <a:lnTo>
                    <a:pt x="12103" y="9846"/>
                  </a:lnTo>
                  <a:lnTo>
                    <a:pt x="11863" y="10422"/>
                  </a:lnTo>
                  <a:lnTo>
                    <a:pt x="11815" y="10662"/>
                  </a:lnTo>
                  <a:lnTo>
                    <a:pt x="11767" y="10854"/>
                  </a:lnTo>
                  <a:lnTo>
                    <a:pt x="11815" y="11046"/>
                  </a:lnTo>
                  <a:lnTo>
                    <a:pt x="11911" y="11143"/>
                  </a:lnTo>
                  <a:lnTo>
                    <a:pt x="12055" y="11239"/>
                  </a:lnTo>
                  <a:lnTo>
                    <a:pt x="12247" y="11287"/>
                  </a:lnTo>
                  <a:lnTo>
                    <a:pt x="12247" y="11287"/>
                  </a:lnTo>
                  <a:lnTo>
                    <a:pt x="12535" y="11287"/>
                  </a:lnTo>
                  <a:lnTo>
                    <a:pt x="12871" y="11191"/>
                  </a:lnTo>
                  <a:lnTo>
                    <a:pt x="13160" y="11094"/>
                  </a:lnTo>
                  <a:lnTo>
                    <a:pt x="13496" y="10950"/>
                  </a:lnTo>
                  <a:lnTo>
                    <a:pt x="14120" y="10566"/>
                  </a:lnTo>
                  <a:lnTo>
                    <a:pt x="14696" y="10086"/>
                  </a:lnTo>
                  <a:lnTo>
                    <a:pt x="15273" y="9558"/>
                  </a:lnTo>
                  <a:lnTo>
                    <a:pt x="15753" y="8981"/>
                  </a:lnTo>
                  <a:lnTo>
                    <a:pt x="16185" y="8453"/>
                  </a:lnTo>
                  <a:lnTo>
                    <a:pt x="16521" y="7973"/>
                  </a:lnTo>
                  <a:lnTo>
                    <a:pt x="16521" y="7973"/>
                  </a:lnTo>
                  <a:lnTo>
                    <a:pt x="16185" y="8693"/>
                  </a:lnTo>
                  <a:lnTo>
                    <a:pt x="16041" y="9125"/>
                  </a:lnTo>
                  <a:lnTo>
                    <a:pt x="15945" y="9510"/>
                  </a:lnTo>
                  <a:lnTo>
                    <a:pt x="15849" y="9894"/>
                  </a:lnTo>
                  <a:lnTo>
                    <a:pt x="15849" y="10230"/>
                  </a:lnTo>
                  <a:lnTo>
                    <a:pt x="15849" y="10374"/>
                  </a:lnTo>
                  <a:lnTo>
                    <a:pt x="15897" y="10470"/>
                  </a:lnTo>
                  <a:lnTo>
                    <a:pt x="15993" y="10566"/>
                  </a:lnTo>
                  <a:lnTo>
                    <a:pt x="16089" y="10614"/>
                  </a:lnTo>
                  <a:lnTo>
                    <a:pt x="16089" y="10614"/>
                  </a:lnTo>
                  <a:lnTo>
                    <a:pt x="16281" y="10662"/>
                  </a:lnTo>
                  <a:lnTo>
                    <a:pt x="16425" y="10662"/>
                  </a:lnTo>
                  <a:lnTo>
                    <a:pt x="16665" y="10662"/>
                  </a:lnTo>
                  <a:lnTo>
                    <a:pt x="16857" y="10566"/>
                  </a:lnTo>
                  <a:lnTo>
                    <a:pt x="17338" y="10326"/>
                  </a:lnTo>
                  <a:lnTo>
                    <a:pt x="17770" y="9990"/>
                  </a:lnTo>
                  <a:lnTo>
                    <a:pt x="18202" y="9606"/>
                  </a:lnTo>
                  <a:lnTo>
                    <a:pt x="18586" y="9173"/>
                  </a:lnTo>
                  <a:lnTo>
                    <a:pt x="18875" y="8741"/>
                  </a:lnTo>
                  <a:lnTo>
                    <a:pt x="19067" y="8309"/>
                  </a:lnTo>
                  <a:lnTo>
                    <a:pt x="19067" y="8309"/>
                  </a:lnTo>
                  <a:lnTo>
                    <a:pt x="19451" y="8741"/>
                  </a:lnTo>
                  <a:lnTo>
                    <a:pt x="19835" y="9222"/>
                  </a:lnTo>
                  <a:lnTo>
                    <a:pt x="20267" y="9750"/>
                  </a:lnTo>
                  <a:lnTo>
                    <a:pt x="20796" y="10230"/>
                  </a:lnTo>
                  <a:lnTo>
                    <a:pt x="21276" y="10614"/>
                  </a:lnTo>
                  <a:lnTo>
                    <a:pt x="21516" y="10710"/>
                  </a:lnTo>
                  <a:lnTo>
                    <a:pt x="21708" y="10806"/>
                  </a:lnTo>
                  <a:lnTo>
                    <a:pt x="21900" y="10758"/>
                  </a:lnTo>
                  <a:lnTo>
                    <a:pt x="22092" y="10662"/>
                  </a:lnTo>
                  <a:lnTo>
                    <a:pt x="22092" y="10662"/>
                  </a:lnTo>
                  <a:lnTo>
                    <a:pt x="22188" y="10566"/>
                  </a:lnTo>
                  <a:lnTo>
                    <a:pt x="22236" y="10374"/>
                  </a:lnTo>
                  <a:lnTo>
                    <a:pt x="22284" y="10134"/>
                  </a:lnTo>
                  <a:lnTo>
                    <a:pt x="22284" y="9846"/>
                  </a:lnTo>
                  <a:lnTo>
                    <a:pt x="22284" y="9846"/>
                  </a:lnTo>
                  <a:lnTo>
                    <a:pt x="22620" y="10374"/>
                  </a:lnTo>
                  <a:lnTo>
                    <a:pt x="22957" y="10854"/>
                  </a:lnTo>
                  <a:lnTo>
                    <a:pt x="23197" y="11383"/>
                  </a:lnTo>
                  <a:lnTo>
                    <a:pt x="23437" y="11911"/>
                  </a:lnTo>
                  <a:lnTo>
                    <a:pt x="23773" y="12919"/>
                  </a:lnTo>
                  <a:lnTo>
                    <a:pt x="24013" y="13832"/>
                  </a:lnTo>
                  <a:lnTo>
                    <a:pt x="24205" y="14600"/>
                  </a:lnTo>
                  <a:lnTo>
                    <a:pt x="24301" y="15225"/>
                  </a:lnTo>
                  <a:lnTo>
                    <a:pt x="24349" y="15801"/>
                  </a:lnTo>
                  <a:lnTo>
                    <a:pt x="24349" y="15801"/>
                  </a:lnTo>
                  <a:lnTo>
                    <a:pt x="24830" y="15033"/>
                  </a:lnTo>
                  <a:lnTo>
                    <a:pt x="25214" y="14264"/>
                  </a:lnTo>
                  <a:lnTo>
                    <a:pt x="25550" y="13448"/>
                  </a:lnTo>
                  <a:lnTo>
                    <a:pt x="25790" y="12679"/>
                  </a:lnTo>
                  <a:lnTo>
                    <a:pt x="25982" y="11911"/>
                  </a:lnTo>
                  <a:lnTo>
                    <a:pt x="26078" y="11143"/>
                  </a:lnTo>
                  <a:lnTo>
                    <a:pt x="26078" y="10374"/>
                  </a:lnTo>
                  <a:lnTo>
                    <a:pt x="26030" y="9606"/>
                  </a:lnTo>
                  <a:lnTo>
                    <a:pt x="26030" y="9606"/>
                  </a:lnTo>
                  <a:lnTo>
                    <a:pt x="26703" y="9894"/>
                  </a:lnTo>
                  <a:lnTo>
                    <a:pt x="26991" y="9990"/>
                  </a:lnTo>
                  <a:lnTo>
                    <a:pt x="27279" y="10086"/>
                  </a:lnTo>
                  <a:lnTo>
                    <a:pt x="27567" y="10086"/>
                  </a:lnTo>
                  <a:lnTo>
                    <a:pt x="27855" y="10086"/>
                  </a:lnTo>
                  <a:lnTo>
                    <a:pt x="28047" y="9990"/>
                  </a:lnTo>
                  <a:lnTo>
                    <a:pt x="28239" y="9846"/>
                  </a:lnTo>
                  <a:lnTo>
                    <a:pt x="28239" y="9846"/>
                  </a:lnTo>
                  <a:lnTo>
                    <a:pt x="28335" y="9750"/>
                  </a:lnTo>
                  <a:lnTo>
                    <a:pt x="28384" y="9606"/>
                  </a:lnTo>
                  <a:lnTo>
                    <a:pt x="28432" y="9318"/>
                  </a:lnTo>
                  <a:lnTo>
                    <a:pt x="28335" y="9029"/>
                  </a:lnTo>
                  <a:lnTo>
                    <a:pt x="28191" y="8693"/>
                  </a:lnTo>
                  <a:lnTo>
                    <a:pt x="27951" y="8309"/>
                  </a:lnTo>
                  <a:lnTo>
                    <a:pt x="27711" y="7925"/>
                  </a:lnTo>
                  <a:lnTo>
                    <a:pt x="27039" y="7156"/>
                  </a:lnTo>
                  <a:lnTo>
                    <a:pt x="26318" y="6436"/>
                  </a:lnTo>
                  <a:lnTo>
                    <a:pt x="25694" y="5812"/>
                  </a:lnTo>
                  <a:lnTo>
                    <a:pt x="25070" y="5235"/>
                  </a:lnTo>
                </a:path>
              </a:pathLst>
            </a:custGeom>
            <a:no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211" name="Google Shape;5211;p76"/>
            <p:cNvSpPr/>
            <p:nvPr/>
          </p:nvSpPr>
          <p:spPr>
            <a:xfrm>
              <a:off x="908075" y="2721800"/>
              <a:ext cx="91250" cy="42050"/>
            </a:xfrm>
            <a:custGeom>
              <a:avLst/>
              <a:gdLst/>
              <a:ahLst/>
              <a:cxnLst/>
              <a:rect l="l" t="t" r="r" b="b"/>
              <a:pathLst>
                <a:path w="3650" h="1682" extrusionOk="0">
                  <a:moveTo>
                    <a:pt x="816" y="1"/>
                  </a:moveTo>
                  <a:lnTo>
                    <a:pt x="576" y="49"/>
                  </a:lnTo>
                  <a:lnTo>
                    <a:pt x="336" y="97"/>
                  </a:lnTo>
                  <a:lnTo>
                    <a:pt x="144" y="145"/>
                  </a:lnTo>
                  <a:lnTo>
                    <a:pt x="48" y="241"/>
                  </a:lnTo>
                  <a:lnTo>
                    <a:pt x="0" y="385"/>
                  </a:lnTo>
                  <a:lnTo>
                    <a:pt x="0" y="481"/>
                  </a:lnTo>
                  <a:lnTo>
                    <a:pt x="96" y="577"/>
                  </a:lnTo>
                  <a:lnTo>
                    <a:pt x="144" y="721"/>
                  </a:lnTo>
                  <a:lnTo>
                    <a:pt x="432" y="961"/>
                  </a:lnTo>
                  <a:lnTo>
                    <a:pt x="768" y="1201"/>
                  </a:lnTo>
                  <a:lnTo>
                    <a:pt x="1201" y="1393"/>
                  </a:lnTo>
                  <a:lnTo>
                    <a:pt x="1681" y="1537"/>
                  </a:lnTo>
                  <a:lnTo>
                    <a:pt x="2161" y="1682"/>
                  </a:lnTo>
                  <a:lnTo>
                    <a:pt x="2930" y="1682"/>
                  </a:lnTo>
                  <a:lnTo>
                    <a:pt x="3170" y="1634"/>
                  </a:lnTo>
                  <a:lnTo>
                    <a:pt x="3362" y="1537"/>
                  </a:lnTo>
                  <a:lnTo>
                    <a:pt x="3554" y="1393"/>
                  </a:lnTo>
                  <a:lnTo>
                    <a:pt x="3602" y="1297"/>
                  </a:lnTo>
                  <a:lnTo>
                    <a:pt x="3650" y="1153"/>
                  </a:lnTo>
                  <a:lnTo>
                    <a:pt x="3602" y="1057"/>
                  </a:lnTo>
                  <a:lnTo>
                    <a:pt x="3554" y="913"/>
                  </a:lnTo>
                  <a:lnTo>
                    <a:pt x="3458" y="769"/>
                  </a:lnTo>
                  <a:lnTo>
                    <a:pt x="3266" y="673"/>
                  </a:lnTo>
                  <a:lnTo>
                    <a:pt x="2882" y="481"/>
                  </a:lnTo>
                  <a:lnTo>
                    <a:pt x="2401" y="289"/>
                  </a:lnTo>
                  <a:lnTo>
                    <a:pt x="1873" y="145"/>
                  </a:lnTo>
                  <a:lnTo>
                    <a:pt x="1297" y="49"/>
                  </a:lnTo>
                  <a:lnTo>
                    <a:pt x="816" y="1"/>
                  </a:lnTo>
                  <a:close/>
                </a:path>
              </a:pathLst>
            </a:custGeom>
            <a:solidFill>
              <a:srgbClr val="422D2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212" name="Google Shape;5212;p76"/>
            <p:cNvSpPr/>
            <p:nvPr/>
          </p:nvSpPr>
          <p:spPr>
            <a:xfrm>
              <a:off x="908075" y="2721800"/>
              <a:ext cx="91250" cy="42050"/>
            </a:xfrm>
            <a:custGeom>
              <a:avLst/>
              <a:gdLst/>
              <a:ahLst/>
              <a:cxnLst/>
              <a:rect l="l" t="t" r="r" b="b"/>
              <a:pathLst>
                <a:path w="3650" h="1682" fill="none" extrusionOk="0">
                  <a:moveTo>
                    <a:pt x="816" y="1"/>
                  </a:moveTo>
                  <a:lnTo>
                    <a:pt x="816" y="1"/>
                  </a:lnTo>
                  <a:lnTo>
                    <a:pt x="576" y="49"/>
                  </a:lnTo>
                  <a:lnTo>
                    <a:pt x="336" y="97"/>
                  </a:lnTo>
                  <a:lnTo>
                    <a:pt x="144" y="145"/>
                  </a:lnTo>
                  <a:lnTo>
                    <a:pt x="48" y="241"/>
                  </a:lnTo>
                  <a:lnTo>
                    <a:pt x="48" y="241"/>
                  </a:lnTo>
                  <a:lnTo>
                    <a:pt x="0" y="385"/>
                  </a:lnTo>
                  <a:lnTo>
                    <a:pt x="0" y="481"/>
                  </a:lnTo>
                  <a:lnTo>
                    <a:pt x="96" y="577"/>
                  </a:lnTo>
                  <a:lnTo>
                    <a:pt x="144" y="721"/>
                  </a:lnTo>
                  <a:lnTo>
                    <a:pt x="432" y="961"/>
                  </a:lnTo>
                  <a:lnTo>
                    <a:pt x="768" y="1201"/>
                  </a:lnTo>
                  <a:lnTo>
                    <a:pt x="1201" y="1393"/>
                  </a:lnTo>
                  <a:lnTo>
                    <a:pt x="1681" y="1537"/>
                  </a:lnTo>
                  <a:lnTo>
                    <a:pt x="2161" y="1682"/>
                  </a:lnTo>
                  <a:lnTo>
                    <a:pt x="2641" y="1682"/>
                  </a:lnTo>
                  <a:lnTo>
                    <a:pt x="2641" y="1682"/>
                  </a:lnTo>
                  <a:lnTo>
                    <a:pt x="2930" y="1682"/>
                  </a:lnTo>
                  <a:lnTo>
                    <a:pt x="3170" y="1634"/>
                  </a:lnTo>
                  <a:lnTo>
                    <a:pt x="3362" y="1537"/>
                  </a:lnTo>
                  <a:lnTo>
                    <a:pt x="3554" y="1393"/>
                  </a:lnTo>
                  <a:lnTo>
                    <a:pt x="3554" y="1393"/>
                  </a:lnTo>
                  <a:lnTo>
                    <a:pt x="3602" y="1297"/>
                  </a:lnTo>
                  <a:lnTo>
                    <a:pt x="3650" y="1153"/>
                  </a:lnTo>
                  <a:lnTo>
                    <a:pt x="3602" y="1057"/>
                  </a:lnTo>
                  <a:lnTo>
                    <a:pt x="3554" y="913"/>
                  </a:lnTo>
                  <a:lnTo>
                    <a:pt x="3458" y="769"/>
                  </a:lnTo>
                  <a:lnTo>
                    <a:pt x="3266" y="673"/>
                  </a:lnTo>
                  <a:lnTo>
                    <a:pt x="2882" y="481"/>
                  </a:lnTo>
                  <a:lnTo>
                    <a:pt x="2401" y="289"/>
                  </a:lnTo>
                  <a:lnTo>
                    <a:pt x="1873" y="145"/>
                  </a:lnTo>
                  <a:lnTo>
                    <a:pt x="1297" y="49"/>
                  </a:lnTo>
                  <a:lnTo>
                    <a:pt x="816" y="1"/>
                  </a:lnTo>
                </a:path>
              </a:pathLst>
            </a:custGeom>
            <a:no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213" name="Google Shape;5213;p76"/>
            <p:cNvSpPr/>
            <p:nvPr/>
          </p:nvSpPr>
          <p:spPr>
            <a:xfrm>
              <a:off x="894850" y="2755425"/>
              <a:ext cx="49250" cy="37250"/>
            </a:xfrm>
            <a:custGeom>
              <a:avLst/>
              <a:gdLst/>
              <a:ahLst/>
              <a:cxnLst/>
              <a:rect l="l" t="t" r="r" b="b"/>
              <a:pathLst>
                <a:path w="1970" h="1490" extrusionOk="0">
                  <a:moveTo>
                    <a:pt x="433" y="0"/>
                  </a:moveTo>
                  <a:lnTo>
                    <a:pt x="241" y="48"/>
                  </a:lnTo>
                  <a:lnTo>
                    <a:pt x="145" y="96"/>
                  </a:lnTo>
                  <a:lnTo>
                    <a:pt x="49" y="192"/>
                  </a:lnTo>
                  <a:lnTo>
                    <a:pt x="1" y="289"/>
                  </a:lnTo>
                  <a:lnTo>
                    <a:pt x="1" y="529"/>
                  </a:lnTo>
                  <a:lnTo>
                    <a:pt x="97" y="721"/>
                  </a:lnTo>
                  <a:lnTo>
                    <a:pt x="289" y="961"/>
                  </a:lnTo>
                  <a:lnTo>
                    <a:pt x="529" y="1153"/>
                  </a:lnTo>
                  <a:lnTo>
                    <a:pt x="817" y="1297"/>
                  </a:lnTo>
                  <a:lnTo>
                    <a:pt x="1105" y="1441"/>
                  </a:lnTo>
                  <a:lnTo>
                    <a:pt x="1442" y="1489"/>
                  </a:lnTo>
                  <a:lnTo>
                    <a:pt x="1730" y="1393"/>
                  </a:lnTo>
                  <a:lnTo>
                    <a:pt x="1874" y="1345"/>
                  </a:lnTo>
                  <a:lnTo>
                    <a:pt x="1922" y="1297"/>
                  </a:lnTo>
                  <a:lnTo>
                    <a:pt x="1970" y="1201"/>
                  </a:lnTo>
                  <a:lnTo>
                    <a:pt x="1970" y="1105"/>
                  </a:lnTo>
                  <a:lnTo>
                    <a:pt x="1874" y="865"/>
                  </a:lnTo>
                  <a:lnTo>
                    <a:pt x="1634" y="625"/>
                  </a:lnTo>
                  <a:lnTo>
                    <a:pt x="1345" y="385"/>
                  </a:lnTo>
                  <a:lnTo>
                    <a:pt x="1057" y="192"/>
                  </a:lnTo>
                  <a:lnTo>
                    <a:pt x="721" y="48"/>
                  </a:lnTo>
                  <a:lnTo>
                    <a:pt x="433" y="0"/>
                  </a:lnTo>
                  <a:close/>
                </a:path>
              </a:pathLst>
            </a:custGeom>
            <a:solidFill>
              <a:srgbClr val="422D2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214" name="Google Shape;5214;p76"/>
            <p:cNvSpPr/>
            <p:nvPr/>
          </p:nvSpPr>
          <p:spPr>
            <a:xfrm>
              <a:off x="894850" y="2755425"/>
              <a:ext cx="49250" cy="37250"/>
            </a:xfrm>
            <a:custGeom>
              <a:avLst/>
              <a:gdLst/>
              <a:ahLst/>
              <a:cxnLst/>
              <a:rect l="l" t="t" r="r" b="b"/>
              <a:pathLst>
                <a:path w="1970" h="1490" fill="none" extrusionOk="0">
                  <a:moveTo>
                    <a:pt x="433" y="0"/>
                  </a:moveTo>
                  <a:lnTo>
                    <a:pt x="433" y="0"/>
                  </a:lnTo>
                  <a:lnTo>
                    <a:pt x="241" y="48"/>
                  </a:lnTo>
                  <a:lnTo>
                    <a:pt x="145" y="96"/>
                  </a:lnTo>
                  <a:lnTo>
                    <a:pt x="145" y="96"/>
                  </a:lnTo>
                  <a:lnTo>
                    <a:pt x="49" y="192"/>
                  </a:lnTo>
                  <a:lnTo>
                    <a:pt x="1" y="289"/>
                  </a:lnTo>
                  <a:lnTo>
                    <a:pt x="1" y="529"/>
                  </a:lnTo>
                  <a:lnTo>
                    <a:pt x="97" y="721"/>
                  </a:lnTo>
                  <a:lnTo>
                    <a:pt x="289" y="961"/>
                  </a:lnTo>
                  <a:lnTo>
                    <a:pt x="529" y="1153"/>
                  </a:lnTo>
                  <a:lnTo>
                    <a:pt x="817" y="1297"/>
                  </a:lnTo>
                  <a:lnTo>
                    <a:pt x="1105" y="1441"/>
                  </a:lnTo>
                  <a:lnTo>
                    <a:pt x="1442" y="1489"/>
                  </a:lnTo>
                  <a:lnTo>
                    <a:pt x="1442" y="1489"/>
                  </a:lnTo>
                  <a:lnTo>
                    <a:pt x="1730" y="1393"/>
                  </a:lnTo>
                  <a:lnTo>
                    <a:pt x="1730" y="1393"/>
                  </a:lnTo>
                  <a:lnTo>
                    <a:pt x="1874" y="1345"/>
                  </a:lnTo>
                  <a:lnTo>
                    <a:pt x="1922" y="1297"/>
                  </a:lnTo>
                  <a:lnTo>
                    <a:pt x="1970" y="1201"/>
                  </a:lnTo>
                  <a:lnTo>
                    <a:pt x="1970" y="1105"/>
                  </a:lnTo>
                  <a:lnTo>
                    <a:pt x="1874" y="865"/>
                  </a:lnTo>
                  <a:lnTo>
                    <a:pt x="1634" y="625"/>
                  </a:lnTo>
                  <a:lnTo>
                    <a:pt x="1345" y="385"/>
                  </a:lnTo>
                  <a:lnTo>
                    <a:pt x="1057" y="192"/>
                  </a:lnTo>
                  <a:lnTo>
                    <a:pt x="721" y="48"/>
                  </a:lnTo>
                  <a:lnTo>
                    <a:pt x="433" y="0"/>
                  </a:lnTo>
                </a:path>
              </a:pathLst>
            </a:custGeom>
            <a:no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215" name="Google Shape;5215;p76"/>
            <p:cNvSpPr/>
            <p:nvPr/>
          </p:nvSpPr>
          <p:spPr>
            <a:xfrm>
              <a:off x="539475" y="2853875"/>
              <a:ext cx="40850" cy="58850"/>
            </a:xfrm>
            <a:custGeom>
              <a:avLst/>
              <a:gdLst/>
              <a:ahLst/>
              <a:cxnLst/>
              <a:rect l="l" t="t" r="r" b="b"/>
              <a:pathLst>
                <a:path w="1634" h="2354" extrusionOk="0">
                  <a:moveTo>
                    <a:pt x="1201" y="0"/>
                  </a:moveTo>
                  <a:lnTo>
                    <a:pt x="1009" y="48"/>
                  </a:lnTo>
                  <a:lnTo>
                    <a:pt x="865" y="145"/>
                  </a:lnTo>
                  <a:lnTo>
                    <a:pt x="529" y="433"/>
                  </a:lnTo>
                  <a:lnTo>
                    <a:pt x="288" y="769"/>
                  </a:lnTo>
                  <a:lnTo>
                    <a:pt x="96" y="1153"/>
                  </a:lnTo>
                  <a:lnTo>
                    <a:pt x="0" y="1537"/>
                  </a:lnTo>
                  <a:lnTo>
                    <a:pt x="0" y="1729"/>
                  </a:lnTo>
                  <a:lnTo>
                    <a:pt x="48" y="1921"/>
                  </a:lnTo>
                  <a:lnTo>
                    <a:pt x="96" y="2066"/>
                  </a:lnTo>
                  <a:lnTo>
                    <a:pt x="192" y="2162"/>
                  </a:lnTo>
                  <a:lnTo>
                    <a:pt x="337" y="2258"/>
                  </a:lnTo>
                  <a:lnTo>
                    <a:pt x="481" y="2354"/>
                  </a:lnTo>
                  <a:lnTo>
                    <a:pt x="577" y="2354"/>
                  </a:lnTo>
                  <a:lnTo>
                    <a:pt x="769" y="2306"/>
                  </a:lnTo>
                  <a:lnTo>
                    <a:pt x="913" y="2258"/>
                  </a:lnTo>
                  <a:lnTo>
                    <a:pt x="1057" y="2114"/>
                  </a:lnTo>
                  <a:lnTo>
                    <a:pt x="1201" y="1969"/>
                  </a:lnTo>
                  <a:lnTo>
                    <a:pt x="1441" y="1585"/>
                  </a:lnTo>
                  <a:lnTo>
                    <a:pt x="1585" y="1153"/>
                  </a:lnTo>
                  <a:lnTo>
                    <a:pt x="1633" y="721"/>
                  </a:lnTo>
                  <a:lnTo>
                    <a:pt x="1633" y="337"/>
                  </a:lnTo>
                  <a:lnTo>
                    <a:pt x="1585" y="193"/>
                  </a:lnTo>
                  <a:lnTo>
                    <a:pt x="1537" y="96"/>
                  </a:lnTo>
                  <a:lnTo>
                    <a:pt x="1441" y="0"/>
                  </a:lnTo>
                  <a:close/>
                </a:path>
              </a:pathLst>
            </a:custGeom>
            <a:solidFill>
              <a:srgbClr val="422D2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216" name="Google Shape;5216;p76"/>
            <p:cNvSpPr/>
            <p:nvPr/>
          </p:nvSpPr>
          <p:spPr>
            <a:xfrm>
              <a:off x="539475" y="2853875"/>
              <a:ext cx="40850" cy="58850"/>
            </a:xfrm>
            <a:custGeom>
              <a:avLst/>
              <a:gdLst/>
              <a:ahLst/>
              <a:cxnLst/>
              <a:rect l="l" t="t" r="r" b="b"/>
              <a:pathLst>
                <a:path w="1634" h="2354" fill="none" extrusionOk="0">
                  <a:moveTo>
                    <a:pt x="1297" y="0"/>
                  </a:moveTo>
                  <a:lnTo>
                    <a:pt x="1297" y="0"/>
                  </a:lnTo>
                  <a:lnTo>
                    <a:pt x="1201" y="0"/>
                  </a:lnTo>
                  <a:lnTo>
                    <a:pt x="1201" y="0"/>
                  </a:lnTo>
                  <a:lnTo>
                    <a:pt x="1009" y="48"/>
                  </a:lnTo>
                  <a:lnTo>
                    <a:pt x="865" y="145"/>
                  </a:lnTo>
                  <a:lnTo>
                    <a:pt x="529" y="433"/>
                  </a:lnTo>
                  <a:lnTo>
                    <a:pt x="288" y="769"/>
                  </a:lnTo>
                  <a:lnTo>
                    <a:pt x="96" y="1153"/>
                  </a:lnTo>
                  <a:lnTo>
                    <a:pt x="0" y="1537"/>
                  </a:lnTo>
                  <a:lnTo>
                    <a:pt x="0" y="1729"/>
                  </a:lnTo>
                  <a:lnTo>
                    <a:pt x="48" y="1921"/>
                  </a:lnTo>
                  <a:lnTo>
                    <a:pt x="96" y="2066"/>
                  </a:lnTo>
                  <a:lnTo>
                    <a:pt x="192" y="2162"/>
                  </a:lnTo>
                  <a:lnTo>
                    <a:pt x="337" y="2258"/>
                  </a:lnTo>
                  <a:lnTo>
                    <a:pt x="481" y="2354"/>
                  </a:lnTo>
                  <a:lnTo>
                    <a:pt x="481" y="2354"/>
                  </a:lnTo>
                  <a:lnTo>
                    <a:pt x="577" y="2354"/>
                  </a:lnTo>
                  <a:lnTo>
                    <a:pt x="577" y="2354"/>
                  </a:lnTo>
                  <a:lnTo>
                    <a:pt x="769" y="2306"/>
                  </a:lnTo>
                  <a:lnTo>
                    <a:pt x="913" y="2258"/>
                  </a:lnTo>
                  <a:lnTo>
                    <a:pt x="1057" y="2114"/>
                  </a:lnTo>
                  <a:lnTo>
                    <a:pt x="1201" y="1969"/>
                  </a:lnTo>
                  <a:lnTo>
                    <a:pt x="1441" y="1585"/>
                  </a:lnTo>
                  <a:lnTo>
                    <a:pt x="1585" y="1153"/>
                  </a:lnTo>
                  <a:lnTo>
                    <a:pt x="1585" y="1153"/>
                  </a:lnTo>
                  <a:lnTo>
                    <a:pt x="1633" y="721"/>
                  </a:lnTo>
                  <a:lnTo>
                    <a:pt x="1633" y="337"/>
                  </a:lnTo>
                  <a:lnTo>
                    <a:pt x="1585" y="193"/>
                  </a:lnTo>
                  <a:lnTo>
                    <a:pt x="1537" y="96"/>
                  </a:lnTo>
                  <a:lnTo>
                    <a:pt x="1441" y="0"/>
                  </a:lnTo>
                  <a:lnTo>
                    <a:pt x="1297" y="0"/>
                  </a:lnTo>
                </a:path>
              </a:pathLst>
            </a:custGeom>
            <a:no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217" name="Google Shape;5217;p76"/>
            <p:cNvSpPr/>
            <p:nvPr/>
          </p:nvSpPr>
          <p:spPr>
            <a:xfrm>
              <a:off x="587500" y="2875475"/>
              <a:ext cx="28825" cy="40850"/>
            </a:xfrm>
            <a:custGeom>
              <a:avLst/>
              <a:gdLst/>
              <a:ahLst/>
              <a:cxnLst/>
              <a:rect l="l" t="t" r="r" b="b"/>
              <a:pathLst>
                <a:path w="1153" h="1634" extrusionOk="0">
                  <a:moveTo>
                    <a:pt x="817" y="1"/>
                  </a:moveTo>
                  <a:lnTo>
                    <a:pt x="577" y="97"/>
                  </a:lnTo>
                  <a:lnTo>
                    <a:pt x="385" y="289"/>
                  </a:lnTo>
                  <a:lnTo>
                    <a:pt x="192" y="529"/>
                  </a:lnTo>
                  <a:lnTo>
                    <a:pt x="48" y="817"/>
                  </a:lnTo>
                  <a:lnTo>
                    <a:pt x="0" y="1105"/>
                  </a:lnTo>
                  <a:lnTo>
                    <a:pt x="0" y="1346"/>
                  </a:lnTo>
                  <a:lnTo>
                    <a:pt x="48" y="1442"/>
                  </a:lnTo>
                  <a:lnTo>
                    <a:pt x="96" y="1538"/>
                  </a:lnTo>
                  <a:lnTo>
                    <a:pt x="192" y="1586"/>
                  </a:lnTo>
                  <a:lnTo>
                    <a:pt x="337" y="1634"/>
                  </a:lnTo>
                  <a:lnTo>
                    <a:pt x="529" y="1634"/>
                  </a:lnTo>
                  <a:lnTo>
                    <a:pt x="625" y="1586"/>
                  </a:lnTo>
                  <a:lnTo>
                    <a:pt x="817" y="1394"/>
                  </a:lnTo>
                  <a:lnTo>
                    <a:pt x="1009" y="1105"/>
                  </a:lnTo>
                  <a:lnTo>
                    <a:pt x="1105" y="817"/>
                  </a:lnTo>
                  <a:lnTo>
                    <a:pt x="1153" y="529"/>
                  </a:lnTo>
                  <a:lnTo>
                    <a:pt x="1153" y="241"/>
                  </a:lnTo>
                  <a:lnTo>
                    <a:pt x="1057" y="49"/>
                  </a:lnTo>
                  <a:lnTo>
                    <a:pt x="1009" y="1"/>
                  </a:lnTo>
                  <a:close/>
                </a:path>
              </a:pathLst>
            </a:custGeom>
            <a:solidFill>
              <a:srgbClr val="422D2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218" name="Google Shape;5218;p76"/>
            <p:cNvSpPr/>
            <p:nvPr/>
          </p:nvSpPr>
          <p:spPr>
            <a:xfrm>
              <a:off x="587500" y="2875475"/>
              <a:ext cx="28825" cy="40850"/>
            </a:xfrm>
            <a:custGeom>
              <a:avLst/>
              <a:gdLst/>
              <a:ahLst/>
              <a:cxnLst/>
              <a:rect l="l" t="t" r="r" b="b"/>
              <a:pathLst>
                <a:path w="1153" h="1634" fill="none" extrusionOk="0">
                  <a:moveTo>
                    <a:pt x="913" y="1"/>
                  </a:moveTo>
                  <a:lnTo>
                    <a:pt x="913" y="1"/>
                  </a:lnTo>
                  <a:lnTo>
                    <a:pt x="817" y="1"/>
                  </a:lnTo>
                  <a:lnTo>
                    <a:pt x="817" y="1"/>
                  </a:lnTo>
                  <a:lnTo>
                    <a:pt x="577" y="97"/>
                  </a:lnTo>
                  <a:lnTo>
                    <a:pt x="385" y="289"/>
                  </a:lnTo>
                  <a:lnTo>
                    <a:pt x="192" y="529"/>
                  </a:lnTo>
                  <a:lnTo>
                    <a:pt x="48" y="817"/>
                  </a:lnTo>
                  <a:lnTo>
                    <a:pt x="0" y="1105"/>
                  </a:lnTo>
                  <a:lnTo>
                    <a:pt x="0" y="1346"/>
                  </a:lnTo>
                  <a:lnTo>
                    <a:pt x="48" y="1442"/>
                  </a:lnTo>
                  <a:lnTo>
                    <a:pt x="96" y="1538"/>
                  </a:lnTo>
                  <a:lnTo>
                    <a:pt x="192" y="1586"/>
                  </a:lnTo>
                  <a:lnTo>
                    <a:pt x="337" y="1634"/>
                  </a:lnTo>
                  <a:lnTo>
                    <a:pt x="337" y="1634"/>
                  </a:lnTo>
                  <a:lnTo>
                    <a:pt x="385" y="1634"/>
                  </a:lnTo>
                  <a:lnTo>
                    <a:pt x="385" y="1634"/>
                  </a:lnTo>
                  <a:lnTo>
                    <a:pt x="529" y="1634"/>
                  </a:lnTo>
                  <a:lnTo>
                    <a:pt x="625" y="1586"/>
                  </a:lnTo>
                  <a:lnTo>
                    <a:pt x="817" y="1394"/>
                  </a:lnTo>
                  <a:lnTo>
                    <a:pt x="1009" y="1105"/>
                  </a:lnTo>
                  <a:lnTo>
                    <a:pt x="1105" y="817"/>
                  </a:lnTo>
                  <a:lnTo>
                    <a:pt x="1105" y="817"/>
                  </a:lnTo>
                  <a:lnTo>
                    <a:pt x="1153" y="529"/>
                  </a:lnTo>
                  <a:lnTo>
                    <a:pt x="1153" y="241"/>
                  </a:lnTo>
                  <a:lnTo>
                    <a:pt x="1057" y="49"/>
                  </a:lnTo>
                  <a:lnTo>
                    <a:pt x="1009" y="1"/>
                  </a:lnTo>
                  <a:lnTo>
                    <a:pt x="913" y="1"/>
                  </a:lnTo>
                </a:path>
              </a:pathLst>
            </a:custGeom>
            <a:no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grpSp>
        <p:nvGrpSpPr>
          <p:cNvPr id="5219" name="Google Shape;5219;p76"/>
          <p:cNvGrpSpPr/>
          <p:nvPr/>
        </p:nvGrpSpPr>
        <p:grpSpPr>
          <a:xfrm>
            <a:off x="3116602" y="3287460"/>
            <a:ext cx="1954244" cy="2560744"/>
            <a:chOff x="283725" y="642325"/>
            <a:chExt cx="1051800" cy="1378325"/>
          </a:xfrm>
        </p:grpSpPr>
        <p:sp>
          <p:nvSpPr>
            <p:cNvPr id="5220" name="Google Shape;5220;p76"/>
            <p:cNvSpPr/>
            <p:nvPr/>
          </p:nvSpPr>
          <p:spPr>
            <a:xfrm>
              <a:off x="283725" y="1377100"/>
              <a:ext cx="145325" cy="136900"/>
            </a:xfrm>
            <a:custGeom>
              <a:avLst/>
              <a:gdLst/>
              <a:ahLst/>
              <a:cxnLst/>
              <a:rect l="l" t="t" r="r" b="b"/>
              <a:pathLst>
                <a:path w="5813" h="5476" extrusionOk="0">
                  <a:moveTo>
                    <a:pt x="1394" y="0"/>
                  </a:moveTo>
                  <a:lnTo>
                    <a:pt x="1298" y="96"/>
                  </a:lnTo>
                  <a:lnTo>
                    <a:pt x="1298" y="145"/>
                  </a:lnTo>
                  <a:lnTo>
                    <a:pt x="1298" y="289"/>
                  </a:lnTo>
                  <a:lnTo>
                    <a:pt x="1394" y="433"/>
                  </a:lnTo>
                  <a:lnTo>
                    <a:pt x="1538" y="577"/>
                  </a:lnTo>
                  <a:lnTo>
                    <a:pt x="1730" y="721"/>
                  </a:lnTo>
                  <a:lnTo>
                    <a:pt x="2162" y="961"/>
                  </a:lnTo>
                  <a:lnTo>
                    <a:pt x="2546" y="1105"/>
                  </a:lnTo>
                  <a:lnTo>
                    <a:pt x="2402" y="1297"/>
                  </a:lnTo>
                  <a:lnTo>
                    <a:pt x="2306" y="1489"/>
                  </a:lnTo>
                  <a:lnTo>
                    <a:pt x="1634" y="1681"/>
                  </a:lnTo>
                  <a:lnTo>
                    <a:pt x="817" y="1921"/>
                  </a:lnTo>
                  <a:lnTo>
                    <a:pt x="481" y="2066"/>
                  </a:lnTo>
                  <a:lnTo>
                    <a:pt x="193" y="2210"/>
                  </a:lnTo>
                  <a:lnTo>
                    <a:pt x="49" y="2354"/>
                  </a:lnTo>
                  <a:lnTo>
                    <a:pt x="1" y="2402"/>
                  </a:lnTo>
                  <a:lnTo>
                    <a:pt x="49" y="2450"/>
                  </a:lnTo>
                  <a:lnTo>
                    <a:pt x="193" y="2546"/>
                  </a:lnTo>
                  <a:lnTo>
                    <a:pt x="1154" y="2546"/>
                  </a:lnTo>
                  <a:lnTo>
                    <a:pt x="1826" y="2450"/>
                  </a:lnTo>
                  <a:lnTo>
                    <a:pt x="2258" y="2354"/>
                  </a:lnTo>
                  <a:lnTo>
                    <a:pt x="1730" y="2642"/>
                  </a:lnTo>
                  <a:lnTo>
                    <a:pt x="1009" y="3026"/>
                  </a:lnTo>
                  <a:lnTo>
                    <a:pt x="625" y="3266"/>
                  </a:lnTo>
                  <a:lnTo>
                    <a:pt x="385" y="3506"/>
                  </a:lnTo>
                  <a:lnTo>
                    <a:pt x="241" y="3698"/>
                  </a:lnTo>
                  <a:lnTo>
                    <a:pt x="241" y="3794"/>
                  </a:lnTo>
                  <a:lnTo>
                    <a:pt x="289" y="3842"/>
                  </a:lnTo>
                  <a:lnTo>
                    <a:pt x="337" y="3890"/>
                  </a:lnTo>
                  <a:lnTo>
                    <a:pt x="481" y="3939"/>
                  </a:lnTo>
                  <a:lnTo>
                    <a:pt x="817" y="3939"/>
                  </a:lnTo>
                  <a:lnTo>
                    <a:pt x="1202" y="3842"/>
                  </a:lnTo>
                  <a:lnTo>
                    <a:pt x="1586" y="3746"/>
                  </a:lnTo>
                  <a:lnTo>
                    <a:pt x="2306" y="3506"/>
                  </a:lnTo>
                  <a:lnTo>
                    <a:pt x="2594" y="3410"/>
                  </a:lnTo>
                  <a:lnTo>
                    <a:pt x="2354" y="3602"/>
                  </a:lnTo>
                  <a:lnTo>
                    <a:pt x="1730" y="4035"/>
                  </a:lnTo>
                  <a:lnTo>
                    <a:pt x="1442" y="4275"/>
                  </a:lnTo>
                  <a:lnTo>
                    <a:pt x="1202" y="4515"/>
                  </a:lnTo>
                  <a:lnTo>
                    <a:pt x="1106" y="4707"/>
                  </a:lnTo>
                  <a:lnTo>
                    <a:pt x="1106" y="4803"/>
                  </a:lnTo>
                  <a:lnTo>
                    <a:pt x="1154" y="4851"/>
                  </a:lnTo>
                  <a:lnTo>
                    <a:pt x="1298" y="4851"/>
                  </a:lnTo>
                  <a:lnTo>
                    <a:pt x="1538" y="4803"/>
                  </a:lnTo>
                  <a:lnTo>
                    <a:pt x="1826" y="4707"/>
                  </a:lnTo>
                  <a:lnTo>
                    <a:pt x="2114" y="4563"/>
                  </a:lnTo>
                  <a:lnTo>
                    <a:pt x="2690" y="4227"/>
                  </a:lnTo>
                  <a:lnTo>
                    <a:pt x="2979" y="3987"/>
                  </a:lnTo>
                  <a:lnTo>
                    <a:pt x="2979" y="3987"/>
                  </a:lnTo>
                  <a:lnTo>
                    <a:pt x="2786" y="4275"/>
                  </a:lnTo>
                  <a:lnTo>
                    <a:pt x="2498" y="4707"/>
                  </a:lnTo>
                  <a:lnTo>
                    <a:pt x="2402" y="4947"/>
                  </a:lnTo>
                  <a:lnTo>
                    <a:pt x="2306" y="5187"/>
                  </a:lnTo>
                  <a:lnTo>
                    <a:pt x="2258" y="5331"/>
                  </a:lnTo>
                  <a:lnTo>
                    <a:pt x="2306" y="5427"/>
                  </a:lnTo>
                  <a:lnTo>
                    <a:pt x="2354" y="5475"/>
                  </a:lnTo>
                  <a:lnTo>
                    <a:pt x="2450" y="5475"/>
                  </a:lnTo>
                  <a:lnTo>
                    <a:pt x="2594" y="5427"/>
                  </a:lnTo>
                  <a:lnTo>
                    <a:pt x="2930" y="5187"/>
                  </a:lnTo>
                  <a:lnTo>
                    <a:pt x="3363" y="4803"/>
                  </a:lnTo>
                  <a:lnTo>
                    <a:pt x="3747" y="4419"/>
                  </a:lnTo>
                  <a:lnTo>
                    <a:pt x="3987" y="4467"/>
                  </a:lnTo>
                  <a:lnTo>
                    <a:pt x="4227" y="4467"/>
                  </a:lnTo>
                  <a:lnTo>
                    <a:pt x="4467" y="4419"/>
                  </a:lnTo>
                  <a:lnTo>
                    <a:pt x="4707" y="4371"/>
                  </a:lnTo>
                  <a:lnTo>
                    <a:pt x="5044" y="4227"/>
                  </a:lnTo>
                  <a:lnTo>
                    <a:pt x="5284" y="4035"/>
                  </a:lnTo>
                  <a:lnTo>
                    <a:pt x="5476" y="3794"/>
                  </a:lnTo>
                  <a:lnTo>
                    <a:pt x="5668" y="3506"/>
                  </a:lnTo>
                  <a:lnTo>
                    <a:pt x="5764" y="3218"/>
                  </a:lnTo>
                  <a:lnTo>
                    <a:pt x="5812" y="2882"/>
                  </a:lnTo>
                  <a:lnTo>
                    <a:pt x="5764" y="2594"/>
                  </a:lnTo>
                  <a:lnTo>
                    <a:pt x="5668" y="2258"/>
                  </a:lnTo>
                  <a:lnTo>
                    <a:pt x="5428" y="1489"/>
                  </a:lnTo>
                  <a:lnTo>
                    <a:pt x="5284" y="1249"/>
                  </a:lnTo>
                  <a:lnTo>
                    <a:pt x="5092" y="1009"/>
                  </a:lnTo>
                  <a:lnTo>
                    <a:pt x="4900" y="817"/>
                  </a:lnTo>
                  <a:lnTo>
                    <a:pt x="4659" y="625"/>
                  </a:lnTo>
                  <a:lnTo>
                    <a:pt x="4419" y="529"/>
                  </a:lnTo>
                  <a:lnTo>
                    <a:pt x="4131" y="481"/>
                  </a:lnTo>
                  <a:lnTo>
                    <a:pt x="3891" y="433"/>
                  </a:lnTo>
                  <a:lnTo>
                    <a:pt x="3603" y="481"/>
                  </a:lnTo>
                  <a:lnTo>
                    <a:pt x="3027" y="289"/>
                  </a:lnTo>
                  <a:lnTo>
                    <a:pt x="2306" y="48"/>
                  </a:lnTo>
                  <a:lnTo>
                    <a:pt x="1922" y="0"/>
                  </a:lnTo>
                  <a:close/>
                </a:path>
              </a:pathLst>
            </a:custGeom>
            <a:solidFill>
              <a:srgbClr val="FDC59D"/>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221" name="Google Shape;5221;p76"/>
            <p:cNvSpPr/>
            <p:nvPr/>
          </p:nvSpPr>
          <p:spPr>
            <a:xfrm>
              <a:off x="387000" y="1297850"/>
              <a:ext cx="410625" cy="163325"/>
            </a:xfrm>
            <a:custGeom>
              <a:avLst/>
              <a:gdLst/>
              <a:ahLst/>
              <a:cxnLst/>
              <a:rect l="l" t="t" r="r" b="b"/>
              <a:pathLst>
                <a:path w="16425" h="6533" extrusionOk="0">
                  <a:moveTo>
                    <a:pt x="16425" y="1"/>
                  </a:moveTo>
                  <a:lnTo>
                    <a:pt x="14504" y="289"/>
                  </a:lnTo>
                  <a:lnTo>
                    <a:pt x="12487" y="625"/>
                  </a:lnTo>
                  <a:lnTo>
                    <a:pt x="9989" y="1057"/>
                  </a:lnTo>
                  <a:lnTo>
                    <a:pt x="8645" y="1345"/>
                  </a:lnTo>
                  <a:lnTo>
                    <a:pt x="7300" y="1682"/>
                  </a:lnTo>
                  <a:lnTo>
                    <a:pt x="5907" y="2018"/>
                  </a:lnTo>
                  <a:lnTo>
                    <a:pt x="4563" y="2450"/>
                  </a:lnTo>
                  <a:lnTo>
                    <a:pt x="3266" y="2834"/>
                  </a:lnTo>
                  <a:lnTo>
                    <a:pt x="2065" y="3315"/>
                  </a:lnTo>
                  <a:lnTo>
                    <a:pt x="961" y="3795"/>
                  </a:lnTo>
                  <a:lnTo>
                    <a:pt x="0" y="4323"/>
                  </a:lnTo>
                  <a:lnTo>
                    <a:pt x="624" y="6532"/>
                  </a:lnTo>
                  <a:lnTo>
                    <a:pt x="15176" y="4419"/>
                  </a:lnTo>
                  <a:lnTo>
                    <a:pt x="16425" y="1"/>
                  </a:lnTo>
                  <a:close/>
                </a:path>
              </a:pathLst>
            </a:custGeom>
            <a:solidFill>
              <a:srgbClr val="FDC59D"/>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222" name="Google Shape;5222;p76"/>
            <p:cNvSpPr/>
            <p:nvPr/>
          </p:nvSpPr>
          <p:spPr>
            <a:xfrm>
              <a:off x="387000" y="1297850"/>
              <a:ext cx="410625" cy="163325"/>
            </a:xfrm>
            <a:custGeom>
              <a:avLst/>
              <a:gdLst/>
              <a:ahLst/>
              <a:cxnLst/>
              <a:rect l="l" t="t" r="r" b="b"/>
              <a:pathLst>
                <a:path w="16425" h="6533" fill="none" extrusionOk="0">
                  <a:moveTo>
                    <a:pt x="16425" y="1"/>
                  </a:moveTo>
                  <a:lnTo>
                    <a:pt x="16425" y="1"/>
                  </a:lnTo>
                  <a:lnTo>
                    <a:pt x="14504" y="289"/>
                  </a:lnTo>
                  <a:lnTo>
                    <a:pt x="12487" y="625"/>
                  </a:lnTo>
                  <a:lnTo>
                    <a:pt x="9989" y="1057"/>
                  </a:lnTo>
                  <a:lnTo>
                    <a:pt x="8645" y="1345"/>
                  </a:lnTo>
                  <a:lnTo>
                    <a:pt x="7300" y="1682"/>
                  </a:lnTo>
                  <a:lnTo>
                    <a:pt x="5907" y="2018"/>
                  </a:lnTo>
                  <a:lnTo>
                    <a:pt x="4563" y="2450"/>
                  </a:lnTo>
                  <a:lnTo>
                    <a:pt x="3266" y="2834"/>
                  </a:lnTo>
                  <a:lnTo>
                    <a:pt x="2065" y="3315"/>
                  </a:lnTo>
                  <a:lnTo>
                    <a:pt x="961" y="3795"/>
                  </a:lnTo>
                  <a:lnTo>
                    <a:pt x="0" y="4323"/>
                  </a:lnTo>
                  <a:lnTo>
                    <a:pt x="624" y="6532"/>
                  </a:lnTo>
                  <a:lnTo>
                    <a:pt x="15176" y="4419"/>
                  </a:lnTo>
                  <a:lnTo>
                    <a:pt x="16425" y="1"/>
                  </a:lnTo>
                </a:path>
              </a:pathLst>
            </a:custGeom>
            <a:no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223" name="Google Shape;5223;p76"/>
            <p:cNvSpPr/>
            <p:nvPr/>
          </p:nvSpPr>
          <p:spPr>
            <a:xfrm>
              <a:off x="583900" y="1331475"/>
              <a:ext cx="31225" cy="102075"/>
            </a:xfrm>
            <a:custGeom>
              <a:avLst/>
              <a:gdLst/>
              <a:ahLst/>
              <a:cxnLst/>
              <a:rect l="l" t="t" r="r" b="b"/>
              <a:pathLst>
                <a:path w="1249" h="4083" extrusionOk="0">
                  <a:moveTo>
                    <a:pt x="865" y="0"/>
                  </a:moveTo>
                  <a:lnTo>
                    <a:pt x="0" y="193"/>
                  </a:lnTo>
                  <a:lnTo>
                    <a:pt x="384" y="4083"/>
                  </a:lnTo>
                  <a:lnTo>
                    <a:pt x="1249" y="3939"/>
                  </a:lnTo>
                  <a:lnTo>
                    <a:pt x="865" y="0"/>
                  </a:lnTo>
                  <a:close/>
                </a:path>
              </a:pathLst>
            </a:custGeom>
            <a:solidFill>
              <a:srgbClr val="FEA68C"/>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224" name="Google Shape;5224;p76"/>
            <p:cNvSpPr/>
            <p:nvPr/>
          </p:nvSpPr>
          <p:spPr>
            <a:xfrm>
              <a:off x="583900" y="1331475"/>
              <a:ext cx="31225" cy="102075"/>
            </a:xfrm>
            <a:custGeom>
              <a:avLst/>
              <a:gdLst/>
              <a:ahLst/>
              <a:cxnLst/>
              <a:rect l="l" t="t" r="r" b="b"/>
              <a:pathLst>
                <a:path w="1249" h="4083" fill="none" extrusionOk="0">
                  <a:moveTo>
                    <a:pt x="865" y="0"/>
                  </a:moveTo>
                  <a:lnTo>
                    <a:pt x="865" y="0"/>
                  </a:lnTo>
                  <a:lnTo>
                    <a:pt x="0" y="193"/>
                  </a:lnTo>
                  <a:lnTo>
                    <a:pt x="384" y="4083"/>
                  </a:lnTo>
                  <a:lnTo>
                    <a:pt x="1249" y="3939"/>
                  </a:lnTo>
                  <a:lnTo>
                    <a:pt x="865" y="0"/>
                  </a:lnTo>
                </a:path>
              </a:pathLst>
            </a:custGeom>
            <a:no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225" name="Google Shape;5225;p76"/>
            <p:cNvSpPr/>
            <p:nvPr/>
          </p:nvSpPr>
          <p:spPr>
            <a:xfrm>
              <a:off x="603100" y="1284650"/>
              <a:ext cx="184925" cy="153700"/>
            </a:xfrm>
            <a:custGeom>
              <a:avLst/>
              <a:gdLst/>
              <a:ahLst/>
              <a:cxnLst/>
              <a:rect l="l" t="t" r="r" b="b"/>
              <a:pathLst>
                <a:path w="7397" h="6148" extrusionOk="0">
                  <a:moveTo>
                    <a:pt x="7397" y="1"/>
                  </a:moveTo>
                  <a:lnTo>
                    <a:pt x="6532" y="49"/>
                  </a:lnTo>
                  <a:lnTo>
                    <a:pt x="4515" y="145"/>
                  </a:lnTo>
                  <a:lnTo>
                    <a:pt x="3314" y="289"/>
                  </a:lnTo>
                  <a:lnTo>
                    <a:pt x="2066" y="433"/>
                  </a:lnTo>
                  <a:lnTo>
                    <a:pt x="961" y="673"/>
                  </a:lnTo>
                  <a:lnTo>
                    <a:pt x="433" y="817"/>
                  </a:lnTo>
                  <a:lnTo>
                    <a:pt x="1" y="1009"/>
                  </a:lnTo>
                  <a:lnTo>
                    <a:pt x="481" y="6148"/>
                  </a:lnTo>
                  <a:lnTo>
                    <a:pt x="5668" y="5764"/>
                  </a:lnTo>
                  <a:lnTo>
                    <a:pt x="7397" y="1"/>
                  </a:lnTo>
                  <a:close/>
                </a:path>
              </a:pathLst>
            </a:custGeom>
            <a:solidFill>
              <a:srgbClr val="4D6D8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226" name="Google Shape;5226;p76"/>
            <p:cNvSpPr/>
            <p:nvPr/>
          </p:nvSpPr>
          <p:spPr>
            <a:xfrm>
              <a:off x="603100" y="1284650"/>
              <a:ext cx="184925" cy="153700"/>
            </a:xfrm>
            <a:custGeom>
              <a:avLst/>
              <a:gdLst/>
              <a:ahLst/>
              <a:cxnLst/>
              <a:rect l="l" t="t" r="r" b="b"/>
              <a:pathLst>
                <a:path w="7397" h="6148" fill="none" extrusionOk="0">
                  <a:moveTo>
                    <a:pt x="7397" y="1"/>
                  </a:moveTo>
                  <a:lnTo>
                    <a:pt x="7397" y="1"/>
                  </a:lnTo>
                  <a:lnTo>
                    <a:pt x="6532" y="49"/>
                  </a:lnTo>
                  <a:lnTo>
                    <a:pt x="4515" y="145"/>
                  </a:lnTo>
                  <a:lnTo>
                    <a:pt x="3314" y="289"/>
                  </a:lnTo>
                  <a:lnTo>
                    <a:pt x="2066" y="433"/>
                  </a:lnTo>
                  <a:lnTo>
                    <a:pt x="961" y="673"/>
                  </a:lnTo>
                  <a:lnTo>
                    <a:pt x="433" y="817"/>
                  </a:lnTo>
                  <a:lnTo>
                    <a:pt x="1" y="1009"/>
                  </a:lnTo>
                  <a:lnTo>
                    <a:pt x="481" y="6148"/>
                  </a:lnTo>
                  <a:lnTo>
                    <a:pt x="5668" y="5764"/>
                  </a:lnTo>
                  <a:lnTo>
                    <a:pt x="7397" y="1"/>
                  </a:lnTo>
                </a:path>
              </a:pathLst>
            </a:custGeom>
            <a:no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227" name="Google Shape;5227;p76"/>
            <p:cNvSpPr/>
            <p:nvPr/>
          </p:nvSpPr>
          <p:spPr>
            <a:xfrm>
              <a:off x="1191425" y="1468350"/>
              <a:ext cx="144100" cy="132100"/>
            </a:xfrm>
            <a:custGeom>
              <a:avLst/>
              <a:gdLst/>
              <a:ahLst/>
              <a:cxnLst/>
              <a:rect l="l" t="t" r="r" b="b"/>
              <a:pathLst>
                <a:path w="5764" h="5284" extrusionOk="0">
                  <a:moveTo>
                    <a:pt x="1873" y="0"/>
                  </a:moveTo>
                  <a:lnTo>
                    <a:pt x="1633" y="96"/>
                  </a:lnTo>
                  <a:lnTo>
                    <a:pt x="1345" y="192"/>
                  </a:lnTo>
                  <a:lnTo>
                    <a:pt x="1105" y="337"/>
                  </a:lnTo>
                  <a:lnTo>
                    <a:pt x="912" y="529"/>
                  </a:lnTo>
                  <a:lnTo>
                    <a:pt x="720" y="721"/>
                  </a:lnTo>
                  <a:lnTo>
                    <a:pt x="240" y="1393"/>
                  </a:lnTo>
                  <a:lnTo>
                    <a:pt x="96" y="1729"/>
                  </a:lnTo>
                  <a:lnTo>
                    <a:pt x="0" y="2017"/>
                  </a:lnTo>
                  <a:lnTo>
                    <a:pt x="0" y="2354"/>
                  </a:lnTo>
                  <a:lnTo>
                    <a:pt x="0" y="2642"/>
                  </a:lnTo>
                  <a:lnTo>
                    <a:pt x="96" y="2930"/>
                  </a:lnTo>
                  <a:lnTo>
                    <a:pt x="240" y="3218"/>
                  </a:lnTo>
                  <a:lnTo>
                    <a:pt x="480" y="3458"/>
                  </a:lnTo>
                  <a:lnTo>
                    <a:pt x="720" y="3698"/>
                  </a:lnTo>
                  <a:lnTo>
                    <a:pt x="961" y="3794"/>
                  </a:lnTo>
                  <a:lnTo>
                    <a:pt x="1201" y="3890"/>
                  </a:lnTo>
                  <a:lnTo>
                    <a:pt x="1441" y="3938"/>
                  </a:lnTo>
                  <a:lnTo>
                    <a:pt x="1681" y="3986"/>
                  </a:lnTo>
                  <a:lnTo>
                    <a:pt x="1969" y="4419"/>
                  </a:lnTo>
                  <a:lnTo>
                    <a:pt x="2257" y="4851"/>
                  </a:lnTo>
                  <a:lnTo>
                    <a:pt x="2593" y="5187"/>
                  </a:lnTo>
                  <a:lnTo>
                    <a:pt x="2689" y="5283"/>
                  </a:lnTo>
                  <a:lnTo>
                    <a:pt x="2785" y="5283"/>
                  </a:lnTo>
                  <a:lnTo>
                    <a:pt x="2834" y="5235"/>
                  </a:lnTo>
                  <a:lnTo>
                    <a:pt x="2882" y="5187"/>
                  </a:lnTo>
                  <a:lnTo>
                    <a:pt x="2882" y="5043"/>
                  </a:lnTo>
                  <a:lnTo>
                    <a:pt x="2882" y="4803"/>
                  </a:lnTo>
                  <a:lnTo>
                    <a:pt x="2785" y="4515"/>
                  </a:lnTo>
                  <a:lnTo>
                    <a:pt x="2593" y="4034"/>
                  </a:lnTo>
                  <a:lnTo>
                    <a:pt x="2497" y="3746"/>
                  </a:lnTo>
                  <a:lnTo>
                    <a:pt x="2497" y="3698"/>
                  </a:lnTo>
                  <a:lnTo>
                    <a:pt x="2737" y="3986"/>
                  </a:lnTo>
                  <a:lnTo>
                    <a:pt x="3218" y="4467"/>
                  </a:lnTo>
                  <a:lnTo>
                    <a:pt x="3458" y="4659"/>
                  </a:lnTo>
                  <a:lnTo>
                    <a:pt x="3698" y="4851"/>
                  </a:lnTo>
                  <a:lnTo>
                    <a:pt x="3938" y="4947"/>
                  </a:lnTo>
                  <a:lnTo>
                    <a:pt x="4082" y="4947"/>
                  </a:lnTo>
                  <a:lnTo>
                    <a:pt x="4130" y="4899"/>
                  </a:lnTo>
                  <a:lnTo>
                    <a:pt x="4178" y="4851"/>
                  </a:lnTo>
                  <a:lnTo>
                    <a:pt x="4082" y="4611"/>
                  </a:lnTo>
                  <a:lnTo>
                    <a:pt x="3938" y="4371"/>
                  </a:lnTo>
                  <a:lnTo>
                    <a:pt x="3698" y="4034"/>
                  </a:lnTo>
                  <a:lnTo>
                    <a:pt x="3218" y="3506"/>
                  </a:lnTo>
                  <a:lnTo>
                    <a:pt x="2978" y="3218"/>
                  </a:lnTo>
                  <a:lnTo>
                    <a:pt x="3266" y="3410"/>
                  </a:lnTo>
                  <a:lnTo>
                    <a:pt x="3938" y="3794"/>
                  </a:lnTo>
                  <a:lnTo>
                    <a:pt x="4274" y="3986"/>
                  </a:lnTo>
                  <a:lnTo>
                    <a:pt x="4658" y="4179"/>
                  </a:lnTo>
                  <a:lnTo>
                    <a:pt x="4947" y="4227"/>
                  </a:lnTo>
                  <a:lnTo>
                    <a:pt x="5091" y="4227"/>
                  </a:lnTo>
                  <a:lnTo>
                    <a:pt x="5187" y="4179"/>
                  </a:lnTo>
                  <a:lnTo>
                    <a:pt x="5235" y="4131"/>
                  </a:lnTo>
                  <a:lnTo>
                    <a:pt x="5235" y="4034"/>
                  </a:lnTo>
                  <a:lnTo>
                    <a:pt x="5139" y="3842"/>
                  </a:lnTo>
                  <a:lnTo>
                    <a:pt x="4947" y="3554"/>
                  </a:lnTo>
                  <a:lnTo>
                    <a:pt x="4658" y="3266"/>
                  </a:lnTo>
                  <a:lnTo>
                    <a:pt x="4034" y="2642"/>
                  </a:lnTo>
                  <a:lnTo>
                    <a:pt x="3602" y="2306"/>
                  </a:lnTo>
                  <a:lnTo>
                    <a:pt x="3602" y="2306"/>
                  </a:lnTo>
                  <a:lnTo>
                    <a:pt x="3986" y="2450"/>
                  </a:lnTo>
                  <a:lnTo>
                    <a:pt x="4610" y="2738"/>
                  </a:lnTo>
                  <a:lnTo>
                    <a:pt x="5283" y="2882"/>
                  </a:lnTo>
                  <a:lnTo>
                    <a:pt x="5523" y="2930"/>
                  </a:lnTo>
                  <a:lnTo>
                    <a:pt x="5715" y="2882"/>
                  </a:lnTo>
                  <a:lnTo>
                    <a:pt x="5763" y="2834"/>
                  </a:lnTo>
                  <a:lnTo>
                    <a:pt x="5763" y="2786"/>
                  </a:lnTo>
                  <a:lnTo>
                    <a:pt x="5619" y="2642"/>
                  </a:lnTo>
                  <a:lnTo>
                    <a:pt x="5379" y="2402"/>
                  </a:lnTo>
                  <a:lnTo>
                    <a:pt x="5043" y="2210"/>
                  </a:lnTo>
                  <a:lnTo>
                    <a:pt x="4322" y="1777"/>
                  </a:lnTo>
                  <a:lnTo>
                    <a:pt x="3698" y="1441"/>
                  </a:lnTo>
                  <a:lnTo>
                    <a:pt x="3650" y="1249"/>
                  </a:lnTo>
                  <a:lnTo>
                    <a:pt x="3602" y="1009"/>
                  </a:lnTo>
                  <a:lnTo>
                    <a:pt x="4034" y="961"/>
                  </a:lnTo>
                  <a:lnTo>
                    <a:pt x="4466" y="817"/>
                  </a:lnTo>
                  <a:lnTo>
                    <a:pt x="4658" y="721"/>
                  </a:lnTo>
                  <a:lnTo>
                    <a:pt x="4851" y="625"/>
                  </a:lnTo>
                  <a:lnTo>
                    <a:pt x="4995" y="481"/>
                  </a:lnTo>
                  <a:lnTo>
                    <a:pt x="5043" y="385"/>
                  </a:lnTo>
                  <a:lnTo>
                    <a:pt x="5043" y="289"/>
                  </a:lnTo>
                  <a:lnTo>
                    <a:pt x="4947" y="240"/>
                  </a:lnTo>
                  <a:lnTo>
                    <a:pt x="4755" y="144"/>
                  </a:lnTo>
                  <a:lnTo>
                    <a:pt x="4466" y="48"/>
                  </a:lnTo>
                  <a:lnTo>
                    <a:pt x="4082" y="48"/>
                  </a:lnTo>
                  <a:lnTo>
                    <a:pt x="3266" y="96"/>
                  </a:lnTo>
                  <a:lnTo>
                    <a:pt x="2737" y="144"/>
                  </a:lnTo>
                  <a:lnTo>
                    <a:pt x="2449" y="48"/>
                  </a:lnTo>
                  <a:lnTo>
                    <a:pt x="2161" y="0"/>
                  </a:lnTo>
                  <a:close/>
                </a:path>
              </a:pathLst>
            </a:custGeom>
            <a:solidFill>
              <a:srgbClr val="FDC59D"/>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228" name="Google Shape;5228;p76"/>
            <p:cNvSpPr/>
            <p:nvPr/>
          </p:nvSpPr>
          <p:spPr>
            <a:xfrm>
              <a:off x="807200" y="1294250"/>
              <a:ext cx="434675" cy="241350"/>
            </a:xfrm>
            <a:custGeom>
              <a:avLst/>
              <a:gdLst/>
              <a:ahLst/>
              <a:cxnLst/>
              <a:rect l="l" t="t" r="r" b="b"/>
              <a:pathLst>
                <a:path w="17387" h="9654" extrusionOk="0">
                  <a:moveTo>
                    <a:pt x="2979" y="1"/>
                  </a:moveTo>
                  <a:lnTo>
                    <a:pt x="2594" y="49"/>
                  </a:lnTo>
                  <a:lnTo>
                    <a:pt x="2258" y="97"/>
                  </a:lnTo>
                  <a:lnTo>
                    <a:pt x="1874" y="193"/>
                  </a:lnTo>
                  <a:lnTo>
                    <a:pt x="1586" y="337"/>
                  </a:lnTo>
                  <a:lnTo>
                    <a:pt x="1250" y="529"/>
                  </a:lnTo>
                  <a:lnTo>
                    <a:pt x="961" y="769"/>
                  </a:lnTo>
                  <a:lnTo>
                    <a:pt x="721" y="1009"/>
                  </a:lnTo>
                  <a:lnTo>
                    <a:pt x="529" y="1297"/>
                  </a:lnTo>
                  <a:lnTo>
                    <a:pt x="337" y="1634"/>
                  </a:lnTo>
                  <a:lnTo>
                    <a:pt x="193" y="1970"/>
                  </a:lnTo>
                  <a:lnTo>
                    <a:pt x="49" y="2306"/>
                  </a:lnTo>
                  <a:lnTo>
                    <a:pt x="1" y="2690"/>
                  </a:lnTo>
                  <a:lnTo>
                    <a:pt x="1" y="3074"/>
                  </a:lnTo>
                  <a:lnTo>
                    <a:pt x="16281" y="9654"/>
                  </a:lnTo>
                  <a:lnTo>
                    <a:pt x="17386" y="7637"/>
                  </a:lnTo>
                  <a:lnTo>
                    <a:pt x="16858" y="7204"/>
                  </a:lnTo>
                  <a:lnTo>
                    <a:pt x="16281" y="6724"/>
                  </a:lnTo>
                  <a:lnTo>
                    <a:pt x="15609" y="6196"/>
                  </a:lnTo>
                  <a:lnTo>
                    <a:pt x="14841" y="5716"/>
                  </a:lnTo>
                  <a:lnTo>
                    <a:pt x="13208" y="4707"/>
                  </a:lnTo>
                  <a:lnTo>
                    <a:pt x="11431" y="3747"/>
                  </a:lnTo>
                  <a:lnTo>
                    <a:pt x="9558" y="2786"/>
                  </a:lnTo>
                  <a:lnTo>
                    <a:pt x="7637" y="1874"/>
                  </a:lnTo>
                  <a:lnTo>
                    <a:pt x="5812" y="1009"/>
                  </a:lnTo>
                  <a:lnTo>
                    <a:pt x="4083" y="241"/>
                  </a:lnTo>
                  <a:lnTo>
                    <a:pt x="3699" y="145"/>
                  </a:lnTo>
                  <a:lnTo>
                    <a:pt x="3315" y="49"/>
                  </a:lnTo>
                  <a:lnTo>
                    <a:pt x="2979" y="1"/>
                  </a:lnTo>
                  <a:close/>
                </a:path>
              </a:pathLst>
            </a:custGeom>
            <a:solidFill>
              <a:srgbClr val="FDC59D"/>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229" name="Google Shape;5229;p76"/>
            <p:cNvSpPr/>
            <p:nvPr/>
          </p:nvSpPr>
          <p:spPr>
            <a:xfrm>
              <a:off x="807200" y="1294250"/>
              <a:ext cx="434675" cy="241350"/>
            </a:xfrm>
            <a:custGeom>
              <a:avLst/>
              <a:gdLst/>
              <a:ahLst/>
              <a:cxnLst/>
              <a:rect l="l" t="t" r="r" b="b"/>
              <a:pathLst>
                <a:path w="17387" h="9654" fill="none" extrusionOk="0">
                  <a:moveTo>
                    <a:pt x="4083" y="241"/>
                  </a:moveTo>
                  <a:lnTo>
                    <a:pt x="4083" y="241"/>
                  </a:lnTo>
                  <a:lnTo>
                    <a:pt x="5812" y="1009"/>
                  </a:lnTo>
                  <a:lnTo>
                    <a:pt x="7637" y="1874"/>
                  </a:lnTo>
                  <a:lnTo>
                    <a:pt x="9558" y="2786"/>
                  </a:lnTo>
                  <a:lnTo>
                    <a:pt x="11431" y="3747"/>
                  </a:lnTo>
                  <a:lnTo>
                    <a:pt x="13208" y="4707"/>
                  </a:lnTo>
                  <a:lnTo>
                    <a:pt x="14841" y="5716"/>
                  </a:lnTo>
                  <a:lnTo>
                    <a:pt x="15609" y="6196"/>
                  </a:lnTo>
                  <a:lnTo>
                    <a:pt x="16281" y="6724"/>
                  </a:lnTo>
                  <a:lnTo>
                    <a:pt x="16858" y="7204"/>
                  </a:lnTo>
                  <a:lnTo>
                    <a:pt x="17386" y="7637"/>
                  </a:lnTo>
                  <a:lnTo>
                    <a:pt x="16281" y="9654"/>
                  </a:lnTo>
                  <a:lnTo>
                    <a:pt x="1" y="3074"/>
                  </a:lnTo>
                  <a:lnTo>
                    <a:pt x="1" y="3074"/>
                  </a:lnTo>
                  <a:lnTo>
                    <a:pt x="1" y="2690"/>
                  </a:lnTo>
                  <a:lnTo>
                    <a:pt x="49" y="2306"/>
                  </a:lnTo>
                  <a:lnTo>
                    <a:pt x="193" y="1970"/>
                  </a:lnTo>
                  <a:lnTo>
                    <a:pt x="337" y="1634"/>
                  </a:lnTo>
                  <a:lnTo>
                    <a:pt x="529" y="1297"/>
                  </a:lnTo>
                  <a:lnTo>
                    <a:pt x="721" y="1009"/>
                  </a:lnTo>
                  <a:lnTo>
                    <a:pt x="961" y="769"/>
                  </a:lnTo>
                  <a:lnTo>
                    <a:pt x="1250" y="529"/>
                  </a:lnTo>
                  <a:lnTo>
                    <a:pt x="1586" y="337"/>
                  </a:lnTo>
                  <a:lnTo>
                    <a:pt x="1874" y="193"/>
                  </a:lnTo>
                  <a:lnTo>
                    <a:pt x="2258" y="97"/>
                  </a:lnTo>
                  <a:lnTo>
                    <a:pt x="2594" y="49"/>
                  </a:lnTo>
                  <a:lnTo>
                    <a:pt x="2979" y="1"/>
                  </a:lnTo>
                  <a:lnTo>
                    <a:pt x="3315" y="49"/>
                  </a:lnTo>
                  <a:lnTo>
                    <a:pt x="3699" y="145"/>
                  </a:lnTo>
                  <a:lnTo>
                    <a:pt x="4083" y="241"/>
                  </a:lnTo>
                </a:path>
              </a:pathLst>
            </a:custGeom>
            <a:no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230" name="Google Shape;5230;p76"/>
            <p:cNvSpPr/>
            <p:nvPr/>
          </p:nvSpPr>
          <p:spPr>
            <a:xfrm>
              <a:off x="1031725" y="1369900"/>
              <a:ext cx="64875" cy="104475"/>
            </a:xfrm>
            <a:custGeom>
              <a:avLst/>
              <a:gdLst/>
              <a:ahLst/>
              <a:cxnLst/>
              <a:rect l="l" t="t" r="r" b="b"/>
              <a:pathLst>
                <a:path w="2595" h="4179" extrusionOk="0">
                  <a:moveTo>
                    <a:pt x="1105" y="0"/>
                  </a:moveTo>
                  <a:lnTo>
                    <a:pt x="1" y="3698"/>
                  </a:lnTo>
                  <a:lnTo>
                    <a:pt x="1153" y="4178"/>
                  </a:lnTo>
                  <a:lnTo>
                    <a:pt x="2594" y="769"/>
                  </a:lnTo>
                  <a:lnTo>
                    <a:pt x="1105" y="0"/>
                  </a:lnTo>
                  <a:close/>
                </a:path>
              </a:pathLst>
            </a:custGeom>
            <a:solidFill>
              <a:srgbClr val="FEA68C"/>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231" name="Google Shape;5231;p76"/>
            <p:cNvSpPr/>
            <p:nvPr/>
          </p:nvSpPr>
          <p:spPr>
            <a:xfrm>
              <a:off x="1031725" y="1369900"/>
              <a:ext cx="64875" cy="104475"/>
            </a:xfrm>
            <a:custGeom>
              <a:avLst/>
              <a:gdLst/>
              <a:ahLst/>
              <a:cxnLst/>
              <a:rect l="l" t="t" r="r" b="b"/>
              <a:pathLst>
                <a:path w="2595" h="4179" fill="none" extrusionOk="0">
                  <a:moveTo>
                    <a:pt x="1105" y="0"/>
                  </a:moveTo>
                  <a:lnTo>
                    <a:pt x="1105" y="0"/>
                  </a:lnTo>
                  <a:lnTo>
                    <a:pt x="1" y="3698"/>
                  </a:lnTo>
                  <a:lnTo>
                    <a:pt x="1153" y="4178"/>
                  </a:lnTo>
                  <a:lnTo>
                    <a:pt x="2594" y="769"/>
                  </a:lnTo>
                  <a:lnTo>
                    <a:pt x="2594" y="769"/>
                  </a:lnTo>
                  <a:lnTo>
                    <a:pt x="1105" y="0"/>
                  </a:lnTo>
                </a:path>
              </a:pathLst>
            </a:custGeom>
            <a:no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232" name="Google Shape;5232;p76"/>
            <p:cNvSpPr/>
            <p:nvPr/>
          </p:nvSpPr>
          <p:spPr>
            <a:xfrm>
              <a:off x="911675" y="1283450"/>
              <a:ext cx="156100" cy="193325"/>
            </a:xfrm>
            <a:custGeom>
              <a:avLst/>
              <a:gdLst/>
              <a:ahLst/>
              <a:cxnLst/>
              <a:rect l="l" t="t" r="r" b="b"/>
              <a:pathLst>
                <a:path w="6244" h="7733" extrusionOk="0">
                  <a:moveTo>
                    <a:pt x="0" y="0"/>
                  </a:moveTo>
                  <a:lnTo>
                    <a:pt x="769" y="5764"/>
                  </a:lnTo>
                  <a:lnTo>
                    <a:pt x="4611" y="7733"/>
                  </a:lnTo>
                  <a:lnTo>
                    <a:pt x="5379" y="5139"/>
                  </a:lnTo>
                  <a:lnTo>
                    <a:pt x="5955" y="3266"/>
                  </a:lnTo>
                  <a:lnTo>
                    <a:pt x="6243" y="2162"/>
                  </a:lnTo>
                  <a:lnTo>
                    <a:pt x="6195" y="2066"/>
                  </a:lnTo>
                  <a:lnTo>
                    <a:pt x="6147" y="2018"/>
                  </a:lnTo>
                  <a:lnTo>
                    <a:pt x="5859" y="1873"/>
                  </a:lnTo>
                  <a:lnTo>
                    <a:pt x="5523" y="1729"/>
                  </a:lnTo>
                  <a:lnTo>
                    <a:pt x="5091" y="1681"/>
                  </a:lnTo>
                  <a:lnTo>
                    <a:pt x="4226" y="1585"/>
                  </a:lnTo>
                  <a:lnTo>
                    <a:pt x="3842" y="1537"/>
                  </a:lnTo>
                  <a:lnTo>
                    <a:pt x="3458" y="1297"/>
                  </a:lnTo>
                  <a:lnTo>
                    <a:pt x="2930" y="1057"/>
                  </a:lnTo>
                  <a:lnTo>
                    <a:pt x="1633" y="577"/>
                  </a:lnTo>
                  <a:lnTo>
                    <a:pt x="0" y="0"/>
                  </a:lnTo>
                  <a:close/>
                </a:path>
              </a:pathLst>
            </a:custGeom>
            <a:solidFill>
              <a:srgbClr val="4D6D8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233" name="Google Shape;5233;p76"/>
            <p:cNvSpPr/>
            <p:nvPr/>
          </p:nvSpPr>
          <p:spPr>
            <a:xfrm>
              <a:off x="911675" y="1283450"/>
              <a:ext cx="156100" cy="193325"/>
            </a:xfrm>
            <a:custGeom>
              <a:avLst/>
              <a:gdLst/>
              <a:ahLst/>
              <a:cxnLst/>
              <a:rect l="l" t="t" r="r" b="b"/>
              <a:pathLst>
                <a:path w="6244" h="7733" fill="none" extrusionOk="0">
                  <a:moveTo>
                    <a:pt x="0" y="0"/>
                  </a:moveTo>
                  <a:lnTo>
                    <a:pt x="0" y="0"/>
                  </a:lnTo>
                  <a:lnTo>
                    <a:pt x="1633" y="577"/>
                  </a:lnTo>
                  <a:lnTo>
                    <a:pt x="2930" y="1057"/>
                  </a:lnTo>
                  <a:lnTo>
                    <a:pt x="3458" y="1297"/>
                  </a:lnTo>
                  <a:lnTo>
                    <a:pt x="3842" y="1537"/>
                  </a:lnTo>
                  <a:lnTo>
                    <a:pt x="3842" y="1537"/>
                  </a:lnTo>
                  <a:lnTo>
                    <a:pt x="4226" y="1585"/>
                  </a:lnTo>
                  <a:lnTo>
                    <a:pt x="5091" y="1681"/>
                  </a:lnTo>
                  <a:lnTo>
                    <a:pt x="5523" y="1729"/>
                  </a:lnTo>
                  <a:lnTo>
                    <a:pt x="5859" y="1873"/>
                  </a:lnTo>
                  <a:lnTo>
                    <a:pt x="6147" y="2018"/>
                  </a:lnTo>
                  <a:lnTo>
                    <a:pt x="6195" y="2066"/>
                  </a:lnTo>
                  <a:lnTo>
                    <a:pt x="6243" y="2162"/>
                  </a:lnTo>
                  <a:lnTo>
                    <a:pt x="6243" y="2162"/>
                  </a:lnTo>
                  <a:lnTo>
                    <a:pt x="5955" y="3266"/>
                  </a:lnTo>
                  <a:lnTo>
                    <a:pt x="5379" y="5139"/>
                  </a:lnTo>
                  <a:lnTo>
                    <a:pt x="4611" y="7733"/>
                  </a:lnTo>
                  <a:lnTo>
                    <a:pt x="769" y="5764"/>
                  </a:lnTo>
                  <a:lnTo>
                    <a:pt x="0" y="0"/>
                  </a:lnTo>
                </a:path>
              </a:pathLst>
            </a:custGeom>
            <a:no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234" name="Google Shape;5234;p76"/>
            <p:cNvSpPr/>
            <p:nvPr/>
          </p:nvSpPr>
          <p:spPr>
            <a:xfrm>
              <a:off x="469825" y="1632825"/>
              <a:ext cx="344625" cy="176525"/>
            </a:xfrm>
            <a:custGeom>
              <a:avLst/>
              <a:gdLst/>
              <a:ahLst/>
              <a:cxnLst/>
              <a:rect l="l" t="t" r="r" b="b"/>
              <a:pathLst>
                <a:path w="13785" h="7061" extrusionOk="0">
                  <a:moveTo>
                    <a:pt x="13784" y="1"/>
                  </a:moveTo>
                  <a:lnTo>
                    <a:pt x="8117" y="97"/>
                  </a:lnTo>
                  <a:lnTo>
                    <a:pt x="5572" y="3747"/>
                  </a:lnTo>
                  <a:lnTo>
                    <a:pt x="3219" y="961"/>
                  </a:lnTo>
                  <a:lnTo>
                    <a:pt x="2690" y="1153"/>
                  </a:lnTo>
                  <a:lnTo>
                    <a:pt x="1586" y="1586"/>
                  </a:lnTo>
                  <a:lnTo>
                    <a:pt x="1009" y="1874"/>
                  </a:lnTo>
                  <a:lnTo>
                    <a:pt x="481" y="2162"/>
                  </a:lnTo>
                  <a:lnTo>
                    <a:pt x="97" y="2402"/>
                  </a:lnTo>
                  <a:lnTo>
                    <a:pt x="1" y="2546"/>
                  </a:lnTo>
                  <a:lnTo>
                    <a:pt x="1" y="2642"/>
                  </a:lnTo>
                  <a:lnTo>
                    <a:pt x="1" y="2738"/>
                  </a:lnTo>
                  <a:lnTo>
                    <a:pt x="49" y="2786"/>
                  </a:lnTo>
                  <a:lnTo>
                    <a:pt x="145" y="2834"/>
                  </a:lnTo>
                  <a:lnTo>
                    <a:pt x="241" y="2882"/>
                  </a:lnTo>
                  <a:lnTo>
                    <a:pt x="529" y="2834"/>
                  </a:lnTo>
                  <a:lnTo>
                    <a:pt x="817" y="2738"/>
                  </a:lnTo>
                  <a:lnTo>
                    <a:pt x="1394" y="2546"/>
                  </a:lnTo>
                  <a:lnTo>
                    <a:pt x="1682" y="2402"/>
                  </a:lnTo>
                  <a:lnTo>
                    <a:pt x="2114" y="3170"/>
                  </a:lnTo>
                  <a:lnTo>
                    <a:pt x="2642" y="3939"/>
                  </a:lnTo>
                  <a:lnTo>
                    <a:pt x="3267" y="4803"/>
                  </a:lnTo>
                  <a:lnTo>
                    <a:pt x="3987" y="5668"/>
                  </a:lnTo>
                  <a:lnTo>
                    <a:pt x="4371" y="6052"/>
                  </a:lnTo>
                  <a:lnTo>
                    <a:pt x="4755" y="6436"/>
                  </a:lnTo>
                  <a:lnTo>
                    <a:pt x="5140" y="6724"/>
                  </a:lnTo>
                  <a:lnTo>
                    <a:pt x="5476" y="6916"/>
                  </a:lnTo>
                  <a:lnTo>
                    <a:pt x="5812" y="7061"/>
                  </a:lnTo>
                  <a:lnTo>
                    <a:pt x="6148" y="7061"/>
                  </a:lnTo>
                  <a:lnTo>
                    <a:pt x="6532" y="7012"/>
                  </a:lnTo>
                  <a:lnTo>
                    <a:pt x="6916" y="6916"/>
                  </a:lnTo>
                  <a:lnTo>
                    <a:pt x="7301" y="6772"/>
                  </a:lnTo>
                  <a:lnTo>
                    <a:pt x="7637" y="6628"/>
                  </a:lnTo>
                  <a:lnTo>
                    <a:pt x="8405" y="6244"/>
                  </a:lnTo>
                  <a:lnTo>
                    <a:pt x="9078" y="5764"/>
                  </a:lnTo>
                  <a:lnTo>
                    <a:pt x="9750" y="5188"/>
                  </a:lnTo>
                  <a:lnTo>
                    <a:pt x="10374" y="4611"/>
                  </a:lnTo>
                  <a:lnTo>
                    <a:pt x="10951" y="3987"/>
                  </a:lnTo>
                  <a:lnTo>
                    <a:pt x="11527" y="3363"/>
                  </a:lnTo>
                  <a:lnTo>
                    <a:pt x="12007" y="2690"/>
                  </a:lnTo>
                  <a:lnTo>
                    <a:pt x="12487" y="2114"/>
                  </a:lnTo>
                  <a:lnTo>
                    <a:pt x="13208" y="1009"/>
                  </a:lnTo>
                  <a:lnTo>
                    <a:pt x="13640" y="289"/>
                  </a:lnTo>
                  <a:lnTo>
                    <a:pt x="13784" y="1"/>
                  </a:lnTo>
                  <a:close/>
                </a:path>
              </a:pathLst>
            </a:custGeom>
            <a:solidFill>
              <a:srgbClr val="FDC59D"/>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235" name="Google Shape;5235;p76"/>
            <p:cNvSpPr/>
            <p:nvPr/>
          </p:nvSpPr>
          <p:spPr>
            <a:xfrm>
              <a:off x="469825" y="1632825"/>
              <a:ext cx="344625" cy="176525"/>
            </a:xfrm>
            <a:custGeom>
              <a:avLst/>
              <a:gdLst/>
              <a:ahLst/>
              <a:cxnLst/>
              <a:rect l="l" t="t" r="r" b="b"/>
              <a:pathLst>
                <a:path w="13785" h="7061" fill="none" extrusionOk="0">
                  <a:moveTo>
                    <a:pt x="13784" y="1"/>
                  </a:moveTo>
                  <a:lnTo>
                    <a:pt x="13784" y="1"/>
                  </a:lnTo>
                  <a:lnTo>
                    <a:pt x="13640" y="289"/>
                  </a:lnTo>
                  <a:lnTo>
                    <a:pt x="13208" y="1009"/>
                  </a:lnTo>
                  <a:lnTo>
                    <a:pt x="12487" y="2114"/>
                  </a:lnTo>
                  <a:lnTo>
                    <a:pt x="12007" y="2690"/>
                  </a:lnTo>
                  <a:lnTo>
                    <a:pt x="11527" y="3363"/>
                  </a:lnTo>
                  <a:lnTo>
                    <a:pt x="10951" y="3987"/>
                  </a:lnTo>
                  <a:lnTo>
                    <a:pt x="10374" y="4611"/>
                  </a:lnTo>
                  <a:lnTo>
                    <a:pt x="9750" y="5188"/>
                  </a:lnTo>
                  <a:lnTo>
                    <a:pt x="9078" y="5764"/>
                  </a:lnTo>
                  <a:lnTo>
                    <a:pt x="8405" y="6244"/>
                  </a:lnTo>
                  <a:lnTo>
                    <a:pt x="7637" y="6628"/>
                  </a:lnTo>
                  <a:lnTo>
                    <a:pt x="7301" y="6772"/>
                  </a:lnTo>
                  <a:lnTo>
                    <a:pt x="6916" y="6916"/>
                  </a:lnTo>
                  <a:lnTo>
                    <a:pt x="6532" y="7012"/>
                  </a:lnTo>
                  <a:lnTo>
                    <a:pt x="6148" y="7061"/>
                  </a:lnTo>
                  <a:lnTo>
                    <a:pt x="6148" y="7061"/>
                  </a:lnTo>
                  <a:lnTo>
                    <a:pt x="5812" y="7061"/>
                  </a:lnTo>
                  <a:lnTo>
                    <a:pt x="5476" y="6916"/>
                  </a:lnTo>
                  <a:lnTo>
                    <a:pt x="5140" y="6724"/>
                  </a:lnTo>
                  <a:lnTo>
                    <a:pt x="4755" y="6436"/>
                  </a:lnTo>
                  <a:lnTo>
                    <a:pt x="4371" y="6052"/>
                  </a:lnTo>
                  <a:lnTo>
                    <a:pt x="3987" y="5668"/>
                  </a:lnTo>
                  <a:lnTo>
                    <a:pt x="3267" y="4803"/>
                  </a:lnTo>
                  <a:lnTo>
                    <a:pt x="2642" y="3939"/>
                  </a:lnTo>
                  <a:lnTo>
                    <a:pt x="2114" y="3170"/>
                  </a:lnTo>
                  <a:lnTo>
                    <a:pt x="1682" y="2402"/>
                  </a:lnTo>
                  <a:lnTo>
                    <a:pt x="1682" y="2402"/>
                  </a:lnTo>
                  <a:lnTo>
                    <a:pt x="1394" y="2546"/>
                  </a:lnTo>
                  <a:lnTo>
                    <a:pt x="817" y="2738"/>
                  </a:lnTo>
                  <a:lnTo>
                    <a:pt x="529" y="2834"/>
                  </a:lnTo>
                  <a:lnTo>
                    <a:pt x="241" y="2882"/>
                  </a:lnTo>
                  <a:lnTo>
                    <a:pt x="145" y="2834"/>
                  </a:lnTo>
                  <a:lnTo>
                    <a:pt x="49" y="2786"/>
                  </a:lnTo>
                  <a:lnTo>
                    <a:pt x="1" y="2738"/>
                  </a:lnTo>
                  <a:lnTo>
                    <a:pt x="1" y="2642"/>
                  </a:lnTo>
                  <a:lnTo>
                    <a:pt x="1" y="2642"/>
                  </a:lnTo>
                  <a:lnTo>
                    <a:pt x="1" y="2546"/>
                  </a:lnTo>
                  <a:lnTo>
                    <a:pt x="97" y="2402"/>
                  </a:lnTo>
                  <a:lnTo>
                    <a:pt x="481" y="2162"/>
                  </a:lnTo>
                  <a:lnTo>
                    <a:pt x="1009" y="1874"/>
                  </a:lnTo>
                  <a:lnTo>
                    <a:pt x="1586" y="1586"/>
                  </a:lnTo>
                  <a:lnTo>
                    <a:pt x="2690" y="1153"/>
                  </a:lnTo>
                  <a:lnTo>
                    <a:pt x="3219" y="961"/>
                  </a:lnTo>
                  <a:lnTo>
                    <a:pt x="5572" y="3747"/>
                  </a:lnTo>
                  <a:lnTo>
                    <a:pt x="8117" y="97"/>
                  </a:lnTo>
                  <a:lnTo>
                    <a:pt x="13784" y="1"/>
                  </a:lnTo>
                </a:path>
              </a:pathLst>
            </a:custGeom>
            <a:no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236" name="Google Shape;5236;p76"/>
            <p:cNvSpPr/>
            <p:nvPr/>
          </p:nvSpPr>
          <p:spPr>
            <a:xfrm>
              <a:off x="611500" y="1713275"/>
              <a:ext cx="7225" cy="10825"/>
            </a:xfrm>
            <a:custGeom>
              <a:avLst/>
              <a:gdLst/>
              <a:ahLst/>
              <a:cxnLst/>
              <a:rect l="l" t="t" r="r" b="b"/>
              <a:pathLst>
                <a:path w="289" h="433" extrusionOk="0">
                  <a:moveTo>
                    <a:pt x="289" y="1"/>
                  </a:moveTo>
                  <a:lnTo>
                    <a:pt x="1" y="433"/>
                  </a:lnTo>
                  <a:lnTo>
                    <a:pt x="289" y="1"/>
                  </a:lnTo>
                  <a:lnTo>
                    <a:pt x="289" y="1"/>
                  </a:lnTo>
                  <a:close/>
                </a:path>
              </a:pathLst>
            </a:custGeom>
            <a:solidFill>
              <a:srgbClr val="FFCBCB"/>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237" name="Google Shape;5237;p76"/>
            <p:cNvSpPr/>
            <p:nvPr/>
          </p:nvSpPr>
          <p:spPr>
            <a:xfrm>
              <a:off x="611500" y="1713275"/>
              <a:ext cx="7225" cy="10825"/>
            </a:xfrm>
            <a:custGeom>
              <a:avLst/>
              <a:gdLst/>
              <a:ahLst/>
              <a:cxnLst/>
              <a:rect l="l" t="t" r="r" b="b"/>
              <a:pathLst>
                <a:path w="289" h="433" fill="none" extrusionOk="0">
                  <a:moveTo>
                    <a:pt x="289" y="1"/>
                  </a:moveTo>
                  <a:lnTo>
                    <a:pt x="1" y="433"/>
                  </a:lnTo>
                  <a:lnTo>
                    <a:pt x="289" y="1"/>
                  </a:lnTo>
                  <a:lnTo>
                    <a:pt x="289" y="1"/>
                  </a:lnTo>
                </a:path>
              </a:pathLst>
            </a:custGeom>
            <a:no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238" name="Google Shape;5238;p76"/>
            <p:cNvSpPr/>
            <p:nvPr/>
          </p:nvSpPr>
          <p:spPr>
            <a:xfrm>
              <a:off x="611500" y="1713275"/>
              <a:ext cx="70875" cy="82875"/>
            </a:xfrm>
            <a:custGeom>
              <a:avLst/>
              <a:gdLst/>
              <a:ahLst/>
              <a:cxnLst/>
              <a:rect l="l" t="t" r="r" b="b"/>
              <a:pathLst>
                <a:path w="2835" h="3315" extrusionOk="0">
                  <a:moveTo>
                    <a:pt x="289" y="1"/>
                  </a:moveTo>
                  <a:lnTo>
                    <a:pt x="1" y="433"/>
                  </a:lnTo>
                  <a:lnTo>
                    <a:pt x="2162" y="3314"/>
                  </a:lnTo>
                  <a:lnTo>
                    <a:pt x="2834" y="2930"/>
                  </a:lnTo>
                  <a:lnTo>
                    <a:pt x="2210" y="2306"/>
                  </a:lnTo>
                  <a:lnTo>
                    <a:pt x="1490" y="1537"/>
                  </a:lnTo>
                  <a:lnTo>
                    <a:pt x="289" y="1"/>
                  </a:lnTo>
                  <a:close/>
                </a:path>
              </a:pathLst>
            </a:custGeom>
            <a:solidFill>
              <a:srgbClr val="FEA68C"/>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239" name="Google Shape;5239;p76"/>
            <p:cNvSpPr/>
            <p:nvPr/>
          </p:nvSpPr>
          <p:spPr>
            <a:xfrm>
              <a:off x="611500" y="1713275"/>
              <a:ext cx="70875" cy="82875"/>
            </a:xfrm>
            <a:custGeom>
              <a:avLst/>
              <a:gdLst/>
              <a:ahLst/>
              <a:cxnLst/>
              <a:rect l="l" t="t" r="r" b="b"/>
              <a:pathLst>
                <a:path w="2835" h="3315" fill="none" extrusionOk="0">
                  <a:moveTo>
                    <a:pt x="289" y="1"/>
                  </a:moveTo>
                  <a:lnTo>
                    <a:pt x="1" y="433"/>
                  </a:lnTo>
                  <a:lnTo>
                    <a:pt x="2162" y="3314"/>
                  </a:lnTo>
                  <a:lnTo>
                    <a:pt x="2162" y="3314"/>
                  </a:lnTo>
                  <a:lnTo>
                    <a:pt x="2834" y="2930"/>
                  </a:lnTo>
                  <a:lnTo>
                    <a:pt x="2834" y="2930"/>
                  </a:lnTo>
                  <a:lnTo>
                    <a:pt x="2210" y="2306"/>
                  </a:lnTo>
                  <a:lnTo>
                    <a:pt x="1490" y="1537"/>
                  </a:lnTo>
                  <a:lnTo>
                    <a:pt x="289" y="1"/>
                  </a:lnTo>
                </a:path>
              </a:pathLst>
            </a:custGeom>
            <a:no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240" name="Google Shape;5240;p76"/>
            <p:cNvSpPr/>
            <p:nvPr/>
          </p:nvSpPr>
          <p:spPr>
            <a:xfrm>
              <a:off x="439825" y="1634025"/>
              <a:ext cx="142900" cy="99675"/>
            </a:xfrm>
            <a:custGeom>
              <a:avLst/>
              <a:gdLst/>
              <a:ahLst/>
              <a:cxnLst/>
              <a:rect l="l" t="t" r="r" b="b"/>
              <a:pathLst>
                <a:path w="5716" h="3987" extrusionOk="0">
                  <a:moveTo>
                    <a:pt x="5091" y="1"/>
                  </a:moveTo>
                  <a:lnTo>
                    <a:pt x="4803" y="97"/>
                  </a:lnTo>
                  <a:lnTo>
                    <a:pt x="4178" y="337"/>
                  </a:lnTo>
                  <a:lnTo>
                    <a:pt x="3314" y="769"/>
                  </a:lnTo>
                  <a:lnTo>
                    <a:pt x="2401" y="1201"/>
                  </a:lnTo>
                  <a:lnTo>
                    <a:pt x="1441" y="1730"/>
                  </a:lnTo>
                  <a:lnTo>
                    <a:pt x="673" y="2210"/>
                  </a:lnTo>
                  <a:lnTo>
                    <a:pt x="384" y="2450"/>
                  </a:lnTo>
                  <a:lnTo>
                    <a:pt x="144" y="2642"/>
                  </a:lnTo>
                  <a:lnTo>
                    <a:pt x="0" y="2834"/>
                  </a:lnTo>
                  <a:lnTo>
                    <a:pt x="0" y="2978"/>
                  </a:lnTo>
                  <a:lnTo>
                    <a:pt x="48" y="3074"/>
                  </a:lnTo>
                  <a:lnTo>
                    <a:pt x="144" y="3171"/>
                  </a:lnTo>
                  <a:lnTo>
                    <a:pt x="432" y="3363"/>
                  </a:lnTo>
                  <a:lnTo>
                    <a:pt x="769" y="3459"/>
                  </a:lnTo>
                  <a:lnTo>
                    <a:pt x="1153" y="3507"/>
                  </a:lnTo>
                  <a:lnTo>
                    <a:pt x="1921" y="3555"/>
                  </a:lnTo>
                  <a:lnTo>
                    <a:pt x="2209" y="3555"/>
                  </a:lnTo>
                  <a:lnTo>
                    <a:pt x="2401" y="3699"/>
                  </a:lnTo>
                  <a:lnTo>
                    <a:pt x="2834" y="3891"/>
                  </a:lnTo>
                  <a:lnTo>
                    <a:pt x="3074" y="3939"/>
                  </a:lnTo>
                  <a:lnTo>
                    <a:pt x="3314" y="3987"/>
                  </a:lnTo>
                  <a:lnTo>
                    <a:pt x="3506" y="3987"/>
                  </a:lnTo>
                  <a:lnTo>
                    <a:pt x="3554" y="3939"/>
                  </a:lnTo>
                  <a:lnTo>
                    <a:pt x="3602" y="3891"/>
                  </a:lnTo>
                  <a:lnTo>
                    <a:pt x="3794" y="3603"/>
                  </a:lnTo>
                  <a:lnTo>
                    <a:pt x="3890" y="3267"/>
                  </a:lnTo>
                  <a:lnTo>
                    <a:pt x="3938" y="3122"/>
                  </a:lnTo>
                  <a:lnTo>
                    <a:pt x="3938" y="2978"/>
                  </a:lnTo>
                  <a:lnTo>
                    <a:pt x="3890" y="2834"/>
                  </a:lnTo>
                  <a:lnTo>
                    <a:pt x="3794" y="2738"/>
                  </a:lnTo>
                  <a:lnTo>
                    <a:pt x="3650" y="2642"/>
                  </a:lnTo>
                  <a:lnTo>
                    <a:pt x="3458" y="2594"/>
                  </a:lnTo>
                  <a:lnTo>
                    <a:pt x="3122" y="2546"/>
                  </a:lnTo>
                  <a:lnTo>
                    <a:pt x="2834" y="2594"/>
                  </a:lnTo>
                  <a:lnTo>
                    <a:pt x="2690" y="2594"/>
                  </a:lnTo>
                  <a:lnTo>
                    <a:pt x="4226" y="1970"/>
                  </a:lnTo>
                  <a:lnTo>
                    <a:pt x="5283" y="1490"/>
                  </a:lnTo>
                  <a:lnTo>
                    <a:pt x="5619" y="1298"/>
                  </a:lnTo>
                  <a:lnTo>
                    <a:pt x="5715" y="1201"/>
                  </a:lnTo>
                  <a:lnTo>
                    <a:pt x="5715" y="1153"/>
                  </a:lnTo>
                  <a:lnTo>
                    <a:pt x="5619" y="913"/>
                  </a:lnTo>
                  <a:lnTo>
                    <a:pt x="5475" y="529"/>
                  </a:lnTo>
                  <a:lnTo>
                    <a:pt x="5283" y="145"/>
                  </a:lnTo>
                  <a:lnTo>
                    <a:pt x="5187" y="49"/>
                  </a:lnTo>
                  <a:lnTo>
                    <a:pt x="5091" y="1"/>
                  </a:lnTo>
                  <a:close/>
                </a:path>
              </a:pathLst>
            </a:custGeom>
            <a:solidFill>
              <a:srgbClr val="FDFDFD"/>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241" name="Google Shape;5241;p76"/>
            <p:cNvSpPr/>
            <p:nvPr/>
          </p:nvSpPr>
          <p:spPr>
            <a:xfrm>
              <a:off x="439825" y="1634025"/>
              <a:ext cx="142900" cy="99675"/>
            </a:xfrm>
            <a:custGeom>
              <a:avLst/>
              <a:gdLst/>
              <a:ahLst/>
              <a:cxnLst/>
              <a:rect l="l" t="t" r="r" b="b"/>
              <a:pathLst>
                <a:path w="5716" h="3987" fill="none" extrusionOk="0">
                  <a:moveTo>
                    <a:pt x="3602" y="3891"/>
                  </a:moveTo>
                  <a:lnTo>
                    <a:pt x="3602" y="3891"/>
                  </a:lnTo>
                  <a:lnTo>
                    <a:pt x="3794" y="3603"/>
                  </a:lnTo>
                  <a:lnTo>
                    <a:pt x="3890" y="3267"/>
                  </a:lnTo>
                  <a:lnTo>
                    <a:pt x="3938" y="3122"/>
                  </a:lnTo>
                  <a:lnTo>
                    <a:pt x="3938" y="2978"/>
                  </a:lnTo>
                  <a:lnTo>
                    <a:pt x="3890" y="2834"/>
                  </a:lnTo>
                  <a:lnTo>
                    <a:pt x="3794" y="2738"/>
                  </a:lnTo>
                  <a:lnTo>
                    <a:pt x="3794" y="2738"/>
                  </a:lnTo>
                  <a:lnTo>
                    <a:pt x="3650" y="2642"/>
                  </a:lnTo>
                  <a:lnTo>
                    <a:pt x="3458" y="2594"/>
                  </a:lnTo>
                  <a:lnTo>
                    <a:pt x="3122" y="2546"/>
                  </a:lnTo>
                  <a:lnTo>
                    <a:pt x="2834" y="2594"/>
                  </a:lnTo>
                  <a:lnTo>
                    <a:pt x="2690" y="2594"/>
                  </a:lnTo>
                  <a:lnTo>
                    <a:pt x="2690" y="2594"/>
                  </a:lnTo>
                  <a:lnTo>
                    <a:pt x="4226" y="1970"/>
                  </a:lnTo>
                  <a:lnTo>
                    <a:pt x="5283" y="1490"/>
                  </a:lnTo>
                  <a:lnTo>
                    <a:pt x="5619" y="1298"/>
                  </a:lnTo>
                  <a:lnTo>
                    <a:pt x="5715" y="1201"/>
                  </a:lnTo>
                  <a:lnTo>
                    <a:pt x="5715" y="1153"/>
                  </a:lnTo>
                  <a:lnTo>
                    <a:pt x="5715" y="1153"/>
                  </a:lnTo>
                  <a:lnTo>
                    <a:pt x="5619" y="913"/>
                  </a:lnTo>
                  <a:lnTo>
                    <a:pt x="5475" y="529"/>
                  </a:lnTo>
                  <a:lnTo>
                    <a:pt x="5283" y="145"/>
                  </a:lnTo>
                  <a:lnTo>
                    <a:pt x="5187" y="49"/>
                  </a:lnTo>
                  <a:lnTo>
                    <a:pt x="5091" y="1"/>
                  </a:lnTo>
                  <a:lnTo>
                    <a:pt x="5091" y="1"/>
                  </a:lnTo>
                  <a:lnTo>
                    <a:pt x="4803" y="97"/>
                  </a:lnTo>
                  <a:lnTo>
                    <a:pt x="4178" y="337"/>
                  </a:lnTo>
                  <a:lnTo>
                    <a:pt x="3314" y="769"/>
                  </a:lnTo>
                  <a:lnTo>
                    <a:pt x="2401" y="1201"/>
                  </a:lnTo>
                  <a:lnTo>
                    <a:pt x="1441" y="1730"/>
                  </a:lnTo>
                  <a:lnTo>
                    <a:pt x="673" y="2210"/>
                  </a:lnTo>
                  <a:lnTo>
                    <a:pt x="384" y="2450"/>
                  </a:lnTo>
                  <a:lnTo>
                    <a:pt x="144" y="2642"/>
                  </a:lnTo>
                  <a:lnTo>
                    <a:pt x="0" y="2834"/>
                  </a:lnTo>
                  <a:lnTo>
                    <a:pt x="0" y="2978"/>
                  </a:lnTo>
                  <a:lnTo>
                    <a:pt x="0" y="2978"/>
                  </a:lnTo>
                  <a:lnTo>
                    <a:pt x="48" y="3074"/>
                  </a:lnTo>
                  <a:lnTo>
                    <a:pt x="144" y="3171"/>
                  </a:lnTo>
                  <a:lnTo>
                    <a:pt x="432" y="3363"/>
                  </a:lnTo>
                  <a:lnTo>
                    <a:pt x="769" y="3459"/>
                  </a:lnTo>
                  <a:lnTo>
                    <a:pt x="1153" y="3507"/>
                  </a:lnTo>
                  <a:lnTo>
                    <a:pt x="1921" y="3555"/>
                  </a:lnTo>
                  <a:lnTo>
                    <a:pt x="2209" y="3555"/>
                  </a:lnTo>
                  <a:lnTo>
                    <a:pt x="2209" y="3555"/>
                  </a:lnTo>
                  <a:lnTo>
                    <a:pt x="2401" y="3699"/>
                  </a:lnTo>
                  <a:lnTo>
                    <a:pt x="2834" y="3891"/>
                  </a:lnTo>
                  <a:lnTo>
                    <a:pt x="3074" y="3939"/>
                  </a:lnTo>
                  <a:lnTo>
                    <a:pt x="3314" y="3987"/>
                  </a:lnTo>
                  <a:lnTo>
                    <a:pt x="3506" y="3987"/>
                  </a:lnTo>
                  <a:lnTo>
                    <a:pt x="3554" y="3939"/>
                  </a:lnTo>
                  <a:lnTo>
                    <a:pt x="3602" y="3891"/>
                  </a:lnTo>
                </a:path>
              </a:pathLst>
            </a:custGeom>
            <a:no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242" name="Google Shape;5242;p76"/>
            <p:cNvSpPr/>
            <p:nvPr/>
          </p:nvSpPr>
          <p:spPr>
            <a:xfrm>
              <a:off x="439825" y="1634025"/>
              <a:ext cx="142900" cy="99675"/>
            </a:xfrm>
            <a:custGeom>
              <a:avLst/>
              <a:gdLst/>
              <a:ahLst/>
              <a:cxnLst/>
              <a:rect l="l" t="t" r="r" b="b"/>
              <a:pathLst>
                <a:path w="5716" h="3987" extrusionOk="0">
                  <a:moveTo>
                    <a:pt x="5091" y="1"/>
                  </a:moveTo>
                  <a:lnTo>
                    <a:pt x="4803" y="97"/>
                  </a:lnTo>
                  <a:lnTo>
                    <a:pt x="4178" y="337"/>
                  </a:lnTo>
                  <a:lnTo>
                    <a:pt x="3362" y="721"/>
                  </a:lnTo>
                  <a:lnTo>
                    <a:pt x="2450" y="1201"/>
                  </a:lnTo>
                  <a:lnTo>
                    <a:pt x="1537" y="1682"/>
                  </a:lnTo>
                  <a:lnTo>
                    <a:pt x="769" y="2162"/>
                  </a:lnTo>
                  <a:lnTo>
                    <a:pt x="432" y="2402"/>
                  </a:lnTo>
                  <a:lnTo>
                    <a:pt x="192" y="2594"/>
                  </a:lnTo>
                  <a:lnTo>
                    <a:pt x="48" y="2786"/>
                  </a:lnTo>
                  <a:lnTo>
                    <a:pt x="0" y="2930"/>
                  </a:lnTo>
                  <a:lnTo>
                    <a:pt x="0" y="2978"/>
                  </a:lnTo>
                  <a:lnTo>
                    <a:pt x="48" y="3074"/>
                  </a:lnTo>
                  <a:lnTo>
                    <a:pt x="96" y="3171"/>
                  </a:lnTo>
                  <a:lnTo>
                    <a:pt x="336" y="3315"/>
                  </a:lnTo>
                  <a:lnTo>
                    <a:pt x="625" y="3411"/>
                  </a:lnTo>
                  <a:lnTo>
                    <a:pt x="961" y="3507"/>
                  </a:lnTo>
                  <a:lnTo>
                    <a:pt x="1633" y="3555"/>
                  </a:lnTo>
                  <a:lnTo>
                    <a:pt x="2209" y="3555"/>
                  </a:lnTo>
                  <a:lnTo>
                    <a:pt x="2642" y="3795"/>
                  </a:lnTo>
                  <a:lnTo>
                    <a:pt x="3026" y="3939"/>
                  </a:lnTo>
                  <a:lnTo>
                    <a:pt x="3362" y="3987"/>
                  </a:lnTo>
                  <a:lnTo>
                    <a:pt x="3506" y="3987"/>
                  </a:lnTo>
                  <a:lnTo>
                    <a:pt x="3602" y="3891"/>
                  </a:lnTo>
                  <a:lnTo>
                    <a:pt x="3842" y="3507"/>
                  </a:lnTo>
                  <a:lnTo>
                    <a:pt x="3890" y="3267"/>
                  </a:lnTo>
                  <a:lnTo>
                    <a:pt x="3938" y="3074"/>
                  </a:lnTo>
                  <a:lnTo>
                    <a:pt x="3890" y="2882"/>
                  </a:lnTo>
                  <a:lnTo>
                    <a:pt x="3794" y="2738"/>
                  </a:lnTo>
                  <a:lnTo>
                    <a:pt x="3650" y="2642"/>
                  </a:lnTo>
                  <a:lnTo>
                    <a:pt x="3506" y="2594"/>
                  </a:lnTo>
                  <a:lnTo>
                    <a:pt x="3170" y="2546"/>
                  </a:lnTo>
                  <a:lnTo>
                    <a:pt x="2834" y="2594"/>
                  </a:lnTo>
                  <a:lnTo>
                    <a:pt x="2690" y="2594"/>
                  </a:lnTo>
                  <a:lnTo>
                    <a:pt x="4226" y="1970"/>
                  </a:lnTo>
                  <a:lnTo>
                    <a:pt x="5235" y="1490"/>
                  </a:lnTo>
                  <a:lnTo>
                    <a:pt x="5619" y="1298"/>
                  </a:lnTo>
                  <a:lnTo>
                    <a:pt x="5715" y="1249"/>
                  </a:lnTo>
                  <a:lnTo>
                    <a:pt x="5715" y="1153"/>
                  </a:lnTo>
                  <a:lnTo>
                    <a:pt x="5619" y="913"/>
                  </a:lnTo>
                  <a:lnTo>
                    <a:pt x="5475" y="529"/>
                  </a:lnTo>
                  <a:lnTo>
                    <a:pt x="5283" y="145"/>
                  </a:lnTo>
                  <a:lnTo>
                    <a:pt x="5187" y="49"/>
                  </a:lnTo>
                  <a:lnTo>
                    <a:pt x="5091" y="1"/>
                  </a:lnTo>
                  <a:close/>
                </a:path>
              </a:pathLst>
            </a:custGeom>
            <a:solidFill>
              <a:srgbClr val="F8F8F8"/>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243" name="Google Shape;5243;p76"/>
            <p:cNvSpPr/>
            <p:nvPr/>
          </p:nvSpPr>
          <p:spPr>
            <a:xfrm>
              <a:off x="439825" y="1634025"/>
              <a:ext cx="142900" cy="99675"/>
            </a:xfrm>
            <a:custGeom>
              <a:avLst/>
              <a:gdLst/>
              <a:ahLst/>
              <a:cxnLst/>
              <a:rect l="l" t="t" r="r" b="b"/>
              <a:pathLst>
                <a:path w="5716" h="3987" fill="none" extrusionOk="0">
                  <a:moveTo>
                    <a:pt x="5091" y="1"/>
                  </a:moveTo>
                  <a:lnTo>
                    <a:pt x="5091" y="1"/>
                  </a:lnTo>
                  <a:lnTo>
                    <a:pt x="4803" y="97"/>
                  </a:lnTo>
                  <a:lnTo>
                    <a:pt x="4178" y="337"/>
                  </a:lnTo>
                  <a:lnTo>
                    <a:pt x="3362" y="721"/>
                  </a:lnTo>
                  <a:lnTo>
                    <a:pt x="2450" y="1201"/>
                  </a:lnTo>
                  <a:lnTo>
                    <a:pt x="1537" y="1682"/>
                  </a:lnTo>
                  <a:lnTo>
                    <a:pt x="769" y="2162"/>
                  </a:lnTo>
                  <a:lnTo>
                    <a:pt x="432" y="2402"/>
                  </a:lnTo>
                  <a:lnTo>
                    <a:pt x="192" y="2594"/>
                  </a:lnTo>
                  <a:lnTo>
                    <a:pt x="48" y="2786"/>
                  </a:lnTo>
                  <a:lnTo>
                    <a:pt x="0" y="2930"/>
                  </a:lnTo>
                  <a:lnTo>
                    <a:pt x="0" y="2930"/>
                  </a:lnTo>
                  <a:lnTo>
                    <a:pt x="0" y="2978"/>
                  </a:lnTo>
                  <a:lnTo>
                    <a:pt x="0" y="2978"/>
                  </a:lnTo>
                  <a:lnTo>
                    <a:pt x="48" y="3074"/>
                  </a:lnTo>
                  <a:lnTo>
                    <a:pt x="96" y="3171"/>
                  </a:lnTo>
                  <a:lnTo>
                    <a:pt x="336" y="3315"/>
                  </a:lnTo>
                  <a:lnTo>
                    <a:pt x="625" y="3411"/>
                  </a:lnTo>
                  <a:lnTo>
                    <a:pt x="961" y="3507"/>
                  </a:lnTo>
                  <a:lnTo>
                    <a:pt x="1633" y="3555"/>
                  </a:lnTo>
                  <a:lnTo>
                    <a:pt x="2113" y="3555"/>
                  </a:lnTo>
                  <a:lnTo>
                    <a:pt x="2113" y="3555"/>
                  </a:lnTo>
                  <a:lnTo>
                    <a:pt x="2209" y="3555"/>
                  </a:lnTo>
                  <a:lnTo>
                    <a:pt x="2209" y="3555"/>
                  </a:lnTo>
                  <a:lnTo>
                    <a:pt x="2642" y="3795"/>
                  </a:lnTo>
                  <a:lnTo>
                    <a:pt x="3026" y="3939"/>
                  </a:lnTo>
                  <a:lnTo>
                    <a:pt x="3362" y="3987"/>
                  </a:lnTo>
                  <a:lnTo>
                    <a:pt x="3362" y="3987"/>
                  </a:lnTo>
                  <a:lnTo>
                    <a:pt x="3506" y="3987"/>
                  </a:lnTo>
                  <a:lnTo>
                    <a:pt x="3602" y="3891"/>
                  </a:lnTo>
                  <a:lnTo>
                    <a:pt x="3602" y="3891"/>
                  </a:lnTo>
                  <a:lnTo>
                    <a:pt x="3842" y="3507"/>
                  </a:lnTo>
                  <a:lnTo>
                    <a:pt x="3890" y="3267"/>
                  </a:lnTo>
                  <a:lnTo>
                    <a:pt x="3938" y="3074"/>
                  </a:lnTo>
                  <a:lnTo>
                    <a:pt x="3938" y="3074"/>
                  </a:lnTo>
                  <a:lnTo>
                    <a:pt x="3890" y="2882"/>
                  </a:lnTo>
                  <a:lnTo>
                    <a:pt x="3794" y="2738"/>
                  </a:lnTo>
                  <a:lnTo>
                    <a:pt x="3794" y="2738"/>
                  </a:lnTo>
                  <a:lnTo>
                    <a:pt x="3650" y="2642"/>
                  </a:lnTo>
                  <a:lnTo>
                    <a:pt x="3506" y="2594"/>
                  </a:lnTo>
                  <a:lnTo>
                    <a:pt x="3170" y="2546"/>
                  </a:lnTo>
                  <a:lnTo>
                    <a:pt x="3170" y="2546"/>
                  </a:lnTo>
                  <a:lnTo>
                    <a:pt x="2834" y="2594"/>
                  </a:lnTo>
                  <a:lnTo>
                    <a:pt x="2690" y="2594"/>
                  </a:lnTo>
                  <a:lnTo>
                    <a:pt x="2690" y="2594"/>
                  </a:lnTo>
                  <a:lnTo>
                    <a:pt x="2690" y="2594"/>
                  </a:lnTo>
                  <a:lnTo>
                    <a:pt x="2690" y="2594"/>
                  </a:lnTo>
                  <a:lnTo>
                    <a:pt x="4226" y="1970"/>
                  </a:lnTo>
                  <a:lnTo>
                    <a:pt x="5235" y="1490"/>
                  </a:lnTo>
                  <a:lnTo>
                    <a:pt x="5619" y="1298"/>
                  </a:lnTo>
                  <a:lnTo>
                    <a:pt x="5715" y="1249"/>
                  </a:lnTo>
                  <a:lnTo>
                    <a:pt x="5715" y="1153"/>
                  </a:lnTo>
                  <a:lnTo>
                    <a:pt x="5715" y="1153"/>
                  </a:lnTo>
                  <a:lnTo>
                    <a:pt x="5715" y="1153"/>
                  </a:lnTo>
                  <a:lnTo>
                    <a:pt x="5715" y="1153"/>
                  </a:lnTo>
                  <a:lnTo>
                    <a:pt x="5619" y="913"/>
                  </a:lnTo>
                  <a:lnTo>
                    <a:pt x="5475" y="529"/>
                  </a:lnTo>
                  <a:lnTo>
                    <a:pt x="5283" y="145"/>
                  </a:lnTo>
                  <a:lnTo>
                    <a:pt x="5187" y="49"/>
                  </a:lnTo>
                  <a:lnTo>
                    <a:pt x="5091" y="1"/>
                  </a:lnTo>
                  <a:lnTo>
                    <a:pt x="5091" y="1"/>
                  </a:lnTo>
                  <a:lnTo>
                    <a:pt x="5091" y="1"/>
                  </a:lnTo>
                </a:path>
              </a:pathLst>
            </a:custGeom>
            <a:no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244" name="Google Shape;5244;p76"/>
            <p:cNvSpPr/>
            <p:nvPr/>
          </p:nvSpPr>
          <p:spPr>
            <a:xfrm>
              <a:off x="443425" y="1641225"/>
              <a:ext cx="139300" cy="92475"/>
            </a:xfrm>
            <a:custGeom>
              <a:avLst/>
              <a:gdLst/>
              <a:ahLst/>
              <a:cxnLst/>
              <a:rect l="l" t="t" r="r" b="b"/>
              <a:pathLst>
                <a:path w="5572" h="3699" extrusionOk="0">
                  <a:moveTo>
                    <a:pt x="5235" y="1"/>
                  </a:moveTo>
                  <a:lnTo>
                    <a:pt x="4130" y="529"/>
                  </a:lnTo>
                  <a:lnTo>
                    <a:pt x="2594" y="1250"/>
                  </a:lnTo>
                  <a:lnTo>
                    <a:pt x="1777" y="1682"/>
                  </a:lnTo>
                  <a:lnTo>
                    <a:pt x="1057" y="2114"/>
                  </a:lnTo>
                  <a:lnTo>
                    <a:pt x="433" y="2546"/>
                  </a:lnTo>
                  <a:lnTo>
                    <a:pt x="0" y="2931"/>
                  </a:lnTo>
                  <a:lnTo>
                    <a:pt x="240" y="3075"/>
                  </a:lnTo>
                  <a:lnTo>
                    <a:pt x="577" y="3171"/>
                  </a:lnTo>
                  <a:lnTo>
                    <a:pt x="1249" y="3267"/>
                  </a:lnTo>
                  <a:lnTo>
                    <a:pt x="2065" y="3267"/>
                  </a:lnTo>
                  <a:lnTo>
                    <a:pt x="2257" y="3411"/>
                  </a:lnTo>
                  <a:lnTo>
                    <a:pt x="2690" y="3603"/>
                  </a:lnTo>
                  <a:lnTo>
                    <a:pt x="2930" y="3651"/>
                  </a:lnTo>
                  <a:lnTo>
                    <a:pt x="3170" y="3699"/>
                  </a:lnTo>
                  <a:lnTo>
                    <a:pt x="3362" y="3699"/>
                  </a:lnTo>
                  <a:lnTo>
                    <a:pt x="3410" y="3651"/>
                  </a:lnTo>
                  <a:lnTo>
                    <a:pt x="3458" y="3603"/>
                  </a:lnTo>
                  <a:lnTo>
                    <a:pt x="3650" y="3315"/>
                  </a:lnTo>
                  <a:lnTo>
                    <a:pt x="3746" y="2979"/>
                  </a:lnTo>
                  <a:lnTo>
                    <a:pt x="3794" y="2834"/>
                  </a:lnTo>
                  <a:lnTo>
                    <a:pt x="3794" y="2690"/>
                  </a:lnTo>
                  <a:lnTo>
                    <a:pt x="3746" y="2546"/>
                  </a:lnTo>
                  <a:lnTo>
                    <a:pt x="3650" y="2450"/>
                  </a:lnTo>
                  <a:lnTo>
                    <a:pt x="3506" y="2354"/>
                  </a:lnTo>
                  <a:lnTo>
                    <a:pt x="3314" y="2306"/>
                  </a:lnTo>
                  <a:lnTo>
                    <a:pt x="2978" y="2258"/>
                  </a:lnTo>
                  <a:lnTo>
                    <a:pt x="2690" y="2306"/>
                  </a:lnTo>
                  <a:lnTo>
                    <a:pt x="2546" y="2306"/>
                  </a:lnTo>
                  <a:lnTo>
                    <a:pt x="4082" y="1682"/>
                  </a:lnTo>
                  <a:lnTo>
                    <a:pt x="5139" y="1202"/>
                  </a:lnTo>
                  <a:lnTo>
                    <a:pt x="5475" y="1010"/>
                  </a:lnTo>
                  <a:lnTo>
                    <a:pt x="5571" y="913"/>
                  </a:lnTo>
                  <a:lnTo>
                    <a:pt x="5571" y="865"/>
                  </a:lnTo>
                  <a:lnTo>
                    <a:pt x="5475" y="529"/>
                  </a:lnTo>
                  <a:lnTo>
                    <a:pt x="5235" y="1"/>
                  </a:lnTo>
                  <a:close/>
                </a:path>
              </a:pathLst>
            </a:custGeom>
            <a:solidFill>
              <a:srgbClr val="4D6D8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245" name="Google Shape;5245;p76"/>
            <p:cNvSpPr/>
            <p:nvPr/>
          </p:nvSpPr>
          <p:spPr>
            <a:xfrm>
              <a:off x="780800" y="1607625"/>
              <a:ext cx="237750" cy="390225"/>
            </a:xfrm>
            <a:custGeom>
              <a:avLst/>
              <a:gdLst/>
              <a:ahLst/>
              <a:cxnLst/>
              <a:rect l="l" t="t" r="r" b="b"/>
              <a:pathLst>
                <a:path w="9510" h="15609" extrusionOk="0">
                  <a:moveTo>
                    <a:pt x="5619" y="0"/>
                  </a:moveTo>
                  <a:lnTo>
                    <a:pt x="0" y="1345"/>
                  </a:lnTo>
                  <a:lnTo>
                    <a:pt x="2978" y="8213"/>
                  </a:lnTo>
                  <a:lnTo>
                    <a:pt x="5091" y="13063"/>
                  </a:lnTo>
                  <a:lnTo>
                    <a:pt x="6196" y="15512"/>
                  </a:lnTo>
                  <a:lnTo>
                    <a:pt x="6292" y="15608"/>
                  </a:lnTo>
                  <a:lnTo>
                    <a:pt x="6628" y="15608"/>
                  </a:lnTo>
                  <a:lnTo>
                    <a:pt x="6868" y="15512"/>
                  </a:lnTo>
                  <a:lnTo>
                    <a:pt x="7396" y="15272"/>
                  </a:lnTo>
                  <a:lnTo>
                    <a:pt x="8021" y="14888"/>
                  </a:lnTo>
                  <a:lnTo>
                    <a:pt x="8597" y="14504"/>
                  </a:lnTo>
                  <a:lnTo>
                    <a:pt x="9077" y="14072"/>
                  </a:lnTo>
                  <a:lnTo>
                    <a:pt x="9413" y="13687"/>
                  </a:lnTo>
                  <a:lnTo>
                    <a:pt x="9461" y="13543"/>
                  </a:lnTo>
                  <a:lnTo>
                    <a:pt x="9509" y="13399"/>
                  </a:lnTo>
                  <a:lnTo>
                    <a:pt x="9461" y="13255"/>
                  </a:lnTo>
                  <a:lnTo>
                    <a:pt x="9365" y="13207"/>
                  </a:lnTo>
                  <a:lnTo>
                    <a:pt x="9317" y="13159"/>
                  </a:lnTo>
                  <a:lnTo>
                    <a:pt x="9221" y="13159"/>
                  </a:lnTo>
                  <a:lnTo>
                    <a:pt x="8981" y="13207"/>
                  </a:lnTo>
                  <a:lnTo>
                    <a:pt x="8789" y="13351"/>
                  </a:lnTo>
                  <a:lnTo>
                    <a:pt x="8357" y="13687"/>
                  </a:lnTo>
                  <a:lnTo>
                    <a:pt x="8165" y="13880"/>
                  </a:lnTo>
                  <a:lnTo>
                    <a:pt x="7925" y="13111"/>
                  </a:lnTo>
                  <a:lnTo>
                    <a:pt x="7684" y="12247"/>
                  </a:lnTo>
                  <a:lnTo>
                    <a:pt x="7252" y="10182"/>
                  </a:lnTo>
                  <a:lnTo>
                    <a:pt x="6820" y="7876"/>
                  </a:lnTo>
                  <a:lnTo>
                    <a:pt x="6436" y="5571"/>
                  </a:lnTo>
                  <a:lnTo>
                    <a:pt x="5811" y="1633"/>
                  </a:lnTo>
                  <a:lnTo>
                    <a:pt x="5619" y="0"/>
                  </a:lnTo>
                  <a:close/>
                </a:path>
              </a:pathLst>
            </a:custGeom>
            <a:solidFill>
              <a:srgbClr val="FDC59D"/>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246" name="Google Shape;5246;p76"/>
            <p:cNvSpPr/>
            <p:nvPr/>
          </p:nvSpPr>
          <p:spPr>
            <a:xfrm>
              <a:off x="780800" y="1607625"/>
              <a:ext cx="237750" cy="390225"/>
            </a:xfrm>
            <a:custGeom>
              <a:avLst/>
              <a:gdLst/>
              <a:ahLst/>
              <a:cxnLst/>
              <a:rect l="l" t="t" r="r" b="b"/>
              <a:pathLst>
                <a:path w="9510" h="15609" fill="none" extrusionOk="0">
                  <a:moveTo>
                    <a:pt x="5619" y="0"/>
                  </a:moveTo>
                  <a:lnTo>
                    <a:pt x="5619" y="0"/>
                  </a:lnTo>
                  <a:lnTo>
                    <a:pt x="5811" y="1633"/>
                  </a:lnTo>
                  <a:lnTo>
                    <a:pt x="6436" y="5571"/>
                  </a:lnTo>
                  <a:lnTo>
                    <a:pt x="6820" y="7876"/>
                  </a:lnTo>
                  <a:lnTo>
                    <a:pt x="7252" y="10182"/>
                  </a:lnTo>
                  <a:lnTo>
                    <a:pt x="7684" y="12247"/>
                  </a:lnTo>
                  <a:lnTo>
                    <a:pt x="7925" y="13111"/>
                  </a:lnTo>
                  <a:lnTo>
                    <a:pt x="8165" y="13880"/>
                  </a:lnTo>
                  <a:lnTo>
                    <a:pt x="8165" y="13880"/>
                  </a:lnTo>
                  <a:lnTo>
                    <a:pt x="8357" y="13687"/>
                  </a:lnTo>
                  <a:lnTo>
                    <a:pt x="8789" y="13351"/>
                  </a:lnTo>
                  <a:lnTo>
                    <a:pt x="8981" y="13207"/>
                  </a:lnTo>
                  <a:lnTo>
                    <a:pt x="9221" y="13159"/>
                  </a:lnTo>
                  <a:lnTo>
                    <a:pt x="9317" y="13159"/>
                  </a:lnTo>
                  <a:lnTo>
                    <a:pt x="9365" y="13207"/>
                  </a:lnTo>
                  <a:lnTo>
                    <a:pt x="9461" y="13255"/>
                  </a:lnTo>
                  <a:lnTo>
                    <a:pt x="9509" y="13399"/>
                  </a:lnTo>
                  <a:lnTo>
                    <a:pt x="9509" y="13399"/>
                  </a:lnTo>
                  <a:lnTo>
                    <a:pt x="9461" y="13543"/>
                  </a:lnTo>
                  <a:lnTo>
                    <a:pt x="9413" y="13687"/>
                  </a:lnTo>
                  <a:lnTo>
                    <a:pt x="9077" y="14072"/>
                  </a:lnTo>
                  <a:lnTo>
                    <a:pt x="8597" y="14504"/>
                  </a:lnTo>
                  <a:lnTo>
                    <a:pt x="8021" y="14888"/>
                  </a:lnTo>
                  <a:lnTo>
                    <a:pt x="7396" y="15272"/>
                  </a:lnTo>
                  <a:lnTo>
                    <a:pt x="6868" y="15512"/>
                  </a:lnTo>
                  <a:lnTo>
                    <a:pt x="6628" y="15608"/>
                  </a:lnTo>
                  <a:lnTo>
                    <a:pt x="6436" y="15608"/>
                  </a:lnTo>
                  <a:lnTo>
                    <a:pt x="6292" y="15608"/>
                  </a:lnTo>
                  <a:lnTo>
                    <a:pt x="6196" y="15512"/>
                  </a:lnTo>
                  <a:lnTo>
                    <a:pt x="6196" y="15512"/>
                  </a:lnTo>
                  <a:lnTo>
                    <a:pt x="5091" y="13063"/>
                  </a:lnTo>
                  <a:lnTo>
                    <a:pt x="2978" y="8213"/>
                  </a:lnTo>
                  <a:lnTo>
                    <a:pt x="0" y="1345"/>
                  </a:lnTo>
                  <a:lnTo>
                    <a:pt x="5619" y="0"/>
                  </a:lnTo>
                </a:path>
              </a:pathLst>
            </a:custGeom>
            <a:no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247" name="Google Shape;5247;p76"/>
            <p:cNvSpPr/>
            <p:nvPr/>
          </p:nvSpPr>
          <p:spPr>
            <a:xfrm>
              <a:off x="951275" y="1802125"/>
              <a:ext cx="2450" cy="16825"/>
            </a:xfrm>
            <a:custGeom>
              <a:avLst/>
              <a:gdLst/>
              <a:ahLst/>
              <a:cxnLst/>
              <a:rect l="l" t="t" r="r" b="b"/>
              <a:pathLst>
                <a:path w="98" h="673" extrusionOk="0">
                  <a:moveTo>
                    <a:pt x="1" y="0"/>
                  </a:moveTo>
                  <a:lnTo>
                    <a:pt x="1" y="0"/>
                  </a:lnTo>
                  <a:lnTo>
                    <a:pt x="97" y="673"/>
                  </a:lnTo>
                  <a:lnTo>
                    <a:pt x="97" y="673"/>
                  </a:lnTo>
                  <a:lnTo>
                    <a:pt x="97" y="673"/>
                  </a:lnTo>
                  <a:lnTo>
                    <a:pt x="1" y="0"/>
                  </a:lnTo>
                  <a:lnTo>
                    <a:pt x="1" y="0"/>
                  </a:lnTo>
                  <a:close/>
                </a:path>
              </a:pathLst>
            </a:custGeom>
            <a:solidFill>
              <a:srgbClr val="FFCBCB"/>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248" name="Google Shape;5248;p76"/>
            <p:cNvSpPr/>
            <p:nvPr/>
          </p:nvSpPr>
          <p:spPr>
            <a:xfrm>
              <a:off x="951275" y="1802125"/>
              <a:ext cx="2450" cy="16825"/>
            </a:xfrm>
            <a:custGeom>
              <a:avLst/>
              <a:gdLst/>
              <a:ahLst/>
              <a:cxnLst/>
              <a:rect l="l" t="t" r="r" b="b"/>
              <a:pathLst>
                <a:path w="98" h="673" fill="none" extrusionOk="0">
                  <a:moveTo>
                    <a:pt x="1" y="0"/>
                  </a:moveTo>
                  <a:lnTo>
                    <a:pt x="1" y="0"/>
                  </a:lnTo>
                  <a:lnTo>
                    <a:pt x="97" y="673"/>
                  </a:lnTo>
                  <a:lnTo>
                    <a:pt x="97" y="673"/>
                  </a:lnTo>
                  <a:lnTo>
                    <a:pt x="97" y="673"/>
                  </a:lnTo>
                  <a:lnTo>
                    <a:pt x="1" y="0"/>
                  </a:lnTo>
                  <a:lnTo>
                    <a:pt x="1" y="0"/>
                  </a:lnTo>
                </a:path>
              </a:pathLst>
            </a:custGeom>
            <a:no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249" name="Google Shape;5249;p76"/>
            <p:cNvSpPr/>
            <p:nvPr/>
          </p:nvSpPr>
          <p:spPr>
            <a:xfrm>
              <a:off x="851625" y="1790125"/>
              <a:ext cx="102100" cy="40825"/>
            </a:xfrm>
            <a:custGeom>
              <a:avLst/>
              <a:gdLst/>
              <a:ahLst/>
              <a:cxnLst/>
              <a:rect l="l" t="t" r="r" b="b"/>
              <a:pathLst>
                <a:path w="4084" h="1633" extrusionOk="0">
                  <a:moveTo>
                    <a:pt x="3891" y="0"/>
                  </a:moveTo>
                  <a:lnTo>
                    <a:pt x="1" y="624"/>
                  </a:lnTo>
                  <a:lnTo>
                    <a:pt x="481" y="1633"/>
                  </a:lnTo>
                  <a:lnTo>
                    <a:pt x="4083" y="1153"/>
                  </a:lnTo>
                  <a:lnTo>
                    <a:pt x="3987" y="480"/>
                  </a:lnTo>
                  <a:lnTo>
                    <a:pt x="3891" y="0"/>
                  </a:lnTo>
                  <a:close/>
                </a:path>
              </a:pathLst>
            </a:custGeom>
            <a:solidFill>
              <a:srgbClr val="FEA68C"/>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250" name="Google Shape;5250;p76"/>
            <p:cNvSpPr/>
            <p:nvPr/>
          </p:nvSpPr>
          <p:spPr>
            <a:xfrm>
              <a:off x="851625" y="1790125"/>
              <a:ext cx="102100" cy="40825"/>
            </a:xfrm>
            <a:custGeom>
              <a:avLst/>
              <a:gdLst/>
              <a:ahLst/>
              <a:cxnLst/>
              <a:rect l="l" t="t" r="r" b="b"/>
              <a:pathLst>
                <a:path w="4084" h="1633" fill="none" extrusionOk="0">
                  <a:moveTo>
                    <a:pt x="3891" y="0"/>
                  </a:moveTo>
                  <a:lnTo>
                    <a:pt x="1" y="624"/>
                  </a:lnTo>
                  <a:lnTo>
                    <a:pt x="1" y="624"/>
                  </a:lnTo>
                  <a:lnTo>
                    <a:pt x="481" y="1633"/>
                  </a:lnTo>
                  <a:lnTo>
                    <a:pt x="4083" y="1153"/>
                  </a:lnTo>
                  <a:lnTo>
                    <a:pt x="4083" y="1153"/>
                  </a:lnTo>
                  <a:lnTo>
                    <a:pt x="3987" y="480"/>
                  </a:lnTo>
                  <a:lnTo>
                    <a:pt x="3891" y="0"/>
                  </a:lnTo>
                </a:path>
              </a:pathLst>
            </a:custGeom>
            <a:no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251" name="Google Shape;5251;p76"/>
            <p:cNvSpPr/>
            <p:nvPr/>
          </p:nvSpPr>
          <p:spPr>
            <a:xfrm>
              <a:off x="908075" y="1908975"/>
              <a:ext cx="140500" cy="111675"/>
            </a:xfrm>
            <a:custGeom>
              <a:avLst/>
              <a:gdLst/>
              <a:ahLst/>
              <a:cxnLst/>
              <a:rect l="l" t="t" r="r" b="b"/>
              <a:pathLst>
                <a:path w="5620" h="4467" extrusionOk="0">
                  <a:moveTo>
                    <a:pt x="2401" y="1"/>
                  </a:moveTo>
                  <a:lnTo>
                    <a:pt x="2353" y="49"/>
                  </a:lnTo>
                  <a:lnTo>
                    <a:pt x="2305" y="97"/>
                  </a:lnTo>
                  <a:lnTo>
                    <a:pt x="2113" y="385"/>
                  </a:lnTo>
                  <a:lnTo>
                    <a:pt x="1873" y="673"/>
                  </a:lnTo>
                  <a:lnTo>
                    <a:pt x="1777" y="817"/>
                  </a:lnTo>
                  <a:lnTo>
                    <a:pt x="1729" y="961"/>
                  </a:lnTo>
                  <a:lnTo>
                    <a:pt x="1729" y="1057"/>
                  </a:lnTo>
                  <a:lnTo>
                    <a:pt x="1825" y="1201"/>
                  </a:lnTo>
                  <a:lnTo>
                    <a:pt x="2161" y="1393"/>
                  </a:lnTo>
                  <a:lnTo>
                    <a:pt x="2545" y="1537"/>
                  </a:lnTo>
                  <a:lnTo>
                    <a:pt x="2930" y="1730"/>
                  </a:lnTo>
                  <a:lnTo>
                    <a:pt x="1441" y="2450"/>
                  </a:lnTo>
                  <a:lnTo>
                    <a:pt x="432" y="2978"/>
                  </a:lnTo>
                  <a:lnTo>
                    <a:pt x="96" y="3218"/>
                  </a:lnTo>
                  <a:lnTo>
                    <a:pt x="0" y="3266"/>
                  </a:lnTo>
                  <a:lnTo>
                    <a:pt x="0" y="3314"/>
                  </a:lnTo>
                  <a:lnTo>
                    <a:pt x="96" y="3602"/>
                  </a:lnTo>
                  <a:lnTo>
                    <a:pt x="288" y="3987"/>
                  </a:lnTo>
                  <a:lnTo>
                    <a:pt x="480" y="4323"/>
                  </a:lnTo>
                  <a:lnTo>
                    <a:pt x="624" y="4419"/>
                  </a:lnTo>
                  <a:lnTo>
                    <a:pt x="720" y="4467"/>
                  </a:lnTo>
                  <a:lnTo>
                    <a:pt x="1009" y="4371"/>
                  </a:lnTo>
                  <a:lnTo>
                    <a:pt x="1585" y="4035"/>
                  </a:lnTo>
                  <a:lnTo>
                    <a:pt x="2401" y="3602"/>
                  </a:lnTo>
                  <a:lnTo>
                    <a:pt x="3314" y="3122"/>
                  </a:lnTo>
                  <a:lnTo>
                    <a:pt x="4226" y="2546"/>
                  </a:lnTo>
                  <a:lnTo>
                    <a:pt x="4995" y="2018"/>
                  </a:lnTo>
                  <a:lnTo>
                    <a:pt x="5283" y="1778"/>
                  </a:lnTo>
                  <a:lnTo>
                    <a:pt x="5475" y="1537"/>
                  </a:lnTo>
                  <a:lnTo>
                    <a:pt x="5619" y="1345"/>
                  </a:lnTo>
                  <a:lnTo>
                    <a:pt x="5619" y="1201"/>
                  </a:lnTo>
                  <a:lnTo>
                    <a:pt x="5571" y="1105"/>
                  </a:lnTo>
                  <a:lnTo>
                    <a:pt x="5475" y="1009"/>
                  </a:lnTo>
                  <a:lnTo>
                    <a:pt x="5187" y="865"/>
                  </a:lnTo>
                  <a:lnTo>
                    <a:pt x="4803" y="769"/>
                  </a:lnTo>
                  <a:lnTo>
                    <a:pt x="4418" y="721"/>
                  </a:lnTo>
                  <a:lnTo>
                    <a:pt x="3362" y="721"/>
                  </a:lnTo>
                  <a:lnTo>
                    <a:pt x="3218" y="577"/>
                  </a:lnTo>
                  <a:lnTo>
                    <a:pt x="2930" y="289"/>
                  </a:lnTo>
                  <a:lnTo>
                    <a:pt x="2738" y="145"/>
                  </a:lnTo>
                  <a:lnTo>
                    <a:pt x="2545" y="49"/>
                  </a:lnTo>
                  <a:lnTo>
                    <a:pt x="2401" y="1"/>
                  </a:lnTo>
                  <a:close/>
                </a:path>
              </a:pathLst>
            </a:custGeom>
            <a:solidFill>
              <a:srgbClr val="FDFDFD"/>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252" name="Google Shape;5252;p76"/>
            <p:cNvSpPr/>
            <p:nvPr/>
          </p:nvSpPr>
          <p:spPr>
            <a:xfrm>
              <a:off x="908075" y="1908975"/>
              <a:ext cx="140500" cy="111675"/>
            </a:xfrm>
            <a:custGeom>
              <a:avLst/>
              <a:gdLst/>
              <a:ahLst/>
              <a:cxnLst/>
              <a:rect l="l" t="t" r="r" b="b"/>
              <a:pathLst>
                <a:path w="5620" h="4467" fill="none" extrusionOk="0">
                  <a:moveTo>
                    <a:pt x="2305" y="97"/>
                  </a:moveTo>
                  <a:lnTo>
                    <a:pt x="2305" y="97"/>
                  </a:lnTo>
                  <a:lnTo>
                    <a:pt x="2113" y="385"/>
                  </a:lnTo>
                  <a:lnTo>
                    <a:pt x="1873" y="673"/>
                  </a:lnTo>
                  <a:lnTo>
                    <a:pt x="1777" y="817"/>
                  </a:lnTo>
                  <a:lnTo>
                    <a:pt x="1729" y="961"/>
                  </a:lnTo>
                  <a:lnTo>
                    <a:pt x="1729" y="1057"/>
                  </a:lnTo>
                  <a:lnTo>
                    <a:pt x="1825" y="1201"/>
                  </a:lnTo>
                  <a:lnTo>
                    <a:pt x="1825" y="1201"/>
                  </a:lnTo>
                  <a:lnTo>
                    <a:pt x="2161" y="1393"/>
                  </a:lnTo>
                  <a:lnTo>
                    <a:pt x="2545" y="1537"/>
                  </a:lnTo>
                  <a:lnTo>
                    <a:pt x="2930" y="1730"/>
                  </a:lnTo>
                  <a:lnTo>
                    <a:pt x="2930" y="1730"/>
                  </a:lnTo>
                  <a:lnTo>
                    <a:pt x="1441" y="2450"/>
                  </a:lnTo>
                  <a:lnTo>
                    <a:pt x="432" y="2978"/>
                  </a:lnTo>
                  <a:lnTo>
                    <a:pt x="96" y="3218"/>
                  </a:lnTo>
                  <a:lnTo>
                    <a:pt x="0" y="3266"/>
                  </a:lnTo>
                  <a:lnTo>
                    <a:pt x="0" y="3314"/>
                  </a:lnTo>
                  <a:lnTo>
                    <a:pt x="0" y="3314"/>
                  </a:lnTo>
                  <a:lnTo>
                    <a:pt x="96" y="3602"/>
                  </a:lnTo>
                  <a:lnTo>
                    <a:pt x="288" y="3987"/>
                  </a:lnTo>
                  <a:lnTo>
                    <a:pt x="480" y="4323"/>
                  </a:lnTo>
                  <a:lnTo>
                    <a:pt x="624" y="4419"/>
                  </a:lnTo>
                  <a:lnTo>
                    <a:pt x="720" y="4467"/>
                  </a:lnTo>
                  <a:lnTo>
                    <a:pt x="720" y="4467"/>
                  </a:lnTo>
                  <a:lnTo>
                    <a:pt x="1009" y="4371"/>
                  </a:lnTo>
                  <a:lnTo>
                    <a:pt x="1585" y="4035"/>
                  </a:lnTo>
                  <a:lnTo>
                    <a:pt x="2401" y="3602"/>
                  </a:lnTo>
                  <a:lnTo>
                    <a:pt x="3314" y="3122"/>
                  </a:lnTo>
                  <a:lnTo>
                    <a:pt x="4226" y="2546"/>
                  </a:lnTo>
                  <a:lnTo>
                    <a:pt x="4995" y="2018"/>
                  </a:lnTo>
                  <a:lnTo>
                    <a:pt x="5283" y="1778"/>
                  </a:lnTo>
                  <a:lnTo>
                    <a:pt x="5475" y="1537"/>
                  </a:lnTo>
                  <a:lnTo>
                    <a:pt x="5619" y="1345"/>
                  </a:lnTo>
                  <a:lnTo>
                    <a:pt x="5619" y="1201"/>
                  </a:lnTo>
                  <a:lnTo>
                    <a:pt x="5619" y="1201"/>
                  </a:lnTo>
                  <a:lnTo>
                    <a:pt x="5571" y="1105"/>
                  </a:lnTo>
                  <a:lnTo>
                    <a:pt x="5475" y="1009"/>
                  </a:lnTo>
                  <a:lnTo>
                    <a:pt x="5187" y="865"/>
                  </a:lnTo>
                  <a:lnTo>
                    <a:pt x="4803" y="769"/>
                  </a:lnTo>
                  <a:lnTo>
                    <a:pt x="4418" y="721"/>
                  </a:lnTo>
                  <a:lnTo>
                    <a:pt x="3650" y="721"/>
                  </a:lnTo>
                  <a:lnTo>
                    <a:pt x="3362" y="721"/>
                  </a:lnTo>
                  <a:lnTo>
                    <a:pt x="3362" y="721"/>
                  </a:lnTo>
                  <a:lnTo>
                    <a:pt x="3218" y="577"/>
                  </a:lnTo>
                  <a:lnTo>
                    <a:pt x="2930" y="289"/>
                  </a:lnTo>
                  <a:lnTo>
                    <a:pt x="2738" y="145"/>
                  </a:lnTo>
                  <a:lnTo>
                    <a:pt x="2545" y="49"/>
                  </a:lnTo>
                  <a:lnTo>
                    <a:pt x="2401" y="1"/>
                  </a:lnTo>
                  <a:lnTo>
                    <a:pt x="2353" y="49"/>
                  </a:lnTo>
                  <a:lnTo>
                    <a:pt x="2305" y="97"/>
                  </a:lnTo>
                </a:path>
              </a:pathLst>
            </a:custGeom>
            <a:no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253" name="Google Shape;5253;p76"/>
            <p:cNvSpPr/>
            <p:nvPr/>
          </p:nvSpPr>
          <p:spPr>
            <a:xfrm>
              <a:off x="908075" y="1908975"/>
              <a:ext cx="140500" cy="111675"/>
            </a:xfrm>
            <a:custGeom>
              <a:avLst/>
              <a:gdLst/>
              <a:ahLst/>
              <a:cxnLst/>
              <a:rect l="l" t="t" r="r" b="b"/>
              <a:pathLst>
                <a:path w="5620" h="4467" extrusionOk="0">
                  <a:moveTo>
                    <a:pt x="2449" y="1"/>
                  </a:moveTo>
                  <a:lnTo>
                    <a:pt x="2353" y="49"/>
                  </a:lnTo>
                  <a:lnTo>
                    <a:pt x="2305" y="97"/>
                  </a:lnTo>
                  <a:lnTo>
                    <a:pt x="2161" y="337"/>
                  </a:lnTo>
                  <a:lnTo>
                    <a:pt x="1969" y="529"/>
                  </a:lnTo>
                  <a:lnTo>
                    <a:pt x="1777" y="769"/>
                  </a:lnTo>
                  <a:lnTo>
                    <a:pt x="1729" y="865"/>
                  </a:lnTo>
                  <a:lnTo>
                    <a:pt x="1729" y="1009"/>
                  </a:lnTo>
                  <a:lnTo>
                    <a:pt x="1777" y="1105"/>
                  </a:lnTo>
                  <a:lnTo>
                    <a:pt x="1825" y="1201"/>
                  </a:lnTo>
                  <a:lnTo>
                    <a:pt x="2161" y="1393"/>
                  </a:lnTo>
                  <a:lnTo>
                    <a:pt x="2545" y="1537"/>
                  </a:lnTo>
                  <a:lnTo>
                    <a:pt x="2930" y="1730"/>
                  </a:lnTo>
                  <a:lnTo>
                    <a:pt x="1441" y="2450"/>
                  </a:lnTo>
                  <a:lnTo>
                    <a:pt x="432" y="2978"/>
                  </a:lnTo>
                  <a:lnTo>
                    <a:pt x="96" y="3170"/>
                  </a:lnTo>
                  <a:lnTo>
                    <a:pt x="0" y="3266"/>
                  </a:lnTo>
                  <a:lnTo>
                    <a:pt x="0" y="3314"/>
                  </a:lnTo>
                  <a:lnTo>
                    <a:pt x="96" y="3602"/>
                  </a:lnTo>
                  <a:lnTo>
                    <a:pt x="288" y="3987"/>
                  </a:lnTo>
                  <a:lnTo>
                    <a:pt x="480" y="4323"/>
                  </a:lnTo>
                  <a:lnTo>
                    <a:pt x="624" y="4419"/>
                  </a:lnTo>
                  <a:lnTo>
                    <a:pt x="720" y="4467"/>
                  </a:lnTo>
                  <a:lnTo>
                    <a:pt x="961" y="4371"/>
                  </a:lnTo>
                  <a:lnTo>
                    <a:pt x="1585" y="4083"/>
                  </a:lnTo>
                  <a:lnTo>
                    <a:pt x="2353" y="3651"/>
                  </a:lnTo>
                  <a:lnTo>
                    <a:pt x="3266" y="3170"/>
                  </a:lnTo>
                  <a:lnTo>
                    <a:pt x="4130" y="2594"/>
                  </a:lnTo>
                  <a:lnTo>
                    <a:pt x="4899" y="2066"/>
                  </a:lnTo>
                  <a:lnTo>
                    <a:pt x="5187" y="1826"/>
                  </a:lnTo>
                  <a:lnTo>
                    <a:pt x="5427" y="1633"/>
                  </a:lnTo>
                  <a:lnTo>
                    <a:pt x="5571" y="1441"/>
                  </a:lnTo>
                  <a:lnTo>
                    <a:pt x="5619" y="1249"/>
                  </a:lnTo>
                  <a:lnTo>
                    <a:pt x="5619" y="1201"/>
                  </a:lnTo>
                  <a:lnTo>
                    <a:pt x="5523" y="1057"/>
                  </a:lnTo>
                  <a:lnTo>
                    <a:pt x="5379" y="961"/>
                  </a:lnTo>
                  <a:lnTo>
                    <a:pt x="5187" y="865"/>
                  </a:lnTo>
                  <a:lnTo>
                    <a:pt x="4947" y="817"/>
                  </a:lnTo>
                  <a:lnTo>
                    <a:pt x="4418" y="721"/>
                  </a:lnTo>
                  <a:lnTo>
                    <a:pt x="3362" y="721"/>
                  </a:lnTo>
                  <a:lnTo>
                    <a:pt x="3026" y="385"/>
                  </a:lnTo>
                  <a:lnTo>
                    <a:pt x="2738" y="145"/>
                  </a:lnTo>
                  <a:lnTo>
                    <a:pt x="2593" y="49"/>
                  </a:lnTo>
                  <a:lnTo>
                    <a:pt x="2449" y="1"/>
                  </a:lnTo>
                  <a:close/>
                </a:path>
              </a:pathLst>
            </a:custGeom>
            <a:solidFill>
              <a:srgbClr val="F8F8F8"/>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254" name="Google Shape;5254;p76"/>
            <p:cNvSpPr/>
            <p:nvPr/>
          </p:nvSpPr>
          <p:spPr>
            <a:xfrm>
              <a:off x="908075" y="1908975"/>
              <a:ext cx="140500" cy="111675"/>
            </a:xfrm>
            <a:custGeom>
              <a:avLst/>
              <a:gdLst/>
              <a:ahLst/>
              <a:cxnLst/>
              <a:rect l="l" t="t" r="r" b="b"/>
              <a:pathLst>
                <a:path w="5620" h="4467" fill="none" extrusionOk="0">
                  <a:moveTo>
                    <a:pt x="2449" y="1"/>
                  </a:moveTo>
                  <a:lnTo>
                    <a:pt x="2449" y="1"/>
                  </a:lnTo>
                  <a:lnTo>
                    <a:pt x="2353" y="49"/>
                  </a:lnTo>
                  <a:lnTo>
                    <a:pt x="2305" y="97"/>
                  </a:lnTo>
                  <a:lnTo>
                    <a:pt x="2305" y="97"/>
                  </a:lnTo>
                  <a:lnTo>
                    <a:pt x="2161" y="337"/>
                  </a:lnTo>
                  <a:lnTo>
                    <a:pt x="1969" y="529"/>
                  </a:lnTo>
                  <a:lnTo>
                    <a:pt x="1777" y="769"/>
                  </a:lnTo>
                  <a:lnTo>
                    <a:pt x="1729" y="865"/>
                  </a:lnTo>
                  <a:lnTo>
                    <a:pt x="1729" y="1009"/>
                  </a:lnTo>
                  <a:lnTo>
                    <a:pt x="1729" y="1009"/>
                  </a:lnTo>
                  <a:lnTo>
                    <a:pt x="1777" y="1105"/>
                  </a:lnTo>
                  <a:lnTo>
                    <a:pt x="1825" y="1201"/>
                  </a:lnTo>
                  <a:lnTo>
                    <a:pt x="1825" y="1201"/>
                  </a:lnTo>
                  <a:lnTo>
                    <a:pt x="2161" y="1393"/>
                  </a:lnTo>
                  <a:lnTo>
                    <a:pt x="2545" y="1537"/>
                  </a:lnTo>
                  <a:lnTo>
                    <a:pt x="2930" y="1730"/>
                  </a:lnTo>
                  <a:lnTo>
                    <a:pt x="2930" y="1730"/>
                  </a:lnTo>
                  <a:lnTo>
                    <a:pt x="2930" y="1730"/>
                  </a:lnTo>
                  <a:lnTo>
                    <a:pt x="2930" y="1730"/>
                  </a:lnTo>
                  <a:lnTo>
                    <a:pt x="1441" y="2450"/>
                  </a:lnTo>
                  <a:lnTo>
                    <a:pt x="432" y="2978"/>
                  </a:lnTo>
                  <a:lnTo>
                    <a:pt x="96" y="3170"/>
                  </a:lnTo>
                  <a:lnTo>
                    <a:pt x="0" y="3266"/>
                  </a:lnTo>
                  <a:lnTo>
                    <a:pt x="0" y="3314"/>
                  </a:lnTo>
                  <a:lnTo>
                    <a:pt x="0" y="3314"/>
                  </a:lnTo>
                  <a:lnTo>
                    <a:pt x="0" y="3314"/>
                  </a:lnTo>
                  <a:lnTo>
                    <a:pt x="0" y="3314"/>
                  </a:lnTo>
                  <a:lnTo>
                    <a:pt x="96" y="3602"/>
                  </a:lnTo>
                  <a:lnTo>
                    <a:pt x="288" y="3987"/>
                  </a:lnTo>
                  <a:lnTo>
                    <a:pt x="480" y="4323"/>
                  </a:lnTo>
                  <a:lnTo>
                    <a:pt x="624" y="4419"/>
                  </a:lnTo>
                  <a:lnTo>
                    <a:pt x="720" y="4467"/>
                  </a:lnTo>
                  <a:lnTo>
                    <a:pt x="720" y="4467"/>
                  </a:lnTo>
                  <a:lnTo>
                    <a:pt x="720" y="4467"/>
                  </a:lnTo>
                  <a:lnTo>
                    <a:pt x="720" y="4467"/>
                  </a:lnTo>
                  <a:lnTo>
                    <a:pt x="961" y="4371"/>
                  </a:lnTo>
                  <a:lnTo>
                    <a:pt x="1585" y="4083"/>
                  </a:lnTo>
                  <a:lnTo>
                    <a:pt x="2353" y="3651"/>
                  </a:lnTo>
                  <a:lnTo>
                    <a:pt x="3266" y="3170"/>
                  </a:lnTo>
                  <a:lnTo>
                    <a:pt x="4130" y="2594"/>
                  </a:lnTo>
                  <a:lnTo>
                    <a:pt x="4899" y="2066"/>
                  </a:lnTo>
                  <a:lnTo>
                    <a:pt x="5187" y="1826"/>
                  </a:lnTo>
                  <a:lnTo>
                    <a:pt x="5427" y="1633"/>
                  </a:lnTo>
                  <a:lnTo>
                    <a:pt x="5571" y="1441"/>
                  </a:lnTo>
                  <a:lnTo>
                    <a:pt x="5619" y="1249"/>
                  </a:lnTo>
                  <a:lnTo>
                    <a:pt x="5619" y="1249"/>
                  </a:lnTo>
                  <a:lnTo>
                    <a:pt x="5619" y="1201"/>
                  </a:lnTo>
                  <a:lnTo>
                    <a:pt x="5619" y="1201"/>
                  </a:lnTo>
                  <a:lnTo>
                    <a:pt x="5523" y="1057"/>
                  </a:lnTo>
                  <a:lnTo>
                    <a:pt x="5379" y="961"/>
                  </a:lnTo>
                  <a:lnTo>
                    <a:pt x="5187" y="865"/>
                  </a:lnTo>
                  <a:lnTo>
                    <a:pt x="4947" y="817"/>
                  </a:lnTo>
                  <a:lnTo>
                    <a:pt x="4418" y="721"/>
                  </a:lnTo>
                  <a:lnTo>
                    <a:pt x="3938" y="721"/>
                  </a:lnTo>
                  <a:lnTo>
                    <a:pt x="3938" y="721"/>
                  </a:lnTo>
                  <a:lnTo>
                    <a:pt x="3362" y="721"/>
                  </a:lnTo>
                  <a:lnTo>
                    <a:pt x="3362" y="721"/>
                  </a:lnTo>
                  <a:lnTo>
                    <a:pt x="3026" y="385"/>
                  </a:lnTo>
                  <a:lnTo>
                    <a:pt x="2738" y="145"/>
                  </a:lnTo>
                  <a:lnTo>
                    <a:pt x="2593" y="49"/>
                  </a:lnTo>
                  <a:lnTo>
                    <a:pt x="2449" y="1"/>
                  </a:lnTo>
                </a:path>
              </a:pathLst>
            </a:custGeom>
            <a:no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255" name="Google Shape;5255;p76"/>
            <p:cNvSpPr/>
            <p:nvPr/>
          </p:nvSpPr>
          <p:spPr>
            <a:xfrm>
              <a:off x="908075" y="1908975"/>
              <a:ext cx="135675" cy="104475"/>
            </a:xfrm>
            <a:custGeom>
              <a:avLst/>
              <a:gdLst/>
              <a:ahLst/>
              <a:cxnLst/>
              <a:rect l="l" t="t" r="r" b="b"/>
              <a:pathLst>
                <a:path w="5427" h="4179" extrusionOk="0">
                  <a:moveTo>
                    <a:pt x="2401" y="1"/>
                  </a:moveTo>
                  <a:lnTo>
                    <a:pt x="2353" y="49"/>
                  </a:lnTo>
                  <a:lnTo>
                    <a:pt x="2305" y="97"/>
                  </a:lnTo>
                  <a:lnTo>
                    <a:pt x="2113" y="385"/>
                  </a:lnTo>
                  <a:lnTo>
                    <a:pt x="1873" y="673"/>
                  </a:lnTo>
                  <a:lnTo>
                    <a:pt x="1777" y="817"/>
                  </a:lnTo>
                  <a:lnTo>
                    <a:pt x="1729" y="961"/>
                  </a:lnTo>
                  <a:lnTo>
                    <a:pt x="1729" y="1057"/>
                  </a:lnTo>
                  <a:lnTo>
                    <a:pt x="1825" y="1201"/>
                  </a:lnTo>
                  <a:lnTo>
                    <a:pt x="2161" y="1393"/>
                  </a:lnTo>
                  <a:lnTo>
                    <a:pt x="2545" y="1537"/>
                  </a:lnTo>
                  <a:lnTo>
                    <a:pt x="2930" y="1730"/>
                  </a:lnTo>
                  <a:lnTo>
                    <a:pt x="1441" y="2450"/>
                  </a:lnTo>
                  <a:lnTo>
                    <a:pt x="432" y="2978"/>
                  </a:lnTo>
                  <a:lnTo>
                    <a:pt x="96" y="3218"/>
                  </a:lnTo>
                  <a:lnTo>
                    <a:pt x="0" y="3266"/>
                  </a:lnTo>
                  <a:lnTo>
                    <a:pt x="0" y="3314"/>
                  </a:lnTo>
                  <a:lnTo>
                    <a:pt x="144" y="3699"/>
                  </a:lnTo>
                  <a:lnTo>
                    <a:pt x="384" y="4179"/>
                  </a:lnTo>
                  <a:lnTo>
                    <a:pt x="1441" y="3602"/>
                  </a:lnTo>
                  <a:lnTo>
                    <a:pt x="2978" y="2786"/>
                  </a:lnTo>
                  <a:lnTo>
                    <a:pt x="3746" y="2306"/>
                  </a:lnTo>
                  <a:lnTo>
                    <a:pt x="4418" y="1826"/>
                  </a:lnTo>
                  <a:lnTo>
                    <a:pt x="5043" y="1393"/>
                  </a:lnTo>
                  <a:lnTo>
                    <a:pt x="5427" y="961"/>
                  </a:lnTo>
                  <a:lnTo>
                    <a:pt x="5187" y="865"/>
                  </a:lnTo>
                  <a:lnTo>
                    <a:pt x="4851" y="769"/>
                  </a:lnTo>
                  <a:lnTo>
                    <a:pt x="4178" y="721"/>
                  </a:lnTo>
                  <a:lnTo>
                    <a:pt x="3362" y="721"/>
                  </a:lnTo>
                  <a:lnTo>
                    <a:pt x="3218" y="577"/>
                  </a:lnTo>
                  <a:lnTo>
                    <a:pt x="2930" y="289"/>
                  </a:lnTo>
                  <a:lnTo>
                    <a:pt x="2738" y="145"/>
                  </a:lnTo>
                  <a:lnTo>
                    <a:pt x="2545" y="49"/>
                  </a:lnTo>
                  <a:lnTo>
                    <a:pt x="2401" y="1"/>
                  </a:lnTo>
                  <a:close/>
                </a:path>
              </a:pathLst>
            </a:custGeom>
            <a:solidFill>
              <a:srgbClr val="4D6D8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256" name="Google Shape;5256;p76"/>
            <p:cNvSpPr/>
            <p:nvPr/>
          </p:nvSpPr>
          <p:spPr>
            <a:xfrm>
              <a:off x="607900" y="1624425"/>
              <a:ext cx="369825" cy="199325"/>
            </a:xfrm>
            <a:custGeom>
              <a:avLst/>
              <a:gdLst/>
              <a:ahLst/>
              <a:cxnLst/>
              <a:rect l="l" t="t" r="r" b="b"/>
              <a:pathLst>
                <a:path w="14793" h="7973" extrusionOk="0">
                  <a:moveTo>
                    <a:pt x="2450" y="1"/>
                  </a:moveTo>
                  <a:lnTo>
                    <a:pt x="1201" y="1393"/>
                  </a:lnTo>
                  <a:lnTo>
                    <a:pt x="337" y="2402"/>
                  </a:lnTo>
                  <a:lnTo>
                    <a:pt x="97" y="2738"/>
                  </a:lnTo>
                  <a:lnTo>
                    <a:pt x="1" y="2882"/>
                  </a:lnTo>
                  <a:lnTo>
                    <a:pt x="481" y="3603"/>
                  </a:lnTo>
                  <a:lnTo>
                    <a:pt x="1634" y="5043"/>
                  </a:lnTo>
                  <a:lnTo>
                    <a:pt x="2258" y="5764"/>
                  </a:lnTo>
                  <a:lnTo>
                    <a:pt x="2834" y="6388"/>
                  </a:lnTo>
                  <a:lnTo>
                    <a:pt x="3122" y="6628"/>
                  </a:lnTo>
                  <a:lnTo>
                    <a:pt x="3363" y="6820"/>
                  </a:lnTo>
                  <a:lnTo>
                    <a:pt x="3555" y="6916"/>
                  </a:lnTo>
                  <a:lnTo>
                    <a:pt x="3699" y="6916"/>
                  </a:lnTo>
                  <a:lnTo>
                    <a:pt x="3987" y="6676"/>
                  </a:lnTo>
                  <a:lnTo>
                    <a:pt x="4515" y="6196"/>
                  </a:lnTo>
                  <a:lnTo>
                    <a:pt x="5764" y="4851"/>
                  </a:lnTo>
                  <a:lnTo>
                    <a:pt x="7397" y="2978"/>
                  </a:lnTo>
                  <a:lnTo>
                    <a:pt x="7541" y="3747"/>
                  </a:lnTo>
                  <a:lnTo>
                    <a:pt x="7877" y="5476"/>
                  </a:lnTo>
                  <a:lnTo>
                    <a:pt x="8069" y="6388"/>
                  </a:lnTo>
                  <a:lnTo>
                    <a:pt x="8261" y="7156"/>
                  </a:lnTo>
                  <a:lnTo>
                    <a:pt x="8501" y="7733"/>
                  </a:lnTo>
                  <a:lnTo>
                    <a:pt x="8597" y="7925"/>
                  </a:lnTo>
                  <a:lnTo>
                    <a:pt x="8693" y="7973"/>
                  </a:lnTo>
                  <a:lnTo>
                    <a:pt x="9510" y="7973"/>
                  </a:lnTo>
                  <a:lnTo>
                    <a:pt x="10038" y="7877"/>
                  </a:lnTo>
                  <a:lnTo>
                    <a:pt x="9750" y="7252"/>
                  </a:lnTo>
                  <a:lnTo>
                    <a:pt x="13640" y="6628"/>
                  </a:lnTo>
                  <a:lnTo>
                    <a:pt x="13784" y="7397"/>
                  </a:lnTo>
                  <a:lnTo>
                    <a:pt x="13928" y="7348"/>
                  </a:lnTo>
                  <a:lnTo>
                    <a:pt x="14264" y="7204"/>
                  </a:lnTo>
                  <a:lnTo>
                    <a:pt x="14600" y="6964"/>
                  </a:lnTo>
                  <a:lnTo>
                    <a:pt x="14745" y="6820"/>
                  </a:lnTo>
                  <a:lnTo>
                    <a:pt x="14793" y="6676"/>
                  </a:lnTo>
                  <a:lnTo>
                    <a:pt x="14696" y="6292"/>
                  </a:lnTo>
                  <a:lnTo>
                    <a:pt x="14552" y="5572"/>
                  </a:lnTo>
                  <a:lnTo>
                    <a:pt x="13976" y="3603"/>
                  </a:lnTo>
                  <a:lnTo>
                    <a:pt x="13160" y="817"/>
                  </a:lnTo>
                  <a:lnTo>
                    <a:pt x="2450" y="1"/>
                  </a:lnTo>
                  <a:close/>
                </a:path>
              </a:pathLst>
            </a:custGeom>
            <a:solidFill>
              <a:srgbClr val="FFDA7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257" name="Google Shape;5257;p76"/>
            <p:cNvSpPr/>
            <p:nvPr/>
          </p:nvSpPr>
          <p:spPr>
            <a:xfrm>
              <a:off x="607900" y="1624425"/>
              <a:ext cx="369825" cy="199325"/>
            </a:xfrm>
            <a:custGeom>
              <a:avLst/>
              <a:gdLst/>
              <a:ahLst/>
              <a:cxnLst/>
              <a:rect l="l" t="t" r="r" b="b"/>
              <a:pathLst>
                <a:path w="14793" h="7973" fill="none" extrusionOk="0">
                  <a:moveTo>
                    <a:pt x="2450" y="1"/>
                  </a:moveTo>
                  <a:lnTo>
                    <a:pt x="2450" y="1"/>
                  </a:lnTo>
                  <a:lnTo>
                    <a:pt x="1201" y="1393"/>
                  </a:lnTo>
                  <a:lnTo>
                    <a:pt x="337" y="2402"/>
                  </a:lnTo>
                  <a:lnTo>
                    <a:pt x="97" y="2738"/>
                  </a:lnTo>
                  <a:lnTo>
                    <a:pt x="1" y="2882"/>
                  </a:lnTo>
                  <a:lnTo>
                    <a:pt x="1" y="2882"/>
                  </a:lnTo>
                  <a:lnTo>
                    <a:pt x="481" y="3603"/>
                  </a:lnTo>
                  <a:lnTo>
                    <a:pt x="1634" y="5043"/>
                  </a:lnTo>
                  <a:lnTo>
                    <a:pt x="2258" y="5764"/>
                  </a:lnTo>
                  <a:lnTo>
                    <a:pt x="2834" y="6388"/>
                  </a:lnTo>
                  <a:lnTo>
                    <a:pt x="3122" y="6628"/>
                  </a:lnTo>
                  <a:lnTo>
                    <a:pt x="3363" y="6820"/>
                  </a:lnTo>
                  <a:lnTo>
                    <a:pt x="3555" y="6916"/>
                  </a:lnTo>
                  <a:lnTo>
                    <a:pt x="3699" y="6916"/>
                  </a:lnTo>
                  <a:lnTo>
                    <a:pt x="3699" y="6916"/>
                  </a:lnTo>
                  <a:lnTo>
                    <a:pt x="3987" y="6676"/>
                  </a:lnTo>
                  <a:lnTo>
                    <a:pt x="4515" y="6196"/>
                  </a:lnTo>
                  <a:lnTo>
                    <a:pt x="5764" y="4851"/>
                  </a:lnTo>
                  <a:lnTo>
                    <a:pt x="7397" y="2978"/>
                  </a:lnTo>
                  <a:lnTo>
                    <a:pt x="7397" y="2978"/>
                  </a:lnTo>
                  <a:lnTo>
                    <a:pt x="7541" y="3747"/>
                  </a:lnTo>
                  <a:lnTo>
                    <a:pt x="7877" y="5476"/>
                  </a:lnTo>
                  <a:lnTo>
                    <a:pt x="8069" y="6388"/>
                  </a:lnTo>
                  <a:lnTo>
                    <a:pt x="8261" y="7156"/>
                  </a:lnTo>
                  <a:lnTo>
                    <a:pt x="8501" y="7733"/>
                  </a:lnTo>
                  <a:lnTo>
                    <a:pt x="8597" y="7925"/>
                  </a:lnTo>
                  <a:lnTo>
                    <a:pt x="8693" y="7973"/>
                  </a:lnTo>
                  <a:lnTo>
                    <a:pt x="8693" y="7973"/>
                  </a:lnTo>
                  <a:lnTo>
                    <a:pt x="9078" y="7973"/>
                  </a:lnTo>
                  <a:lnTo>
                    <a:pt x="9510" y="7973"/>
                  </a:lnTo>
                  <a:lnTo>
                    <a:pt x="10038" y="7877"/>
                  </a:lnTo>
                  <a:lnTo>
                    <a:pt x="9750" y="7252"/>
                  </a:lnTo>
                  <a:lnTo>
                    <a:pt x="13640" y="6628"/>
                  </a:lnTo>
                  <a:lnTo>
                    <a:pt x="13784" y="7397"/>
                  </a:lnTo>
                  <a:lnTo>
                    <a:pt x="13784" y="7397"/>
                  </a:lnTo>
                  <a:lnTo>
                    <a:pt x="13928" y="7348"/>
                  </a:lnTo>
                  <a:lnTo>
                    <a:pt x="14264" y="7204"/>
                  </a:lnTo>
                  <a:lnTo>
                    <a:pt x="14600" y="6964"/>
                  </a:lnTo>
                  <a:lnTo>
                    <a:pt x="14745" y="6820"/>
                  </a:lnTo>
                  <a:lnTo>
                    <a:pt x="14793" y="6676"/>
                  </a:lnTo>
                  <a:lnTo>
                    <a:pt x="14793" y="6676"/>
                  </a:lnTo>
                  <a:lnTo>
                    <a:pt x="14696" y="6292"/>
                  </a:lnTo>
                  <a:lnTo>
                    <a:pt x="14552" y="5572"/>
                  </a:lnTo>
                  <a:lnTo>
                    <a:pt x="13976" y="3603"/>
                  </a:lnTo>
                  <a:lnTo>
                    <a:pt x="13160" y="817"/>
                  </a:lnTo>
                  <a:lnTo>
                    <a:pt x="2450" y="1"/>
                  </a:lnTo>
                </a:path>
              </a:pathLst>
            </a:custGeom>
            <a:no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258" name="Google Shape;5258;p76"/>
            <p:cNvSpPr/>
            <p:nvPr/>
          </p:nvSpPr>
          <p:spPr>
            <a:xfrm>
              <a:off x="936875" y="1644850"/>
              <a:ext cx="25" cy="25"/>
            </a:xfrm>
            <a:custGeom>
              <a:avLst/>
              <a:gdLst/>
              <a:ahLst/>
              <a:cxnLst/>
              <a:rect l="l" t="t" r="r" b="b"/>
              <a:pathLst>
                <a:path w="1" h="1" extrusionOk="0">
                  <a:moveTo>
                    <a:pt x="1" y="0"/>
                  </a:moveTo>
                  <a:lnTo>
                    <a:pt x="1" y="0"/>
                  </a:lnTo>
                  <a:lnTo>
                    <a:pt x="1" y="0"/>
                  </a:lnTo>
                  <a:close/>
                </a:path>
              </a:pathLst>
            </a:custGeom>
            <a:solidFill>
              <a:srgbClr val="D8DFE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259" name="Google Shape;5259;p76"/>
            <p:cNvSpPr/>
            <p:nvPr/>
          </p:nvSpPr>
          <p:spPr>
            <a:xfrm>
              <a:off x="936875" y="1644850"/>
              <a:ext cx="25" cy="25"/>
            </a:xfrm>
            <a:custGeom>
              <a:avLst/>
              <a:gdLst/>
              <a:ahLst/>
              <a:cxnLst/>
              <a:rect l="l" t="t" r="r" b="b"/>
              <a:pathLst>
                <a:path w="1" h="1" fill="none" extrusionOk="0">
                  <a:moveTo>
                    <a:pt x="1" y="0"/>
                  </a:moveTo>
                  <a:lnTo>
                    <a:pt x="1" y="0"/>
                  </a:lnTo>
                  <a:lnTo>
                    <a:pt x="1" y="0"/>
                  </a:lnTo>
                </a:path>
              </a:pathLst>
            </a:custGeom>
            <a:no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260" name="Google Shape;5260;p76"/>
            <p:cNvSpPr/>
            <p:nvPr/>
          </p:nvSpPr>
          <p:spPr>
            <a:xfrm>
              <a:off x="648725" y="1637625"/>
              <a:ext cx="292975" cy="22850"/>
            </a:xfrm>
            <a:custGeom>
              <a:avLst/>
              <a:gdLst/>
              <a:ahLst/>
              <a:cxnLst/>
              <a:rect l="l" t="t" r="r" b="b"/>
              <a:pathLst>
                <a:path w="11719" h="914" extrusionOk="0">
                  <a:moveTo>
                    <a:pt x="385" y="1"/>
                  </a:moveTo>
                  <a:lnTo>
                    <a:pt x="1" y="385"/>
                  </a:lnTo>
                  <a:lnTo>
                    <a:pt x="11719" y="913"/>
                  </a:lnTo>
                  <a:lnTo>
                    <a:pt x="11719" y="913"/>
                  </a:lnTo>
                  <a:lnTo>
                    <a:pt x="11527" y="289"/>
                  </a:lnTo>
                  <a:lnTo>
                    <a:pt x="385" y="1"/>
                  </a:lnTo>
                  <a:close/>
                </a:path>
              </a:pathLst>
            </a:custGeom>
            <a:solidFill>
              <a:srgbClr val="D8C27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261" name="Google Shape;5261;p76"/>
            <p:cNvSpPr/>
            <p:nvPr/>
          </p:nvSpPr>
          <p:spPr>
            <a:xfrm>
              <a:off x="648725" y="1637625"/>
              <a:ext cx="292975" cy="22850"/>
            </a:xfrm>
            <a:custGeom>
              <a:avLst/>
              <a:gdLst/>
              <a:ahLst/>
              <a:cxnLst/>
              <a:rect l="l" t="t" r="r" b="b"/>
              <a:pathLst>
                <a:path w="11719" h="914" fill="none" extrusionOk="0">
                  <a:moveTo>
                    <a:pt x="385" y="1"/>
                  </a:moveTo>
                  <a:lnTo>
                    <a:pt x="385" y="1"/>
                  </a:lnTo>
                  <a:lnTo>
                    <a:pt x="1" y="385"/>
                  </a:lnTo>
                  <a:lnTo>
                    <a:pt x="11719" y="913"/>
                  </a:lnTo>
                  <a:lnTo>
                    <a:pt x="11719" y="913"/>
                  </a:lnTo>
                  <a:lnTo>
                    <a:pt x="11527" y="289"/>
                  </a:lnTo>
                  <a:lnTo>
                    <a:pt x="11527" y="289"/>
                  </a:lnTo>
                  <a:lnTo>
                    <a:pt x="11527" y="289"/>
                  </a:lnTo>
                  <a:lnTo>
                    <a:pt x="11527" y="289"/>
                  </a:lnTo>
                  <a:lnTo>
                    <a:pt x="11527" y="289"/>
                  </a:lnTo>
                  <a:lnTo>
                    <a:pt x="385" y="1"/>
                  </a:lnTo>
                </a:path>
              </a:pathLst>
            </a:custGeom>
            <a:no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262" name="Google Shape;5262;p76"/>
            <p:cNvSpPr/>
            <p:nvPr/>
          </p:nvSpPr>
          <p:spPr>
            <a:xfrm>
              <a:off x="651125" y="1272650"/>
              <a:ext cx="312200" cy="372225"/>
            </a:xfrm>
            <a:custGeom>
              <a:avLst/>
              <a:gdLst/>
              <a:ahLst/>
              <a:cxnLst/>
              <a:rect l="l" t="t" r="r" b="b"/>
              <a:pathLst>
                <a:path w="12488" h="14889" extrusionOk="0">
                  <a:moveTo>
                    <a:pt x="7973" y="0"/>
                  </a:moveTo>
                  <a:lnTo>
                    <a:pt x="7012" y="48"/>
                  </a:lnTo>
                  <a:lnTo>
                    <a:pt x="6100" y="144"/>
                  </a:lnTo>
                  <a:lnTo>
                    <a:pt x="5331" y="384"/>
                  </a:lnTo>
                  <a:lnTo>
                    <a:pt x="4947" y="481"/>
                  </a:lnTo>
                  <a:lnTo>
                    <a:pt x="4659" y="625"/>
                  </a:lnTo>
                  <a:lnTo>
                    <a:pt x="4419" y="817"/>
                  </a:lnTo>
                  <a:lnTo>
                    <a:pt x="4227" y="961"/>
                  </a:lnTo>
                  <a:lnTo>
                    <a:pt x="3939" y="1345"/>
                  </a:lnTo>
                  <a:lnTo>
                    <a:pt x="3699" y="1729"/>
                  </a:lnTo>
                  <a:lnTo>
                    <a:pt x="3218" y="2594"/>
                  </a:lnTo>
                  <a:lnTo>
                    <a:pt x="2834" y="3554"/>
                  </a:lnTo>
                  <a:lnTo>
                    <a:pt x="2450" y="4563"/>
                  </a:lnTo>
                  <a:lnTo>
                    <a:pt x="2162" y="5619"/>
                  </a:lnTo>
                  <a:lnTo>
                    <a:pt x="1922" y="6724"/>
                  </a:lnTo>
                  <a:lnTo>
                    <a:pt x="1489" y="8885"/>
                  </a:lnTo>
                  <a:lnTo>
                    <a:pt x="1153" y="10902"/>
                  </a:lnTo>
                  <a:lnTo>
                    <a:pt x="817" y="12631"/>
                  </a:lnTo>
                  <a:lnTo>
                    <a:pt x="673" y="13351"/>
                  </a:lnTo>
                  <a:lnTo>
                    <a:pt x="481" y="13928"/>
                  </a:lnTo>
                  <a:lnTo>
                    <a:pt x="289" y="14312"/>
                  </a:lnTo>
                  <a:lnTo>
                    <a:pt x="145" y="14504"/>
                  </a:lnTo>
                  <a:lnTo>
                    <a:pt x="1" y="14600"/>
                  </a:lnTo>
                  <a:lnTo>
                    <a:pt x="11431" y="14888"/>
                  </a:lnTo>
                  <a:lnTo>
                    <a:pt x="11575" y="14792"/>
                  </a:lnTo>
                  <a:lnTo>
                    <a:pt x="11719" y="14600"/>
                  </a:lnTo>
                  <a:lnTo>
                    <a:pt x="11863" y="14360"/>
                  </a:lnTo>
                  <a:lnTo>
                    <a:pt x="11959" y="14072"/>
                  </a:lnTo>
                  <a:lnTo>
                    <a:pt x="12151" y="13351"/>
                  </a:lnTo>
                  <a:lnTo>
                    <a:pt x="12295" y="12439"/>
                  </a:lnTo>
                  <a:lnTo>
                    <a:pt x="12391" y="11382"/>
                  </a:lnTo>
                  <a:lnTo>
                    <a:pt x="12439" y="10278"/>
                  </a:lnTo>
                  <a:lnTo>
                    <a:pt x="12487" y="9077"/>
                  </a:lnTo>
                  <a:lnTo>
                    <a:pt x="12439" y="7828"/>
                  </a:lnTo>
                  <a:lnTo>
                    <a:pt x="12391" y="6580"/>
                  </a:lnTo>
                  <a:lnTo>
                    <a:pt x="12247" y="5379"/>
                  </a:lnTo>
                  <a:lnTo>
                    <a:pt x="12055" y="4226"/>
                  </a:lnTo>
                  <a:lnTo>
                    <a:pt x="11863" y="3122"/>
                  </a:lnTo>
                  <a:lnTo>
                    <a:pt x="11575" y="2209"/>
                  </a:lnTo>
                  <a:lnTo>
                    <a:pt x="11431" y="1777"/>
                  </a:lnTo>
                  <a:lnTo>
                    <a:pt x="11239" y="1393"/>
                  </a:lnTo>
                  <a:lnTo>
                    <a:pt x="11046" y="1105"/>
                  </a:lnTo>
                  <a:lnTo>
                    <a:pt x="10854" y="817"/>
                  </a:lnTo>
                  <a:lnTo>
                    <a:pt x="10662" y="625"/>
                  </a:lnTo>
                  <a:lnTo>
                    <a:pt x="10422" y="432"/>
                  </a:lnTo>
                  <a:lnTo>
                    <a:pt x="10086" y="288"/>
                  </a:lnTo>
                  <a:lnTo>
                    <a:pt x="9750" y="192"/>
                  </a:lnTo>
                  <a:lnTo>
                    <a:pt x="9318" y="96"/>
                  </a:lnTo>
                  <a:lnTo>
                    <a:pt x="8885" y="48"/>
                  </a:lnTo>
                  <a:lnTo>
                    <a:pt x="7973" y="0"/>
                  </a:lnTo>
                  <a:close/>
                </a:path>
              </a:pathLst>
            </a:custGeom>
            <a:solidFill>
              <a:srgbClr val="62C447"/>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263" name="Google Shape;5263;p76"/>
            <p:cNvSpPr/>
            <p:nvPr/>
          </p:nvSpPr>
          <p:spPr>
            <a:xfrm>
              <a:off x="651125" y="1272650"/>
              <a:ext cx="312200" cy="372225"/>
            </a:xfrm>
            <a:custGeom>
              <a:avLst/>
              <a:gdLst/>
              <a:ahLst/>
              <a:cxnLst/>
              <a:rect l="l" t="t" r="r" b="b"/>
              <a:pathLst>
                <a:path w="12488" h="14889" fill="none" extrusionOk="0">
                  <a:moveTo>
                    <a:pt x="1" y="14600"/>
                  </a:moveTo>
                  <a:lnTo>
                    <a:pt x="1" y="14600"/>
                  </a:lnTo>
                  <a:lnTo>
                    <a:pt x="145" y="14504"/>
                  </a:lnTo>
                  <a:lnTo>
                    <a:pt x="289" y="14312"/>
                  </a:lnTo>
                  <a:lnTo>
                    <a:pt x="481" y="13928"/>
                  </a:lnTo>
                  <a:lnTo>
                    <a:pt x="673" y="13351"/>
                  </a:lnTo>
                  <a:lnTo>
                    <a:pt x="817" y="12631"/>
                  </a:lnTo>
                  <a:lnTo>
                    <a:pt x="1153" y="10902"/>
                  </a:lnTo>
                  <a:lnTo>
                    <a:pt x="1489" y="8885"/>
                  </a:lnTo>
                  <a:lnTo>
                    <a:pt x="1922" y="6724"/>
                  </a:lnTo>
                  <a:lnTo>
                    <a:pt x="2162" y="5619"/>
                  </a:lnTo>
                  <a:lnTo>
                    <a:pt x="2450" y="4563"/>
                  </a:lnTo>
                  <a:lnTo>
                    <a:pt x="2834" y="3554"/>
                  </a:lnTo>
                  <a:lnTo>
                    <a:pt x="3218" y="2594"/>
                  </a:lnTo>
                  <a:lnTo>
                    <a:pt x="3699" y="1729"/>
                  </a:lnTo>
                  <a:lnTo>
                    <a:pt x="3939" y="1345"/>
                  </a:lnTo>
                  <a:lnTo>
                    <a:pt x="4227" y="961"/>
                  </a:lnTo>
                  <a:lnTo>
                    <a:pt x="4227" y="961"/>
                  </a:lnTo>
                  <a:lnTo>
                    <a:pt x="4419" y="817"/>
                  </a:lnTo>
                  <a:lnTo>
                    <a:pt x="4659" y="625"/>
                  </a:lnTo>
                  <a:lnTo>
                    <a:pt x="4947" y="481"/>
                  </a:lnTo>
                  <a:lnTo>
                    <a:pt x="5331" y="384"/>
                  </a:lnTo>
                  <a:lnTo>
                    <a:pt x="6100" y="144"/>
                  </a:lnTo>
                  <a:lnTo>
                    <a:pt x="7012" y="48"/>
                  </a:lnTo>
                  <a:lnTo>
                    <a:pt x="7973" y="0"/>
                  </a:lnTo>
                  <a:lnTo>
                    <a:pt x="8885" y="48"/>
                  </a:lnTo>
                  <a:lnTo>
                    <a:pt x="9318" y="96"/>
                  </a:lnTo>
                  <a:lnTo>
                    <a:pt x="9750" y="192"/>
                  </a:lnTo>
                  <a:lnTo>
                    <a:pt x="10086" y="288"/>
                  </a:lnTo>
                  <a:lnTo>
                    <a:pt x="10422" y="432"/>
                  </a:lnTo>
                  <a:lnTo>
                    <a:pt x="10422" y="432"/>
                  </a:lnTo>
                  <a:lnTo>
                    <a:pt x="10662" y="625"/>
                  </a:lnTo>
                  <a:lnTo>
                    <a:pt x="10854" y="817"/>
                  </a:lnTo>
                  <a:lnTo>
                    <a:pt x="11046" y="1105"/>
                  </a:lnTo>
                  <a:lnTo>
                    <a:pt x="11239" y="1393"/>
                  </a:lnTo>
                  <a:lnTo>
                    <a:pt x="11431" y="1777"/>
                  </a:lnTo>
                  <a:lnTo>
                    <a:pt x="11575" y="2209"/>
                  </a:lnTo>
                  <a:lnTo>
                    <a:pt x="11863" y="3122"/>
                  </a:lnTo>
                  <a:lnTo>
                    <a:pt x="12055" y="4226"/>
                  </a:lnTo>
                  <a:lnTo>
                    <a:pt x="12247" y="5379"/>
                  </a:lnTo>
                  <a:lnTo>
                    <a:pt x="12391" y="6580"/>
                  </a:lnTo>
                  <a:lnTo>
                    <a:pt x="12439" y="7828"/>
                  </a:lnTo>
                  <a:lnTo>
                    <a:pt x="12487" y="9077"/>
                  </a:lnTo>
                  <a:lnTo>
                    <a:pt x="12439" y="10278"/>
                  </a:lnTo>
                  <a:lnTo>
                    <a:pt x="12391" y="11382"/>
                  </a:lnTo>
                  <a:lnTo>
                    <a:pt x="12295" y="12439"/>
                  </a:lnTo>
                  <a:lnTo>
                    <a:pt x="12151" y="13351"/>
                  </a:lnTo>
                  <a:lnTo>
                    <a:pt x="11959" y="14072"/>
                  </a:lnTo>
                  <a:lnTo>
                    <a:pt x="11863" y="14360"/>
                  </a:lnTo>
                  <a:lnTo>
                    <a:pt x="11719" y="14600"/>
                  </a:lnTo>
                  <a:lnTo>
                    <a:pt x="11575" y="14792"/>
                  </a:lnTo>
                  <a:lnTo>
                    <a:pt x="11431" y="14888"/>
                  </a:lnTo>
                  <a:lnTo>
                    <a:pt x="1" y="14600"/>
                  </a:lnTo>
                </a:path>
              </a:pathLst>
            </a:custGeom>
            <a:no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264" name="Google Shape;5264;p76"/>
            <p:cNvSpPr/>
            <p:nvPr/>
          </p:nvSpPr>
          <p:spPr>
            <a:xfrm>
              <a:off x="651125" y="1272650"/>
              <a:ext cx="312200" cy="372225"/>
            </a:xfrm>
            <a:custGeom>
              <a:avLst/>
              <a:gdLst/>
              <a:ahLst/>
              <a:cxnLst/>
              <a:rect l="l" t="t" r="r" b="b"/>
              <a:pathLst>
                <a:path w="12488" h="14889" extrusionOk="0">
                  <a:moveTo>
                    <a:pt x="8789" y="0"/>
                  </a:moveTo>
                  <a:lnTo>
                    <a:pt x="8960" y="26"/>
                  </a:lnTo>
                  <a:lnTo>
                    <a:pt x="8960" y="26"/>
                  </a:lnTo>
                  <a:lnTo>
                    <a:pt x="8837" y="0"/>
                  </a:lnTo>
                  <a:close/>
                  <a:moveTo>
                    <a:pt x="8960" y="26"/>
                  </a:moveTo>
                  <a:lnTo>
                    <a:pt x="9510" y="144"/>
                  </a:lnTo>
                  <a:lnTo>
                    <a:pt x="9510" y="192"/>
                  </a:lnTo>
                  <a:lnTo>
                    <a:pt x="9462" y="529"/>
                  </a:lnTo>
                  <a:lnTo>
                    <a:pt x="9318" y="865"/>
                  </a:lnTo>
                  <a:lnTo>
                    <a:pt x="9125" y="1153"/>
                  </a:lnTo>
                  <a:lnTo>
                    <a:pt x="8885" y="1393"/>
                  </a:lnTo>
                  <a:lnTo>
                    <a:pt x="8549" y="1633"/>
                  </a:lnTo>
                  <a:lnTo>
                    <a:pt x="8165" y="1777"/>
                  </a:lnTo>
                  <a:lnTo>
                    <a:pt x="7781" y="1873"/>
                  </a:lnTo>
                  <a:lnTo>
                    <a:pt x="7349" y="1921"/>
                  </a:lnTo>
                  <a:lnTo>
                    <a:pt x="6916" y="1873"/>
                  </a:lnTo>
                  <a:lnTo>
                    <a:pt x="6532" y="1825"/>
                  </a:lnTo>
                  <a:lnTo>
                    <a:pt x="6196" y="1681"/>
                  </a:lnTo>
                  <a:lnTo>
                    <a:pt x="5908" y="1489"/>
                  </a:lnTo>
                  <a:lnTo>
                    <a:pt x="5620" y="1249"/>
                  </a:lnTo>
                  <a:lnTo>
                    <a:pt x="5428" y="1009"/>
                  </a:lnTo>
                  <a:lnTo>
                    <a:pt x="5283" y="721"/>
                  </a:lnTo>
                  <a:lnTo>
                    <a:pt x="5187" y="432"/>
                  </a:lnTo>
                  <a:lnTo>
                    <a:pt x="5620" y="288"/>
                  </a:lnTo>
                  <a:lnTo>
                    <a:pt x="6100" y="144"/>
                  </a:lnTo>
                  <a:lnTo>
                    <a:pt x="6100" y="144"/>
                  </a:lnTo>
                  <a:lnTo>
                    <a:pt x="5476" y="288"/>
                  </a:lnTo>
                  <a:lnTo>
                    <a:pt x="4947" y="481"/>
                  </a:lnTo>
                  <a:lnTo>
                    <a:pt x="4515" y="721"/>
                  </a:lnTo>
                  <a:lnTo>
                    <a:pt x="4371" y="865"/>
                  </a:lnTo>
                  <a:lnTo>
                    <a:pt x="4227" y="961"/>
                  </a:lnTo>
                  <a:lnTo>
                    <a:pt x="3939" y="1345"/>
                  </a:lnTo>
                  <a:lnTo>
                    <a:pt x="3699" y="1729"/>
                  </a:lnTo>
                  <a:lnTo>
                    <a:pt x="3218" y="2594"/>
                  </a:lnTo>
                  <a:lnTo>
                    <a:pt x="2834" y="3554"/>
                  </a:lnTo>
                  <a:lnTo>
                    <a:pt x="2450" y="4563"/>
                  </a:lnTo>
                  <a:lnTo>
                    <a:pt x="2162" y="5619"/>
                  </a:lnTo>
                  <a:lnTo>
                    <a:pt x="1922" y="6724"/>
                  </a:lnTo>
                  <a:lnTo>
                    <a:pt x="1489" y="8885"/>
                  </a:lnTo>
                  <a:lnTo>
                    <a:pt x="1153" y="10902"/>
                  </a:lnTo>
                  <a:lnTo>
                    <a:pt x="817" y="12631"/>
                  </a:lnTo>
                  <a:lnTo>
                    <a:pt x="673" y="13351"/>
                  </a:lnTo>
                  <a:lnTo>
                    <a:pt x="481" y="13928"/>
                  </a:lnTo>
                  <a:lnTo>
                    <a:pt x="289" y="14312"/>
                  </a:lnTo>
                  <a:lnTo>
                    <a:pt x="145" y="14504"/>
                  </a:lnTo>
                  <a:lnTo>
                    <a:pt x="1" y="14600"/>
                  </a:lnTo>
                  <a:lnTo>
                    <a:pt x="11431" y="14888"/>
                  </a:lnTo>
                  <a:lnTo>
                    <a:pt x="11575" y="14792"/>
                  </a:lnTo>
                  <a:lnTo>
                    <a:pt x="11671" y="14648"/>
                  </a:lnTo>
                  <a:lnTo>
                    <a:pt x="11911" y="14216"/>
                  </a:lnTo>
                  <a:lnTo>
                    <a:pt x="12055" y="13639"/>
                  </a:lnTo>
                  <a:lnTo>
                    <a:pt x="12199" y="12967"/>
                  </a:lnTo>
                  <a:lnTo>
                    <a:pt x="12343" y="12151"/>
                  </a:lnTo>
                  <a:lnTo>
                    <a:pt x="12391" y="11238"/>
                  </a:lnTo>
                  <a:lnTo>
                    <a:pt x="12439" y="10230"/>
                  </a:lnTo>
                  <a:lnTo>
                    <a:pt x="12487" y="9221"/>
                  </a:lnTo>
                  <a:lnTo>
                    <a:pt x="12439" y="7780"/>
                  </a:lnTo>
                  <a:lnTo>
                    <a:pt x="12343" y="6388"/>
                  </a:lnTo>
                  <a:lnTo>
                    <a:pt x="12199" y="4995"/>
                  </a:lnTo>
                  <a:lnTo>
                    <a:pt x="11959" y="3698"/>
                  </a:lnTo>
                  <a:lnTo>
                    <a:pt x="11719" y="2594"/>
                  </a:lnTo>
                  <a:lnTo>
                    <a:pt x="11527" y="2065"/>
                  </a:lnTo>
                  <a:lnTo>
                    <a:pt x="11335" y="1633"/>
                  </a:lnTo>
                  <a:lnTo>
                    <a:pt x="11143" y="1201"/>
                  </a:lnTo>
                  <a:lnTo>
                    <a:pt x="10902" y="865"/>
                  </a:lnTo>
                  <a:lnTo>
                    <a:pt x="10710" y="625"/>
                  </a:lnTo>
                  <a:lnTo>
                    <a:pt x="10422" y="432"/>
                  </a:lnTo>
                  <a:lnTo>
                    <a:pt x="9942" y="240"/>
                  </a:lnTo>
                  <a:lnTo>
                    <a:pt x="9414" y="96"/>
                  </a:lnTo>
                  <a:lnTo>
                    <a:pt x="8960" y="26"/>
                  </a:lnTo>
                  <a:close/>
                </a:path>
              </a:pathLst>
            </a:custGeom>
            <a:solidFill>
              <a:srgbClr val="7BBAD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265" name="Google Shape;5265;p76"/>
            <p:cNvSpPr/>
            <p:nvPr/>
          </p:nvSpPr>
          <p:spPr>
            <a:xfrm>
              <a:off x="651125" y="1272650"/>
              <a:ext cx="312200" cy="372225"/>
            </a:xfrm>
            <a:custGeom>
              <a:avLst/>
              <a:gdLst/>
              <a:ahLst/>
              <a:cxnLst/>
              <a:rect l="l" t="t" r="r" b="b"/>
              <a:pathLst>
                <a:path w="12488" h="14889" fill="none" extrusionOk="0">
                  <a:moveTo>
                    <a:pt x="8117" y="0"/>
                  </a:moveTo>
                  <a:lnTo>
                    <a:pt x="8117" y="0"/>
                  </a:lnTo>
                  <a:lnTo>
                    <a:pt x="8117" y="0"/>
                  </a:lnTo>
                  <a:lnTo>
                    <a:pt x="8117" y="0"/>
                  </a:lnTo>
                  <a:lnTo>
                    <a:pt x="8837" y="0"/>
                  </a:lnTo>
                  <a:lnTo>
                    <a:pt x="9510" y="144"/>
                  </a:lnTo>
                  <a:lnTo>
                    <a:pt x="9510" y="144"/>
                  </a:lnTo>
                  <a:lnTo>
                    <a:pt x="9510" y="192"/>
                  </a:lnTo>
                  <a:lnTo>
                    <a:pt x="9510" y="192"/>
                  </a:lnTo>
                  <a:lnTo>
                    <a:pt x="9462" y="529"/>
                  </a:lnTo>
                  <a:lnTo>
                    <a:pt x="9318" y="865"/>
                  </a:lnTo>
                  <a:lnTo>
                    <a:pt x="9125" y="1153"/>
                  </a:lnTo>
                  <a:lnTo>
                    <a:pt x="8885" y="1393"/>
                  </a:lnTo>
                  <a:lnTo>
                    <a:pt x="8549" y="1633"/>
                  </a:lnTo>
                  <a:lnTo>
                    <a:pt x="8165" y="1777"/>
                  </a:lnTo>
                  <a:lnTo>
                    <a:pt x="7781" y="1873"/>
                  </a:lnTo>
                  <a:lnTo>
                    <a:pt x="7349" y="1921"/>
                  </a:lnTo>
                  <a:lnTo>
                    <a:pt x="7349" y="1921"/>
                  </a:lnTo>
                  <a:lnTo>
                    <a:pt x="6916" y="1873"/>
                  </a:lnTo>
                  <a:lnTo>
                    <a:pt x="6532" y="1825"/>
                  </a:lnTo>
                  <a:lnTo>
                    <a:pt x="6196" y="1681"/>
                  </a:lnTo>
                  <a:lnTo>
                    <a:pt x="5908" y="1489"/>
                  </a:lnTo>
                  <a:lnTo>
                    <a:pt x="5620" y="1249"/>
                  </a:lnTo>
                  <a:lnTo>
                    <a:pt x="5428" y="1009"/>
                  </a:lnTo>
                  <a:lnTo>
                    <a:pt x="5283" y="721"/>
                  </a:lnTo>
                  <a:lnTo>
                    <a:pt x="5187" y="432"/>
                  </a:lnTo>
                  <a:lnTo>
                    <a:pt x="5187" y="432"/>
                  </a:lnTo>
                  <a:lnTo>
                    <a:pt x="5620" y="288"/>
                  </a:lnTo>
                  <a:lnTo>
                    <a:pt x="6100" y="144"/>
                  </a:lnTo>
                  <a:lnTo>
                    <a:pt x="6100" y="144"/>
                  </a:lnTo>
                  <a:lnTo>
                    <a:pt x="6100" y="144"/>
                  </a:lnTo>
                  <a:lnTo>
                    <a:pt x="6100" y="144"/>
                  </a:lnTo>
                  <a:lnTo>
                    <a:pt x="5476" y="288"/>
                  </a:lnTo>
                  <a:lnTo>
                    <a:pt x="4947" y="481"/>
                  </a:lnTo>
                  <a:lnTo>
                    <a:pt x="4515" y="721"/>
                  </a:lnTo>
                  <a:lnTo>
                    <a:pt x="4371" y="865"/>
                  </a:lnTo>
                  <a:lnTo>
                    <a:pt x="4227" y="961"/>
                  </a:lnTo>
                  <a:lnTo>
                    <a:pt x="4227" y="961"/>
                  </a:lnTo>
                  <a:lnTo>
                    <a:pt x="3939" y="1345"/>
                  </a:lnTo>
                  <a:lnTo>
                    <a:pt x="3699" y="1729"/>
                  </a:lnTo>
                  <a:lnTo>
                    <a:pt x="3218" y="2594"/>
                  </a:lnTo>
                  <a:lnTo>
                    <a:pt x="2834" y="3554"/>
                  </a:lnTo>
                  <a:lnTo>
                    <a:pt x="2450" y="4563"/>
                  </a:lnTo>
                  <a:lnTo>
                    <a:pt x="2162" y="5619"/>
                  </a:lnTo>
                  <a:lnTo>
                    <a:pt x="1922" y="6724"/>
                  </a:lnTo>
                  <a:lnTo>
                    <a:pt x="1489" y="8885"/>
                  </a:lnTo>
                  <a:lnTo>
                    <a:pt x="1153" y="10902"/>
                  </a:lnTo>
                  <a:lnTo>
                    <a:pt x="817" y="12631"/>
                  </a:lnTo>
                  <a:lnTo>
                    <a:pt x="673" y="13351"/>
                  </a:lnTo>
                  <a:lnTo>
                    <a:pt x="481" y="13928"/>
                  </a:lnTo>
                  <a:lnTo>
                    <a:pt x="289" y="14312"/>
                  </a:lnTo>
                  <a:lnTo>
                    <a:pt x="145" y="14504"/>
                  </a:lnTo>
                  <a:lnTo>
                    <a:pt x="1" y="14600"/>
                  </a:lnTo>
                  <a:lnTo>
                    <a:pt x="11431" y="14888"/>
                  </a:lnTo>
                  <a:lnTo>
                    <a:pt x="11431" y="14888"/>
                  </a:lnTo>
                  <a:lnTo>
                    <a:pt x="11575" y="14792"/>
                  </a:lnTo>
                  <a:lnTo>
                    <a:pt x="11671" y="14648"/>
                  </a:lnTo>
                  <a:lnTo>
                    <a:pt x="11911" y="14216"/>
                  </a:lnTo>
                  <a:lnTo>
                    <a:pt x="12055" y="13639"/>
                  </a:lnTo>
                  <a:lnTo>
                    <a:pt x="12199" y="12967"/>
                  </a:lnTo>
                  <a:lnTo>
                    <a:pt x="12343" y="12151"/>
                  </a:lnTo>
                  <a:lnTo>
                    <a:pt x="12391" y="11238"/>
                  </a:lnTo>
                  <a:lnTo>
                    <a:pt x="12439" y="10230"/>
                  </a:lnTo>
                  <a:lnTo>
                    <a:pt x="12487" y="9221"/>
                  </a:lnTo>
                  <a:lnTo>
                    <a:pt x="12487" y="9221"/>
                  </a:lnTo>
                  <a:lnTo>
                    <a:pt x="12439" y="7780"/>
                  </a:lnTo>
                  <a:lnTo>
                    <a:pt x="12343" y="6388"/>
                  </a:lnTo>
                  <a:lnTo>
                    <a:pt x="12199" y="4995"/>
                  </a:lnTo>
                  <a:lnTo>
                    <a:pt x="11959" y="3698"/>
                  </a:lnTo>
                  <a:lnTo>
                    <a:pt x="11719" y="2594"/>
                  </a:lnTo>
                  <a:lnTo>
                    <a:pt x="11527" y="2065"/>
                  </a:lnTo>
                  <a:lnTo>
                    <a:pt x="11335" y="1633"/>
                  </a:lnTo>
                  <a:lnTo>
                    <a:pt x="11143" y="1201"/>
                  </a:lnTo>
                  <a:lnTo>
                    <a:pt x="10902" y="865"/>
                  </a:lnTo>
                  <a:lnTo>
                    <a:pt x="10710" y="625"/>
                  </a:lnTo>
                  <a:lnTo>
                    <a:pt x="10422" y="432"/>
                  </a:lnTo>
                  <a:lnTo>
                    <a:pt x="10422" y="432"/>
                  </a:lnTo>
                  <a:lnTo>
                    <a:pt x="9942" y="240"/>
                  </a:lnTo>
                  <a:lnTo>
                    <a:pt x="9414" y="96"/>
                  </a:lnTo>
                  <a:lnTo>
                    <a:pt x="8789" y="0"/>
                  </a:lnTo>
                  <a:lnTo>
                    <a:pt x="8117" y="0"/>
                  </a:lnTo>
                </a:path>
              </a:pathLst>
            </a:custGeom>
            <a:no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266" name="Google Shape;5266;p76"/>
            <p:cNvSpPr/>
            <p:nvPr/>
          </p:nvSpPr>
          <p:spPr>
            <a:xfrm>
              <a:off x="780800" y="1272650"/>
              <a:ext cx="108075" cy="48050"/>
            </a:xfrm>
            <a:custGeom>
              <a:avLst/>
              <a:gdLst/>
              <a:ahLst/>
              <a:cxnLst/>
              <a:rect l="l" t="t" r="r" b="b"/>
              <a:pathLst>
                <a:path w="4323" h="1922" extrusionOk="0">
                  <a:moveTo>
                    <a:pt x="2065" y="0"/>
                  </a:moveTo>
                  <a:lnTo>
                    <a:pt x="1537" y="48"/>
                  </a:lnTo>
                  <a:lnTo>
                    <a:pt x="961" y="144"/>
                  </a:lnTo>
                  <a:lnTo>
                    <a:pt x="481" y="288"/>
                  </a:lnTo>
                  <a:lnTo>
                    <a:pt x="0" y="432"/>
                  </a:lnTo>
                  <a:lnTo>
                    <a:pt x="96" y="721"/>
                  </a:lnTo>
                  <a:lnTo>
                    <a:pt x="241" y="1009"/>
                  </a:lnTo>
                  <a:lnTo>
                    <a:pt x="433" y="1249"/>
                  </a:lnTo>
                  <a:lnTo>
                    <a:pt x="721" y="1489"/>
                  </a:lnTo>
                  <a:lnTo>
                    <a:pt x="1009" y="1681"/>
                  </a:lnTo>
                  <a:lnTo>
                    <a:pt x="1345" y="1825"/>
                  </a:lnTo>
                  <a:lnTo>
                    <a:pt x="1729" y="1873"/>
                  </a:lnTo>
                  <a:lnTo>
                    <a:pt x="2162" y="1921"/>
                  </a:lnTo>
                  <a:lnTo>
                    <a:pt x="2594" y="1873"/>
                  </a:lnTo>
                  <a:lnTo>
                    <a:pt x="2978" y="1777"/>
                  </a:lnTo>
                  <a:lnTo>
                    <a:pt x="3362" y="1633"/>
                  </a:lnTo>
                  <a:lnTo>
                    <a:pt x="3698" y="1393"/>
                  </a:lnTo>
                  <a:lnTo>
                    <a:pt x="3938" y="1153"/>
                  </a:lnTo>
                  <a:lnTo>
                    <a:pt x="4131" y="865"/>
                  </a:lnTo>
                  <a:lnTo>
                    <a:pt x="4275" y="529"/>
                  </a:lnTo>
                  <a:lnTo>
                    <a:pt x="4323" y="192"/>
                  </a:lnTo>
                  <a:lnTo>
                    <a:pt x="4323" y="144"/>
                  </a:lnTo>
                  <a:lnTo>
                    <a:pt x="3794" y="48"/>
                  </a:lnTo>
                  <a:lnTo>
                    <a:pt x="3218" y="0"/>
                  </a:lnTo>
                  <a:close/>
                </a:path>
              </a:pathLst>
            </a:custGeom>
            <a:solidFill>
              <a:srgbClr val="4D6D8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267" name="Google Shape;5267;p76"/>
            <p:cNvSpPr/>
            <p:nvPr/>
          </p:nvSpPr>
          <p:spPr>
            <a:xfrm>
              <a:off x="780800" y="1272650"/>
              <a:ext cx="108075" cy="48050"/>
            </a:xfrm>
            <a:custGeom>
              <a:avLst/>
              <a:gdLst/>
              <a:ahLst/>
              <a:cxnLst/>
              <a:rect l="l" t="t" r="r" b="b"/>
              <a:pathLst>
                <a:path w="4323" h="1922" fill="none" extrusionOk="0">
                  <a:moveTo>
                    <a:pt x="0" y="432"/>
                  </a:moveTo>
                  <a:lnTo>
                    <a:pt x="0" y="432"/>
                  </a:lnTo>
                  <a:lnTo>
                    <a:pt x="96" y="721"/>
                  </a:lnTo>
                  <a:lnTo>
                    <a:pt x="241" y="1009"/>
                  </a:lnTo>
                  <a:lnTo>
                    <a:pt x="433" y="1249"/>
                  </a:lnTo>
                  <a:lnTo>
                    <a:pt x="721" y="1489"/>
                  </a:lnTo>
                  <a:lnTo>
                    <a:pt x="1009" y="1681"/>
                  </a:lnTo>
                  <a:lnTo>
                    <a:pt x="1345" y="1825"/>
                  </a:lnTo>
                  <a:lnTo>
                    <a:pt x="1729" y="1873"/>
                  </a:lnTo>
                  <a:lnTo>
                    <a:pt x="2162" y="1921"/>
                  </a:lnTo>
                  <a:lnTo>
                    <a:pt x="2162" y="1921"/>
                  </a:lnTo>
                  <a:lnTo>
                    <a:pt x="2594" y="1873"/>
                  </a:lnTo>
                  <a:lnTo>
                    <a:pt x="2978" y="1777"/>
                  </a:lnTo>
                  <a:lnTo>
                    <a:pt x="3362" y="1633"/>
                  </a:lnTo>
                  <a:lnTo>
                    <a:pt x="3698" y="1393"/>
                  </a:lnTo>
                  <a:lnTo>
                    <a:pt x="3938" y="1153"/>
                  </a:lnTo>
                  <a:lnTo>
                    <a:pt x="4131" y="865"/>
                  </a:lnTo>
                  <a:lnTo>
                    <a:pt x="4275" y="529"/>
                  </a:lnTo>
                  <a:lnTo>
                    <a:pt x="4323" y="192"/>
                  </a:lnTo>
                  <a:lnTo>
                    <a:pt x="4323" y="192"/>
                  </a:lnTo>
                  <a:lnTo>
                    <a:pt x="4323" y="144"/>
                  </a:lnTo>
                  <a:lnTo>
                    <a:pt x="4323" y="144"/>
                  </a:lnTo>
                  <a:lnTo>
                    <a:pt x="3794" y="48"/>
                  </a:lnTo>
                  <a:lnTo>
                    <a:pt x="3218" y="0"/>
                  </a:lnTo>
                  <a:lnTo>
                    <a:pt x="2642" y="0"/>
                  </a:lnTo>
                  <a:lnTo>
                    <a:pt x="2065" y="0"/>
                  </a:lnTo>
                  <a:lnTo>
                    <a:pt x="1537" y="48"/>
                  </a:lnTo>
                  <a:lnTo>
                    <a:pt x="961" y="144"/>
                  </a:lnTo>
                  <a:lnTo>
                    <a:pt x="481" y="288"/>
                  </a:lnTo>
                  <a:lnTo>
                    <a:pt x="0" y="432"/>
                  </a:lnTo>
                </a:path>
              </a:pathLst>
            </a:custGeom>
            <a:no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268" name="Google Shape;5268;p76"/>
            <p:cNvSpPr/>
            <p:nvPr/>
          </p:nvSpPr>
          <p:spPr>
            <a:xfrm>
              <a:off x="816825" y="1257025"/>
              <a:ext cx="38425" cy="43250"/>
            </a:xfrm>
            <a:custGeom>
              <a:avLst/>
              <a:gdLst/>
              <a:ahLst/>
              <a:cxnLst/>
              <a:rect l="l" t="t" r="r" b="b"/>
              <a:pathLst>
                <a:path w="1537" h="1730" extrusionOk="0">
                  <a:moveTo>
                    <a:pt x="1441" y="1"/>
                  </a:moveTo>
                  <a:lnTo>
                    <a:pt x="96" y="97"/>
                  </a:lnTo>
                  <a:lnTo>
                    <a:pt x="0" y="1730"/>
                  </a:lnTo>
                  <a:lnTo>
                    <a:pt x="0" y="1730"/>
                  </a:lnTo>
                  <a:lnTo>
                    <a:pt x="1537" y="1490"/>
                  </a:lnTo>
                  <a:lnTo>
                    <a:pt x="1441" y="1"/>
                  </a:lnTo>
                  <a:close/>
                </a:path>
              </a:pathLst>
            </a:custGeom>
            <a:solidFill>
              <a:srgbClr val="FDC59D"/>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269" name="Google Shape;5269;p76"/>
            <p:cNvSpPr/>
            <p:nvPr/>
          </p:nvSpPr>
          <p:spPr>
            <a:xfrm>
              <a:off x="816825" y="1257025"/>
              <a:ext cx="38425" cy="43250"/>
            </a:xfrm>
            <a:custGeom>
              <a:avLst/>
              <a:gdLst/>
              <a:ahLst/>
              <a:cxnLst/>
              <a:rect l="l" t="t" r="r" b="b"/>
              <a:pathLst>
                <a:path w="1537" h="1730" fill="none" extrusionOk="0">
                  <a:moveTo>
                    <a:pt x="1441" y="1"/>
                  </a:moveTo>
                  <a:lnTo>
                    <a:pt x="1537" y="1490"/>
                  </a:lnTo>
                  <a:lnTo>
                    <a:pt x="0" y="1730"/>
                  </a:lnTo>
                  <a:lnTo>
                    <a:pt x="96" y="97"/>
                  </a:lnTo>
                  <a:lnTo>
                    <a:pt x="1441" y="1"/>
                  </a:lnTo>
                </a:path>
              </a:pathLst>
            </a:custGeom>
            <a:no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270" name="Google Shape;5270;p76"/>
            <p:cNvSpPr/>
            <p:nvPr/>
          </p:nvSpPr>
          <p:spPr>
            <a:xfrm>
              <a:off x="816825" y="1272650"/>
              <a:ext cx="38425" cy="27625"/>
            </a:xfrm>
            <a:custGeom>
              <a:avLst/>
              <a:gdLst/>
              <a:ahLst/>
              <a:cxnLst/>
              <a:rect l="l" t="t" r="r" b="b"/>
              <a:pathLst>
                <a:path w="1537" h="1105" extrusionOk="0">
                  <a:moveTo>
                    <a:pt x="1489" y="0"/>
                  </a:moveTo>
                  <a:lnTo>
                    <a:pt x="769" y="96"/>
                  </a:lnTo>
                  <a:lnTo>
                    <a:pt x="48" y="144"/>
                  </a:lnTo>
                  <a:lnTo>
                    <a:pt x="0" y="1105"/>
                  </a:lnTo>
                  <a:lnTo>
                    <a:pt x="0" y="1105"/>
                  </a:lnTo>
                  <a:lnTo>
                    <a:pt x="1537" y="865"/>
                  </a:lnTo>
                  <a:lnTo>
                    <a:pt x="1489" y="0"/>
                  </a:lnTo>
                  <a:close/>
                </a:path>
              </a:pathLst>
            </a:custGeom>
            <a:solidFill>
              <a:srgbClr val="FEA68C"/>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271" name="Google Shape;5271;p76"/>
            <p:cNvSpPr/>
            <p:nvPr/>
          </p:nvSpPr>
          <p:spPr>
            <a:xfrm>
              <a:off x="816825" y="1272650"/>
              <a:ext cx="38425" cy="27625"/>
            </a:xfrm>
            <a:custGeom>
              <a:avLst/>
              <a:gdLst/>
              <a:ahLst/>
              <a:cxnLst/>
              <a:rect l="l" t="t" r="r" b="b"/>
              <a:pathLst>
                <a:path w="1537" h="1105" fill="none" extrusionOk="0">
                  <a:moveTo>
                    <a:pt x="1489" y="0"/>
                  </a:moveTo>
                  <a:lnTo>
                    <a:pt x="1489" y="0"/>
                  </a:lnTo>
                  <a:lnTo>
                    <a:pt x="769" y="96"/>
                  </a:lnTo>
                  <a:lnTo>
                    <a:pt x="48" y="144"/>
                  </a:lnTo>
                  <a:lnTo>
                    <a:pt x="0" y="1105"/>
                  </a:lnTo>
                  <a:lnTo>
                    <a:pt x="1537" y="865"/>
                  </a:lnTo>
                  <a:lnTo>
                    <a:pt x="1489" y="0"/>
                  </a:lnTo>
                </a:path>
              </a:pathLst>
            </a:custGeom>
            <a:no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272" name="Google Shape;5272;p76"/>
            <p:cNvSpPr/>
            <p:nvPr/>
          </p:nvSpPr>
          <p:spPr>
            <a:xfrm>
              <a:off x="1004125" y="959275"/>
              <a:ext cx="135675" cy="147700"/>
            </a:xfrm>
            <a:custGeom>
              <a:avLst/>
              <a:gdLst/>
              <a:ahLst/>
              <a:cxnLst/>
              <a:rect l="l" t="t" r="r" b="b"/>
              <a:pathLst>
                <a:path w="5427" h="5908" extrusionOk="0">
                  <a:moveTo>
                    <a:pt x="2593" y="1"/>
                  </a:moveTo>
                  <a:lnTo>
                    <a:pt x="2305" y="49"/>
                  </a:lnTo>
                  <a:lnTo>
                    <a:pt x="2065" y="97"/>
                  </a:lnTo>
                  <a:lnTo>
                    <a:pt x="1777" y="145"/>
                  </a:lnTo>
                  <a:lnTo>
                    <a:pt x="1537" y="241"/>
                  </a:lnTo>
                  <a:lnTo>
                    <a:pt x="1297" y="385"/>
                  </a:lnTo>
                  <a:lnTo>
                    <a:pt x="1057" y="529"/>
                  </a:lnTo>
                  <a:lnTo>
                    <a:pt x="672" y="913"/>
                  </a:lnTo>
                  <a:lnTo>
                    <a:pt x="384" y="1345"/>
                  </a:lnTo>
                  <a:lnTo>
                    <a:pt x="144" y="1874"/>
                  </a:lnTo>
                  <a:lnTo>
                    <a:pt x="0" y="2402"/>
                  </a:lnTo>
                  <a:lnTo>
                    <a:pt x="0" y="2978"/>
                  </a:lnTo>
                  <a:lnTo>
                    <a:pt x="96" y="3555"/>
                  </a:lnTo>
                  <a:lnTo>
                    <a:pt x="240" y="4131"/>
                  </a:lnTo>
                  <a:lnTo>
                    <a:pt x="528" y="4659"/>
                  </a:lnTo>
                  <a:lnTo>
                    <a:pt x="913" y="5091"/>
                  </a:lnTo>
                  <a:lnTo>
                    <a:pt x="1345" y="5428"/>
                  </a:lnTo>
                  <a:lnTo>
                    <a:pt x="1777" y="5716"/>
                  </a:lnTo>
                  <a:lnTo>
                    <a:pt x="2305" y="5860"/>
                  </a:lnTo>
                  <a:lnTo>
                    <a:pt x="2593" y="5908"/>
                  </a:lnTo>
                  <a:lnTo>
                    <a:pt x="3122" y="5908"/>
                  </a:lnTo>
                  <a:lnTo>
                    <a:pt x="3410" y="5860"/>
                  </a:lnTo>
                  <a:lnTo>
                    <a:pt x="3650" y="5764"/>
                  </a:lnTo>
                  <a:lnTo>
                    <a:pt x="3890" y="5668"/>
                  </a:lnTo>
                  <a:lnTo>
                    <a:pt x="4130" y="5524"/>
                  </a:lnTo>
                  <a:lnTo>
                    <a:pt x="4370" y="5380"/>
                  </a:lnTo>
                  <a:lnTo>
                    <a:pt x="4755" y="4995"/>
                  </a:lnTo>
                  <a:lnTo>
                    <a:pt x="5043" y="4563"/>
                  </a:lnTo>
                  <a:lnTo>
                    <a:pt x="5283" y="4083"/>
                  </a:lnTo>
                  <a:lnTo>
                    <a:pt x="5427" y="3507"/>
                  </a:lnTo>
                  <a:lnTo>
                    <a:pt x="5427" y="2930"/>
                  </a:lnTo>
                  <a:lnTo>
                    <a:pt x="5379" y="2354"/>
                  </a:lnTo>
                  <a:lnTo>
                    <a:pt x="5187" y="1778"/>
                  </a:lnTo>
                  <a:lnTo>
                    <a:pt x="4899" y="1249"/>
                  </a:lnTo>
                  <a:lnTo>
                    <a:pt x="4562" y="817"/>
                  </a:lnTo>
                  <a:lnTo>
                    <a:pt x="4130" y="481"/>
                  </a:lnTo>
                  <a:lnTo>
                    <a:pt x="3650" y="241"/>
                  </a:lnTo>
                  <a:lnTo>
                    <a:pt x="3122" y="49"/>
                  </a:lnTo>
                  <a:lnTo>
                    <a:pt x="2882" y="1"/>
                  </a:lnTo>
                  <a:close/>
                </a:path>
              </a:pathLst>
            </a:custGeom>
            <a:solidFill>
              <a:srgbClr val="FDC59D"/>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273" name="Google Shape;5273;p76"/>
            <p:cNvSpPr/>
            <p:nvPr/>
          </p:nvSpPr>
          <p:spPr>
            <a:xfrm>
              <a:off x="1004125" y="959275"/>
              <a:ext cx="135675" cy="147700"/>
            </a:xfrm>
            <a:custGeom>
              <a:avLst/>
              <a:gdLst/>
              <a:ahLst/>
              <a:cxnLst/>
              <a:rect l="l" t="t" r="r" b="b"/>
              <a:pathLst>
                <a:path w="5427" h="5908" fill="none" extrusionOk="0">
                  <a:moveTo>
                    <a:pt x="5379" y="2354"/>
                  </a:moveTo>
                  <a:lnTo>
                    <a:pt x="5379" y="2354"/>
                  </a:lnTo>
                  <a:lnTo>
                    <a:pt x="5427" y="2930"/>
                  </a:lnTo>
                  <a:lnTo>
                    <a:pt x="5427" y="3507"/>
                  </a:lnTo>
                  <a:lnTo>
                    <a:pt x="5283" y="4083"/>
                  </a:lnTo>
                  <a:lnTo>
                    <a:pt x="5043" y="4563"/>
                  </a:lnTo>
                  <a:lnTo>
                    <a:pt x="4755" y="4995"/>
                  </a:lnTo>
                  <a:lnTo>
                    <a:pt x="4370" y="5380"/>
                  </a:lnTo>
                  <a:lnTo>
                    <a:pt x="4130" y="5524"/>
                  </a:lnTo>
                  <a:lnTo>
                    <a:pt x="3890" y="5668"/>
                  </a:lnTo>
                  <a:lnTo>
                    <a:pt x="3650" y="5764"/>
                  </a:lnTo>
                  <a:lnTo>
                    <a:pt x="3410" y="5860"/>
                  </a:lnTo>
                  <a:lnTo>
                    <a:pt x="3410" y="5860"/>
                  </a:lnTo>
                  <a:lnTo>
                    <a:pt x="3122" y="5908"/>
                  </a:lnTo>
                  <a:lnTo>
                    <a:pt x="2834" y="5908"/>
                  </a:lnTo>
                  <a:lnTo>
                    <a:pt x="2593" y="5908"/>
                  </a:lnTo>
                  <a:lnTo>
                    <a:pt x="2305" y="5860"/>
                  </a:lnTo>
                  <a:lnTo>
                    <a:pt x="1777" y="5716"/>
                  </a:lnTo>
                  <a:lnTo>
                    <a:pt x="1345" y="5428"/>
                  </a:lnTo>
                  <a:lnTo>
                    <a:pt x="913" y="5091"/>
                  </a:lnTo>
                  <a:lnTo>
                    <a:pt x="528" y="4659"/>
                  </a:lnTo>
                  <a:lnTo>
                    <a:pt x="240" y="4131"/>
                  </a:lnTo>
                  <a:lnTo>
                    <a:pt x="96" y="3555"/>
                  </a:lnTo>
                  <a:lnTo>
                    <a:pt x="96" y="3555"/>
                  </a:lnTo>
                  <a:lnTo>
                    <a:pt x="0" y="2978"/>
                  </a:lnTo>
                  <a:lnTo>
                    <a:pt x="0" y="2402"/>
                  </a:lnTo>
                  <a:lnTo>
                    <a:pt x="144" y="1874"/>
                  </a:lnTo>
                  <a:lnTo>
                    <a:pt x="384" y="1345"/>
                  </a:lnTo>
                  <a:lnTo>
                    <a:pt x="672" y="913"/>
                  </a:lnTo>
                  <a:lnTo>
                    <a:pt x="1057" y="529"/>
                  </a:lnTo>
                  <a:lnTo>
                    <a:pt x="1297" y="385"/>
                  </a:lnTo>
                  <a:lnTo>
                    <a:pt x="1537" y="241"/>
                  </a:lnTo>
                  <a:lnTo>
                    <a:pt x="1777" y="145"/>
                  </a:lnTo>
                  <a:lnTo>
                    <a:pt x="2065" y="97"/>
                  </a:lnTo>
                  <a:lnTo>
                    <a:pt x="2065" y="97"/>
                  </a:lnTo>
                  <a:lnTo>
                    <a:pt x="2305" y="49"/>
                  </a:lnTo>
                  <a:lnTo>
                    <a:pt x="2593" y="1"/>
                  </a:lnTo>
                  <a:lnTo>
                    <a:pt x="2882" y="1"/>
                  </a:lnTo>
                  <a:lnTo>
                    <a:pt x="3122" y="49"/>
                  </a:lnTo>
                  <a:lnTo>
                    <a:pt x="3650" y="241"/>
                  </a:lnTo>
                  <a:lnTo>
                    <a:pt x="4130" y="481"/>
                  </a:lnTo>
                  <a:lnTo>
                    <a:pt x="4562" y="817"/>
                  </a:lnTo>
                  <a:lnTo>
                    <a:pt x="4899" y="1249"/>
                  </a:lnTo>
                  <a:lnTo>
                    <a:pt x="5187" y="1778"/>
                  </a:lnTo>
                  <a:lnTo>
                    <a:pt x="5379" y="2354"/>
                  </a:lnTo>
                </a:path>
              </a:pathLst>
            </a:custGeom>
            <a:no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274" name="Google Shape;5274;p76"/>
            <p:cNvSpPr/>
            <p:nvPr/>
          </p:nvSpPr>
          <p:spPr>
            <a:xfrm>
              <a:off x="1072550" y="988100"/>
              <a:ext cx="50450" cy="86475"/>
            </a:xfrm>
            <a:custGeom>
              <a:avLst/>
              <a:gdLst/>
              <a:ahLst/>
              <a:cxnLst/>
              <a:rect l="l" t="t" r="r" b="b"/>
              <a:pathLst>
                <a:path w="2018" h="3459" extrusionOk="0">
                  <a:moveTo>
                    <a:pt x="673" y="0"/>
                  </a:moveTo>
                  <a:lnTo>
                    <a:pt x="577" y="769"/>
                  </a:lnTo>
                  <a:lnTo>
                    <a:pt x="433" y="1489"/>
                  </a:lnTo>
                  <a:lnTo>
                    <a:pt x="241" y="2209"/>
                  </a:lnTo>
                  <a:lnTo>
                    <a:pt x="1" y="2930"/>
                  </a:lnTo>
                  <a:lnTo>
                    <a:pt x="49" y="3410"/>
                  </a:lnTo>
                  <a:lnTo>
                    <a:pt x="241" y="3458"/>
                  </a:lnTo>
                  <a:lnTo>
                    <a:pt x="481" y="3458"/>
                  </a:lnTo>
                  <a:lnTo>
                    <a:pt x="817" y="3410"/>
                  </a:lnTo>
                  <a:lnTo>
                    <a:pt x="1105" y="3314"/>
                  </a:lnTo>
                  <a:lnTo>
                    <a:pt x="1393" y="3170"/>
                  </a:lnTo>
                  <a:lnTo>
                    <a:pt x="1585" y="2930"/>
                  </a:lnTo>
                  <a:lnTo>
                    <a:pt x="1777" y="2690"/>
                  </a:lnTo>
                  <a:lnTo>
                    <a:pt x="1922" y="2354"/>
                  </a:lnTo>
                  <a:lnTo>
                    <a:pt x="2018" y="2065"/>
                  </a:lnTo>
                  <a:lnTo>
                    <a:pt x="2018" y="1729"/>
                  </a:lnTo>
                  <a:lnTo>
                    <a:pt x="1970" y="1345"/>
                  </a:lnTo>
                  <a:lnTo>
                    <a:pt x="1874" y="1105"/>
                  </a:lnTo>
                  <a:lnTo>
                    <a:pt x="1777" y="865"/>
                  </a:lnTo>
                  <a:lnTo>
                    <a:pt x="1633" y="673"/>
                  </a:lnTo>
                  <a:lnTo>
                    <a:pt x="1489" y="481"/>
                  </a:lnTo>
                  <a:lnTo>
                    <a:pt x="1297" y="288"/>
                  </a:lnTo>
                  <a:lnTo>
                    <a:pt x="1105" y="192"/>
                  </a:lnTo>
                  <a:lnTo>
                    <a:pt x="913" y="96"/>
                  </a:lnTo>
                  <a:lnTo>
                    <a:pt x="673" y="0"/>
                  </a:lnTo>
                  <a:close/>
                </a:path>
              </a:pathLst>
            </a:custGeom>
            <a:solidFill>
              <a:srgbClr val="FEA68C"/>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275" name="Google Shape;5275;p76"/>
            <p:cNvSpPr/>
            <p:nvPr/>
          </p:nvSpPr>
          <p:spPr>
            <a:xfrm>
              <a:off x="1072550" y="988100"/>
              <a:ext cx="50450" cy="86475"/>
            </a:xfrm>
            <a:custGeom>
              <a:avLst/>
              <a:gdLst/>
              <a:ahLst/>
              <a:cxnLst/>
              <a:rect l="l" t="t" r="r" b="b"/>
              <a:pathLst>
                <a:path w="2018" h="3459" fill="none" extrusionOk="0">
                  <a:moveTo>
                    <a:pt x="673" y="0"/>
                  </a:moveTo>
                  <a:lnTo>
                    <a:pt x="673" y="0"/>
                  </a:lnTo>
                  <a:lnTo>
                    <a:pt x="577" y="769"/>
                  </a:lnTo>
                  <a:lnTo>
                    <a:pt x="433" y="1489"/>
                  </a:lnTo>
                  <a:lnTo>
                    <a:pt x="241" y="2209"/>
                  </a:lnTo>
                  <a:lnTo>
                    <a:pt x="1" y="2930"/>
                  </a:lnTo>
                  <a:lnTo>
                    <a:pt x="1" y="2930"/>
                  </a:lnTo>
                  <a:lnTo>
                    <a:pt x="49" y="3410"/>
                  </a:lnTo>
                  <a:lnTo>
                    <a:pt x="49" y="3410"/>
                  </a:lnTo>
                  <a:lnTo>
                    <a:pt x="241" y="3458"/>
                  </a:lnTo>
                  <a:lnTo>
                    <a:pt x="481" y="3458"/>
                  </a:lnTo>
                  <a:lnTo>
                    <a:pt x="481" y="3458"/>
                  </a:lnTo>
                  <a:lnTo>
                    <a:pt x="817" y="3410"/>
                  </a:lnTo>
                  <a:lnTo>
                    <a:pt x="817" y="3410"/>
                  </a:lnTo>
                  <a:lnTo>
                    <a:pt x="1105" y="3314"/>
                  </a:lnTo>
                  <a:lnTo>
                    <a:pt x="1393" y="3170"/>
                  </a:lnTo>
                  <a:lnTo>
                    <a:pt x="1585" y="2930"/>
                  </a:lnTo>
                  <a:lnTo>
                    <a:pt x="1777" y="2690"/>
                  </a:lnTo>
                  <a:lnTo>
                    <a:pt x="1922" y="2354"/>
                  </a:lnTo>
                  <a:lnTo>
                    <a:pt x="2018" y="2065"/>
                  </a:lnTo>
                  <a:lnTo>
                    <a:pt x="2018" y="1729"/>
                  </a:lnTo>
                  <a:lnTo>
                    <a:pt x="1970" y="1345"/>
                  </a:lnTo>
                  <a:lnTo>
                    <a:pt x="1970" y="1345"/>
                  </a:lnTo>
                  <a:lnTo>
                    <a:pt x="1874" y="1105"/>
                  </a:lnTo>
                  <a:lnTo>
                    <a:pt x="1777" y="865"/>
                  </a:lnTo>
                  <a:lnTo>
                    <a:pt x="1633" y="673"/>
                  </a:lnTo>
                  <a:lnTo>
                    <a:pt x="1489" y="481"/>
                  </a:lnTo>
                  <a:lnTo>
                    <a:pt x="1297" y="288"/>
                  </a:lnTo>
                  <a:lnTo>
                    <a:pt x="1105" y="192"/>
                  </a:lnTo>
                  <a:lnTo>
                    <a:pt x="913" y="96"/>
                  </a:lnTo>
                  <a:lnTo>
                    <a:pt x="673" y="0"/>
                  </a:lnTo>
                </a:path>
              </a:pathLst>
            </a:custGeom>
            <a:no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276" name="Google Shape;5276;p76"/>
            <p:cNvSpPr/>
            <p:nvPr/>
          </p:nvSpPr>
          <p:spPr>
            <a:xfrm>
              <a:off x="625925" y="850025"/>
              <a:ext cx="447850" cy="426250"/>
            </a:xfrm>
            <a:custGeom>
              <a:avLst/>
              <a:gdLst/>
              <a:ahLst/>
              <a:cxnLst/>
              <a:rect l="l" t="t" r="r" b="b"/>
              <a:pathLst>
                <a:path w="17914" h="17050" extrusionOk="0">
                  <a:moveTo>
                    <a:pt x="10133" y="0"/>
                  </a:moveTo>
                  <a:lnTo>
                    <a:pt x="9365" y="48"/>
                  </a:lnTo>
                  <a:lnTo>
                    <a:pt x="8645" y="144"/>
                  </a:lnTo>
                  <a:lnTo>
                    <a:pt x="4995" y="1249"/>
                  </a:lnTo>
                  <a:lnTo>
                    <a:pt x="4130" y="1393"/>
                  </a:lnTo>
                  <a:lnTo>
                    <a:pt x="3362" y="1633"/>
                  </a:lnTo>
                  <a:lnTo>
                    <a:pt x="2690" y="1969"/>
                  </a:lnTo>
                  <a:lnTo>
                    <a:pt x="2113" y="2354"/>
                  </a:lnTo>
                  <a:lnTo>
                    <a:pt x="1585" y="2834"/>
                  </a:lnTo>
                  <a:lnTo>
                    <a:pt x="1153" y="3362"/>
                  </a:lnTo>
                  <a:lnTo>
                    <a:pt x="769" y="3938"/>
                  </a:lnTo>
                  <a:lnTo>
                    <a:pt x="480" y="4515"/>
                  </a:lnTo>
                  <a:lnTo>
                    <a:pt x="288" y="5187"/>
                  </a:lnTo>
                  <a:lnTo>
                    <a:pt x="144" y="5859"/>
                  </a:lnTo>
                  <a:lnTo>
                    <a:pt x="48" y="6580"/>
                  </a:lnTo>
                  <a:lnTo>
                    <a:pt x="0" y="7300"/>
                  </a:lnTo>
                  <a:lnTo>
                    <a:pt x="0" y="8069"/>
                  </a:lnTo>
                  <a:lnTo>
                    <a:pt x="48" y="8789"/>
                  </a:lnTo>
                  <a:lnTo>
                    <a:pt x="144" y="9557"/>
                  </a:lnTo>
                  <a:lnTo>
                    <a:pt x="336" y="10278"/>
                  </a:lnTo>
                  <a:lnTo>
                    <a:pt x="576" y="11430"/>
                  </a:lnTo>
                  <a:lnTo>
                    <a:pt x="576" y="11815"/>
                  </a:lnTo>
                  <a:lnTo>
                    <a:pt x="576" y="12199"/>
                  </a:lnTo>
                  <a:lnTo>
                    <a:pt x="624" y="12583"/>
                  </a:lnTo>
                  <a:lnTo>
                    <a:pt x="672" y="12967"/>
                  </a:lnTo>
                  <a:lnTo>
                    <a:pt x="769" y="13303"/>
                  </a:lnTo>
                  <a:lnTo>
                    <a:pt x="913" y="13592"/>
                  </a:lnTo>
                  <a:lnTo>
                    <a:pt x="1249" y="14216"/>
                  </a:lnTo>
                  <a:lnTo>
                    <a:pt x="1633" y="14792"/>
                  </a:lnTo>
                  <a:lnTo>
                    <a:pt x="2161" y="15272"/>
                  </a:lnTo>
                  <a:lnTo>
                    <a:pt x="2690" y="15705"/>
                  </a:lnTo>
                  <a:lnTo>
                    <a:pt x="3314" y="16089"/>
                  </a:lnTo>
                  <a:lnTo>
                    <a:pt x="3986" y="16425"/>
                  </a:lnTo>
                  <a:lnTo>
                    <a:pt x="4707" y="16665"/>
                  </a:lnTo>
                  <a:lnTo>
                    <a:pt x="5475" y="16857"/>
                  </a:lnTo>
                  <a:lnTo>
                    <a:pt x="6195" y="17001"/>
                  </a:lnTo>
                  <a:lnTo>
                    <a:pt x="6964" y="17049"/>
                  </a:lnTo>
                  <a:lnTo>
                    <a:pt x="7780" y="17049"/>
                  </a:lnTo>
                  <a:lnTo>
                    <a:pt x="8501" y="17001"/>
                  </a:lnTo>
                  <a:lnTo>
                    <a:pt x="9269" y="16857"/>
                  </a:lnTo>
                  <a:lnTo>
                    <a:pt x="12295" y="16137"/>
                  </a:lnTo>
                  <a:lnTo>
                    <a:pt x="13015" y="15945"/>
                  </a:lnTo>
                  <a:lnTo>
                    <a:pt x="13687" y="15705"/>
                  </a:lnTo>
                  <a:lnTo>
                    <a:pt x="14312" y="15368"/>
                  </a:lnTo>
                  <a:lnTo>
                    <a:pt x="14888" y="14984"/>
                  </a:lnTo>
                  <a:lnTo>
                    <a:pt x="15464" y="14504"/>
                  </a:lnTo>
                  <a:lnTo>
                    <a:pt x="15945" y="14024"/>
                  </a:lnTo>
                  <a:lnTo>
                    <a:pt x="16425" y="13495"/>
                  </a:lnTo>
                  <a:lnTo>
                    <a:pt x="16809" y="12919"/>
                  </a:lnTo>
                  <a:lnTo>
                    <a:pt x="17145" y="12343"/>
                  </a:lnTo>
                  <a:lnTo>
                    <a:pt x="17433" y="11671"/>
                  </a:lnTo>
                  <a:lnTo>
                    <a:pt x="17625" y="11046"/>
                  </a:lnTo>
                  <a:lnTo>
                    <a:pt x="17769" y="10326"/>
                  </a:lnTo>
                  <a:lnTo>
                    <a:pt x="17866" y="9653"/>
                  </a:lnTo>
                  <a:lnTo>
                    <a:pt x="17914" y="8933"/>
                  </a:lnTo>
                  <a:lnTo>
                    <a:pt x="17866" y="8213"/>
                  </a:lnTo>
                  <a:lnTo>
                    <a:pt x="17721" y="7492"/>
                  </a:lnTo>
                  <a:lnTo>
                    <a:pt x="17433" y="6292"/>
                  </a:lnTo>
                  <a:lnTo>
                    <a:pt x="17241" y="5571"/>
                  </a:lnTo>
                  <a:lnTo>
                    <a:pt x="16953" y="4899"/>
                  </a:lnTo>
                  <a:lnTo>
                    <a:pt x="16617" y="4227"/>
                  </a:lnTo>
                  <a:lnTo>
                    <a:pt x="16233" y="3554"/>
                  </a:lnTo>
                  <a:lnTo>
                    <a:pt x="15800" y="2978"/>
                  </a:lnTo>
                  <a:lnTo>
                    <a:pt x="15272" y="2402"/>
                  </a:lnTo>
                  <a:lnTo>
                    <a:pt x="14744" y="1873"/>
                  </a:lnTo>
                  <a:lnTo>
                    <a:pt x="14168" y="1441"/>
                  </a:lnTo>
                  <a:lnTo>
                    <a:pt x="13543" y="1009"/>
                  </a:lnTo>
                  <a:lnTo>
                    <a:pt x="12919" y="673"/>
                  </a:lnTo>
                  <a:lnTo>
                    <a:pt x="12247" y="385"/>
                  </a:lnTo>
                  <a:lnTo>
                    <a:pt x="11526" y="192"/>
                  </a:lnTo>
                  <a:lnTo>
                    <a:pt x="10854" y="48"/>
                  </a:lnTo>
                  <a:lnTo>
                    <a:pt x="10133" y="0"/>
                  </a:lnTo>
                  <a:close/>
                </a:path>
              </a:pathLst>
            </a:custGeom>
            <a:solidFill>
              <a:srgbClr val="FDC59D"/>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277" name="Google Shape;5277;p76"/>
            <p:cNvSpPr/>
            <p:nvPr/>
          </p:nvSpPr>
          <p:spPr>
            <a:xfrm>
              <a:off x="625925" y="850025"/>
              <a:ext cx="447850" cy="426250"/>
            </a:xfrm>
            <a:custGeom>
              <a:avLst/>
              <a:gdLst/>
              <a:ahLst/>
              <a:cxnLst/>
              <a:rect l="l" t="t" r="r" b="b"/>
              <a:pathLst>
                <a:path w="17914" h="17050" fill="none" extrusionOk="0">
                  <a:moveTo>
                    <a:pt x="8645" y="144"/>
                  </a:moveTo>
                  <a:lnTo>
                    <a:pt x="4995" y="1249"/>
                  </a:lnTo>
                  <a:lnTo>
                    <a:pt x="4995" y="1249"/>
                  </a:lnTo>
                  <a:lnTo>
                    <a:pt x="4130" y="1393"/>
                  </a:lnTo>
                  <a:lnTo>
                    <a:pt x="3362" y="1633"/>
                  </a:lnTo>
                  <a:lnTo>
                    <a:pt x="2690" y="1969"/>
                  </a:lnTo>
                  <a:lnTo>
                    <a:pt x="2113" y="2354"/>
                  </a:lnTo>
                  <a:lnTo>
                    <a:pt x="1585" y="2834"/>
                  </a:lnTo>
                  <a:lnTo>
                    <a:pt x="1153" y="3362"/>
                  </a:lnTo>
                  <a:lnTo>
                    <a:pt x="769" y="3938"/>
                  </a:lnTo>
                  <a:lnTo>
                    <a:pt x="480" y="4515"/>
                  </a:lnTo>
                  <a:lnTo>
                    <a:pt x="288" y="5187"/>
                  </a:lnTo>
                  <a:lnTo>
                    <a:pt x="144" y="5859"/>
                  </a:lnTo>
                  <a:lnTo>
                    <a:pt x="48" y="6580"/>
                  </a:lnTo>
                  <a:lnTo>
                    <a:pt x="0" y="7300"/>
                  </a:lnTo>
                  <a:lnTo>
                    <a:pt x="0" y="8069"/>
                  </a:lnTo>
                  <a:lnTo>
                    <a:pt x="48" y="8789"/>
                  </a:lnTo>
                  <a:lnTo>
                    <a:pt x="144" y="9557"/>
                  </a:lnTo>
                  <a:lnTo>
                    <a:pt x="336" y="10278"/>
                  </a:lnTo>
                  <a:lnTo>
                    <a:pt x="576" y="11430"/>
                  </a:lnTo>
                  <a:lnTo>
                    <a:pt x="576" y="11430"/>
                  </a:lnTo>
                  <a:lnTo>
                    <a:pt x="576" y="11815"/>
                  </a:lnTo>
                  <a:lnTo>
                    <a:pt x="576" y="12199"/>
                  </a:lnTo>
                  <a:lnTo>
                    <a:pt x="624" y="12583"/>
                  </a:lnTo>
                  <a:lnTo>
                    <a:pt x="672" y="12967"/>
                  </a:lnTo>
                  <a:lnTo>
                    <a:pt x="769" y="13303"/>
                  </a:lnTo>
                  <a:lnTo>
                    <a:pt x="913" y="13592"/>
                  </a:lnTo>
                  <a:lnTo>
                    <a:pt x="1249" y="14216"/>
                  </a:lnTo>
                  <a:lnTo>
                    <a:pt x="1633" y="14792"/>
                  </a:lnTo>
                  <a:lnTo>
                    <a:pt x="2161" y="15272"/>
                  </a:lnTo>
                  <a:lnTo>
                    <a:pt x="2690" y="15705"/>
                  </a:lnTo>
                  <a:lnTo>
                    <a:pt x="3314" y="16089"/>
                  </a:lnTo>
                  <a:lnTo>
                    <a:pt x="3986" y="16425"/>
                  </a:lnTo>
                  <a:lnTo>
                    <a:pt x="4707" y="16665"/>
                  </a:lnTo>
                  <a:lnTo>
                    <a:pt x="5475" y="16857"/>
                  </a:lnTo>
                  <a:lnTo>
                    <a:pt x="6195" y="17001"/>
                  </a:lnTo>
                  <a:lnTo>
                    <a:pt x="6964" y="17049"/>
                  </a:lnTo>
                  <a:lnTo>
                    <a:pt x="7780" y="17049"/>
                  </a:lnTo>
                  <a:lnTo>
                    <a:pt x="8501" y="17001"/>
                  </a:lnTo>
                  <a:lnTo>
                    <a:pt x="9269" y="16857"/>
                  </a:lnTo>
                  <a:lnTo>
                    <a:pt x="12295" y="16137"/>
                  </a:lnTo>
                  <a:lnTo>
                    <a:pt x="12295" y="16137"/>
                  </a:lnTo>
                  <a:lnTo>
                    <a:pt x="13015" y="15945"/>
                  </a:lnTo>
                  <a:lnTo>
                    <a:pt x="13687" y="15705"/>
                  </a:lnTo>
                  <a:lnTo>
                    <a:pt x="14312" y="15368"/>
                  </a:lnTo>
                  <a:lnTo>
                    <a:pt x="14888" y="14984"/>
                  </a:lnTo>
                  <a:lnTo>
                    <a:pt x="15464" y="14504"/>
                  </a:lnTo>
                  <a:lnTo>
                    <a:pt x="15945" y="14024"/>
                  </a:lnTo>
                  <a:lnTo>
                    <a:pt x="16425" y="13495"/>
                  </a:lnTo>
                  <a:lnTo>
                    <a:pt x="16809" y="12919"/>
                  </a:lnTo>
                  <a:lnTo>
                    <a:pt x="17145" y="12343"/>
                  </a:lnTo>
                  <a:lnTo>
                    <a:pt x="17433" y="11671"/>
                  </a:lnTo>
                  <a:lnTo>
                    <a:pt x="17625" y="11046"/>
                  </a:lnTo>
                  <a:lnTo>
                    <a:pt x="17769" y="10326"/>
                  </a:lnTo>
                  <a:lnTo>
                    <a:pt x="17866" y="9653"/>
                  </a:lnTo>
                  <a:lnTo>
                    <a:pt x="17914" y="8933"/>
                  </a:lnTo>
                  <a:lnTo>
                    <a:pt x="17866" y="8213"/>
                  </a:lnTo>
                  <a:lnTo>
                    <a:pt x="17721" y="7492"/>
                  </a:lnTo>
                  <a:lnTo>
                    <a:pt x="17433" y="6292"/>
                  </a:lnTo>
                  <a:lnTo>
                    <a:pt x="17433" y="6292"/>
                  </a:lnTo>
                  <a:lnTo>
                    <a:pt x="17241" y="5571"/>
                  </a:lnTo>
                  <a:lnTo>
                    <a:pt x="16953" y="4899"/>
                  </a:lnTo>
                  <a:lnTo>
                    <a:pt x="16617" y="4227"/>
                  </a:lnTo>
                  <a:lnTo>
                    <a:pt x="16233" y="3554"/>
                  </a:lnTo>
                  <a:lnTo>
                    <a:pt x="15800" y="2978"/>
                  </a:lnTo>
                  <a:lnTo>
                    <a:pt x="15272" y="2402"/>
                  </a:lnTo>
                  <a:lnTo>
                    <a:pt x="14744" y="1873"/>
                  </a:lnTo>
                  <a:lnTo>
                    <a:pt x="14168" y="1441"/>
                  </a:lnTo>
                  <a:lnTo>
                    <a:pt x="13543" y="1009"/>
                  </a:lnTo>
                  <a:lnTo>
                    <a:pt x="12919" y="673"/>
                  </a:lnTo>
                  <a:lnTo>
                    <a:pt x="12247" y="385"/>
                  </a:lnTo>
                  <a:lnTo>
                    <a:pt x="11526" y="192"/>
                  </a:lnTo>
                  <a:lnTo>
                    <a:pt x="10854" y="48"/>
                  </a:lnTo>
                  <a:lnTo>
                    <a:pt x="10133" y="0"/>
                  </a:lnTo>
                  <a:lnTo>
                    <a:pt x="9365" y="48"/>
                  </a:lnTo>
                  <a:lnTo>
                    <a:pt x="8645" y="144"/>
                  </a:lnTo>
                </a:path>
              </a:pathLst>
            </a:custGeom>
            <a:no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278" name="Google Shape;5278;p76"/>
            <p:cNvSpPr/>
            <p:nvPr/>
          </p:nvSpPr>
          <p:spPr>
            <a:xfrm>
              <a:off x="808400" y="1074550"/>
              <a:ext cx="90075" cy="33625"/>
            </a:xfrm>
            <a:custGeom>
              <a:avLst/>
              <a:gdLst/>
              <a:ahLst/>
              <a:cxnLst/>
              <a:rect l="l" t="t" r="r" b="b"/>
              <a:pathLst>
                <a:path w="3603" h="1345" extrusionOk="0">
                  <a:moveTo>
                    <a:pt x="3459" y="0"/>
                  </a:moveTo>
                  <a:lnTo>
                    <a:pt x="3411" y="48"/>
                  </a:lnTo>
                  <a:lnTo>
                    <a:pt x="3363" y="288"/>
                  </a:lnTo>
                  <a:lnTo>
                    <a:pt x="3219" y="528"/>
                  </a:lnTo>
                  <a:lnTo>
                    <a:pt x="3075" y="672"/>
                  </a:lnTo>
                  <a:lnTo>
                    <a:pt x="2882" y="817"/>
                  </a:lnTo>
                  <a:lnTo>
                    <a:pt x="2642" y="961"/>
                  </a:lnTo>
                  <a:lnTo>
                    <a:pt x="2402" y="1057"/>
                  </a:lnTo>
                  <a:lnTo>
                    <a:pt x="1922" y="1153"/>
                  </a:lnTo>
                  <a:lnTo>
                    <a:pt x="1394" y="1153"/>
                  </a:lnTo>
                  <a:lnTo>
                    <a:pt x="1106" y="1105"/>
                  </a:lnTo>
                  <a:lnTo>
                    <a:pt x="865" y="1009"/>
                  </a:lnTo>
                  <a:lnTo>
                    <a:pt x="625" y="913"/>
                  </a:lnTo>
                  <a:lnTo>
                    <a:pt x="433" y="769"/>
                  </a:lnTo>
                  <a:lnTo>
                    <a:pt x="241" y="576"/>
                  </a:lnTo>
                  <a:lnTo>
                    <a:pt x="145" y="336"/>
                  </a:lnTo>
                  <a:lnTo>
                    <a:pt x="49" y="336"/>
                  </a:lnTo>
                  <a:lnTo>
                    <a:pt x="1" y="384"/>
                  </a:lnTo>
                  <a:lnTo>
                    <a:pt x="145" y="672"/>
                  </a:lnTo>
                  <a:lnTo>
                    <a:pt x="337" y="913"/>
                  </a:lnTo>
                  <a:lnTo>
                    <a:pt x="529" y="1057"/>
                  </a:lnTo>
                  <a:lnTo>
                    <a:pt x="769" y="1201"/>
                  </a:lnTo>
                  <a:lnTo>
                    <a:pt x="1058" y="1297"/>
                  </a:lnTo>
                  <a:lnTo>
                    <a:pt x="1346" y="1345"/>
                  </a:lnTo>
                  <a:lnTo>
                    <a:pt x="1922" y="1345"/>
                  </a:lnTo>
                  <a:lnTo>
                    <a:pt x="2210" y="1297"/>
                  </a:lnTo>
                  <a:lnTo>
                    <a:pt x="2498" y="1201"/>
                  </a:lnTo>
                  <a:lnTo>
                    <a:pt x="2738" y="1105"/>
                  </a:lnTo>
                  <a:lnTo>
                    <a:pt x="2979" y="961"/>
                  </a:lnTo>
                  <a:lnTo>
                    <a:pt x="3219" y="817"/>
                  </a:lnTo>
                  <a:lnTo>
                    <a:pt x="3411" y="576"/>
                  </a:lnTo>
                  <a:lnTo>
                    <a:pt x="3507" y="336"/>
                  </a:lnTo>
                  <a:lnTo>
                    <a:pt x="3603" y="48"/>
                  </a:lnTo>
                  <a:lnTo>
                    <a:pt x="3555" y="0"/>
                  </a:lnTo>
                  <a:close/>
                </a:path>
              </a:pathLst>
            </a:custGeom>
            <a:solidFill>
              <a:srgbClr val="4D2A2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279" name="Google Shape;5279;p76"/>
            <p:cNvSpPr/>
            <p:nvPr/>
          </p:nvSpPr>
          <p:spPr>
            <a:xfrm>
              <a:off x="804800" y="1080550"/>
              <a:ext cx="12050" cy="12025"/>
            </a:xfrm>
            <a:custGeom>
              <a:avLst/>
              <a:gdLst/>
              <a:ahLst/>
              <a:cxnLst/>
              <a:rect l="l" t="t" r="r" b="b"/>
              <a:pathLst>
                <a:path w="482" h="481" extrusionOk="0">
                  <a:moveTo>
                    <a:pt x="145" y="0"/>
                  </a:moveTo>
                  <a:lnTo>
                    <a:pt x="49" y="144"/>
                  </a:lnTo>
                  <a:lnTo>
                    <a:pt x="1" y="288"/>
                  </a:lnTo>
                  <a:lnTo>
                    <a:pt x="49" y="432"/>
                  </a:lnTo>
                  <a:lnTo>
                    <a:pt x="49" y="480"/>
                  </a:lnTo>
                  <a:lnTo>
                    <a:pt x="97" y="480"/>
                  </a:lnTo>
                  <a:lnTo>
                    <a:pt x="145" y="384"/>
                  </a:lnTo>
                  <a:lnTo>
                    <a:pt x="145" y="336"/>
                  </a:lnTo>
                  <a:lnTo>
                    <a:pt x="145" y="288"/>
                  </a:lnTo>
                  <a:lnTo>
                    <a:pt x="145" y="240"/>
                  </a:lnTo>
                  <a:lnTo>
                    <a:pt x="193" y="240"/>
                  </a:lnTo>
                  <a:lnTo>
                    <a:pt x="193" y="192"/>
                  </a:lnTo>
                  <a:lnTo>
                    <a:pt x="241" y="192"/>
                  </a:lnTo>
                  <a:lnTo>
                    <a:pt x="241" y="144"/>
                  </a:lnTo>
                  <a:lnTo>
                    <a:pt x="481" y="144"/>
                  </a:lnTo>
                  <a:lnTo>
                    <a:pt x="481" y="96"/>
                  </a:lnTo>
                  <a:lnTo>
                    <a:pt x="433" y="48"/>
                  </a:lnTo>
                  <a:lnTo>
                    <a:pt x="385" y="0"/>
                  </a:lnTo>
                  <a:close/>
                </a:path>
              </a:pathLst>
            </a:custGeom>
            <a:solidFill>
              <a:srgbClr val="4D2A2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280" name="Google Shape;5280;p76"/>
            <p:cNvSpPr/>
            <p:nvPr/>
          </p:nvSpPr>
          <p:spPr>
            <a:xfrm>
              <a:off x="886450" y="1073350"/>
              <a:ext cx="16825" cy="8425"/>
            </a:xfrm>
            <a:custGeom>
              <a:avLst/>
              <a:gdLst/>
              <a:ahLst/>
              <a:cxnLst/>
              <a:rect l="l" t="t" r="r" b="b"/>
              <a:pathLst>
                <a:path w="673" h="337" extrusionOk="0">
                  <a:moveTo>
                    <a:pt x="193" y="0"/>
                  </a:moveTo>
                  <a:lnTo>
                    <a:pt x="1" y="144"/>
                  </a:lnTo>
                  <a:lnTo>
                    <a:pt x="1" y="192"/>
                  </a:lnTo>
                  <a:lnTo>
                    <a:pt x="49" y="240"/>
                  </a:lnTo>
                  <a:lnTo>
                    <a:pt x="145" y="240"/>
                  </a:lnTo>
                  <a:lnTo>
                    <a:pt x="241" y="144"/>
                  </a:lnTo>
                  <a:lnTo>
                    <a:pt x="385" y="144"/>
                  </a:lnTo>
                  <a:lnTo>
                    <a:pt x="433" y="192"/>
                  </a:lnTo>
                  <a:lnTo>
                    <a:pt x="481" y="192"/>
                  </a:lnTo>
                  <a:lnTo>
                    <a:pt x="481" y="240"/>
                  </a:lnTo>
                  <a:lnTo>
                    <a:pt x="481" y="288"/>
                  </a:lnTo>
                  <a:lnTo>
                    <a:pt x="529" y="288"/>
                  </a:lnTo>
                  <a:lnTo>
                    <a:pt x="577" y="336"/>
                  </a:lnTo>
                  <a:lnTo>
                    <a:pt x="625" y="336"/>
                  </a:lnTo>
                  <a:lnTo>
                    <a:pt x="673" y="288"/>
                  </a:lnTo>
                  <a:lnTo>
                    <a:pt x="673" y="192"/>
                  </a:lnTo>
                  <a:lnTo>
                    <a:pt x="529" y="48"/>
                  </a:lnTo>
                  <a:lnTo>
                    <a:pt x="385" y="0"/>
                  </a:lnTo>
                  <a:close/>
                </a:path>
              </a:pathLst>
            </a:custGeom>
            <a:solidFill>
              <a:srgbClr val="4D2A2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281" name="Google Shape;5281;p76"/>
            <p:cNvSpPr/>
            <p:nvPr/>
          </p:nvSpPr>
          <p:spPr>
            <a:xfrm>
              <a:off x="562275" y="1043325"/>
              <a:ext cx="135700" cy="147700"/>
            </a:xfrm>
            <a:custGeom>
              <a:avLst/>
              <a:gdLst/>
              <a:ahLst/>
              <a:cxnLst/>
              <a:rect l="l" t="t" r="r" b="b"/>
              <a:pathLst>
                <a:path w="5428" h="5908" extrusionOk="0">
                  <a:moveTo>
                    <a:pt x="2594" y="0"/>
                  </a:moveTo>
                  <a:lnTo>
                    <a:pt x="2306" y="48"/>
                  </a:lnTo>
                  <a:lnTo>
                    <a:pt x="2066" y="96"/>
                  </a:lnTo>
                  <a:lnTo>
                    <a:pt x="1778" y="145"/>
                  </a:lnTo>
                  <a:lnTo>
                    <a:pt x="1538" y="289"/>
                  </a:lnTo>
                  <a:lnTo>
                    <a:pt x="1297" y="385"/>
                  </a:lnTo>
                  <a:lnTo>
                    <a:pt x="1057" y="529"/>
                  </a:lnTo>
                  <a:lnTo>
                    <a:pt x="673" y="913"/>
                  </a:lnTo>
                  <a:lnTo>
                    <a:pt x="385" y="1345"/>
                  </a:lnTo>
                  <a:lnTo>
                    <a:pt x="145" y="1873"/>
                  </a:lnTo>
                  <a:lnTo>
                    <a:pt x="1" y="2402"/>
                  </a:lnTo>
                  <a:lnTo>
                    <a:pt x="1" y="2978"/>
                  </a:lnTo>
                  <a:lnTo>
                    <a:pt x="49" y="3602"/>
                  </a:lnTo>
                  <a:lnTo>
                    <a:pt x="241" y="4131"/>
                  </a:lnTo>
                  <a:lnTo>
                    <a:pt x="529" y="4659"/>
                  </a:lnTo>
                  <a:lnTo>
                    <a:pt x="913" y="5091"/>
                  </a:lnTo>
                  <a:lnTo>
                    <a:pt x="1297" y="5427"/>
                  </a:lnTo>
                  <a:lnTo>
                    <a:pt x="1778" y="5715"/>
                  </a:lnTo>
                  <a:lnTo>
                    <a:pt x="2306" y="5860"/>
                  </a:lnTo>
                  <a:lnTo>
                    <a:pt x="2546" y="5908"/>
                  </a:lnTo>
                  <a:lnTo>
                    <a:pt x="3122" y="5908"/>
                  </a:lnTo>
                  <a:lnTo>
                    <a:pt x="3363" y="5860"/>
                  </a:lnTo>
                  <a:lnTo>
                    <a:pt x="3651" y="5763"/>
                  </a:lnTo>
                  <a:lnTo>
                    <a:pt x="3891" y="5667"/>
                  </a:lnTo>
                  <a:lnTo>
                    <a:pt x="4131" y="5523"/>
                  </a:lnTo>
                  <a:lnTo>
                    <a:pt x="4371" y="5379"/>
                  </a:lnTo>
                  <a:lnTo>
                    <a:pt x="4755" y="5043"/>
                  </a:lnTo>
                  <a:lnTo>
                    <a:pt x="5043" y="4563"/>
                  </a:lnTo>
                  <a:lnTo>
                    <a:pt x="5284" y="4083"/>
                  </a:lnTo>
                  <a:lnTo>
                    <a:pt x="5428" y="3506"/>
                  </a:lnTo>
                  <a:lnTo>
                    <a:pt x="5428" y="2930"/>
                  </a:lnTo>
                  <a:lnTo>
                    <a:pt x="5380" y="2354"/>
                  </a:lnTo>
                  <a:lnTo>
                    <a:pt x="5188" y="1777"/>
                  </a:lnTo>
                  <a:lnTo>
                    <a:pt x="4899" y="1297"/>
                  </a:lnTo>
                  <a:lnTo>
                    <a:pt x="4515" y="865"/>
                  </a:lnTo>
                  <a:lnTo>
                    <a:pt x="4131" y="481"/>
                  </a:lnTo>
                  <a:lnTo>
                    <a:pt x="3651" y="241"/>
                  </a:lnTo>
                  <a:lnTo>
                    <a:pt x="3122" y="48"/>
                  </a:lnTo>
                  <a:lnTo>
                    <a:pt x="2882" y="48"/>
                  </a:lnTo>
                  <a:lnTo>
                    <a:pt x="2594" y="0"/>
                  </a:lnTo>
                  <a:close/>
                </a:path>
              </a:pathLst>
            </a:custGeom>
            <a:solidFill>
              <a:srgbClr val="FDC59D"/>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282" name="Google Shape;5282;p76"/>
            <p:cNvSpPr/>
            <p:nvPr/>
          </p:nvSpPr>
          <p:spPr>
            <a:xfrm>
              <a:off x="562275" y="1043325"/>
              <a:ext cx="135700" cy="147700"/>
            </a:xfrm>
            <a:custGeom>
              <a:avLst/>
              <a:gdLst/>
              <a:ahLst/>
              <a:cxnLst/>
              <a:rect l="l" t="t" r="r" b="b"/>
              <a:pathLst>
                <a:path w="5428" h="5908" fill="none" extrusionOk="0">
                  <a:moveTo>
                    <a:pt x="5380" y="2354"/>
                  </a:moveTo>
                  <a:lnTo>
                    <a:pt x="5380" y="2354"/>
                  </a:lnTo>
                  <a:lnTo>
                    <a:pt x="5428" y="2930"/>
                  </a:lnTo>
                  <a:lnTo>
                    <a:pt x="5428" y="3506"/>
                  </a:lnTo>
                  <a:lnTo>
                    <a:pt x="5284" y="4083"/>
                  </a:lnTo>
                  <a:lnTo>
                    <a:pt x="5043" y="4563"/>
                  </a:lnTo>
                  <a:lnTo>
                    <a:pt x="4755" y="5043"/>
                  </a:lnTo>
                  <a:lnTo>
                    <a:pt x="4371" y="5379"/>
                  </a:lnTo>
                  <a:lnTo>
                    <a:pt x="4131" y="5523"/>
                  </a:lnTo>
                  <a:lnTo>
                    <a:pt x="3891" y="5667"/>
                  </a:lnTo>
                  <a:lnTo>
                    <a:pt x="3651" y="5763"/>
                  </a:lnTo>
                  <a:lnTo>
                    <a:pt x="3363" y="5860"/>
                  </a:lnTo>
                  <a:lnTo>
                    <a:pt x="3363" y="5860"/>
                  </a:lnTo>
                  <a:lnTo>
                    <a:pt x="3122" y="5908"/>
                  </a:lnTo>
                  <a:lnTo>
                    <a:pt x="2834" y="5908"/>
                  </a:lnTo>
                  <a:lnTo>
                    <a:pt x="2546" y="5908"/>
                  </a:lnTo>
                  <a:lnTo>
                    <a:pt x="2306" y="5860"/>
                  </a:lnTo>
                  <a:lnTo>
                    <a:pt x="1778" y="5715"/>
                  </a:lnTo>
                  <a:lnTo>
                    <a:pt x="1297" y="5427"/>
                  </a:lnTo>
                  <a:lnTo>
                    <a:pt x="913" y="5091"/>
                  </a:lnTo>
                  <a:lnTo>
                    <a:pt x="529" y="4659"/>
                  </a:lnTo>
                  <a:lnTo>
                    <a:pt x="241" y="4131"/>
                  </a:lnTo>
                  <a:lnTo>
                    <a:pt x="49" y="3602"/>
                  </a:lnTo>
                  <a:lnTo>
                    <a:pt x="49" y="3602"/>
                  </a:lnTo>
                  <a:lnTo>
                    <a:pt x="1" y="2978"/>
                  </a:lnTo>
                  <a:lnTo>
                    <a:pt x="1" y="2402"/>
                  </a:lnTo>
                  <a:lnTo>
                    <a:pt x="145" y="1873"/>
                  </a:lnTo>
                  <a:lnTo>
                    <a:pt x="385" y="1345"/>
                  </a:lnTo>
                  <a:lnTo>
                    <a:pt x="673" y="913"/>
                  </a:lnTo>
                  <a:lnTo>
                    <a:pt x="1057" y="529"/>
                  </a:lnTo>
                  <a:lnTo>
                    <a:pt x="1297" y="385"/>
                  </a:lnTo>
                  <a:lnTo>
                    <a:pt x="1538" y="289"/>
                  </a:lnTo>
                  <a:lnTo>
                    <a:pt x="1778" y="145"/>
                  </a:lnTo>
                  <a:lnTo>
                    <a:pt x="2066" y="96"/>
                  </a:lnTo>
                  <a:lnTo>
                    <a:pt x="2066" y="96"/>
                  </a:lnTo>
                  <a:lnTo>
                    <a:pt x="2306" y="48"/>
                  </a:lnTo>
                  <a:lnTo>
                    <a:pt x="2594" y="0"/>
                  </a:lnTo>
                  <a:lnTo>
                    <a:pt x="2882" y="48"/>
                  </a:lnTo>
                  <a:lnTo>
                    <a:pt x="3122" y="48"/>
                  </a:lnTo>
                  <a:lnTo>
                    <a:pt x="3651" y="241"/>
                  </a:lnTo>
                  <a:lnTo>
                    <a:pt x="4131" y="481"/>
                  </a:lnTo>
                  <a:lnTo>
                    <a:pt x="4515" y="865"/>
                  </a:lnTo>
                  <a:lnTo>
                    <a:pt x="4899" y="1297"/>
                  </a:lnTo>
                  <a:lnTo>
                    <a:pt x="5188" y="1777"/>
                  </a:lnTo>
                  <a:lnTo>
                    <a:pt x="5380" y="2354"/>
                  </a:lnTo>
                </a:path>
              </a:pathLst>
            </a:custGeom>
            <a:no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283" name="Google Shape;5283;p76"/>
            <p:cNvSpPr/>
            <p:nvPr/>
          </p:nvSpPr>
          <p:spPr>
            <a:xfrm>
              <a:off x="586300" y="1074550"/>
              <a:ext cx="80450" cy="86450"/>
            </a:xfrm>
            <a:custGeom>
              <a:avLst/>
              <a:gdLst/>
              <a:ahLst/>
              <a:cxnLst/>
              <a:rect l="l" t="t" r="r" b="b"/>
              <a:pathLst>
                <a:path w="3218" h="3458" extrusionOk="0">
                  <a:moveTo>
                    <a:pt x="1585" y="0"/>
                  </a:moveTo>
                  <a:lnTo>
                    <a:pt x="1249" y="48"/>
                  </a:lnTo>
                  <a:lnTo>
                    <a:pt x="913" y="144"/>
                  </a:lnTo>
                  <a:lnTo>
                    <a:pt x="673" y="288"/>
                  </a:lnTo>
                  <a:lnTo>
                    <a:pt x="433" y="528"/>
                  </a:lnTo>
                  <a:lnTo>
                    <a:pt x="240" y="769"/>
                  </a:lnTo>
                  <a:lnTo>
                    <a:pt x="96" y="1057"/>
                  </a:lnTo>
                  <a:lnTo>
                    <a:pt x="48" y="1393"/>
                  </a:lnTo>
                  <a:lnTo>
                    <a:pt x="0" y="1729"/>
                  </a:lnTo>
                  <a:lnTo>
                    <a:pt x="48" y="2113"/>
                  </a:lnTo>
                  <a:lnTo>
                    <a:pt x="144" y="2401"/>
                  </a:lnTo>
                  <a:lnTo>
                    <a:pt x="288" y="2641"/>
                  </a:lnTo>
                  <a:lnTo>
                    <a:pt x="481" y="2882"/>
                  </a:lnTo>
                  <a:lnTo>
                    <a:pt x="673" y="3074"/>
                  </a:lnTo>
                  <a:lnTo>
                    <a:pt x="913" y="3266"/>
                  </a:lnTo>
                  <a:lnTo>
                    <a:pt x="1153" y="3362"/>
                  </a:lnTo>
                  <a:lnTo>
                    <a:pt x="1393" y="3458"/>
                  </a:lnTo>
                  <a:lnTo>
                    <a:pt x="1681" y="3458"/>
                  </a:lnTo>
                  <a:lnTo>
                    <a:pt x="2017" y="3410"/>
                  </a:lnTo>
                  <a:lnTo>
                    <a:pt x="2306" y="3314"/>
                  </a:lnTo>
                  <a:lnTo>
                    <a:pt x="2594" y="3170"/>
                  </a:lnTo>
                  <a:lnTo>
                    <a:pt x="2834" y="2930"/>
                  </a:lnTo>
                  <a:lnTo>
                    <a:pt x="3026" y="2690"/>
                  </a:lnTo>
                  <a:lnTo>
                    <a:pt x="3122" y="2401"/>
                  </a:lnTo>
                  <a:lnTo>
                    <a:pt x="3218" y="2065"/>
                  </a:lnTo>
                  <a:lnTo>
                    <a:pt x="3218" y="1729"/>
                  </a:lnTo>
                  <a:lnTo>
                    <a:pt x="3170" y="1345"/>
                  </a:lnTo>
                  <a:lnTo>
                    <a:pt x="3074" y="1057"/>
                  </a:lnTo>
                  <a:lnTo>
                    <a:pt x="2978" y="817"/>
                  </a:lnTo>
                  <a:lnTo>
                    <a:pt x="2786" y="576"/>
                  </a:lnTo>
                  <a:lnTo>
                    <a:pt x="2594" y="384"/>
                  </a:lnTo>
                  <a:lnTo>
                    <a:pt x="2354" y="192"/>
                  </a:lnTo>
                  <a:lnTo>
                    <a:pt x="2113" y="96"/>
                  </a:lnTo>
                  <a:lnTo>
                    <a:pt x="1825" y="0"/>
                  </a:lnTo>
                  <a:close/>
                </a:path>
              </a:pathLst>
            </a:custGeom>
            <a:solidFill>
              <a:srgbClr val="FEA68C"/>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284" name="Google Shape;5284;p76"/>
            <p:cNvSpPr/>
            <p:nvPr/>
          </p:nvSpPr>
          <p:spPr>
            <a:xfrm>
              <a:off x="586300" y="1074550"/>
              <a:ext cx="80450" cy="86450"/>
            </a:xfrm>
            <a:custGeom>
              <a:avLst/>
              <a:gdLst/>
              <a:ahLst/>
              <a:cxnLst/>
              <a:rect l="l" t="t" r="r" b="b"/>
              <a:pathLst>
                <a:path w="3218" h="3458" fill="none" extrusionOk="0">
                  <a:moveTo>
                    <a:pt x="1585" y="0"/>
                  </a:moveTo>
                  <a:lnTo>
                    <a:pt x="1585" y="0"/>
                  </a:lnTo>
                  <a:lnTo>
                    <a:pt x="1249" y="48"/>
                  </a:lnTo>
                  <a:lnTo>
                    <a:pt x="1249" y="48"/>
                  </a:lnTo>
                  <a:lnTo>
                    <a:pt x="913" y="144"/>
                  </a:lnTo>
                  <a:lnTo>
                    <a:pt x="673" y="288"/>
                  </a:lnTo>
                  <a:lnTo>
                    <a:pt x="433" y="528"/>
                  </a:lnTo>
                  <a:lnTo>
                    <a:pt x="240" y="769"/>
                  </a:lnTo>
                  <a:lnTo>
                    <a:pt x="96" y="1057"/>
                  </a:lnTo>
                  <a:lnTo>
                    <a:pt x="48" y="1393"/>
                  </a:lnTo>
                  <a:lnTo>
                    <a:pt x="0" y="1729"/>
                  </a:lnTo>
                  <a:lnTo>
                    <a:pt x="48" y="2113"/>
                  </a:lnTo>
                  <a:lnTo>
                    <a:pt x="48" y="2113"/>
                  </a:lnTo>
                  <a:lnTo>
                    <a:pt x="144" y="2401"/>
                  </a:lnTo>
                  <a:lnTo>
                    <a:pt x="288" y="2641"/>
                  </a:lnTo>
                  <a:lnTo>
                    <a:pt x="481" y="2882"/>
                  </a:lnTo>
                  <a:lnTo>
                    <a:pt x="673" y="3074"/>
                  </a:lnTo>
                  <a:lnTo>
                    <a:pt x="913" y="3266"/>
                  </a:lnTo>
                  <a:lnTo>
                    <a:pt x="1153" y="3362"/>
                  </a:lnTo>
                  <a:lnTo>
                    <a:pt x="1393" y="3458"/>
                  </a:lnTo>
                  <a:lnTo>
                    <a:pt x="1681" y="3458"/>
                  </a:lnTo>
                  <a:lnTo>
                    <a:pt x="1681" y="3458"/>
                  </a:lnTo>
                  <a:lnTo>
                    <a:pt x="2017" y="3410"/>
                  </a:lnTo>
                  <a:lnTo>
                    <a:pt x="2017" y="3410"/>
                  </a:lnTo>
                  <a:lnTo>
                    <a:pt x="2306" y="3314"/>
                  </a:lnTo>
                  <a:lnTo>
                    <a:pt x="2594" y="3170"/>
                  </a:lnTo>
                  <a:lnTo>
                    <a:pt x="2834" y="2930"/>
                  </a:lnTo>
                  <a:lnTo>
                    <a:pt x="3026" y="2690"/>
                  </a:lnTo>
                  <a:lnTo>
                    <a:pt x="3122" y="2401"/>
                  </a:lnTo>
                  <a:lnTo>
                    <a:pt x="3218" y="2065"/>
                  </a:lnTo>
                  <a:lnTo>
                    <a:pt x="3218" y="1729"/>
                  </a:lnTo>
                  <a:lnTo>
                    <a:pt x="3170" y="1345"/>
                  </a:lnTo>
                  <a:lnTo>
                    <a:pt x="3170" y="1345"/>
                  </a:lnTo>
                  <a:lnTo>
                    <a:pt x="3074" y="1057"/>
                  </a:lnTo>
                  <a:lnTo>
                    <a:pt x="2978" y="817"/>
                  </a:lnTo>
                  <a:lnTo>
                    <a:pt x="2786" y="576"/>
                  </a:lnTo>
                  <a:lnTo>
                    <a:pt x="2594" y="384"/>
                  </a:lnTo>
                  <a:lnTo>
                    <a:pt x="2354" y="192"/>
                  </a:lnTo>
                  <a:lnTo>
                    <a:pt x="2113" y="96"/>
                  </a:lnTo>
                  <a:lnTo>
                    <a:pt x="1825" y="0"/>
                  </a:lnTo>
                  <a:lnTo>
                    <a:pt x="1585" y="0"/>
                  </a:lnTo>
                </a:path>
              </a:pathLst>
            </a:custGeom>
            <a:no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285" name="Google Shape;5285;p76"/>
            <p:cNvSpPr/>
            <p:nvPr/>
          </p:nvSpPr>
          <p:spPr>
            <a:xfrm>
              <a:off x="574300" y="1091350"/>
              <a:ext cx="25" cy="25"/>
            </a:xfrm>
            <a:custGeom>
              <a:avLst/>
              <a:gdLst/>
              <a:ahLst/>
              <a:cxnLst/>
              <a:rect l="l" t="t" r="r" b="b"/>
              <a:pathLst>
                <a:path w="1" h="1" extrusionOk="0">
                  <a:moveTo>
                    <a:pt x="0" y="0"/>
                  </a:moveTo>
                  <a:lnTo>
                    <a:pt x="0" y="0"/>
                  </a:lnTo>
                  <a:lnTo>
                    <a:pt x="0" y="0"/>
                  </a:lnTo>
                  <a:close/>
                </a:path>
              </a:pathLst>
            </a:custGeom>
            <a:solidFill>
              <a:srgbClr val="210A0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286" name="Google Shape;5286;p76"/>
            <p:cNvSpPr/>
            <p:nvPr/>
          </p:nvSpPr>
          <p:spPr>
            <a:xfrm>
              <a:off x="564675" y="1081750"/>
              <a:ext cx="25" cy="1225"/>
            </a:xfrm>
            <a:custGeom>
              <a:avLst/>
              <a:gdLst/>
              <a:ahLst/>
              <a:cxnLst/>
              <a:rect l="l" t="t" r="r" b="b"/>
              <a:pathLst>
                <a:path w="1" h="49" extrusionOk="0">
                  <a:moveTo>
                    <a:pt x="1" y="48"/>
                  </a:moveTo>
                  <a:lnTo>
                    <a:pt x="1" y="0"/>
                  </a:lnTo>
                  <a:lnTo>
                    <a:pt x="1" y="48"/>
                  </a:lnTo>
                  <a:close/>
                </a:path>
              </a:pathLst>
            </a:custGeom>
            <a:solidFill>
              <a:srgbClr val="210A0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287" name="Google Shape;5287;p76"/>
            <p:cNvSpPr/>
            <p:nvPr/>
          </p:nvSpPr>
          <p:spPr>
            <a:xfrm>
              <a:off x="689550" y="1110550"/>
              <a:ext cx="75675" cy="62475"/>
            </a:xfrm>
            <a:custGeom>
              <a:avLst/>
              <a:gdLst/>
              <a:ahLst/>
              <a:cxnLst/>
              <a:rect l="l" t="t" r="r" b="b"/>
              <a:pathLst>
                <a:path w="3027" h="2499" extrusionOk="0">
                  <a:moveTo>
                    <a:pt x="1057" y="1"/>
                  </a:moveTo>
                  <a:lnTo>
                    <a:pt x="769" y="49"/>
                  </a:lnTo>
                  <a:lnTo>
                    <a:pt x="577" y="145"/>
                  </a:lnTo>
                  <a:lnTo>
                    <a:pt x="337" y="241"/>
                  </a:lnTo>
                  <a:lnTo>
                    <a:pt x="337" y="673"/>
                  </a:lnTo>
                  <a:lnTo>
                    <a:pt x="289" y="1057"/>
                  </a:lnTo>
                  <a:lnTo>
                    <a:pt x="193" y="1442"/>
                  </a:lnTo>
                  <a:lnTo>
                    <a:pt x="0" y="1826"/>
                  </a:lnTo>
                  <a:lnTo>
                    <a:pt x="241" y="2066"/>
                  </a:lnTo>
                  <a:lnTo>
                    <a:pt x="529" y="2258"/>
                  </a:lnTo>
                  <a:lnTo>
                    <a:pt x="865" y="2402"/>
                  </a:lnTo>
                  <a:lnTo>
                    <a:pt x="1249" y="2450"/>
                  </a:lnTo>
                  <a:lnTo>
                    <a:pt x="1489" y="2498"/>
                  </a:lnTo>
                  <a:lnTo>
                    <a:pt x="1777" y="2450"/>
                  </a:lnTo>
                  <a:lnTo>
                    <a:pt x="2066" y="2402"/>
                  </a:lnTo>
                  <a:lnTo>
                    <a:pt x="2306" y="2306"/>
                  </a:lnTo>
                  <a:lnTo>
                    <a:pt x="2546" y="2162"/>
                  </a:lnTo>
                  <a:lnTo>
                    <a:pt x="2738" y="2018"/>
                  </a:lnTo>
                  <a:lnTo>
                    <a:pt x="2882" y="1826"/>
                  </a:lnTo>
                  <a:lnTo>
                    <a:pt x="2978" y="1634"/>
                  </a:lnTo>
                  <a:lnTo>
                    <a:pt x="3026" y="1394"/>
                  </a:lnTo>
                  <a:lnTo>
                    <a:pt x="3026" y="1153"/>
                  </a:lnTo>
                  <a:lnTo>
                    <a:pt x="2930" y="913"/>
                  </a:lnTo>
                  <a:lnTo>
                    <a:pt x="2786" y="673"/>
                  </a:lnTo>
                  <a:lnTo>
                    <a:pt x="2642" y="481"/>
                  </a:lnTo>
                  <a:lnTo>
                    <a:pt x="2402" y="289"/>
                  </a:lnTo>
                  <a:lnTo>
                    <a:pt x="2162" y="145"/>
                  </a:lnTo>
                  <a:lnTo>
                    <a:pt x="1825" y="49"/>
                  </a:lnTo>
                  <a:lnTo>
                    <a:pt x="1537" y="1"/>
                  </a:lnTo>
                  <a:close/>
                </a:path>
              </a:pathLst>
            </a:custGeom>
            <a:solidFill>
              <a:srgbClr val="FEA68C"/>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288" name="Google Shape;5288;p76"/>
            <p:cNvSpPr/>
            <p:nvPr/>
          </p:nvSpPr>
          <p:spPr>
            <a:xfrm>
              <a:off x="689550" y="1110550"/>
              <a:ext cx="75675" cy="62475"/>
            </a:xfrm>
            <a:custGeom>
              <a:avLst/>
              <a:gdLst/>
              <a:ahLst/>
              <a:cxnLst/>
              <a:rect l="l" t="t" r="r" b="b"/>
              <a:pathLst>
                <a:path w="3027" h="2499" fill="none" extrusionOk="0">
                  <a:moveTo>
                    <a:pt x="1297" y="1"/>
                  </a:moveTo>
                  <a:lnTo>
                    <a:pt x="1297" y="1"/>
                  </a:lnTo>
                  <a:lnTo>
                    <a:pt x="1057" y="1"/>
                  </a:lnTo>
                  <a:lnTo>
                    <a:pt x="769" y="49"/>
                  </a:lnTo>
                  <a:lnTo>
                    <a:pt x="577" y="145"/>
                  </a:lnTo>
                  <a:lnTo>
                    <a:pt x="337" y="241"/>
                  </a:lnTo>
                  <a:lnTo>
                    <a:pt x="337" y="241"/>
                  </a:lnTo>
                  <a:lnTo>
                    <a:pt x="337" y="673"/>
                  </a:lnTo>
                  <a:lnTo>
                    <a:pt x="289" y="1057"/>
                  </a:lnTo>
                  <a:lnTo>
                    <a:pt x="193" y="1442"/>
                  </a:lnTo>
                  <a:lnTo>
                    <a:pt x="0" y="1826"/>
                  </a:lnTo>
                  <a:lnTo>
                    <a:pt x="0" y="1826"/>
                  </a:lnTo>
                  <a:lnTo>
                    <a:pt x="241" y="2066"/>
                  </a:lnTo>
                  <a:lnTo>
                    <a:pt x="529" y="2258"/>
                  </a:lnTo>
                  <a:lnTo>
                    <a:pt x="865" y="2402"/>
                  </a:lnTo>
                  <a:lnTo>
                    <a:pt x="1249" y="2450"/>
                  </a:lnTo>
                  <a:lnTo>
                    <a:pt x="1249" y="2450"/>
                  </a:lnTo>
                  <a:lnTo>
                    <a:pt x="1489" y="2498"/>
                  </a:lnTo>
                  <a:lnTo>
                    <a:pt x="1489" y="2498"/>
                  </a:lnTo>
                  <a:lnTo>
                    <a:pt x="1777" y="2450"/>
                  </a:lnTo>
                  <a:lnTo>
                    <a:pt x="2066" y="2402"/>
                  </a:lnTo>
                  <a:lnTo>
                    <a:pt x="2306" y="2306"/>
                  </a:lnTo>
                  <a:lnTo>
                    <a:pt x="2546" y="2162"/>
                  </a:lnTo>
                  <a:lnTo>
                    <a:pt x="2738" y="2018"/>
                  </a:lnTo>
                  <a:lnTo>
                    <a:pt x="2882" y="1826"/>
                  </a:lnTo>
                  <a:lnTo>
                    <a:pt x="2978" y="1634"/>
                  </a:lnTo>
                  <a:lnTo>
                    <a:pt x="3026" y="1394"/>
                  </a:lnTo>
                  <a:lnTo>
                    <a:pt x="3026" y="1394"/>
                  </a:lnTo>
                  <a:lnTo>
                    <a:pt x="3026" y="1153"/>
                  </a:lnTo>
                  <a:lnTo>
                    <a:pt x="2930" y="913"/>
                  </a:lnTo>
                  <a:lnTo>
                    <a:pt x="2786" y="673"/>
                  </a:lnTo>
                  <a:lnTo>
                    <a:pt x="2642" y="481"/>
                  </a:lnTo>
                  <a:lnTo>
                    <a:pt x="2402" y="289"/>
                  </a:lnTo>
                  <a:lnTo>
                    <a:pt x="2162" y="145"/>
                  </a:lnTo>
                  <a:lnTo>
                    <a:pt x="1825" y="49"/>
                  </a:lnTo>
                  <a:lnTo>
                    <a:pt x="1537" y="1"/>
                  </a:lnTo>
                  <a:lnTo>
                    <a:pt x="1537" y="1"/>
                  </a:lnTo>
                  <a:lnTo>
                    <a:pt x="1297" y="1"/>
                  </a:lnTo>
                </a:path>
              </a:pathLst>
            </a:custGeom>
            <a:no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289" name="Google Shape;5289;p76"/>
            <p:cNvSpPr/>
            <p:nvPr/>
          </p:nvSpPr>
          <p:spPr>
            <a:xfrm>
              <a:off x="683550" y="1116550"/>
              <a:ext cx="14425" cy="39650"/>
            </a:xfrm>
            <a:custGeom>
              <a:avLst/>
              <a:gdLst/>
              <a:ahLst/>
              <a:cxnLst/>
              <a:rect l="l" t="t" r="r" b="b"/>
              <a:pathLst>
                <a:path w="577" h="1586" extrusionOk="0">
                  <a:moveTo>
                    <a:pt x="577" y="1"/>
                  </a:moveTo>
                  <a:lnTo>
                    <a:pt x="385" y="145"/>
                  </a:lnTo>
                  <a:lnTo>
                    <a:pt x="192" y="337"/>
                  </a:lnTo>
                  <a:lnTo>
                    <a:pt x="48" y="577"/>
                  </a:lnTo>
                  <a:lnTo>
                    <a:pt x="0" y="817"/>
                  </a:lnTo>
                  <a:lnTo>
                    <a:pt x="0" y="1010"/>
                  </a:lnTo>
                  <a:lnTo>
                    <a:pt x="48" y="1202"/>
                  </a:lnTo>
                  <a:lnTo>
                    <a:pt x="144" y="1394"/>
                  </a:lnTo>
                  <a:lnTo>
                    <a:pt x="240" y="1586"/>
                  </a:lnTo>
                  <a:lnTo>
                    <a:pt x="433" y="1202"/>
                  </a:lnTo>
                  <a:lnTo>
                    <a:pt x="529" y="817"/>
                  </a:lnTo>
                  <a:lnTo>
                    <a:pt x="577" y="433"/>
                  </a:lnTo>
                  <a:lnTo>
                    <a:pt x="577" y="1"/>
                  </a:lnTo>
                  <a:close/>
                </a:path>
              </a:pathLst>
            </a:custGeom>
            <a:solidFill>
              <a:srgbClr val="FEA68C"/>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290" name="Google Shape;5290;p76"/>
            <p:cNvSpPr/>
            <p:nvPr/>
          </p:nvSpPr>
          <p:spPr>
            <a:xfrm>
              <a:off x="683550" y="1116550"/>
              <a:ext cx="14425" cy="39650"/>
            </a:xfrm>
            <a:custGeom>
              <a:avLst/>
              <a:gdLst/>
              <a:ahLst/>
              <a:cxnLst/>
              <a:rect l="l" t="t" r="r" b="b"/>
              <a:pathLst>
                <a:path w="577" h="1586" fill="none" extrusionOk="0">
                  <a:moveTo>
                    <a:pt x="577" y="1"/>
                  </a:moveTo>
                  <a:lnTo>
                    <a:pt x="577" y="1"/>
                  </a:lnTo>
                  <a:lnTo>
                    <a:pt x="385" y="145"/>
                  </a:lnTo>
                  <a:lnTo>
                    <a:pt x="192" y="337"/>
                  </a:lnTo>
                  <a:lnTo>
                    <a:pt x="48" y="577"/>
                  </a:lnTo>
                  <a:lnTo>
                    <a:pt x="0" y="817"/>
                  </a:lnTo>
                  <a:lnTo>
                    <a:pt x="0" y="817"/>
                  </a:lnTo>
                  <a:lnTo>
                    <a:pt x="0" y="1010"/>
                  </a:lnTo>
                  <a:lnTo>
                    <a:pt x="48" y="1202"/>
                  </a:lnTo>
                  <a:lnTo>
                    <a:pt x="144" y="1394"/>
                  </a:lnTo>
                  <a:lnTo>
                    <a:pt x="240" y="1586"/>
                  </a:lnTo>
                  <a:lnTo>
                    <a:pt x="240" y="1586"/>
                  </a:lnTo>
                  <a:lnTo>
                    <a:pt x="433" y="1202"/>
                  </a:lnTo>
                  <a:lnTo>
                    <a:pt x="529" y="817"/>
                  </a:lnTo>
                  <a:lnTo>
                    <a:pt x="577" y="433"/>
                  </a:lnTo>
                  <a:lnTo>
                    <a:pt x="577" y="1"/>
                  </a:lnTo>
                </a:path>
              </a:pathLst>
            </a:custGeom>
            <a:no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291" name="Google Shape;5291;p76"/>
            <p:cNvSpPr/>
            <p:nvPr/>
          </p:nvSpPr>
          <p:spPr>
            <a:xfrm>
              <a:off x="896050" y="922050"/>
              <a:ext cx="79275" cy="37250"/>
            </a:xfrm>
            <a:custGeom>
              <a:avLst/>
              <a:gdLst/>
              <a:ahLst/>
              <a:cxnLst/>
              <a:rect l="l" t="t" r="r" b="b"/>
              <a:pathLst>
                <a:path w="3171" h="1490" extrusionOk="0">
                  <a:moveTo>
                    <a:pt x="1297" y="1"/>
                  </a:moveTo>
                  <a:lnTo>
                    <a:pt x="1057" y="97"/>
                  </a:lnTo>
                  <a:lnTo>
                    <a:pt x="817" y="145"/>
                  </a:lnTo>
                  <a:lnTo>
                    <a:pt x="577" y="289"/>
                  </a:lnTo>
                  <a:lnTo>
                    <a:pt x="337" y="481"/>
                  </a:lnTo>
                  <a:lnTo>
                    <a:pt x="193" y="673"/>
                  </a:lnTo>
                  <a:lnTo>
                    <a:pt x="49" y="913"/>
                  </a:lnTo>
                  <a:lnTo>
                    <a:pt x="1" y="961"/>
                  </a:lnTo>
                  <a:lnTo>
                    <a:pt x="1" y="1009"/>
                  </a:lnTo>
                  <a:lnTo>
                    <a:pt x="97" y="1105"/>
                  </a:lnTo>
                  <a:lnTo>
                    <a:pt x="193" y="1154"/>
                  </a:lnTo>
                  <a:lnTo>
                    <a:pt x="289" y="1105"/>
                  </a:lnTo>
                  <a:lnTo>
                    <a:pt x="289" y="1057"/>
                  </a:lnTo>
                  <a:lnTo>
                    <a:pt x="433" y="865"/>
                  </a:lnTo>
                  <a:lnTo>
                    <a:pt x="577" y="673"/>
                  </a:lnTo>
                  <a:lnTo>
                    <a:pt x="769" y="529"/>
                  </a:lnTo>
                  <a:lnTo>
                    <a:pt x="961" y="433"/>
                  </a:lnTo>
                  <a:lnTo>
                    <a:pt x="1153" y="385"/>
                  </a:lnTo>
                  <a:lnTo>
                    <a:pt x="1297" y="385"/>
                  </a:lnTo>
                  <a:lnTo>
                    <a:pt x="1682" y="433"/>
                  </a:lnTo>
                  <a:lnTo>
                    <a:pt x="2066" y="529"/>
                  </a:lnTo>
                  <a:lnTo>
                    <a:pt x="2402" y="769"/>
                  </a:lnTo>
                  <a:lnTo>
                    <a:pt x="2690" y="1057"/>
                  </a:lnTo>
                  <a:lnTo>
                    <a:pt x="2834" y="1202"/>
                  </a:lnTo>
                  <a:lnTo>
                    <a:pt x="2882" y="1394"/>
                  </a:lnTo>
                  <a:lnTo>
                    <a:pt x="2978" y="1490"/>
                  </a:lnTo>
                  <a:lnTo>
                    <a:pt x="3074" y="1490"/>
                  </a:lnTo>
                  <a:lnTo>
                    <a:pt x="3170" y="1442"/>
                  </a:lnTo>
                  <a:lnTo>
                    <a:pt x="3170" y="1298"/>
                  </a:lnTo>
                  <a:lnTo>
                    <a:pt x="3074" y="1057"/>
                  </a:lnTo>
                  <a:lnTo>
                    <a:pt x="2978" y="865"/>
                  </a:lnTo>
                  <a:lnTo>
                    <a:pt x="2834" y="673"/>
                  </a:lnTo>
                  <a:lnTo>
                    <a:pt x="2642" y="481"/>
                  </a:lnTo>
                  <a:lnTo>
                    <a:pt x="2450" y="337"/>
                  </a:lnTo>
                  <a:lnTo>
                    <a:pt x="2258" y="193"/>
                  </a:lnTo>
                  <a:lnTo>
                    <a:pt x="2018" y="97"/>
                  </a:lnTo>
                  <a:lnTo>
                    <a:pt x="1778" y="1"/>
                  </a:lnTo>
                  <a:close/>
                </a:path>
              </a:pathLst>
            </a:custGeom>
            <a:solidFill>
              <a:srgbClr val="4D2A2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292" name="Google Shape;5292;p76"/>
            <p:cNvSpPr/>
            <p:nvPr/>
          </p:nvSpPr>
          <p:spPr>
            <a:xfrm>
              <a:off x="705150" y="936475"/>
              <a:ext cx="76875" cy="39650"/>
            </a:xfrm>
            <a:custGeom>
              <a:avLst/>
              <a:gdLst/>
              <a:ahLst/>
              <a:cxnLst/>
              <a:rect l="l" t="t" r="r" b="b"/>
              <a:pathLst>
                <a:path w="3075" h="1586" extrusionOk="0">
                  <a:moveTo>
                    <a:pt x="1442" y="0"/>
                  </a:moveTo>
                  <a:lnTo>
                    <a:pt x="1249" y="48"/>
                  </a:lnTo>
                  <a:lnTo>
                    <a:pt x="817" y="288"/>
                  </a:lnTo>
                  <a:lnTo>
                    <a:pt x="433" y="577"/>
                  </a:lnTo>
                  <a:lnTo>
                    <a:pt x="289" y="769"/>
                  </a:lnTo>
                  <a:lnTo>
                    <a:pt x="193" y="961"/>
                  </a:lnTo>
                  <a:lnTo>
                    <a:pt x="97" y="1153"/>
                  </a:lnTo>
                  <a:lnTo>
                    <a:pt x="1" y="1393"/>
                  </a:lnTo>
                  <a:lnTo>
                    <a:pt x="49" y="1537"/>
                  </a:lnTo>
                  <a:lnTo>
                    <a:pt x="145" y="1585"/>
                  </a:lnTo>
                  <a:lnTo>
                    <a:pt x="241" y="1585"/>
                  </a:lnTo>
                  <a:lnTo>
                    <a:pt x="289" y="1489"/>
                  </a:lnTo>
                  <a:lnTo>
                    <a:pt x="337" y="1297"/>
                  </a:lnTo>
                  <a:lnTo>
                    <a:pt x="433" y="1153"/>
                  </a:lnTo>
                  <a:lnTo>
                    <a:pt x="673" y="865"/>
                  </a:lnTo>
                  <a:lnTo>
                    <a:pt x="1009" y="625"/>
                  </a:lnTo>
                  <a:lnTo>
                    <a:pt x="1346" y="432"/>
                  </a:lnTo>
                  <a:lnTo>
                    <a:pt x="1682" y="336"/>
                  </a:lnTo>
                  <a:lnTo>
                    <a:pt x="1874" y="288"/>
                  </a:lnTo>
                  <a:lnTo>
                    <a:pt x="2066" y="288"/>
                  </a:lnTo>
                  <a:lnTo>
                    <a:pt x="2306" y="336"/>
                  </a:lnTo>
                  <a:lnTo>
                    <a:pt x="2498" y="432"/>
                  </a:lnTo>
                  <a:lnTo>
                    <a:pt x="2642" y="577"/>
                  </a:lnTo>
                  <a:lnTo>
                    <a:pt x="2786" y="673"/>
                  </a:lnTo>
                  <a:lnTo>
                    <a:pt x="2882" y="721"/>
                  </a:lnTo>
                  <a:lnTo>
                    <a:pt x="2930" y="769"/>
                  </a:lnTo>
                  <a:lnTo>
                    <a:pt x="3026" y="673"/>
                  </a:lnTo>
                  <a:lnTo>
                    <a:pt x="3074" y="577"/>
                  </a:lnTo>
                  <a:lnTo>
                    <a:pt x="3074" y="528"/>
                  </a:lnTo>
                  <a:lnTo>
                    <a:pt x="3026" y="480"/>
                  </a:lnTo>
                  <a:lnTo>
                    <a:pt x="2834" y="288"/>
                  </a:lnTo>
                  <a:lnTo>
                    <a:pt x="2642" y="144"/>
                  </a:lnTo>
                  <a:lnTo>
                    <a:pt x="2402" y="48"/>
                  </a:lnTo>
                  <a:lnTo>
                    <a:pt x="2162" y="0"/>
                  </a:lnTo>
                  <a:close/>
                </a:path>
              </a:pathLst>
            </a:custGeom>
            <a:solidFill>
              <a:srgbClr val="4D2A2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293" name="Google Shape;5293;p76"/>
            <p:cNvSpPr/>
            <p:nvPr/>
          </p:nvSpPr>
          <p:spPr>
            <a:xfrm>
              <a:off x="947675" y="1067325"/>
              <a:ext cx="80475" cy="63675"/>
            </a:xfrm>
            <a:custGeom>
              <a:avLst/>
              <a:gdLst/>
              <a:ahLst/>
              <a:cxnLst/>
              <a:rect l="l" t="t" r="r" b="b"/>
              <a:pathLst>
                <a:path w="3219" h="2547" extrusionOk="0">
                  <a:moveTo>
                    <a:pt x="1778" y="1"/>
                  </a:moveTo>
                  <a:lnTo>
                    <a:pt x="1346" y="49"/>
                  </a:lnTo>
                  <a:lnTo>
                    <a:pt x="1057" y="145"/>
                  </a:lnTo>
                  <a:lnTo>
                    <a:pt x="769" y="289"/>
                  </a:lnTo>
                  <a:lnTo>
                    <a:pt x="481" y="433"/>
                  </a:lnTo>
                  <a:lnTo>
                    <a:pt x="289" y="625"/>
                  </a:lnTo>
                  <a:lnTo>
                    <a:pt x="145" y="865"/>
                  </a:lnTo>
                  <a:lnTo>
                    <a:pt x="49" y="1106"/>
                  </a:lnTo>
                  <a:lnTo>
                    <a:pt x="1" y="1346"/>
                  </a:lnTo>
                  <a:lnTo>
                    <a:pt x="1" y="1586"/>
                  </a:lnTo>
                  <a:lnTo>
                    <a:pt x="49" y="1778"/>
                  </a:lnTo>
                  <a:lnTo>
                    <a:pt x="145" y="1970"/>
                  </a:lnTo>
                  <a:lnTo>
                    <a:pt x="289" y="2114"/>
                  </a:lnTo>
                  <a:lnTo>
                    <a:pt x="481" y="2258"/>
                  </a:lnTo>
                  <a:lnTo>
                    <a:pt x="673" y="2402"/>
                  </a:lnTo>
                  <a:lnTo>
                    <a:pt x="913" y="2450"/>
                  </a:lnTo>
                  <a:lnTo>
                    <a:pt x="1154" y="2498"/>
                  </a:lnTo>
                  <a:lnTo>
                    <a:pt x="1442" y="2546"/>
                  </a:lnTo>
                  <a:lnTo>
                    <a:pt x="1826" y="2498"/>
                  </a:lnTo>
                  <a:lnTo>
                    <a:pt x="2162" y="2402"/>
                  </a:lnTo>
                  <a:lnTo>
                    <a:pt x="2450" y="2258"/>
                  </a:lnTo>
                  <a:lnTo>
                    <a:pt x="2690" y="2114"/>
                  </a:lnTo>
                  <a:lnTo>
                    <a:pt x="2882" y="1922"/>
                  </a:lnTo>
                  <a:lnTo>
                    <a:pt x="3075" y="1682"/>
                  </a:lnTo>
                  <a:lnTo>
                    <a:pt x="3171" y="1442"/>
                  </a:lnTo>
                  <a:lnTo>
                    <a:pt x="3219" y="1202"/>
                  </a:lnTo>
                  <a:lnTo>
                    <a:pt x="3219" y="961"/>
                  </a:lnTo>
                  <a:lnTo>
                    <a:pt x="3123" y="769"/>
                  </a:lnTo>
                  <a:lnTo>
                    <a:pt x="3026" y="577"/>
                  </a:lnTo>
                  <a:lnTo>
                    <a:pt x="2882" y="385"/>
                  </a:lnTo>
                  <a:lnTo>
                    <a:pt x="2690" y="289"/>
                  </a:lnTo>
                  <a:lnTo>
                    <a:pt x="2498" y="145"/>
                  </a:lnTo>
                  <a:lnTo>
                    <a:pt x="2258" y="97"/>
                  </a:lnTo>
                  <a:lnTo>
                    <a:pt x="2018" y="49"/>
                  </a:lnTo>
                  <a:lnTo>
                    <a:pt x="1778" y="1"/>
                  </a:lnTo>
                  <a:close/>
                </a:path>
              </a:pathLst>
            </a:custGeom>
            <a:solidFill>
              <a:srgbClr val="FEA68C"/>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294" name="Google Shape;5294;p76"/>
            <p:cNvSpPr/>
            <p:nvPr/>
          </p:nvSpPr>
          <p:spPr>
            <a:xfrm>
              <a:off x="947675" y="1067325"/>
              <a:ext cx="80475" cy="63675"/>
            </a:xfrm>
            <a:custGeom>
              <a:avLst/>
              <a:gdLst/>
              <a:ahLst/>
              <a:cxnLst/>
              <a:rect l="l" t="t" r="r" b="b"/>
              <a:pathLst>
                <a:path w="3219" h="2547" fill="none" extrusionOk="0">
                  <a:moveTo>
                    <a:pt x="1778" y="1"/>
                  </a:moveTo>
                  <a:lnTo>
                    <a:pt x="1778" y="1"/>
                  </a:lnTo>
                  <a:lnTo>
                    <a:pt x="1346" y="49"/>
                  </a:lnTo>
                  <a:lnTo>
                    <a:pt x="1346" y="49"/>
                  </a:lnTo>
                  <a:lnTo>
                    <a:pt x="1057" y="145"/>
                  </a:lnTo>
                  <a:lnTo>
                    <a:pt x="769" y="289"/>
                  </a:lnTo>
                  <a:lnTo>
                    <a:pt x="481" y="433"/>
                  </a:lnTo>
                  <a:lnTo>
                    <a:pt x="289" y="625"/>
                  </a:lnTo>
                  <a:lnTo>
                    <a:pt x="145" y="865"/>
                  </a:lnTo>
                  <a:lnTo>
                    <a:pt x="49" y="1106"/>
                  </a:lnTo>
                  <a:lnTo>
                    <a:pt x="1" y="1346"/>
                  </a:lnTo>
                  <a:lnTo>
                    <a:pt x="1" y="1586"/>
                  </a:lnTo>
                  <a:lnTo>
                    <a:pt x="1" y="1586"/>
                  </a:lnTo>
                  <a:lnTo>
                    <a:pt x="49" y="1778"/>
                  </a:lnTo>
                  <a:lnTo>
                    <a:pt x="145" y="1970"/>
                  </a:lnTo>
                  <a:lnTo>
                    <a:pt x="289" y="2114"/>
                  </a:lnTo>
                  <a:lnTo>
                    <a:pt x="481" y="2258"/>
                  </a:lnTo>
                  <a:lnTo>
                    <a:pt x="673" y="2402"/>
                  </a:lnTo>
                  <a:lnTo>
                    <a:pt x="913" y="2450"/>
                  </a:lnTo>
                  <a:lnTo>
                    <a:pt x="1154" y="2498"/>
                  </a:lnTo>
                  <a:lnTo>
                    <a:pt x="1442" y="2546"/>
                  </a:lnTo>
                  <a:lnTo>
                    <a:pt x="1442" y="2546"/>
                  </a:lnTo>
                  <a:lnTo>
                    <a:pt x="1826" y="2498"/>
                  </a:lnTo>
                  <a:lnTo>
                    <a:pt x="1826" y="2498"/>
                  </a:lnTo>
                  <a:lnTo>
                    <a:pt x="2162" y="2402"/>
                  </a:lnTo>
                  <a:lnTo>
                    <a:pt x="2450" y="2258"/>
                  </a:lnTo>
                  <a:lnTo>
                    <a:pt x="2690" y="2114"/>
                  </a:lnTo>
                  <a:lnTo>
                    <a:pt x="2882" y="1922"/>
                  </a:lnTo>
                  <a:lnTo>
                    <a:pt x="3075" y="1682"/>
                  </a:lnTo>
                  <a:lnTo>
                    <a:pt x="3171" y="1442"/>
                  </a:lnTo>
                  <a:lnTo>
                    <a:pt x="3219" y="1202"/>
                  </a:lnTo>
                  <a:lnTo>
                    <a:pt x="3219" y="961"/>
                  </a:lnTo>
                  <a:lnTo>
                    <a:pt x="3219" y="961"/>
                  </a:lnTo>
                  <a:lnTo>
                    <a:pt x="3123" y="769"/>
                  </a:lnTo>
                  <a:lnTo>
                    <a:pt x="3026" y="577"/>
                  </a:lnTo>
                  <a:lnTo>
                    <a:pt x="2882" y="385"/>
                  </a:lnTo>
                  <a:lnTo>
                    <a:pt x="2690" y="289"/>
                  </a:lnTo>
                  <a:lnTo>
                    <a:pt x="2498" y="145"/>
                  </a:lnTo>
                  <a:lnTo>
                    <a:pt x="2258" y="97"/>
                  </a:lnTo>
                  <a:lnTo>
                    <a:pt x="2018" y="49"/>
                  </a:lnTo>
                  <a:lnTo>
                    <a:pt x="1778" y="1"/>
                  </a:lnTo>
                </a:path>
              </a:pathLst>
            </a:custGeom>
            <a:no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295" name="Google Shape;5295;p76"/>
            <p:cNvSpPr/>
            <p:nvPr/>
          </p:nvSpPr>
          <p:spPr>
            <a:xfrm>
              <a:off x="708750" y="988100"/>
              <a:ext cx="92475" cy="114075"/>
            </a:xfrm>
            <a:custGeom>
              <a:avLst/>
              <a:gdLst/>
              <a:ahLst/>
              <a:cxnLst/>
              <a:rect l="l" t="t" r="r" b="b"/>
              <a:pathLst>
                <a:path w="3699" h="4563" extrusionOk="0">
                  <a:moveTo>
                    <a:pt x="1634" y="0"/>
                  </a:moveTo>
                  <a:lnTo>
                    <a:pt x="1250" y="48"/>
                  </a:lnTo>
                  <a:lnTo>
                    <a:pt x="913" y="192"/>
                  </a:lnTo>
                  <a:lnTo>
                    <a:pt x="625" y="384"/>
                  </a:lnTo>
                  <a:lnTo>
                    <a:pt x="385" y="625"/>
                  </a:lnTo>
                  <a:lnTo>
                    <a:pt x="193" y="913"/>
                  </a:lnTo>
                  <a:lnTo>
                    <a:pt x="49" y="1249"/>
                  </a:lnTo>
                  <a:lnTo>
                    <a:pt x="1" y="1585"/>
                  </a:lnTo>
                  <a:lnTo>
                    <a:pt x="1" y="1969"/>
                  </a:lnTo>
                  <a:lnTo>
                    <a:pt x="49" y="2930"/>
                  </a:lnTo>
                  <a:lnTo>
                    <a:pt x="145" y="3314"/>
                  </a:lnTo>
                  <a:lnTo>
                    <a:pt x="289" y="3650"/>
                  </a:lnTo>
                  <a:lnTo>
                    <a:pt x="481" y="3938"/>
                  </a:lnTo>
                  <a:lnTo>
                    <a:pt x="721" y="4178"/>
                  </a:lnTo>
                  <a:lnTo>
                    <a:pt x="1009" y="4371"/>
                  </a:lnTo>
                  <a:lnTo>
                    <a:pt x="1346" y="4515"/>
                  </a:lnTo>
                  <a:lnTo>
                    <a:pt x="1682" y="4563"/>
                  </a:lnTo>
                  <a:lnTo>
                    <a:pt x="2066" y="4563"/>
                  </a:lnTo>
                  <a:lnTo>
                    <a:pt x="2402" y="4515"/>
                  </a:lnTo>
                  <a:lnTo>
                    <a:pt x="2738" y="4371"/>
                  </a:lnTo>
                  <a:lnTo>
                    <a:pt x="3026" y="4178"/>
                  </a:lnTo>
                  <a:lnTo>
                    <a:pt x="3267" y="3938"/>
                  </a:lnTo>
                  <a:lnTo>
                    <a:pt x="3507" y="3650"/>
                  </a:lnTo>
                  <a:lnTo>
                    <a:pt x="3603" y="3314"/>
                  </a:lnTo>
                  <a:lnTo>
                    <a:pt x="3699" y="2978"/>
                  </a:lnTo>
                  <a:lnTo>
                    <a:pt x="3699" y="2594"/>
                  </a:lnTo>
                  <a:lnTo>
                    <a:pt x="3603" y="1633"/>
                  </a:lnTo>
                  <a:lnTo>
                    <a:pt x="3555" y="1249"/>
                  </a:lnTo>
                  <a:lnTo>
                    <a:pt x="3411" y="961"/>
                  </a:lnTo>
                  <a:lnTo>
                    <a:pt x="3219" y="673"/>
                  </a:lnTo>
                  <a:lnTo>
                    <a:pt x="2930" y="384"/>
                  </a:lnTo>
                  <a:lnTo>
                    <a:pt x="2642" y="192"/>
                  </a:lnTo>
                  <a:lnTo>
                    <a:pt x="2354" y="48"/>
                  </a:lnTo>
                  <a:lnTo>
                    <a:pt x="1970" y="0"/>
                  </a:lnTo>
                  <a:close/>
                </a:path>
              </a:pathLst>
            </a:custGeom>
            <a:solidFill>
              <a:srgbClr val="FDFDFD"/>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296" name="Google Shape;5296;p76"/>
            <p:cNvSpPr/>
            <p:nvPr/>
          </p:nvSpPr>
          <p:spPr>
            <a:xfrm>
              <a:off x="733975" y="995300"/>
              <a:ext cx="67250" cy="98475"/>
            </a:xfrm>
            <a:custGeom>
              <a:avLst/>
              <a:gdLst/>
              <a:ahLst/>
              <a:cxnLst/>
              <a:rect l="l" t="t" r="r" b="b"/>
              <a:pathLst>
                <a:path w="2690" h="3939" extrusionOk="0">
                  <a:moveTo>
                    <a:pt x="1393" y="0"/>
                  </a:moveTo>
                  <a:lnTo>
                    <a:pt x="1057" y="96"/>
                  </a:lnTo>
                  <a:lnTo>
                    <a:pt x="769" y="241"/>
                  </a:lnTo>
                  <a:lnTo>
                    <a:pt x="529" y="433"/>
                  </a:lnTo>
                  <a:lnTo>
                    <a:pt x="337" y="673"/>
                  </a:lnTo>
                  <a:lnTo>
                    <a:pt x="144" y="1009"/>
                  </a:lnTo>
                  <a:lnTo>
                    <a:pt x="48" y="1345"/>
                  </a:lnTo>
                  <a:lnTo>
                    <a:pt x="0" y="1729"/>
                  </a:lnTo>
                  <a:lnTo>
                    <a:pt x="0" y="2114"/>
                  </a:lnTo>
                  <a:lnTo>
                    <a:pt x="48" y="2546"/>
                  </a:lnTo>
                  <a:lnTo>
                    <a:pt x="193" y="2882"/>
                  </a:lnTo>
                  <a:lnTo>
                    <a:pt x="337" y="3218"/>
                  </a:lnTo>
                  <a:lnTo>
                    <a:pt x="577" y="3458"/>
                  </a:lnTo>
                  <a:lnTo>
                    <a:pt x="865" y="3698"/>
                  </a:lnTo>
                  <a:lnTo>
                    <a:pt x="1153" y="3842"/>
                  </a:lnTo>
                  <a:lnTo>
                    <a:pt x="1441" y="3939"/>
                  </a:lnTo>
                  <a:lnTo>
                    <a:pt x="1777" y="3939"/>
                  </a:lnTo>
                  <a:lnTo>
                    <a:pt x="2017" y="3890"/>
                  </a:lnTo>
                  <a:lnTo>
                    <a:pt x="2306" y="3602"/>
                  </a:lnTo>
                  <a:lnTo>
                    <a:pt x="2546" y="3218"/>
                  </a:lnTo>
                  <a:lnTo>
                    <a:pt x="2642" y="2978"/>
                  </a:lnTo>
                  <a:lnTo>
                    <a:pt x="2690" y="2786"/>
                  </a:lnTo>
                  <a:lnTo>
                    <a:pt x="2690" y="2546"/>
                  </a:lnTo>
                  <a:lnTo>
                    <a:pt x="2690" y="2306"/>
                  </a:lnTo>
                  <a:lnTo>
                    <a:pt x="2594" y="1345"/>
                  </a:lnTo>
                  <a:lnTo>
                    <a:pt x="2498" y="961"/>
                  </a:lnTo>
                  <a:lnTo>
                    <a:pt x="2354" y="625"/>
                  </a:lnTo>
                  <a:lnTo>
                    <a:pt x="2114" y="289"/>
                  </a:lnTo>
                  <a:lnTo>
                    <a:pt x="1873" y="48"/>
                  </a:lnTo>
                  <a:lnTo>
                    <a:pt x="1633" y="0"/>
                  </a:lnTo>
                  <a:close/>
                </a:path>
              </a:pathLst>
            </a:custGeom>
            <a:solidFill>
              <a:srgbClr val="210A0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297" name="Google Shape;5297;p76"/>
            <p:cNvSpPr/>
            <p:nvPr/>
          </p:nvSpPr>
          <p:spPr>
            <a:xfrm>
              <a:off x="846825" y="1036125"/>
              <a:ext cx="20450" cy="20425"/>
            </a:xfrm>
            <a:custGeom>
              <a:avLst/>
              <a:gdLst/>
              <a:ahLst/>
              <a:cxnLst/>
              <a:rect l="l" t="t" r="r" b="b"/>
              <a:pathLst>
                <a:path w="818" h="817" extrusionOk="0">
                  <a:moveTo>
                    <a:pt x="673" y="0"/>
                  </a:moveTo>
                  <a:lnTo>
                    <a:pt x="625" y="48"/>
                  </a:lnTo>
                  <a:lnTo>
                    <a:pt x="577" y="96"/>
                  </a:lnTo>
                  <a:lnTo>
                    <a:pt x="529" y="144"/>
                  </a:lnTo>
                  <a:lnTo>
                    <a:pt x="433" y="240"/>
                  </a:lnTo>
                  <a:lnTo>
                    <a:pt x="319" y="411"/>
                  </a:lnTo>
                  <a:lnTo>
                    <a:pt x="319" y="411"/>
                  </a:lnTo>
                  <a:lnTo>
                    <a:pt x="145" y="96"/>
                  </a:lnTo>
                  <a:lnTo>
                    <a:pt x="97" y="48"/>
                  </a:lnTo>
                  <a:lnTo>
                    <a:pt x="1" y="48"/>
                  </a:lnTo>
                  <a:lnTo>
                    <a:pt x="1" y="96"/>
                  </a:lnTo>
                  <a:lnTo>
                    <a:pt x="1" y="192"/>
                  </a:lnTo>
                  <a:lnTo>
                    <a:pt x="241" y="625"/>
                  </a:lnTo>
                  <a:lnTo>
                    <a:pt x="289" y="673"/>
                  </a:lnTo>
                  <a:lnTo>
                    <a:pt x="385" y="625"/>
                  </a:lnTo>
                  <a:lnTo>
                    <a:pt x="529" y="336"/>
                  </a:lnTo>
                  <a:lnTo>
                    <a:pt x="625" y="240"/>
                  </a:lnTo>
                  <a:lnTo>
                    <a:pt x="625" y="433"/>
                  </a:lnTo>
                  <a:lnTo>
                    <a:pt x="625" y="577"/>
                  </a:lnTo>
                  <a:lnTo>
                    <a:pt x="625" y="673"/>
                  </a:lnTo>
                  <a:lnTo>
                    <a:pt x="673" y="769"/>
                  </a:lnTo>
                  <a:lnTo>
                    <a:pt x="721" y="817"/>
                  </a:lnTo>
                  <a:lnTo>
                    <a:pt x="817" y="769"/>
                  </a:lnTo>
                  <a:lnTo>
                    <a:pt x="817" y="673"/>
                  </a:lnTo>
                  <a:lnTo>
                    <a:pt x="817" y="577"/>
                  </a:lnTo>
                  <a:lnTo>
                    <a:pt x="817" y="433"/>
                  </a:lnTo>
                  <a:lnTo>
                    <a:pt x="817" y="240"/>
                  </a:lnTo>
                  <a:lnTo>
                    <a:pt x="769" y="48"/>
                  </a:lnTo>
                  <a:lnTo>
                    <a:pt x="721" y="0"/>
                  </a:lnTo>
                  <a:close/>
                </a:path>
              </a:pathLst>
            </a:custGeom>
            <a:solidFill>
              <a:srgbClr val="4D2A2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298" name="Google Shape;5298;p76"/>
            <p:cNvSpPr/>
            <p:nvPr/>
          </p:nvSpPr>
          <p:spPr>
            <a:xfrm>
              <a:off x="882850" y="964075"/>
              <a:ext cx="93675" cy="114100"/>
            </a:xfrm>
            <a:custGeom>
              <a:avLst/>
              <a:gdLst/>
              <a:ahLst/>
              <a:cxnLst/>
              <a:rect l="l" t="t" r="r" b="b"/>
              <a:pathLst>
                <a:path w="3747" h="4564" extrusionOk="0">
                  <a:moveTo>
                    <a:pt x="1537" y="1"/>
                  </a:moveTo>
                  <a:lnTo>
                    <a:pt x="1153" y="97"/>
                  </a:lnTo>
                  <a:lnTo>
                    <a:pt x="865" y="241"/>
                  </a:lnTo>
                  <a:lnTo>
                    <a:pt x="577" y="433"/>
                  </a:lnTo>
                  <a:lnTo>
                    <a:pt x="337" y="721"/>
                  </a:lnTo>
                  <a:lnTo>
                    <a:pt x="145" y="1009"/>
                  </a:lnTo>
                  <a:lnTo>
                    <a:pt x="49" y="1345"/>
                  </a:lnTo>
                  <a:lnTo>
                    <a:pt x="1" y="1682"/>
                  </a:lnTo>
                  <a:lnTo>
                    <a:pt x="1" y="2066"/>
                  </a:lnTo>
                  <a:lnTo>
                    <a:pt x="145" y="3026"/>
                  </a:lnTo>
                  <a:lnTo>
                    <a:pt x="241" y="3363"/>
                  </a:lnTo>
                  <a:lnTo>
                    <a:pt x="385" y="3699"/>
                  </a:lnTo>
                  <a:lnTo>
                    <a:pt x="577" y="3987"/>
                  </a:lnTo>
                  <a:lnTo>
                    <a:pt x="865" y="4227"/>
                  </a:lnTo>
                  <a:lnTo>
                    <a:pt x="1153" y="4371"/>
                  </a:lnTo>
                  <a:lnTo>
                    <a:pt x="1489" y="4515"/>
                  </a:lnTo>
                  <a:lnTo>
                    <a:pt x="1825" y="4563"/>
                  </a:lnTo>
                  <a:lnTo>
                    <a:pt x="2210" y="4563"/>
                  </a:lnTo>
                  <a:lnTo>
                    <a:pt x="2546" y="4467"/>
                  </a:lnTo>
                  <a:lnTo>
                    <a:pt x="2882" y="4323"/>
                  </a:lnTo>
                  <a:lnTo>
                    <a:pt x="3170" y="4083"/>
                  </a:lnTo>
                  <a:lnTo>
                    <a:pt x="3410" y="3843"/>
                  </a:lnTo>
                  <a:lnTo>
                    <a:pt x="3602" y="3555"/>
                  </a:lnTo>
                  <a:lnTo>
                    <a:pt x="3698" y="3218"/>
                  </a:lnTo>
                  <a:lnTo>
                    <a:pt x="3747" y="2834"/>
                  </a:lnTo>
                  <a:lnTo>
                    <a:pt x="3747" y="2498"/>
                  </a:lnTo>
                  <a:lnTo>
                    <a:pt x="3602" y="1538"/>
                  </a:lnTo>
                  <a:lnTo>
                    <a:pt x="3506" y="1153"/>
                  </a:lnTo>
                  <a:lnTo>
                    <a:pt x="3362" y="865"/>
                  </a:lnTo>
                  <a:lnTo>
                    <a:pt x="3122" y="577"/>
                  </a:lnTo>
                  <a:lnTo>
                    <a:pt x="2882" y="337"/>
                  </a:lnTo>
                  <a:lnTo>
                    <a:pt x="2594" y="145"/>
                  </a:lnTo>
                  <a:lnTo>
                    <a:pt x="2258" y="49"/>
                  </a:lnTo>
                  <a:lnTo>
                    <a:pt x="1922" y="1"/>
                  </a:lnTo>
                  <a:close/>
                </a:path>
              </a:pathLst>
            </a:custGeom>
            <a:solidFill>
              <a:srgbClr val="FDFDFD"/>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299" name="Google Shape;5299;p76"/>
            <p:cNvSpPr/>
            <p:nvPr/>
          </p:nvSpPr>
          <p:spPr>
            <a:xfrm>
              <a:off x="882850" y="964075"/>
              <a:ext cx="93675" cy="114100"/>
            </a:xfrm>
            <a:custGeom>
              <a:avLst/>
              <a:gdLst/>
              <a:ahLst/>
              <a:cxnLst/>
              <a:rect l="l" t="t" r="r" b="b"/>
              <a:pathLst>
                <a:path w="3747" h="4564" fill="none" extrusionOk="0">
                  <a:moveTo>
                    <a:pt x="2210" y="4563"/>
                  </a:moveTo>
                  <a:lnTo>
                    <a:pt x="2210" y="4563"/>
                  </a:lnTo>
                  <a:lnTo>
                    <a:pt x="2210" y="4563"/>
                  </a:lnTo>
                  <a:lnTo>
                    <a:pt x="2546" y="4467"/>
                  </a:lnTo>
                  <a:lnTo>
                    <a:pt x="2882" y="4323"/>
                  </a:lnTo>
                  <a:lnTo>
                    <a:pt x="3170" y="4083"/>
                  </a:lnTo>
                  <a:lnTo>
                    <a:pt x="3410" y="3843"/>
                  </a:lnTo>
                  <a:lnTo>
                    <a:pt x="3602" y="3555"/>
                  </a:lnTo>
                  <a:lnTo>
                    <a:pt x="3698" y="3218"/>
                  </a:lnTo>
                  <a:lnTo>
                    <a:pt x="3747" y="2834"/>
                  </a:lnTo>
                  <a:lnTo>
                    <a:pt x="3747" y="2498"/>
                  </a:lnTo>
                  <a:lnTo>
                    <a:pt x="3602" y="1538"/>
                  </a:lnTo>
                  <a:lnTo>
                    <a:pt x="3602" y="1538"/>
                  </a:lnTo>
                  <a:lnTo>
                    <a:pt x="3506" y="1153"/>
                  </a:lnTo>
                  <a:lnTo>
                    <a:pt x="3362" y="865"/>
                  </a:lnTo>
                  <a:lnTo>
                    <a:pt x="3122" y="577"/>
                  </a:lnTo>
                  <a:lnTo>
                    <a:pt x="2882" y="337"/>
                  </a:lnTo>
                  <a:lnTo>
                    <a:pt x="2594" y="145"/>
                  </a:lnTo>
                  <a:lnTo>
                    <a:pt x="2258" y="49"/>
                  </a:lnTo>
                  <a:lnTo>
                    <a:pt x="1922" y="1"/>
                  </a:lnTo>
                  <a:lnTo>
                    <a:pt x="1537" y="1"/>
                  </a:lnTo>
                  <a:lnTo>
                    <a:pt x="1537" y="1"/>
                  </a:lnTo>
                  <a:lnTo>
                    <a:pt x="1153" y="97"/>
                  </a:lnTo>
                  <a:lnTo>
                    <a:pt x="865" y="241"/>
                  </a:lnTo>
                  <a:lnTo>
                    <a:pt x="577" y="433"/>
                  </a:lnTo>
                  <a:lnTo>
                    <a:pt x="337" y="721"/>
                  </a:lnTo>
                  <a:lnTo>
                    <a:pt x="145" y="1009"/>
                  </a:lnTo>
                  <a:lnTo>
                    <a:pt x="49" y="1345"/>
                  </a:lnTo>
                  <a:lnTo>
                    <a:pt x="1" y="1682"/>
                  </a:lnTo>
                  <a:lnTo>
                    <a:pt x="1" y="2066"/>
                  </a:lnTo>
                  <a:lnTo>
                    <a:pt x="145" y="3026"/>
                  </a:lnTo>
                  <a:lnTo>
                    <a:pt x="145" y="3026"/>
                  </a:lnTo>
                  <a:lnTo>
                    <a:pt x="241" y="3363"/>
                  </a:lnTo>
                  <a:lnTo>
                    <a:pt x="385" y="3699"/>
                  </a:lnTo>
                  <a:lnTo>
                    <a:pt x="577" y="3987"/>
                  </a:lnTo>
                  <a:lnTo>
                    <a:pt x="865" y="4227"/>
                  </a:lnTo>
                  <a:lnTo>
                    <a:pt x="1153" y="4371"/>
                  </a:lnTo>
                  <a:lnTo>
                    <a:pt x="1489" y="4515"/>
                  </a:lnTo>
                  <a:lnTo>
                    <a:pt x="1825" y="4563"/>
                  </a:lnTo>
                  <a:lnTo>
                    <a:pt x="2210" y="4563"/>
                  </a:lnTo>
                </a:path>
              </a:pathLst>
            </a:custGeom>
            <a:no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300" name="Google Shape;5300;p76"/>
            <p:cNvSpPr/>
            <p:nvPr/>
          </p:nvSpPr>
          <p:spPr>
            <a:xfrm>
              <a:off x="882850" y="976100"/>
              <a:ext cx="68450" cy="98475"/>
            </a:xfrm>
            <a:custGeom>
              <a:avLst/>
              <a:gdLst/>
              <a:ahLst/>
              <a:cxnLst/>
              <a:rect l="l" t="t" r="r" b="b"/>
              <a:pathLst>
                <a:path w="2738" h="3939" extrusionOk="0">
                  <a:moveTo>
                    <a:pt x="865" y="0"/>
                  </a:moveTo>
                  <a:lnTo>
                    <a:pt x="625" y="48"/>
                  </a:lnTo>
                  <a:lnTo>
                    <a:pt x="433" y="144"/>
                  </a:lnTo>
                  <a:lnTo>
                    <a:pt x="193" y="432"/>
                  </a:lnTo>
                  <a:lnTo>
                    <a:pt x="49" y="816"/>
                  </a:lnTo>
                  <a:lnTo>
                    <a:pt x="1" y="1201"/>
                  </a:lnTo>
                  <a:lnTo>
                    <a:pt x="1" y="1585"/>
                  </a:lnTo>
                  <a:lnTo>
                    <a:pt x="145" y="2545"/>
                  </a:lnTo>
                  <a:lnTo>
                    <a:pt x="193" y="2785"/>
                  </a:lnTo>
                  <a:lnTo>
                    <a:pt x="241" y="2978"/>
                  </a:lnTo>
                  <a:lnTo>
                    <a:pt x="385" y="3170"/>
                  </a:lnTo>
                  <a:lnTo>
                    <a:pt x="481" y="3362"/>
                  </a:lnTo>
                  <a:lnTo>
                    <a:pt x="817" y="3698"/>
                  </a:lnTo>
                  <a:lnTo>
                    <a:pt x="1201" y="3938"/>
                  </a:lnTo>
                  <a:lnTo>
                    <a:pt x="1441" y="3938"/>
                  </a:lnTo>
                  <a:lnTo>
                    <a:pt x="1729" y="3842"/>
                  </a:lnTo>
                  <a:lnTo>
                    <a:pt x="2018" y="3650"/>
                  </a:lnTo>
                  <a:lnTo>
                    <a:pt x="2258" y="3458"/>
                  </a:lnTo>
                  <a:lnTo>
                    <a:pt x="2450" y="3170"/>
                  </a:lnTo>
                  <a:lnTo>
                    <a:pt x="2594" y="2882"/>
                  </a:lnTo>
                  <a:lnTo>
                    <a:pt x="2690" y="2497"/>
                  </a:lnTo>
                  <a:lnTo>
                    <a:pt x="2738" y="2113"/>
                  </a:lnTo>
                  <a:lnTo>
                    <a:pt x="2738" y="1729"/>
                  </a:lnTo>
                  <a:lnTo>
                    <a:pt x="2642" y="1345"/>
                  </a:lnTo>
                  <a:lnTo>
                    <a:pt x="2498" y="961"/>
                  </a:lnTo>
                  <a:lnTo>
                    <a:pt x="2306" y="672"/>
                  </a:lnTo>
                  <a:lnTo>
                    <a:pt x="2066" y="384"/>
                  </a:lnTo>
                  <a:lnTo>
                    <a:pt x="1777" y="192"/>
                  </a:lnTo>
                  <a:lnTo>
                    <a:pt x="1489" y="48"/>
                  </a:lnTo>
                  <a:lnTo>
                    <a:pt x="1153" y="0"/>
                  </a:lnTo>
                  <a:close/>
                </a:path>
              </a:pathLst>
            </a:custGeom>
            <a:solidFill>
              <a:srgbClr val="210A0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301" name="Google Shape;5301;p76"/>
            <p:cNvSpPr/>
            <p:nvPr/>
          </p:nvSpPr>
          <p:spPr>
            <a:xfrm>
              <a:off x="453025" y="642325"/>
              <a:ext cx="672375" cy="615925"/>
            </a:xfrm>
            <a:custGeom>
              <a:avLst/>
              <a:gdLst/>
              <a:ahLst/>
              <a:cxnLst/>
              <a:rect l="l" t="t" r="r" b="b"/>
              <a:pathLst>
                <a:path w="26895" h="24637" extrusionOk="0">
                  <a:moveTo>
                    <a:pt x="17386" y="0"/>
                  </a:moveTo>
                  <a:lnTo>
                    <a:pt x="16761" y="96"/>
                  </a:lnTo>
                  <a:lnTo>
                    <a:pt x="16233" y="240"/>
                  </a:lnTo>
                  <a:lnTo>
                    <a:pt x="15705" y="432"/>
                  </a:lnTo>
                  <a:lnTo>
                    <a:pt x="15273" y="624"/>
                  </a:lnTo>
                  <a:lnTo>
                    <a:pt x="14840" y="816"/>
                  </a:lnTo>
                  <a:lnTo>
                    <a:pt x="13688" y="1441"/>
                  </a:lnTo>
                  <a:lnTo>
                    <a:pt x="13255" y="1585"/>
                  </a:lnTo>
                  <a:lnTo>
                    <a:pt x="13063" y="1633"/>
                  </a:lnTo>
                  <a:lnTo>
                    <a:pt x="12919" y="1633"/>
                  </a:lnTo>
                  <a:lnTo>
                    <a:pt x="12439" y="1489"/>
                  </a:lnTo>
                  <a:lnTo>
                    <a:pt x="11719" y="1345"/>
                  </a:lnTo>
                  <a:lnTo>
                    <a:pt x="10854" y="1201"/>
                  </a:lnTo>
                  <a:lnTo>
                    <a:pt x="9894" y="1057"/>
                  </a:lnTo>
                  <a:lnTo>
                    <a:pt x="8933" y="1009"/>
                  </a:lnTo>
                  <a:lnTo>
                    <a:pt x="7588" y="1009"/>
                  </a:lnTo>
                  <a:lnTo>
                    <a:pt x="7252" y="1105"/>
                  </a:lnTo>
                  <a:lnTo>
                    <a:pt x="6916" y="1201"/>
                  </a:lnTo>
                  <a:lnTo>
                    <a:pt x="6628" y="1345"/>
                  </a:lnTo>
                  <a:lnTo>
                    <a:pt x="6436" y="1537"/>
                  </a:lnTo>
                  <a:lnTo>
                    <a:pt x="6196" y="1729"/>
                  </a:lnTo>
                  <a:lnTo>
                    <a:pt x="5812" y="2305"/>
                  </a:lnTo>
                  <a:lnTo>
                    <a:pt x="5475" y="2930"/>
                  </a:lnTo>
                  <a:lnTo>
                    <a:pt x="5187" y="3602"/>
                  </a:lnTo>
                  <a:lnTo>
                    <a:pt x="4947" y="4226"/>
                  </a:lnTo>
                  <a:lnTo>
                    <a:pt x="4755" y="4755"/>
                  </a:lnTo>
                  <a:lnTo>
                    <a:pt x="4611" y="5235"/>
                  </a:lnTo>
                  <a:lnTo>
                    <a:pt x="4323" y="5283"/>
                  </a:lnTo>
                  <a:lnTo>
                    <a:pt x="3602" y="5523"/>
                  </a:lnTo>
                  <a:lnTo>
                    <a:pt x="3218" y="5715"/>
                  </a:lnTo>
                  <a:lnTo>
                    <a:pt x="2786" y="5907"/>
                  </a:lnTo>
                  <a:lnTo>
                    <a:pt x="2498" y="6147"/>
                  </a:lnTo>
                  <a:lnTo>
                    <a:pt x="2354" y="6291"/>
                  </a:lnTo>
                  <a:lnTo>
                    <a:pt x="2258" y="6435"/>
                  </a:lnTo>
                  <a:lnTo>
                    <a:pt x="2162" y="6579"/>
                  </a:lnTo>
                  <a:lnTo>
                    <a:pt x="2114" y="6820"/>
                  </a:lnTo>
                  <a:lnTo>
                    <a:pt x="2066" y="7348"/>
                  </a:lnTo>
                  <a:lnTo>
                    <a:pt x="2018" y="7972"/>
                  </a:lnTo>
                  <a:lnTo>
                    <a:pt x="2066" y="8597"/>
                  </a:lnTo>
                  <a:lnTo>
                    <a:pt x="2114" y="9701"/>
                  </a:lnTo>
                  <a:lnTo>
                    <a:pt x="2210" y="10181"/>
                  </a:lnTo>
                  <a:lnTo>
                    <a:pt x="1777" y="10566"/>
                  </a:lnTo>
                  <a:lnTo>
                    <a:pt x="1393" y="10998"/>
                  </a:lnTo>
                  <a:lnTo>
                    <a:pt x="961" y="11574"/>
                  </a:lnTo>
                  <a:lnTo>
                    <a:pt x="529" y="12198"/>
                  </a:lnTo>
                  <a:lnTo>
                    <a:pt x="337" y="12535"/>
                  </a:lnTo>
                  <a:lnTo>
                    <a:pt x="193" y="12871"/>
                  </a:lnTo>
                  <a:lnTo>
                    <a:pt x="97" y="13207"/>
                  </a:lnTo>
                  <a:lnTo>
                    <a:pt x="1" y="13495"/>
                  </a:lnTo>
                  <a:lnTo>
                    <a:pt x="1" y="13831"/>
                  </a:lnTo>
                  <a:lnTo>
                    <a:pt x="49" y="14167"/>
                  </a:lnTo>
                  <a:lnTo>
                    <a:pt x="193" y="14552"/>
                  </a:lnTo>
                  <a:lnTo>
                    <a:pt x="337" y="14888"/>
                  </a:lnTo>
                  <a:lnTo>
                    <a:pt x="577" y="15272"/>
                  </a:lnTo>
                  <a:lnTo>
                    <a:pt x="769" y="15608"/>
                  </a:lnTo>
                  <a:lnTo>
                    <a:pt x="1297" y="16233"/>
                  </a:lnTo>
                  <a:lnTo>
                    <a:pt x="1777" y="16809"/>
                  </a:lnTo>
                  <a:lnTo>
                    <a:pt x="1922" y="17385"/>
                  </a:lnTo>
                  <a:lnTo>
                    <a:pt x="2066" y="17961"/>
                  </a:lnTo>
                  <a:lnTo>
                    <a:pt x="2258" y="18538"/>
                  </a:lnTo>
                  <a:lnTo>
                    <a:pt x="2498" y="19066"/>
                  </a:lnTo>
                  <a:lnTo>
                    <a:pt x="2738" y="19546"/>
                  </a:lnTo>
                  <a:lnTo>
                    <a:pt x="3026" y="20027"/>
                  </a:lnTo>
                  <a:lnTo>
                    <a:pt x="3362" y="20459"/>
                  </a:lnTo>
                  <a:lnTo>
                    <a:pt x="3650" y="20843"/>
                  </a:lnTo>
                  <a:lnTo>
                    <a:pt x="4035" y="21227"/>
                  </a:lnTo>
                  <a:lnTo>
                    <a:pt x="4371" y="21563"/>
                  </a:lnTo>
                  <a:lnTo>
                    <a:pt x="5139" y="22236"/>
                  </a:lnTo>
                  <a:lnTo>
                    <a:pt x="5908" y="22764"/>
                  </a:lnTo>
                  <a:lnTo>
                    <a:pt x="6724" y="23244"/>
                  </a:lnTo>
                  <a:lnTo>
                    <a:pt x="7492" y="23628"/>
                  </a:lnTo>
                  <a:lnTo>
                    <a:pt x="8261" y="23917"/>
                  </a:lnTo>
                  <a:lnTo>
                    <a:pt x="8933" y="24157"/>
                  </a:lnTo>
                  <a:lnTo>
                    <a:pt x="9558" y="24349"/>
                  </a:lnTo>
                  <a:lnTo>
                    <a:pt x="10470" y="24589"/>
                  </a:lnTo>
                  <a:lnTo>
                    <a:pt x="10806" y="24637"/>
                  </a:lnTo>
                  <a:lnTo>
                    <a:pt x="10806" y="24637"/>
                  </a:lnTo>
                  <a:lnTo>
                    <a:pt x="10374" y="24445"/>
                  </a:lnTo>
                  <a:lnTo>
                    <a:pt x="9990" y="24205"/>
                  </a:lnTo>
                  <a:lnTo>
                    <a:pt x="9317" y="23724"/>
                  </a:lnTo>
                  <a:lnTo>
                    <a:pt x="8789" y="23292"/>
                  </a:lnTo>
                  <a:lnTo>
                    <a:pt x="8405" y="22812"/>
                  </a:lnTo>
                  <a:lnTo>
                    <a:pt x="8117" y="22428"/>
                  </a:lnTo>
                  <a:lnTo>
                    <a:pt x="7925" y="22140"/>
                  </a:lnTo>
                  <a:lnTo>
                    <a:pt x="7781" y="21851"/>
                  </a:lnTo>
                  <a:lnTo>
                    <a:pt x="7444" y="21900"/>
                  </a:lnTo>
                  <a:lnTo>
                    <a:pt x="7060" y="21900"/>
                  </a:lnTo>
                  <a:lnTo>
                    <a:pt x="6580" y="21803"/>
                  </a:lnTo>
                  <a:lnTo>
                    <a:pt x="6100" y="21659"/>
                  </a:lnTo>
                  <a:lnTo>
                    <a:pt x="5812" y="21515"/>
                  </a:lnTo>
                  <a:lnTo>
                    <a:pt x="5571" y="21371"/>
                  </a:lnTo>
                  <a:lnTo>
                    <a:pt x="5331" y="21179"/>
                  </a:lnTo>
                  <a:lnTo>
                    <a:pt x="5139" y="20939"/>
                  </a:lnTo>
                  <a:lnTo>
                    <a:pt x="4899" y="20603"/>
                  </a:lnTo>
                  <a:lnTo>
                    <a:pt x="4755" y="20267"/>
                  </a:lnTo>
                  <a:lnTo>
                    <a:pt x="4563" y="19738"/>
                  </a:lnTo>
                  <a:lnTo>
                    <a:pt x="4467" y="19306"/>
                  </a:lnTo>
                  <a:lnTo>
                    <a:pt x="4419" y="18874"/>
                  </a:lnTo>
                  <a:lnTo>
                    <a:pt x="4419" y="18490"/>
                  </a:lnTo>
                  <a:lnTo>
                    <a:pt x="4467" y="18154"/>
                  </a:lnTo>
                  <a:lnTo>
                    <a:pt x="4563" y="17817"/>
                  </a:lnTo>
                  <a:lnTo>
                    <a:pt x="4707" y="17577"/>
                  </a:lnTo>
                  <a:lnTo>
                    <a:pt x="4899" y="17289"/>
                  </a:lnTo>
                  <a:lnTo>
                    <a:pt x="5091" y="17097"/>
                  </a:lnTo>
                  <a:lnTo>
                    <a:pt x="5331" y="16857"/>
                  </a:lnTo>
                  <a:lnTo>
                    <a:pt x="5764" y="16569"/>
                  </a:lnTo>
                  <a:lnTo>
                    <a:pt x="6244" y="16329"/>
                  </a:lnTo>
                  <a:lnTo>
                    <a:pt x="6628" y="16185"/>
                  </a:lnTo>
                  <a:lnTo>
                    <a:pt x="8261" y="17913"/>
                  </a:lnTo>
                  <a:lnTo>
                    <a:pt x="8405" y="17577"/>
                  </a:lnTo>
                  <a:lnTo>
                    <a:pt x="8501" y="17241"/>
                  </a:lnTo>
                  <a:lnTo>
                    <a:pt x="8501" y="16905"/>
                  </a:lnTo>
                  <a:lnTo>
                    <a:pt x="8501" y="16617"/>
                  </a:lnTo>
                  <a:lnTo>
                    <a:pt x="8405" y="16329"/>
                  </a:lnTo>
                  <a:lnTo>
                    <a:pt x="8309" y="15992"/>
                  </a:lnTo>
                  <a:lnTo>
                    <a:pt x="8021" y="15224"/>
                  </a:lnTo>
                  <a:lnTo>
                    <a:pt x="8501" y="14744"/>
                  </a:lnTo>
                  <a:lnTo>
                    <a:pt x="8933" y="14215"/>
                  </a:lnTo>
                  <a:lnTo>
                    <a:pt x="9510" y="13495"/>
                  </a:lnTo>
                  <a:lnTo>
                    <a:pt x="10086" y="12679"/>
                  </a:lnTo>
                  <a:lnTo>
                    <a:pt x="10614" y="11814"/>
                  </a:lnTo>
                  <a:lnTo>
                    <a:pt x="10806" y="11334"/>
                  </a:lnTo>
                  <a:lnTo>
                    <a:pt x="10998" y="10854"/>
                  </a:lnTo>
                  <a:lnTo>
                    <a:pt x="11142" y="10373"/>
                  </a:lnTo>
                  <a:lnTo>
                    <a:pt x="11238" y="9893"/>
                  </a:lnTo>
                  <a:lnTo>
                    <a:pt x="11767" y="9605"/>
                  </a:lnTo>
                  <a:lnTo>
                    <a:pt x="12343" y="9653"/>
                  </a:lnTo>
                  <a:lnTo>
                    <a:pt x="13015" y="9749"/>
                  </a:lnTo>
                  <a:lnTo>
                    <a:pt x="13688" y="9893"/>
                  </a:lnTo>
                  <a:lnTo>
                    <a:pt x="14024" y="9989"/>
                  </a:lnTo>
                  <a:lnTo>
                    <a:pt x="14360" y="10133"/>
                  </a:lnTo>
                  <a:lnTo>
                    <a:pt x="14216" y="9989"/>
                  </a:lnTo>
                  <a:lnTo>
                    <a:pt x="13928" y="9605"/>
                  </a:lnTo>
                  <a:lnTo>
                    <a:pt x="13832" y="9413"/>
                  </a:lnTo>
                  <a:lnTo>
                    <a:pt x="13784" y="9269"/>
                  </a:lnTo>
                  <a:lnTo>
                    <a:pt x="13784" y="9173"/>
                  </a:lnTo>
                  <a:lnTo>
                    <a:pt x="13832" y="9125"/>
                  </a:lnTo>
                  <a:lnTo>
                    <a:pt x="13880" y="9125"/>
                  </a:lnTo>
                  <a:lnTo>
                    <a:pt x="13976" y="9077"/>
                  </a:lnTo>
                  <a:lnTo>
                    <a:pt x="14264" y="9173"/>
                  </a:lnTo>
                  <a:lnTo>
                    <a:pt x="14552" y="9269"/>
                  </a:lnTo>
                  <a:lnTo>
                    <a:pt x="14840" y="9461"/>
                  </a:lnTo>
                  <a:lnTo>
                    <a:pt x="15128" y="9701"/>
                  </a:lnTo>
                  <a:lnTo>
                    <a:pt x="15609" y="10085"/>
                  </a:lnTo>
                  <a:lnTo>
                    <a:pt x="15801" y="10229"/>
                  </a:lnTo>
                  <a:lnTo>
                    <a:pt x="15945" y="10085"/>
                  </a:lnTo>
                  <a:lnTo>
                    <a:pt x="16377" y="9701"/>
                  </a:lnTo>
                  <a:lnTo>
                    <a:pt x="16713" y="9509"/>
                  </a:lnTo>
                  <a:lnTo>
                    <a:pt x="17097" y="9269"/>
                  </a:lnTo>
                  <a:lnTo>
                    <a:pt x="17578" y="9077"/>
                  </a:lnTo>
                  <a:lnTo>
                    <a:pt x="18154" y="8933"/>
                  </a:lnTo>
                  <a:lnTo>
                    <a:pt x="18682" y="8981"/>
                  </a:lnTo>
                  <a:lnTo>
                    <a:pt x="19163" y="9125"/>
                  </a:lnTo>
                  <a:lnTo>
                    <a:pt x="19643" y="9221"/>
                  </a:lnTo>
                  <a:lnTo>
                    <a:pt x="20075" y="9413"/>
                  </a:lnTo>
                  <a:lnTo>
                    <a:pt x="20507" y="9605"/>
                  </a:lnTo>
                  <a:lnTo>
                    <a:pt x="20891" y="9845"/>
                  </a:lnTo>
                  <a:lnTo>
                    <a:pt x="21276" y="10085"/>
                  </a:lnTo>
                  <a:lnTo>
                    <a:pt x="21612" y="10373"/>
                  </a:lnTo>
                  <a:lnTo>
                    <a:pt x="22236" y="10998"/>
                  </a:lnTo>
                  <a:lnTo>
                    <a:pt x="22764" y="11670"/>
                  </a:lnTo>
                  <a:lnTo>
                    <a:pt x="23245" y="12343"/>
                  </a:lnTo>
                  <a:lnTo>
                    <a:pt x="23629" y="13063"/>
                  </a:lnTo>
                  <a:lnTo>
                    <a:pt x="23965" y="13783"/>
                  </a:lnTo>
                  <a:lnTo>
                    <a:pt x="24205" y="14456"/>
                  </a:lnTo>
                  <a:lnTo>
                    <a:pt x="24397" y="15080"/>
                  </a:lnTo>
                  <a:lnTo>
                    <a:pt x="24541" y="15656"/>
                  </a:lnTo>
                  <a:lnTo>
                    <a:pt x="24733" y="16473"/>
                  </a:lnTo>
                  <a:lnTo>
                    <a:pt x="24782" y="16809"/>
                  </a:lnTo>
                  <a:lnTo>
                    <a:pt x="25070" y="15944"/>
                  </a:lnTo>
                  <a:lnTo>
                    <a:pt x="25262" y="15080"/>
                  </a:lnTo>
                  <a:lnTo>
                    <a:pt x="25406" y="14215"/>
                  </a:lnTo>
                  <a:lnTo>
                    <a:pt x="25502" y="13351"/>
                  </a:lnTo>
                  <a:lnTo>
                    <a:pt x="25934" y="12967"/>
                  </a:lnTo>
                  <a:lnTo>
                    <a:pt x="26318" y="12535"/>
                  </a:lnTo>
                  <a:lnTo>
                    <a:pt x="26462" y="12294"/>
                  </a:lnTo>
                  <a:lnTo>
                    <a:pt x="26606" y="12006"/>
                  </a:lnTo>
                  <a:lnTo>
                    <a:pt x="26655" y="11766"/>
                  </a:lnTo>
                  <a:lnTo>
                    <a:pt x="26655" y="11478"/>
                  </a:lnTo>
                  <a:lnTo>
                    <a:pt x="26558" y="11046"/>
                  </a:lnTo>
                  <a:lnTo>
                    <a:pt x="26414" y="10614"/>
                  </a:lnTo>
                  <a:lnTo>
                    <a:pt x="26078" y="9893"/>
                  </a:lnTo>
                  <a:lnTo>
                    <a:pt x="25790" y="9317"/>
                  </a:lnTo>
                  <a:lnTo>
                    <a:pt x="25742" y="9077"/>
                  </a:lnTo>
                  <a:lnTo>
                    <a:pt x="25694" y="8885"/>
                  </a:lnTo>
                  <a:lnTo>
                    <a:pt x="25838" y="8597"/>
                  </a:lnTo>
                  <a:lnTo>
                    <a:pt x="26030" y="8212"/>
                  </a:lnTo>
                  <a:lnTo>
                    <a:pt x="26270" y="7732"/>
                  </a:lnTo>
                  <a:lnTo>
                    <a:pt x="26558" y="7156"/>
                  </a:lnTo>
                  <a:lnTo>
                    <a:pt x="26751" y="6531"/>
                  </a:lnTo>
                  <a:lnTo>
                    <a:pt x="26847" y="6243"/>
                  </a:lnTo>
                  <a:lnTo>
                    <a:pt x="26895" y="5955"/>
                  </a:lnTo>
                  <a:lnTo>
                    <a:pt x="26895" y="5667"/>
                  </a:lnTo>
                  <a:lnTo>
                    <a:pt x="26895" y="5379"/>
                  </a:lnTo>
                  <a:lnTo>
                    <a:pt x="26799" y="5091"/>
                  </a:lnTo>
                  <a:lnTo>
                    <a:pt x="26703" y="4851"/>
                  </a:lnTo>
                  <a:lnTo>
                    <a:pt x="26510" y="4658"/>
                  </a:lnTo>
                  <a:lnTo>
                    <a:pt x="26318" y="4466"/>
                  </a:lnTo>
                  <a:lnTo>
                    <a:pt x="26078" y="4322"/>
                  </a:lnTo>
                  <a:lnTo>
                    <a:pt x="25838" y="4178"/>
                  </a:lnTo>
                  <a:lnTo>
                    <a:pt x="25310" y="3986"/>
                  </a:lnTo>
                  <a:lnTo>
                    <a:pt x="24782" y="3842"/>
                  </a:lnTo>
                  <a:lnTo>
                    <a:pt x="24301" y="3746"/>
                  </a:lnTo>
                  <a:lnTo>
                    <a:pt x="23869" y="3650"/>
                  </a:lnTo>
                  <a:lnTo>
                    <a:pt x="23677" y="3554"/>
                  </a:lnTo>
                  <a:lnTo>
                    <a:pt x="23533" y="3458"/>
                  </a:lnTo>
                  <a:lnTo>
                    <a:pt x="23437" y="3362"/>
                  </a:lnTo>
                  <a:lnTo>
                    <a:pt x="23389" y="3266"/>
                  </a:lnTo>
                  <a:lnTo>
                    <a:pt x="23293" y="2930"/>
                  </a:lnTo>
                  <a:lnTo>
                    <a:pt x="23005" y="2497"/>
                  </a:lnTo>
                  <a:lnTo>
                    <a:pt x="22668" y="2065"/>
                  </a:lnTo>
                  <a:lnTo>
                    <a:pt x="22188" y="1585"/>
                  </a:lnTo>
                  <a:lnTo>
                    <a:pt x="21612" y="1105"/>
                  </a:lnTo>
                  <a:lnTo>
                    <a:pt x="20988" y="672"/>
                  </a:lnTo>
                  <a:lnTo>
                    <a:pt x="20651" y="480"/>
                  </a:lnTo>
                  <a:lnTo>
                    <a:pt x="20267" y="336"/>
                  </a:lnTo>
                  <a:lnTo>
                    <a:pt x="19883" y="240"/>
                  </a:lnTo>
                  <a:lnTo>
                    <a:pt x="19547" y="144"/>
                  </a:lnTo>
                  <a:lnTo>
                    <a:pt x="18730" y="0"/>
                  </a:lnTo>
                  <a:close/>
                </a:path>
              </a:pathLst>
            </a:custGeom>
            <a:solidFill>
              <a:srgbClr val="210A0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302" name="Google Shape;5302;p76"/>
            <p:cNvSpPr/>
            <p:nvPr/>
          </p:nvSpPr>
          <p:spPr>
            <a:xfrm>
              <a:off x="453025" y="642325"/>
              <a:ext cx="672375" cy="615925"/>
            </a:xfrm>
            <a:custGeom>
              <a:avLst/>
              <a:gdLst/>
              <a:ahLst/>
              <a:cxnLst/>
              <a:rect l="l" t="t" r="r" b="b"/>
              <a:pathLst>
                <a:path w="26895" h="24637" fill="none" extrusionOk="0">
                  <a:moveTo>
                    <a:pt x="26655" y="11478"/>
                  </a:moveTo>
                  <a:lnTo>
                    <a:pt x="26655" y="11478"/>
                  </a:lnTo>
                  <a:lnTo>
                    <a:pt x="26558" y="11046"/>
                  </a:lnTo>
                  <a:lnTo>
                    <a:pt x="26414" y="10614"/>
                  </a:lnTo>
                  <a:lnTo>
                    <a:pt x="26078" y="9893"/>
                  </a:lnTo>
                  <a:lnTo>
                    <a:pt x="25790" y="9317"/>
                  </a:lnTo>
                  <a:lnTo>
                    <a:pt x="25742" y="9077"/>
                  </a:lnTo>
                  <a:lnTo>
                    <a:pt x="25694" y="8885"/>
                  </a:lnTo>
                  <a:lnTo>
                    <a:pt x="25694" y="8885"/>
                  </a:lnTo>
                  <a:lnTo>
                    <a:pt x="25838" y="8597"/>
                  </a:lnTo>
                  <a:lnTo>
                    <a:pt x="26030" y="8212"/>
                  </a:lnTo>
                  <a:lnTo>
                    <a:pt x="26270" y="7732"/>
                  </a:lnTo>
                  <a:lnTo>
                    <a:pt x="26558" y="7156"/>
                  </a:lnTo>
                  <a:lnTo>
                    <a:pt x="26751" y="6531"/>
                  </a:lnTo>
                  <a:lnTo>
                    <a:pt x="26847" y="6243"/>
                  </a:lnTo>
                  <a:lnTo>
                    <a:pt x="26895" y="5955"/>
                  </a:lnTo>
                  <a:lnTo>
                    <a:pt x="26895" y="5667"/>
                  </a:lnTo>
                  <a:lnTo>
                    <a:pt x="26895" y="5379"/>
                  </a:lnTo>
                  <a:lnTo>
                    <a:pt x="26799" y="5091"/>
                  </a:lnTo>
                  <a:lnTo>
                    <a:pt x="26703" y="4851"/>
                  </a:lnTo>
                  <a:lnTo>
                    <a:pt x="26703" y="4851"/>
                  </a:lnTo>
                  <a:lnTo>
                    <a:pt x="26510" y="4658"/>
                  </a:lnTo>
                  <a:lnTo>
                    <a:pt x="26318" y="4466"/>
                  </a:lnTo>
                  <a:lnTo>
                    <a:pt x="26078" y="4322"/>
                  </a:lnTo>
                  <a:lnTo>
                    <a:pt x="25838" y="4178"/>
                  </a:lnTo>
                  <a:lnTo>
                    <a:pt x="25310" y="3986"/>
                  </a:lnTo>
                  <a:lnTo>
                    <a:pt x="24782" y="3842"/>
                  </a:lnTo>
                  <a:lnTo>
                    <a:pt x="24301" y="3746"/>
                  </a:lnTo>
                  <a:lnTo>
                    <a:pt x="23869" y="3650"/>
                  </a:lnTo>
                  <a:lnTo>
                    <a:pt x="23677" y="3554"/>
                  </a:lnTo>
                  <a:lnTo>
                    <a:pt x="23533" y="3458"/>
                  </a:lnTo>
                  <a:lnTo>
                    <a:pt x="23437" y="3362"/>
                  </a:lnTo>
                  <a:lnTo>
                    <a:pt x="23389" y="3266"/>
                  </a:lnTo>
                  <a:lnTo>
                    <a:pt x="23389" y="3266"/>
                  </a:lnTo>
                  <a:lnTo>
                    <a:pt x="23293" y="2930"/>
                  </a:lnTo>
                  <a:lnTo>
                    <a:pt x="23005" y="2497"/>
                  </a:lnTo>
                  <a:lnTo>
                    <a:pt x="22668" y="2065"/>
                  </a:lnTo>
                  <a:lnTo>
                    <a:pt x="22188" y="1585"/>
                  </a:lnTo>
                  <a:lnTo>
                    <a:pt x="21612" y="1105"/>
                  </a:lnTo>
                  <a:lnTo>
                    <a:pt x="20988" y="672"/>
                  </a:lnTo>
                  <a:lnTo>
                    <a:pt x="20651" y="480"/>
                  </a:lnTo>
                  <a:lnTo>
                    <a:pt x="20267" y="336"/>
                  </a:lnTo>
                  <a:lnTo>
                    <a:pt x="19883" y="240"/>
                  </a:lnTo>
                  <a:lnTo>
                    <a:pt x="19547" y="144"/>
                  </a:lnTo>
                  <a:lnTo>
                    <a:pt x="19547" y="144"/>
                  </a:lnTo>
                  <a:lnTo>
                    <a:pt x="18730" y="0"/>
                  </a:lnTo>
                  <a:lnTo>
                    <a:pt x="18058" y="0"/>
                  </a:lnTo>
                  <a:lnTo>
                    <a:pt x="17386" y="0"/>
                  </a:lnTo>
                  <a:lnTo>
                    <a:pt x="16761" y="96"/>
                  </a:lnTo>
                  <a:lnTo>
                    <a:pt x="16233" y="240"/>
                  </a:lnTo>
                  <a:lnTo>
                    <a:pt x="15705" y="432"/>
                  </a:lnTo>
                  <a:lnTo>
                    <a:pt x="15273" y="624"/>
                  </a:lnTo>
                  <a:lnTo>
                    <a:pt x="14840" y="816"/>
                  </a:lnTo>
                  <a:lnTo>
                    <a:pt x="14840" y="816"/>
                  </a:lnTo>
                  <a:lnTo>
                    <a:pt x="13688" y="1441"/>
                  </a:lnTo>
                  <a:lnTo>
                    <a:pt x="13255" y="1585"/>
                  </a:lnTo>
                  <a:lnTo>
                    <a:pt x="13063" y="1633"/>
                  </a:lnTo>
                  <a:lnTo>
                    <a:pt x="12919" y="1633"/>
                  </a:lnTo>
                  <a:lnTo>
                    <a:pt x="12919" y="1633"/>
                  </a:lnTo>
                  <a:lnTo>
                    <a:pt x="12439" y="1489"/>
                  </a:lnTo>
                  <a:lnTo>
                    <a:pt x="11719" y="1345"/>
                  </a:lnTo>
                  <a:lnTo>
                    <a:pt x="10854" y="1201"/>
                  </a:lnTo>
                  <a:lnTo>
                    <a:pt x="9894" y="1057"/>
                  </a:lnTo>
                  <a:lnTo>
                    <a:pt x="8933" y="1009"/>
                  </a:lnTo>
                  <a:lnTo>
                    <a:pt x="8021" y="1009"/>
                  </a:lnTo>
                  <a:lnTo>
                    <a:pt x="7588" y="1009"/>
                  </a:lnTo>
                  <a:lnTo>
                    <a:pt x="7252" y="1105"/>
                  </a:lnTo>
                  <a:lnTo>
                    <a:pt x="6916" y="1201"/>
                  </a:lnTo>
                  <a:lnTo>
                    <a:pt x="6628" y="1345"/>
                  </a:lnTo>
                  <a:lnTo>
                    <a:pt x="6628" y="1345"/>
                  </a:lnTo>
                  <a:lnTo>
                    <a:pt x="6436" y="1537"/>
                  </a:lnTo>
                  <a:lnTo>
                    <a:pt x="6196" y="1729"/>
                  </a:lnTo>
                  <a:lnTo>
                    <a:pt x="5812" y="2305"/>
                  </a:lnTo>
                  <a:lnTo>
                    <a:pt x="5475" y="2930"/>
                  </a:lnTo>
                  <a:lnTo>
                    <a:pt x="5187" y="3602"/>
                  </a:lnTo>
                  <a:lnTo>
                    <a:pt x="4947" y="4226"/>
                  </a:lnTo>
                  <a:lnTo>
                    <a:pt x="4755" y="4755"/>
                  </a:lnTo>
                  <a:lnTo>
                    <a:pt x="4611" y="5235"/>
                  </a:lnTo>
                  <a:lnTo>
                    <a:pt x="4611" y="5235"/>
                  </a:lnTo>
                  <a:lnTo>
                    <a:pt x="4323" y="5283"/>
                  </a:lnTo>
                  <a:lnTo>
                    <a:pt x="3602" y="5523"/>
                  </a:lnTo>
                  <a:lnTo>
                    <a:pt x="3218" y="5715"/>
                  </a:lnTo>
                  <a:lnTo>
                    <a:pt x="2786" y="5907"/>
                  </a:lnTo>
                  <a:lnTo>
                    <a:pt x="2498" y="6147"/>
                  </a:lnTo>
                  <a:lnTo>
                    <a:pt x="2354" y="6291"/>
                  </a:lnTo>
                  <a:lnTo>
                    <a:pt x="2258" y="6435"/>
                  </a:lnTo>
                  <a:lnTo>
                    <a:pt x="2258" y="6435"/>
                  </a:lnTo>
                  <a:lnTo>
                    <a:pt x="2162" y="6579"/>
                  </a:lnTo>
                  <a:lnTo>
                    <a:pt x="2114" y="6820"/>
                  </a:lnTo>
                  <a:lnTo>
                    <a:pt x="2066" y="7348"/>
                  </a:lnTo>
                  <a:lnTo>
                    <a:pt x="2018" y="7972"/>
                  </a:lnTo>
                  <a:lnTo>
                    <a:pt x="2066" y="8597"/>
                  </a:lnTo>
                  <a:lnTo>
                    <a:pt x="2114" y="9701"/>
                  </a:lnTo>
                  <a:lnTo>
                    <a:pt x="2210" y="10181"/>
                  </a:lnTo>
                  <a:lnTo>
                    <a:pt x="2210" y="10181"/>
                  </a:lnTo>
                  <a:lnTo>
                    <a:pt x="1777" y="10566"/>
                  </a:lnTo>
                  <a:lnTo>
                    <a:pt x="1393" y="10998"/>
                  </a:lnTo>
                  <a:lnTo>
                    <a:pt x="961" y="11574"/>
                  </a:lnTo>
                  <a:lnTo>
                    <a:pt x="529" y="12198"/>
                  </a:lnTo>
                  <a:lnTo>
                    <a:pt x="337" y="12535"/>
                  </a:lnTo>
                  <a:lnTo>
                    <a:pt x="193" y="12871"/>
                  </a:lnTo>
                  <a:lnTo>
                    <a:pt x="97" y="13207"/>
                  </a:lnTo>
                  <a:lnTo>
                    <a:pt x="1" y="13495"/>
                  </a:lnTo>
                  <a:lnTo>
                    <a:pt x="1" y="13831"/>
                  </a:lnTo>
                  <a:lnTo>
                    <a:pt x="49" y="14167"/>
                  </a:lnTo>
                  <a:lnTo>
                    <a:pt x="49" y="14167"/>
                  </a:lnTo>
                  <a:lnTo>
                    <a:pt x="193" y="14552"/>
                  </a:lnTo>
                  <a:lnTo>
                    <a:pt x="337" y="14888"/>
                  </a:lnTo>
                  <a:lnTo>
                    <a:pt x="577" y="15272"/>
                  </a:lnTo>
                  <a:lnTo>
                    <a:pt x="769" y="15608"/>
                  </a:lnTo>
                  <a:lnTo>
                    <a:pt x="1297" y="16233"/>
                  </a:lnTo>
                  <a:lnTo>
                    <a:pt x="1777" y="16809"/>
                  </a:lnTo>
                  <a:lnTo>
                    <a:pt x="1777" y="16809"/>
                  </a:lnTo>
                  <a:lnTo>
                    <a:pt x="1922" y="17385"/>
                  </a:lnTo>
                  <a:lnTo>
                    <a:pt x="2066" y="17961"/>
                  </a:lnTo>
                  <a:lnTo>
                    <a:pt x="2258" y="18538"/>
                  </a:lnTo>
                  <a:lnTo>
                    <a:pt x="2498" y="19066"/>
                  </a:lnTo>
                  <a:lnTo>
                    <a:pt x="2738" y="19546"/>
                  </a:lnTo>
                  <a:lnTo>
                    <a:pt x="3026" y="20027"/>
                  </a:lnTo>
                  <a:lnTo>
                    <a:pt x="3362" y="20459"/>
                  </a:lnTo>
                  <a:lnTo>
                    <a:pt x="3650" y="20843"/>
                  </a:lnTo>
                  <a:lnTo>
                    <a:pt x="4035" y="21227"/>
                  </a:lnTo>
                  <a:lnTo>
                    <a:pt x="4371" y="21563"/>
                  </a:lnTo>
                  <a:lnTo>
                    <a:pt x="5139" y="22236"/>
                  </a:lnTo>
                  <a:lnTo>
                    <a:pt x="5908" y="22764"/>
                  </a:lnTo>
                  <a:lnTo>
                    <a:pt x="6724" y="23244"/>
                  </a:lnTo>
                  <a:lnTo>
                    <a:pt x="7492" y="23628"/>
                  </a:lnTo>
                  <a:lnTo>
                    <a:pt x="8261" y="23917"/>
                  </a:lnTo>
                  <a:lnTo>
                    <a:pt x="8933" y="24157"/>
                  </a:lnTo>
                  <a:lnTo>
                    <a:pt x="9558" y="24349"/>
                  </a:lnTo>
                  <a:lnTo>
                    <a:pt x="10470" y="24589"/>
                  </a:lnTo>
                  <a:lnTo>
                    <a:pt x="10806" y="24637"/>
                  </a:lnTo>
                  <a:lnTo>
                    <a:pt x="10806" y="24637"/>
                  </a:lnTo>
                  <a:lnTo>
                    <a:pt x="10374" y="24445"/>
                  </a:lnTo>
                  <a:lnTo>
                    <a:pt x="9990" y="24205"/>
                  </a:lnTo>
                  <a:lnTo>
                    <a:pt x="9317" y="23724"/>
                  </a:lnTo>
                  <a:lnTo>
                    <a:pt x="8789" y="23292"/>
                  </a:lnTo>
                  <a:lnTo>
                    <a:pt x="8405" y="22812"/>
                  </a:lnTo>
                  <a:lnTo>
                    <a:pt x="8117" y="22428"/>
                  </a:lnTo>
                  <a:lnTo>
                    <a:pt x="7925" y="22140"/>
                  </a:lnTo>
                  <a:lnTo>
                    <a:pt x="7781" y="21851"/>
                  </a:lnTo>
                  <a:lnTo>
                    <a:pt x="7781" y="21851"/>
                  </a:lnTo>
                  <a:lnTo>
                    <a:pt x="7444" y="21900"/>
                  </a:lnTo>
                  <a:lnTo>
                    <a:pt x="7060" y="21900"/>
                  </a:lnTo>
                  <a:lnTo>
                    <a:pt x="6580" y="21803"/>
                  </a:lnTo>
                  <a:lnTo>
                    <a:pt x="6100" y="21659"/>
                  </a:lnTo>
                  <a:lnTo>
                    <a:pt x="5812" y="21515"/>
                  </a:lnTo>
                  <a:lnTo>
                    <a:pt x="5571" y="21371"/>
                  </a:lnTo>
                  <a:lnTo>
                    <a:pt x="5331" y="21179"/>
                  </a:lnTo>
                  <a:lnTo>
                    <a:pt x="5139" y="20939"/>
                  </a:lnTo>
                  <a:lnTo>
                    <a:pt x="4899" y="20603"/>
                  </a:lnTo>
                  <a:lnTo>
                    <a:pt x="4755" y="20267"/>
                  </a:lnTo>
                  <a:lnTo>
                    <a:pt x="4755" y="20267"/>
                  </a:lnTo>
                  <a:lnTo>
                    <a:pt x="4563" y="19738"/>
                  </a:lnTo>
                  <a:lnTo>
                    <a:pt x="4467" y="19306"/>
                  </a:lnTo>
                  <a:lnTo>
                    <a:pt x="4419" y="18874"/>
                  </a:lnTo>
                  <a:lnTo>
                    <a:pt x="4419" y="18490"/>
                  </a:lnTo>
                  <a:lnTo>
                    <a:pt x="4467" y="18154"/>
                  </a:lnTo>
                  <a:lnTo>
                    <a:pt x="4563" y="17817"/>
                  </a:lnTo>
                  <a:lnTo>
                    <a:pt x="4707" y="17577"/>
                  </a:lnTo>
                  <a:lnTo>
                    <a:pt x="4899" y="17289"/>
                  </a:lnTo>
                  <a:lnTo>
                    <a:pt x="5091" y="17097"/>
                  </a:lnTo>
                  <a:lnTo>
                    <a:pt x="5331" y="16857"/>
                  </a:lnTo>
                  <a:lnTo>
                    <a:pt x="5764" y="16569"/>
                  </a:lnTo>
                  <a:lnTo>
                    <a:pt x="6244" y="16329"/>
                  </a:lnTo>
                  <a:lnTo>
                    <a:pt x="6628" y="16185"/>
                  </a:lnTo>
                  <a:lnTo>
                    <a:pt x="8261" y="17913"/>
                  </a:lnTo>
                  <a:lnTo>
                    <a:pt x="8261" y="17913"/>
                  </a:lnTo>
                  <a:lnTo>
                    <a:pt x="8405" y="17577"/>
                  </a:lnTo>
                  <a:lnTo>
                    <a:pt x="8501" y="17241"/>
                  </a:lnTo>
                  <a:lnTo>
                    <a:pt x="8501" y="16905"/>
                  </a:lnTo>
                  <a:lnTo>
                    <a:pt x="8501" y="16617"/>
                  </a:lnTo>
                  <a:lnTo>
                    <a:pt x="8405" y="16329"/>
                  </a:lnTo>
                  <a:lnTo>
                    <a:pt x="8309" y="15992"/>
                  </a:lnTo>
                  <a:lnTo>
                    <a:pt x="8021" y="15224"/>
                  </a:lnTo>
                  <a:lnTo>
                    <a:pt x="8021" y="15224"/>
                  </a:lnTo>
                  <a:lnTo>
                    <a:pt x="8501" y="14744"/>
                  </a:lnTo>
                  <a:lnTo>
                    <a:pt x="8933" y="14215"/>
                  </a:lnTo>
                  <a:lnTo>
                    <a:pt x="9510" y="13495"/>
                  </a:lnTo>
                  <a:lnTo>
                    <a:pt x="10086" y="12679"/>
                  </a:lnTo>
                  <a:lnTo>
                    <a:pt x="10614" y="11814"/>
                  </a:lnTo>
                  <a:lnTo>
                    <a:pt x="10806" y="11334"/>
                  </a:lnTo>
                  <a:lnTo>
                    <a:pt x="10998" y="10854"/>
                  </a:lnTo>
                  <a:lnTo>
                    <a:pt x="11142" y="10373"/>
                  </a:lnTo>
                  <a:lnTo>
                    <a:pt x="11238" y="9893"/>
                  </a:lnTo>
                  <a:lnTo>
                    <a:pt x="11238" y="9893"/>
                  </a:lnTo>
                  <a:lnTo>
                    <a:pt x="11767" y="9605"/>
                  </a:lnTo>
                  <a:lnTo>
                    <a:pt x="11767" y="9605"/>
                  </a:lnTo>
                  <a:lnTo>
                    <a:pt x="12343" y="9653"/>
                  </a:lnTo>
                  <a:lnTo>
                    <a:pt x="13015" y="9749"/>
                  </a:lnTo>
                  <a:lnTo>
                    <a:pt x="13688" y="9893"/>
                  </a:lnTo>
                  <a:lnTo>
                    <a:pt x="14024" y="9989"/>
                  </a:lnTo>
                  <a:lnTo>
                    <a:pt x="14360" y="10133"/>
                  </a:lnTo>
                  <a:lnTo>
                    <a:pt x="14360" y="10133"/>
                  </a:lnTo>
                  <a:lnTo>
                    <a:pt x="14216" y="9989"/>
                  </a:lnTo>
                  <a:lnTo>
                    <a:pt x="13928" y="9605"/>
                  </a:lnTo>
                  <a:lnTo>
                    <a:pt x="13832" y="9413"/>
                  </a:lnTo>
                  <a:lnTo>
                    <a:pt x="13784" y="9269"/>
                  </a:lnTo>
                  <a:lnTo>
                    <a:pt x="13784" y="9173"/>
                  </a:lnTo>
                  <a:lnTo>
                    <a:pt x="13832" y="9125"/>
                  </a:lnTo>
                  <a:lnTo>
                    <a:pt x="13880" y="9125"/>
                  </a:lnTo>
                  <a:lnTo>
                    <a:pt x="13976" y="9077"/>
                  </a:lnTo>
                  <a:lnTo>
                    <a:pt x="13976" y="9077"/>
                  </a:lnTo>
                  <a:lnTo>
                    <a:pt x="14264" y="9173"/>
                  </a:lnTo>
                  <a:lnTo>
                    <a:pt x="14552" y="9269"/>
                  </a:lnTo>
                  <a:lnTo>
                    <a:pt x="14840" y="9461"/>
                  </a:lnTo>
                  <a:lnTo>
                    <a:pt x="15128" y="9701"/>
                  </a:lnTo>
                  <a:lnTo>
                    <a:pt x="15609" y="10085"/>
                  </a:lnTo>
                  <a:lnTo>
                    <a:pt x="15801" y="10229"/>
                  </a:lnTo>
                  <a:lnTo>
                    <a:pt x="15801" y="10229"/>
                  </a:lnTo>
                  <a:lnTo>
                    <a:pt x="15945" y="10085"/>
                  </a:lnTo>
                  <a:lnTo>
                    <a:pt x="16377" y="9701"/>
                  </a:lnTo>
                  <a:lnTo>
                    <a:pt x="16713" y="9509"/>
                  </a:lnTo>
                  <a:lnTo>
                    <a:pt x="17097" y="9269"/>
                  </a:lnTo>
                  <a:lnTo>
                    <a:pt x="17578" y="9077"/>
                  </a:lnTo>
                  <a:lnTo>
                    <a:pt x="18154" y="8933"/>
                  </a:lnTo>
                  <a:lnTo>
                    <a:pt x="18154" y="8933"/>
                  </a:lnTo>
                  <a:lnTo>
                    <a:pt x="18682" y="8981"/>
                  </a:lnTo>
                  <a:lnTo>
                    <a:pt x="19163" y="9125"/>
                  </a:lnTo>
                  <a:lnTo>
                    <a:pt x="19643" y="9221"/>
                  </a:lnTo>
                  <a:lnTo>
                    <a:pt x="20075" y="9413"/>
                  </a:lnTo>
                  <a:lnTo>
                    <a:pt x="20507" y="9605"/>
                  </a:lnTo>
                  <a:lnTo>
                    <a:pt x="20891" y="9845"/>
                  </a:lnTo>
                  <a:lnTo>
                    <a:pt x="21276" y="10085"/>
                  </a:lnTo>
                  <a:lnTo>
                    <a:pt x="21612" y="10373"/>
                  </a:lnTo>
                  <a:lnTo>
                    <a:pt x="22236" y="10998"/>
                  </a:lnTo>
                  <a:lnTo>
                    <a:pt x="22764" y="11670"/>
                  </a:lnTo>
                  <a:lnTo>
                    <a:pt x="23245" y="12343"/>
                  </a:lnTo>
                  <a:lnTo>
                    <a:pt x="23629" y="13063"/>
                  </a:lnTo>
                  <a:lnTo>
                    <a:pt x="23965" y="13783"/>
                  </a:lnTo>
                  <a:lnTo>
                    <a:pt x="24205" y="14456"/>
                  </a:lnTo>
                  <a:lnTo>
                    <a:pt x="24397" y="15080"/>
                  </a:lnTo>
                  <a:lnTo>
                    <a:pt x="24541" y="15656"/>
                  </a:lnTo>
                  <a:lnTo>
                    <a:pt x="24733" y="16473"/>
                  </a:lnTo>
                  <a:lnTo>
                    <a:pt x="24782" y="16809"/>
                  </a:lnTo>
                  <a:lnTo>
                    <a:pt x="24782" y="16809"/>
                  </a:lnTo>
                  <a:lnTo>
                    <a:pt x="25070" y="15944"/>
                  </a:lnTo>
                  <a:lnTo>
                    <a:pt x="25262" y="15080"/>
                  </a:lnTo>
                  <a:lnTo>
                    <a:pt x="25406" y="14215"/>
                  </a:lnTo>
                  <a:lnTo>
                    <a:pt x="25502" y="13351"/>
                  </a:lnTo>
                  <a:lnTo>
                    <a:pt x="25502" y="13351"/>
                  </a:lnTo>
                  <a:lnTo>
                    <a:pt x="25934" y="12967"/>
                  </a:lnTo>
                  <a:lnTo>
                    <a:pt x="26318" y="12535"/>
                  </a:lnTo>
                  <a:lnTo>
                    <a:pt x="26462" y="12294"/>
                  </a:lnTo>
                  <a:lnTo>
                    <a:pt x="26606" y="12006"/>
                  </a:lnTo>
                  <a:lnTo>
                    <a:pt x="26655" y="11766"/>
                  </a:lnTo>
                  <a:lnTo>
                    <a:pt x="26655" y="11478"/>
                  </a:lnTo>
                </a:path>
              </a:pathLst>
            </a:custGeom>
            <a:no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303" name="Google Shape;5303;p76"/>
            <p:cNvSpPr/>
            <p:nvPr/>
          </p:nvSpPr>
          <p:spPr>
            <a:xfrm>
              <a:off x="959700" y="672325"/>
              <a:ext cx="68450" cy="64875"/>
            </a:xfrm>
            <a:custGeom>
              <a:avLst/>
              <a:gdLst/>
              <a:ahLst/>
              <a:cxnLst/>
              <a:rect l="l" t="t" r="r" b="b"/>
              <a:pathLst>
                <a:path w="2738" h="2595" extrusionOk="0">
                  <a:moveTo>
                    <a:pt x="288" y="1"/>
                  </a:moveTo>
                  <a:lnTo>
                    <a:pt x="144" y="49"/>
                  </a:lnTo>
                  <a:lnTo>
                    <a:pt x="48" y="97"/>
                  </a:lnTo>
                  <a:lnTo>
                    <a:pt x="0" y="241"/>
                  </a:lnTo>
                  <a:lnTo>
                    <a:pt x="0" y="385"/>
                  </a:lnTo>
                  <a:lnTo>
                    <a:pt x="48" y="577"/>
                  </a:lnTo>
                  <a:lnTo>
                    <a:pt x="240" y="1009"/>
                  </a:lnTo>
                  <a:lnTo>
                    <a:pt x="576" y="1441"/>
                  </a:lnTo>
                  <a:lnTo>
                    <a:pt x="961" y="1874"/>
                  </a:lnTo>
                  <a:lnTo>
                    <a:pt x="1393" y="2258"/>
                  </a:lnTo>
                  <a:lnTo>
                    <a:pt x="1633" y="2402"/>
                  </a:lnTo>
                  <a:lnTo>
                    <a:pt x="1825" y="2498"/>
                  </a:lnTo>
                  <a:lnTo>
                    <a:pt x="2065" y="2546"/>
                  </a:lnTo>
                  <a:lnTo>
                    <a:pt x="2257" y="2594"/>
                  </a:lnTo>
                  <a:lnTo>
                    <a:pt x="2497" y="2546"/>
                  </a:lnTo>
                  <a:lnTo>
                    <a:pt x="2642" y="2450"/>
                  </a:lnTo>
                  <a:lnTo>
                    <a:pt x="2738" y="2354"/>
                  </a:lnTo>
                  <a:lnTo>
                    <a:pt x="2738" y="2210"/>
                  </a:lnTo>
                  <a:lnTo>
                    <a:pt x="2690" y="2018"/>
                  </a:lnTo>
                  <a:lnTo>
                    <a:pt x="2594" y="1826"/>
                  </a:lnTo>
                  <a:lnTo>
                    <a:pt x="2449" y="1585"/>
                  </a:lnTo>
                  <a:lnTo>
                    <a:pt x="2113" y="1153"/>
                  </a:lnTo>
                  <a:lnTo>
                    <a:pt x="1633" y="721"/>
                  </a:lnTo>
                  <a:lnTo>
                    <a:pt x="1153" y="337"/>
                  </a:lnTo>
                  <a:lnTo>
                    <a:pt x="673" y="97"/>
                  </a:lnTo>
                  <a:lnTo>
                    <a:pt x="480" y="1"/>
                  </a:lnTo>
                  <a:close/>
                </a:path>
              </a:pathLst>
            </a:custGeom>
            <a:solidFill>
              <a:srgbClr val="422D2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304" name="Google Shape;5304;p76"/>
            <p:cNvSpPr/>
            <p:nvPr/>
          </p:nvSpPr>
          <p:spPr>
            <a:xfrm>
              <a:off x="959700" y="672325"/>
              <a:ext cx="68450" cy="64875"/>
            </a:xfrm>
            <a:custGeom>
              <a:avLst/>
              <a:gdLst/>
              <a:ahLst/>
              <a:cxnLst/>
              <a:rect l="l" t="t" r="r" b="b"/>
              <a:pathLst>
                <a:path w="2738" h="2595" fill="none" extrusionOk="0">
                  <a:moveTo>
                    <a:pt x="288" y="1"/>
                  </a:moveTo>
                  <a:lnTo>
                    <a:pt x="288" y="1"/>
                  </a:lnTo>
                  <a:lnTo>
                    <a:pt x="144" y="49"/>
                  </a:lnTo>
                  <a:lnTo>
                    <a:pt x="144" y="49"/>
                  </a:lnTo>
                  <a:lnTo>
                    <a:pt x="48" y="97"/>
                  </a:lnTo>
                  <a:lnTo>
                    <a:pt x="0" y="241"/>
                  </a:lnTo>
                  <a:lnTo>
                    <a:pt x="0" y="385"/>
                  </a:lnTo>
                  <a:lnTo>
                    <a:pt x="48" y="577"/>
                  </a:lnTo>
                  <a:lnTo>
                    <a:pt x="240" y="1009"/>
                  </a:lnTo>
                  <a:lnTo>
                    <a:pt x="576" y="1441"/>
                  </a:lnTo>
                  <a:lnTo>
                    <a:pt x="961" y="1874"/>
                  </a:lnTo>
                  <a:lnTo>
                    <a:pt x="1393" y="2258"/>
                  </a:lnTo>
                  <a:lnTo>
                    <a:pt x="1633" y="2402"/>
                  </a:lnTo>
                  <a:lnTo>
                    <a:pt x="1825" y="2498"/>
                  </a:lnTo>
                  <a:lnTo>
                    <a:pt x="2065" y="2546"/>
                  </a:lnTo>
                  <a:lnTo>
                    <a:pt x="2257" y="2594"/>
                  </a:lnTo>
                  <a:lnTo>
                    <a:pt x="2257" y="2594"/>
                  </a:lnTo>
                  <a:lnTo>
                    <a:pt x="2497" y="2546"/>
                  </a:lnTo>
                  <a:lnTo>
                    <a:pt x="2497" y="2546"/>
                  </a:lnTo>
                  <a:lnTo>
                    <a:pt x="2642" y="2450"/>
                  </a:lnTo>
                  <a:lnTo>
                    <a:pt x="2738" y="2354"/>
                  </a:lnTo>
                  <a:lnTo>
                    <a:pt x="2738" y="2210"/>
                  </a:lnTo>
                  <a:lnTo>
                    <a:pt x="2690" y="2018"/>
                  </a:lnTo>
                  <a:lnTo>
                    <a:pt x="2594" y="1826"/>
                  </a:lnTo>
                  <a:lnTo>
                    <a:pt x="2449" y="1585"/>
                  </a:lnTo>
                  <a:lnTo>
                    <a:pt x="2113" y="1153"/>
                  </a:lnTo>
                  <a:lnTo>
                    <a:pt x="1633" y="721"/>
                  </a:lnTo>
                  <a:lnTo>
                    <a:pt x="1153" y="337"/>
                  </a:lnTo>
                  <a:lnTo>
                    <a:pt x="673" y="97"/>
                  </a:lnTo>
                  <a:lnTo>
                    <a:pt x="480" y="1"/>
                  </a:lnTo>
                  <a:lnTo>
                    <a:pt x="288" y="1"/>
                  </a:lnTo>
                </a:path>
              </a:pathLst>
            </a:custGeom>
            <a:no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305" name="Google Shape;5305;p76"/>
            <p:cNvSpPr/>
            <p:nvPr/>
          </p:nvSpPr>
          <p:spPr>
            <a:xfrm>
              <a:off x="932075" y="692750"/>
              <a:ext cx="36050" cy="45650"/>
            </a:xfrm>
            <a:custGeom>
              <a:avLst/>
              <a:gdLst/>
              <a:ahLst/>
              <a:cxnLst/>
              <a:rect l="l" t="t" r="r" b="b"/>
              <a:pathLst>
                <a:path w="1442" h="1826" extrusionOk="0">
                  <a:moveTo>
                    <a:pt x="289" y="0"/>
                  </a:moveTo>
                  <a:lnTo>
                    <a:pt x="193" y="48"/>
                  </a:lnTo>
                  <a:lnTo>
                    <a:pt x="97" y="144"/>
                  </a:lnTo>
                  <a:lnTo>
                    <a:pt x="49" y="240"/>
                  </a:lnTo>
                  <a:lnTo>
                    <a:pt x="1" y="336"/>
                  </a:lnTo>
                  <a:lnTo>
                    <a:pt x="1" y="624"/>
                  </a:lnTo>
                  <a:lnTo>
                    <a:pt x="97" y="913"/>
                  </a:lnTo>
                  <a:lnTo>
                    <a:pt x="289" y="1201"/>
                  </a:lnTo>
                  <a:lnTo>
                    <a:pt x="481" y="1489"/>
                  </a:lnTo>
                  <a:lnTo>
                    <a:pt x="769" y="1681"/>
                  </a:lnTo>
                  <a:lnTo>
                    <a:pt x="913" y="1777"/>
                  </a:lnTo>
                  <a:lnTo>
                    <a:pt x="1057" y="1825"/>
                  </a:lnTo>
                  <a:lnTo>
                    <a:pt x="1249" y="1825"/>
                  </a:lnTo>
                  <a:lnTo>
                    <a:pt x="1345" y="1729"/>
                  </a:lnTo>
                  <a:lnTo>
                    <a:pt x="1393" y="1633"/>
                  </a:lnTo>
                  <a:lnTo>
                    <a:pt x="1441" y="1537"/>
                  </a:lnTo>
                  <a:lnTo>
                    <a:pt x="1393" y="1249"/>
                  </a:lnTo>
                  <a:lnTo>
                    <a:pt x="1249" y="913"/>
                  </a:lnTo>
                  <a:lnTo>
                    <a:pt x="1105" y="576"/>
                  </a:lnTo>
                  <a:lnTo>
                    <a:pt x="865" y="288"/>
                  </a:lnTo>
                  <a:lnTo>
                    <a:pt x="625" y="96"/>
                  </a:lnTo>
                  <a:lnTo>
                    <a:pt x="481" y="0"/>
                  </a:lnTo>
                  <a:close/>
                </a:path>
              </a:pathLst>
            </a:custGeom>
            <a:solidFill>
              <a:srgbClr val="422D2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306" name="Google Shape;5306;p76"/>
            <p:cNvSpPr/>
            <p:nvPr/>
          </p:nvSpPr>
          <p:spPr>
            <a:xfrm>
              <a:off x="932075" y="692750"/>
              <a:ext cx="36050" cy="45650"/>
            </a:xfrm>
            <a:custGeom>
              <a:avLst/>
              <a:gdLst/>
              <a:ahLst/>
              <a:cxnLst/>
              <a:rect l="l" t="t" r="r" b="b"/>
              <a:pathLst>
                <a:path w="1442" h="1826" fill="none" extrusionOk="0">
                  <a:moveTo>
                    <a:pt x="385" y="0"/>
                  </a:moveTo>
                  <a:lnTo>
                    <a:pt x="385" y="0"/>
                  </a:lnTo>
                  <a:lnTo>
                    <a:pt x="289" y="0"/>
                  </a:lnTo>
                  <a:lnTo>
                    <a:pt x="289" y="0"/>
                  </a:lnTo>
                  <a:lnTo>
                    <a:pt x="193" y="48"/>
                  </a:lnTo>
                  <a:lnTo>
                    <a:pt x="97" y="144"/>
                  </a:lnTo>
                  <a:lnTo>
                    <a:pt x="49" y="240"/>
                  </a:lnTo>
                  <a:lnTo>
                    <a:pt x="1" y="336"/>
                  </a:lnTo>
                  <a:lnTo>
                    <a:pt x="1" y="624"/>
                  </a:lnTo>
                  <a:lnTo>
                    <a:pt x="97" y="913"/>
                  </a:lnTo>
                  <a:lnTo>
                    <a:pt x="289" y="1201"/>
                  </a:lnTo>
                  <a:lnTo>
                    <a:pt x="481" y="1489"/>
                  </a:lnTo>
                  <a:lnTo>
                    <a:pt x="769" y="1681"/>
                  </a:lnTo>
                  <a:lnTo>
                    <a:pt x="913" y="1777"/>
                  </a:lnTo>
                  <a:lnTo>
                    <a:pt x="1057" y="1825"/>
                  </a:lnTo>
                  <a:lnTo>
                    <a:pt x="1057" y="1825"/>
                  </a:lnTo>
                  <a:lnTo>
                    <a:pt x="1153" y="1825"/>
                  </a:lnTo>
                  <a:lnTo>
                    <a:pt x="1153" y="1825"/>
                  </a:lnTo>
                  <a:lnTo>
                    <a:pt x="1249" y="1825"/>
                  </a:lnTo>
                  <a:lnTo>
                    <a:pt x="1345" y="1729"/>
                  </a:lnTo>
                  <a:lnTo>
                    <a:pt x="1393" y="1633"/>
                  </a:lnTo>
                  <a:lnTo>
                    <a:pt x="1441" y="1537"/>
                  </a:lnTo>
                  <a:lnTo>
                    <a:pt x="1393" y="1249"/>
                  </a:lnTo>
                  <a:lnTo>
                    <a:pt x="1249" y="913"/>
                  </a:lnTo>
                  <a:lnTo>
                    <a:pt x="1249" y="913"/>
                  </a:lnTo>
                  <a:lnTo>
                    <a:pt x="1105" y="576"/>
                  </a:lnTo>
                  <a:lnTo>
                    <a:pt x="865" y="288"/>
                  </a:lnTo>
                  <a:lnTo>
                    <a:pt x="625" y="96"/>
                  </a:lnTo>
                  <a:lnTo>
                    <a:pt x="481" y="0"/>
                  </a:lnTo>
                  <a:lnTo>
                    <a:pt x="385" y="0"/>
                  </a:lnTo>
                </a:path>
              </a:pathLst>
            </a:custGeom>
            <a:no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307" name="Google Shape;5307;p76"/>
            <p:cNvSpPr/>
            <p:nvPr/>
          </p:nvSpPr>
          <p:spPr>
            <a:xfrm>
              <a:off x="478250" y="928075"/>
              <a:ext cx="42025" cy="54050"/>
            </a:xfrm>
            <a:custGeom>
              <a:avLst/>
              <a:gdLst/>
              <a:ahLst/>
              <a:cxnLst/>
              <a:rect l="l" t="t" r="r" b="b"/>
              <a:pathLst>
                <a:path w="1681" h="2162" extrusionOk="0">
                  <a:moveTo>
                    <a:pt x="1297" y="0"/>
                  </a:moveTo>
                  <a:lnTo>
                    <a:pt x="1105" y="48"/>
                  </a:lnTo>
                  <a:lnTo>
                    <a:pt x="961" y="96"/>
                  </a:lnTo>
                  <a:lnTo>
                    <a:pt x="624" y="336"/>
                  </a:lnTo>
                  <a:lnTo>
                    <a:pt x="384" y="672"/>
                  </a:lnTo>
                  <a:lnTo>
                    <a:pt x="144" y="1009"/>
                  </a:lnTo>
                  <a:lnTo>
                    <a:pt x="48" y="1345"/>
                  </a:lnTo>
                  <a:lnTo>
                    <a:pt x="0" y="1537"/>
                  </a:lnTo>
                  <a:lnTo>
                    <a:pt x="0" y="1681"/>
                  </a:lnTo>
                  <a:lnTo>
                    <a:pt x="48" y="1825"/>
                  </a:lnTo>
                  <a:lnTo>
                    <a:pt x="144" y="1969"/>
                  </a:lnTo>
                  <a:lnTo>
                    <a:pt x="240" y="2065"/>
                  </a:lnTo>
                  <a:lnTo>
                    <a:pt x="432" y="2113"/>
                  </a:lnTo>
                  <a:lnTo>
                    <a:pt x="576" y="2161"/>
                  </a:lnTo>
                  <a:lnTo>
                    <a:pt x="720" y="2113"/>
                  </a:lnTo>
                  <a:lnTo>
                    <a:pt x="864" y="2065"/>
                  </a:lnTo>
                  <a:lnTo>
                    <a:pt x="1009" y="1969"/>
                  </a:lnTo>
                  <a:lnTo>
                    <a:pt x="1153" y="1825"/>
                  </a:lnTo>
                  <a:lnTo>
                    <a:pt x="1393" y="1489"/>
                  </a:lnTo>
                  <a:lnTo>
                    <a:pt x="1585" y="1057"/>
                  </a:lnTo>
                  <a:lnTo>
                    <a:pt x="1681" y="672"/>
                  </a:lnTo>
                  <a:lnTo>
                    <a:pt x="1681" y="336"/>
                  </a:lnTo>
                  <a:lnTo>
                    <a:pt x="1633" y="192"/>
                  </a:lnTo>
                  <a:lnTo>
                    <a:pt x="1585" y="96"/>
                  </a:lnTo>
                  <a:lnTo>
                    <a:pt x="1489" y="0"/>
                  </a:lnTo>
                  <a:close/>
                </a:path>
              </a:pathLst>
            </a:custGeom>
            <a:solidFill>
              <a:srgbClr val="422D2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308" name="Google Shape;5308;p76"/>
            <p:cNvSpPr/>
            <p:nvPr/>
          </p:nvSpPr>
          <p:spPr>
            <a:xfrm>
              <a:off x="478250" y="928075"/>
              <a:ext cx="42025" cy="54050"/>
            </a:xfrm>
            <a:custGeom>
              <a:avLst/>
              <a:gdLst/>
              <a:ahLst/>
              <a:cxnLst/>
              <a:rect l="l" t="t" r="r" b="b"/>
              <a:pathLst>
                <a:path w="1681" h="2162" fill="none" extrusionOk="0">
                  <a:moveTo>
                    <a:pt x="1345" y="0"/>
                  </a:moveTo>
                  <a:lnTo>
                    <a:pt x="1345" y="0"/>
                  </a:lnTo>
                  <a:lnTo>
                    <a:pt x="1297" y="0"/>
                  </a:lnTo>
                  <a:lnTo>
                    <a:pt x="1297" y="0"/>
                  </a:lnTo>
                  <a:lnTo>
                    <a:pt x="1105" y="48"/>
                  </a:lnTo>
                  <a:lnTo>
                    <a:pt x="961" y="96"/>
                  </a:lnTo>
                  <a:lnTo>
                    <a:pt x="624" y="336"/>
                  </a:lnTo>
                  <a:lnTo>
                    <a:pt x="384" y="672"/>
                  </a:lnTo>
                  <a:lnTo>
                    <a:pt x="144" y="1009"/>
                  </a:lnTo>
                  <a:lnTo>
                    <a:pt x="48" y="1345"/>
                  </a:lnTo>
                  <a:lnTo>
                    <a:pt x="0" y="1537"/>
                  </a:lnTo>
                  <a:lnTo>
                    <a:pt x="0" y="1681"/>
                  </a:lnTo>
                  <a:lnTo>
                    <a:pt x="48" y="1825"/>
                  </a:lnTo>
                  <a:lnTo>
                    <a:pt x="144" y="1969"/>
                  </a:lnTo>
                  <a:lnTo>
                    <a:pt x="240" y="2065"/>
                  </a:lnTo>
                  <a:lnTo>
                    <a:pt x="432" y="2113"/>
                  </a:lnTo>
                  <a:lnTo>
                    <a:pt x="432" y="2113"/>
                  </a:lnTo>
                  <a:lnTo>
                    <a:pt x="576" y="2161"/>
                  </a:lnTo>
                  <a:lnTo>
                    <a:pt x="576" y="2161"/>
                  </a:lnTo>
                  <a:lnTo>
                    <a:pt x="720" y="2113"/>
                  </a:lnTo>
                  <a:lnTo>
                    <a:pt x="864" y="2065"/>
                  </a:lnTo>
                  <a:lnTo>
                    <a:pt x="1009" y="1969"/>
                  </a:lnTo>
                  <a:lnTo>
                    <a:pt x="1153" y="1825"/>
                  </a:lnTo>
                  <a:lnTo>
                    <a:pt x="1393" y="1489"/>
                  </a:lnTo>
                  <a:lnTo>
                    <a:pt x="1585" y="1057"/>
                  </a:lnTo>
                  <a:lnTo>
                    <a:pt x="1585" y="1057"/>
                  </a:lnTo>
                  <a:lnTo>
                    <a:pt x="1681" y="672"/>
                  </a:lnTo>
                  <a:lnTo>
                    <a:pt x="1681" y="336"/>
                  </a:lnTo>
                  <a:lnTo>
                    <a:pt x="1633" y="192"/>
                  </a:lnTo>
                  <a:lnTo>
                    <a:pt x="1585" y="96"/>
                  </a:lnTo>
                  <a:lnTo>
                    <a:pt x="1489" y="0"/>
                  </a:lnTo>
                  <a:lnTo>
                    <a:pt x="1345" y="0"/>
                  </a:lnTo>
                </a:path>
              </a:pathLst>
            </a:custGeom>
            <a:no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309" name="Google Shape;5309;p76"/>
            <p:cNvSpPr/>
            <p:nvPr/>
          </p:nvSpPr>
          <p:spPr>
            <a:xfrm>
              <a:off x="522650" y="952075"/>
              <a:ext cx="28850" cy="37250"/>
            </a:xfrm>
            <a:custGeom>
              <a:avLst/>
              <a:gdLst/>
              <a:ahLst/>
              <a:cxnLst/>
              <a:rect l="l" t="t" r="r" b="b"/>
              <a:pathLst>
                <a:path w="1154" h="1490" extrusionOk="0">
                  <a:moveTo>
                    <a:pt x="913" y="1"/>
                  </a:moveTo>
                  <a:lnTo>
                    <a:pt x="673" y="97"/>
                  </a:lnTo>
                  <a:lnTo>
                    <a:pt x="433" y="241"/>
                  </a:lnTo>
                  <a:lnTo>
                    <a:pt x="241" y="481"/>
                  </a:lnTo>
                  <a:lnTo>
                    <a:pt x="97" y="721"/>
                  </a:lnTo>
                  <a:lnTo>
                    <a:pt x="1" y="961"/>
                  </a:lnTo>
                  <a:lnTo>
                    <a:pt x="1" y="1201"/>
                  </a:lnTo>
                  <a:lnTo>
                    <a:pt x="49" y="1297"/>
                  </a:lnTo>
                  <a:lnTo>
                    <a:pt x="97" y="1393"/>
                  </a:lnTo>
                  <a:lnTo>
                    <a:pt x="193" y="1441"/>
                  </a:lnTo>
                  <a:lnTo>
                    <a:pt x="289" y="1489"/>
                  </a:lnTo>
                  <a:lnTo>
                    <a:pt x="481" y="1489"/>
                  </a:lnTo>
                  <a:lnTo>
                    <a:pt x="625" y="1441"/>
                  </a:lnTo>
                  <a:lnTo>
                    <a:pt x="817" y="1297"/>
                  </a:lnTo>
                  <a:lnTo>
                    <a:pt x="961" y="1009"/>
                  </a:lnTo>
                  <a:lnTo>
                    <a:pt x="1106" y="769"/>
                  </a:lnTo>
                  <a:lnTo>
                    <a:pt x="1154" y="481"/>
                  </a:lnTo>
                  <a:lnTo>
                    <a:pt x="1154" y="241"/>
                  </a:lnTo>
                  <a:lnTo>
                    <a:pt x="1106" y="49"/>
                  </a:lnTo>
                  <a:lnTo>
                    <a:pt x="1010" y="1"/>
                  </a:lnTo>
                  <a:close/>
                </a:path>
              </a:pathLst>
            </a:custGeom>
            <a:solidFill>
              <a:srgbClr val="422D2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310" name="Google Shape;5310;p76"/>
            <p:cNvSpPr/>
            <p:nvPr/>
          </p:nvSpPr>
          <p:spPr>
            <a:xfrm>
              <a:off x="522650" y="952075"/>
              <a:ext cx="28850" cy="37250"/>
            </a:xfrm>
            <a:custGeom>
              <a:avLst/>
              <a:gdLst/>
              <a:ahLst/>
              <a:cxnLst/>
              <a:rect l="l" t="t" r="r" b="b"/>
              <a:pathLst>
                <a:path w="1154" h="1490" fill="none" extrusionOk="0">
                  <a:moveTo>
                    <a:pt x="961" y="1"/>
                  </a:moveTo>
                  <a:lnTo>
                    <a:pt x="961" y="1"/>
                  </a:lnTo>
                  <a:lnTo>
                    <a:pt x="913" y="1"/>
                  </a:lnTo>
                  <a:lnTo>
                    <a:pt x="913" y="1"/>
                  </a:lnTo>
                  <a:lnTo>
                    <a:pt x="673" y="97"/>
                  </a:lnTo>
                  <a:lnTo>
                    <a:pt x="433" y="241"/>
                  </a:lnTo>
                  <a:lnTo>
                    <a:pt x="241" y="481"/>
                  </a:lnTo>
                  <a:lnTo>
                    <a:pt x="97" y="721"/>
                  </a:lnTo>
                  <a:lnTo>
                    <a:pt x="1" y="961"/>
                  </a:lnTo>
                  <a:lnTo>
                    <a:pt x="1" y="1201"/>
                  </a:lnTo>
                  <a:lnTo>
                    <a:pt x="49" y="1297"/>
                  </a:lnTo>
                  <a:lnTo>
                    <a:pt x="97" y="1393"/>
                  </a:lnTo>
                  <a:lnTo>
                    <a:pt x="193" y="1441"/>
                  </a:lnTo>
                  <a:lnTo>
                    <a:pt x="289" y="1489"/>
                  </a:lnTo>
                  <a:lnTo>
                    <a:pt x="289" y="1489"/>
                  </a:lnTo>
                  <a:lnTo>
                    <a:pt x="385" y="1489"/>
                  </a:lnTo>
                  <a:lnTo>
                    <a:pt x="385" y="1489"/>
                  </a:lnTo>
                  <a:lnTo>
                    <a:pt x="481" y="1489"/>
                  </a:lnTo>
                  <a:lnTo>
                    <a:pt x="625" y="1441"/>
                  </a:lnTo>
                  <a:lnTo>
                    <a:pt x="817" y="1297"/>
                  </a:lnTo>
                  <a:lnTo>
                    <a:pt x="961" y="1009"/>
                  </a:lnTo>
                  <a:lnTo>
                    <a:pt x="1106" y="769"/>
                  </a:lnTo>
                  <a:lnTo>
                    <a:pt x="1106" y="769"/>
                  </a:lnTo>
                  <a:lnTo>
                    <a:pt x="1154" y="481"/>
                  </a:lnTo>
                  <a:lnTo>
                    <a:pt x="1154" y="241"/>
                  </a:lnTo>
                  <a:lnTo>
                    <a:pt x="1106" y="49"/>
                  </a:lnTo>
                  <a:lnTo>
                    <a:pt x="1010" y="1"/>
                  </a:lnTo>
                  <a:lnTo>
                    <a:pt x="961" y="1"/>
                  </a:lnTo>
                </a:path>
              </a:pathLst>
            </a:custGeom>
            <a:no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grpSp>
        <p:nvGrpSpPr>
          <p:cNvPr id="5311" name="Google Shape;5311;p76"/>
          <p:cNvGrpSpPr/>
          <p:nvPr/>
        </p:nvGrpSpPr>
        <p:grpSpPr>
          <a:xfrm>
            <a:off x="7121103" y="3380133"/>
            <a:ext cx="1954301" cy="2247480"/>
            <a:chOff x="6352925" y="3496200"/>
            <a:chExt cx="1008550" cy="1159850"/>
          </a:xfrm>
        </p:grpSpPr>
        <p:sp>
          <p:nvSpPr>
            <p:cNvPr id="5312" name="Google Shape;5312;p76"/>
            <p:cNvSpPr/>
            <p:nvPr/>
          </p:nvSpPr>
          <p:spPr>
            <a:xfrm>
              <a:off x="6944825" y="3872000"/>
              <a:ext cx="416650" cy="290575"/>
            </a:xfrm>
            <a:custGeom>
              <a:avLst/>
              <a:gdLst/>
              <a:ahLst/>
              <a:cxnLst/>
              <a:rect l="l" t="t" r="r" b="b"/>
              <a:pathLst>
                <a:path w="16666" h="11623" extrusionOk="0">
                  <a:moveTo>
                    <a:pt x="4995" y="1"/>
                  </a:moveTo>
                  <a:lnTo>
                    <a:pt x="1" y="4947"/>
                  </a:lnTo>
                  <a:lnTo>
                    <a:pt x="97" y="5332"/>
                  </a:lnTo>
                  <a:lnTo>
                    <a:pt x="193" y="5716"/>
                  </a:lnTo>
                  <a:lnTo>
                    <a:pt x="385" y="6196"/>
                  </a:lnTo>
                  <a:lnTo>
                    <a:pt x="577" y="6676"/>
                  </a:lnTo>
                  <a:lnTo>
                    <a:pt x="865" y="7157"/>
                  </a:lnTo>
                  <a:lnTo>
                    <a:pt x="1057" y="7397"/>
                  </a:lnTo>
                  <a:lnTo>
                    <a:pt x="1249" y="7589"/>
                  </a:lnTo>
                  <a:lnTo>
                    <a:pt x="1442" y="7781"/>
                  </a:lnTo>
                  <a:lnTo>
                    <a:pt x="1682" y="7925"/>
                  </a:lnTo>
                  <a:lnTo>
                    <a:pt x="1970" y="8069"/>
                  </a:lnTo>
                  <a:lnTo>
                    <a:pt x="2258" y="8165"/>
                  </a:lnTo>
                  <a:lnTo>
                    <a:pt x="2882" y="8261"/>
                  </a:lnTo>
                  <a:lnTo>
                    <a:pt x="3555" y="8309"/>
                  </a:lnTo>
                  <a:lnTo>
                    <a:pt x="4227" y="8309"/>
                  </a:lnTo>
                  <a:lnTo>
                    <a:pt x="5284" y="8213"/>
                  </a:lnTo>
                  <a:lnTo>
                    <a:pt x="5764" y="8117"/>
                  </a:lnTo>
                  <a:lnTo>
                    <a:pt x="5812" y="8501"/>
                  </a:lnTo>
                  <a:lnTo>
                    <a:pt x="5908" y="8885"/>
                  </a:lnTo>
                  <a:lnTo>
                    <a:pt x="6052" y="9366"/>
                  </a:lnTo>
                  <a:lnTo>
                    <a:pt x="6292" y="9846"/>
                  </a:lnTo>
                  <a:lnTo>
                    <a:pt x="6580" y="10278"/>
                  </a:lnTo>
                  <a:lnTo>
                    <a:pt x="6724" y="10518"/>
                  </a:lnTo>
                  <a:lnTo>
                    <a:pt x="6916" y="10710"/>
                  </a:lnTo>
                  <a:lnTo>
                    <a:pt x="7157" y="10854"/>
                  </a:lnTo>
                  <a:lnTo>
                    <a:pt x="7397" y="10951"/>
                  </a:lnTo>
                  <a:lnTo>
                    <a:pt x="7637" y="11047"/>
                  </a:lnTo>
                  <a:lnTo>
                    <a:pt x="7877" y="11095"/>
                  </a:lnTo>
                  <a:lnTo>
                    <a:pt x="8309" y="11095"/>
                  </a:lnTo>
                  <a:lnTo>
                    <a:pt x="8741" y="10999"/>
                  </a:lnTo>
                  <a:lnTo>
                    <a:pt x="9078" y="10903"/>
                  </a:lnTo>
                  <a:lnTo>
                    <a:pt x="9366" y="10758"/>
                  </a:lnTo>
                  <a:lnTo>
                    <a:pt x="9558" y="10614"/>
                  </a:lnTo>
                  <a:lnTo>
                    <a:pt x="9750" y="10422"/>
                  </a:lnTo>
                  <a:lnTo>
                    <a:pt x="9798" y="10614"/>
                  </a:lnTo>
                  <a:lnTo>
                    <a:pt x="9942" y="10806"/>
                  </a:lnTo>
                  <a:lnTo>
                    <a:pt x="10086" y="11047"/>
                  </a:lnTo>
                  <a:lnTo>
                    <a:pt x="10326" y="11239"/>
                  </a:lnTo>
                  <a:lnTo>
                    <a:pt x="10614" y="11431"/>
                  </a:lnTo>
                  <a:lnTo>
                    <a:pt x="10951" y="11575"/>
                  </a:lnTo>
                  <a:lnTo>
                    <a:pt x="11431" y="11623"/>
                  </a:lnTo>
                  <a:lnTo>
                    <a:pt x="11623" y="11623"/>
                  </a:lnTo>
                  <a:lnTo>
                    <a:pt x="11863" y="11575"/>
                  </a:lnTo>
                  <a:lnTo>
                    <a:pt x="12247" y="11383"/>
                  </a:lnTo>
                  <a:lnTo>
                    <a:pt x="12583" y="11143"/>
                  </a:lnTo>
                  <a:lnTo>
                    <a:pt x="12872" y="10903"/>
                  </a:lnTo>
                  <a:lnTo>
                    <a:pt x="13064" y="10614"/>
                  </a:lnTo>
                  <a:lnTo>
                    <a:pt x="13208" y="10374"/>
                  </a:lnTo>
                  <a:lnTo>
                    <a:pt x="13352" y="10134"/>
                  </a:lnTo>
                  <a:lnTo>
                    <a:pt x="13928" y="10182"/>
                  </a:lnTo>
                  <a:lnTo>
                    <a:pt x="14504" y="10182"/>
                  </a:lnTo>
                  <a:lnTo>
                    <a:pt x="15033" y="10134"/>
                  </a:lnTo>
                  <a:lnTo>
                    <a:pt x="15561" y="10038"/>
                  </a:lnTo>
                  <a:lnTo>
                    <a:pt x="16377" y="9846"/>
                  </a:lnTo>
                  <a:lnTo>
                    <a:pt x="16666" y="9750"/>
                  </a:lnTo>
                  <a:lnTo>
                    <a:pt x="16233" y="8693"/>
                  </a:lnTo>
                  <a:lnTo>
                    <a:pt x="14649" y="9318"/>
                  </a:lnTo>
                  <a:lnTo>
                    <a:pt x="16089" y="8357"/>
                  </a:lnTo>
                  <a:lnTo>
                    <a:pt x="15945" y="7973"/>
                  </a:lnTo>
                  <a:lnTo>
                    <a:pt x="14408" y="9126"/>
                  </a:lnTo>
                  <a:lnTo>
                    <a:pt x="14408" y="9126"/>
                  </a:lnTo>
                  <a:lnTo>
                    <a:pt x="15609" y="7733"/>
                  </a:lnTo>
                  <a:lnTo>
                    <a:pt x="14408" y="6868"/>
                  </a:lnTo>
                  <a:lnTo>
                    <a:pt x="14168" y="7109"/>
                  </a:lnTo>
                  <a:lnTo>
                    <a:pt x="13928" y="7541"/>
                  </a:lnTo>
                  <a:lnTo>
                    <a:pt x="13688" y="7973"/>
                  </a:lnTo>
                  <a:lnTo>
                    <a:pt x="13448" y="8453"/>
                  </a:lnTo>
                  <a:lnTo>
                    <a:pt x="13160" y="9318"/>
                  </a:lnTo>
                  <a:lnTo>
                    <a:pt x="13016" y="9654"/>
                  </a:lnTo>
                  <a:lnTo>
                    <a:pt x="12872" y="9510"/>
                  </a:lnTo>
                  <a:lnTo>
                    <a:pt x="12535" y="9126"/>
                  </a:lnTo>
                  <a:lnTo>
                    <a:pt x="12295" y="8933"/>
                  </a:lnTo>
                  <a:lnTo>
                    <a:pt x="12007" y="8789"/>
                  </a:lnTo>
                  <a:lnTo>
                    <a:pt x="11719" y="8645"/>
                  </a:lnTo>
                  <a:lnTo>
                    <a:pt x="11431" y="8597"/>
                  </a:lnTo>
                  <a:lnTo>
                    <a:pt x="11143" y="8597"/>
                  </a:lnTo>
                  <a:lnTo>
                    <a:pt x="10807" y="8741"/>
                  </a:lnTo>
                  <a:lnTo>
                    <a:pt x="10518" y="8885"/>
                  </a:lnTo>
                  <a:lnTo>
                    <a:pt x="10230" y="9078"/>
                  </a:lnTo>
                  <a:lnTo>
                    <a:pt x="9798" y="9462"/>
                  </a:lnTo>
                  <a:lnTo>
                    <a:pt x="9606" y="9654"/>
                  </a:lnTo>
                  <a:lnTo>
                    <a:pt x="9654" y="9318"/>
                  </a:lnTo>
                  <a:lnTo>
                    <a:pt x="9702" y="9030"/>
                  </a:lnTo>
                  <a:lnTo>
                    <a:pt x="9702" y="8645"/>
                  </a:lnTo>
                  <a:lnTo>
                    <a:pt x="9654" y="8213"/>
                  </a:lnTo>
                  <a:lnTo>
                    <a:pt x="9510" y="7781"/>
                  </a:lnTo>
                  <a:lnTo>
                    <a:pt x="9318" y="7397"/>
                  </a:lnTo>
                  <a:lnTo>
                    <a:pt x="9174" y="7205"/>
                  </a:lnTo>
                  <a:lnTo>
                    <a:pt x="9030" y="7060"/>
                  </a:lnTo>
                  <a:lnTo>
                    <a:pt x="8837" y="6916"/>
                  </a:lnTo>
                  <a:lnTo>
                    <a:pt x="8645" y="6820"/>
                  </a:lnTo>
                  <a:lnTo>
                    <a:pt x="8261" y="6676"/>
                  </a:lnTo>
                  <a:lnTo>
                    <a:pt x="7877" y="6628"/>
                  </a:lnTo>
                  <a:lnTo>
                    <a:pt x="7493" y="6676"/>
                  </a:lnTo>
                  <a:lnTo>
                    <a:pt x="7157" y="6724"/>
                  </a:lnTo>
                  <a:lnTo>
                    <a:pt x="6916" y="6772"/>
                  </a:lnTo>
                  <a:lnTo>
                    <a:pt x="6676" y="6868"/>
                  </a:lnTo>
                  <a:lnTo>
                    <a:pt x="6676" y="6868"/>
                  </a:lnTo>
                  <a:lnTo>
                    <a:pt x="6964" y="6580"/>
                  </a:lnTo>
                  <a:lnTo>
                    <a:pt x="7253" y="6244"/>
                  </a:lnTo>
                  <a:lnTo>
                    <a:pt x="7541" y="5764"/>
                  </a:lnTo>
                  <a:lnTo>
                    <a:pt x="7829" y="5236"/>
                  </a:lnTo>
                  <a:lnTo>
                    <a:pt x="7973" y="4947"/>
                  </a:lnTo>
                  <a:lnTo>
                    <a:pt x="8069" y="4611"/>
                  </a:lnTo>
                  <a:lnTo>
                    <a:pt x="8117" y="4275"/>
                  </a:lnTo>
                  <a:lnTo>
                    <a:pt x="8165" y="3939"/>
                  </a:lnTo>
                  <a:lnTo>
                    <a:pt x="8117" y="3555"/>
                  </a:lnTo>
                  <a:lnTo>
                    <a:pt x="8069" y="3170"/>
                  </a:lnTo>
                  <a:lnTo>
                    <a:pt x="7973" y="2834"/>
                  </a:lnTo>
                  <a:lnTo>
                    <a:pt x="7781" y="2450"/>
                  </a:lnTo>
                  <a:lnTo>
                    <a:pt x="7589" y="2162"/>
                  </a:lnTo>
                  <a:lnTo>
                    <a:pt x="7397" y="1826"/>
                  </a:lnTo>
                  <a:lnTo>
                    <a:pt x="6868" y="1297"/>
                  </a:lnTo>
                  <a:lnTo>
                    <a:pt x="6340" y="817"/>
                  </a:lnTo>
                  <a:lnTo>
                    <a:pt x="5860" y="481"/>
                  </a:lnTo>
                  <a:lnTo>
                    <a:pt x="5428" y="241"/>
                  </a:lnTo>
                  <a:lnTo>
                    <a:pt x="4995" y="1"/>
                  </a:lnTo>
                  <a:close/>
                </a:path>
              </a:pathLst>
            </a:custGeom>
            <a:solidFill>
              <a:srgbClr val="210A0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313" name="Google Shape;5313;p76"/>
            <p:cNvSpPr/>
            <p:nvPr/>
          </p:nvSpPr>
          <p:spPr>
            <a:xfrm>
              <a:off x="6944825" y="3872000"/>
              <a:ext cx="416650" cy="290575"/>
            </a:xfrm>
            <a:custGeom>
              <a:avLst/>
              <a:gdLst/>
              <a:ahLst/>
              <a:cxnLst/>
              <a:rect l="l" t="t" r="r" b="b"/>
              <a:pathLst>
                <a:path w="16666" h="11623" fill="none" extrusionOk="0">
                  <a:moveTo>
                    <a:pt x="4995" y="1"/>
                  </a:moveTo>
                  <a:lnTo>
                    <a:pt x="4995" y="1"/>
                  </a:lnTo>
                  <a:lnTo>
                    <a:pt x="5428" y="241"/>
                  </a:lnTo>
                  <a:lnTo>
                    <a:pt x="5860" y="481"/>
                  </a:lnTo>
                  <a:lnTo>
                    <a:pt x="6340" y="817"/>
                  </a:lnTo>
                  <a:lnTo>
                    <a:pt x="6868" y="1297"/>
                  </a:lnTo>
                  <a:lnTo>
                    <a:pt x="7397" y="1826"/>
                  </a:lnTo>
                  <a:lnTo>
                    <a:pt x="7589" y="2162"/>
                  </a:lnTo>
                  <a:lnTo>
                    <a:pt x="7781" y="2450"/>
                  </a:lnTo>
                  <a:lnTo>
                    <a:pt x="7973" y="2834"/>
                  </a:lnTo>
                  <a:lnTo>
                    <a:pt x="8069" y="3170"/>
                  </a:lnTo>
                  <a:lnTo>
                    <a:pt x="8069" y="3170"/>
                  </a:lnTo>
                  <a:lnTo>
                    <a:pt x="8117" y="3555"/>
                  </a:lnTo>
                  <a:lnTo>
                    <a:pt x="8165" y="3939"/>
                  </a:lnTo>
                  <a:lnTo>
                    <a:pt x="8117" y="4275"/>
                  </a:lnTo>
                  <a:lnTo>
                    <a:pt x="8069" y="4611"/>
                  </a:lnTo>
                  <a:lnTo>
                    <a:pt x="7973" y="4947"/>
                  </a:lnTo>
                  <a:lnTo>
                    <a:pt x="7829" y="5236"/>
                  </a:lnTo>
                  <a:lnTo>
                    <a:pt x="7541" y="5764"/>
                  </a:lnTo>
                  <a:lnTo>
                    <a:pt x="7253" y="6244"/>
                  </a:lnTo>
                  <a:lnTo>
                    <a:pt x="6964" y="6580"/>
                  </a:lnTo>
                  <a:lnTo>
                    <a:pt x="6676" y="6868"/>
                  </a:lnTo>
                  <a:lnTo>
                    <a:pt x="6676" y="6868"/>
                  </a:lnTo>
                  <a:lnTo>
                    <a:pt x="6916" y="6772"/>
                  </a:lnTo>
                  <a:lnTo>
                    <a:pt x="7157" y="6724"/>
                  </a:lnTo>
                  <a:lnTo>
                    <a:pt x="7493" y="6676"/>
                  </a:lnTo>
                  <a:lnTo>
                    <a:pt x="7877" y="6628"/>
                  </a:lnTo>
                  <a:lnTo>
                    <a:pt x="8261" y="6676"/>
                  </a:lnTo>
                  <a:lnTo>
                    <a:pt x="8645" y="6820"/>
                  </a:lnTo>
                  <a:lnTo>
                    <a:pt x="8837" y="6916"/>
                  </a:lnTo>
                  <a:lnTo>
                    <a:pt x="9030" y="7060"/>
                  </a:lnTo>
                  <a:lnTo>
                    <a:pt x="9030" y="7060"/>
                  </a:lnTo>
                  <a:lnTo>
                    <a:pt x="9174" y="7205"/>
                  </a:lnTo>
                  <a:lnTo>
                    <a:pt x="9318" y="7397"/>
                  </a:lnTo>
                  <a:lnTo>
                    <a:pt x="9510" y="7781"/>
                  </a:lnTo>
                  <a:lnTo>
                    <a:pt x="9654" y="8213"/>
                  </a:lnTo>
                  <a:lnTo>
                    <a:pt x="9702" y="8645"/>
                  </a:lnTo>
                  <a:lnTo>
                    <a:pt x="9702" y="9030"/>
                  </a:lnTo>
                  <a:lnTo>
                    <a:pt x="9654" y="9318"/>
                  </a:lnTo>
                  <a:lnTo>
                    <a:pt x="9606" y="9654"/>
                  </a:lnTo>
                  <a:lnTo>
                    <a:pt x="9606" y="9654"/>
                  </a:lnTo>
                  <a:lnTo>
                    <a:pt x="9798" y="9462"/>
                  </a:lnTo>
                  <a:lnTo>
                    <a:pt x="10230" y="9078"/>
                  </a:lnTo>
                  <a:lnTo>
                    <a:pt x="10518" y="8885"/>
                  </a:lnTo>
                  <a:lnTo>
                    <a:pt x="10807" y="8741"/>
                  </a:lnTo>
                  <a:lnTo>
                    <a:pt x="11143" y="8597"/>
                  </a:lnTo>
                  <a:lnTo>
                    <a:pt x="11431" y="8597"/>
                  </a:lnTo>
                  <a:lnTo>
                    <a:pt x="11431" y="8597"/>
                  </a:lnTo>
                  <a:lnTo>
                    <a:pt x="11719" y="8645"/>
                  </a:lnTo>
                  <a:lnTo>
                    <a:pt x="12007" y="8789"/>
                  </a:lnTo>
                  <a:lnTo>
                    <a:pt x="12295" y="8933"/>
                  </a:lnTo>
                  <a:lnTo>
                    <a:pt x="12535" y="9126"/>
                  </a:lnTo>
                  <a:lnTo>
                    <a:pt x="12872" y="9510"/>
                  </a:lnTo>
                  <a:lnTo>
                    <a:pt x="13016" y="9654"/>
                  </a:lnTo>
                  <a:lnTo>
                    <a:pt x="13016" y="9654"/>
                  </a:lnTo>
                  <a:lnTo>
                    <a:pt x="13160" y="9318"/>
                  </a:lnTo>
                  <a:lnTo>
                    <a:pt x="13448" y="8453"/>
                  </a:lnTo>
                  <a:lnTo>
                    <a:pt x="13688" y="7973"/>
                  </a:lnTo>
                  <a:lnTo>
                    <a:pt x="13928" y="7541"/>
                  </a:lnTo>
                  <a:lnTo>
                    <a:pt x="14168" y="7109"/>
                  </a:lnTo>
                  <a:lnTo>
                    <a:pt x="14408" y="6868"/>
                  </a:lnTo>
                  <a:lnTo>
                    <a:pt x="15609" y="7733"/>
                  </a:lnTo>
                  <a:lnTo>
                    <a:pt x="14408" y="9126"/>
                  </a:lnTo>
                  <a:lnTo>
                    <a:pt x="15945" y="7973"/>
                  </a:lnTo>
                  <a:lnTo>
                    <a:pt x="16089" y="8357"/>
                  </a:lnTo>
                  <a:lnTo>
                    <a:pt x="14649" y="9318"/>
                  </a:lnTo>
                  <a:lnTo>
                    <a:pt x="16233" y="8693"/>
                  </a:lnTo>
                  <a:lnTo>
                    <a:pt x="16666" y="9750"/>
                  </a:lnTo>
                  <a:lnTo>
                    <a:pt x="16666" y="9750"/>
                  </a:lnTo>
                  <a:lnTo>
                    <a:pt x="16377" y="9846"/>
                  </a:lnTo>
                  <a:lnTo>
                    <a:pt x="15561" y="10038"/>
                  </a:lnTo>
                  <a:lnTo>
                    <a:pt x="15033" y="10134"/>
                  </a:lnTo>
                  <a:lnTo>
                    <a:pt x="14504" y="10182"/>
                  </a:lnTo>
                  <a:lnTo>
                    <a:pt x="13928" y="10182"/>
                  </a:lnTo>
                  <a:lnTo>
                    <a:pt x="13352" y="10134"/>
                  </a:lnTo>
                  <a:lnTo>
                    <a:pt x="13352" y="10134"/>
                  </a:lnTo>
                  <a:lnTo>
                    <a:pt x="13208" y="10374"/>
                  </a:lnTo>
                  <a:lnTo>
                    <a:pt x="13064" y="10614"/>
                  </a:lnTo>
                  <a:lnTo>
                    <a:pt x="12872" y="10903"/>
                  </a:lnTo>
                  <a:lnTo>
                    <a:pt x="12583" y="11143"/>
                  </a:lnTo>
                  <a:lnTo>
                    <a:pt x="12247" y="11383"/>
                  </a:lnTo>
                  <a:lnTo>
                    <a:pt x="11863" y="11575"/>
                  </a:lnTo>
                  <a:lnTo>
                    <a:pt x="11623" y="11623"/>
                  </a:lnTo>
                  <a:lnTo>
                    <a:pt x="11431" y="11623"/>
                  </a:lnTo>
                  <a:lnTo>
                    <a:pt x="11431" y="11623"/>
                  </a:lnTo>
                  <a:lnTo>
                    <a:pt x="10951" y="11575"/>
                  </a:lnTo>
                  <a:lnTo>
                    <a:pt x="10614" y="11431"/>
                  </a:lnTo>
                  <a:lnTo>
                    <a:pt x="10326" y="11239"/>
                  </a:lnTo>
                  <a:lnTo>
                    <a:pt x="10086" y="11047"/>
                  </a:lnTo>
                  <a:lnTo>
                    <a:pt x="9942" y="10806"/>
                  </a:lnTo>
                  <a:lnTo>
                    <a:pt x="9798" y="10614"/>
                  </a:lnTo>
                  <a:lnTo>
                    <a:pt x="9750" y="10422"/>
                  </a:lnTo>
                  <a:lnTo>
                    <a:pt x="9750" y="10422"/>
                  </a:lnTo>
                  <a:lnTo>
                    <a:pt x="9558" y="10614"/>
                  </a:lnTo>
                  <a:lnTo>
                    <a:pt x="9366" y="10758"/>
                  </a:lnTo>
                  <a:lnTo>
                    <a:pt x="9078" y="10903"/>
                  </a:lnTo>
                  <a:lnTo>
                    <a:pt x="8741" y="10999"/>
                  </a:lnTo>
                  <a:lnTo>
                    <a:pt x="8309" y="11095"/>
                  </a:lnTo>
                  <a:lnTo>
                    <a:pt x="7877" y="11095"/>
                  </a:lnTo>
                  <a:lnTo>
                    <a:pt x="7637" y="11047"/>
                  </a:lnTo>
                  <a:lnTo>
                    <a:pt x="7397" y="10951"/>
                  </a:lnTo>
                  <a:lnTo>
                    <a:pt x="7397" y="10951"/>
                  </a:lnTo>
                  <a:lnTo>
                    <a:pt x="7157" y="10854"/>
                  </a:lnTo>
                  <a:lnTo>
                    <a:pt x="6916" y="10710"/>
                  </a:lnTo>
                  <a:lnTo>
                    <a:pt x="6724" y="10518"/>
                  </a:lnTo>
                  <a:lnTo>
                    <a:pt x="6580" y="10278"/>
                  </a:lnTo>
                  <a:lnTo>
                    <a:pt x="6292" y="9846"/>
                  </a:lnTo>
                  <a:lnTo>
                    <a:pt x="6052" y="9366"/>
                  </a:lnTo>
                  <a:lnTo>
                    <a:pt x="5908" y="8885"/>
                  </a:lnTo>
                  <a:lnTo>
                    <a:pt x="5812" y="8501"/>
                  </a:lnTo>
                  <a:lnTo>
                    <a:pt x="5764" y="8117"/>
                  </a:lnTo>
                  <a:lnTo>
                    <a:pt x="5764" y="8117"/>
                  </a:lnTo>
                  <a:lnTo>
                    <a:pt x="5284" y="8213"/>
                  </a:lnTo>
                  <a:lnTo>
                    <a:pt x="4227" y="8309"/>
                  </a:lnTo>
                  <a:lnTo>
                    <a:pt x="3555" y="8309"/>
                  </a:lnTo>
                  <a:lnTo>
                    <a:pt x="2882" y="8261"/>
                  </a:lnTo>
                  <a:lnTo>
                    <a:pt x="2258" y="8165"/>
                  </a:lnTo>
                  <a:lnTo>
                    <a:pt x="1970" y="8069"/>
                  </a:lnTo>
                  <a:lnTo>
                    <a:pt x="1682" y="7925"/>
                  </a:lnTo>
                  <a:lnTo>
                    <a:pt x="1682" y="7925"/>
                  </a:lnTo>
                  <a:lnTo>
                    <a:pt x="1442" y="7781"/>
                  </a:lnTo>
                  <a:lnTo>
                    <a:pt x="1249" y="7589"/>
                  </a:lnTo>
                  <a:lnTo>
                    <a:pt x="1057" y="7397"/>
                  </a:lnTo>
                  <a:lnTo>
                    <a:pt x="865" y="7157"/>
                  </a:lnTo>
                  <a:lnTo>
                    <a:pt x="577" y="6676"/>
                  </a:lnTo>
                  <a:lnTo>
                    <a:pt x="385" y="6196"/>
                  </a:lnTo>
                  <a:lnTo>
                    <a:pt x="193" y="5716"/>
                  </a:lnTo>
                  <a:lnTo>
                    <a:pt x="97" y="5332"/>
                  </a:lnTo>
                  <a:lnTo>
                    <a:pt x="1" y="4947"/>
                  </a:lnTo>
                  <a:lnTo>
                    <a:pt x="4995" y="1"/>
                  </a:lnTo>
                </a:path>
              </a:pathLst>
            </a:custGeom>
            <a:no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314" name="Google Shape;5314;p76"/>
            <p:cNvSpPr/>
            <p:nvPr/>
          </p:nvSpPr>
          <p:spPr>
            <a:xfrm>
              <a:off x="7263000" y="4100125"/>
              <a:ext cx="24025" cy="36050"/>
            </a:xfrm>
            <a:custGeom>
              <a:avLst/>
              <a:gdLst/>
              <a:ahLst/>
              <a:cxnLst/>
              <a:rect l="l" t="t" r="r" b="b"/>
              <a:pathLst>
                <a:path w="961" h="1442" extrusionOk="0">
                  <a:moveTo>
                    <a:pt x="433" y="1"/>
                  </a:moveTo>
                  <a:lnTo>
                    <a:pt x="1" y="337"/>
                  </a:lnTo>
                  <a:lnTo>
                    <a:pt x="433" y="1441"/>
                  </a:lnTo>
                  <a:lnTo>
                    <a:pt x="961" y="1153"/>
                  </a:lnTo>
                  <a:lnTo>
                    <a:pt x="433" y="1"/>
                  </a:lnTo>
                  <a:close/>
                </a:path>
              </a:pathLst>
            </a:custGeom>
            <a:solidFill>
              <a:srgbClr val="FF6B6B"/>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315" name="Google Shape;5315;p76"/>
            <p:cNvSpPr/>
            <p:nvPr/>
          </p:nvSpPr>
          <p:spPr>
            <a:xfrm>
              <a:off x="6352925" y="3837200"/>
              <a:ext cx="417850" cy="255750"/>
            </a:xfrm>
            <a:custGeom>
              <a:avLst/>
              <a:gdLst/>
              <a:ahLst/>
              <a:cxnLst/>
              <a:rect l="l" t="t" r="r" b="b"/>
              <a:pathLst>
                <a:path w="16714" h="10230" extrusionOk="0">
                  <a:moveTo>
                    <a:pt x="12679" y="0"/>
                  </a:moveTo>
                  <a:lnTo>
                    <a:pt x="12247" y="144"/>
                  </a:lnTo>
                  <a:lnTo>
                    <a:pt x="11815" y="336"/>
                  </a:lnTo>
                  <a:lnTo>
                    <a:pt x="11286" y="624"/>
                  </a:lnTo>
                  <a:lnTo>
                    <a:pt x="10662" y="961"/>
                  </a:lnTo>
                  <a:lnTo>
                    <a:pt x="10134" y="1393"/>
                  </a:lnTo>
                  <a:lnTo>
                    <a:pt x="9846" y="1681"/>
                  </a:lnTo>
                  <a:lnTo>
                    <a:pt x="9653" y="1969"/>
                  </a:lnTo>
                  <a:lnTo>
                    <a:pt x="9413" y="2257"/>
                  </a:lnTo>
                  <a:lnTo>
                    <a:pt x="9269" y="2593"/>
                  </a:lnTo>
                  <a:lnTo>
                    <a:pt x="9125" y="2930"/>
                  </a:lnTo>
                  <a:lnTo>
                    <a:pt x="9077" y="3314"/>
                  </a:lnTo>
                  <a:lnTo>
                    <a:pt x="9029" y="3650"/>
                  </a:lnTo>
                  <a:lnTo>
                    <a:pt x="9077" y="3986"/>
                  </a:lnTo>
                  <a:lnTo>
                    <a:pt x="9125" y="4274"/>
                  </a:lnTo>
                  <a:lnTo>
                    <a:pt x="9173" y="4610"/>
                  </a:lnTo>
                  <a:lnTo>
                    <a:pt x="9365" y="5187"/>
                  </a:lnTo>
                  <a:lnTo>
                    <a:pt x="9605" y="5667"/>
                  </a:lnTo>
                  <a:lnTo>
                    <a:pt x="9798" y="6003"/>
                  </a:lnTo>
                  <a:lnTo>
                    <a:pt x="10038" y="6339"/>
                  </a:lnTo>
                  <a:lnTo>
                    <a:pt x="9846" y="6243"/>
                  </a:lnTo>
                  <a:lnTo>
                    <a:pt x="9605" y="6147"/>
                  </a:lnTo>
                  <a:lnTo>
                    <a:pt x="9269" y="6051"/>
                  </a:lnTo>
                  <a:lnTo>
                    <a:pt x="8933" y="5955"/>
                  </a:lnTo>
                  <a:lnTo>
                    <a:pt x="8549" y="5955"/>
                  </a:lnTo>
                  <a:lnTo>
                    <a:pt x="8165" y="6003"/>
                  </a:lnTo>
                  <a:lnTo>
                    <a:pt x="7973" y="6051"/>
                  </a:lnTo>
                  <a:lnTo>
                    <a:pt x="7732" y="6147"/>
                  </a:lnTo>
                  <a:lnTo>
                    <a:pt x="7588" y="6291"/>
                  </a:lnTo>
                  <a:lnTo>
                    <a:pt x="7396" y="6435"/>
                  </a:lnTo>
                  <a:lnTo>
                    <a:pt x="7156" y="6820"/>
                  </a:lnTo>
                  <a:lnTo>
                    <a:pt x="6964" y="7204"/>
                  </a:lnTo>
                  <a:lnTo>
                    <a:pt x="6868" y="7588"/>
                  </a:lnTo>
                  <a:lnTo>
                    <a:pt x="6820" y="7972"/>
                  </a:lnTo>
                  <a:lnTo>
                    <a:pt x="6772" y="8260"/>
                  </a:lnTo>
                  <a:lnTo>
                    <a:pt x="6772" y="8549"/>
                  </a:lnTo>
                  <a:lnTo>
                    <a:pt x="6676" y="8356"/>
                  </a:lnTo>
                  <a:lnTo>
                    <a:pt x="6292" y="7924"/>
                  </a:lnTo>
                  <a:lnTo>
                    <a:pt x="6052" y="7684"/>
                  </a:lnTo>
                  <a:lnTo>
                    <a:pt x="5763" y="7492"/>
                  </a:lnTo>
                  <a:lnTo>
                    <a:pt x="5475" y="7348"/>
                  </a:lnTo>
                  <a:lnTo>
                    <a:pt x="5187" y="7300"/>
                  </a:lnTo>
                  <a:lnTo>
                    <a:pt x="4899" y="7300"/>
                  </a:lnTo>
                  <a:lnTo>
                    <a:pt x="4611" y="7396"/>
                  </a:lnTo>
                  <a:lnTo>
                    <a:pt x="4323" y="7492"/>
                  </a:lnTo>
                  <a:lnTo>
                    <a:pt x="4083" y="7636"/>
                  </a:lnTo>
                  <a:lnTo>
                    <a:pt x="3698" y="7924"/>
                  </a:lnTo>
                  <a:lnTo>
                    <a:pt x="3506" y="8068"/>
                  </a:lnTo>
                  <a:lnTo>
                    <a:pt x="3458" y="7684"/>
                  </a:lnTo>
                  <a:lnTo>
                    <a:pt x="3266" y="6868"/>
                  </a:lnTo>
                  <a:lnTo>
                    <a:pt x="3122" y="6339"/>
                  </a:lnTo>
                  <a:lnTo>
                    <a:pt x="2978" y="5859"/>
                  </a:lnTo>
                  <a:lnTo>
                    <a:pt x="2786" y="5475"/>
                  </a:lnTo>
                  <a:lnTo>
                    <a:pt x="2594" y="5139"/>
                  </a:lnTo>
                  <a:lnTo>
                    <a:pt x="1297" y="5811"/>
                  </a:lnTo>
                  <a:lnTo>
                    <a:pt x="2258" y="7348"/>
                  </a:lnTo>
                  <a:lnTo>
                    <a:pt x="961" y="6003"/>
                  </a:lnTo>
                  <a:lnTo>
                    <a:pt x="769" y="6339"/>
                  </a:lnTo>
                  <a:lnTo>
                    <a:pt x="1969" y="7492"/>
                  </a:lnTo>
                  <a:lnTo>
                    <a:pt x="1969" y="7492"/>
                  </a:lnTo>
                  <a:lnTo>
                    <a:pt x="577" y="6676"/>
                  </a:lnTo>
                  <a:lnTo>
                    <a:pt x="0" y="7588"/>
                  </a:lnTo>
                  <a:lnTo>
                    <a:pt x="289" y="7732"/>
                  </a:lnTo>
                  <a:lnTo>
                    <a:pt x="1009" y="8020"/>
                  </a:lnTo>
                  <a:lnTo>
                    <a:pt x="1489" y="8212"/>
                  </a:lnTo>
                  <a:lnTo>
                    <a:pt x="2017" y="8308"/>
                  </a:lnTo>
                  <a:lnTo>
                    <a:pt x="2594" y="8452"/>
                  </a:lnTo>
                  <a:lnTo>
                    <a:pt x="3170" y="8452"/>
                  </a:lnTo>
                  <a:lnTo>
                    <a:pt x="3218" y="8693"/>
                  </a:lnTo>
                  <a:lnTo>
                    <a:pt x="3314" y="8981"/>
                  </a:lnTo>
                  <a:lnTo>
                    <a:pt x="3506" y="9269"/>
                  </a:lnTo>
                  <a:lnTo>
                    <a:pt x="3698" y="9557"/>
                  </a:lnTo>
                  <a:lnTo>
                    <a:pt x="3986" y="9845"/>
                  </a:lnTo>
                  <a:lnTo>
                    <a:pt x="4323" y="10085"/>
                  </a:lnTo>
                  <a:lnTo>
                    <a:pt x="4515" y="10181"/>
                  </a:lnTo>
                  <a:lnTo>
                    <a:pt x="4755" y="10229"/>
                  </a:lnTo>
                  <a:lnTo>
                    <a:pt x="5187" y="10229"/>
                  </a:lnTo>
                  <a:lnTo>
                    <a:pt x="5571" y="10133"/>
                  </a:lnTo>
                  <a:lnTo>
                    <a:pt x="5859" y="10037"/>
                  </a:lnTo>
                  <a:lnTo>
                    <a:pt x="6148" y="9845"/>
                  </a:lnTo>
                  <a:lnTo>
                    <a:pt x="6340" y="9653"/>
                  </a:lnTo>
                  <a:lnTo>
                    <a:pt x="6436" y="9461"/>
                  </a:lnTo>
                  <a:lnTo>
                    <a:pt x="6532" y="9317"/>
                  </a:lnTo>
                  <a:lnTo>
                    <a:pt x="6676" y="9509"/>
                  </a:lnTo>
                  <a:lnTo>
                    <a:pt x="6868" y="9653"/>
                  </a:lnTo>
                  <a:lnTo>
                    <a:pt x="7108" y="9845"/>
                  </a:lnTo>
                  <a:lnTo>
                    <a:pt x="7444" y="10037"/>
                  </a:lnTo>
                  <a:lnTo>
                    <a:pt x="7780" y="10133"/>
                  </a:lnTo>
                  <a:lnTo>
                    <a:pt x="8213" y="10229"/>
                  </a:lnTo>
                  <a:lnTo>
                    <a:pt x="8453" y="10181"/>
                  </a:lnTo>
                  <a:lnTo>
                    <a:pt x="8741" y="10181"/>
                  </a:lnTo>
                  <a:lnTo>
                    <a:pt x="8981" y="10085"/>
                  </a:lnTo>
                  <a:lnTo>
                    <a:pt x="9221" y="9989"/>
                  </a:lnTo>
                  <a:lnTo>
                    <a:pt x="9413" y="9845"/>
                  </a:lnTo>
                  <a:lnTo>
                    <a:pt x="9605" y="9653"/>
                  </a:lnTo>
                  <a:lnTo>
                    <a:pt x="9990" y="9269"/>
                  </a:lnTo>
                  <a:lnTo>
                    <a:pt x="10230" y="8837"/>
                  </a:lnTo>
                  <a:lnTo>
                    <a:pt x="10470" y="8404"/>
                  </a:lnTo>
                  <a:lnTo>
                    <a:pt x="10614" y="8068"/>
                  </a:lnTo>
                  <a:lnTo>
                    <a:pt x="10758" y="7684"/>
                  </a:lnTo>
                  <a:lnTo>
                    <a:pt x="11142" y="7828"/>
                  </a:lnTo>
                  <a:lnTo>
                    <a:pt x="12199" y="8116"/>
                  </a:lnTo>
                  <a:lnTo>
                    <a:pt x="12823" y="8212"/>
                  </a:lnTo>
                  <a:lnTo>
                    <a:pt x="13495" y="8260"/>
                  </a:lnTo>
                  <a:lnTo>
                    <a:pt x="14120" y="8260"/>
                  </a:lnTo>
                  <a:lnTo>
                    <a:pt x="14408" y="8212"/>
                  </a:lnTo>
                  <a:lnTo>
                    <a:pt x="14648" y="8116"/>
                  </a:lnTo>
                  <a:lnTo>
                    <a:pt x="14888" y="8020"/>
                  </a:lnTo>
                  <a:lnTo>
                    <a:pt x="15128" y="7876"/>
                  </a:lnTo>
                  <a:lnTo>
                    <a:pt x="15561" y="7540"/>
                  </a:lnTo>
                  <a:lnTo>
                    <a:pt x="15897" y="7108"/>
                  </a:lnTo>
                  <a:lnTo>
                    <a:pt x="16185" y="6676"/>
                  </a:lnTo>
                  <a:lnTo>
                    <a:pt x="16425" y="6243"/>
                  </a:lnTo>
                  <a:lnTo>
                    <a:pt x="16569" y="5859"/>
                  </a:lnTo>
                  <a:lnTo>
                    <a:pt x="16713" y="5523"/>
                  </a:lnTo>
                  <a:lnTo>
                    <a:pt x="12679" y="0"/>
                  </a:lnTo>
                  <a:close/>
                </a:path>
              </a:pathLst>
            </a:custGeom>
            <a:solidFill>
              <a:srgbClr val="210A0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316" name="Google Shape;5316;p76"/>
            <p:cNvSpPr/>
            <p:nvPr/>
          </p:nvSpPr>
          <p:spPr>
            <a:xfrm>
              <a:off x="6352925" y="3837200"/>
              <a:ext cx="417850" cy="255750"/>
            </a:xfrm>
            <a:custGeom>
              <a:avLst/>
              <a:gdLst/>
              <a:ahLst/>
              <a:cxnLst/>
              <a:rect l="l" t="t" r="r" b="b"/>
              <a:pathLst>
                <a:path w="16714" h="10230" fill="none" extrusionOk="0">
                  <a:moveTo>
                    <a:pt x="12679" y="0"/>
                  </a:moveTo>
                  <a:lnTo>
                    <a:pt x="12679" y="0"/>
                  </a:lnTo>
                  <a:lnTo>
                    <a:pt x="12247" y="144"/>
                  </a:lnTo>
                  <a:lnTo>
                    <a:pt x="11815" y="336"/>
                  </a:lnTo>
                  <a:lnTo>
                    <a:pt x="11286" y="624"/>
                  </a:lnTo>
                  <a:lnTo>
                    <a:pt x="10662" y="961"/>
                  </a:lnTo>
                  <a:lnTo>
                    <a:pt x="10134" y="1393"/>
                  </a:lnTo>
                  <a:lnTo>
                    <a:pt x="9846" y="1681"/>
                  </a:lnTo>
                  <a:lnTo>
                    <a:pt x="9653" y="1969"/>
                  </a:lnTo>
                  <a:lnTo>
                    <a:pt x="9413" y="2257"/>
                  </a:lnTo>
                  <a:lnTo>
                    <a:pt x="9269" y="2593"/>
                  </a:lnTo>
                  <a:lnTo>
                    <a:pt x="9269" y="2593"/>
                  </a:lnTo>
                  <a:lnTo>
                    <a:pt x="9125" y="2930"/>
                  </a:lnTo>
                  <a:lnTo>
                    <a:pt x="9077" y="3314"/>
                  </a:lnTo>
                  <a:lnTo>
                    <a:pt x="9029" y="3650"/>
                  </a:lnTo>
                  <a:lnTo>
                    <a:pt x="9077" y="3986"/>
                  </a:lnTo>
                  <a:lnTo>
                    <a:pt x="9125" y="4274"/>
                  </a:lnTo>
                  <a:lnTo>
                    <a:pt x="9173" y="4610"/>
                  </a:lnTo>
                  <a:lnTo>
                    <a:pt x="9365" y="5187"/>
                  </a:lnTo>
                  <a:lnTo>
                    <a:pt x="9605" y="5667"/>
                  </a:lnTo>
                  <a:lnTo>
                    <a:pt x="9798" y="6003"/>
                  </a:lnTo>
                  <a:lnTo>
                    <a:pt x="10038" y="6339"/>
                  </a:lnTo>
                  <a:lnTo>
                    <a:pt x="10038" y="6339"/>
                  </a:lnTo>
                  <a:lnTo>
                    <a:pt x="9846" y="6243"/>
                  </a:lnTo>
                  <a:lnTo>
                    <a:pt x="9605" y="6147"/>
                  </a:lnTo>
                  <a:lnTo>
                    <a:pt x="9269" y="6051"/>
                  </a:lnTo>
                  <a:lnTo>
                    <a:pt x="8933" y="5955"/>
                  </a:lnTo>
                  <a:lnTo>
                    <a:pt x="8549" y="5955"/>
                  </a:lnTo>
                  <a:lnTo>
                    <a:pt x="8165" y="6003"/>
                  </a:lnTo>
                  <a:lnTo>
                    <a:pt x="7973" y="6051"/>
                  </a:lnTo>
                  <a:lnTo>
                    <a:pt x="7732" y="6147"/>
                  </a:lnTo>
                  <a:lnTo>
                    <a:pt x="7732" y="6147"/>
                  </a:lnTo>
                  <a:lnTo>
                    <a:pt x="7588" y="6291"/>
                  </a:lnTo>
                  <a:lnTo>
                    <a:pt x="7396" y="6435"/>
                  </a:lnTo>
                  <a:lnTo>
                    <a:pt x="7156" y="6820"/>
                  </a:lnTo>
                  <a:lnTo>
                    <a:pt x="6964" y="7204"/>
                  </a:lnTo>
                  <a:lnTo>
                    <a:pt x="6868" y="7588"/>
                  </a:lnTo>
                  <a:lnTo>
                    <a:pt x="6820" y="7972"/>
                  </a:lnTo>
                  <a:lnTo>
                    <a:pt x="6772" y="8260"/>
                  </a:lnTo>
                  <a:lnTo>
                    <a:pt x="6772" y="8549"/>
                  </a:lnTo>
                  <a:lnTo>
                    <a:pt x="6772" y="8549"/>
                  </a:lnTo>
                  <a:lnTo>
                    <a:pt x="6676" y="8356"/>
                  </a:lnTo>
                  <a:lnTo>
                    <a:pt x="6292" y="7924"/>
                  </a:lnTo>
                  <a:lnTo>
                    <a:pt x="6052" y="7684"/>
                  </a:lnTo>
                  <a:lnTo>
                    <a:pt x="5763" y="7492"/>
                  </a:lnTo>
                  <a:lnTo>
                    <a:pt x="5475" y="7348"/>
                  </a:lnTo>
                  <a:lnTo>
                    <a:pt x="5187" y="7300"/>
                  </a:lnTo>
                  <a:lnTo>
                    <a:pt x="5187" y="7300"/>
                  </a:lnTo>
                  <a:lnTo>
                    <a:pt x="4899" y="7300"/>
                  </a:lnTo>
                  <a:lnTo>
                    <a:pt x="4611" y="7396"/>
                  </a:lnTo>
                  <a:lnTo>
                    <a:pt x="4323" y="7492"/>
                  </a:lnTo>
                  <a:lnTo>
                    <a:pt x="4083" y="7636"/>
                  </a:lnTo>
                  <a:lnTo>
                    <a:pt x="3698" y="7924"/>
                  </a:lnTo>
                  <a:lnTo>
                    <a:pt x="3506" y="8068"/>
                  </a:lnTo>
                  <a:lnTo>
                    <a:pt x="3506" y="8068"/>
                  </a:lnTo>
                  <a:lnTo>
                    <a:pt x="3458" y="7684"/>
                  </a:lnTo>
                  <a:lnTo>
                    <a:pt x="3266" y="6868"/>
                  </a:lnTo>
                  <a:lnTo>
                    <a:pt x="3122" y="6339"/>
                  </a:lnTo>
                  <a:lnTo>
                    <a:pt x="2978" y="5859"/>
                  </a:lnTo>
                  <a:lnTo>
                    <a:pt x="2786" y="5475"/>
                  </a:lnTo>
                  <a:lnTo>
                    <a:pt x="2594" y="5139"/>
                  </a:lnTo>
                  <a:lnTo>
                    <a:pt x="1297" y="5811"/>
                  </a:lnTo>
                  <a:lnTo>
                    <a:pt x="2258" y="7348"/>
                  </a:lnTo>
                  <a:lnTo>
                    <a:pt x="961" y="6003"/>
                  </a:lnTo>
                  <a:lnTo>
                    <a:pt x="769" y="6339"/>
                  </a:lnTo>
                  <a:lnTo>
                    <a:pt x="1969" y="7492"/>
                  </a:lnTo>
                  <a:lnTo>
                    <a:pt x="577" y="6676"/>
                  </a:lnTo>
                  <a:lnTo>
                    <a:pt x="0" y="7588"/>
                  </a:lnTo>
                  <a:lnTo>
                    <a:pt x="0" y="7588"/>
                  </a:lnTo>
                  <a:lnTo>
                    <a:pt x="289" y="7732"/>
                  </a:lnTo>
                  <a:lnTo>
                    <a:pt x="1009" y="8020"/>
                  </a:lnTo>
                  <a:lnTo>
                    <a:pt x="1489" y="8212"/>
                  </a:lnTo>
                  <a:lnTo>
                    <a:pt x="2017" y="8308"/>
                  </a:lnTo>
                  <a:lnTo>
                    <a:pt x="2594" y="8452"/>
                  </a:lnTo>
                  <a:lnTo>
                    <a:pt x="3170" y="8452"/>
                  </a:lnTo>
                  <a:lnTo>
                    <a:pt x="3170" y="8452"/>
                  </a:lnTo>
                  <a:lnTo>
                    <a:pt x="3218" y="8693"/>
                  </a:lnTo>
                  <a:lnTo>
                    <a:pt x="3314" y="8981"/>
                  </a:lnTo>
                  <a:lnTo>
                    <a:pt x="3506" y="9269"/>
                  </a:lnTo>
                  <a:lnTo>
                    <a:pt x="3698" y="9557"/>
                  </a:lnTo>
                  <a:lnTo>
                    <a:pt x="3986" y="9845"/>
                  </a:lnTo>
                  <a:lnTo>
                    <a:pt x="4323" y="10085"/>
                  </a:lnTo>
                  <a:lnTo>
                    <a:pt x="4515" y="10181"/>
                  </a:lnTo>
                  <a:lnTo>
                    <a:pt x="4755" y="10229"/>
                  </a:lnTo>
                  <a:lnTo>
                    <a:pt x="4755" y="10229"/>
                  </a:lnTo>
                  <a:lnTo>
                    <a:pt x="5187" y="10229"/>
                  </a:lnTo>
                  <a:lnTo>
                    <a:pt x="5571" y="10133"/>
                  </a:lnTo>
                  <a:lnTo>
                    <a:pt x="5859" y="10037"/>
                  </a:lnTo>
                  <a:lnTo>
                    <a:pt x="6148" y="9845"/>
                  </a:lnTo>
                  <a:lnTo>
                    <a:pt x="6340" y="9653"/>
                  </a:lnTo>
                  <a:lnTo>
                    <a:pt x="6436" y="9461"/>
                  </a:lnTo>
                  <a:lnTo>
                    <a:pt x="6532" y="9317"/>
                  </a:lnTo>
                  <a:lnTo>
                    <a:pt x="6532" y="9317"/>
                  </a:lnTo>
                  <a:lnTo>
                    <a:pt x="6676" y="9509"/>
                  </a:lnTo>
                  <a:lnTo>
                    <a:pt x="6868" y="9653"/>
                  </a:lnTo>
                  <a:lnTo>
                    <a:pt x="7108" y="9845"/>
                  </a:lnTo>
                  <a:lnTo>
                    <a:pt x="7444" y="10037"/>
                  </a:lnTo>
                  <a:lnTo>
                    <a:pt x="7780" y="10133"/>
                  </a:lnTo>
                  <a:lnTo>
                    <a:pt x="8213" y="10229"/>
                  </a:lnTo>
                  <a:lnTo>
                    <a:pt x="8453" y="10181"/>
                  </a:lnTo>
                  <a:lnTo>
                    <a:pt x="8741" y="10181"/>
                  </a:lnTo>
                  <a:lnTo>
                    <a:pt x="8741" y="10181"/>
                  </a:lnTo>
                  <a:lnTo>
                    <a:pt x="8981" y="10085"/>
                  </a:lnTo>
                  <a:lnTo>
                    <a:pt x="9221" y="9989"/>
                  </a:lnTo>
                  <a:lnTo>
                    <a:pt x="9413" y="9845"/>
                  </a:lnTo>
                  <a:lnTo>
                    <a:pt x="9605" y="9653"/>
                  </a:lnTo>
                  <a:lnTo>
                    <a:pt x="9990" y="9269"/>
                  </a:lnTo>
                  <a:lnTo>
                    <a:pt x="10230" y="8837"/>
                  </a:lnTo>
                  <a:lnTo>
                    <a:pt x="10470" y="8404"/>
                  </a:lnTo>
                  <a:lnTo>
                    <a:pt x="10614" y="8068"/>
                  </a:lnTo>
                  <a:lnTo>
                    <a:pt x="10758" y="7684"/>
                  </a:lnTo>
                  <a:lnTo>
                    <a:pt x="10758" y="7684"/>
                  </a:lnTo>
                  <a:lnTo>
                    <a:pt x="11142" y="7828"/>
                  </a:lnTo>
                  <a:lnTo>
                    <a:pt x="12199" y="8116"/>
                  </a:lnTo>
                  <a:lnTo>
                    <a:pt x="12823" y="8212"/>
                  </a:lnTo>
                  <a:lnTo>
                    <a:pt x="13495" y="8260"/>
                  </a:lnTo>
                  <a:lnTo>
                    <a:pt x="14120" y="8260"/>
                  </a:lnTo>
                  <a:lnTo>
                    <a:pt x="14408" y="8212"/>
                  </a:lnTo>
                  <a:lnTo>
                    <a:pt x="14648" y="8116"/>
                  </a:lnTo>
                  <a:lnTo>
                    <a:pt x="14648" y="8116"/>
                  </a:lnTo>
                  <a:lnTo>
                    <a:pt x="14888" y="8020"/>
                  </a:lnTo>
                  <a:lnTo>
                    <a:pt x="15128" y="7876"/>
                  </a:lnTo>
                  <a:lnTo>
                    <a:pt x="15561" y="7540"/>
                  </a:lnTo>
                  <a:lnTo>
                    <a:pt x="15897" y="7108"/>
                  </a:lnTo>
                  <a:lnTo>
                    <a:pt x="16185" y="6676"/>
                  </a:lnTo>
                  <a:lnTo>
                    <a:pt x="16425" y="6243"/>
                  </a:lnTo>
                  <a:lnTo>
                    <a:pt x="16569" y="5859"/>
                  </a:lnTo>
                  <a:lnTo>
                    <a:pt x="16713" y="5523"/>
                  </a:lnTo>
                  <a:lnTo>
                    <a:pt x="12679" y="0"/>
                  </a:lnTo>
                </a:path>
              </a:pathLst>
            </a:custGeom>
            <a:no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317" name="Google Shape;5317;p76"/>
            <p:cNvSpPr/>
            <p:nvPr/>
          </p:nvSpPr>
          <p:spPr>
            <a:xfrm>
              <a:off x="6422550" y="4025700"/>
              <a:ext cx="25250" cy="34825"/>
            </a:xfrm>
            <a:custGeom>
              <a:avLst/>
              <a:gdLst/>
              <a:ahLst/>
              <a:cxnLst/>
              <a:rect l="l" t="t" r="r" b="b"/>
              <a:pathLst>
                <a:path w="1010" h="1393" extrusionOk="0">
                  <a:moveTo>
                    <a:pt x="673" y="0"/>
                  </a:moveTo>
                  <a:lnTo>
                    <a:pt x="1" y="1009"/>
                  </a:lnTo>
                  <a:lnTo>
                    <a:pt x="481" y="1393"/>
                  </a:lnTo>
                  <a:lnTo>
                    <a:pt x="1009" y="384"/>
                  </a:lnTo>
                  <a:lnTo>
                    <a:pt x="673" y="0"/>
                  </a:lnTo>
                  <a:close/>
                </a:path>
              </a:pathLst>
            </a:custGeom>
            <a:solidFill>
              <a:srgbClr val="FF6B6B"/>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318" name="Google Shape;5318;p76"/>
            <p:cNvSpPr/>
            <p:nvPr/>
          </p:nvSpPr>
          <p:spPr>
            <a:xfrm>
              <a:off x="6880000" y="4068900"/>
              <a:ext cx="360225" cy="357825"/>
            </a:xfrm>
            <a:custGeom>
              <a:avLst/>
              <a:gdLst/>
              <a:ahLst/>
              <a:cxnLst/>
              <a:rect l="l" t="t" r="r" b="b"/>
              <a:pathLst>
                <a:path w="14409" h="14313" extrusionOk="0">
                  <a:moveTo>
                    <a:pt x="337" y="1"/>
                  </a:moveTo>
                  <a:lnTo>
                    <a:pt x="0" y="4611"/>
                  </a:lnTo>
                  <a:lnTo>
                    <a:pt x="9750" y="12247"/>
                  </a:lnTo>
                  <a:lnTo>
                    <a:pt x="9942" y="12584"/>
                  </a:lnTo>
                  <a:lnTo>
                    <a:pt x="10374" y="13256"/>
                  </a:lnTo>
                  <a:lnTo>
                    <a:pt x="10614" y="13640"/>
                  </a:lnTo>
                  <a:lnTo>
                    <a:pt x="10902" y="13976"/>
                  </a:lnTo>
                  <a:lnTo>
                    <a:pt x="11142" y="14216"/>
                  </a:lnTo>
                  <a:lnTo>
                    <a:pt x="11238" y="14264"/>
                  </a:lnTo>
                  <a:lnTo>
                    <a:pt x="11334" y="14312"/>
                  </a:lnTo>
                  <a:lnTo>
                    <a:pt x="11430" y="14264"/>
                  </a:lnTo>
                  <a:lnTo>
                    <a:pt x="11479" y="14264"/>
                  </a:lnTo>
                  <a:lnTo>
                    <a:pt x="11575" y="14072"/>
                  </a:lnTo>
                  <a:lnTo>
                    <a:pt x="11575" y="13832"/>
                  </a:lnTo>
                  <a:lnTo>
                    <a:pt x="11527" y="13496"/>
                  </a:lnTo>
                  <a:lnTo>
                    <a:pt x="11430" y="12968"/>
                  </a:lnTo>
                  <a:lnTo>
                    <a:pt x="11382" y="12680"/>
                  </a:lnTo>
                  <a:lnTo>
                    <a:pt x="11815" y="12680"/>
                  </a:lnTo>
                  <a:lnTo>
                    <a:pt x="12775" y="12535"/>
                  </a:lnTo>
                  <a:lnTo>
                    <a:pt x="13303" y="12439"/>
                  </a:lnTo>
                  <a:lnTo>
                    <a:pt x="13784" y="12295"/>
                  </a:lnTo>
                  <a:lnTo>
                    <a:pt x="14168" y="12103"/>
                  </a:lnTo>
                  <a:lnTo>
                    <a:pt x="14264" y="12007"/>
                  </a:lnTo>
                  <a:lnTo>
                    <a:pt x="14360" y="11911"/>
                  </a:lnTo>
                  <a:lnTo>
                    <a:pt x="14408" y="11815"/>
                  </a:lnTo>
                  <a:lnTo>
                    <a:pt x="14360" y="11719"/>
                  </a:lnTo>
                  <a:lnTo>
                    <a:pt x="14312" y="11671"/>
                  </a:lnTo>
                  <a:lnTo>
                    <a:pt x="14216" y="11623"/>
                  </a:lnTo>
                  <a:lnTo>
                    <a:pt x="13976" y="11575"/>
                  </a:lnTo>
                  <a:lnTo>
                    <a:pt x="13688" y="11527"/>
                  </a:lnTo>
                  <a:lnTo>
                    <a:pt x="13063" y="11623"/>
                  </a:lnTo>
                  <a:lnTo>
                    <a:pt x="12775" y="11623"/>
                  </a:lnTo>
                  <a:lnTo>
                    <a:pt x="12919" y="11575"/>
                  </a:lnTo>
                  <a:lnTo>
                    <a:pt x="13303" y="11287"/>
                  </a:lnTo>
                  <a:lnTo>
                    <a:pt x="13736" y="10999"/>
                  </a:lnTo>
                  <a:lnTo>
                    <a:pt x="13880" y="10807"/>
                  </a:lnTo>
                  <a:lnTo>
                    <a:pt x="13976" y="10614"/>
                  </a:lnTo>
                  <a:lnTo>
                    <a:pt x="13976" y="10566"/>
                  </a:lnTo>
                  <a:lnTo>
                    <a:pt x="13928" y="10470"/>
                  </a:lnTo>
                  <a:lnTo>
                    <a:pt x="13544" y="10470"/>
                  </a:lnTo>
                  <a:lnTo>
                    <a:pt x="13255" y="10566"/>
                  </a:lnTo>
                  <a:lnTo>
                    <a:pt x="12679" y="10711"/>
                  </a:lnTo>
                  <a:lnTo>
                    <a:pt x="12439" y="10807"/>
                  </a:lnTo>
                  <a:lnTo>
                    <a:pt x="12535" y="10759"/>
                  </a:lnTo>
                  <a:lnTo>
                    <a:pt x="12727" y="10518"/>
                  </a:lnTo>
                  <a:lnTo>
                    <a:pt x="12823" y="10422"/>
                  </a:lnTo>
                  <a:lnTo>
                    <a:pt x="12919" y="10230"/>
                  </a:lnTo>
                  <a:lnTo>
                    <a:pt x="12967" y="10086"/>
                  </a:lnTo>
                  <a:lnTo>
                    <a:pt x="12919" y="9894"/>
                  </a:lnTo>
                  <a:lnTo>
                    <a:pt x="12919" y="9798"/>
                  </a:lnTo>
                  <a:lnTo>
                    <a:pt x="12631" y="9798"/>
                  </a:lnTo>
                  <a:lnTo>
                    <a:pt x="12391" y="9846"/>
                  </a:lnTo>
                  <a:lnTo>
                    <a:pt x="12151" y="9990"/>
                  </a:lnTo>
                  <a:lnTo>
                    <a:pt x="11623" y="10278"/>
                  </a:lnTo>
                  <a:lnTo>
                    <a:pt x="11430" y="10470"/>
                  </a:lnTo>
                  <a:lnTo>
                    <a:pt x="337" y="1"/>
                  </a:lnTo>
                  <a:close/>
                </a:path>
              </a:pathLst>
            </a:custGeom>
            <a:solidFill>
              <a:srgbClr val="D3641A"/>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319" name="Google Shape;5319;p76"/>
            <p:cNvSpPr/>
            <p:nvPr/>
          </p:nvSpPr>
          <p:spPr>
            <a:xfrm>
              <a:off x="6880000" y="4068900"/>
              <a:ext cx="360225" cy="357825"/>
            </a:xfrm>
            <a:custGeom>
              <a:avLst/>
              <a:gdLst/>
              <a:ahLst/>
              <a:cxnLst/>
              <a:rect l="l" t="t" r="r" b="b"/>
              <a:pathLst>
                <a:path w="14409" h="14313" fill="none" extrusionOk="0">
                  <a:moveTo>
                    <a:pt x="337" y="1"/>
                  </a:moveTo>
                  <a:lnTo>
                    <a:pt x="11430" y="10470"/>
                  </a:lnTo>
                  <a:lnTo>
                    <a:pt x="11430" y="10470"/>
                  </a:lnTo>
                  <a:lnTo>
                    <a:pt x="11623" y="10278"/>
                  </a:lnTo>
                  <a:lnTo>
                    <a:pt x="12151" y="9990"/>
                  </a:lnTo>
                  <a:lnTo>
                    <a:pt x="12391" y="9846"/>
                  </a:lnTo>
                  <a:lnTo>
                    <a:pt x="12631" y="9798"/>
                  </a:lnTo>
                  <a:lnTo>
                    <a:pt x="12823" y="9798"/>
                  </a:lnTo>
                  <a:lnTo>
                    <a:pt x="12919" y="9798"/>
                  </a:lnTo>
                  <a:lnTo>
                    <a:pt x="12919" y="9894"/>
                  </a:lnTo>
                  <a:lnTo>
                    <a:pt x="12919" y="9894"/>
                  </a:lnTo>
                  <a:lnTo>
                    <a:pt x="12967" y="10086"/>
                  </a:lnTo>
                  <a:lnTo>
                    <a:pt x="12919" y="10230"/>
                  </a:lnTo>
                  <a:lnTo>
                    <a:pt x="12823" y="10422"/>
                  </a:lnTo>
                  <a:lnTo>
                    <a:pt x="12727" y="10518"/>
                  </a:lnTo>
                  <a:lnTo>
                    <a:pt x="12535" y="10759"/>
                  </a:lnTo>
                  <a:lnTo>
                    <a:pt x="12439" y="10807"/>
                  </a:lnTo>
                  <a:lnTo>
                    <a:pt x="12439" y="10807"/>
                  </a:lnTo>
                  <a:lnTo>
                    <a:pt x="12679" y="10711"/>
                  </a:lnTo>
                  <a:lnTo>
                    <a:pt x="13255" y="10566"/>
                  </a:lnTo>
                  <a:lnTo>
                    <a:pt x="13544" y="10470"/>
                  </a:lnTo>
                  <a:lnTo>
                    <a:pt x="13784" y="10470"/>
                  </a:lnTo>
                  <a:lnTo>
                    <a:pt x="13928" y="10470"/>
                  </a:lnTo>
                  <a:lnTo>
                    <a:pt x="13976" y="10566"/>
                  </a:lnTo>
                  <a:lnTo>
                    <a:pt x="13976" y="10614"/>
                  </a:lnTo>
                  <a:lnTo>
                    <a:pt x="13976" y="10614"/>
                  </a:lnTo>
                  <a:lnTo>
                    <a:pt x="13880" y="10807"/>
                  </a:lnTo>
                  <a:lnTo>
                    <a:pt x="13736" y="10999"/>
                  </a:lnTo>
                  <a:lnTo>
                    <a:pt x="13303" y="11287"/>
                  </a:lnTo>
                  <a:lnTo>
                    <a:pt x="12919" y="11575"/>
                  </a:lnTo>
                  <a:lnTo>
                    <a:pt x="12775" y="11623"/>
                  </a:lnTo>
                  <a:lnTo>
                    <a:pt x="12775" y="11623"/>
                  </a:lnTo>
                  <a:lnTo>
                    <a:pt x="13063" y="11623"/>
                  </a:lnTo>
                  <a:lnTo>
                    <a:pt x="13688" y="11527"/>
                  </a:lnTo>
                  <a:lnTo>
                    <a:pt x="13976" y="11575"/>
                  </a:lnTo>
                  <a:lnTo>
                    <a:pt x="14216" y="11623"/>
                  </a:lnTo>
                  <a:lnTo>
                    <a:pt x="14312" y="11671"/>
                  </a:lnTo>
                  <a:lnTo>
                    <a:pt x="14360" y="11719"/>
                  </a:lnTo>
                  <a:lnTo>
                    <a:pt x="14408" y="11815"/>
                  </a:lnTo>
                  <a:lnTo>
                    <a:pt x="14360" y="11911"/>
                  </a:lnTo>
                  <a:lnTo>
                    <a:pt x="14360" y="11911"/>
                  </a:lnTo>
                  <a:lnTo>
                    <a:pt x="14264" y="12007"/>
                  </a:lnTo>
                  <a:lnTo>
                    <a:pt x="14168" y="12103"/>
                  </a:lnTo>
                  <a:lnTo>
                    <a:pt x="13784" y="12295"/>
                  </a:lnTo>
                  <a:lnTo>
                    <a:pt x="13303" y="12439"/>
                  </a:lnTo>
                  <a:lnTo>
                    <a:pt x="12775" y="12535"/>
                  </a:lnTo>
                  <a:lnTo>
                    <a:pt x="11815" y="12680"/>
                  </a:lnTo>
                  <a:lnTo>
                    <a:pt x="11382" y="12680"/>
                  </a:lnTo>
                  <a:lnTo>
                    <a:pt x="11382" y="12680"/>
                  </a:lnTo>
                  <a:lnTo>
                    <a:pt x="11430" y="12968"/>
                  </a:lnTo>
                  <a:lnTo>
                    <a:pt x="11527" y="13496"/>
                  </a:lnTo>
                  <a:lnTo>
                    <a:pt x="11575" y="13832"/>
                  </a:lnTo>
                  <a:lnTo>
                    <a:pt x="11575" y="14072"/>
                  </a:lnTo>
                  <a:lnTo>
                    <a:pt x="11479" y="14264"/>
                  </a:lnTo>
                  <a:lnTo>
                    <a:pt x="11430" y="14264"/>
                  </a:lnTo>
                  <a:lnTo>
                    <a:pt x="11334" y="14312"/>
                  </a:lnTo>
                  <a:lnTo>
                    <a:pt x="11334" y="14312"/>
                  </a:lnTo>
                  <a:lnTo>
                    <a:pt x="11238" y="14264"/>
                  </a:lnTo>
                  <a:lnTo>
                    <a:pt x="11142" y="14216"/>
                  </a:lnTo>
                  <a:lnTo>
                    <a:pt x="10902" y="13976"/>
                  </a:lnTo>
                  <a:lnTo>
                    <a:pt x="10614" y="13640"/>
                  </a:lnTo>
                  <a:lnTo>
                    <a:pt x="10374" y="13256"/>
                  </a:lnTo>
                  <a:lnTo>
                    <a:pt x="9942" y="12584"/>
                  </a:lnTo>
                  <a:lnTo>
                    <a:pt x="9750" y="12247"/>
                  </a:lnTo>
                  <a:lnTo>
                    <a:pt x="0" y="4611"/>
                  </a:lnTo>
                  <a:lnTo>
                    <a:pt x="337" y="1"/>
                  </a:lnTo>
                </a:path>
              </a:pathLst>
            </a:custGeom>
            <a:no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320" name="Google Shape;5320;p76"/>
            <p:cNvSpPr/>
            <p:nvPr/>
          </p:nvSpPr>
          <p:spPr>
            <a:xfrm>
              <a:off x="6914825" y="4113325"/>
              <a:ext cx="70850" cy="110500"/>
            </a:xfrm>
            <a:custGeom>
              <a:avLst/>
              <a:gdLst/>
              <a:ahLst/>
              <a:cxnLst/>
              <a:rect l="l" t="t" r="r" b="b"/>
              <a:pathLst>
                <a:path w="2834" h="4420" extrusionOk="0">
                  <a:moveTo>
                    <a:pt x="0" y="3891"/>
                  </a:moveTo>
                  <a:lnTo>
                    <a:pt x="0" y="3891"/>
                  </a:lnTo>
                  <a:lnTo>
                    <a:pt x="673" y="4419"/>
                  </a:lnTo>
                  <a:lnTo>
                    <a:pt x="0" y="3891"/>
                  </a:lnTo>
                  <a:close/>
                  <a:moveTo>
                    <a:pt x="817" y="1"/>
                  </a:moveTo>
                  <a:lnTo>
                    <a:pt x="817" y="1"/>
                  </a:lnTo>
                  <a:lnTo>
                    <a:pt x="2834" y="1874"/>
                  </a:lnTo>
                  <a:lnTo>
                    <a:pt x="2834" y="1874"/>
                  </a:lnTo>
                  <a:lnTo>
                    <a:pt x="817" y="1"/>
                  </a:lnTo>
                  <a:close/>
                </a:path>
              </a:pathLst>
            </a:custGeom>
            <a:solidFill>
              <a:srgbClr val="DBB5A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321" name="Google Shape;5321;p76"/>
            <p:cNvSpPr/>
            <p:nvPr/>
          </p:nvSpPr>
          <p:spPr>
            <a:xfrm>
              <a:off x="6914825" y="4210575"/>
              <a:ext cx="16825" cy="13250"/>
            </a:xfrm>
            <a:custGeom>
              <a:avLst/>
              <a:gdLst/>
              <a:ahLst/>
              <a:cxnLst/>
              <a:rect l="l" t="t" r="r" b="b"/>
              <a:pathLst>
                <a:path w="673" h="530" fill="none" extrusionOk="0">
                  <a:moveTo>
                    <a:pt x="0" y="1"/>
                  </a:moveTo>
                  <a:lnTo>
                    <a:pt x="0" y="1"/>
                  </a:lnTo>
                  <a:lnTo>
                    <a:pt x="673" y="529"/>
                  </a:lnTo>
                  <a:lnTo>
                    <a:pt x="0" y="1"/>
                  </a:lnTo>
                </a:path>
              </a:pathLst>
            </a:custGeom>
            <a:no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322" name="Google Shape;5322;p76"/>
            <p:cNvSpPr/>
            <p:nvPr/>
          </p:nvSpPr>
          <p:spPr>
            <a:xfrm>
              <a:off x="6935225" y="4113325"/>
              <a:ext cx="50450" cy="46850"/>
            </a:xfrm>
            <a:custGeom>
              <a:avLst/>
              <a:gdLst/>
              <a:ahLst/>
              <a:cxnLst/>
              <a:rect l="l" t="t" r="r" b="b"/>
              <a:pathLst>
                <a:path w="2018" h="1874" fill="none" extrusionOk="0">
                  <a:moveTo>
                    <a:pt x="1" y="1"/>
                  </a:moveTo>
                  <a:lnTo>
                    <a:pt x="1" y="1"/>
                  </a:lnTo>
                  <a:lnTo>
                    <a:pt x="2018" y="1874"/>
                  </a:lnTo>
                  <a:lnTo>
                    <a:pt x="2018" y="1874"/>
                  </a:lnTo>
                  <a:lnTo>
                    <a:pt x="1" y="1"/>
                  </a:lnTo>
                </a:path>
              </a:pathLst>
            </a:custGeom>
            <a:no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323" name="Google Shape;5323;p76"/>
            <p:cNvSpPr/>
            <p:nvPr/>
          </p:nvSpPr>
          <p:spPr>
            <a:xfrm>
              <a:off x="6902800" y="4113325"/>
              <a:ext cx="82875" cy="110500"/>
            </a:xfrm>
            <a:custGeom>
              <a:avLst/>
              <a:gdLst/>
              <a:ahLst/>
              <a:cxnLst/>
              <a:rect l="l" t="t" r="r" b="b"/>
              <a:pathLst>
                <a:path w="3315" h="4420" extrusionOk="0">
                  <a:moveTo>
                    <a:pt x="1298" y="1"/>
                  </a:moveTo>
                  <a:lnTo>
                    <a:pt x="1" y="97"/>
                  </a:lnTo>
                  <a:lnTo>
                    <a:pt x="289" y="1922"/>
                  </a:lnTo>
                  <a:lnTo>
                    <a:pt x="481" y="3891"/>
                  </a:lnTo>
                  <a:lnTo>
                    <a:pt x="1154" y="4419"/>
                  </a:lnTo>
                  <a:lnTo>
                    <a:pt x="3315" y="1874"/>
                  </a:lnTo>
                  <a:lnTo>
                    <a:pt x="1298" y="1"/>
                  </a:lnTo>
                  <a:close/>
                </a:path>
              </a:pathLst>
            </a:custGeom>
            <a:solidFill>
              <a:srgbClr val="BF501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324" name="Google Shape;5324;p76"/>
            <p:cNvSpPr/>
            <p:nvPr/>
          </p:nvSpPr>
          <p:spPr>
            <a:xfrm>
              <a:off x="6902800" y="4113325"/>
              <a:ext cx="82875" cy="110500"/>
            </a:xfrm>
            <a:custGeom>
              <a:avLst/>
              <a:gdLst/>
              <a:ahLst/>
              <a:cxnLst/>
              <a:rect l="l" t="t" r="r" b="b"/>
              <a:pathLst>
                <a:path w="3315" h="4420" fill="none" extrusionOk="0">
                  <a:moveTo>
                    <a:pt x="1298" y="1"/>
                  </a:moveTo>
                  <a:lnTo>
                    <a:pt x="1" y="97"/>
                  </a:lnTo>
                  <a:lnTo>
                    <a:pt x="1" y="97"/>
                  </a:lnTo>
                  <a:lnTo>
                    <a:pt x="289" y="1922"/>
                  </a:lnTo>
                  <a:lnTo>
                    <a:pt x="481" y="3891"/>
                  </a:lnTo>
                  <a:lnTo>
                    <a:pt x="1154" y="4419"/>
                  </a:lnTo>
                  <a:lnTo>
                    <a:pt x="3315" y="1874"/>
                  </a:lnTo>
                  <a:lnTo>
                    <a:pt x="1298" y="1"/>
                  </a:lnTo>
                </a:path>
              </a:pathLst>
            </a:custGeom>
            <a:no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325" name="Google Shape;5325;p76"/>
            <p:cNvSpPr/>
            <p:nvPr/>
          </p:nvSpPr>
          <p:spPr>
            <a:xfrm>
              <a:off x="6878800" y="4059300"/>
              <a:ext cx="109275" cy="160925"/>
            </a:xfrm>
            <a:custGeom>
              <a:avLst/>
              <a:gdLst/>
              <a:ahLst/>
              <a:cxnLst/>
              <a:rect l="l" t="t" r="r" b="b"/>
              <a:pathLst>
                <a:path w="4371" h="6437" extrusionOk="0">
                  <a:moveTo>
                    <a:pt x="0" y="1"/>
                  </a:moveTo>
                  <a:lnTo>
                    <a:pt x="1441" y="6436"/>
                  </a:lnTo>
                  <a:lnTo>
                    <a:pt x="4371" y="2882"/>
                  </a:lnTo>
                  <a:lnTo>
                    <a:pt x="4371" y="2786"/>
                  </a:lnTo>
                  <a:lnTo>
                    <a:pt x="4275" y="2642"/>
                  </a:lnTo>
                  <a:lnTo>
                    <a:pt x="3842" y="2258"/>
                  </a:lnTo>
                  <a:lnTo>
                    <a:pt x="3122" y="1826"/>
                  </a:lnTo>
                  <a:lnTo>
                    <a:pt x="2306" y="1297"/>
                  </a:lnTo>
                  <a:lnTo>
                    <a:pt x="721" y="433"/>
                  </a:lnTo>
                  <a:lnTo>
                    <a:pt x="0" y="1"/>
                  </a:lnTo>
                  <a:close/>
                </a:path>
              </a:pathLst>
            </a:custGeom>
            <a:solidFill>
              <a:srgbClr val="4D6D8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326" name="Google Shape;5326;p76"/>
            <p:cNvSpPr/>
            <p:nvPr/>
          </p:nvSpPr>
          <p:spPr>
            <a:xfrm>
              <a:off x="6434575" y="3839600"/>
              <a:ext cx="313375" cy="307375"/>
            </a:xfrm>
            <a:custGeom>
              <a:avLst/>
              <a:gdLst/>
              <a:ahLst/>
              <a:cxnLst/>
              <a:rect l="l" t="t" r="r" b="b"/>
              <a:pathLst>
                <a:path w="12535" h="12295" extrusionOk="0">
                  <a:moveTo>
                    <a:pt x="1921" y="0"/>
                  </a:moveTo>
                  <a:lnTo>
                    <a:pt x="0" y="1153"/>
                  </a:lnTo>
                  <a:lnTo>
                    <a:pt x="144" y="1633"/>
                  </a:lnTo>
                  <a:lnTo>
                    <a:pt x="336" y="2161"/>
                  </a:lnTo>
                  <a:lnTo>
                    <a:pt x="576" y="2882"/>
                  </a:lnTo>
                  <a:lnTo>
                    <a:pt x="961" y="3746"/>
                  </a:lnTo>
                  <a:lnTo>
                    <a:pt x="1393" y="4707"/>
                  </a:lnTo>
                  <a:lnTo>
                    <a:pt x="1921" y="5715"/>
                  </a:lnTo>
                  <a:lnTo>
                    <a:pt x="2593" y="6772"/>
                  </a:lnTo>
                  <a:lnTo>
                    <a:pt x="3362" y="7828"/>
                  </a:lnTo>
                  <a:lnTo>
                    <a:pt x="3794" y="8356"/>
                  </a:lnTo>
                  <a:lnTo>
                    <a:pt x="4274" y="8837"/>
                  </a:lnTo>
                  <a:lnTo>
                    <a:pt x="4755" y="9317"/>
                  </a:lnTo>
                  <a:lnTo>
                    <a:pt x="5283" y="9797"/>
                  </a:lnTo>
                  <a:lnTo>
                    <a:pt x="5859" y="10229"/>
                  </a:lnTo>
                  <a:lnTo>
                    <a:pt x="6436" y="10662"/>
                  </a:lnTo>
                  <a:lnTo>
                    <a:pt x="7060" y="10998"/>
                  </a:lnTo>
                  <a:lnTo>
                    <a:pt x="7732" y="11334"/>
                  </a:lnTo>
                  <a:lnTo>
                    <a:pt x="8453" y="11622"/>
                  </a:lnTo>
                  <a:lnTo>
                    <a:pt x="9173" y="11862"/>
                  </a:lnTo>
                  <a:lnTo>
                    <a:pt x="9989" y="12102"/>
                  </a:lnTo>
                  <a:lnTo>
                    <a:pt x="10806" y="12199"/>
                  </a:lnTo>
                  <a:lnTo>
                    <a:pt x="11622" y="12295"/>
                  </a:lnTo>
                  <a:lnTo>
                    <a:pt x="12535" y="12295"/>
                  </a:lnTo>
                  <a:lnTo>
                    <a:pt x="11958" y="8453"/>
                  </a:lnTo>
                  <a:lnTo>
                    <a:pt x="11814" y="8549"/>
                  </a:lnTo>
                  <a:lnTo>
                    <a:pt x="11622" y="8597"/>
                  </a:lnTo>
                  <a:lnTo>
                    <a:pt x="11382" y="8645"/>
                  </a:lnTo>
                  <a:lnTo>
                    <a:pt x="11046" y="8645"/>
                  </a:lnTo>
                  <a:lnTo>
                    <a:pt x="10614" y="8597"/>
                  </a:lnTo>
                  <a:lnTo>
                    <a:pt x="10133" y="8453"/>
                  </a:lnTo>
                  <a:lnTo>
                    <a:pt x="9557" y="8260"/>
                  </a:lnTo>
                  <a:lnTo>
                    <a:pt x="8933" y="7876"/>
                  </a:lnTo>
                  <a:lnTo>
                    <a:pt x="8164" y="7348"/>
                  </a:lnTo>
                  <a:lnTo>
                    <a:pt x="7348" y="6676"/>
                  </a:lnTo>
                  <a:lnTo>
                    <a:pt x="6436" y="5811"/>
                  </a:lnTo>
                  <a:lnTo>
                    <a:pt x="5475" y="4755"/>
                  </a:lnTo>
                  <a:lnTo>
                    <a:pt x="4370" y="3458"/>
                  </a:lnTo>
                  <a:lnTo>
                    <a:pt x="3218" y="1873"/>
                  </a:lnTo>
                  <a:lnTo>
                    <a:pt x="1921" y="0"/>
                  </a:lnTo>
                  <a:close/>
                </a:path>
              </a:pathLst>
            </a:custGeom>
            <a:solidFill>
              <a:srgbClr val="D3641A"/>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327" name="Google Shape;5327;p76"/>
            <p:cNvSpPr/>
            <p:nvPr/>
          </p:nvSpPr>
          <p:spPr>
            <a:xfrm>
              <a:off x="6434575" y="3839600"/>
              <a:ext cx="313375" cy="307375"/>
            </a:xfrm>
            <a:custGeom>
              <a:avLst/>
              <a:gdLst/>
              <a:ahLst/>
              <a:cxnLst/>
              <a:rect l="l" t="t" r="r" b="b"/>
              <a:pathLst>
                <a:path w="12535" h="12295" fill="none" extrusionOk="0">
                  <a:moveTo>
                    <a:pt x="11958" y="8453"/>
                  </a:moveTo>
                  <a:lnTo>
                    <a:pt x="11958" y="8453"/>
                  </a:lnTo>
                  <a:lnTo>
                    <a:pt x="11814" y="8549"/>
                  </a:lnTo>
                  <a:lnTo>
                    <a:pt x="11622" y="8597"/>
                  </a:lnTo>
                  <a:lnTo>
                    <a:pt x="11382" y="8645"/>
                  </a:lnTo>
                  <a:lnTo>
                    <a:pt x="11046" y="8645"/>
                  </a:lnTo>
                  <a:lnTo>
                    <a:pt x="10614" y="8597"/>
                  </a:lnTo>
                  <a:lnTo>
                    <a:pt x="10133" y="8453"/>
                  </a:lnTo>
                  <a:lnTo>
                    <a:pt x="9557" y="8260"/>
                  </a:lnTo>
                  <a:lnTo>
                    <a:pt x="8933" y="7876"/>
                  </a:lnTo>
                  <a:lnTo>
                    <a:pt x="8164" y="7348"/>
                  </a:lnTo>
                  <a:lnTo>
                    <a:pt x="7348" y="6676"/>
                  </a:lnTo>
                  <a:lnTo>
                    <a:pt x="6436" y="5811"/>
                  </a:lnTo>
                  <a:lnTo>
                    <a:pt x="5475" y="4755"/>
                  </a:lnTo>
                  <a:lnTo>
                    <a:pt x="4370" y="3458"/>
                  </a:lnTo>
                  <a:lnTo>
                    <a:pt x="3218" y="1873"/>
                  </a:lnTo>
                  <a:lnTo>
                    <a:pt x="1921" y="0"/>
                  </a:lnTo>
                  <a:lnTo>
                    <a:pt x="0" y="1153"/>
                  </a:lnTo>
                  <a:lnTo>
                    <a:pt x="0" y="1153"/>
                  </a:lnTo>
                  <a:lnTo>
                    <a:pt x="144" y="1633"/>
                  </a:lnTo>
                  <a:lnTo>
                    <a:pt x="336" y="2161"/>
                  </a:lnTo>
                  <a:lnTo>
                    <a:pt x="576" y="2882"/>
                  </a:lnTo>
                  <a:lnTo>
                    <a:pt x="961" y="3746"/>
                  </a:lnTo>
                  <a:lnTo>
                    <a:pt x="1393" y="4707"/>
                  </a:lnTo>
                  <a:lnTo>
                    <a:pt x="1921" y="5715"/>
                  </a:lnTo>
                  <a:lnTo>
                    <a:pt x="2593" y="6772"/>
                  </a:lnTo>
                  <a:lnTo>
                    <a:pt x="3362" y="7828"/>
                  </a:lnTo>
                  <a:lnTo>
                    <a:pt x="3794" y="8356"/>
                  </a:lnTo>
                  <a:lnTo>
                    <a:pt x="4274" y="8837"/>
                  </a:lnTo>
                  <a:lnTo>
                    <a:pt x="4755" y="9317"/>
                  </a:lnTo>
                  <a:lnTo>
                    <a:pt x="5283" y="9797"/>
                  </a:lnTo>
                  <a:lnTo>
                    <a:pt x="5859" y="10229"/>
                  </a:lnTo>
                  <a:lnTo>
                    <a:pt x="6436" y="10662"/>
                  </a:lnTo>
                  <a:lnTo>
                    <a:pt x="7060" y="10998"/>
                  </a:lnTo>
                  <a:lnTo>
                    <a:pt x="7732" y="11334"/>
                  </a:lnTo>
                  <a:lnTo>
                    <a:pt x="8453" y="11622"/>
                  </a:lnTo>
                  <a:lnTo>
                    <a:pt x="9173" y="11862"/>
                  </a:lnTo>
                  <a:lnTo>
                    <a:pt x="9989" y="12102"/>
                  </a:lnTo>
                  <a:lnTo>
                    <a:pt x="10806" y="12199"/>
                  </a:lnTo>
                  <a:lnTo>
                    <a:pt x="11622" y="12295"/>
                  </a:lnTo>
                  <a:lnTo>
                    <a:pt x="12535" y="12295"/>
                  </a:lnTo>
                  <a:lnTo>
                    <a:pt x="11958" y="8453"/>
                  </a:lnTo>
                </a:path>
              </a:pathLst>
            </a:custGeom>
            <a:no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328" name="Google Shape;5328;p76"/>
            <p:cNvSpPr/>
            <p:nvPr/>
          </p:nvSpPr>
          <p:spPr>
            <a:xfrm>
              <a:off x="6629075" y="4016075"/>
              <a:ext cx="18025" cy="13250"/>
            </a:xfrm>
            <a:custGeom>
              <a:avLst/>
              <a:gdLst/>
              <a:ahLst/>
              <a:cxnLst/>
              <a:rect l="l" t="t" r="r" b="b"/>
              <a:pathLst>
                <a:path w="721" h="530" extrusionOk="0">
                  <a:moveTo>
                    <a:pt x="0" y="1"/>
                  </a:moveTo>
                  <a:lnTo>
                    <a:pt x="0" y="1"/>
                  </a:lnTo>
                  <a:lnTo>
                    <a:pt x="0" y="1"/>
                  </a:lnTo>
                  <a:lnTo>
                    <a:pt x="721" y="529"/>
                  </a:lnTo>
                  <a:lnTo>
                    <a:pt x="721" y="529"/>
                  </a:lnTo>
                  <a:lnTo>
                    <a:pt x="721" y="529"/>
                  </a:lnTo>
                  <a:lnTo>
                    <a:pt x="0" y="1"/>
                  </a:lnTo>
                  <a:close/>
                </a:path>
              </a:pathLst>
            </a:custGeom>
            <a:solidFill>
              <a:srgbClr val="4B160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329" name="Google Shape;5329;p76"/>
            <p:cNvSpPr/>
            <p:nvPr/>
          </p:nvSpPr>
          <p:spPr>
            <a:xfrm>
              <a:off x="6629075" y="4016075"/>
              <a:ext cx="18025" cy="13250"/>
            </a:xfrm>
            <a:custGeom>
              <a:avLst/>
              <a:gdLst/>
              <a:ahLst/>
              <a:cxnLst/>
              <a:rect l="l" t="t" r="r" b="b"/>
              <a:pathLst>
                <a:path w="721" h="530" fill="none" extrusionOk="0">
                  <a:moveTo>
                    <a:pt x="0" y="1"/>
                  </a:moveTo>
                  <a:lnTo>
                    <a:pt x="0" y="1"/>
                  </a:lnTo>
                  <a:lnTo>
                    <a:pt x="0" y="1"/>
                  </a:lnTo>
                  <a:lnTo>
                    <a:pt x="721" y="529"/>
                  </a:lnTo>
                  <a:lnTo>
                    <a:pt x="721" y="529"/>
                  </a:lnTo>
                  <a:lnTo>
                    <a:pt x="721" y="529"/>
                  </a:lnTo>
                  <a:lnTo>
                    <a:pt x="0" y="1"/>
                  </a:lnTo>
                </a:path>
              </a:pathLst>
            </a:custGeom>
            <a:no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330" name="Google Shape;5330;p76"/>
            <p:cNvSpPr/>
            <p:nvPr/>
          </p:nvSpPr>
          <p:spPr>
            <a:xfrm>
              <a:off x="6605050" y="4016075"/>
              <a:ext cx="42050" cy="105700"/>
            </a:xfrm>
            <a:custGeom>
              <a:avLst/>
              <a:gdLst/>
              <a:ahLst/>
              <a:cxnLst/>
              <a:rect l="l" t="t" r="r" b="b"/>
              <a:pathLst>
                <a:path w="1682" h="4228" extrusionOk="0">
                  <a:moveTo>
                    <a:pt x="961" y="1"/>
                  </a:moveTo>
                  <a:lnTo>
                    <a:pt x="1" y="3795"/>
                  </a:lnTo>
                  <a:lnTo>
                    <a:pt x="769" y="4227"/>
                  </a:lnTo>
                  <a:lnTo>
                    <a:pt x="1682" y="529"/>
                  </a:lnTo>
                  <a:lnTo>
                    <a:pt x="961" y="1"/>
                  </a:lnTo>
                  <a:close/>
                </a:path>
              </a:pathLst>
            </a:custGeom>
            <a:solidFill>
              <a:srgbClr val="BF501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331" name="Google Shape;5331;p76"/>
            <p:cNvSpPr/>
            <p:nvPr/>
          </p:nvSpPr>
          <p:spPr>
            <a:xfrm>
              <a:off x="6605050" y="4016075"/>
              <a:ext cx="42050" cy="105700"/>
            </a:xfrm>
            <a:custGeom>
              <a:avLst/>
              <a:gdLst/>
              <a:ahLst/>
              <a:cxnLst/>
              <a:rect l="l" t="t" r="r" b="b"/>
              <a:pathLst>
                <a:path w="1682" h="4228" fill="none" extrusionOk="0">
                  <a:moveTo>
                    <a:pt x="961" y="1"/>
                  </a:moveTo>
                  <a:lnTo>
                    <a:pt x="1" y="3795"/>
                  </a:lnTo>
                  <a:lnTo>
                    <a:pt x="1" y="3795"/>
                  </a:lnTo>
                  <a:lnTo>
                    <a:pt x="769" y="4227"/>
                  </a:lnTo>
                  <a:lnTo>
                    <a:pt x="1682" y="529"/>
                  </a:lnTo>
                  <a:lnTo>
                    <a:pt x="1682" y="529"/>
                  </a:lnTo>
                  <a:lnTo>
                    <a:pt x="961" y="1"/>
                  </a:lnTo>
                </a:path>
              </a:pathLst>
            </a:custGeom>
            <a:no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332" name="Google Shape;5332;p76"/>
            <p:cNvSpPr/>
            <p:nvPr/>
          </p:nvSpPr>
          <p:spPr>
            <a:xfrm>
              <a:off x="6617050" y="4019675"/>
              <a:ext cx="115300" cy="145300"/>
            </a:xfrm>
            <a:custGeom>
              <a:avLst/>
              <a:gdLst/>
              <a:ahLst/>
              <a:cxnLst/>
              <a:rect l="l" t="t" r="r" b="b"/>
              <a:pathLst>
                <a:path w="4612" h="5812" extrusionOk="0">
                  <a:moveTo>
                    <a:pt x="1298" y="1"/>
                  </a:moveTo>
                  <a:lnTo>
                    <a:pt x="1" y="5236"/>
                  </a:lnTo>
                  <a:lnTo>
                    <a:pt x="1730" y="5572"/>
                  </a:lnTo>
                  <a:lnTo>
                    <a:pt x="2979" y="5764"/>
                  </a:lnTo>
                  <a:lnTo>
                    <a:pt x="3411" y="5812"/>
                  </a:lnTo>
                  <a:lnTo>
                    <a:pt x="3651" y="5812"/>
                  </a:lnTo>
                  <a:lnTo>
                    <a:pt x="3747" y="5572"/>
                  </a:lnTo>
                  <a:lnTo>
                    <a:pt x="3891" y="4996"/>
                  </a:lnTo>
                  <a:lnTo>
                    <a:pt x="4179" y="3315"/>
                  </a:lnTo>
                  <a:lnTo>
                    <a:pt x="4611" y="913"/>
                  </a:lnTo>
                  <a:lnTo>
                    <a:pt x="4371" y="913"/>
                  </a:lnTo>
                  <a:lnTo>
                    <a:pt x="3795" y="769"/>
                  </a:lnTo>
                  <a:lnTo>
                    <a:pt x="2786" y="481"/>
                  </a:lnTo>
                  <a:lnTo>
                    <a:pt x="1298" y="1"/>
                  </a:lnTo>
                  <a:close/>
                </a:path>
              </a:pathLst>
            </a:custGeom>
            <a:solidFill>
              <a:srgbClr val="4D6D8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333" name="Google Shape;5333;p76"/>
            <p:cNvSpPr/>
            <p:nvPr/>
          </p:nvSpPr>
          <p:spPr>
            <a:xfrm>
              <a:off x="6617050" y="4019675"/>
              <a:ext cx="115300" cy="145300"/>
            </a:xfrm>
            <a:custGeom>
              <a:avLst/>
              <a:gdLst/>
              <a:ahLst/>
              <a:cxnLst/>
              <a:rect l="l" t="t" r="r" b="b"/>
              <a:pathLst>
                <a:path w="4612" h="5812" fill="none" extrusionOk="0">
                  <a:moveTo>
                    <a:pt x="4611" y="913"/>
                  </a:moveTo>
                  <a:lnTo>
                    <a:pt x="4611" y="913"/>
                  </a:lnTo>
                  <a:lnTo>
                    <a:pt x="4371" y="913"/>
                  </a:lnTo>
                  <a:lnTo>
                    <a:pt x="3795" y="769"/>
                  </a:lnTo>
                  <a:lnTo>
                    <a:pt x="2786" y="481"/>
                  </a:lnTo>
                  <a:lnTo>
                    <a:pt x="1298" y="1"/>
                  </a:lnTo>
                  <a:lnTo>
                    <a:pt x="1" y="5236"/>
                  </a:lnTo>
                  <a:lnTo>
                    <a:pt x="1" y="5236"/>
                  </a:lnTo>
                  <a:lnTo>
                    <a:pt x="1730" y="5572"/>
                  </a:lnTo>
                  <a:lnTo>
                    <a:pt x="2979" y="5764"/>
                  </a:lnTo>
                  <a:lnTo>
                    <a:pt x="3411" y="5812"/>
                  </a:lnTo>
                  <a:lnTo>
                    <a:pt x="3651" y="5812"/>
                  </a:lnTo>
                  <a:lnTo>
                    <a:pt x="3651" y="5812"/>
                  </a:lnTo>
                  <a:lnTo>
                    <a:pt x="3747" y="5572"/>
                  </a:lnTo>
                  <a:lnTo>
                    <a:pt x="3891" y="4996"/>
                  </a:lnTo>
                  <a:lnTo>
                    <a:pt x="4179" y="3315"/>
                  </a:lnTo>
                  <a:lnTo>
                    <a:pt x="4611" y="913"/>
                  </a:lnTo>
                </a:path>
              </a:pathLst>
            </a:custGeom>
            <a:no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334" name="Google Shape;5334;p76"/>
            <p:cNvSpPr/>
            <p:nvPr/>
          </p:nvSpPr>
          <p:spPr>
            <a:xfrm>
              <a:off x="6381750" y="3748350"/>
              <a:ext cx="129675" cy="142900"/>
            </a:xfrm>
            <a:custGeom>
              <a:avLst/>
              <a:gdLst/>
              <a:ahLst/>
              <a:cxnLst/>
              <a:rect l="l" t="t" r="r" b="b"/>
              <a:pathLst>
                <a:path w="5187" h="5716" extrusionOk="0">
                  <a:moveTo>
                    <a:pt x="2882" y="0"/>
                  </a:moveTo>
                  <a:lnTo>
                    <a:pt x="2833" y="48"/>
                  </a:lnTo>
                  <a:lnTo>
                    <a:pt x="2737" y="192"/>
                  </a:lnTo>
                  <a:lnTo>
                    <a:pt x="2737" y="480"/>
                  </a:lnTo>
                  <a:lnTo>
                    <a:pt x="2785" y="1153"/>
                  </a:lnTo>
                  <a:lnTo>
                    <a:pt x="2930" y="1777"/>
                  </a:lnTo>
                  <a:lnTo>
                    <a:pt x="3026" y="2209"/>
                  </a:lnTo>
                  <a:lnTo>
                    <a:pt x="2737" y="1729"/>
                  </a:lnTo>
                  <a:lnTo>
                    <a:pt x="2257" y="1009"/>
                  </a:lnTo>
                  <a:lnTo>
                    <a:pt x="2017" y="673"/>
                  </a:lnTo>
                  <a:lnTo>
                    <a:pt x="1777" y="432"/>
                  </a:lnTo>
                  <a:lnTo>
                    <a:pt x="1585" y="288"/>
                  </a:lnTo>
                  <a:lnTo>
                    <a:pt x="1537" y="288"/>
                  </a:lnTo>
                  <a:lnTo>
                    <a:pt x="1441" y="336"/>
                  </a:lnTo>
                  <a:lnTo>
                    <a:pt x="1393" y="432"/>
                  </a:lnTo>
                  <a:lnTo>
                    <a:pt x="1393" y="576"/>
                  </a:lnTo>
                  <a:lnTo>
                    <a:pt x="1393" y="865"/>
                  </a:lnTo>
                  <a:lnTo>
                    <a:pt x="1489" y="1249"/>
                  </a:lnTo>
                  <a:lnTo>
                    <a:pt x="1633" y="1633"/>
                  </a:lnTo>
                  <a:lnTo>
                    <a:pt x="1873" y="2305"/>
                  </a:lnTo>
                  <a:lnTo>
                    <a:pt x="2017" y="2642"/>
                  </a:lnTo>
                  <a:lnTo>
                    <a:pt x="1825" y="2353"/>
                  </a:lnTo>
                  <a:lnTo>
                    <a:pt x="1345" y="1825"/>
                  </a:lnTo>
                  <a:lnTo>
                    <a:pt x="1105" y="1537"/>
                  </a:lnTo>
                  <a:lnTo>
                    <a:pt x="864" y="1345"/>
                  </a:lnTo>
                  <a:lnTo>
                    <a:pt x="672" y="1201"/>
                  </a:lnTo>
                  <a:lnTo>
                    <a:pt x="576" y="1201"/>
                  </a:lnTo>
                  <a:lnTo>
                    <a:pt x="528" y="1249"/>
                  </a:lnTo>
                  <a:lnTo>
                    <a:pt x="528" y="1441"/>
                  </a:lnTo>
                  <a:lnTo>
                    <a:pt x="576" y="1681"/>
                  </a:lnTo>
                  <a:lnTo>
                    <a:pt x="720" y="1921"/>
                  </a:lnTo>
                  <a:lnTo>
                    <a:pt x="864" y="2209"/>
                  </a:lnTo>
                  <a:lnTo>
                    <a:pt x="1249" y="2738"/>
                  </a:lnTo>
                  <a:lnTo>
                    <a:pt x="1441" y="3026"/>
                  </a:lnTo>
                  <a:lnTo>
                    <a:pt x="1441" y="3026"/>
                  </a:lnTo>
                  <a:lnTo>
                    <a:pt x="1201" y="2882"/>
                  </a:lnTo>
                  <a:lnTo>
                    <a:pt x="720" y="2594"/>
                  </a:lnTo>
                  <a:lnTo>
                    <a:pt x="480" y="2498"/>
                  </a:lnTo>
                  <a:lnTo>
                    <a:pt x="288" y="2401"/>
                  </a:lnTo>
                  <a:lnTo>
                    <a:pt x="96" y="2401"/>
                  </a:lnTo>
                  <a:lnTo>
                    <a:pt x="48" y="2449"/>
                  </a:lnTo>
                  <a:lnTo>
                    <a:pt x="0" y="2449"/>
                  </a:lnTo>
                  <a:lnTo>
                    <a:pt x="0" y="2546"/>
                  </a:lnTo>
                  <a:lnTo>
                    <a:pt x="48" y="2690"/>
                  </a:lnTo>
                  <a:lnTo>
                    <a:pt x="336" y="3026"/>
                  </a:lnTo>
                  <a:lnTo>
                    <a:pt x="672" y="3410"/>
                  </a:lnTo>
                  <a:lnTo>
                    <a:pt x="1105" y="3794"/>
                  </a:lnTo>
                  <a:lnTo>
                    <a:pt x="1057" y="4034"/>
                  </a:lnTo>
                  <a:lnTo>
                    <a:pt x="1057" y="4274"/>
                  </a:lnTo>
                  <a:lnTo>
                    <a:pt x="1105" y="4515"/>
                  </a:lnTo>
                  <a:lnTo>
                    <a:pt x="1201" y="4755"/>
                  </a:lnTo>
                  <a:lnTo>
                    <a:pt x="1345" y="5043"/>
                  </a:lnTo>
                  <a:lnTo>
                    <a:pt x="1585" y="5283"/>
                  </a:lnTo>
                  <a:lnTo>
                    <a:pt x="1825" y="5475"/>
                  </a:lnTo>
                  <a:lnTo>
                    <a:pt x="2113" y="5619"/>
                  </a:lnTo>
                  <a:lnTo>
                    <a:pt x="2401" y="5667"/>
                  </a:lnTo>
                  <a:lnTo>
                    <a:pt x="2689" y="5715"/>
                  </a:lnTo>
                  <a:lnTo>
                    <a:pt x="3026" y="5667"/>
                  </a:lnTo>
                  <a:lnTo>
                    <a:pt x="3314" y="5571"/>
                  </a:lnTo>
                  <a:lnTo>
                    <a:pt x="4034" y="5235"/>
                  </a:lnTo>
                  <a:lnTo>
                    <a:pt x="4322" y="5091"/>
                  </a:lnTo>
                  <a:lnTo>
                    <a:pt x="4514" y="4947"/>
                  </a:lnTo>
                  <a:lnTo>
                    <a:pt x="4706" y="4707"/>
                  </a:lnTo>
                  <a:lnTo>
                    <a:pt x="4851" y="4515"/>
                  </a:lnTo>
                  <a:lnTo>
                    <a:pt x="4947" y="4226"/>
                  </a:lnTo>
                  <a:lnTo>
                    <a:pt x="4995" y="3986"/>
                  </a:lnTo>
                  <a:lnTo>
                    <a:pt x="4995" y="3698"/>
                  </a:lnTo>
                  <a:lnTo>
                    <a:pt x="4995" y="3410"/>
                  </a:lnTo>
                  <a:lnTo>
                    <a:pt x="5091" y="2930"/>
                  </a:lnTo>
                  <a:lnTo>
                    <a:pt x="5187" y="2257"/>
                  </a:lnTo>
                  <a:lnTo>
                    <a:pt x="5187" y="1921"/>
                  </a:lnTo>
                  <a:lnTo>
                    <a:pt x="5139" y="1633"/>
                  </a:lnTo>
                  <a:lnTo>
                    <a:pt x="5043" y="1489"/>
                  </a:lnTo>
                  <a:lnTo>
                    <a:pt x="4995" y="1441"/>
                  </a:lnTo>
                  <a:lnTo>
                    <a:pt x="4899" y="1393"/>
                  </a:lnTo>
                  <a:lnTo>
                    <a:pt x="4755" y="1393"/>
                  </a:lnTo>
                  <a:lnTo>
                    <a:pt x="4658" y="1489"/>
                  </a:lnTo>
                  <a:lnTo>
                    <a:pt x="4562" y="1585"/>
                  </a:lnTo>
                  <a:lnTo>
                    <a:pt x="4514" y="1729"/>
                  </a:lnTo>
                  <a:lnTo>
                    <a:pt x="4370" y="2065"/>
                  </a:lnTo>
                  <a:lnTo>
                    <a:pt x="4274" y="2401"/>
                  </a:lnTo>
                  <a:lnTo>
                    <a:pt x="4082" y="2305"/>
                  </a:lnTo>
                  <a:lnTo>
                    <a:pt x="3890" y="2209"/>
                  </a:lnTo>
                  <a:lnTo>
                    <a:pt x="3650" y="1585"/>
                  </a:lnTo>
                  <a:lnTo>
                    <a:pt x="3362" y="817"/>
                  </a:lnTo>
                  <a:lnTo>
                    <a:pt x="3218" y="432"/>
                  </a:lnTo>
                  <a:lnTo>
                    <a:pt x="3074" y="192"/>
                  </a:lnTo>
                  <a:lnTo>
                    <a:pt x="2930" y="48"/>
                  </a:lnTo>
                  <a:lnTo>
                    <a:pt x="2882" y="0"/>
                  </a:lnTo>
                  <a:close/>
                </a:path>
              </a:pathLst>
            </a:custGeom>
            <a:solidFill>
              <a:srgbClr val="D3641A"/>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335" name="Google Shape;5335;p76"/>
            <p:cNvSpPr/>
            <p:nvPr/>
          </p:nvSpPr>
          <p:spPr>
            <a:xfrm>
              <a:off x="6651875" y="4037700"/>
              <a:ext cx="272575" cy="300175"/>
            </a:xfrm>
            <a:custGeom>
              <a:avLst/>
              <a:gdLst/>
              <a:ahLst/>
              <a:cxnLst/>
              <a:rect l="l" t="t" r="r" b="b"/>
              <a:pathLst>
                <a:path w="10903" h="12007" extrusionOk="0">
                  <a:moveTo>
                    <a:pt x="4563" y="0"/>
                  </a:moveTo>
                  <a:lnTo>
                    <a:pt x="4131" y="96"/>
                  </a:lnTo>
                  <a:lnTo>
                    <a:pt x="3795" y="192"/>
                  </a:lnTo>
                  <a:lnTo>
                    <a:pt x="3459" y="288"/>
                  </a:lnTo>
                  <a:lnTo>
                    <a:pt x="3218" y="432"/>
                  </a:lnTo>
                  <a:lnTo>
                    <a:pt x="2978" y="577"/>
                  </a:lnTo>
                  <a:lnTo>
                    <a:pt x="2786" y="817"/>
                  </a:lnTo>
                  <a:lnTo>
                    <a:pt x="2594" y="1057"/>
                  </a:lnTo>
                  <a:lnTo>
                    <a:pt x="2210" y="1681"/>
                  </a:lnTo>
                  <a:lnTo>
                    <a:pt x="1826" y="2402"/>
                  </a:lnTo>
                  <a:lnTo>
                    <a:pt x="1537" y="3170"/>
                  </a:lnTo>
                  <a:lnTo>
                    <a:pt x="1249" y="4034"/>
                  </a:lnTo>
                  <a:lnTo>
                    <a:pt x="1009" y="4947"/>
                  </a:lnTo>
                  <a:lnTo>
                    <a:pt x="769" y="5859"/>
                  </a:lnTo>
                  <a:lnTo>
                    <a:pt x="433" y="7636"/>
                  </a:lnTo>
                  <a:lnTo>
                    <a:pt x="193" y="9125"/>
                  </a:lnTo>
                  <a:lnTo>
                    <a:pt x="1" y="10566"/>
                  </a:lnTo>
                  <a:lnTo>
                    <a:pt x="1153" y="10950"/>
                  </a:lnTo>
                  <a:lnTo>
                    <a:pt x="2402" y="11286"/>
                  </a:lnTo>
                  <a:lnTo>
                    <a:pt x="3747" y="11622"/>
                  </a:lnTo>
                  <a:lnTo>
                    <a:pt x="5139" y="11814"/>
                  </a:lnTo>
                  <a:lnTo>
                    <a:pt x="6580" y="11959"/>
                  </a:lnTo>
                  <a:lnTo>
                    <a:pt x="7301" y="12007"/>
                  </a:lnTo>
                  <a:lnTo>
                    <a:pt x="8741" y="12007"/>
                  </a:lnTo>
                  <a:lnTo>
                    <a:pt x="9462" y="11911"/>
                  </a:lnTo>
                  <a:lnTo>
                    <a:pt x="10182" y="11814"/>
                  </a:lnTo>
                  <a:lnTo>
                    <a:pt x="10902" y="11718"/>
                  </a:lnTo>
                  <a:lnTo>
                    <a:pt x="10806" y="10230"/>
                  </a:lnTo>
                  <a:lnTo>
                    <a:pt x="10518" y="6964"/>
                  </a:lnTo>
                  <a:lnTo>
                    <a:pt x="10326" y="5139"/>
                  </a:lnTo>
                  <a:lnTo>
                    <a:pt x="10086" y="3458"/>
                  </a:lnTo>
                  <a:lnTo>
                    <a:pt x="9942" y="2690"/>
                  </a:lnTo>
                  <a:lnTo>
                    <a:pt x="9798" y="2065"/>
                  </a:lnTo>
                  <a:lnTo>
                    <a:pt x="9654" y="1585"/>
                  </a:lnTo>
                  <a:lnTo>
                    <a:pt x="9462" y="1249"/>
                  </a:lnTo>
                  <a:lnTo>
                    <a:pt x="9318" y="1057"/>
                  </a:lnTo>
                  <a:lnTo>
                    <a:pt x="9077" y="865"/>
                  </a:lnTo>
                  <a:lnTo>
                    <a:pt x="8789" y="721"/>
                  </a:lnTo>
                  <a:lnTo>
                    <a:pt x="8453" y="577"/>
                  </a:lnTo>
                  <a:lnTo>
                    <a:pt x="7685" y="288"/>
                  </a:lnTo>
                  <a:lnTo>
                    <a:pt x="6820" y="96"/>
                  </a:lnTo>
                  <a:lnTo>
                    <a:pt x="5908" y="0"/>
                  </a:lnTo>
                  <a:close/>
                </a:path>
              </a:pathLst>
            </a:custGeom>
            <a:solidFill>
              <a:srgbClr val="4D6D8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336" name="Google Shape;5336;p76"/>
            <p:cNvSpPr/>
            <p:nvPr/>
          </p:nvSpPr>
          <p:spPr>
            <a:xfrm>
              <a:off x="6651875" y="4037700"/>
              <a:ext cx="272575" cy="300175"/>
            </a:xfrm>
            <a:custGeom>
              <a:avLst/>
              <a:gdLst/>
              <a:ahLst/>
              <a:cxnLst/>
              <a:rect l="l" t="t" r="r" b="b"/>
              <a:pathLst>
                <a:path w="10903" h="12007" fill="none" extrusionOk="0">
                  <a:moveTo>
                    <a:pt x="1" y="10566"/>
                  </a:moveTo>
                  <a:lnTo>
                    <a:pt x="1" y="10566"/>
                  </a:lnTo>
                  <a:lnTo>
                    <a:pt x="1153" y="10950"/>
                  </a:lnTo>
                  <a:lnTo>
                    <a:pt x="2402" y="11286"/>
                  </a:lnTo>
                  <a:lnTo>
                    <a:pt x="3747" y="11622"/>
                  </a:lnTo>
                  <a:lnTo>
                    <a:pt x="5139" y="11814"/>
                  </a:lnTo>
                  <a:lnTo>
                    <a:pt x="6580" y="11959"/>
                  </a:lnTo>
                  <a:lnTo>
                    <a:pt x="7301" y="12007"/>
                  </a:lnTo>
                  <a:lnTo>
                    <a:pt x="8021" y="12007"/>
                  </a:lnTo>
                  <a:lnTo>
                    <a:pt x="8741" y="12007"/>
                  </a:lnTo>
                  <a:lnTo>
                    <a:pt x="9462" y="11911"/>
                  </a:lnTo>
                  <a:lnTo>
                    <a:pt x="10182" y="11814"/>
                  </a:lnTo>
                  <a:lnTo>
                    <a:pt x="10902" y="11718"/>
                  </a:lnTo>
                  <a:lnTo>
                    <a:pt x="10902" y="11718"/>
                  </a:lnTo>
                  <a:lnTo>
                    <a:pt x="10806" y="10230"/>
                  </a:lnTo>
                  <a:lnTo>
                    <a:pt x="10518" y="6964"/>
                  </a:lnTo>
                  <a:lnTo>
                    <a:pt x="10326" y="5139"/>
                  </a:lnTo>
                  <a:lnTo>
                    <a:pt x="10086" y="3458"/>
                  </a:lnTo>
                  <a:lnTo>
                    <a:pt x="9942" y="2690"/>
                  </a:lnTo>
                  <a:lnTo>
                    <a:pt x="9798" y="2065"/>
                  </a:lnTo>
                  <a:lnTo>
                    <a:pt x="9654" y="1585"/>
                  </a:lnTo>
                  <a:lnTo>
                    <a:pt x="9462" y="1249"/>
                  </a:lnTo>
                  <a:lnTo>
                    <a:pt x="9462" y="1249"/>
                  </a:lnTo>
                  <a:lnTo>
                    <a:pt x="9318" y="1057"/>
                  </a:lnTo>
                  <a:lnTo>
                    <a:pt x="9077" y="865"/>
                  </a:lnTo>
                  <a:lnTo>
                    <a:pt x="8789" y="721"/>
                  </a:lnTo>
                  <a:lnTo>
                    <a:pt x="8453" y="577"/>
                  </a:lnTo>
                  <a:lnTo>
                    <a:pt x="7685" y="288"/>
                  </a:lnTo>
                  <a:lnTo>
                    <a:pt x="6820" y="96"/>
                  </a:lnTo>
                  <a:lnTo>
                    <a:pt x="5908" y="0"/>
                  </a:lnTo>
                  <a:lnTo>
                    <a:pt x="4995" y="0"/>
                  </a:lnTo>
                  <a:lnTo>
                    <a:pt x="4563" y="0"/>
                  </a:lnTo>
                  <a:lnTo>
                    <a:pt x="4131" y="96"/>
                  </a:lnTo>
                  <a:lnTo>
                    <a:pt x="3795" y="192"/>
                  </a:lnTo>
                  <a:lnTo>
                    <a:pt x="3459" y="288"/>
                  </a:lnTo>
                  <a:lnTo>
                    <a:pt x="3459" y="288"/>
                  </a:lnTo>
                  <a:lnTo>
                    <a:pt x="3218" y="432"/>
                  </a:lnTo>
                  <a:lnTo>
                    <a:pt x="2978" y="577"/>
                  </a:lnTo>
                  <a:lnTo>
                    <a:pt x="2786" y="817"/>
                  </a:lnTo>
                  <a:lnTo>
                    <a:pt x="2594" y="1057"/>
                  </a:lnTo>
                  <a:lnTo>
                    <a:pt x="2210" y="1681"/>
                  </a:lnTo>
                  <a:lnTo>
                    <a:pt x="1826" y="2402"/>
                  </a:lnTo>
                  <a:lnTo>
                    <a:pt x="1537" y="3170"/>
                  </a:lnTo>
                  <a:lnTo>
                    <a:pt x="1249" y="4034"/>
                  </a:lnTo>
                  <a:lnTo>
                    <a:pt x="1009" y="4947"/>
                  </a:lnTo>
                  <a:lnTo>
                    <a:pt x="769" y="5859"/>
                  </a:lnTo>
                  <a:lnTo>
                    <a:pt x="433" y="7636"/>
                  </a:lnTo>
                  <a:lnTo>
                    <a:pt x="193" y="9125"/>
                  </a:lnTo>
                  <a:lnTo>
                    <a:pt x="1" y="10566"/>
                  </a:lnTo>
                </a:path>
              </a:pathLst>
            </a:custGeom>
            <a:no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337" name="Google Shape;5337;p76"/>
            <p:cNvSpPr/>
            <p:nvPr/>
          </p:nvSpPr>
          <p:spPr>
            <a:xfrm>
              <a:off x="6761125" y="4037700"/>
              <a:ext cx="103300" cy="58850"/>
            </a:xfrm>
            <a:custGeom>
              <a:avLst/>
              <a:gdLst/>
              <a:ahLst/>
              <a:cxnLst/>
              <a:rect l="l" t="t" r="r" b="b"/>
              <a:pathLst>
                <a:path w="4132" h="2354" extrusionOk="0">
                  <a:moveTo>
                    <a:pt x="673" y="0"/>
                  </a:moveTo>
                  <a:lnTo>
                    <a:pt x="193" y="48"/>
                  </a:lnTo>
                  <a:lnTo>
                    <a:pt x="49" y="240"/>
                  </a:lnTo>
                  <a:lnTo>
                    <a:pt x="1" y="481"/>
                  </a:lnTo>
                  <a:lnTo>
                    <a:pt x="1" y="769"/>
                  </a:lnTo>
                  <a:lnTo>
                    <a:pt x="49" y="1057"/>
                  </a:lnTo>
                  <a:lnTo>
                    <a:pt x="193" y="1345"/>
                  </a:lnTo>
                  <a:lnTo>
                    <a:pt x="433" y="1633"/>
                  </a:lnTo>
                  <a:lnTo>
                    <a:pt x="721" y="1873"/>
                  </a:lnTo>
                  <a:lnTo>
                    <a:pt x="1010" y="2065"/>
                  </a:lnTo>
                  <a:lnTo>
                    <a:pt x="1394" y="2209"/>
                  </a:lnTo>
                  <a:lnTo>
                    <a:pt x="1826" y="2305"/>
                  </a:lnTo>
                  <a:lnTo>
                    <a:pt x="2210" y="2353"/>
                  </a:lnTo>
                  <a:lnTo>
                    <a:pt x="2642" y="2305"/>
                  </a:lnTo>
                  <a:lnTo>
                    <a:pt x="2979" y="2257"/>
                  </a:lnTo>
                  <a:lnTo>
                    <a:pt x="3315" y="2113"/>
                  </a:lnTo>
                  <a:lnTo>
                    <a:pt x="3603" y="1921"/>
                  </a:lnTo>
                  <a:lnTo>
                    <a:pt x="3843" y="1681"/>
                  </a:lnTo>
                  <a:lnTo>
                    <a:pt x="4035" y="1441"/>
                  </a:lnTo>
                  <a:lnTo>
                    <a:pt x="4131" y="1153"/>
                  </a:lnTo>
                  <a:lnTo>
                    <a:pt x="4131" y="865"/>
                  </a:lnTo>
                  <a:lnTo>
                    <a:pt x="4035" y="529"/>
                  </a:lnTo>
                  <a:lnTo>
                    <a:pt x="3651" y="384"/>
                  </a:lnTo>
                  <a:lnTo>
                    <a:pt x="3171" y="288"/>
                  </a:lnTo>
                  <a:lnTo>
                    <a:pt x="2162" y="96"/>
                  </a:lnTo>
                  <a:lnTo>
                    <a:pt x="1154" y="0"/>
                  </a:lnTo>
                  <a:close/>
                </a:path>
              </a:pathLst>
            </a:custGeom>
            <a:solidFill>
              <a:srgbClr val="D3641A"/>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338" name="Google Shape;5338;p76"/>
            <p:cNvSpPr/>
            <p:nvPr/>
          </p:nvSpPr>
          <p:spPr>
            <a:xfrm>
              <a:off x="6761125" y="4037700"/>
              <a:ext cx="103300" cy="58850"/>
            </a:xfrm>
            <a:custGeom>
              <a:avLst/>
              <a:gdLst/>
              <a:ahLst/>
              <a:cxnLst/>
              <a:rect l="l" t="t" r="r" b="b"/>
              <a:pathLst>
                <a:path w="4132" h="2354" fill="none" extrusionOk="0">
                  <a:moveTo>
                    <a:pt x="4131" y="1153"/>
                  </a:moveTo>
                  <a:lnTo>
                    <a:pt x="4131" y="1153"/>
                  </a:lnTo>
                  <a:lnTo>
                    <a:pt x="4131" y="865"/>
                  </a:lnTo>
                  <a:lnTo>
                    <a:pt x="4035" y="529"/>
                  </a:lnTo>
                  <a:lnTo>
                    <a:pt x="4035" y="529"/>
                  </a:lnTo>
                  <a:lnTo>
                    <a:pt x="3651" y="384"/>
                  </a:lnTo>
                  <a:lnTo>
                    <a:pt x="3171" y="288"/>
                  </a:lnTo>
                  <a:lnTo>
                    <a:pt x="2162" y="96"/>
                  </a:lnTo>
                  <a:lnTo>
                    <a:pt x="1154" y="0"/>
                  </a:lnTo>
                  <a:lnTo>
                    <a:pt x="673" y="0"/>
                  </a:lnTo>
                  <a:lnTo>
                    <a:pt x="193" y="48"/>
                  </a:lnTo>
                  <a:lnTo>
                    <a:pt x="193" y="48"/>
                  </a:lnTo>
                  <a:lnTo>
                    <a:pt x="49" y="240"/>
                  </a:lnTo>
                  <a:lnTo>
                    <a:pt x="1" y="481"/>
                  </a:lnTo>
                  <a:lnTo>
                    <a:pt x="1" y="481"/>
                  </a:lnTo>
                  <a:lnTo>
                    <a:pt x="1" y="769"/>
                  </a:lnTo>
                  <a:lnTo>
                    <a:pt x="49" y="1057"/>
                  </a:lnTo>
                  <a:lnTo>
                    <a:pt x="193" y="1345"/>
                  </a:lnTo>
                  <a:lnTo>
                    <a:pt x="433" y="1633"/>
                  </a:lnTo>
                  <a:lnTo>
                    <a:pt x="721" y="1873"/>
                  </a:lnTo>
                  <a:lnTo>
                    <a:pt x="1010" y="2065"/>
                  </a:lnTo>
                  <a:lnTo>
                    <a:pt x="1394" y="2209"/>
                  </a:lnTo>
                  <a:lnTo>
                    <a:pt x="1826" y="2305"/>
                  </a:lnTo>
                  <a:lnTo>
                    <a:pt x="1826" y="2305"/>
                  </a:lnTo>
                  <a:lnTo>
                    <a:pt x="2210" y="2353"/>
                  </a:lnTo>
                  <a:lnTo>
                    <a:pt x="2642" y="2305"/>
                  </a:lnTo>
                  <a:lnTo>
                    <a:pt x="2979" y="2257"/>
                  </a:lnTo>
                  <a:lnTo>
                    <a:pt x="3315" y="2113"/>
                  </a:lnTo>
                  <a:lnTo>
                    <a:pt x="3603" y="1921"/>
                  </a:lnTo>
                  <a:lnTo>
                    <a:pt x="3843" y="1681"/>
                  </a:lnTo>
                  <a:lnTo>
                    <a:pt x="4035" y="1441"/>
                  </a:lnTo>
                  <a:lnTo>
                    <a:pt x="4131" y="1153"/>
                  </a:lnTo>
                </a:path>
              </a:pathLst>
            </a:custGeom>
            <a:no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339" name="Google Shape;5339;p76"/>
            <p:cNvSpPr/>
            <p:nvPr/>
          </p:nvSpPr>
          <p:spPr>
            <a:xfrm>
              <a:off x="6792350" y="4023275"/>
              <a:ext cx="38450" cy="44450"/>
            </a:xfrm>
            <a:custGeom>
              <a:avLst/>
              <a:gdLst/>
              <a:ahLst/>
              <a:cxnLst/>
              <a:rect l="l" t="t" r="r" b="b"/>
              <a:pathLst>
                <a:path w="1538" h="1778" extrusionOk="0">
                  <a:moveTo>
                    <a:pt x="193" y="1"/>
                  </a:moveTo>
                  <a:lnTo>
                    <a:pt x="1" y="1442"/>
                  </a:lnTo>
                  <a:lnTo>
                    <a:pt x="1489" y="1778"/>
                  </a:lnTo>
                  <a:lnTo>
                    <a:pt x="1537" y="145"/>
                  </a:lnTo>
                  <a:lnTo>
                    <a:pt x="193" y="1"/>
                  </a:lnTo>
                  <a:close/>
                </a:path>
              </a:pathLst>
            </a:custGeom>
            <a:solidFill>
              <a:srgbClr val="D3641A"/>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340" name="Google Shape;5340;p76"/>
            <p:cNvSpPr/>
            <p:nvPr/>
          </p:nvSpPr>
          <p:spPr>
            <a:xfrm>
              <a:off x="6792350" y="4023275"/>
              <a:ext cx="38450" cy="44450"/>
            </a:xfrm>
            <a:custGeom>
              <a:avLst/>
              <a:gdLst/>
              <a:ahLst/>
              <a:cxnLst/>
              <a:rect l="l" t="t" r="r" b="b"/>
              <a:pathLst>
                <a:path w="1538" h="1778" fill="none" extrusionOk="0">
                  <a:moveTo>
                    <a:pt x="193" y="1"/>
                  </a:moveTo>
                  <a:lnTo>
                    <a:pt x="1" y="1442"/>
                  </a:lnTo>
                  <a:lnTo>
                    <a:pt x="1489" y="1778"/>
                  </a:lnTo>
                  <a:lnTo>
                    <a:pt x="1537" y="145"/>
                  </a:lnTo>
                  <a:lnTo>
                    <a:pt x="193" y="1"/>
                  </a:lnTo>
                </a:path>
              </a:pathLst>
            </a:custGeom>
            <a:no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341" name="Google Shape;5341;p76"/>
            <p:cNvSpPr/>
            <p:nvPr/>
          </p:nvSpPr>
          <p:spPr>
            <a:xfrm>
              <a:off x="6792350" y="4043700"/>
              <a:ext cx="38450" cy="24025"/>
            </a:xfrm>
            <a:custGeom>
              <a:avLst/>
              <a:gdLst/>
              <a:ahLst/>
              <a:cxnLst/>
              <a:rect l="l" t="t" r="r" b="b"/>
              <a:pathLst>
                <a:path w="1538" h="961" extrusionOk="0">
                  <a:moveTo>
                    <a:pt x="97" y="0"/>
                  </a:moveTo>
                  <a:lnTo>
                    <a:pt x="1" y="625"/>
                  </a:lnTo>
                  <a:lnTo>
                    <a:pt x="1489" y="961"/>
                  </a:lnTo>
                  <a:lnTo>
                    <a:pt x="1537" y="289"/>
                  </a:lnTo>
                  <a:lnTo>
                    <a:pt x="817" y="192"/>
                  </a:lnTo>
                  <a:lnTo>
                    <a:pt x="97" y="0"/>
                  </a:lnTo>
                  <a:close/>
                </a:path>
              </a:pathLst>
            </a:custGeom>
            <a:solidFill>
              <a:srgbClr val="BF501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342" name="Google Shape;5342;p76"/>
            <p:cNvSpPr/>
            <p:nvPr/>
          </p:nvSpPr>
          <p:spPr>
            <a:xfrm>
              <a:off x="6792350" y="4043700"/>
              <a:ext cx="38450" cy="24025"/>
            </a:xfrm>
            <a:custGeom>
              <a:avLst/>
              <a:gdLst/>
              <a:ahLst/>
              <a:cxnLst/>
              <a:rect l="l" t="t" r="r" b="b"/>
              <a:pathLst>
                <a:path w="1538" h="961" fill="none" extrusionOk="0">
                  <a:moveTo>
                    <a:pt x="97" y="0"/>
                  </a:moveTo>
                  <a:lnTo>
                    <a:pt x="1" y="625"/>
                  </a:lnTo>
                  <a:lnTo>
                    <a:pt x="1489" y="961"/>
                  </a:lnTo>
                  <a:lnTo>
                    <a:pt x="1537" y="289"/>
                  </a:lnTo>
                  <a:lnTo>
                    <a:pt x="1537" y="289"/>
                  </a:lnTo>
                  <a:lnTo>
                    <a:pt x="817" y="192"/>
                  </a:lnTo>
                  <a:lnTo>
                    <a:pt x="97" y="0"/>
                  </a:lnTo>
                </a:path>
              </a:pathLst>
            </a:custGeom>
            <a:no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343" name="Google Shape;5343;p76"/>
            <p:cNvSpPr/>
            <p:nvPr/>
          </p:nvSpPr>
          <p:spPr>
            <a:xfrm>
              <a:off x="6561825" y="3714725"/>
              <a:ext cx="134500" cy="144100"/>
            </a:xfrm>
            <a:custGeom>
              <a:avLst/>
              <a:gdLst/>
              <a:ahLst/>
              <a:cxnLst/>
              <a:rect l="l" t="t" r="r" b="b"/>
              <a:pathLst>
                <a:path w="5380" h="5764" extrusionOk="0">
                  <a:moveTo>
                    <a:pt x="2642" y="0"/>
                  </a:moveTo>
                  <a:lnTo>
                    <a:pt x="2114" y="97"/>
                  </a:lnTo>
                  <a:lnTo>
                    <a:pt x="1634" y="289"/>
                  </a:lnTo>
                  <a:lnTo>
                    <a:pt x="1201" y="577"/>
                  </a:lnTo>
                  <a:lnTo>
                    <a:pt x="769" y="961"/>
                  </a:lnTo>
                  <a:lnTo>
                    <a:pt x="433" y="1393"/>
                  </a:lnTo>
                  <a:lnTo>
                    <a:pt x="193" y="1921"/>
                  </a:lnTo>
                  <a:lnTo>
                    <a:pt x="49" y="2498"/>
                  </a:lnTo>
                  <a:lnTo>
                    <a:pt x="1" y="3074"/>
                  </a:lnTo>
                  <a:lnTo>
                    <a:pt x="49" y="3650"/>
                  </a:lnTo>
                  <a:lnTo>
                    <a:pt x="193" y="4131"/>
                  </a:lnTo>
                  <a:lnTo>
                    <a:pt x="481" y="4611"/>
                  </a:lnTo>
                  <a:lnTo>
                    <a:pt x="817" y="5043"/>
                  </a:lnTo>
                  <a:lnTo>
                    <a:pt x="1201" y="5379"/>
                  </a:lnTo>
                  <a:lnTo>
                    <a:pt x="1442" y="5475"/>
                  </a:lnTo>
                  <a:lnTo>
                    <a:pt x="1682" y="5619"/>
                  </a:lnTo>
                  <a:lnTo>
                    <a:pt x="1970" y="5667"/>
                  </a:lnTo>
                  <a:lnTo>
                    <a:pt x="2210" y="5715"/>
                  </a:lnTo>
                  <a:lnTo>
                    <a:pt x="2738" y="5764"/>
                  </a:lnTo>
                  <a:lnTo>
                    <a:pt x="3267" y="5667"/>
                  </a:lnTo>
                  <a:lnTo>
                    <a:pt x="3747" y="5475"/>
                  </a:lnTo>
                  <a:lnTo>
                    <a:pt x="4227" y="5187"/>
                  </a:lnTo>
                  <a:lnTo>
                    <a:pt x="4611" y="4803"/>
                  </a:lnTo>
                  <a:lnTo>
                    <a:pt x="4947" y="4323"/>
                  </a:lnTo>
                  <a:lnTo>
                    <a:pt x="5188" y="3794"/>
                  </a:lnTo>
                  <a:lnTo>
                    <a:pt x="5380" y="3218"/>
                  </a:lnTo>
                  <a:lnTo>
                    <a:pt x="5380" y="2642"/>
                  </a:lnTo>
                  <a:lnTo>
                    <a:pt x="5332" y="2114"/>
                  </a:lnTo>
                  <a:lnTo>
                    <a:pt x="5188" y="1585"/>
                  </a:lnTo>
                  <a:lnTo>
                    <a:pt x="4947" y="1105"/>
                  </a:lnTo>
                  <a:lnTo>
                    <a:pt x="4611" y="721"/>
                  </a:lnTo>
                  <a:lnTo>
                    <a:pt x="4179" y="385"/>
                  </a:lnTo>
                  <a:lnTo>
                    <a:pt x="3939" y="241"/>
                  </a:lnTo>
                  <a:lnTo>
                    <a:pt x="3699" y="145"/>
                  </a:lnTo>
                  <a:lnTo>
                    <a:pt x="3459" y="49"/>
                  </a:lnTo>
                  <a:lnTo>
                    <a:pt x="3170" y="0"/>
                  </a:lnTo>
                  <a:close/>
                </a:path>
              </a:pathLst>
            </a:custGeom>
            <a:solidFill>
              <a:srgbClr val="D3641A"/>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344" name="Google Shape;5344;p76"/>
            <p:cNvSpPr/>
            <p:nvPr/>
          </p:nvSpPr>
          <p:spPr>
            <a:xfrm>
              <a:off x="6561825" y="3714725"/>
              <a:ext cx="134500" cy="144100"/>
            </a:xfrm>
            <a:custGeom>
              <a:avLst/>
              <a:gdLst/>
              <a:ahLst/>
              <a:cxnLst/>
              <a:rect l="l" t="t" r="r" b="b"/>
              <a:pathLst>
                <a:path w="5380" h="5764" fill="none" extrusionOk="0">
                  <a:moveTo>
                    <a:pt x="193" y="1921"/>
                  </a:moveTo>
                  <a:lnTo>
                    <a:pt x="193" y="1921"/>
                  </a:lnTo>
                  <a:lnTo>
                    <a:pt x="49" y="2498"/>
                  </a:lnTo>
                  <a:lnTo>
                    <a:pt x="1" y="3074"/>
                  </a:lnTo>
                  <a:lnTo>
                    <a:pt x="49" y="3650"/>
                  </a:lnTo>
                  <a:lnTo>
                    <a:pt x="193" y="4131"/>
                  </a:lnTo>
                  <a:lnTo>
                    <a:pt x="481" y="4611"/>
                  </a:lnTo>
                  <a:lnTo>
                    <a:pt x="817" y="5043"/>
                  </a:lnTo>
                  <a:lnTo>
                    <a:pt x="1201" y="5379"/>
                  </a:lnTo>
                  <a:lnTo>
                    <a:pt x="1442" y="5475"/>
                  </a:lnTo>
                  <a:lnTo>
                    <a:pt x="1682" y="5619"/>
                  </a:lnTo>
                  <a:lnTo>
                    <a:pt x="1682" y="5619"/>
                  </a:lnTo>
                  <a:lnTo>
                    <a:pt x="1970" y="5667"/>
                  </a:lnTo>
                  <a:lnTo>
                    <a:pt x="2210" y="5715"/>
                  </a:lnTo>
                  <a:lnTo>
                    <a:pt x="2738" y="5764"/>
                  </a:lnTo>
                  <a:lnTo>
                    <a:pt x="3267" y="5667"/>
                  </a:lnTo>
                  <a:lnTo>
                    <a:pt x="3747" y="5475"/>
                  </a:lnTo>
                  <a:lnTo>
                    <a:pt x="4227" y="5187"/>
                  </a:lnTo>
                  <a:lnTo>
                    <a:pt x="4611" y="4803"/>
                  </a:lnTo>
                  <a:lnTo>
                    <a:pt x="4947" y="4323"/>
                  </a:lnTo>
                  <a:lnTo>
                    <a:pt x="5188" y="3794"/>
                  </a:lnTo>
                  <a:lnTo>
                    <a:pt x="5188" y="3794"/>
                  </a:lnTo>
                  <a:lnTo>
                    <a:pt x="5380" y="3218"/>
                  </a:lnTo>
                  <a:lnTo>
                    <a:pt x="5380" y="2642"/>
                  </a:lnTo>
                  <a:lnTo>
                    <a:pt x="5332" y="2114"/>
                  </a:lnTo>
                  <a:lnTo>
                    <a:pt x="5188" y="1585"/>
                  </a:lnTo>
                  <a:lnTo>
                    <a:pt x="4947" y="1105"/>
                  </a:lnTo>
                  <a:lnTo>
                    <a:pt x="4611" y="721"/>
                  </a:lnTo>
                  <a:lnTo>
                    <a:pt x="4179" y="385"/>
                  </a:lnTo>
                  <a:lnTo>
                    <a:pt x="3939" y="241"/>
                  </a:lnTo>
                  <a:lnTo>
                    <a:pt x="3699" y="145"/>
                  </a:lnTo>
                  <a:lnTo>
                    <a:pt x="3699" y="145"/>
                  </a:lnTo>
                  <a:lnTo>
                    <a:pt x="3459" y="49"/>
                  </a:lnTo>
                  <a:lnTo>
                    <a:pt x="3170" y="0"/>
                  </a:lnTo>
                  <a:lnTo>
                    <a:pt x="2642" y="0"/>
                  </a:lnTo>
                  <a:lnTo>
                    <a:pt x="2114" y="97"/>
                  </a:lnTo>
                  <a:lnTo>
                    <a:pt x="1634" y="289"/>
                  </a:lnTo>
                  <a:lnTo>
                    <a:pt x="1201" y="577"/>
                  </a:lnTo>
                  <a:lnTo>
                    <a:pt x="769" y="961"/>
                  </a:lnTo>
                  <a:lnTo>
                    <a:pt x="433" y="1393"/>
                  </a:lnTo>
                  <a:lnTo>
                    <a:pt x="193" y="1921"/>
                  </a:lnTo>
                </a:path>
              </a:pathLst>
            </a:custGeom>
            <a:no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345" name="Google Shape;5345;p76"/>
            <p:cNvSpPr/>
            <p:nvPr/>
          </p:nvSpPr>
          <p:spPr>
            <a:xfrm>
              <a:off x="6579850" y="3739950"/>
              <a:ext cx="39625" cy="81650"/>
            </a:xfrm>
            <a:custGeom>
              <a:avLst/>
              <a:gdLst/>
              <a:ahLst/>
              <a:cxnLst/>
              <a:rect l="l" t="t" r="r" b="b"/>
              <a:pathLst>
                <a:path w="1585" h="3266" extrusionOk="0">
                  <a:moveTo>
                    <a:pt x="1585" y="0"/>
                  </a:moveTo>
                  <a:lnTo>
                    <a:pt x="1345" y="48"/>
                  </a:lnTo>
                  <a:lnTo>
                    <a:pt x="1105" y="96"/>
                  </a:lnTo>
                  <a:lnTo>
                    <a:pt x="913" y="240"/>
                  </a:lnTo>
                  <a:lnTo>
                    <a:pt x="721" y="336"/>
                  </a:lnTo>
                  <a:lnTo>
                    <a:pt x="528" y="528"/>
                  </a:lnTo>
                  <a:lnTo>
                    <a:pt x="336" y="720"/>
                  </a:lnTo>
                  <a:lnTo>
                    <a:pt x="192" y="912"/>
                  </a:lnTo>
                  <a:lnTo>
                    <a:pt x="96" y="1153"/>
                  </a:lnTo>
                  <a:lnTo>
                    <a:pt x="0" y="1489"/>
                  </a:lnTo>
                  <a:lnTo>
                    <a:pt x="0" y="1825"/>
                  </a:lnTo>
                  <a:lnTo>
                    <a:pt x="0" y="2113"/>
                  </a:lnTo>
                  <a:lnTo>
                    <a:pt x="96" y="2401"/>
                  </a:lnTo>
                  <a:lnTo>
                    <a:pt x="240" y="2689"/>
                  </a:lnTo>
                  <a:lnTo>
                    <a:pt x="384" y="2930"/>
                  </a:lnTo>
                  <a:lnTo>
                    <a:pt x="625" y="3122"/>
                  </a:lnTo>
                  <a:lnTo>
                    <a:pt x="865" y="3266"/>
                  </a:lnTo>
                  <a:lnTo>
                    <a:pt x="1009" y="2545"/>
                  </a:lnTo>
                  <a:lnTo>
                    <a:pt x="1249" y="1825"/>
                  </a:lnTo>
                  <a:lnTo>
                    <a:pt x="1585" y="912"/>
                  </a:lnTo>
                  <a:lnTo>
                    <a:pt x="1537" y="961"/>
                  </a:lnTo>
                  <a:lnTo>
                    <a:pt x="1585" y="0"/>
                  </a:lnTo>
                  <a:close/>
                </a:path>
              </a:pathLst>
            </a:custGeom>
            <a:solidFill>
              <a:srgbClr val="BF501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346" name="Google Shape;5346;p76"/>
            <p:cNvSpPr/>
            <p:nvPr/>
          </p:nvSpPr>
          <p:spPr>
            <a:xfrm>
              <a:off x="6579850" y="3739950"/>
              <a:ext cx="39625" cy="81650"/>
            </a:xfrm>
            <a:custGeom>
              <a:avLst/>
              <a:gdLst/>
              <a:ahLst/>
              <a:cxnLst/>
              <a:rect l="l" t="t" r="r" b="b"/>
              <a:pathLst>
                <a:path w="1585" h="3266" fill="none" extrusionOk="0">
                  <a:moveTo>
                    <a:pt x="1585" y="0"/>
                  </a:moveTo>
                  <a:lnTo>
                    <a:pt x="1585" y="0"/>
                  </a:lnTo>
                  <a:lnTo>
                    <a:pt x="1345" y="48"/>
                  </a:lnTo>
                  <a:lnTo>
                    <a:pt x="1105" y="96"/>
                  </a:lnTo>
                  <a:lnTo>
                    <a:pt x="913" y="240"/>
                  </a:lnTo>
                  <a:lnTo>
                    <a:pt x="721" y="336"/>
                  </a:lnTo>
                  <a:lnTo>
                    <a:pt x="528" y="528"/>
                  </a:lnTo>
                  <a:lnTo>
                    <a:pt x="336" y="720"/>
                  </a:lnTo>
                  <a:lnTo>
                    <a:pt x="192" y="912"/>
                  </a:lnTo>
                  <a:lnTo>
                    <a:pt x="96" y="1153"/>
                  </a:lnTo>
                  <a:lnTo>
                    <a:pt x="96" y="1153"/>
                  </a:lnTo>
                  <a:lnTo>
                    <a:pt x="0" y="1489"/>
                  </a:lnTo>
                  <a:lnTo>
                    <a:pt x="0" y="1825"/>
                  </a:lnTo>
                  <a:lnTo>
                    <a:pt x="0" y="2113"/>
                  </a:lnTo>
                  <a:lnTo>
                    <a:pt x="96" y="2401"/>
                  </a:lnTo>
                  <a:lnTo>
                    <a:pt x="240" y="2689"/>
                  </a:lnTo>
                  <a:lnTo>
                    <a:pt x="384" y="2930"/>
                  </a:lnTo>
                  <a:lnTo>
                    <a:pt x="625" y="3122"/>
                  </a:lnTo>
                  <a:lnTo>
                    <a:pt x="865" y="3266"/>
                  </a:lnTo>
                  <a:lnTo>
                    <a:pt x="865" y="3266"/>
                  </a:lnTo>
                  <a:lnTo>
                    <a:pt x="1009" y="2545"/>
                  </a:lnTo>
                  <a:lnTo>
                    <a:pt x="1249" y="1825"/>
                  </a:lnTo>
                  <a:lnTo>
                    <a:pt x="1585" y="912"/>
                  </a:lnTo>
                  <a:lnTo>
                    <a:pt x="1585" y="912"/>
                  </a:lnTo>
                  <a:lnTo>
                    <a:pt x="1537" y="961"/>
                  </a:lnTo>
                  <a:lnTo>
                    <a:pt x="1537" y="961"/>
                  </a:lnTo>
                  <a:lnTo>
                    <a:pt x="1585" y="0"/>
                  </a:lnTo>
                </a:path>
              </a:pathLst>
            </a:custGeom>
            <a:no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347" name="Google Shape;5347;p76"/>
            <p:cNvSpPr/>
            <p:nvPr/>
          </p:nvSpPr>
          <p:spPr>
            <a:xfrm>
              <a:off x="6600250" y="3625875"/>
              <a:ext cx="445450" cy="427450"/>
            </a:xfrm>
            <a:custGeom>
              <a:avLst/>
              <a:gdLst/>
              <a:ahLst/>
              <a:cxnLst/>
              <a:rect l="l" t="t" r="r" b="b"/>
              <a:pathLst>
                <a:path w="17818" h="17098" extrusionOk="0">
                  <a:moveTo>
                    <a:pt x="8069" y="1"/>
                  </a:moveTo>
                  <a:lnTo>
                    <a:pt x="7348" y="49"/>
                  </a:lnTo>
                  <a:lnTo>
                    <a:pt x="6628" y="193"/>
                  </a:lnTo>
                  <a:lnTo>
                    <a:pt x="5956" y="385"/>
                  </a:lnTo>
                  <a:lnTo>
                    <a:pt x="5283" y="625"/>
                  </a:lnTo>
                  <a:lnTo>
                    <a:pt x="4659" y="961"/>
                  </a:lnTo>
                  <a:lnTo>
                    <a:pt x="4035" y="1345"/>
                  </a:lnTo>
                  <a:lnTo>
                    <a:pt x="3410" y="1778"/>
                  </a:lnTo>
                  <a:lnTo>
                    <a:pt x="2882" y="2258"/>
                  </a:lnTo>
                  <a:lnTo>
                    <a:pt x="2354" y="2786"/>
                  </a:lnTo>
                  <a:lnTo>
                    <a:pt x="1874" y="3362"/>
                  </a:lnTo>
                  <a:lnTo>
                    <a:pt x="1489" y="3987"/>
                  </a:lnTo>
                  <a:lnTo>
                    <a:pt x="1153" y="4611"/>
                  </a:lnTo>
                  <a:lnTo>
                    <a:pt x="865" y="5283"/>
                  </a:lnTo>
                  <a:lnTo>
                    <a:pt x="433" y="6388"/>
                  </a:lnTo>
                  <a:lnTo>
                    <a:pt x="241" y="7108"/>
                  </a:lnTo>
                  <a:lnTo>
                    <a:pt x="97" y="7781"/>
                  </a:lnTo>
                  <a:lnTo>
                    <a:pt x="1" y="8501"/>
                  </a:lnTo>
                  <a:lnTo>
                    <a:pt x="1" y="9173"/>
                  </a:lnTo>
                  <a:lnTo>
                    <a:pt x="49" y="9894"/>
                  </a:lnTo>
                  <a:lnTo>
                    <a:pt x="193" y="10566"/>
                  </a:lnTo>
                  <a:lnTo>
                    <a:pt x="385" y="11190"/>
                  </a:lnTo>
                  <a:lnTo>
                    <a:pt x="625" y="11815"/>
                  </a:lnTo>
                  <a:lnTo>
                    <a:pt x="961" y="12439"/>
                  </a:lnTo>
                  <a:lnTo>
                    <a:pt x="1345" y="13015"/>
                  </a:lnTo>
                  <a:lnTo>
                    <a:pt x="1778" y="13544"/>
                  </a:lnTo>
                  <a:lnTo>
                    <a:pt x="2258" y="14072"/>
                  </a:lnTo>
                  <a:lnTo>
                    <a:pt x="2786" y="14504"/>
                  </a:lnTo>
                  <a:lnTo>
                    <a:pt x="3362" y="14888"/>
                  </a:lnTo>
                  <a:lnTo>
                    <a:pt x="3987" y="15273"/>
                  </a:lnTo>
                  <a:lnTo>
                    <a:pt x="4659" y="15513"/>
                  </a:lnTo>
                  <a:lnTo>
                    <a:pt x="7493" y="16617"/>
                  </a:lnTo>
                  <a:lnTo>
                    <a:pt x="8213" y="16809"/>
                  </a:lnTo>
                  <a:lnTo>
                    <a:pt x="8933" y="17002"/>
                  </a:lnTo>
                  <a:lnTo>
                    <a:pt x="9702" y="17098"/>
                  </a:lnTo>
                  <a:lnTo>
                    <a:pt x="11239" y="17098"/>
                  </a:lnTo>
                  <a:lnTo>
                    <a:pt x="11959" y="17002"/>
                  </a:lnTo>
                  <a:lnTo>
                    <a:pt x="12679" y="16809"/>
                  </a:lnTo>
                  <a:lnTo>
                    <a:pt x="13400" y="16617"/>
                  </a:lnTo>
                  <a:lnTo>
                    <a:pt x="14072" y="16281"/>
                  </a:lnTo>
                  <a:lnTo>
                    <a:pt x="14648" y="15945"/>
                  </a:lnTo>
                  <a:lnTo>
                    <a:pt x="15177" y="15513"/>
                  </a:lnTo>
                  <a:lnTo>
                    <a:pt x="15657" y="15033"/>
                  </a:lnTo>
                  <a:lnTo>
                    <a:pt x="16041" y="14456"/>
                  </a:lnTo>
                  <a:lnTo>
                    <a:pt x="16233" y="14168"/>
                  </a:lnTo>
                  <a:lnTo>
                    <a:pt x="16377" y="13832"/>
                  </a:lnTo>
                  <a:lnTo>
                    <a:pt x="16473" y="13496"/>
                  </a:lnTo>
                  <a:lnTo>
                    <a:pt x="16569" y="13160"/>
                  </a:lnTo>
                  <a:lnTo>
                    <a:pt x="16617" y="12775"/>
                  </a:lnTo>
                  <a:lnTo>
                    <a:pt x="16665" y="12391"/>
                  </a:lnTo>
                  <a:lnTo>
                    <a:pt x="17050" y="11287"/>
                  </a:lnTo>
                  <a:lnTo>
                    <a:pt x="17290" y="10566"/>
                  </a:lnTo>
                  <a:lnTo>
                    <a:pt x="17482" y="9846"/>
                  </a:lnTo>
                  <a:lnTo>
                    <a:pt x="17626" y="9173"/>
                  </a:lnTo>
                  <a:lnTo>
                    <a:pt x="17722" y="8453"/>
                  </a:lnTo>
                  <a:lnTo>
                    <a:pt x="17818" y="7733"/>
                  </a:lnTo>
                  <a:lnTo>
                    <a:pt x="17770" y="7012"/>
                  </a:lnTo>
                  <a:lnTo>
                    <a:pt x="17722" y="6340"/>
                  </a:lnTo>
                  <a:lnTo>
                    <a:pt x="17578" y="5668"/>
                  </a:lnTo>
                  <a:lnTo>
                    <a:pt x="17386" y="5043"/>
                  </a:lnTo>
                  <a:lnTo>
                    <a:pt x="17098" y="4419"/>
                  </a:lnTo>
                  <a:lnTo>
                    <a:pt x="16761" y="3891"/>
                  </a:lnTo>
                  <a:lnTo>
                    <a:pt x="16281" y="3362"/>
                  </a:lnTo>
                  <a:lnTo>
                    <a:pt x="15753" y="2882"/>
                  </a:lnTo>
                  <a:lnTo>
                    <a:pt x="15177" y="2498"/>
                  </a:lnTo>
                  <a:lnTo>
                    <a:pt x="14456" y="2162"/>
                  </a:lnTo>
                  <a:lnTo>
                    <a:pt x="13640" y="1922"/>
                  </a:lnTo>
                  <a:lnTo>
                    <a:pt x="10182" y="385"/>
                  </a:lnTo>
                  <a:lnTo>
                    <a:pt x="9462" y="145"/>
                  </a:lnTo>
                  <a:lnTo>
                    <a:pt x="8789" y="49"/>
                  </a:lnTo>
                  <a:lnTo>
                    <a:pt x="8069" y="1"/>
                  </a:lnTo>
                  <a:close/>
                </a:path>
              </a:pathLst>
            </a:custGeom>
            <a:solidFill>
              <a:srgbClr val="D3641A"/>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348" name="Google Shape;5348;p76"/>
            <p:cNvSpPr/>
            <p:nvPr/>
          </p:nvSpPr>
          <p:spPr>
            <a:xfrm>
              <a:off x="6600250" y="3625875"/>
              <a:ext cx="445450" cy="427450"/>
            </a:xfrm>
            <a:custGeom>
              <a:avLst/>
              <a:gdLst/>
              <a:ahLst/>
              <a:cxnLst/>
              <a:rect l="l" t="t" r="r" b="b"/>
              <a:pathLst>
                <a:path w="17818" h="17098" fill="none" extrusionOk="0">
                  <a:moveTo>
                    <a:pt x="10182" y="385"/>
                  </a:moveTo>
                  <a:lnTo>
                    <a:pt x="13640" y="1922"/>
                  </a:lnTo>
                  <a:lnTo>
                    <a:pt x="13640" y="1922"/>
                  </a:lnTo>
                  <a:lnTo>
                    <a:pt x="14456" y="2162"/>
                  </a:lnTo>
                  <a:lnTo>
                    <a:pt x="15177" y="2498"/>
                  </a:lnTo>
                  <a:lnTo>
                    <a:pt x="15753" y="2882"/>
                  </a:lnTo>
                  <a:lnTo>
                    <a:pt x="16281" y="3362"/>
                  </a:lnTo>
                  <a:lnTo>
                    <a:pt x="16761" y="3891"/>
                  </a:lnTo>
                  <a:lnTo>
                    <a:pt x="17098" y="4419"/>
                  </a:lnTo>
                  <a:lnTo>
                    <a:pt x="17386" y="5043"/>
                  </a:lnTo>
                  <a:lnTo>
                    <a:pt x="17578" y="5668"/>
                  </a:lnTo>
                  <a:lnTo>
                    <a:pt x="17722" y="6340"/>
                  </a:lnTo>
                  <a:lnTo>
                    <a:pt x="17770" y="7012"/>
                  </a:lnTo>
                  <a:lnTo>
                    <a:pt x="17818" y="7733"/>
                  </a:lnTo>
                  <a:lnTo>
                    <a:pt x="17722" y="8453"/>
                  </a:lnTo>
                  <a:lnTo>
                    <a:pt x="17626" y="9173"/>
                  </a:lnTo>
                  <a:lnTo>
                    <a:pt x="17482" y="9846"/>
                  </a:lnTo>
                  <a:lnTo>
                    <a:pt x="17290" y="10566"/>
                  </a:lnTo>
                  <a:lnTo>
                    <a:pt x="17050" y="11287"/>
                  </a:lnTo>
                  <a:lnTo>
                    <a:pt x="16665" y="12391"/>
                  </a:lnTo>
                  <a:lnTo>
                    <a:pt x="16665" y="12391"/>
                  </a:lnTo>
                  <a:lnTo>
                    <a:pt x="16617" y="12775"/>
                  </a:lnTo>
                  <a:lnTo>
                    <a:pt x="16569" y="13160"/>
                  </a:lnTo>
                  <a:lnTo>
                    <a:pt x="16473" y="13496"/>
                  </a:lnTo>
                  <a:lnTo>
                    <a:pt x="16377" y="13832"/>
                  </a:lnTo>
                  <a:lnTo>
                    <a:pt x="16233" y="14168"/>
                  </a:lnTo>
                  <a:lnTo>
                    <a:pt x="16041" y="14456"/>
                  </a:lnTo>
                  <a:lnTo>
                    <a:pt x="15657" y="15033"/>
                  </a:lnTo>
                  <a:lnTo>
                    <a:pt x="15177" y="15513"/>
                  </a:lnTo>
                  <a:lnTo>
                    <a:pt x="14648" y="15945"/>
                  </a:lnTo>
                  <a:lnTo>
                    <a:pt x="14072" y="16281"/>
                  </a:lnTo>
                  <a:lnTo>
                    <a:pt x="13400" y="16617"/>
                  </a:lnTo>
                  <a:lnTo>
                    <a:pt x="12679" y="16809"/>
                  </a:lnTo>
                  <a:lnTo>
                    <a:pt x="11959" y="17002"/>
                  </a:lnTo>
                  <a:lnTo>
                    <a:pt x="11239" y="17098"/>
                  </a:lnTo>
                  <a:lnTo>
                    <a:pt x="10470" y="17098"/>
                  </a:lnTo>
                  <a:lnTo>
                    <a:pt x="9702" y="17098"/>
                  </a:lnTo>
                  <a:lnTo>
                    <a:pt x="8933" y="17002"/>
                  </a:lnTo>
                  <a:lnTo>
                    <a:pt x="8213" y="16809"/>
                  </a:lnTo>
                  <a:lnTo>
                    <a:pt x="7493" y="16617"/>
                  </a:lnTo>
                  <a:lnTo>
                    <a:pt x="4659" y="15513"/>
                  </a:lnTo>
                  <a:lnTo>
                    <a:pt x="4659" y="15513"/>
                  </a:lnTo>
                  <a:lnTo>
                    <a:pt x="3987" y="15273"/>
                  </a:lnTo>
                  <a:lnTo>
                    <a:pt x="3362" y="14888"/>
                  </a:lnTo>
                  <a:lnTo>
                    <a:pt x="2786" y="14504"/>
                  </a:lnTo>
                  <a:lnTo>
                    <a:pt x="2258" y="14072"/>
                  </a:lnTo>
                  <a:lnTo>
                    <a:pt x="1778" y="13544"/>
                  </a:lnTo>
                  <a:lnTo>
                    <a:pt x="1345" y="13015"/>
                  </a:lnTo>
                  <a:lnTo>
                    <a:pt x="961" y="12439"/>
                  </a:lnTo>
                  <a:lnTo>
                    <a:pt x="625" y="11815"/>
                  </a:lnTo>
                  <a:lnTo>
                    <a:pt x="385" y="11190"/>
                  </a:lnTo>
                  <a:lnTo>
                    <a:pt x="193" y="10566"/>
                  </a:lnTo>
                  <a:lnTo>
                    <a:pt x="49" y="9894"/>
                  </a:lnTo>
                  <a:lnTo>
                    <a:pt x="1" y="9173"/>
                  </a:lnTo>
                  <a:lnTo>
                    <a:pt x="1" y="8501"/>
                  </a:lnTo>
                  <a:lnTo>
                    <a:pt x="97" y="7781"/>
                  </a:lnTo>
                  <a:lnTo>
                    <a:pt x="241" y="7108"/>
                  </a:lnTo>
                  <a:lnTo>
                    <a:pt x="433" y="6388"/>
                  </a:lnTo>
                  <a:lnTo>
                    <a:pt x="865" y="5283"/>
                  </a:lnTo>
                  <a:lnTo>
                    <a:pt x="865" y="5283"/>
                  </a:lnTo>
                  <a:lnTo>
                    <a:pt x="1153" y="4611"/>
                  </a:lnTo>
                  <a:lnTo>
                    <a:pt x="1489" y="3987"/>
                  </a:lnTo>
                  <a:lnTo>
                    <a:pt x="1874" y="3362"/>
                  </a:lnTo>
                  <a:lnTo>
                    <a:pt x="2354" y="2786"/>
                  </a:lnTo>
                  <a:lnTo>
                    <a:pt x="2882" y="2258"/>
                  </a:lnTo>
                  <a:lnTo>
                    <a:pt x="3410" y="1778"/>
                  </a:lnTo>
                  <a:lnTo>
                    <a:pt x="4035" y="1345"/>
                  </a:lnTo>
                  <a:lnTo>
                    <a:pt x="4659" y="961"/>
                  </a:lnTo>
                  <a:lnTo>
                    <a:pt x="5283" y="625"/>
                  </a:lnTo>
                  <a:lnTo>
                    <a:pt x="5956" y="385"/>
                  </a:lnTo>
                  <a:lnTo>
                    <a:pt x="6628" y="193"/>
                  </a:lnTo>
                  <a:lnTo>
                    <a:pt x="7348" y="49"/>
                  </a:lnTo>
                  <a:lnTo>
                    <a:pt x="8069" y="1"/>
                  </a:lnTo>
                  <a:lnTo>
                    <a:pt x="8789" y="49"/>
                  </a:lnTo>
                  <a:lnTo>
                    <a:pt x="9462" y="145"/>
                  </a:lnTo>
                  <a:lnTo>
                    <a:pt x="10182" y="385"/>
                  </a:lnTo>
                </a:path>
              </a:pathLst>
            </a:custGeom>
            <a:no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349" name="Google Shape;5349;p76"/>
            <p:cNvSpPr/>
            <p:nvPr/>
          </p:nvSpPr>
          <p:spPr>
            <a:xfrm>
              <a:off x="6865600" y="3796375"/>
              <a:ext cx="94875" cy="111675"/>
            </a:xfrm>
            <a:custGeom>
              <a:avLst/>
              <a:gdLst/>
              <a:ahLst/>
              <a:cxnLst/>
              <a:rect l="l" t="t" r="r" b="b"/>
              <a:pathLst>
                <a:path w="3795" h="4467" extrusionOk="0">
                  <a:moveTo>
                    <a:pt x="1729" y="0"/>
                  </a:moveTo>
                  <a:lnTo>
                    <a:pt x="1393" y="96"/>
                  </a:lnTo>
                  <a:lnTo>
                    <a:pt x="1105" y="240"/>
                  </a:lnTo>
                  <a:lnTo>
                    <a:pt x="817" y="432"/>
                  </a:lnTo>
                  <a:lnTo>
                    <a:pt x="576" y="673"/>
                  </a:lnTo>
                  <a:lnTo>
                    <a:pt x="384" y="961"/>
                  </a:lnTo>
                  <a:lnTo>
                    <a:pt x="288" y="1297"/>
                  </a:lnTo>
                  <a:lnTo>
                    <a:pt x="48" y="2257"/>
                  </a:lnTo>
                  <a:lnTo>
                    <a:pt x="0" y="2594"/>
                  </a:lnTo>
                  <a:lnTo>
                    <a:pt x="0" y="2930"/>
                  </a:lnTo>
                  <a:lnTo>
                    <a:pt x="96" y="3266"/>
                  </a:lnTo>
                  <a:lnTo>
                    <a:pt x="240" y="3602"/>
                  </a:lnTo>
                  <a:lnTo>
                    <a:pt x="432" y="3890"/>
                  </a:lnTo>
                  <a:lnTo>
                    <a:pt x="673" y="4130"/>
                  </a:lnTo>
                  <a:lnTo>
                    <a:pt x="1009" y="4274"/>
                  </a:lnTo>
                  <a:lnTo>
                    <a:pt x="1345" y="4419"/>
                  </a:lnTo>
                  <a:lnTo>
                    <a:pt x="1681" y="4467"/>
                  </a:lnTo>
                  <a:lnTo>
                    <a:pt x="2017" y="4467"/>
                  </a:lnTo>
                  <a:lnTo>
                    <a:pt x="2353" y="4370"/>
                  </a:lnTo>
                  <a:lnTo>
                    <a:pt x="2690" y="4226"/>
                  </a:lnTo>
                  <a:lnTo>
                    <a:pt x="2978" y="4034"/>
                  </a:lnTo>
                  <a:lnTo>
                    <a:pt x="3218" y="3794"/>
                  </a:lnTo>
                  <a:lnTo>
                    <a:pt x="3362" y="3458"/>
                  </a:lnTo>
                  <a:lnTo>
                    <a:pt x="3506" y="3122"/>
                  </a:lnTo>
                  <a:lnTo>
                    <a:pt x="3746" y="2209"/>
                  </a:lnTo>
                  <a:lnTo>
                    <a:pt x="3794" y="1873"/>
                  </a:lnTo>
                  <a:lnTo>
                    <a:pt x="3794" y="1489"/>
                  </a:lnTo>
                  <a:lnTo>
                    <a:pt x="3698" y="1153"/>
                  </a:lnTo>
                  <a:lnTo>
                    <a:pt x="3554" y="865"/>
                  </a:lnTo>
                  <a:lnTo>
                    <a:pt x="3362" y="577"/>
                  </a:lnTo>
                  <a:lnTo>
                    <a:pt x="3122" y="336"/>
                  </a:lnTo>
                  <a:lnTo>
                    <a:pt x="2786" y="144"/>
                  </a:lnTo>
                  <a:lnTo>
                    <a:pt x="2449" y="48"/>
                  </a:lnTo>
                  <a:lnTo>
                    <a:pt x="2113" y="0"/>
                  </a:lnTo>
                  <a:close/>
                </a:path>
              </a:pathLst>
            </a:custGeom>
            <a:solidFill>
              <a:srgbClr val="FFFDFA"/>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350" name="Google Shape;5350;p76"/>
            <p:cNvSpPr/>
            <p:nvPr/>
          </p:nvSpPr>
          <p:spPr>
            <a:xfrm>
              <a:off x="6865600" y="3801175"/>
              <a:ext cx="69650" cy="96075"/>
            </a:xfrm>
            <a:custGeom>
              <a:avLst/>
              <a:gdLst/>
              <a:ahLst/>
              <a:cxnLst/>
              <a:rect l="l" t="t" r="r" b="b"/>
              <a:pathLst>
                <a:path w="2786" h="3843" extrusionOk="0">
                  <a:moveTo>
                    <a:pt x="1201" y="0"/>
                  </a:moveTo>
                  <a:lnTo>
                    <a:pt x="913" y="192"/>
                  </a:lnTo>
                  <a:lnTo>
                    <a:pt x="625" y="433"/>
                  </a:lnTo>
                  <a:lnTo>
                    <a:pt x="432" y="769"/>
                  </a:lnTo>
                  <a:lnTo>
                    <a:pt x="288" y="1105"/>
                  </a:lnTo>
                  <a:lnTo>
                    <a:pt x="48" y="2065"/>
                  </a:lnTo>
                  <a:lnTo>
                    <a:pt x="0" y="2257"/>
                  </a:lnTo>
                  <a:lnTo>
                    <a:pt x="0" y="2498"/>
                  </a:lnTo>
                  <a:lnTo>
                    <a:pt x="48" y="2930"/>
                  </a:lnTo>
                  <a:lnTo>
                    <a:pt x="192" y="3362"/>
                  </a:lnTo>
                  <a:lnTo>
                    <a:pt x="480" y="3698"/>
                  </a:lnTo>
                  <a:lnTo>
                    <a:pt x="673" y="3794"/>
                  </a:lnTo>
                  <a:lnTo>
                    <a:pt x="1009" y="3842"/>
                  </a:lnTo>
                  <a:lnTo>
                    <a:pt x="1297" y="3794"/>
                  </a:lnTo>
                  <a:lnTo>
                    <a:pt x="1633" y="3698"/>
                  </a:lnTo>
                  <a:lnTo>
                    <a:pt x="1921" y="3506"/>
                  </a:lnTo>
                  <a:lnTo>
                    <a:pt x="2161" y="3266"/>
                  </a:lnTo>
                  <a:lnTo>
                    <a:pt x="2401" y="2978"/>
                  </a:lnTo>
                  <a:lnTo>
                    <a:pt x="2546" y="2690"/>
                  </a:lnTo>
                  <a:lnTo>
                    <a:pt x="2690" y="2306"/>
                  </a:lnTo>
                  <a:lnTo>
                    <a:pt x="2786" y="1921"/>
                  </a:lnTo>
                  <a:lnTo>
                    <a:pt x="2786" y="1537"/>
                  </a:lnTo>
                  <a:lnTo>
                    <a:pt x="2690" y="1153"/>
                  </a:lnTo>
                  <a:lnTo>
                    <a:pt x="2594" y="865"/>
                  </a:lnTo>
                  <a:lnTo>
                    <a:pt x="2449" y="577"/>
                  </a:lnTo>
                  <a:lnTo>
                    <a:pt x="2209" y="336"/>
                  </a:lnTo>
                  <a:lnTo>
                    <a:pt x="1969" y="144"/>
                  </a:lnTo>
                  <a:lnTo>
                    <a:pt x="1633" y="0"/>
                  </a:lnTo>
                  <a:close/>
                </a:path>
              </a:pathLst>
            </a:custGeom>
            <a:solidFill>
              <a:srgbClr val="210A0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351" name="Google Shape;5351;p76"/>
            <p:cNvSpPr/>
            <p:nvPr/>
          </p:nvSpPr>
          <p:spPr>
            <a:xfrm>
              <a:off x="6699900" y="3747150"/>
              <a:ext cx="96075" cy="111675"/>
            </a:xfrm>
            <a:custGeom>
              <a:avLst/>
              <a:gdLst/>
              <a:ahLst/>
              <a:cxnLst/>
              <a:rect l="l" t="t" r="r" b="b"/>
              <a:pathLst>
                <a:path w="3843" h="4467" extrusionOk="0">
                  <a:moveTo>
                    <a:pt x="1874" y="0"/>
                  </a:moveTo>
                  <a:lnTo>
                    <a:pt x="1538" y="48"/>
                  </a:lnTo>
                  <a:lnTo>
                    <a:pt x="1201" y="192"/>
                  </a:lnTo>
                  <a:lnTo>
                    <a:pt x="913" y="384"/>
                  </a:lnTo>
                  <a:lnTo>
                    <a:pt x="673" y="624"/>
                  </a:lnTo>
                  <a:lnTo>
                    <a:pt x="481" y="913"/>
                  </a:lnTo>
                  <a:lnTo>
                    <a:pt x="337" y="1249"/>
                  </a:lnTo>
                  <a:lnTo>
                    <a:pt x="49" y="2161"/>
                  </a:lnTo>
                  <a:lnTo>
                    <a:pt x="1" y="2497"/>
                  </a:lnTo>
                  <a:lnTo>
                    <a:pt x="1" y="2834"/>
                  </a:lnTo>
                  <a:lnTo>
                    <a:pt x="49" y="3170"/>
                  </a:lnTo>
                  <a:lnTo>
                    <a:pt x="193" y="3506"/>
                  </a:lnTo>
                  <a:lnTo>
                    <a:pt x="385" y="3794"/>
                  </a:lnTo>
                  <a:lnTo>
                    <a:pt x="625" y="4034"/>
                  </a:lnTo>
                  <a:lnTo>
                    <a:pt x="913" y="4226"/>
                  </a:lnTo>
                  <a:lnTo>
                    <a:pt x="1249" y="4370"/>
                  </a:lnTo>
                  <a:lnTo>
                    <a:pt x="1634" y="4467"/>
                  </a:lnTo>
                  <a:lnTo>
                    <a:pt x="1970" y="4467"/>
                  </a:lnTo>
                  <a:lnTo>
                    <a:pt x="2306" y="4370"/>
                  </a:lnTo>
                  <a:lnTo>
                    <a:pt x="2642" y="4226"/>
                  </a:lnTo>
                  <a:lnTo>
                    <a:pt x="2930" y="4034"/>
                  </a:lnTo>
                  <a:lnTo>
                    <a:pt x="3170" y="3794"/>
                  </a:lnTo>
                  <a:lnTo>
                    <a:pt x="3362" y="3506"/>
                  </a:lnTo>
                  <a:lnTo>
                    <a:pt x="3507" y="3170"/>
                  </a:lnTo>
                  <a:lnTo>
                    <a:pt x="3747" y="2305"/>
                  </a:lnTo>
                  <a:lnTo>
                    <a:pt x="3843" y="1921"/>
                  </a:lnTo>
                  <a:lnTo>
                    <a:pt x="3843" y="1585"/>
                  </a:lnTo>
                  <a:lnTo>
                    <a:pt x="3747" y="1249"/>
                  </a:lnTo>
                  <a:lnTo>
                    <a:pt x="3651" y="913"/>
                  </a:lnTo>
                  <a:lnTo>
                    <a:pt x="3459" y="624"/>
                  </a:lnTo>
                  <a:lnTo>
                    <a:pt x="3218" y="384"/>
                  </a:lnTo>
                  <a:lnTo>
                    <a:pt x="2930" y="192"/>
                  </a:lnTo>
                  <a:lnTo>
                    <a:pt x="2594" y="48"/>
                  </a:lnTo>
                  <a:lnTo>
                    <a:pt x="2210" y="0"/>
                  </a:lnTo>
                  <a:close/>
                </a:path>
              </a:pathLst>
            </a:custGeom>
            <a:solidFill>
              <a:srgbClr val="FFFDFA"/>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352" name="Google Shape;5352;p76"/>
            <p:cNvSpPr/>
            <p:nvPr/>
          </p:nvSpPr>
          <p:spPr>
            <a:xfrm>
              <a:off x="6699900" y="3747150"/>
              <a:ext cx="96075" cy="111675"/>
            </a:xfrm>
            <a:custGeom>
              <a:avLst/>
              <a:gdLst/>
              <a:ahLst/>
              <a:cxnLst/>
              <a:rect l="l" t="t" r="r" b="b"/>
              <a:pathLst>
                <a:path w="3843" h="4467" fill="none" extrusionOk="0">
                  <a:moveTo>
                    <a:pt x="1249" y="4370"/>
                  </a:moveTo>
                  <a:lnTo>
                    <a:pt x="1249" y="4370"/>
                  </a:lnTo>
                  <a:lnTo>
                    <a:pt x="1249" y="4370"/>
                  </a:lnTo>
                  <a:lnTo>
                    <a:pt x="1634" y="4467"/>
                  </a:lnTo>
                  <a:lnTo>
                    <a:pt x="1970" y="4467"/>
                  </a:lnTo>
                  <a:lnTo>
                    <a:pt x="2306" y="4370"/>
                  </a:lnTo>
                  <a:lnTo>
                    <a:pt x="2642" y="4226"/>
                  </a:lnTo>
                  <a:lnTo>
                    <a:pt x="2930" y="4034"/>
                  </a:lnTo>
                  <a:lnTo>
                    <a:pt x="3170" y="3794"/>
                  </a:lnTo>
                  <a:lnTo>
                    <a:pt x="3362" y="3506"/>
                  </a:lnTo>
                  <a:lnTo>
                    <a:pt x="3507" y="3170"/>
                  </a:lnTo>
                  <a:lnTo>
                    <a:pt x="3747" y="2305"/>
                  </a:lnTo>
                  <a:lnTo>
                    <a:pt x="3747" y="2305"/>
                  </a:lnTo>
                  <a:lnTo>
                    <a:pt x="3843" y="1921"/>
                  </a:lnTo>
                  <a:lnTo>
                    <a:pt x="3843" y="1585"/>
                  </a:lnTo>
                  <a:lnTo>
                    <a:pt x="3747" y="1249"/>
                  </a:lnTo>
                  <a:lnTo>
                    <a:pt x="3651" y="913"/>
                  </a:lnTo>
                  <a:lnTo>
                    <a:pt x="3459" y="624"/>
                  </a:lnTo>
                  <a:lnTo>
                    <a:pt x="3218" y="384"/>
                  </a:lnTo>
                  <a:lnTo>
                    <a:pt x="2930" y="192"/>
                  </a:lnTo>
                  <a:lnTo>
                    <a:pt x="2594" y="48"/>
                  </a:lnTo>
                  <a:lnTo>
                    <a:pt x="2594" y="48"/>
                  </a:lnTo>
                  <a:lnTo>
                    <a:pt x="2210" y="0"/>
                  </a:lnTo>
                  <a:lnTo>
                    <a:pt x="1874" y="0"/>
                  </a:lnTo>
                  <a:lnTo>
                    <a:pt x="1538" y="48"/>
                  </a:lnTo>
                  <a:lnTo>
                    <a:pt x="1201" y="192"/>
                  </a:lnTo>
                  <a:lnTo>
                    <a:pt x="913" y="384"/>
                  </a:lnTo>
                  <a:lnTo>
                    <a:pt x="673" y="624"/>
                  </a:lnTo>
                  <a:lnTo>
                    <a:pt x="481" y="913"/>
                  </a:lnTo>
                  <a:lnTo>
                    <a:pt x="337" y="1249"/>
                  </a:lnTo>
                  <a:lnTo>
                    <a:pt x="49" y="2161"/>
                  </a:lnTo>
                  <a:lnTo>
                    <a:pt x="49" y="2161"/>
                  </a:lnTo>
                  <a:lnTo>
                    <a:pt x="1" y="2497"/>
                  </a:lnTo>
                  <a:lnTo>
                    <a:pt x="1" y="2834"/>
                  </a:lnTo>
                  <a:lnTo>
                    <a:pt x="49" y="3170"/>
                  </a:lnTo>
                  <a:lnTo>
                    <a:pt x="193" y="3506"/>
                  </a:lnTo>
                  <a:lnTo>
                    <a:pt x="385" y="3794"/>
                  </a:lnTo>
                  <a:lnTo>
                    <a:pt x="625" y="4034"/>
                  </a:lnTo>
                  <a:lnTo>
                    <a:pt x="913" y="4226"/>
                  </a:lnTo>
                  <a:lnTo>
                    <a:pt x="1249" y="4370"/>
                  </a:lnTo>
                </a:path>
              </a:pathLst>
            </a:custGeom>
            <a:no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353" name="Google Shape;5353;p76"/>
            <p:cNvSpPr/>
            <p:nvPr/>
          </p:nvSpPr>
          <p:spPr>
            <a:xfrm>
              <a:off x="6699900" y="3750750"/>
              <a:ext cx="70875" cy="96075"/>
            </a:xfrm>
            <a:custGeom>
              <a:avLst/>
              <a:gdLst/>
              <a:ahLst/>
              <a:cxnLst/>
              <a:rect l="l" t="t" r="r" b="b"/>
              <a:pathLst>
                <a:path w="2835" h="3843" extrusionOk="0">
                  <a:moveTo>
                    <a:pt x="1297" y="0"/>
                  </a:moveTo>
                  <a:lnTo>
                    <a:pt x="1009" y="192"/>
                  </a:lnTo>
                  <a:lnTo>
                    <a:pt x="721" y="432"/>
                  </a:lnTo>
                  <a:lnTo>
                    <a:pt x="481" y="721"/>
                  </a:lnTo>
                  <a:lnTo>
                    <a:pt x="337" y="1105"/>
                  </a:lnTo>
                  <a:lnTo>
                    <a:pt x="49" y="2017"/>
                  </a:lnTo>
                  <a:lnTo>
                    <a:pt x="1" y="2209"/>
                  </a:lnTo>
                  <a:lnTo>
                    <a:pt x="1" y="2450"/>
                  </a:lnTo>
                  <a:lnTo>
                    <a:pt x="49" y="2882"/>
                  </a:lnTo>
                  <a:lnTo>
                    <a:pt x="193" y="3314"/>
                  </a:lnTo>
                  <a:lnTo>
                    <a:pt x="433" y="3698"/>
                  </a:lnTo>
                  <a:lnTo>
                    <a:pt x="625" y="3746"/>
                  </a:lnTo>
                  <a:lnTo>
                    <a:pt x="961" y="3842"/>
                  </a:lnTo>
                  <a:lnTo>
                    <a:pt x="1249" y="3794"/>
                  </a:lnTo>
                  <a:lnTo>
                    <a:pt x="1586" y="3698"/>
                  </a:lnTo>
                  <a:lnTo>
                    <a:pt x="1874" y="3554"/>
                  </a:lnTo>
                  <a:lnTo>
                    <a:pt x="2114" y="3314"/>
                  </a:lnTo>
                  <a:lnTo>
                    <a:pt x="2354" y="3074"/>
                  </a:lnTo>
                  <a:lnTo>
                    <a:pt x="2546" y="2738"/>
                  </a:lnTo>
                  <a:lnTo>
                    <a:pt x="2690" y="2353"/>
                  </a:lnTo>
                  <a:lnTo>
                    <a:pt x="2786" y="1969"/>
                  </a:lnTo>
                  <a:lnTo>
                    <a:pt x="2834" y="1585"/>
                  </a:lnTo>
                  <a:lnTo>
                    <a:pt x="2786" y="1249"/>
                  </a:lnTo>
                  <a:lnTo>
                    <a:pt x="2690" y="913"/>
                  </a:lnTo>
                  <a:lnTo>
                    <a:pt x="2498" y="625"/>
                  </a:lnTo>
                  <a:lnTo>
                    <a:pt x="2306" y="384"/>
                  </a:lnTo>
                  <a:lnTo>
                    <a:pt x="2066" y="192"/>
                  </a:lnTo>
                  <a:lnTo>
                    <a:pt x="1778" y="48"/>
                  </a:lnTo>
                  <a:lnTo>
                    <a:pt x="1538" y="0"/>
                  </a:lnTo>
                  <a:close/>
                </a:path>
              </a:pathLst>
            </a:custGeom>
            <a:solidFill>
              <a:srgbClr val="210A0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354" name="Google Shape;5354;p76"/>
            <p:cNvSpPr/>
            <p:nvPr/>
          </p:nvSpPr>
          <p:spPr>
            <a:xfrm>
              <a:off x="6961650" y="3846800"/>
              <a:ext cx="134475" cy="144100"/>
            </a:xfrm>
            <a:custGeom>
              <a:avLst/>
              <a:gdLst/>
              <a:ahLst/>
              <a:cxnLst/>
              <a:rect l="l" t="t" r="r" b="b"/>
              <a:pathLst>
                <a:path w="5379" h="5764" extrusionOk="0">
                  <a:moveTo>
                    <a:pt x="2642" y="0"/>
                  </a:moveTo>
                  <a:lnTo>
                    <a:pt x="2113" y="96"/>
                  </a:lnTo>
                  <a:lnTo>
                    <a:pt x="1633" y="288"/>
                  </a:lnTo>
                  <a:lnTo>
                    <a:pt x="1153" y="577"/>
                  </a:lnTo>
                  <a:lnTo>
                    <a:pt x="769" y="961"/>
                  </a:lnTo>
                  <a:lnTo>
                    <a:pt x="432" y="1441"/>
                  </a:lnTo>
                  <a:lnTo>
                    <a:pt x="192" y="1969"/>
                  </a:lnTo>
                  <a:lnTo>
                    <a:pt x="48" y="2546"/>
                  </a:lnTo>
                  <a:lnTo>
                    <a:pt x="0" y="3074"/>
                  </a:lnTo>
                  <a:lnTo>
                    <a:pt x="48" y="3650"/>
                  </a:lnTo>
                  <a:lnTo>
                    <a:pt x="192" y="4178"/>
                  </a:lnTo>
                  <a:lnTo>
                    <a:pt x="432" y="4611"/>
                  </a:lnTo>
                  <a:lnTo>
                    <a:pt x="769" y="5043"/>
                  </a:lnTo>
                  <a:lnTo>
                    <a:pt x="1201" y="5379"/>
                  </a:lnTo>
                  <a:lnTo>
                    <a:pt x="1441" y="5523"/>
                  </a:lnTo>
                  <a:lnTo>
                    <a:pt x="1681" y="5619"/>
                  </a:lnTo>
                  <a:lnTo>
                    <a:pt x="1921" y="5715"/>
                  </a:lnTo>
                  <a:lnTo>
                    <a:pt x="2209" y="5763"/>
                  </a:lnTo>
                  <a:lnTo>
                    <a:pt x="2738" y="5763"/>
                  </a:lnTo>
                  <a:lnTo>
                    <a:pt x="3266" y="5667"/>
                  </a:lnTo>
                  <a:lnTo>
                    <a:pt x="3746" y="5475"/>
                  </a:lnTo>
                  <a:lnTo>
                    <a:pt x="4178" y="5187"/>
                  </a:lnTo>
                  <a:lnTo>
                    <a:pt x="4611" y="4803"/>
                  </a:lnTo>
                  <a:lnTo>
                    <a:pt x="4947" y="4323"/>
                  </a:lnTo>
                  <a:lnTo>
                    <a:pt x="5187" y="3794"/>
                  </a:lnTo>
                  <a:lnTo>
                    <a:pt x="5331" y="3218"/>
                  </a:lnTo>
                  <a:lnTo>
                    <a:pt x="5379" y="2690"/>
                  </a:lnTo>
                  <a:lnTo>
                    <a:pt x="5331" y="2113"/>
                  </a:lnTo>
                  <a:lnTo>
                    <a:pt x="5187" y="1585"/>
                  </a:lnTo>
                  <a:lnTo>
                    <a:pt x="4947" y="1153"/>
                  </a:lnTo>
                  <a:lnTo>
                    <a:pt x="4611" y="721"/>
                  </a:lnTo>
                  <a:lnTo>
                    <a:pt x="4178" y="384"/>
                  </a:lnTo>
                  <a:lnTo>
                    <a:pt x="3938" y="240"/>
                  </a:lnTo>
                  <a:lnTo>
                    <a:pt x="3698" y="144"/>
                  </a:lnTo>
                  <a:lnTo>
                    <a:pt x="3458" y="48"/>
                  </a:lnTo>
                  <a:lnTo>
                    <a:pt x="3170" y="0"/>
                  </a:lnTo>
                  <a:close/>
                </a:path>
              </a:pathLst>
            </a:custGeom>
            <a:solidFill>
              <a:srgbClr val="D3641A"/>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355" name="Google Shape;5355;p76"/>
            <p:cNvSpPr/>
            <p:nvPr/>
          </p:nvSpPr>
          <p:spPr>
            <a:xfrm>
              <a:off x="6961650" y="3846800"/>
              <a:ext cx="134475" cy="144100"/>
            </a:xfrm>
            <a:custGeom>
              <a:avLst/>
              <a:gdLst/>
              <a:ahLst/>
              <a:cxnLst/>
              <a:rect l="l" t="t" r="r" b="b"/>
              <a:pathLst>
                <a:path w="5379" h="5764" fill="none" extrusionOk="0">
                  <a:moveTo>
                    <a:pt x="192" y="1969"/>
                  </a:moveTo>
                  <a:lnTo>
                    <a:pt x="192" y="1969"/>
                  </a:lnTo>
                  <a:lnTo>
                    <a:pt x="48" y="2546"/>
                  </a:lnTo>
                  <a:lnTo>
                    <a:pt x="0" y="3074"/>
                  </a:lnTo>
                  <a:lnTo>
                    <a:pt x="48" y="3650"/>
                  </a:lnTo>
                  <a:lnTo>
                    <a:pt x="192" y="4178"/>
                  </a:lnTo>
                  <a:lnTo>
                    <a:pt x="432" y="4611"/>
                  </a:lnTo>
                  <a:lnTo>
                    <a:pt x="769" y="5043"/>
                  </a:lnTo>
                  <a:lnTo>
                    <a:pt x="1201" y="5379"/>
                  </a:lnTo>
                  <a:lnTo>
                    <a:pt x="1441" y="5523"/>
                  </a:lnTo>
                  <a:lnTo>
                    <a:pt x="1681" y="5619"/>
                  </a:lnTo>
                  <a:lnTo>
                    <a:pt x="1681" y="5619"/>
                  </a:lnTo>
                  <a:lnTo>
                    <a:pt x="1921" y="5715"/>
                  </a:lnTo>
                  <a:lnTo>
                    <a:pt x="2209" y="5763"/>
                  </a:lnTo>
                  <a:lnTo>
                    <a:pt x="2738" y="5763"/>
                  </a:lnTo>
                  <a:lnTo>
                    <a:pt x="3266" y="5667"/>
                  </a:lnTo>
                  <a:lnTo>
                    <a:pt x="3746" y="5475"/>
                  </a:lnTo>
                  <a:lnTo>
                    <a:pt x="4178" y="5187"/>
                  </a:lnTo>
                  <a:lnTo>
                    <a:pt x="4611" y="4803"/>
                  </a:lnTo>
                  <a:lnTo>
                    <a:pt x="4947" y="4323"/>
                  </a:lnTo>
                  <a:lnTo>
                    <a:pt x="5187" y="3794"/>
                  </a:lnTo>
                  <a:lnTo>
                    <a:pt x="5187" y="3794"/>
                  </a:lnTo>
                  <a:lnTo>
                    <a:pt x="5331" y="3218"/>
                  </a:lnTo>
                  <a:lnTo>
                    <a:pt x="5379" y="2690"/>
                  </a:lnTo>
                  <a:lnTo>
                    <a:pt x="5331" y="2113"/>
                  </a:lnTo>
                  <a:lnTo>
                    <a:pt x="5187" y="1585"/>
                  </a:lnTo>
                  <a:lnTo>
                    <a:pt x="4947" y="1153"/>
                  </a:lnTo>
                  <a:lnTo>
                    <a:pt x="4611" y="721"/>
                  </a:lnTo>
                  <a:lnTo>
                    <a:pt x="4178" y="384"/>
                  </a:lnTo>
                  <a:lnTo>
                    <a:pt x="3938" y="240"/>
                  </a:lnTo>
                  <a:lnTo>
                    <a:pt x="3698" y="144"/>
                  </a:lnTo>
                  <a:lnTo>
                    <a:pt x="3698" y="144"/>
                  </a:lnTo>
                  <a:lnTo>
                    <a:pt x="3458" y="48"/>
                  </a:lnTo>
                  <a:lnTo>
                    <a:pt x="3170" y="0"/>
                  </a:lnTo>
                  <a:lnTo>
                    <a:pt x="2642" y="0"/>
                  </a:lnTo>
                  <a:lnTo>
                    <a:pt x="2113" y="96"/>
                  </a:lnTo>
                  <a:lnTo>
                    <a:pt x="1633" y="288"/>
                  </a:lnTo>
                  <a:lnTo>
                    <a:pt x="1153" y="577"/>
                  </a:lnTo>
                  <a:lnTo>
                    <a:pt x="769" y="961"/>
                  </a:lnTo>
                  <a:lnTo>
                    <a:pt x="432" y="1441"/>
                  </a:lnTo>
                  <a:lnTo>
                    <a:pt x="192" y="1969"/>
                  </a:lnTo>
                </a:path>
              </a:pathLst>
            </a:custGeom>
            <a:no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356" name="Google Shape;5356;p76"/>
            <p:cNvSpPr/>
            <p:nvPr/>
          </p:nvSpPr>
          <p:spPr>
            <a:xfrm>
              <a:off x="6991650" y="3876800"/>
              <a:ext cx="80475" cy="85275"/>
            </a:xfrm>
            <a:custGeom>
              <a:avLst/>
              <a:gdLst/>
              <a:ahLst/>
              <a:cxnLst/>
              <a:rect l="l" t="t" r="r" b="b"/>
              <a:pathLst>
                <a:path w="3219" h="3411" extrusionOk="0">
                  <a:moveTo>
                    <a:pt x="1442" y="1"/>
                  </a:moveTo>
                  <a:lnTo>
                    <a:pt x="1201" y="97"/>
                  </a:lnTo>
                  <a:lnTo>
                    <a:pt x="961" y="193"/>
                  </a:lnTo>
                  <a:lnTo>
                    <a:pt x="769" y="337"/>
                  </a:lnTo>
                  <a:lnTo>
                    <a:pt x="577" y="481"/>
                  </a:lnTo>
                  <a:lnTo>
                    <a:pt x="385" y="673"/>
                  </a:lnTo>
                  <a:lnTo>
                    <a:pt x="241" y="913"/>
                  </a:lnTo>
                  <a:lnTo>
                    <a:pt x="145" y="1153"/>
                  </a:lnTo>
                  <a:lnTo>
                    <a:pt x="49" y="1490"/>
                  </a:lnTo>
                  <a:lnTo>
                    <a:pt x="1" y="1826"/>
                  </a:lnTo>
                  <a:lnTo>
                    <a:pt x="49" y="2162"/>
                  </a:lnTo>
                  <a:lnTo>
                    <a:pt x="145" y="2450"/>
                  </a:lnTo>
                  <a:lnTo>
                    <a:pt x="289" y="2738"/>
                  </a:lnTo>
                  <a:lnTo>
                    <a:pt x="481" y="2978"/>
                  </a:lnTo>
                  <a:lnTo>
                    <a:pt x="721" y="3171"/>
                  </a:lnTo>
                  <a:lnTo>
                    <a:pt x="1009" y="3315"/>
                  </a:lnTo>
                  <a:lnTo>
                    <a:pt x="1249" y="3363"/>
                  </a:lnTo>
                  <a:lnTo>
                    <a:pt x="1538" y="3411"/>
                  </a:lnTo>
                  <a:lnTo>
                    <a:pt x="1778" y="3411"/>
                  </a:lnTo>
                  <a:lnTo>
                    <a:pt x="2018" y="3315"/>
                  </a:lnTo>
                  <a:lnTo>
                    <a:pt x="2258" y="3219"/>
                  </a:lnTo>
                  <a:lnTo>
                    <a:pt x="2450" y="3075"/>
                  </a:lnTo>
                  <a:lnTo>
                    <a:pt x="2642" y="2930"/>
                  </a:lnTo>
                  <a:lnTo>
                    <a:pt x="2834" y="2738"/>
                  </a:lnTo>
                  <a:lnTo>
                    <a:pt x="2978" y="2498"/>
                  </a:lnTo>
                  <a:lnTo>
                    <a:pt x="3074" y="2258"/>
                  </a:lnTo>
                  <a:lnTo>
                    <a:pt x="3170" y="1922"/>
                  </a:lnTo>
                  <a:lnTo>
                    <a:pt x="3219" y="1586"/>
                  </a:lnTo>
                  <a:lnTo>
                    <a:pt x="3170" y="1250"/>
                  </a:lnTo>
                  <a:lnTo>
                    <a:pt x="3074" y="961"/>
                  </a:lnTo>
                  <a:lnTo>
                    <a:pt x="2930" y="673"/>
                  </a:lnTo>
                  <a:lnTo>
                    <a:pt x="2738" y="433"/>
                  </a:lnTo>
                  <a:lnTo>
                    <a:pt x="2498" y="241"/>
                  </a:lnTo>
                  <a:lnTo>
                    <a:pt x="2210" y="97"/>
                  </a:lnTo>
                  <a:lnTo>
                    <a:pt x="1970" y="49"/>
                  </a:lnTo>
                  <a:lnTo>
                    <a:pt x="1682" y="1"/>
                  </a:lnTo>
                  <a:close/>
                </a:path>
              </a:pathLst>
            </a:custGeom>
            <a:solidFill>
              <a:srgbClr val="BF501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357" name="Google Shape;5357;p76"/>
            <p:cNvSpPr/>
            <p:nvPr/>
          </p:nvSpPr>
          <p:spPr>
            <a:xfrm>
              <a:off x="6991650" y="3876800"/>
              <a:ext cx="80475" cy="85275"/>
            </a:xfrm>
            <a:custGeom>
              <a:avLst/>
              <a:gdLst/>
              <a:ahLst/>
              <a:cxnLst/>
              <a:rect l="l" t="t" r="r" b="b"/>
              <a:pathLst>
                <a:path w="3219" h="3411" fill="none" extrusionOk="0">
                  <a:moveTo>
                    <a:pt x="1682" y="1"/>
                  </a:moveTo>
                  <a:lnTo>
                    <a:pt x="1682" y="1"/>
                  </a:lnTo>
                  <a:lnTo>
                    <a:pt x="1442" y="1"/>
                  </a:lnTo>
                  <a:lnTo>
                    <a:pt x="1201" y="97"/>
                  </a:lnTo>
                  <a:lnTo>
                    <a:pt x="961" y="193"/>
                  </a:lnTo>
                  <a:lnTo>
                    <a:pt x="769" y="337"/>
                  </a:lnTo>
                  <a:lnTo>
                    <a:pt x="577" y="481"/>
                  </a:lnTo>
                  <a:lnTo>
                    <a:pt x="385" y="673"/>
                  </a:lnTo>
                  <a:lnTo>
                    <a:pt x="241" y="913"/>
                  </a:lnTo>
                  <a:lnTo>
                    <a:pt x="145" y="1153"/>
                  </a:lnTo>
                  <a:lnTo>
                    <a:pt x="145" y="1153"/>
                  </a:lnTo>
                  <a:lnTo>
                    <a:pt x="49" y="1490"/>
                  </a:lnTo>
                  <a:lnTo>
                    <a:pt x="1" y="1826"/>
                  </a:lnTo>
                  <a:lnTo>
                    <a:pt x="49" y="2162"/>
                  </a:lnTo>
                  <a:lnTo>
                    <a:pt x="145" y="2450"/>
                  </a:lnTo>
                  <a:lnTo>
                    <a:pt x="289" y="2738"/>
                  </a:lnTo>
                  <a:lnTo>
                    <a:pt x="481" y="2978"/>
                  </a:lnTo>
                  <a:lnTo>
                    <a:pt x="721" y="3171"/>
                  </a:lnTo>
                  <a:lnTo>
                    <a:pt x="1009" y="3315"/>
                  </a:lnTo>
                  <a:lnTo>
                    <a:pt x="1009" y="3315"/>
                  </a:lnTo>
                  <a:lnTo>
                    <a:pt x="1249" y="3363"/>
                  </a:lnTo>
                  <a:lnTo>
                    <a:pt x="1538" y="3411"/>
                  </a:lnTo>
                  <a:lnTo>
                    <a:pt x="1538" y="3411"/>
                  </a:lnTo>
                  <a:lnTo>
                    <a:pt x="1778" y="3411"/>
                  </a:lnTo>
                  <a:lnTo>
                    <a:pt x="2018" y="3315"/>
                  </a:lnTo>
                  <a:lnTo>
                    <a:pt x="2258" y="3219"/>
                  </a:lnTo>
                  <a:lnTo>
                    <a:pt x="2450" y="3075"/>
                  </a:lnTo>
                  <a:lnTo>
                    <a:pt x="2642" y="2930"/>
                  </a:lnTo>
                  <a:lnTo>
                    <a:pt x="2834" y="2738"/>
                  </a:lnTo>
                  <a:lnTo>
                    <a:pt x="2978" y="2498"/>
                  </a:lnTo>
                  <a:lnTo>
                    <a:pt x="3074" y="2258"/>
                  </a:lnTo>
                  <a:lnTo>
                    <a:pt x="3074" y="2258"/>
                  </a:lnTo>
                  <a:lnTo>
                    <a:pt x="3170" y="1922"/>
                  </a:lnTo>
                  <a:lnTo>
                    <a:pt x="3219" y="1586"/>
                  </a:lnTo>
                  <a:lnTo>
                    <a:pt x="3170" y="1250"/>
                  </a:lnTo>
                  <a:lnTo>
                    <a:pt x="3074" y="961"/>
                  </a:lnTo>
                  <a:lnTo>
                    <a:pt x="2930" y="673"/>
                  </a:lnTo>
                  <a:lnTo>
                    <a:pt x="2738" y="433"/>
                  </a:lnTo>
                  <a:lnTo>
                    <a:pt x="2498" y="241"/>
                  </a:lnTo>
                  <a:lnTo>
                    <a:pt x="2210" y="97"/>
                  </a:lnTo>
                  <a:lnTo>
                    <a:pt x="2210" y="97"/>
                  </a:lnTo>
                  <a:lnTo>
                    <a:pt x="1970" y="49"/>
                  </a:lnTo>
                  <a:lnTo>
                    <a:pt x="1682" y="1"/>
                  </a:lnTo>
                </a:path>
              </a:pathLst>
            </a:custGeom>
            <a:no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358" name="Google Shape;5358;p76"/>
            <p:cNvSpPr/>
            <p:nvPr/>
          </p:nvSpPr>
          <p:spPr>
            <a:xfrm>
              <a:off x="6618250" y="3496200"/>
              <a:ext cx="552325" cy="428650"/>
            </a:xfrm>
            <a:custGeom>
              <a:avLst/>
              <a:gdLst/>
              <a:ahLst/>
              <a:cxnLst/>
              <a:rect l="l" t="t" r="r" b="b"/>
              <a:pathLst>
                <a:path w="22093" h="17146" extrusionOk="0">
                  <a:moveTo>
                    <a:pt x="9078" y="1"/>
                  </a:moveTo>
                  <a:lnTo>
                    <a:pt x="8357" y="49"/>
                  </a:lnTo>
                  <a:lnTo>
                    <a:pt x="7589" y="97"/>
                  </a:lnTo>
                  <a:lnTo>
                    <a:pt x="6869" y="241"/>
                  </a:lnTo>
                  <a:lnTo>
                    <a:pt x="6196" y="481"/>
                  </a:lnTo>
                  <a:lnTo>
                    <a:pt x="5476" y="769"/>
                  </a:lnTo>
                  <a:lnTo>
                    <a:pt x="4804" y="1105"/>
                  </a:lnTo>
                  <a:lnTo>
                    <a:pt x="4179" y="1538"/>
                  </a:lnTo>
                  <a:lnTo>
                    <a:pt x="3555" y="2066"/>
                  </a:lnTo>
                  <a:lnTo>
                    <a:pt x="2979" y="2690"/>
                  </a:lnTo>
                  <a:lnTo>
                    <a:pt x="2402" y="3411"/>
                  </a:lnTo>
                  <a:lnTo>
                    <a:pt x="1922" y="4179"/>
                  </a:lnTo>
                  <a:lnTo>
                    <a:pt x="1442" y="5092"/>
                  </a:lnTo>
                  <a:lnTo>
                    <a:pt x="961" y="6100"/>
                  </a:lnTo>
                  <a:lnTo>
                    <a:pt x="577" y="7205"/>
                  </a:lnTo>
                  <a:lnTo>
                    <a:pt x="337" y="8069"/>
                  </a:lnTo>
                  <a:lnTo>
                    <a:pt x="193" y="8934"/>
                  </a:lnTo>
                  <a:lnTo>
                    <a:pt x="49" y="9846"/>
                  </a:lnTo>
                  <a:lnTo>
                    <a:pt x="1" y="10711"/>
                  </a:lnTo>
                  <a:lnTo>
                    <a:pt x="145" y="10518"/>
                  </a:lnTo>
                  <a:lnTo>
                    <a:pt x="673" y="10038"/>
                  </a:lnTo>
                  <a:lnTo>
                    <a:pt x="1490" y="9318"/>
                  </a:lnTo>
                  <a:lnTo>
                    <a:pt x="2546" y="8453"/>
                  </a:lnTo>
                  <a:lnTo>
                    <a:pt x="3123" y="8021"/>
                  </a:lnTo>
                  <a:lnTo>
                    <a:pt x="3795" y="7637"/>
                  </a:lnTo>
                  <a:lnTo>
                    <a:pt x="4515" y="7253"/>
                  </a:lnTo>
                  <a:lnTo>
                    <a:pt x="5236" y="6869"/>
                  </a:lnTo>
                  <a:lnTo>
                    <a:pt x="6004" y="6580"/>
                  </a:lnTo>
                  <a:lnTo>
                    <a:pt x="6821" y="6292"/>
                  </a:lnTo>
                  <a:lnTo>
                    <a:pt x="7637" y="6148"/>
                  </a:lnTo>
                  <a:lnTo>
                    <a:pt x="8453" y="6052"/>
                  </a:lnTo>
                  <a:lnTo>
                    <a:pt x="8549" y="6724"/>
                  </a:lnTo>
                  <a:lnTo>
                    <a:pt x="8694" y="7397"/>
                  </a:lnTo>
                  <a:lnTo>
                    <a:pt x="8838" y="7973"/>
                  </a:lnTo>
                  <a:lnTo>
                    <a:pt x="9030" y="8549"/>
                  </a:lnTo>
                  <a:lnTo>
                    <a:pt x="9174" y="9030"/>
                  </a:lnTo>
                  <a:lnTo>
                    <a:pt x="9414" y="9510"/>
                  </a:lnTo>
                  <a:lnTo>
                    <a:pt x="9606" y="9942"/>
                  </a:lnTo>
                  <a:lnTo>
                    <a:pt x="9846" y="10326"/>
                  </a:lnTo>
                  <a:lnTo>
                    <a:pt x="10374" y="11047"/>
                  </a:lnTo>
                  <a:lnTo>
                    <a:pt x="10903" y="11623"/>
                  </a:lnTo>
                  <a:lnTo>
                    <a:pt x="11431" y="12055"/>
                  </a:lnTo>
                  <a:lnTo>
                    <a:pt x="12007" y="12391"/>
                  </a:lnTo>
                  <a:lnTo>
                    <a:pt x="12536" y="12680"/>
                  </a:lnTo>
                  <a:lnTo>
                    <a:pt x="13064" y="12824"/>
                  </a:lnTo>
                  <a:lnTo>
                    <a:pt x="13544" y="12968"/>
                  </a:lnTo>
                  <a:lnTo>
                    <a:pt x="13976" y="13016"/>
                  </a:lnTo>
                  <a:lnTo>
                    <a:pt x="14601" y="13064"/>
                  </a:lnTo>
                  <a:lnTo>
                    <a:pt x="14841" y="13064"/>
                  </a:lnTo>
                  <a:lnTo>
                    <a:pt x="14505" y="12824"/>
                  </a:lnTo>
                  <a:lnTo>
                    <a:pt x="14168" y="12487"/>
                  </a:lnTo>
                  <a:lnTo>
                    <a:pt x="13832" y="12055"/>
                  </a:lnTo>
                  <a:lnTo>
                    <a:pt x="13544" y="11575"/>
                  </a:lnTo>
                  <a:lnTo>
                    <a:pt x="13208" y="11047"/>
                  </a:lnTo>
                  <a:lnTo>
                    <a:pt x="12968" y="10518"/>
                  </a:lnTo>
                  <a:lnTo>
                    <a:pt x="12440" y="9366"/>
                  </a:lnTo>
                  <a:lnTo>
                    <a:pt x="12007" y="8213"/>
                  </a:lnTo>
                  <a:lnTo>
                    <a:pt x="11671" y="7301"/>
                  </a:lnTo>
                  <a:lnTo>
                    <a:pt x="11431" y="6388"/>
                  </a:lnTo>
                  <a:lnTo>
                    <a:pt x="11575" y="6484"/>
                  </a:lnTo>
                  <a:lnTo>
                    <a:pt x="11767" y="6772"/>
                  </a:lnTo>
                  <a:lnTo>
                    <a:pt x="12391" y="7589"/>
                  </a:lnTo>
                  <a:lnTo>
                    <a:pt x="13112" y="8693"/>
                  </a:lnTo>
                  <a:lnTo>
                    <a:pt x="13928" y="9990"/>
                  </a:lnTo>
                  <a:lnTo>
                    <a:pt x="15321" y="12391"/>
                  </a:lnTo>
                  <a:lnTo>
                    <a:pt x="15945" y="13448"/>
                  </a:lnTo>
                  <a:lnTo>
                    <a:pt x="15657" y="13928"/>
                  </a:lnTo>
                  <a:lnTo>
                    <a:pt x="15081" y="14937"/>
                  </a:lnTo>
                  <a:lnTo>
                    <a:pt x="14793" y="15465"/>
                  </a:lnTo>
                  <a:lnTo>
                    <a:pt x="14601" y="15993"/>
                  </a:lnTo>
                  <a:lnTo>
                    <a:pt x="14505" y="16329"/>
                  </a:lnTo>
                  <a:lnTo>
                    <a:pt x="14505" y="16474"/>
                  </a:lnTo>
                  <a:lnTo>
                    <a:pt x="14553" y="16522"/>
                  </a:lnTo>
                  <a:lnTo>
                    <a:pt x="14601" y="16522"/>
                  </a:lnTo>
                  <a:lnTo>
                    <a:pt x="14697" y="16474"/>
                  </a:lnTo>
                  <a:lnTo>
                    <a:pt x="14889" y="16281"/>
                  </a:lnTo>
                  <a:lnTo>
                    <a:pt x="15465" y="15609"/>
                  </a:lnTo>
                  <a:lnTo>
                    <a:pt x="15753" y="15369"/>
                  </a:lnTo>
                  <a:lnTo>
                    <a:pt x="16089" y="15129"/>
                  </a:lnTo>
                  <a:lnTo>
                    <a:pt x="16426" y="14889"/>
                  </a:lnTo>
                  <a:lnTo>
                    <a:pt x="16858" y="14793"/>
                  </a:lnTo>
                  <a:lnTo>
                    <a:pt x="17290" y="14745"/>
                  </a:lnTo>
                  <a:lnTo>
                    <a:pt x="17530" y="14793"/>
                  </a:lnTo>
                  <a:lnTo>
                    <a:pt x="17770" y="14841"/>
                  </a:lnTo>
                  <a:lnTo>
                    <a:pt x="18010" y="14937"/>
                  </a:lnTo>
                  <a:lnTo>
                    <a:pt x="18251" y="15033"/>
                  </a:lnTo>
                  <a:lnTo>
                    <a:pt x="18539" y="15225"/>
                  </a:lnTo>
                  <a:lnTo>
                    <a:pt x="18827" y="15465"/>
                  </a:lnTo>
                  <a:lnTo>
                    <a:pt x="18923" y="15561"/>
                  </a:lnTo>
                  <a:lnTo>
                    <a:pt x="19067" y="15897"/>
                  </a:lnTo>
                  <a:lnTo>
                    <a:pt x="19163" y="16137"/>
                  </a:lnTo>
                  <a:lnTo>
                    <a:pt x="19163" y="16426"/>
                  </a:lnTo>
                  <a:lnTo>
                    <a:pt x="19163" y="16762"/>
                  </a:lnTo>
                  <a:lnTo>
                    <a:pt x="19115" y="17146"/>
                  </a:lnTo>
                  <a:lnTo>
                    <a:pt x="19355" y="16858"/>
                  </a:lnTo>
                  <a:lnTo>
                    <a:pt x="19979" y="16089"/>
                  </a:lnTo>
                  <a:lnTo>
                    <a:pt x="20364" y="15465"/>
                  </a:lnTo>
                  <a:lnTo>
                    <a:pt x="20748" y="14793"/>
                  </a:lnTo>
                  <a:lnTo>
                    <a:pt x="21180" y="14024"/>
                  </a:lnTo>
                  <a:lnTo>
                    <a:pt x="21516" y="13208"/>
                  </a:lnTo>
                  <a:lnTo>
                    <a:pt x="21804" y="12295"/>
                  </a:lnTo>
                  <a:lnTo>
                    <a:pt x="21997" y="11335"/>
                  </a:lnTo>
                  <a:lnTo>
                    <a:pt x="22045" y="10807"/>
                  </a:lnTo>
                  <a:lnTo>
                    <a:pt x="22093" y="10278"/>
                  </a:lnTo>
                  <a:lnTo>
                    <a:pt x="22093" y="9750"/>
                  </a:lnTo>
                  <a:lnTo>
                    <a:pt x="22045" y="9222"/>
                  </a:lnTo>
                  <a:lnTo>
                    <a:pt x="21949" y="8693"/>
                  </a:lnTo>
                  <a:lnTo>
                    <a:pt x="21804" y="8165"/>
                  </a:lnTo>
                  <a:lnTo>
                    <a:pt x="21612" y="7589"/>
                  </a:lnTo>
                  <a:lnTo>
                    <a:pt x="21420" y="7061"/>
                  </a:lnTo>
                  <a:lnTo>
                    <a:pt x="21132" y="6484"/>
                  </a:lnTo>
                  <a:lnTo>
                    <a:pt x="20748" y="5908"/>
                  </a:lnTo>
                  <a:lnTo>
                    <a:pt x="20364" y="5380"/>
                  </a:lnTo>
                  <a:lnTo>
                    <a:pt x="19883" y="4803"/>
                  </a:lnTo>
                  <a:lnTo>
                    <a:pt x="19211" y="4179"/>
                  </a:lnTo>
                  <a:lnTo>
                    <a:pt x="18347" y="3459"/>
                  </a:lnTo>
                  <a:lnTo>
                    <a:pt x="17290" y="2738"/>
                  </a:lnTo>
                  <a:lnTo>
                    <a:pt x="16137" y="2018"/>
                  </a:lnTo>
                  <a:lnTo>
                    <a:pt x="14841" y="1394"/>
                  </a:lnTo>
                  <a:lnTo>
                    <a:pt x="14168" y="1105"/>
                  </a:lnTo>
                  <a:lnTo>
                    <a:pt x="13496" y="817"/>
                  </a:lnTo>
                  <a:lnTo>
                    <a:pt x="12776" y="577"/>
                  </a:lnTo>
                  <a:lnTo>
                    <a:pt x="12055" y="385"/>
                  </a:lnTo>
                  <a:lnTo>
                    <a:pt x="11287" y="241"/>
                  </a:lnTo>
                  <a:lnTo>
                    <a:pt x="10567" y="97"/>
                  </a:lnTo>
                  <a:lnTo>
                    <a:pt x="9798" y="1"/>
                  </a:lnTo>
                  <a:close/>
                </a:path>
              </a:pathLst>
            </a:custGeom>
            <a:solidFill>
              <a:srgbClr val="210A0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359" name="Google Shape;5359;p76"/>
            <p:cNvSpPr/>
            <p:nvPr/>
          </p:nvSpPr>
          <p:spPr>
            <a:xfrm>
              <a:off x="6618250" y="3496200"/>
              <a:ext cx="552325" cy="428650"/>
            </a:xfrm>
            <a:custGeom>
              <a:avLst/>
              <a:gdLst/>
              <a:ahLst/>
              <a:cxnLst/>
              <a:rect l="l" t="t" r="r" b="b"/>
              <a:pathLst>
                <a:path w="22093" h="17146" fill="none" extrusionOk="0">
                  <a:moveTo>
                    <a:pt x="19883" y="4803"/>
                  </a:moveTo>
                  <a:lnTo>
                    <a:pt x="19883" y="4803"/>
                  </a:lnTo>
                  <a:lnTo>
                    <a:pt x="19211" y="4179"/>
                  </a:lnTo>
                  <a:lnTo>
                    <a:pt x="18347" y="3459"/>
                  </a:lnTo>
                  <a:lnTo>
                    <a:pt x="17290" y="2738"/>
                  </a:lnTo>
                  <a:lnTo>
                    <a:pt x="16137" y="2018"/>
                  </a:lnTo>
                  <a:lnTo>
                    <a:pt x="14841" y="1394"/>
                  </a:lnTo>
                  <a:lnTo>
                    <a:pt x="14168" y="1105"/>
                  </a:lnTo>
                  <a:lnTo>
                    <a:pt x="13496" y="817"/>
                  </a:lnTo>
                  <a:lnTo>
                    <a:pt x="12776" y="577"/>
                  </a:lnTo>
                  <a:lnTo>
                    <a:pt x="12055" y="385"/>
                  </a:lnTo>
                  <a:lnTo>
                    <a:pt x="11287" y="241"/>
                  </a:lnTo>
                  <a:lnTo>
                    <a:pt x="10567" y="97"/>
                  </a:lnTo>
                  <a:lnTo>
                    <a:pt x="9798" y="1"/>
                  </a:lnTo>
                  <a:lnTo>
                    <a:pt x="9078" y="1"/>
                  </a:lnTo>
                  <a:lnTo>
                    <a:pt x="8357" y="49"/>
                  </a:lnTo>
                  <a:lnTo>
                    <a:pt x="7589" y="97"/>
                  </a:lnTo>
                  <a:lnTo>
                    <a:pt x="6869" y="241"/>
                  </a:lnTo>
                  <a:lnTo>
                    <a:pt x="6196" y="481"/>
                  </a:lnTo>
                  <a:lnTo>
                    <a:pt x="5476" y="769"/>
                  </a:lnTo>
                  <a:lnTo>
                    <a:pt x="4804" y="1105"/>
                  </a:lnTo>
                  <a:lnTo>
                    <a:pt x="4179" y="1538"/>
                  </a:lnTo>
                  <a:lnTo>
                    <a:pt x="3555" y="2066"/>
                  </a:lnTo>
                  <a:lnTo>
                    <a:pt x="2979" y="2690"/>
                  </a:lnTo>
                  <a:lnTo>
                    <a:pt x="2402" y="3411"/>
                  </a:lnTo>
                  <a:lnTo>
                    <a:pt x="1922" y="4179"/>
                  </a:lnTo>
                  <a:lnTo>
                    <a:pt x="1442" y="5092"/>
                  </a:lnTo>
                  <a:lnTo>
                    <a:pt x="961" y="6100"/>
                  </a:lnTo>
                  <a:lnTo>
                    <a:pt x="577" y="7205"/>
                  </a:lnTo>
                  <a:lnTo>
                    <a:pt x="577" y="7205"/>
                  </a:lnTo>
                  <a:lnTo>
                    <a:pt x="337" y="8069"/>
                  </a:lnTo>
                  <a:lnTo>
                    <a:pt x="193" y="8934"/>
                  </a:lnTo>
                  <a:lnTo>
                    <a:pt x="49" y="9846"/>
                  </a:lnTo>
                  <a:lnTo>
                    <a:pt x="1" y="10711"/>
                  </a:lnTo>
                  <a:lnTo>
                    <a:pt x="1" y="10711"/>
                  </a:lnTo>
                  <a:lnTo>
                    <a:pt x="145" y="10518"/>
                  </a:lnTo>
                  <a:lnTo>
                    <a:pt x="673" y="10038"/>
                  </a:lnTo>
                  <a:lnTo>
                    <a:pt x="1490" y="9318"/>
                  </a:lnTo>
                  <a:lnTo>
                    <a:pt x="2546" y="8453"/>
                  </a:lnTo>
                  <a:lnTo>
                    <a:pt x="3123" y="8021"/>
                  </a:lnTo>
                  <a:lnTo>
                    <a:pt x="3795" y="7637"/>
                  </a:lnTo>
                  <a:lnTo>
                    <a:pt x="4515" y="7253"/>
                  </a:lnTo>
                  <a:lnTo>
                    <a:pt x="5236" y="6869"/>
                  </a:lnTo>
                  <a:lnTo>
                    <a:pt x="6004" y="6580"/>
                  </a:lnTo>
                  <a:lnTo>
                    <a:pt x="6821" y="6292"/>
                  </a:lnTo>
                  <a:lnTo>
                    <a:pt x="7637" y="6148"/>
                  </a:lnTo>
                  <a:lnTo>
                    <a:pt x="8453" y="6052"/>
                  </a:lnTo>
                  <a:lnTo>
                    <a:pt x="8453" y="6052"/>
                  </a:lnTo>
                  <a:lnTo>
                    <a:pt x="8549" y="6724"/>
                  </a:lnTo>
                  <a:lnTo>
                    <a:pt x="8694" y="7397"/>
                  </a:lnTo>
                  <a:lnTo>
                    <a:pt x="8838" y="7973"/>
                  </a:lnTo>
                  <a:lnTo>
                    <a:pt x="9030" y="8549"/>
                  </a:lnTo>
                  <a:lnTo>
                    <a:pt x="9174" y="9030"/>
                  </a:lnTo>
                  <a:lnTo>
                    <a:pt x="9414" y="9510"/>
                  </a:lnTo>
                  <a:lnTo>
                    <a:pt x="9606" y="9942"/>
                  </a:lnTo>
                  <a:lnTo>
                    <a:pt x="9846" y="10326"/>
                  </a:lnTo>
                  <a:lnTo>
                    <a:pt x="10374" y="11047"/>
                  </a:lnTo>
                  <a:lnTo>
                    <a:pt x="10903" y="11623"/>
                  </a:lnTo>
                  <a:lnTo>
                    <a:pt x="11431" y="12055"/>
                  </a:lnTo>
                  <a:lnTo>
                    <a:pt x="12007" y="12391"/>
                  </a:lnTo>
                  <a:lnTo>
                    <a:pt x="12536" y="12680"/>
                  </a:lnTo>
                  <a:lnTo>
                    <a:pt x="13064" y="12824"/>
                  </a:lnTo>
                  <a:lnTo>
                    <a:pt x="13544" y="12968"/>
                  </a:lnTo>
                  <a:lnTo>
                    <a:pt x="13976" y="13016"/>
                  </a:lnTo>
                  <a:lnTo>
                    <a:pt x="14601" y="13064"/>
                  </a:lnTo>
                  <a:lnTo>
                    <a:pt x="14841" y="13064"/>
                  </a:lnTo>
                  <a:lnTo>
                    <a:pt x="14841" y="13064"/>
                  </a:lnTo>
                  <a:lnTo>
                    <a:pt x="14505" y="12824"/>
                  </a:lnTo>
                  <a:lnTo>
                    <a:pt x="14168" y="12487"/>
                  </a:lnTo>
                  <a:lnTo>
                    <a:pt x="13832" y="12055"/>
                  </a:lnTo>
                  <a:lnTo>
                    <a:pt x="13544" y="11575"/>
                  </a:lnTo>
                  <a:lnTo>
                    <a:pt x="13208" y="11047"/>
                  </a:lnTo>
                  <a:lnTo>
                    <a:pt x="12968" y="10518"/>
                  </a:lnTo>
                  <a:lnTo>
                    <a:pt x="12440" y="9366"/>
                  </a:lnTo>
                  <a:lnTo>
                    <a:pt x="12007" y="8213"/>
                  </a:lnTo>
                  <a:lnTo>
                    <a:pt x="11671" y="7301"/>
                  </a:lnTo>
                  <a:lnTo>
                    <a:pt x="11431" y="6388"/>
                  </a:lnTo>
                  <a:lnTo>
                    <a:pt x="11431" y="6388"/>
                  </a:lnTo>
                  <a:lnTo>
                    <a:pt x="11575" y="6484"/>
                  </a:lnTo>
                  <a:lnTo>
                    <a:pt x="11767" y="6772"/>
                  </a:lnTo>
                  <a:lnTo>
                    <a:pt x="12391" y="7589"/>
                  </a:lnTo>
                  <a:lnTo>
                    <a:pt x="13112" y="8693"/>
                  </a:lnTo>
                  <a:lnTo>
                    <a:pt x="13928" y="9990"/>
                  </a:lnTo>
                  <a:lnTo>
                    <a:pt x="15321" y="12391"/>
                  </a:lnTo>
                  <a:lnTo>
                    <a:pt x="15945" y="13448"/>
                  </a:lnTo>
                  <a:lnTo>
                    <a:pt x="15945" y="13448"/>
                  </a:lnTo>
                  <a:lnTo>
                    <a:pt x="15657" y="13928"/>
                  </a:lnTo>
                  <a:lnTo>
                    <a:pt x="15081" y="14937"/>
                  </a:lnTo>
                  <a:lnTo>
                    <a:pt x="14793" y="15465"/>
                  </a:lnTo>
                  <a:lnTo>
                    <a:pt x="14601" y="15993"/>
                  </a:lnTo>
                  <a:lnTo>
                    <a:pt x="14505" y="16329"/>
                  </a:lnTo>
                  <a:lnTo>
                    <a:pt x="14505" y="16474"/>
                  </a:lnTo>
                  <a:lnTo>
                    <a:pt x="14553" y="16522"/>
                  </a:lnTo>
                  <a:lnTo>
                    <a:pt x="14553" y="16522"/>
                  </a:lnTo>
                  <a:lnTo>
                    <a:pt x="14601" y="16522"/>
                  </a:lnTo>
                  <a:lnTo>
                    <a:pt x="14697" y="16474"/>
                  </a:lnTo>
                  <a:lnTo>
                    <a:pt x="14889" y="16281"/>
                  </a:lnTo>
                  <a:lnTo>
                    <a:pt x="15465" y="15609"/>
                  </a:lnTo>
                  <a:lnTo>
                    <a:pt x="15465" y="15609"/>
                  </a:lnTo>
                  <a:lnTo>
                    <a:pt x="15753" y="15369"/>
                  </a:lnTo>
                  <a:lnTo>
                    <a:pt x="16089" y="15129"/>
                  </a:lnTo>
                  <a:lnTo>
                    <a:pt x="16426" y="14889"/>
                  </a:lnTo>
                  <a:lnTo>
                    <a:pt x="16858" y="14793"/>
                  </a:lnTo>
                  <a:lnTo>
                    <a:pt x="17290" y="14745"/>
                  </a:lnTo>
                  <a:lnTo>
                    <a:pt x="17530" y="14793"/>
                  </a:lnTo>
                  <a:lnTo>
                    <a:pt x="17770" y="14841"/>
                  </a:lnTo>
                  <a:lnTo>
                    <a:pt x="18010" y="14937"/>
                  </a:lnTo>
                  <a:lnTo>
                    <a:pt x="18251" y="15033"/>
                  </a:lnTo>
                  <a:lnTo>
                    <a:pt x="18539" y="15225"/>
                  </a:lnTo>
                  <a:lnTo>
                    <a:pt x="18827" y="15465"/>
                  </a:lnTo>
                  <a:lnTo>
                    <a:pt x="18827" y="15465"/>
                  </a:lnTo>
                  <a:lnTo>
                    <a:pt x="18923" y="15561"/>
                  </a:lnTo>
                  <a:lnTo>
                    <a:pt x="19067" y="15897"/>
                  </a:lnTo>
                  <a:lnTo>
                    <a:pt x="19163" y="16137"/>
                  </a:lnTo>
                  <a:lnTo>
                    <a:pt x="19163" y="16426"/>
                  </a:lnTo>
                  <a:lnTo>
                    <a:pt x="19163" y="16762"/>
                  </a:lnTo>
                  <a:lnTo>
                    <a:pt x="19115" y="17146"/>
                  </a:lnTo>
                  <a:lnTo>
                    <a:pt x="19115" y="17146"/>
                  </a:lnTo>
                  <a:lnTo>
                    <a:pt x="19355" y="16858"/>
                  </a:lnTo>
                  <a:lnTo>
                    <a:pt x="19979" y="16089"/>
                  </a:lnTo>
                  <a:lnTo>
                    <a:pt x="20364" y="15465"/>
                  </a:lnTo>
                  <a:lnTo>
                    <a:pt x="20748" y="14793"/>
                  </a:lnTo>
                  <a:lnTo>
                    <a:pt x="21180" y="14024"/>
                  </a:lnTo>
                  <a:lnTo>
                    <a:pt x="21516" y="13208"/>
                  </a:lnTo>
                  <a:lnTo>
                    <a:pt x="21804" y="12295"/>
                  </a:lnTo>
                  <a:lnTo>
                    <a:pt x="21997" y="11335"/>
                  </a:lnTo>
                  <a:lnTo>
                    <a:pt x="22045" y="10807"/>
                  </a:lnTo>
                  <a:lnTo>
                    <a:pt x="22093" y="10278"/>
                  </a:lnTo>
                  <a:lnTo>
                    <a:pt x="22093" y="9750"/>
                  </a:lnTo>
                  <a:lnTo>
                    <a:pt x="22045" y="9222"/>
                  </a:lnTo>
                  <a:lnTo>
                    <a:pt x="21949" y="8693"/>
                  </a:lnTo>
                  <a:lnTo>
                    <a:pt x="21804" y="8165"/>
                  </a:lnTo>
                  <a:lnTo>
                    <a:pt x="21612" y="7589"/>
                  </a:lnTo>
                  <a:lnTo>
                    <a:pt x="21420" y="7061"/>
                  </a:lnTo>
                  <a:lnTo>
                    <a:pt x="21132" y="6484"/>
                  </a:lnTo>
                  <a:lnTo>
                    <a:pt x="20748" y="5908"/>
                  </a:lnTo>
                  <a:lnTo>
                    <a:pt x="20364" y="5380"/>
                  </a:lnTo>
                  <a:lnTo>
                    <a:pt x="19883" y="4803"/>
                  </a:lnTo>
                </a:path>
              </a:pathLst>
            </a:custGeom>
            <a:no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360" name="Google Shape;5360;p76"/>
            <p:cNvSpPr/>
            <p:nvPr/>
          </p:nvSpPr>
          <p:spPr>
            <a:xfrm>
              <a:off x="6752725" y="3519025"/>
              <a:ext cx="86475" cy="33650"/>
            </a:xfrm>
            <a:custGeom>
              <a:avLst/>
              <a:gdLst/>
              <a:ahLst/>
              <a:cxnLst/>
              <a:rect l="l" t="t" r="r" b="b"/>
              <a:pathLst>
                <a:path w="3459" h="1346" extrusionOk="0">
                  <a:moveTo>
                    <a:pt x="1586" y="0"/>
                  </a:moveTo>
                  <a:lnTo>
                    <a:pt x="1201" y="48"/>
                  </a:lnTo>
                  <a:lnTo>
                    <a:pt x="817" y="144"/>
                  </a:lnTo>
                  <a:lnTo>
                    <a:pt x="481" y="241"/>
                  </a:lnTo>
                  <a:lnTo>
                    <a:pt x="241" y="337"/>
                  </a:lnTo>
                  <a:lnTo>
                    <a:pt x="49" y="481"/>
                  </a:lnTo>
                  <a:lnTo>
                    <a:pt x="1" y="577"/>
                  </a:lnTo>
                  <a:lnTo>
                    <a:pt x="1" y="673"/>
                  </a:lnTo>
                  <a:lnTo>
                    <a:pt x="1" y="769"/>
                  </a:lnTo>
                  <a:lnTo>
                    <a:pt x="49" y="865"/>
                  </a:lnTo>
                  <a:lnTo>
                    <a:pt x="145" y="1009"/>
                  </a:lnTo>
                  <a:lnTo>
                    <a:pt x="289" y="1105"/>
                  </a:lnTo>
                  <a:lnTo>
                    <a:pt x="577" y="1249"/>
                  </a:lnTo>
                  <a:lnTo>
                    <a:pt x="913" y="1297"/>
                  </a:lnTo>
                  <a:lnTo>
                    <a:pt x="1346" y="1345"/>
                  </a:lnTo>
                  <a:lnTo>
                    <a:pt x="1730" y="1297"/>
                  </a:lnTo>
                  <a:lnTo>
                    <a:pt x="2114" y="1249"/>
                  </a:lnTo>
                  <a:lnTo>
                    <a:pt x="2498" y="1153"/>
                  </a:lnTo>
                  <a:lnTo>
                    <a:pt x="2834" y="1057"/>
                  </a:lnTo>
                  <a:lnTo>
                    <a:pt x="3122" y="913"/>
                  </a:lnTo>
                  <a:lnTo>
                    <a:pt x="3315" y="721"/>
                  </a:lnTo>
                  <a:lnTo>
                    <a:pt x="3459" y="577"/>
                  </a:lnTo>
                  <a:lnTo>
                    <a:pt x="3459" y="481"/>
                  </a:lnTo>
                  <a:lnTo>
                    <a:pt x="3459" y="385"/>
                  </a:lnTo>
                  <a:lnTo>
                    <a:pt x="3363" y="289"/>
                  </a:lnTo>
                  <a:lnTo>
                    <a:pt x="3267" y="241"/>
                  </a:lnTo>
                  <a:lnTo>
                    <a:pt x="2930" y="96"/>
                  </a:lnTo>
                  <a:lnTo>
                    <a:pt x="2498" y="0"/>
                  </a:lnTo>
                  <a:close/>
                </a:path>
              </a:pathLst>
            </a:custGeom>
            <a:solidFill>
              <a:srgbClr val="422D2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361" name="Google Shape;5361;p76"/>
            <p:cNvSpPr/>
            <p:nvPr/>
          </p:nvSpPr>
          <p:spPr>
            <a:xfrm>
              <a:off x="6752725" y="3519025"/>
              <a:ext cx="86475" cy="33650"/>
            </a:xfrm>
            <a:custGeom>
              <a:avLst/>
              <a:gdLst/>
              <a:ahLst/>
              <a:cxnLst/>
              <a:rect l="l" t="t" r="r" b="b"/>
              <a:pathLst>
                <a:path w="3459" h="1346" fill="none" extrusionOk="0">
                  <a:moveTo>
                    <a:pt x="2018" y="0"/>
                  </a:moveTo>
                  <a:lnTo>
                    <a:pt x="2018" y="0"/>
                  </a:lnTo>
                  <a:lnTo>
                    <a:pt x="1586" y="0"/>
                  </a:lnTo>
                  <a:lnTo>
                    <a:pt x="1201" y="48"/>
                  </a:lnTo>
                  <a:lnTo>
                    <a:pt x="817" y="144"/>
                  </a:lnTo>
                  <a:lnTo>
                    <a:pt x="481" y="241"/>
                  </a:lnTo>
                  <a:lnTo>
                    <a:pt x="241" y="337"/>
                  </a:lnTo>
                  <a:lnTo>
                    <a:pt x="49" y="481"/>
                  </a:lnTo>
                  <a:lnTo>
                    <a:pt x="1" y="577"/>
                  </a:lnTo>
                  <a:lnTo>
                    <a:pt x="1" y="673"/>
                  </a:lnTo>
                  <a:lnTo>
                    <a:pt x="1" y="769"/>
                  </a:lnTo>
                  <a:lnTo>
                    <a:pt x="49" y="865"/>
                  </a:lnTo>
                  <a:lnTo>
                    <a:pt x="49" y="865"/>
                  </a:lnTo>
                  <a:lnTo>
                    <a:pt x="145" y="1009"/>
                  </a:lnTo>
                  <a:lnTo>
                    <a:pt x="289" y="1105"/>
                  </a:lnTo>
                  <a:lnTo>
                    <a:pt x="577" y="1249"/>
                  </a:lnTo>
                  <a:lnTo>
                    <a:pt x="913" y="1297"/>
                  </a:lnTo>
                  <a:lnTo>
                    <a:pt x="1346" y="1345"/>
                  </a:lnTo>
                  <a:lnTo>
                    <a:pt x="1346" y="1345"/>
                  </a:lnTo>
                  <a:lnTo>
                    <a:pt x="1730" y="1297"/>
                  </a:lnTo>
                  <a:lnTo>
                    <a:pt x="2114" y="1249"/>
                  </a:lnTo>
                  <a:lnTo>
                    <a:pt x="2498" y="1153"/>
                  </a:lnTo>
                  <a:lnTo>
                    <a:pt x="2834" y="1057"/>
                  </a:lnTo>
                  <a:lnTo>
                    <a:pt x="3122" y="913"/>
                  </a:lnTo>
                  <a:lnTo>
                    <a:pt x="3315" y="721"/>
                  </a:lnTo>
                  <a:lnTo>
                    <a:pt x="3459" y="577"/>
                  </a:lnTo>
                  <a:lnTo>
                    <a:pt x="3459" y="481"/>
                  </a:lnTo>
                  <a:lnTo>
                    <a:pt x="3459" y="385"/>
                  </a:lnTo>
                  <a:lnTo>
                    <a:pt x="3459" y="385"/>
                  </a:lnTo>
                  <a:lnTo>
                    <a:pt x="3363" y="289"/>
                  </a:lnTo>
                  <a:lnTo>
                    <a:pt x="3267" y="241"/>
                  </a:lnTo>
                  <a:lnTo>
                    <a:pt x="2930" y="96"/>
                  </a:lnTo>
                  <a:lnTo>
                    <a:pt x="2498" y="0"/>
                  </a:lnTo>
                  <a:lnTo>
                    <a:pt x="2018" y="0"/>
                  </a:lnTo>
                </a:path>
              </a:pathLst>
            </a:custGeom>
            <a:no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362" name="Google Shape;5362;p76"/>
            <p:cNvSpPr/>
            <p:nvPr/>
          </p:nvSpPr>
          <p:spPr>
            <a:xfrm>
              <a:off x="6795950" y="3555050"/>
              <a:ext cx="48050" cy="28825"/>
            </a:xfrm>
            <a:custGeom>
              <a:avLst/>
              <a:gdLst/>
              <a:ahLst/>
              <a:cxnLst/>
              <a:rect l="l" t="t" r="r" b="b"/>
              <a:pathLst>
                <a:path w="1922" h="1153" extrusionOk="0">
                  <a:moveTo>
                    <a:pt x="1153" y="0"/>
                  </a:moveTo>
                  <a:lnTo>
                    <a:pt x="865" y="96"/>
                  </a:lnTo>
                  <a:lnTo>
                    <a:pt x="577" y="240"/>
                  </a:lnTo>
                  <a:lnTo>
                    <a:pt x="289" y="384"/>
                  </a:lnTo>
                  <a:lnTo>
                    <a:pt x="97" y="576"/>
                  </a:lnTo>
                  <a:lnTo>
                    <a:pt x="1" y="721"/>
                  </a:lnTo>
                  <a:lnTo>
                    <a:pt x="1" y="817"/>
                  </a:lnTo>
                  <a:lnTo>
                    <a:pt x="1" y="913"/>
                  </a:lnTo>
                  <a:lnTo>
                    <a:pt x="49" y="961"/>
                  </a:lnTo>
                  <a:lnTo>
                    <a:pt x="145" y="1057"/>
                  </a:lnTo>
                  <a:lnTo>
                    <a:pt x="385" y="1153"/>
                  </a:lnTo>
                  <a:lnTo>
                    <a:pt x="913" y="1153"/>
                  </a:lnTo>
                  <a:lnTo>
                    <a:pt x="1201" y="1057"/>
                  </a:lnTo>
                  <a:lnTo>
                    <a:pt x="1441" y="961"/>
                  </a:lnTo>
                  <a:lnTo>
                    <a:pt x="1634" y="817"/>
                  </a:lnTo>
                  <a:lnTo>
                    <a:pt x="1826" y="672"/>
                  </a:lnTo>
                  <a:lnTo>
                    <a:pt x="1922" y="480"/>
                  </a:lnTo>
                  <a:lnTo>
                    <a:pt x="1922" y="288"/>
                  </a:lnTo>
                  <a:lnTo>
                    <a:pt x="1826" y="144"/>
                  </a:lnTo>
                  <a:lnTo>
                    <a:pt x="1778" y="48"/>
                  </a:lnTo>
                  <a:lnTo>
                    <a:pt x="1682" y="0"/>
                  </a:lnTo>
                  <a:close/>
                </a:path>
              </a:pathLst>
            </a:custGeom>
            <a:solidFill>
              <a:srgbClr val="422D2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363" name="Google Shape;5363;p76"/>
            <p:cNvSpPr/>
            <p:nvPr/>
          </p:nvSpPr>
          <p:spPr>
            <a:xfrm>
              <a:off x="6795950" y="3555050"/>
              <a:ext cx="48050" cy="28825"/>
            </a:xfrm>
            <a:custGeom>
              <a:avLst/>
              <a:gdLst/>
              <a:ahLst/>
              <a:cxnLst/>
              <a:rect l="l" t="t" r="r" b="b"/>
              <a:pathLst>
                <a:path w="1922" h="1153" fill="none" extrusionOk="0">
                  <a:moveTo>
                    <a:pt x="1441" y="0"/>
                  </a:moveTo>
                  <a:lnTo>
                    <a:pt x="1441" y="0"/>
                  </a:lnTo>
                  <a:lnTo>
                    <a:pt x="1153" y="0"/>
                  </a:lnTo>
                  <a:lnTo>
                    <a:pt x="865" y="96"/>
                  </a:lnTo>
                  <a:lnTo>
                    <a:pt x="577" y="240"/>
                  </a:lnTo>
                  <a:lnTo>
                    <a:pt x="289" y="384"/>
                  </a:lnTo>
                  <a:lnTo>
                    <a:pt x="97" y="576"/>
                  </a:lnTo>
                  <a:lnTo>
                    <a:pt x="1" y="721"/>
                  </a:lnTo>
                  <a:lnTo>
                    <a:pt x="1" y="817"/>
                  </a:lnTo>
                  <a:lnTo>
                    <a:pt x="1" y="913"/>
                  </a:lnTo>
                  <a:lnTo>
                    <a:pt x="49" y="961"/>
                  </a:lnTo>
                  <a:lnTo>
                    <a:pt x="145" y="1057"/>
                  </a:lnTo>
                  <a:lnTo>
                    <a:pt x="145" y="1057"/>
                  </a:lnTo>
                  <a:lnTo>
                    <a:pt x="385" y="1153"/>
                  </a:lnTo>
                  <a:lnTo>
                    <a:pt x="625" y="1153"/>
                  </a:lnTo>
                  <a:lnTo>
                    <a:pt x="625" y="1153"/>
                  </a:lnTo>
                  <a:lnTo>
                    <a:pt x="913" y="1153"/>
                  </a:lnTo>
                  <a:lnTo>
                    <a:pt x="1201" y="1057"/>
                  </a:lnTo>
                  <a:lnTo>
                    <a:pt x="1441" y="961"/>
                  </a:lnTo>
                  <a:lnTo>
                    <a:pt x="1634" y="817"/>
                  </a:lnTo>
                  <a:lnTo>
                    <a:pt x="1826" y="672"/>
                  </a:lnTo>
                  <a:lnTo>
                    <a:pt x="1922" y="480"/>
                  </a:lnTo>
                  <a:lnTo>
                    <a:pt x="1922" y="288"/>
                  </a:lnTo>
                  <a:lnTo>
                    <a:pt x="1826" y="144"/>
                  </a:lnTo>
                  <a:lnTo>
                    <a:pt x="1826" y="144"/>
                  </a:lnTo>
                  <a:lnTo>
                    <a:pt x="1778" y="48"/>
                  </a:lnTo>
                  <a:lnTo>
                    <a:pt x="1682" y="0"/>
                  </a:lnTo>
                  <a:lnTo>
                    <a:pt x="1441" y="0"/>
                  </a:lnTo>
                </a:path>
              </a:pathLst>
            </a:custGeom>
            <a:no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364" name="Google Shape;5364;p76"/>
            <p:cNvSpPr/>
            <p:nvPr/>
          </p:nvSpPr>
          <p:spPr>
            <a:xfrm>
              <a:off x="7099725" y="3657100"/>
              <a:ext cx="34825" cy="56450"/>
            </a:xfrm>
            <a:custGeom>
              <a:avLst/>
              <a:gdLst/>
              <a:ahLst/>
              <a:cxnLst/>
              <a:rect l="l" t="t" r="r" b="b"/>
              <a:pathLst>
                <a:path w="1393" h="2258" extrusionOk="0">
                  <a:moveTo>
                    <a:pt x="288" y="0"/>
                  </a:moveTo>
                  <a:lnTo>
                    <a:pt x="192" y="96"/>
                  </a:lnTo>
                  <a:lnTo>
                    <a:pt x="144" y="192"/>
                  </a:lnTo>
                  <a:lnTo>
                    <a:pt x="96" y="336"/>
                  </a:lnTo>
                  <a:lnTo>
                    <a:pt x="0" y="721"/>
                  </a:lnTo>
                  <a:lnTo>
                    <a:pt x="48" y="1105"/>
                  </a:lnTo>
                  <a:lnTo>
                    <a:pt x="144" y="1537"/>
                  </a:lnTo>
                  <a:lnTo>
                    <a:pt x="288" y="1921"/>
                  </a:lnTo>
                  <a:lnTo>
                    <a:pt x="384" y="2065"/>
                  </a:lnTo>
                  <a:lnTo>
                    <a:pt x="528" y="2161"/>
                  </a:lnTo>
                  <a:lnTo>
                    <a:pt x="672" y="2257"/>
                  </a:lnTo>
                  <a:lnTo>
                    <a:pt x="1009" y="2257"/>
                  </a:lnTo>
                  <a:lnTo>
                    <a:pt x="1105" y="2161"/>
                  </a:lnTo>
                  <a:lnTo>
                    <a:pt x="1249" y="2065"/>
                  </a:lnTo>
                  <a:lnTo>
                    <a:pt x="1297" y="1969"/>
                  </a:lnTo>
                  <a:lnTo>
                    <a:pt x="1345" y="1825"/>
                  </a:lnTo>
                  <a:lnTo>
                    <a:pt x="1393" y="1633"/>
                  </a:lnTo>
                  <a:lnTo>
                    <a:pt x="1345" y="1249"/>
                  </a:lnTo>
                  <a:lnTo>
                    <a:pt x="1249" y="865"/>
                  </a:lnTo>
                  <a:lnTo>
                    <a:pt x="1105" y="529"/>
                  </a:lnTo>
                  <a:lnTo>
                    <a:pt x="865" y="192"/>
                  </a:lnTo>
                  <a:lnTo>
                    <a:pt x="720" y="96"/>
                  </a:lnTo>
                  <a:lnTo>
                    <a:pt x="576" y="0"/>
                  </a:lnTo>
                  <a:close/>
                </a:path>
              </a:pathLst>
            </a:custGeom>
            <a:solidFill>
              <a:srgbClr val="422D2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365" name="Google Shape;5365;p76"/>
            <p:cNvSpPr/>
            <p:nvPr/>
          </p:nvSpPr>
          <p:spPr>
            <a:xfrm>
              <a:off x="7099725" y="3657100"/>
              <a:ext cx="34825" cy="56450"/>
            </a:xfrm>
            <a:custGeom>
              <a:avLst/>
              <a:gdLst/>
              <a:ahLst/>
              <a:cxnLst/>
              <a:rect l="l" t="t" r="r" b="b"/>
              <a:pathLst>
                <a:path w="1393" h="2258" fill="none" extrusionOk="0">
                  <a:moveTo>
                    <a:pt x="432" y="0"/>
                  </a:moveTo>
                  <a:lnTo>
                    <a:pt x="432" y="0"/>
                  </a:lnTo>
                  <a:lnTo>
                    <a:pt x="288" y="0"/>
                  </a:lnTo>
                  <a:lnTo>
                    <a:pt x="192" y="96"/>
                  </a:lnTo>
                  <a:lnTo>
                    <a:pt x="144" y="192"/>
                  </a:lnTo>
                  <a:lnTo>
                    <a:pt x="96" y="336"/>
                  </a:lnTo>
                  <a:lnTo>
                    <a:pt x="0" y="721"/>
                  </a:lnTo>
                  <a:lnTo>
                    <a:pt x="48" y="1105"/>
                  </a:lnTo>
                  <a:lnTo>
                    <a:pt x="48" y="1105"/>
                  </a:lnTo>
                  <a:lnTo>
                    <a:pt x="144" y="1537"/>
                  </a:lnTo>
                  <a:lnTo>
                    <a:pt x="288" y="1921"/>
                  </a:lnTo>
                  <a:lnTo>
                    <a:pt x="384" y="2065"/>
                  </a:lnTo>
                  <a:lnTo>
                    <a:pt x="528" y="2161"/>
                  </a:lnTo>
                  <a:lnTo>
                    <a:pt x="672" y="2257"/>
                  </a:lnTo>
                  <a:lnTo>
                    <a:pt x="817" y="2257"/>
                  </a:lnTo>
                  <a:lnTo>
                    <a:pt x="817" y="2257"/>
                  </a:lnTo>
                  <a:lnTo>
                    <a:pt x="817" y="2257"/>
                  </a:lnTo>
                  <a:lnTo>
                    <a:pt x="817" y="2257"/>
                  </a:lnTo>
                  <a:lnTo>
                    <a:pt x="1009" y="2257"/>
                  </a:lnTo>
                  <a:lnTo>
                    <a:pt x="1105" y="2161"/>
                  </a:lnTo>
                  <a:lnTo>
                    <a:pt x="1249" y="2065"/>
                  </a:lnTo>
                  <a:lnTo>
                    <a:pt x="1297" y="1969"/>
                  </a:lnTo>
                  <a:lnTo>
                    <a:pt x="1345" y="1825"/>
                  </a:lnTo>
                  <a:lnTo>
                    <a:pt x="1393" y="1633"/>
                  </a:lnTo>
                  <a:lnTo>
                    <a:pt x="1345" y="1249"/>
                  </a:lnTo>
                  <a:lnTo>
                    <a:pt x="1249" y="865"/>
                  </a:lnTo>
                  <a:lnTo>
                    <a:pt x="1105" y="529"/>
                  </a:lnTo>
                  <a:lnTo>
                    <a:pt x="865" y="192"/>
                  </a:lnTo>
                  <a:lnTo>
                    <a:pt x="720" y="96"/>
                  </a:lnTo>
                  <a:lnTo>
                    <a:pt x="576" y="0"/>
                  </a:lnTo>
                  <a:lnTo>
                    <a:pt x="576" y="0"/>
                  </a:lnTo>
                  <a:lnTo>
                    <a:pt x="432" y="0"/>
                  </a:lnTo>
                </a:path>
              </a:pathLst>
            </a:custGeom>
            <a:no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366" name="Google Shape;5366;p76"/>
            <p:cNvSpPr/>
            <p:nvPr/>
          </p:nvSpPr>
          <p:spPr>
            <a:xfrm>
              <a:off x="7064900" y="3670300"/>
              <a:ext cx="24025" cy="39650"/>
            </a:xfrm>
            <a:custGeom>
              <a:avLst/>
              <a:gdLst/>
              <a:ahLst/>
              <a:cxnLst/>
              <a:rect l="l" t="t" r="r" b="b"/>
              <a:pathLst>
                <a:path w="961" h="1586" extrusionOk="0">
                  <a:moveTo>
                    <a:pt x="192" y="1"/>
                  </a:moveTo>
                  <a:lnTo>
                    <a:pt x="144" y="49"/>
                  </a:lnTo>
                  <a:lnTo>
                    <a:pt x="48" y="241"/>
                  </a:lnTo>
                  <a:lnTo>
                    <a:pt x="0" y="529"/>
                  </a:lnTo>
                  <a:lnTo>
                    <a:pt x="0" y="817"/>
                  </a:lnTo>
                  <a:lnTo>
                    <a:pt x="96" y="1105"/>
                  </a:lnTo>
                  <a:lnTo>
                    <a:pt x="192" y="1345"/>
                  </a:lnTo>
                  <a:lnTo>
                    <a:pt x="337" y="1537"/>
                  </a:lnTo>
                  <a:lnTo>
                    <a:pt x="481" y="1585"/>
                  </a:lnTo>
                  <a:lnTo>
                    <a:pt x="673" y="1585"/>
                  </a:lnTo>
                  <a:lnTo>
                    <a:pt x="769" y="1537"/>
                  </a:lnTo>
                  <a:lnTo>
                    <a:pt x="865" y="1489"/>
                  </a:lnTo>
                  <a:lnTo>
                    <a:pt x="913" y="1393"/>
                  </a:lnTo>
                  <a:lnTo>
                    <a:pt x="961" y="1153"/>
                  </a:lnTo>
                  <a:lnTo>
                    <a:pt x="961" y="913"/>
                  </a:lnTo>
                  <a:lnTo>
                    <a:pt x="865" y="625"/>
                  </a:lnTo>
                  <a:lnTo>
                    <a:pt x="769" y="385"/>
                  </a:lnTo>
                  <a:lnTo>
                    <a:pt x="577" y="145"/>
                  </a:lnTo>
                  <a:lnTo>
                    <a:pt x="385" y="1"/>
                  </a:lnTo>
                  <a:close/>
                </a:path>
              </a:pathLst>
            </a:custGeom>
            <a:solidFill>
              <a:srgbClr val="422D2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367" name="Google Shape;5367;p76"/>
            <p:cNvSpPr/>
            <p:nvPr/>
          </p:nvSpPr>
          <p:spPr>
            <a:xfrm>
              <a:off x="7064900" y="3670300"/>
              <a:ext cx="24025" cy="39650"/>
            </a:xfrm>
            <a:custGeom>
              <a:avLst/>
              <a:gdLst/>
              <a:ahLst/>
              <a:cxnLst/>
              <a:rect l="l" t="t" r="r" b="b"/>
              <a:pathLst>
                <a:path w="961" h="1586" fill="none" extrusionOk="0">
                  <a:moveTo>
                    <a:pt x="289" y="1"/>
                  </a:moveTo>
                  <a:lnTo>
                    <a:pt x="289" y="1"/>
                  </a:lnTo>
                  <a:lnTo>
                    <a:pt x="192" y="1"/>
                  </a:lnTo>
                  <a:lnTo>
                    <a:pt x="144" y="49"/>
                  </a:lnTo>
                  <a:lnTo>
                    <a:pt x="48" y="241"/>
                  </a:lnTo>
                  <a:lnTo>
                    <a:pt x="0" y="529"/>
                  </a:lnTo>
                  <a:lnTo>
                    <a:pt x="0" y="817"/>
                  </a:lnTo>
                  <a:lnTo>
                    <a:pt x="0" y="817"/>
                  </a:lnTo>
                  <a:lnTo>
                    <a:pt x="96" y="1105"/>
                  </a:lnTo>
                  <a:lnTo>
                    <a:pt x="192" y="1345"/>
                  </a:lnTo>
                  <a:lnTo>
                    <a:pt x="337" y="1537"/>
                  </a:lnTo>
                  <a:lnTo>
                    <a:pt x="481" y="1585"/>
                  </a:lnTo>
                  <a:lnTo>
                    <a:pt x="577" y="1585"/>
                  </a:lnTo>
                  <a:lnTo>
                    <a:pt x="577" y="1585"/>
                  </a:lnTo>
                  <a:lnTo>
                    <a:pt x="577" y="1585"/>
                  </a:lnTo>
                  <a:lnTo>
                    <a:pt x="577" y="1585"/>
                  </a:lnTo>
                  <a:lnTo>
                    <a:pt x="673" y="1585"/>
                  </a:lnTo>
                  <a:lnTo>
                    <a:pt x="769" y="1537"/>
                  </a:lnTo>
                  <a:lnTo>
                    <a:pt x="865" y="1489"/>
                  </a:lnTo>
                  <a:lnTo>
                    <a:pt x="913" y="1393"/>
                  </a:lnTo>
                  <a:lnTo>
                    <a:pt x="961" y="1153"/>
                  </a:lnTo>
                  <a:lnTo>
                    <a:pt x="961" y="913"/>
                  </a:lnTo>
                  <a:lnTo>
                    <a:pt x="865" y="625"/>
                  </a:lnTo>
                  <a:lnTo>
                    <a:pt x="769" y="385"/>
                  </a:lnTo>
                  <a:lnTo>
                    <a:pt x="577" y="145"/>
                  </a:lnTo>
                  <a:lnTo>
                    <a:pt x="385" y="1"/>
                  </a:lnTo>
                  <a:lnTo>
                    <a:pt x="385" y="1"/>
                  </a:lnTo>
                  <a:lnTo>
                    <a:pt x="289" y="1"/>
                  </a:lnTo>
                </a:path>
              </a:pathLst>
            </a:custGeom>
            <a:no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368" name="Google Shape;5368;p76"/>
            <p:cNvSpPr/>
            <p:nvPr/>
          </p:nvSpPr>
          <p:spPr>
            <a:xfrm>
              <a:off x="7085300" y="3928425"/>
              <a:ext cx="25" cy="25"/>
            </a:xfrm>
            <a:custGeom>
              <a:avLst/>
              <a:gdLst/>
              <a:ahLst/>
              <a:cxnLst/>
              <a:rect l="l" t="t" r="r" b="b"/>
              <a:pathLst>
                <a:path w="1" h="1" extrusionOk="0">
                  <a:moveTo>
                    <a:pt x="1" y="1"/>
                  </a:moveTo>
                  <a:lnTo>
                    <a:pt x="1" y="1"/>
                  </a:lnTo>
                  <a:lnTo>
                    <a:pt x="1" y="1"/>
                  </a:lnTo>
                  <a:close/>
                </a:path>
              </a:pathLst>
            </a:custGeom>
            <a:solidFill>
              <a:srgbClr val="210A0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369" name="Google Shape;5369;p76"/>
            <p:cNvSpPr/>
            <p:nvPr/>
          </p:nvSpPr>
          <p:spPr>
            <a:xfrm>
              <a:off x="7094900" y="3921225"/>
              <a:ext cx="25" cy="25"/>
            </a:xfrm>
            <a:custGeom>
              <a:avLst/>
              <a:gdLst/>
              <a:ahLst/>
              <a:cxnLst/>
              <a:rect l="l" t="t" r="r" b="b"/>
              <a:pathLst>
                <a:path w="1" h="1" extrusionOk="0">
                  <a:moveTo>
                    <a:pt x="1" y="1"/>
                  </a:moveTo>
                  <a:lnTo>
                    <a:pt x="1" y="1"/>
                  </a:lnTo>
                  <a:lnTo>
                    <a:pt x="1" y="1"/>
                  </a:lnTo>
                  <a:close/>
                </a:path>
              </a:pathLst>
            </a:custGeom>
            <a:solidFill>
              <a:srgbClr val="210A0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370" name="Google Shape;5370;p76"/>
            <p:cNvSpPr/>
            <p:nvPr/>
          </p:nvSpPr>
          <p:spPr>
            <a:xfrm>
              <a:off x="6737125" y="3884025"/>
              <a:ext cx="141700" cy="93650"/>
            </a:xfrm>
            <a:custGeom>
              <a:avLst/>
              <a:gdLst/>
              <a:ahLst/>
              <a:cxnLst/>
              <a:rect l="l" t="t" r="r" b="b"/>
              <a:pathLst>
                <a:path w="5668" h="3746" extrusionOk="0">
                  <a:moveTo>
                    <a:pt x="1201" y="0"/>
                  </a:moveTo>
                  <a:lnTo>
                    <a:pt x="913" y="48"/>
                  </a:lnTo>
                  <a:lnTo>
                    <a:pt x="721" y="144"/>
                  </a:lnTo>
                  <a:lnTo>
                    <a:pt x="481" y="288"/>
                  </a:lnTo>
                  <a:lnTo>
                    <a:pt x="337" y="480"/>
                  </a:lnTo>
                  <a:lnTo>
                    <a:pt x="193" y="720"/>
                  </a:lnTo>
                  <a:lnTo>
                    <a:pt x="97" y="1009"/>
                  </a:lnTo>
                  <a:lnTo>
                    <a:pt x="0" y="1297"/>
                  </a:lnTo>
                  <a:lnTo>
                    <a:pt x="0" y="1585"/>
                  </a:lnTo>
                  <a:lnTo>
                    <a:pt x="49" y="1873"/>
                  </a:lnTo>
                  <a:lnTo>
                    <a:pt x="145" y="2161"/>
                  </a:lnTo>
                  <a:lnTo>
                    <a:pt x="241" y="2497"/>
                  </a:lnTo>
                  <a:lnTo>
                    <a:pt x="481" y="2737"/>
                  </a:lnTo>
                  <a:lnTo>
                    <a:pt x="721" y="3026"/>
                  </a:lnTo>
                  <a:lnTo>
                    <a:pt x="1057" y="3266"/>
                  </a:lnTo>
                  <a:lnTo>
                    <a:pt x="1441" y="3458"/>
                  </a:lnTo>
                  <a:lnTo>
                    <a:pt x="1873" y="3602"/>
                  </a:lnTo>
                  <a:lnTo>
                    <a:pt x="2546" y="3698"/>
                  </a:lnTo>
                  <a:lnTo>
                    <a:pt x="3170" y="3746"/>
                  </a:lnTo>
                  <a:lnTo>
                    <a:pt x="3698" y="3746"/>
                  </a:lnTo>
                  <a:lnTo>
                    <a:pt x="4131" y="3650"/>
                  </a:lnTo>
                  <a:lnTo>
                    <a:pt x="4515" y="3458"/>
                  </a:lnTo>
                  <a:lnTo>
                    <a:pt x="4851" y="3266"/>
                  </a:lnTo>
                  <a:lnTo>
                    <a:pt x="5139" y="3026"/>
                  </a:lnTo>
                  <a:lnTo>
                    <a:pt x="5331" y="2786"/>
                  </a:lnTo>
                  <a:lnTo>
                    <a:pt x="5475" y="2497"/>
                  </a:lnTo>
                  <a:lnTo>
                    <a:pt x="5619" y="2161"/>
                  </a:lnTo>
                  <a:lnTo>
                    <a:pt x="5667" y="1873"/>
                  </a:lnTo>
                  <a:lnTo>
                    <a:pt x="5667" y="1585"/>
                  </a:lnTo>
                  <a:lnTo>
                    <a:pt x="5667" y="1345"/>
                  </a:lnTo>
                  <a:lnTo>
                    <a:pt x="5571" y="1105"/>
                  </a:lnTo>
                  <a:lnTo>
                    <a:pt x="5475" y="864"/>
                  </a:lnTo>
                  <a:lnTo>
                    <a:pt x="5379" y="720"/>
                  </a:lnTo>
                  <a:lnTo>
                    <a:pt x="5091" y="528"/>
                  </a:lnTo>
                  <a:lnTo>
                    <a:pt x="4803" y="480"/>
                  </a:lnTo>
                  <a:lnTo>
                    <a:pt x="4515" y="480"/>
                  </a:lnTo>
                  <a:lnTo>
                    <a:pt x="4227" y="576"/>
                  </a:lnTo>
                  <a:lnTo>
                    <a:pt x="3746" y="816"/>
                  </a:lnTo>
                  <a:lnTo>
                    <a:pt x="3506" y="913"/>
                  </a:lnTo>
                  <a:lnTo>
                    <a:pt x="3266" y="1009"/>
                  </a:lnTo>
                  <a:lnTo>
                    <a:pt x="3074" y="961"/>
                  </a:lnTo>
                  <a:lnTo>
                    <a:pt x="2882" y="864"/>
                  </a:lnTo>
                  <a:lnTo>
                    <a:pt x="2546" y="480"/>
                  </a:lnTo>
                  <a:lnTo>
                    <a:pt x="2306" y="336"/>
                  </a:lnTo>
                  <a:lnTo>
                    <a:pt x="2066" y="144"/>
                  </a:lnTo>
                  <a:lnTo>
                    <a:pt x="1681" y="48"/>
                  </a:lnTo>
                  <a:lnTo>
                    <a:pt x="1201" y="0"/>
                  </a:lnTo>
                  <a:close/>
                </a:path>
              </a:pathLst>
            </a:custGeom>
            <a:solidFill>
              <a:srgbClr val="210A0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371" name="Google Shape;5371;p76"/>
            <p:cNvSpPr/>
            <p:nvPr/>
          </p:nvSpPr>
          <p:spPr>
            <a:xfrm>
              <a:off x="6737125" y="3884025"/>
              <a:ext cx="141700" cy="93650"/>
            </a:xfrm>
            <a:custGeom>
              <a:avLst/>
              <a:gdLst/>
              <a:ahLst/>
              <a:cxnLst/>
              <a:rect l="l" t="t" r="r" b="b"/>
              <a:pathLst>
                <a:path w="5668" h="3746" fill="none" extrusionOk="0">
                  <a:moveTo>
                    <a:pt x="1201" y="0"/>
                  </a:moveTo>
                  <a:lnTo>
                    <a:pt x="1201" y="0"/>
                  </a:lnTo>
                  <a:lnTo>
                    <a:pt x="1681" y="48"/>
                  </a:lnTo>
                  <a:lnTo>
                    <a:pt x="2066" y="144"/>
                  </a:lnTo>
                  <a:lnTo>
                    <a:pt x="2306" y="336"/>
                  </a:lnTo>
                  <a:lnTo>
                    <a:pt x="2546" y="480"/>
                  </a:lnTo>
                  <a:lnTo>
                    <a:pt x="2546" y="480"/>
                  </a:lnTo>
                  <a:lnTo>
                    <a:pt x="2882" y="864"/>
                  </a:lnTo>
                  <a:lnTo>
                    <a:pt x="3074" y="961"/>
                  </a:lnTo>
                  <a:lnTo>
                    <a:pt x="3266" y="1009"/>
                  </a:lnTo>
                  <a:lnTo>
                    <a:pt x="3266" y="1009"/>
                  </a:lnTo>
                  <a:lnTo>
                    <a:pt x="3506" y="913"/>
                  </a:lnTo>
                  <a:lnTo>
                    <a:pt x="3746" y="816"/>
                  </a:lnTo>
                  <a:lnTo>
                    <a:pt x="4227" y="576"/>
                  </a:lnTo>
                  <a:lnTo>
                    <a:pt x="4515" y="480"/>
                  </a:lnTo>
                  <a:lnTo>
                    <a:pt x="4803" y="480"/>
                  </a:lnTo>
                  <a:lnTo>
                    <a:pt x="5091" y="528"/>
                  </a:lnTo>
                  <a:lnTo>
                    <a:pt x="5379" y="720"/>
                  </a:lnTo>
                  <a:lnTo>
                    <a:pt x="5379" y="720"/>
                  </a:lnTo>
                  <a:lnTo>
                    <a:pt x="5475" y="864"/>
                  </a:lnTo>
                  <a:lnTo>
                    <a:pt x="5571" y="1105"/>
                  </a:lnTo>
                  <a:lnTo>
                    <a:pt x="5667" y="1345"/>
                  </a:lnTo>
                  <a:lnTo>
                    <a:pt x="5667" y="1585"/>
                  </a:lnTo>
                  <a:lnTo>
                    <a:pt x="5667" y="1873"/>
                  </a:lnTo>
                  <a:lnTo>
                    <a:pt x="5619" y="2161"/>
                  </a:lnTo>
                  <a:lnTo>
                    <a:pt x="5475" y="2497"/>
                  </a:lnTo>
                  <a:lnTo>
                    <a:pt x="5331" y="2786"/>
                  </a:lnTo>
                  <a:lnTo>
                    <a:pt x="5139" y="3026"/>
                  </a:lnTo>
                  <a:lnTo>
                    <a:pt x="4851" y="3266"/>
                  </a:lnTo>
                  <a:lnTo>
                    <a:pt x="4515" y="3458"/>
                  </a:lnTo>
                  <a:lnTo>
                    <a:pt x="4131" y="3650"/>
                  </a:lnTo>
                  <a:lnTo>
                    <a:pt x="3698" y="3746"/>
                  </a:lnTo>
                  <a:lnTo>
                    <a:pt x="3170" y="3746"/>
                  </a:lnTo>
                  <a:lnTo>
                    <a:pt x="2546" y="3698"/>
                  </a:lnTo>
                  <a:lnTo>
                    <a:pt x="1873" y="3602"/>
                  </a:lnTo>
                  <a:lnTo>
                    <a:pt x="1873" y="3602"/>
                  </a:lnTo>
                  <a:lnTo>
                    <a:pt x="1441" y="3458"/>
                  </a:lnTo>
                  <a:lnTo>
                    <a:pt x="1057" y="3266"/>
                  </a:lnTo>
                  <a:lnTo>
                    <a:pt x="721" y="3026"/>
                  </a:lnTo>
                  <a:lnTo>
                    <a:pt x="481" y="2737"/>
                  </a:lnTo>
                  <a:lnTo>
                    <a:pt x="241" y="2497"/>
                  </a:lnTo>
                  <a:lnTo>
                    <a:pt x="145" y="2161"/>
                  </a:lnTo>
                  <a:lnTo>
                    <a:pt x="49" y="1873"/>
                  </a:lnTo>
                  <a:lnTo>
                    <a:pt x="0" y="1585"/>
                  </a:lnTo>
                  <a:lnTo>
                    <a:pt x="0" y="1297"/>
                  </a:lnTo>
                  <a:lnTo>
                    <a:pt x="97" y="1009"/>
                  </a:lnTo>
                  <a:lnTo>
                    <a:pt x="193" y="720"/>
                  </a:lnTo>
                  <a:lnTo>
                    <a:pt x="337" y="480"/>
                  </a:lnTo>
                  <a:lnTo>
                    <a:pt x="481" y="288"/>
                  </a:lnTo>
                  <a:lnTo>
                    <a:pt x="721" y="144"/>
                  </a:lnTo>
                  <a:lnTo>
                    <a:pt x="913" y="48"/>
                  </a:lnTo>
                  <a:lnTo>
                    <a:pt x="1201" y="0"/>
                  </a:lnTo>
                </a:path>
              </a:pathLst>
            </a:custGeom>
            <a:no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372" name="Google Shape;5372;p76"/>
            <p:cNvSpPr/>
            <p:nvPr/>
          </p:nvSpPr>
          <p:spPr>
            <a:xfrm>
              <a:off x="6764750" y="3923625"/>
              <a:ext cx="114075" cy="54050"/>
            </a:xfrm>
            <a:custGeom>
              <a:avLst/>
              <a:gdLst/>
              <a:ahLst/>
              <a:cxnLst/>
              <a:rect l="l" t="t" r="r" b="b"/>
              <a:pathLst>
                <a:path w="4563" h="2162" extrusionOk="0">
                  <a:moveTo>
                    <a:pt x="3314" y="1"/>
                  </a:moveTo>
                  <a:lnTo>
                    <a:pt x="2737" y="49"/>
                  </a:lnTo>
                  <a:lnTo>
                    <a:pt x="2257" y="97"/>
                  </a:lnTo>
                  <a:lnTo>
                    <a:pt x="1777" y="241"/>
                  </a:lnTo>
                  <a:lnTo>
                    <a:pt x="1297" y="433"/>
                  </a:lnTo>
                  <a:lnTo>
                    <a:pt x="913" y="721"/>
                  </a:lnTo>
                  <a:lnTo>
                    <a:pt x="528" y="1009"/>
                  </a:lnTo>
                  <a:lnTo>
                    <a:pt x="240" y="1346"/>
                  </a:lnTo>
                  <a:lnTo>
                    <a:pt x="0" y="1682"/>
                  </a:lnTo>
                  <a:lnTo>
                    <a:pt x="336" y="1874"/>
                  </a:lnTo>
                  <a:lnTo>
                    <a:pt x="768" y="2018"/>
                  </a:lnTo>
                  <a:lnTo>
                    <a:pt x="1249" y="2114"/>
                  </a:lnTo>
                  <a:lnTo>
                    <a:pt x="1681" y="2162"/>
                  </a:lnTo>
                  <a:lnTo>
                    <a:pt x="2449" y="2162"/>
                  </a:lnTo>
                  <a:lnTo>
                    <a:pt x="2786" y="2114"/>
                  </a:lnTo>
                  <a:lnTo>
                    <a:pt x="3122" y="2018"/>
                  </a:lnTo>
                  <a:lnTo>
                    <a:pt x="3362" y="1922"/>
                  </a:lnTo>
                  <a:lnTo>
                    <a:pt x="3602" y="1778"/>
                  </a:lnTo>
                  <a:lnTo>
                    <a:pt x="3842" y="1634"/>
                  </a:lnTo>
                  <a:lnTo>
                    <a:pt x="3986" y="1442"/>
                  </a:lnTo>
                  <a:lnTo>
                    <a:pt x="4274" y="1057"/>
                  </a:lnTo>
                  <a:lnTo>
                    <a:pt x="4466" y="673"/>
                  </a:lnTo>
                  <a:lnTo>
                    <a:pt x="4562" y="241"/>
                  </a:lnTo>
                  <a:lnTo>
                    <a:pt x="3938" y="97"/>
                  </a:lnTo>
                  <a:lnTo>
                    <a:pt x="3314" y="1"/>
                  </a:lnTo>
                  <a:close/>
                </a:path>
              </a:pathLst>
            </a:custGeom>
            <a:solidFill>
              <a:srgbClr val="FF6B6B"/>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373" name="Google Shape;5373;p76"/>
            <p:cNvSpPr/>
            <p:nvPr/>
          </p:nvSpPr>
          <p:spPr>
            <a:xfrm>
              <a:off x="6764750" y="3923625"/>
              <a:ext cx="114075" cy="54050"/>
            </a:xfrm>
            <a:custGeom>
              <a:avLst/>
              <a:gdLst/>
              <a:ahLst/>
              <a:cxnLst/>
              <a:rect l="l" t="t" r="r" b="b"/>
              <a:pathLst>
                <a:path w="4563" h="2162" fill="none" extrusionOk="0">
                  <a:moveTo>
                    <a:pt x="4562" y="241"/>
                  </a:moveTo>
                  <a:lnTo>
                    <a:pt x="4562" y="241"/>
                  </a:lnTo>
                  <a:lnTo>
                    <a:pt x="3938" y="97"/>
                  </a:lnTo>
                  <a:lnTo>
                    <a:pt x="3314" y="1"/>
                  </a:lnTo>
                  <a:lnTo>
                    <a:pt x="3314" y="1"/>
                  </a:lnTo>
                  <a:lnTo>
                    <a:pt x="2737" y="49"/>
                  </a:lnTo>
                  <a:lnTo>
                    <a:pt x="2257" y="97"/>
                  </a:lnTo>
                  <a:lnTo>
                    <a:pt x="1777" y="241"/>
                  </a:lnTo>
                  <a:lnTo>
                    <a:pt x="1297" y="433"/>
                  </a:lnTo>
                  <a:lnTo>
                    <a:pt x="913" y="721"/>
                  </a:lnTo>
                  <a:lnTo>
                    <a:pt x="528" y="1009"/>
                  </a:lnTo>
                  <a:lnTo>
                    <a:pt x="240" y="1346"/>
                  </a:lnTo>
                  <a:lnTo>
                    <a:pt x="0" y="1682"/>
                  </a:lnTo>
                  <a:lnTo>
                    <a:pt x="0" y="1682"/>
                  </a:lnTo>
                  <a:lnTo>
                    <a:pt x="336" y="1874"/>
                  </a:lnTo>
                  <a:lnTo>
                    <a:pt x="768" y="2018"/>
                  </a:lnTo>
                  <a:lnTo>
                    <a:pt x="768" y="2018"/>
                  </a:lnTo>
                  <a:lnTo>
                    <a:pt x="1249" y="2114"/>
                  </a:lnTo>
                  <a:lnTo>
                    <a:pt x="1681" y="2162"/>
                  </a:lnTo>
                  <a:lnTo>
                    <a:pt x="2113" y="2162"/>
                  </a:lnTo>
                  <a:lnTo>
                    <a:pt x="2449" y="2162"/>
                  </a:lnTo>
                  <a:lnTo>
                    <a:pt x="2786" y="2114"/>
                  </a:lnTo>
                  <a:lnTo>
                    <a:pt x="3122" y="2018"/>
                  </a:lnTo>
                  <a:lnTo>
                    <a:pt x="3362" y="1922"/>
                  </a:lnTo>
                  <a:lnTo>
                    <a:pt x="3602" y="1778"/>
                  </a:lnTo>
                  <a:lnTo>
                    <a:pt x="3842" y="1634"/>
                  </a:lnTo>
                  <a:lnTo>
                    <a:pt x="3986" y="1442"/>
                  </a:lnTo>
                  <a:lnTo>
                    <a:pt x="4274" y="1057"/>
                  </a:lnTo>
                  <a:lnTo>
                    <a:pt x="4466" y="673"/>
                  </a:lnTo>
                  <a:lnTo>
                    <a:pt x="4562" y="241"/>
                  </a:lnTo>
                </a:path>
              </a:pathLst>
            </a:custGeom>
            <a:no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374" name="Google Shape;5374;p76"/>
            <p:cNvSpPr/>
            <p:nvPr/>
          </p:nvSpPr>
          <p:spPr>
            <a:xfrm>
              <a:off x="6753925" y="3884025"/>
              <a:ext cx="121300" cy="49250"/>
            </a:xfrm>
            <a:custGeom>
              <a:avLst/>
              <a:gdLst/>
              <a:ahLst/>
              <a:cxnLst/>
              <a:rect l="l" t="t" r="r" b="b"/>
              <a:pathLst>
                <a:path w="4852" h="1970" extrusionOk="0">
                  <a:moveTo>
                    <a:pt x="529" y="0"/>
                  </a:moveTo>
                  <a:lnTo>
                    <a:pt x="241" y="48"/>
                  </a:lnTo>
                  <a:lnTo>
                    <a:pt x="1" y="192"/>
                  </a:lnTo>
                  <a:lnTo>
                    <a:pt x="145" y="528"/>
                  </a:lnTo>
                  <a:lnTo>
                    <a:pt x="337" y="864"/>
                  </a:lnTo>
                  <a:lnTo>
                    <a:pt x="577" y="1153"/>
                  </a:lnTo>
                  <a:lnTo>
                    <a:pt x="865" y="1441"/>
                  </a:lnTo>
                  <a:lnTo>
                    <a:pt x="1201" y="1633"/>
                  </a:lnTo>
                  <a:lnTo>
                    <a:pt x="1634" y="1825"/>
                  </a:lnTo>
                  <a:lnTo>
                    <a:pt x="2066" y="1921"/>
                  </a:lnTo>
                  <a:lnTo>
                    <a:pt x="2498" y="1969"/>
                  </a:lnTo>
                  <a:lnTo>
                    <a:pt x="2882" y="1969"/>
                  </a:lnTo>
                  <a:lnTo>
                    <a:pt x="3219" y="1921"/>
                  </a:lnTo>
                  <a:lnTo>
                    <a:pt x="3555" y="1825"/>
                  </a:lnTo>
                  <a:lnTo>
                    <a:pt x="3843" y="1681"/>
                  </a:lnTo>
                  <a:lnTo>
                    <a:pt x="4131" y="1537"/>
                  </a:lnTo>
                  <a:lnTo>
                    <a:pt x="4419" y="1345"/>
                  </a:lnTo>
                  <a:lnTo>
                    <a:pt x="4659" y="1153"/>
                  </a:lnTo>
                  <a:lnTo>
                    <a:pt x="4851" y="913"/>
                  </a:lnTo>
                  <a:lnTo>
                    <a:pt x="4707" y="720"/>
                  </a:lnTo>
                  <a:lnTo>
                    <a:pt x="4419" y="528"/>
                  </a:lnTo>
                  <a:lnTo>
                    <a:pt x="4131" y="480"/>
                  </a:lnTo>
                  <a:lnTo>
                    <a:pt x="3843" y="480"/>
                  </a:lnTo>
                  <a:lnTo>
                    <a:pt x="3555" y="576"/>
                  </a:lnTo>
                  <a:lnTo>
                    <a:pt x="3074" y="816"/>
                  </a:lnTo>
                  <a:lnTo>
                    <a:pt x="2834" y="913"/>
                  </a:lnTo>
                  <a:lnTo>
                    <a:pt x="2594" y="1009"/>
                  </a:lnTo>
                  <a:lnTo>
                    <a:pt x="2402" y="961"/>
                  </a:lnTo>
                  <a:lnTo>
                    <a:pt x="2210" y="864"/>
                  </a:lnTo>
                  <a:lnTo>
                    <a:pt x="1874" y="528"/>
                  </a:lnTo>
                  <a:lnTo>
                    <a:pt x="1682" y="336"/>
                  </a:lnTo>
                  <a:lnTo>
                    <a:pt x="1394" y="144"/>
                  </a:lnTo>
                  <a:lnTo>
                    <a:pt x="1009" y="48"/>
                  </a:lnTo>
                  <a:lnTo>
                    <a:pt x="529" y="0"/>
                  </a:lnTo>
                  <a:close/>
                </a:path>
              </a:pathLst>
            </a:custGeom>
            <a:solidFill>
              <a:srgbClr val="FFFDFA"/>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375" name="Google Shape;5375;p76"/>
            <p:cNvSpPr/>
            <p:nvPr/>
          </p:nvSpPr>
          <p:spPr>
            <a:xfrm>
              <a:off x="6876400" y="3926025"/>
              <a:ext cx="78075" cy="63675"/>
            </a:xfrm>
            <a:custGeom>
              <a:avLst/>
              <a:gdLst/>
              <a:ahLst/>
              <a:cxnLst/>
              <a:rect l="l" t="t" r="r" b="b"/>
              <a:pathLst>
                <a:path w="3123" h="2547" extrusionOk="0">
                  <a:moveTo>
                    <a:pt x="1297" y="1"/>
                  </a:moveTo>
                  <a:lnTo>
                    <a:pt x="865" y="49"/>
                  </a:lnTo>
                  <a:lnTo>
                    <a:pt x="529" y="193"/>
                  </a:lnTo>
                  <a:lnTo>
                    <a:pt x="385" y="289"/>
                  </a:lnTo>
                  <a:lnTo>
                    <a:pt x="241" y="433"/>
                  </a:lnTo>
                  <a:lnTo>
                    <a:pt x="144" y="577"/>
                  </a:lnTo>
                  <a:lnTo>
                    <a:pt x="48" y="721"/>
                  </a:lnTo>
                  <a:lnTo>
                    <a:pt x="0" y="961"/>
                  </a:lnTo>
                  <a:lnTo>
                    <a:pt x="0" y="1202"/>
                  </a:lnTo>
                  <a:lnTo>
                    <a:pt x="96" y="1442"/>
                  </a:lnTo>
                  <a:lnTo>
                    <a:pt x="193" y="1682"/>
                  </a:lnTo>
                  <a:lnTo>
                    <a:pt x="385" y="1922"/>
                  </a:lnTo>
                  <a:lnTo>
                    <a:pt x="577" y="2114"/>
                  </a:lnTo>
                  <a:lnTo>
                    <a:pt x="865" y="2306"/>
                  </a:lnTo>
                  <a:lnTo>
                    <a:pt x="1153" y="2450"/>
                  </a:lnTo>
                  <a:lnTo>
                    <a:pt x="1489" y="2546"/>
                  </a:lnTo>
                  <a:lnTo>
                    <a:pt x="1825" y="2546"/>
                  </a:lnTo>
                  <a:lnTo>
                    <a:pt x="2258" y="2498"/>
                  </a:lnTo>
                  <a:lnTo>
                    <a:pt x="2594" y="2354"/>
                  </a:lnTo>
                  <a:lnTo>
                    <a:pt x="2786" y="2258"/>
                  </a:lnTo>
                  <a:lnTo>
                    <a:pt x="2882" y="2162"/>
                  </a:lnTo>
                  <a:lnTo>
                    <a:pt x="2978" y="2018"/>
                  </a:lnTo>
                  <a:lnTo>
                    <a:pt x="3074" y="1826"/>
                  </a:lnTo>
                  <a:lnTo>
                    <a:pt x="3122" y="1586"/>
                  </a:lnTo>
                  <a:lnTo>
                    <a:pt x="3122" y="1346"/>
                  </a:lnTo>
                  <a:lnTo>
                    <a:pt x="3074" y="1106"/>
                  </a:lnTo>
                  <a:lnTo>
                    <a:pt x="2930" y="865"/>
                  </a:lnTo>
                  <a:lnTo>
                    <a:pt x="2786" y="625"/>
                  </a:lnTo>
                  <a:lnTo>
                    <a:pt x="2546" y="433"/>
                  </a:lnTo>
                  <a:lnTo>
                    <a:pt x="2306" y="289"/>
                  </a:lnTo>
                  <a:lnTo>
                    <a:pt x="2017" y="145"/>
                  </a:lnTo>
                  <a:lnTo>
                    <a:pt x="1633" y="49"/>
                  </a:lnTo>
                  <a:lnTo>
                    <a:pt x="1297" y="1"/>
                  </a:lnTo>
                  <a:close/>
                </a:path>
              </a:pathLst>
            </a:custGeom>
            <a:solidFill>
              <a:srgbClr val="BF501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376" name="Google Shape;5376;p76"/>
            <p:cNvSpPr/>
            <p:nvPr/>
          </p:nvSpPr>
          <p:spPr>
            <a:xfrm>
              <a:off x="6876400" y="3926025"/>
              <a:ext cx="78075" cy="63675"/>
            </a:xfrm>
            <a:custGeom>
              <a:avLst/>
              <a:gdLst/>
              <a:ahLst/>
              <a:cxnLst/>
              <a:rect l="l" t="t" r="r" b="b"/>
              <a:pathLst>
                <a:path w="3123" h="2547" fill="none" extrusionOk="0">
                  <a:moveTo>
                    <a:pt x="1297" y="1"/>
                  </a:moveTo>
                  <a:lnTo>
                    <a:pt x="1297" y="1"/>
                  </a:lnTo>
                  <a:lnTo>
                    <a:pt x="865" y="49"/>
                  </a:lnTo>
                  <a:lnTo>
                    <a:pt x="529" y="193"/>
                  </a:lnTo>
                  <a:lnTo>
                    <a:pt x="385" y="289"/>
                  </a:lnTo>
                  <a:lnTo>
                    <a:pt x="241" y="433"/>
                  </a:lnTo>
                  <a:lnTo>
                    <a:pt x="144" y="577"/>
                  </a:lnTo>
                  <a:lnTo>
                    <a:pt x="48" y="721"/>
                  </a:lnTo>
                  <a:lnTo>
                    <a:pt x="48" y="721"/>
                  </a:lnTo>
                  <a:lnTo>
                    <a:pt x="0" y="961"/>
                  </a:lnTo>
                  <a:lnTo>
                    <a:pt x="0" y="1202"/>
                  </a:lnTo>
                  <a:lnTo>
                    <a:pt x="96" y="1442"/>
                  </a:lnTo>
                  <a:lnTo>
                    <a:pt x="193" y="1682"/>
                  </a:lnTo>
                  <a:lnTo>
                    <a:pt x="385" y="1922"/>
                  </a:lnTo>
                  <a:lnTo>
                    <a:pt x="577" y="2114"/>
                  </a:lnTo>
                  <a:lnTo>
                    <a:pt x="865" y="2306"/>
                  </a:lnTo>
                  <a:lnTo>
                    <a:pt x="1153" y="2450"/>
                  </a:lnTo>
                  <a:lnTo>
                    <a:pt x="1153" y="2450"/>
                  </a:lnTo>
                  <a:lnTo>
                    <a:pt x="1489" y="2546"/>
                  </a:lnTo>
                  <a:lnTo>
                    <a:pt x="1825" y="2546"/>
                  </a:lnTo>
                  <a:lnTo>
                    <a:pt x="1825" y="2546"/>
                  </a:lnTo>
                  <a:lnTo>
                    <a:pt x="2258" y="2498"/>
                  </a:lnTo>
                  <a:lnTo>
                    <a:pt x="2594" y="2354"/>
                  </a:lnTo>
                  <a:lnTo>
                    <a:pt x="2786" y="2258"/>
                  </a:lnTo>
                  <a:lnTo>
                    <a:pt x="2882" y="2162"/>
                  </a:lnTo>
                  <a:lnTo>
                    <a:pt x="2978" y="2018"/>
                  </a:lnTo>
                  <a:lnTo>
                    <a:pt x="3074" y="1826"/>
                  </a:lnTo>
                  <a:lnTo>
                    <a:pt x="3074" y="1826"/>
                  </a:lnTo>
                  <a:lnTo>
                    <a:pt x="3122" y="1586"/>
                  </a:lnTo>
                  <a:lnTo>
                    <a:pt x="3122" y="1346"/>
                  </a:lnTo>
                  <a:lnTo>
                    <a:pt x="3074" y="1106"/>
                  </a:lnTo>
                  <a:lnTo>
                    <a:pt x="2930" y="865"/>
                  </a:lnTo>
                  <a:lnTo>
                    <a:pt x="2786" y="625"/>
                  </a:lnTo>
                  <a:lnTo>
                    <a:pt x="2546" y="433"/>
                  </a:lnTo>
                  <a:lnTo>
                    <a:pt x="2306" y="289"/>
                  </a:lnTo>
                  <a:lnTo>
                    <a:pt x="2017" y="145"/>
                  </a:lnTo>
                  <a:lnTo>
                    <a:pt x="2017" y="145"/>
                  </a:lnTo>
                  <a:lnTo>
                    <a:pt x="1633" y="49"/>
                  </a:lnTo>
                  <a:lnTo>
                    <a:pt x="1297" y="1"/>
                  </a:lnTo>
                </a:path>
              </a:pathLst>
            </a:custGeom>
            <a:no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377" name="Google Shape;5377;p76"/>
            <p:cNvSpPr/>
            <p:nvPr/>
          </p:nvSpPr>
          <p:spPr>
            <a:xfrm>
              <a:off x="6716725" y="3707525"/>
              <a:ext cx="78050" cy="33650"/>
            </a:xfrm>
            <a:custGeom>
              <a:avLst/>
              <a:gdLst/>
              <a:ahLst/>
              <a:cxnLst/>
              <a:rect l="l" t="t" r="r" b="b"/>
              <a:pathLst>
                <a:path w="3122" h="1346" extrusionOk="0">
                  <a:moveTo>
                    <a:pt x="1633" y="0"/>
                  </a:moveTo>
                  <a:lnTo>
                    <a:pt x="1249" y="48"/>
                  </a:lnTo>
                  <a:lnTo>
                    <a:pt x="865" y="144"/>
                  </a:lnTo>
                  <a:lnTo>
                    <a:pt x="528" y="337"/>
                  </a:lnTo>
                  <a:lnTo>
                    <a:pt x="240" y="673"/>
                  </a:lnTo>
                  <a:lnTo>
                    <a:pt x="0" y="1009"/>
                  </a:lnTo>
                  <a:lnTo>
                    <a:pt x="0" y="1153"/>
                  </a:lnTo>
                  <a:lnTo>
                    <a:pt x="48" y="1249"/>
                  </a:lnTo>
                  <a:lnTo>
                    <a:pt x="144" y="1249"/>
                  </a:lnTo>
                  <a:lnTo>
                    <a:pt x="240" y="1153"/>
                  </a:lnTo>
                  <a:lnTo>
                    <a:pt x="480" y="865"/>
                  </a:lnTo>
                  <a:lnTo>
                    <a:pt x="816" y="625"/>
                  </a:lnTo>
                  <a:lnTo>
                    <a:pt x="1153" y="481"/>
                  </a:lnTo>
                  <a:lnTo>
                    <a:pt x="1537" y="385"/>
                  </a:lnTo>
                  <a:lnTo>
                    <a:pt x="1921" y="433"/>
                  </a:lnTo>
                  <a:lnTo>
                    <a:pt x="2113" y="481"/>
                  </a:lnTo>
                  <a:lnTo>
                    <a:pt x="2257" y="529"/>
                  </a:lnTo>
                  <a:lnTo>
                    <a:pt x="2449" y="673"/>
                  </a:lnTo>
                  <a:lnTo>
                    <a:pt x="2593" y="865"/>
                  </a:lnTo>
                  <a:lnTo>
                    <a:pt x="2689" y="1009"/>
                  </a:lnTo>
                  <a:lnTo>
                    <a:pt x="2786" y="1249"/>
                  </a:lnTo>
                  <a:lnTo>
                    <a:pt x="2834" y="1297"/>
                  </a:lnTo>
                  <a:lnTo>
                    <a:pt x="2882" y="1345"/>
                  </a:lnTo>
                  <a:lnTo>
                    <a:pt x="3026" y="1345"/>
                  </a:lnTo>
                  <a:lnTo>
                    <a:pt x="3122" y="1249"/>
                  </a:lnTo>
                  <a:lnTo>
                    <a:pt x="3122" y="1201"/>
                  </a:lnTo>
                  <a:lnTo>
                    <a:pt x="3122" y="1153"/>
                  </a:lnTo>
                  <a:lnTo>
                    <a:pt x="2930" y="769"/>
                  </a:lnTo>
                  <a:lnTo>
                    <a:pt x="2786" y="577"/>
                  </a:lnTo>
                  <a:lnTo>
                    <a:pt x="2641" y="433"/>
                  </a:lnTo>
                  <a:lnTo>
                    <a:pt x="2353" y="192"/>
                  </a:lnTo>
                  <a:lnTo>
                    <a:pt x="2017" y="48"/>
                  </a:lnTo>
                  <a:lnTo>
                    <a:pt x="1825" y="0"/>
                  </a:lnTo>
                  <a:close/>
                </a:path>
              </a:pathLst>
            </a:custGeom>
            <a:solidFill>
              <a:srgbClr val="4D2A2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378" name="Google Shape;5378;p76"/>
            <p:cNvSpPr/>
            <p:nvPr/>
          </p:nvSpPr>
          <p:spPr>
            <a:xfrm>
              <a:off x="6904000" y="3748350"/>
              <a:ext cx="72075" cy="46850"/>
            </a:xfrm>
            <a:custGeom>
              <a:avLst/>
              <a:gdLst/>
              <a:ahLst/>
              <a:cxnLst/>
              <a:rect l="l" t="t" r="r" b="b"/>
              <a:pathLst>
                <a:path w="2883" h="1874" extrusionOk="0">
                  <a:moveTo>
                    <a:pt x="1010" y="0"/>
                  </a:moveTo>
                  <a:lnTo>
                    <a:pt x="769" y="48"/>
                  </a:lnTo>
                  <a:lnTo>
                    <a:pt x="529" y="96"/>
                  </a:lnTo>
                  <a:lnTo>
                    <a:pt x="289" y="192"/>
                  </a:lnTo>
                  <a:lnTo>
                    <a:pt x="97" y="336"/>
                  </a:lnTo>
                  <a:lnTo>
                    <a:pt x="49" y="384"/>
                  </a:lnTo>
                  <a:lnTo>
                    <a:pt x="1" y="432"/>
                  </a:lnTo>
                  <a:lnTo>
                    <a:pt x="49" y="576"/>
                  </a:lnTo>
                  <a:lnTo>
                    <a:pt x="145" y="625"/>
                  </a:lnTo>
                  <a:lnTo>
                    <a:pt x="241" y="625"/>
                  </a:lnTo>
                  <a:lnTo>
                    <a:pt x="289" y="576"/>
                  </a:lnTo>
                  <a:lnTo>
                    <a:pt x="481" y="480"/>
                  </a:lnTo>
                  <a:lnTo>
                    <a:pt x="625" y="432"/>
                  </a:lnTo>
                  <a:lnTo>
                    <a:pt x="817" y="384"/>
                  </a:lnTo>
                  <a:lnTo>
                    <a:pt x="1010" y="336"/>
                  </a:lnTo>
                  <a:lnTo>
                    <a:pt x="1202" y="336"/>
                  </a:lnTo>
                  <a:lnTo>
                    <a:pt x="1394" y="432"/>
                  </a:lnTo>
                  <a:lnTo>
                    <a:pt x="1730" y="576"/>
                  </a:lnTo>
                  <a:lnTo>
                    <a:pt x="2018" y="817"/>
                  </a:lnTo>
                  <a:lnTo>
                    <a:pt x="2306" y="1057"/>
                  </a:lnTo>
                  <a:lnTo>
                    <a:pt x="2498" y="1393"/>
                  </a:lnTo>
                  <a:lnTo>
                    <a:pt x="2546" y="1585"/>
                  </a:lnTo>
                  <a:lnTo>
                    <a:pt x="2594" y="1729"/>
                  </a:lnTo>
                  <a:lnTo>
                    <a:pt x="2642" y="1825"/>
                  </a:lnTo>
                  <a:lnTo>
                    <a:pt x="2738" y="1873"/>
                  </a:lnTo>
                  <a:lnTo>
                    <a:pt x="2834" y="1825"/>
                  </a:lnTo>
                  <a:lnTo>
                    <a:pt x="2882" y="1729"/>
                  </a:lnTo>
                  <a:lnTo>
                    <a:pt x="2834" y="1489"/>
                  </a:lnTo>
                  <a:lnTo>
                    <a:pt x="2786" y="1297"/>
                  </a:lnTo>
                  <a:lnTo>
                    <a:pt x="2690" y="1057"/>
                  </a:lnTo>
                  <a:lnTo>
                    <a:pt x="2594" y="865"/>
                  </a:lnTo>
                  <a:lnTo>
                    <a:pt x="2306" y="528"/>
                  </a:lnTo>
                  <a:lnTo>
                    <a:pt x="1922" y="240"/>
                  </a:lnTo>
                  <a:lnTo>
                    <a:pt x="1730" y="144"/>
                  </a:lnTo>
                  <a:lnTo>
                    <a:pt x="1490" y="96"/>
                  </a:lnTo>
                  <a:lnTo>
                    <a:pt x="1010" y="0"/>
                  </a:lnTo>
                  <a:close/>
                </a:path>
              </a:pathLst>
            </a:custGeom>
            <a:solidFill>
              <a:srgbClr val="4D2A2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379" name="Google Shape;5379;p76"/>
            <p:cNvSpPr/>
            <p:nvPr/>
          </p:nvSpPr>
          <p:spPr>
            <a:xfrm>
              <a:off x="6643475" y="3839600"/>
              <a:ext cx="78075" cy="63650"/>
            </a:xfrm>
            <a:custGeom>
              <a:avLst/>
              <a:gdLst/>
              <a:ahLst/>
              <a:cxnLst/>
              <a:rect l="l" t="t" r="r" b="b"/>
              <a:pathLst>
                <a:path w="3123" h="2546" extrusionOk="0">
                  <a:moveTo>
                    <a:pt x="1297" y="0"/>
                  </a:moveTo>
                  <a:lnTo>
                    <a:pt x="865" y="48"/>
                  </a:lnTo>
                  <a:lnTo>
                    <a:pt x="529" y="192"/>
                  </a:lnTo>
                  <a:lnTo>
                    <a:pt x="385" y="288"/>
                  </a:lnTo>
                  <a:lnTo>
                    <a:pt x="241" y="432"/>
                  </a:lnTo>
                  <a:lnTo>
                    <a:pt x="145" y="576"/>
                  </a:lnTo>
                  <a:lnTo>
                    <a:pt x="49" y="720"/>
                  </a:lnTo>
                  <a:lnTo>
                    <a:pt x="1" y="961"/>
                  </a:lnTo>
                  <a:lnTo>
                    <a:pt x="1" y="1201"/>
                  </a:lnTo>
                  <a:lnTo>
                    <a:pt x="49" y="1441"/>
                  </a:lnTo>
                  <a:lnTo>
                    <a:pt x="193" y="1681"/>
                  </a:lnTo>
                  <a:lnTo>
                    <a:pt x="385" y="1921"/>
                  </a:lnTo>
                  <a:lnTo>
                    <a:pt x="577" y="2113"/>
                  </a:lnTo>
                  <a:lnTo>
                    <a:pt x="817" y="2305"/>
                  </a:lnTo>
                  <a:lnTo>
                    <a:pt x="1153" y="2449"/>
                  </a:lnTo>
                  <a:lnTo>
                    <a:pt x="1489" y="2545"/>
                  </a:lnTo>
                  <a:lnTo>
                    <a:pt x="1825" y="2545"/>
                  </a:lnTo>
                  <a:lnTo>
                    <a:pt x="2258" y="2497"/>
                  </a:lnTo>
                  <a:lnTo>
                    <a:pt x="2594" y="2353"/>
                  </a:lnTo>
                  <a:lnTo>
                    <a:pt x="2738" y="2257"/>
                  </a:lnTo>
                  <a:lnTo>
                    <a:pt x="2882" y="2161"/>
                  </a:lnTo>
                  <a:lnTo>
                    <a:pt x="2978" y="2017"/>
                  </a:lnTo>
                  <a:lnTo>
                    <a:pt x="3074" y="1825"/>
                  </a:lnTo>
                  <a:lnTo>
                    <a:pt x="3122" y="1585"/>
                  </a:lnTo>
                  <a:lnTo>
                    <a:pt x="3122" y="1345"/>
                  </a:lnTo>
                  <a:lnTo>
                    <a:pt x="3026" y="1105"/>
                  </a:lnTo>
                  <a:lnTo>
                    <a:pt x="2930" y="865"/>
                  </a:lnTo>
                  <a:lnTo>
                    <a:pt x="2738" y="624"/>
                  </a:lnTo>
                  <a:lnTo>
                    <a:pt x="2546" y="432"/>
                  </a:lnTo>
                  <a:lnTo>
                    <a:pt x="2258" y="288"/>
                  </a:lnTo>
                  <a:lnTo>
                    <a:pt x="1970" y="144"/>
                  </a:lnTo>
                  <a:lnTo>
                    <a:pt x="1633" y="48"/>
                  </a:lnTo>
                  <a:lnTo>
                    <a:pt x="1297" y="0"/>
                  </a:lnTo>
                  <a:close/>
                </a:path>
              </a:pathLst>
            </a:custGeom>
            <a:solidFill>
              <a:srgbClr val="BF501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380" name="Google Shape;5380;p76"/>
            <p:cNvSpPr/>
            <p:nvPr/>
          </p:nvSpPr>
          <p:spPr>
            <a:xfrm>
              <a:off x="6643475" y="3839600"/>
              <a:ext cx="78075" cy="63650"/>
            </a:xfrm>
            <a:custGeom>
              <a:avLst/>
              <a:gdLst/>
              <a:ahLst/>
              <a:cxnLst/>
              <a:rect l="l" t="t" r="r" b="b"/>
              <a:pathLst>
                <a:path w="3123" h="2546" fill="none" extrusionOk="0">
                  <a:moveTo>
                    <a:pt x="1297" y="0"/>
                  </a:moveTo>
                  <a:lnTo>
                    <a:pt x="1297" y="0"/>
                  </a:lnTo>
                  <a:lnTo>
                    <a:pt x="865" y="48"/>
                  </a:lnTo>
                  <a:lnTo>
                    <a:pt x="529" y="192"/>
                  </a:lnTo>
                  <a:lnTo>
                    <a:pt x="385" y="288"/>
                  </a:lnTo>
                  <a:lnTo>
                    <a:pt x="241" y="432"/>
                  </a:lnTo>
                  <a:lnTo>
                    <a:pt x="145" y="576"/>
                  </a:lnTo>
                  <a:lnTo>
                    <a:pt x="49" y="720"/>
                  </a:lnTo>
                  <a:lnTo>
                    <a:pt x="49" y="720"/>
                  </a:lnTo>
                  <a:lnTo>
                    <a:pt x="1" y="961"/>
                  </a:lnTo>
                  <a:lnTo>
                    <a:pt x="1" y="1201"/>
                  </a:lnTo>
                  <a:lnTo>
                    <a:pt x="49" y="1441"/>
                  </a:lnTo>
                  <a:lnTo>
                    <a:pt x="193" y="1681"/>
                  </a:lnTo>
                  <a:lnTo>
                    <a:pt x="385" y="1921"/>
                  </a:lnTo>
                  <a:lnTo>
                    <a:pt x="577" y="2113"/>
                  </a:lnTo>
                  <a:lnTo>
                    <a:pt x="817" y="2305"/>
                  </a:lnTo>
                  <a:lnTo>
                    <a:pt x="1153" y="2449"/>
                  </a:lnTo>
                  <a:lnTo>
                    <a:pt x="1153" y="2449"/>
                  </a:lnTo>
                  <a:lnTo>
                    <a:pt x="1489" y="2545"/>
                  </a:lnTo>
                  <a:lnTo>
                    <a:pt x="1825" y="2545"/>
                  </a:lnTo>
                  <a:lnTo>
                    <a:pt x="1825" y="2545"/>
                  </a:lnTo>
                  <a:lnTo>
                    <a:pt x="2258" y="2497"/>
                  </a:lnTo>
                  <a:lnTo>
                    <a:pt x="2594" y="2353"/>
                  </a:lnTo>
                  <a:lnTo>
                    <a:pt x="2738" y="2257"/>
                  </a:lnTo>
                  <a:lnTo>
                    <a:pt x="2882" y="2161"/>
                  </a:lnTo>
                  <a:lnTo>
                    <a:pt x="2978" y="2017"/>
                  </a:lnTo>
                  <a:lnTo>
                    <a:pt x="3074" y="1825"/>
                  </a:lnTo>
                  <a:lnTo>
                    <a:pt x="3074" y="1825"/>
                  </a:lnTo>
                  <a:lnTo>
                    <a:pt x="3122" y="1585"/>
                  </a:lnTo>
                  <a:lnTo>
                    <a:pt x="3122" y="1345"/>
                  </a:lnTo>
                  <a:lnTo>
                    <a:pt x="3026" y="1105"/>
                  </a:lnTo>
                  <a:lnTo>
                    <a:pt x="2930" y="865"/>
                  </a:lnTo>
                  <a:lnTo>
                    <a:pt x="2738" y="624"/>
                  </a:lnTo>
                  <a:lnTo>
                    <a:pt x="2546" y="432"/>
                  </a:lnTo>
                  <a:lnTo>
                    <a:pt x="2258" y="288"/>
                  </a:lnTo>
                  <a:lnTo>
                    <a:pt x="1970" y="144"/>
                  </a:lnTo>
                  <a:lnTo>
                    <a:pt x="1970" y="144"/>
                  </a:lnTo>
                  <a:lnTo>
                    <a:pt x="1633" y="48"/>
                  </a:lnTo>
                  <a:lnTo>
                    <a:pt x="1297" y="0"/>
                  </a:lnTo>
                </a:path>
              </a:pathLst>
            </a:custGeom>
            <a:no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381" name="Google Shape;5381;p76"/>
            <p:cNvSpPr/>
            <p:nvPr/>
          </p:nvSpPr>
          <p:spPr>
            <a:xfrm>
              <a:off x="6805550" y="3828775"/>
              <a:ext cx="22850" cy="20450"/>
            </a:xfrm>
            <a:custGeom>
              <a:avLst/>
              <a:gdLst/>
              <a:ahLst/>
              <a:cxnLst/>
              <a:rect l="l" t="t" r="r" b="b"/>
              <a:pathLst>
                <a:path w="914" h="818" extrusionOk="0">
                  <a:moveTo>
                    <a:pt x="241" y="1"/>
                  </a:moveTo>
                  <a:lnTo>
                    <a:pt x="193" y="49"/>
                  </a:lnTo>
                  <a:lnTo>
                    <a:pt x="49" y="385"/>
                  </a:lnTo>
                  <a:lnTo>
                    <a:pt x="49" y="577"/>
                  </a:lnTo>
                  <a:lnTo>
                    <a:pt x="1" y="673"/>
                  </a:lnTo>
                  <a:lnTo>
                    <a:pt x="1" y="769"/>
                  </a:lnTo>
                  <a:lnTo>
                    <a:pt x="97" y="817"/>
                  </a:lnTo>
                  <a:lnTo>
                    <a:pt x="193" y="817"/>
                  </a:lnTo>
                  <a:lnTo>
                    <a:pt x="193" y="721"/>
                  </a:lnTo>
                  <a:lnTo>
                    <a:pt x="193" y="625"/>
                  </a:lnTo>
                  <a:lnTo>
                    <a:pt x="241" y="433"/>
                  </a:lnTo>
                  <a:lnTo>
                    <a:pt x="284" y="282"/>
                  </a:lnTo>
                  <a:lnTo>
                    <a:pt x="289" y="289"/>
                  </a:lnTo>
                  <a:lnTo>
                    <a:pt x="337" y="385"/>
                  </a:lnTo>
                  <a:lnTo>
                    <a:pt x="433" y="673"/>
                  </a:lnTo>
                  <a:lnTo>
                    <a:pt x="529" y="721"/>
                  </a:lnTo>
                  <a:lnTo>
                    <a:pt x="625" y="721"/>
                  </a:lnTo>
                  <a:lnTo>
                    <a:pt x="913" y="337"/>
                  </a:lnTo>
                  <a:lnTo>
                    <a:pt x="913" y="241"/>
                  </a:lnTo>
                  <a:lnTo>
                    <a:pt x="913" y="193"/>
                  </a:lnTo>
                  <a:lnTo>
                    <a:pt x="817" y="145"/>
                  </a:lnTo>
                  <a:lnTo>
                    <a:pt x="769" y="193"/>
                  </a:lnTo>
                  <a:lnTo>
                    <a:pt x="561" y="470"/>
                  </a:lnTo>
                  <a:lnTo>
                    <a:pt x="481" y="337"/>
                  </a:lnTo>
                  <a:lnTo>
                    <a:pt x="385" y="193"/>
                  </a:lnTo>
                  <a:lnTo>
                    <a:pt x="337" y="97"/>
                  </a:lnTo>
                  <a:lnTo>
                    <a:pt x="289" y="49"/>
                  </a:lnTo>
                  <a:lnTo>
                    <a:pt x="241" y="1"/>
                  </a:lnTo>
                  <a:close/>
                </a:path>
              </a:pathLst>
            </a:custGeom>
            <a:solidFill>
              <a:srgbClr val="4D2A2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382" name="Google Shape;5382;p76"/>
            <p:cNvSpPr/>
            <p:nvPr/>
          </p:nvSpPr>
          <p:spPr>
            <a:xfrm>
              <a:off x="6436975" y="4286225"/>
              <a:ext cx="379425" cy="230550"/>
            </a:xfrm>
            <a:custGeom>
              <a:avLst/>
              <a:gdLst/>
              <a:ahLst/>
              <a:cxnLst/>
              <a:rect l="l" t="t" r="r" b="b"/>
              <a:pathLst>
                <a:path w="15177" h="9222" extrusionOk="0">
                  <a:moveTo>
                    <a:pt x="9989" y="0"/>
                  </a:moveTo>
                  <a:lnTo>
                    <a:pt x="8885" y="673"/>
                  </a:lnTo>
                  <a:lnTo>
                    <a:pt x="7684" y="1441"/>
                  </a:lnTo>
                  <a:lnTo>
                    <a:pt x="6291" y="2402"/>
                  </a:lnTo>
                  <a:lnTo>
                    <a:pt x="4803" y="3506"/>
                  </a:lnTo>
                  <a:lnTo>
                    <a:pt x="3314" y="4659"/>
                  </a:lnTo>
                  <a:lnTo>
                    <a:pt x="2690" y="5235"/>
                  </a:lnTo>
                  <a:lnTo>
                    <a:pt x="2065" y="5812"/>
                  </a:lnTo>
                  <a:lnTo>
                    <a:pt x="1537" y="6340"/>
                  </a:lnTo>
                  <a:lnTo>
                    <a:pt x="1105" y="6868"/>
                  </a:lnTo>
                  <a:lnTo>
                    <a:pt x="0" y="5043"/>
                  </a:lnTo>
                  <a:lnTo>
                    <a:pt x="961" y="9221"/>
                  </a:lnTo>
                  <a:lnTo>
                    <a:pt x="15176" y="961"/>
                  </a:lnTo>
                  <a:lnTo>
                    <a:pt x="9989" y="0"/>
                  </a:lnTo>
                  <a:close/>
                </a:path>
              </a:pathLst>
            </a:custGeom>
            <a:solidFill>
              <a:srgbClr val="D3641A"/>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383" name="Google Shape;5383;p76"/>
            <p:cNvSpPr/>
            <p:nvPr/>
          </p:nvSpPr>
          <p:spPr>
            <a:xfrm>
              <a:off x="6436975" y="4286225"/>
              <a:ext cx="379425" cy="230550"/>
            </a:xfrm>
            <a:custGeom>
              <a:avLst/>
              <a:gdLst/>
              <a:ahLst/>
              <a:cxnLst/>
              <a:rect l="l" t="t" r="r" b="b"/>
              <a:pathLst>
                <a:path w="15177" h="9222" fill="none" extrusionOk="0">
                  <a:moveTo>
                    <a:pt x="9989" y="0"/>
                  </a:moveTo>
                  <a:lnTo>
                    <a:pt x="9989" y="0"/>
                  </a:lnTo>
                  <a:lnTo>
                    <a:pt x="8885" y="673"/>
                  </a:lnTo>
                  <a:lnTo>
                    <a:pt x="7684" y="1441"/>
                  </a:lnTo>
                  <a:lnTo>
                    <a:pt x="6291" y="2402"/>
                  </a:lnTo>
                  <a:lnTo>
                    <a:pt x="4803" y="3506"/>
                  </a:lnTo>
                  <a:lnTo>
                    <a:pt x="3314" y="4659"/>
                  </a:lnTo>
                  <a:lnTo>
                    <a:pt x="2690" y="5235"/>
                  </a:lnTo>
                  <a:lnTo>
                    <a:pt x="2065" y="5812"/>
                  </a:lnTo>
                  <a:lnTo>
                    <a:pt x="1537" y="6340"/>
                  </a:lnTo>
                  <a:lnTo>
                    <a:pt x="1105" y="6868"/>
                  </a:lnTo>
                  <a:lnTo>
                    <a:pt x="0" y="5043"/>
                  </a:lnTo>
                  <a:lnTo>
                    <a:pt x="961" y="9221"/>
                  </a:lnTo>
                  <a:lnTo>
                    <a:pt x="15176" y="961"/>
                  </a:lnTo>
                  <a:lnTo>
                    <a:pt x="9989" y="0"/>
                  </a:lnTo>
                </a:path>
              </a:pathLst>
            </a:custGeom>
            <a:no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384" name="Google Shape;5384;p76"/>
            <p:cNvSpPr/>
            <p:nvPr/>
          </p:nvSpPr>
          <p:spPr>
            <a:xfrm>
              <a:off x="6479000" y="4426700"/>
              <a:ext cx="40825" cy="67250"/>
            </a:xfrm>
            <a:custGeom>
              <a:avLst/>
              <a:gdLst/>
              <a:ahLst/>
              <a:cxnLst/>
              <a:rect l="l" t="t" r="r" b="b"/>
              <a:pathLst>
                <a:path w="1633" h="2690" extrusionOk="0">
                  <a:moveTo>
                    <a:pt x="576" y="0"/>
                  </a:moveTo>
                  <a:lnTo>
                    <a:pt x="0" y="625"/>
                  </a:lnTo>
                  <a:lnTo>
                    <a:pt x="96" y="721"/>
                  </a:lnTo>
                  <a:lnTo>
                    <a:pt x="192" y="913"/>
                  </a:lnTo>
                  <a:lnTo>
                    <a:pt x="240" y="1057"/>
                  </a:lnTo>
                  <a:lnTo>
                    <a:pt x="192" y="1201"/>
                  </a:lnTo>
                  <a:lnTo>
                    <a:pt x="768" y="2690"/>
                  </a:lnTo>
                  <a:lnTo>
                    <a:pt x="1633" y="2210"/>
                  </a:lnTo>
                  <a:lnTo>
                    <a:pt x="576" y="0"/>
                  </a:lnTo>
                  <a:close/>
                </a:path>
              </a:pathLst>
            </a:custGeom>
            <a:solidFill>
              <a:srgbClr val="BF501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385" name="Google Shape;5385;p76"/>
            <p:cNvSpPr/>
            <p:nvPr/>
          </p:nvSpPr>
          <p:spPr>
            <a:xfrm>
              <a:off x="6479000" y="4426700"/>
              <a:ext cx="40825" cy="67250"/>
            </a:xfrm>
            <a:custGeom>
              <a:avLst/>
              <a:gdLst/>
              <a:ahLst/>
              <a:cxnLst/>
              <a:rect l="l" t="t" r="r" b="b"/>
              <a:pathLst>
                <a:path w="1633" h="2690" fill="none" extrusionOk="0">
                  <a:moveTo>
                    <a:pt x="576" y="0"/>
                  </a:moveTo>
                  <a:lnTo>
                    <a:pt x="576" y="0"/>
                  </a:lnTo>
                  <a:lnTo>
                    <a:pt x="0" y="625"/>
                  </a:lnTo>
                  <a:lnTo>
                    <a:pt x="0" y="625"/>
                  </a:lnTo>
                  <a:lnTo>
                    <a:pt x="96" y="721"/>
                  </a:lnTo>
                  <a:lnTo>
                    <a:pt x="192" y="913"/>
                  </a:lnTo>
                  <a:lnTo>
                    <a:pt x="240" y="1057"/>
                  </a:lnTo>
                  <a:lnTo>
                    <a:pt x="192" y="1201"/>
                  </a:lnTo>
                  <a:lnTo>
                    <a:pt x="768" y="2690"/>
                  </a:lnTo>
                  <a:lnTo>
                    <a:pt x="1633" y="2210"/>
                  </a:lnTo>
                  <a:lnTo>
                    <a:pt x="576" y="0"/>
                  </a:lnTo>
                </a:path>
              </a:pathLst>
            </a:custGeom>
            <a:no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386" name="Google Shape;5386;p76"/>
            <p:cNvSpPr/>
            <p:nvPr/>
          </p:nvSpPr>
          <p:spPr>
            <a:xfrm>
              <a:off x="6432175" y="4407500"/>
              <a:ext cx="52850" cy="110475"/>
            </a:xfrm>
            <a:custGeom>
              <a:avLst/>
              <a:gdLst/>
              <a:ahLst/>
              <a:cxnLst/>
              <a:rect l="l" t="t" r="r" b="b"/>
              <a:pathLst>
                <a:path w="2114" h="4419" extrusionOk="0">
                  <a:moveTo>
                    <a:pt x="0" y="0"/>
                  </a:moveTo>
                  <a:lnTo>
                    <a:pt x="0" y="192"/>
                  </a:lnTo>
                  <a:lnTo>
                    <a:pt x="96" y="672"/>
                  </a:lnTo>
                  <a:lnTo>
                    <a:pt x="432" y="2209"/>
                  </a:lnTo>
                  <a:lnTo>
                    <a:pt x="961" y="4418"/>
                  </a:lnTo>
                  <a:lnTo>
                    <a:pt x="1105" y="4370"/>
                  </a:lnTo>
                  <a:lnTo>
                    <a:pt x="1393" y="4274"/>
                  </a:lnTo>
                  <a:lnTo>
                    <a:pt x="1729" y="4130"/>
                  </a:lnTo>
                  <a:lnTo>
                    <a:pt x="1921" y="4034"/>
                  </a:lnTo>
                  <a:lnTo>
                    <a:pt x="1873" y="3746"/>
                  </a:lnTo>
                  <a:lnTo>
                    <a:pt x="1681" y="3170"/>
                  </a:lnTo>
                  <a:lnTo>
                    <a:pt x="1441" y="2401"/>
                  </a:lnTo>
                  <a:lnTo>
                    <a:pt x="1681" y="2353"/>
                  </a:lnTo>
                  <a:lnTo>
                    <a:pt x="1873" y="2209"/>
                  </a:lnTo>
                  <a:lnTo>
                    <a:pt x="1969" y="2113"/>
                  </a:lnTo>
                  <a:lnTo>
                    <a:pt x="2065" y="2017"/>
                  </a:lnTo>
                  <a:lnTo>
                    <a:pt x="2113" y="1873"/>
                  </a:lnTo>
                  <a:lnTo>
                    <a:pt x="2065" y="1729"/>
                  </a:lnTo>
                  <a:lnTo>
                    <a:pt x="2017" y="1633"/>
                  </a:lnTo>
                  <a:lnTo>
                    <a:pt x="1921" y="1489"/>
                  </a:lnTo>
                  <a:lnTo>
                    <a:pt x="1729" y="1249"/>
                  </a:lnTo>
                  <a:lnTo>
                    <a:pt x="1537" y="1153"/>
                  </a:lnTo>
                  <a:lnTo>
                    <a:pt x="1489" y="1153"/>
                  </a:lnTo>
                  <a:lnTo>
                    <a:pt x="1393" y="1201"/>
                  </a:lnTo>
                  <a:lnTo>
                    <a:pt x="1297" y="1345"/>
                  </a:lnTo>
                  <a:lnTo>
                    <a:pt x="1201" y="1633"/>
                  </a:lnTo>
                  <a:lnTo>
                    <a:pt x="1153" y="1441"/>
                  </a:lnTo>
                  <a:lnTo>
                    <a:pt x="1009" y="1201"/>
                  </a:lnTo>
                  <a:lnTo>
                    <a:pt x="624" y="672"/>
                  </a:lnTo>
                  <a:lnTo>
                    <a:pt x="240" y="192"/>
                  </a:lnTo>
                  <a:lnTo>
                    <a:pt x="0" y="0"/>
                  </a:lnTo>
                  <a:close/>
                </a:path>
              </a:pathLst>
            </a:custGeom>
            <a:solidFill>
              <a:srgbClr val="4D6D8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387" name="Google Shape;5387;p76"/>
            <p:cNvSpPr/>
            <p:nvPr/>
          </p:nvSpPr>
          <p:spPr>
            <a:xfrm>
              <a:off x="6432175" y="4407500"/>
              <a:ext cx="52850" cy="110475"/>
            </a:xfrm>
            <a:custGeom>
              <a:avLst/>
              <a:gdLst/>
              <a:ahLst/>
              <a:cxnLst/>
              <a:rect l="l" t="t" r="r" b="b"/>
              <a:pathLst>
                <a:path w="2114" h="4419" fill="none" extrusionOk="0">
                  <a:moveTo>
                    <a:pt x="961" y="4418"/>
                  </a:moveTo>
                  <a:lnTo>
                    <a:pt x="961" y="4418"/>
                  </a:lnTo>
                  <a:lnTo>
                    <a:pt x="432" y="2209"/>
                  </a:lnTo>
                  <a:lnTo>
                    <a:pt x="96" y="672"/>
                  </a:lnTo>
                  <a:lnTo>
                    <a:pt x="0" y="192"/>
                  </a:lnTo>
                  <a:lnTo>
                    <a:pt x="0" y="0"/>
                  </a:lnTo>
                  <a:lnTo>
                    <a:pt x="0" y="0"/>
                  </a:lnTo>
                  <a:lnTo>
                    <a:pt x="240" y="192"/>
                  </a:lnTo>
                  <a:lnTo>
                    <a:pt x="624" y="672"/>
                  </a:lnTo>
                  <a:lnTo>
                    <a:pt x="1009" y="1201"/>
                  </a:lnTo>
                  <a:lnTo>
                    <a:pt x="1153" y="1441"/>
                  </a:lnTo>
                  <a:lnTo>
                    <a:pt x="1201" y="1633"/>
                  </a:lnTo>
                  <a:lnTo>
                    <a:pt x="1201" y="1633"/>
                  </a:lnTo>
                  <a:lnTo>
                    <a:pt x="1297" y="1345"/>
                  </a:lnTo>
                  <a:lnTo>
                    <a:pt x="1393" y="1201"/>
                  </a:lnTo>
                  <a:lnTo>
                    <a:pt x="1489" y="1153"/>
                  </a:lnTo>
                  <a:lnTo>
                    <a:pt x="1537" y="1153"/>
                  </a:lnTo>
                  <a:lnTo>
                    <a:pt x="1537" y="1153"/>
                  </a:lnTo>
                  <a:lnTo>
                    <a:pt x="1729" y="1249"/>
                  </a:lnTo>
                  <a:lnTo>
                    <a:pt x="1921" y="1489"/>
                  </a:lnTo>
                  <a:lnTo>
                    <a:pt x="2017" y="1633"/>
                  </a:lnTo>
                  <a:lnTo>
                    <a:pt x="2065" y="1729"/>
                  </a:lnTo>
                  <a:lnTo>
                    <a:pt x="2113" y="1873"/>
                  </a:lnTo>
                  <a:lnTo>
                    <a:pt x="2065" y="2017"/>
                  </a:lnTo>
                  <a:lnTo>
                    <a:pt x="2065" y="2017"/>
                  </a:lnTo>
                  <a:lnTo>
                    <a:pt x="1969" y="2113"/>
                  </a:lnTo>
                  <a:lnTo>
                    <a:pt x="1873" y="2209"/>
                  </a:lnTo>
                  <a:lnTo>
                    <a:pt x="1681" y="2353"/>
                  </a:lnTo>
                  <a:lnTo>
                    <a:pt x="1441" y="2401"/>
                  </a:lnTo>
                  <a:lnTo>
                    <a:pt x="1441" y="2401"/>
                  </a:lnTo>
                  <a:lnTo>
                    <a:pt x="1681" y="3170"/>
                  </a:lnTo>
                  <a:lnTo>
                    <a:pt x="1873" y="3746"/>
                  </a:lnTo>
                  <a:lnTo>
                    <a:pt x="1921" y="4034"/>
                  </a:lnTo>
                  <a:lnTo>
                    <a:pt x="1921" y="4034"/>
                  </a:lnTo>
                  <a:lnTo>
                    <a:pt x="1729" y="4130"/>
                  </a:lnTo>
                  <a:lnTo>
                    <a:pt x="1393" y="4274"/>
                  </a:lnTo>
                  <a:lnTo>
                    <a:pt x="1105" y="4370"/>
                  </a:lnTo>
                  <a:lnTo>
                    <a:pt x="961" y="4418"/>
                  </a:lnTo>
                </a:path>
              </a:pathLst>
            </a:custGeom>
            <a:no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388" name="Google Shape;5388;p76"/>
            <p:cNvSpPr/>
            <p:nvPr/>
          </p:nvSpPr>
          <p:spPr>
            <a:xfrm>
              <a:off x="6432175" y="4407500"/>
              <a:ext cx="20425" cy="36025"/>
            </a:xfrm>
            <a:custGeom>
              <a:avLst/>
              <a:gdLst/>
              <a:ahLst/>
              <a:cxnLst/>
              <a:rect l="l" t="t" r="r" b="b"/>
              <a:pathLst>
                <a:path w="817" h="1441" extrusionOk="0">
                  <a:moveTo>
                    <a:pt x="0" y="0"/>
                  </a:moveTo>
                  <a:lnTo>
                    <a:pt x="0" y="96"/>
                  </a:lnTo>
                  <a:lnTo>
                    <a:pt x="48" y="432"/>
                  </a:lnTo>
                  <a:lnTo>
                    <a:pt x="240" y="1441"/>
                  </a:lnTo>
                  <a:lnTo>
                    <a:pt x="576" y="1201"/>
                  </a:lnTo>
                  <a:lnTo>
                    <a:pt x="816" y="961"/>
                  </a:lnTo>
                  <a:lnTo>
                    <a:pt x="336" y="288"/>
                  </a:lnTo>
                  <a:lnTo>
                    <a:pt x="96" y="96"/>
                  </a:lnTo>
                  <a:lnTo>
                    <a:pt x="0" y="0"/>
                  </a:lnTo>
                  <a:close/>
                </a:path>
              </a:pathLst>
            </a:custGeom>
            <a:solidFill>
              <a:srgbClr val="FFFDFA"/>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389" name="Google Shape;5389;p76"/>
            <p:cNvSpPr/>
            <p:nvPr/>
          </p:nvSpPr>
          <p:spPr>
            <a:xfrm>
              <a:off x="6432175" y="4407500"/>
              <a:ext cx="20425" cy="36025"/>
            </a:xfrm>
            <a:custGeom>
              <a:avLst/>
              <a:gdLst/>
              <a:ahLst/>
              <a:cxnLst/>
              <a:rect l="l" t="t" r="r" b="b"/>
              <a:pathLst>
                <a:path w="817" h="1441" fill="none" extrusionOk="0">
                  <a:moveTo>
                    <a:pt x="816" y="961"/>
                  </a:moveTo>
                  <a:lnTo>
                    <a:pt x="816" y="961"/>
                  </a:lnTo>
                  <a:lnTo>
                    <a:pt x="336" y="288"/>
                  </a:lnTo>
                  <a:lnTo>
                    <a:pt x="96" y="96"/>
                  </a:lnTo>
                  <a:lnTo>
                    <a:pt x="0" y="0"/>
                  </a:lnTo>
                  <a:lnTo>
                    <a:pt x="0" y="0"/>
                  </a:lnTo>
                  <a:lnTo>
                    <a:pt x="0" y="96"/>
                  </a:lnTo>
                  <a:lnTo>
                    <a:pt x="48" y="432"/>
                  </a:lnTo>
                  <a:lnTo>
                    <a:pt x="240" y="1441"/>
                  </a:lnTo>
                  <a:lnTo>
                    <a:pt x="240" y="1441"/>
                  </a:lnTo>
                  <a:lnTo>
                    <a:pt x="576" y="1201"/>
                  </a:lnTo>
                  <a:lnTo>
                    <a:pt x="816" y="961"/>
                  </a:lnTo>
                </a:path>
              </a:pathLst>
            </a:custGeom>
            <a:no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390" name="Google Shape;5390;p76"/>
            <p:cNvSpPr/>
            <p:nvPr/>
          </p:nvSpPr>
          <p:spPr>
            <a:xfrm>
              <a:off x="6432175" y="4407500"/>
              <a:ext cx="20425" cy="36025"/>
            </a:xfrm>
            <a:custGeom>
              <a:avLst/>
              <a:gdLst/>
              <a:ahLst/>
              <a:cxnLst/>
              <a:rect l="l" t="t" r="r" b="b"/>
              <a:pathLst>
                <a:path w="817" h="1441" extrusionOk="0">
                  <a:moveTo>
                    <a:pt x="0" y="0"/>
                  </a:moveTo>
                  <a:lnTo>
                    <a:pt x="0" y="48"/>
                  </a:lnTo>
                  <a:lnTo>
                    <a:pt x="48" y="528"/>
                  </a:lnTo>
                  <a:lnTo>
                    <a:pt x="240" y="1441"/>
                  </a:lnTo>
                  <a:lnTo>
                    <a:pt x="576" y="1201"/>
                  </a:lnTo>
                  <a:lnTo>
                    <a:pt x="816" y="961"/>
                  </a:lnTo>
                  <a:lnTo>
                    <a:pt x="336" y="288"/>
                  </a:lnTo>
                  <a:lnTo>
                    <a:pt x="96" y="96"/>
                  </a:lnTo>
                  <a:lnTo>
                    <a:pt x="0" y="0"/>
                  </a:lnTo>
                  <a:close/>
                </a:path>
              </a:pathLst>
            </a:custGeom>
            <a:solidFill>
              <a:srgbClr val="FCFAF7"/>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391" name="Google Shape;5391;p76"/>
            <p:cNvSpPr/>
            <p:nvPr/>
          </p:nvSpPr>
          <p:spPr>
            <a:xfrm>
              <a:off x="6432175" y="4407500"/>
              <a:ext cx="20425" cy="36025"/>
            </a:xfrm>
            <a:custGeom>
              <a:avLst/>
              <a:gdLst/>
              <a:ahLst/>
              <a:cxnLst/>
              <a:rect l="l" t="t" r="r" b="b"/>
              <a:pathLst>
                <a:path w="817" h="1441" fill="none" extrusionOk="0">
                  <a:moveTo>
                    <a:pt x="0" y="0"/>
                  </a:moveTo>
                  <a:lnTo>
                    <a:pt x="0" y="0"/>
                  </a:lnTo>
                  <a:lnTo>
                    <a:pt x="0" y="48"/>
                  </a:lnTo>
                  <a:lnTo>
                    <a:pt x="0" y="48"/>
                  </a:lnTo>
                  <a:lnTo>
                    <a:pt x="48" y="528"/>
                  </a:lnTo>
                  <a:lnTo>
                    <a:pt x="240" y="1441"/>
                  </a:lnTo>
                  <a:lnTo>
                    <a:pt x="240" y="1441"/>
                  </a:lnTo>
                  <a:lnTo>
                    <a:pt x="576" y="1201"/>
                  </a:lnTo>
                  <a:lnTo>
                    <a:pt x="816" y="961"/>
                  </a:lnTo>
                  <a:lnTo>
                    <a:pt x="816" y="961"/>
                  </a:lnTo>
                  <a:lnTo>
                    <a:pt x="336" y="288"/>
                  </a:lnTo>
                  <a:lnTo>
                    <a:pt x="96" y="96"/>
                  </a:lnTo>
                  <a:lnTo>
                    <a:pt x="0" y="0"/>
                  </a:lnTo>
                  <a:lnTo>
                    <a:pt x="0" y="0"/>
                  </a:lnTo>
                  <a:lnTo>
                    <a:pt x="0" y="0"/>
                  </a:lnTo>
                </a:path>
              </a:pathLst>
            </a:custGeom>
            <a:no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392" name="Google Shape;5392;p76"/>
            <p:cNvSpPr/>
            <p:nvPr/>
          </p:nvSpPr>
          <p:spPr>
            <a:xfrm>
              <a:off x="6617050" y="4310225"/>
              <a:ext cx="295400" cy="342225"/>
            </a:xfrm>
            <a:custGeom>
              <a:avLst/>
              <a:gdLst/>
              <a:ahLst/>
              <a:cxnLst/>
              <a:rect l="l" t="t" r="r" b="b"/>
              <a:pathLst>
                <a:path w="11816" h="13689" extrusionOk="0">
                  <a:moveTo>
                    <a:pt x="11815" y="1"/>
                  </a:moveTo>
                  <a:lnTo>
                    <a:pt x="6676" y="1442"/>
                  </a:lnTo>
                  <a:lnTo>
                    <a:pt x="6436" y="1682"/>
                  </a:lnTo>
                  <a:lnTo>
                    <a:pt x="5812" y="2402"/>
                  </a:lnTo>
                  <a:lnTo>
                    <a:pt x="4900" y="3507"/>
                  </a:lnTo>
                  <a:lnTo>
                    <a:pt x="4419" y="4179"/>
                  </a:lnTo>
                  <a:lnTo>
                    <a:pt x="3891" y="4900"/>
                  </a:lnTo>
                  <a:lnTo>
                    <a:pt x="3411" y="5668"/>
                  </a:lnTo>
                  <a:lnTo>
                    <a:pt x="2930" y="6484"/>
                  </a:lnTo>
                  <a:lnTo>
                    <a:pt x="2498" y="7301"/>
                  </a:lnTo>
                  <a:lnTo>
                    <a:pt x="2162" y="8165"/>
                  </a:lnTo>
                  <a:lnTo>
                    <a:pt x="1922" y="9030"/>
                  </a:lnTo>
                  <a:lnTo>
                    <a:pt x="1730" y="9894"/>
                  </a:lnTo>
                  <a:lnTo>
                    <a:pt x="1682" y="10326"/>
                  </a:lnTo>
                  <a:lnTo>
                    <a:pt x="1682" y="10711"/>
                  </a:lnTo>
                  <a:lnTo>
                    <a:pt x="1730" y="11143"/>
                  </a:lnTo>
                  <a:lnTo>
                    <a:pt x="1778" y="11527"/>
                  </a:lnTo>
                  <a:lnTo>
                    <a:pt x="1" y="10374"/>
                  </a:lnTo>
                  <a:lnTo>
                    <a:pt x="2690" y="13688"/>
                  </a:lnTo>
                  <a:lnTo>
                    <a:pt x="11815" y="1"/>
                  </a:lnTo>
                  <a:close/>
                </a:path>
              </a:pathLst>
            </a:custGeom>
            <a:solidFill>
              <a:srgbClr val="D3641A"/>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393" name="Google Shape;5393;p76"/>
            <p:cNvSpPr/>
            <p:nvPr/>
          </p:nvSpPr>
          <p:spPr>
            <a:xfrm>
              <a:off x="6617050" y="4310225"/>
              <a:ext cx="295400" cy="342225"/>
            </a:xfrm>
            <a:custGeom>
              <a:avLst/>
              <a:gdLst/>
              <a:ahLst/>
              <a:cxnLst/>
              <a:rect l="l" t="t" r="r" b="b"/>
              <a:pathLst>
                <a:path w="11816" h="13689" fill="none" extrusionOk="0">
                  <a:moveTo>
                    <a:pt x="6676" y="1442"/>
                  </a:moveTo>
                  <a:lnTo>
                    <a:pt x="6676" y="1442"/>
                  </a:lnTo>
                  <a:lnTo>
                    <a:pt x="6436" y="1682"/>
                  </a:lnTo>
                  <a:lnTo>
                    <a:pt x="5812" y="2402"/>
                  </a:lnTo>
                  <a:lnTo>
                    <a:pt x="4900" y="3507"/>
                  </a:lnTo>
                  <a:lnTo>
                    <a:pt x="4419" y="4179"/>
                  </a:lnTo>
                  <a:lnTo>
                    <a:pt x="3891" y="4900"/>
                  </a:lnTo>
                  <a:lnTo>
                    <a:pt x="3411" y="5668"/>
                  </a:lnTo>
                  <a:lnTo>
                    <a:pt x="2930" y="6484"/>
                  </a:lnTo>
                  <a:lnTo>
                    <a:pt x="2498" y="7301"/>
                  </a:lnTo>
                  <a:lnTo>
                    <a:pt x="2162" y="8165"/>
                  </a:lnTo>
                  <a:lnTo>
                    <a:pt x="1922" y="9030"/>
                  </a:lnTo>
                  <a:lnTo>
                    <a:pt x="1730" y="9894"/>
                  </a:lnTo>
                  <a:lnTo>
                    <a:pt x="1682" y="10326"/>
                  </a:lnTo>
                  <a:lnTo>
                    <a:pt x="1682" y="10711"/>
                  </a:lnTo>
                  <a:lnTo>
                    <a:pt x="1730" y="11143"/>
                  </a:lnTo>
                  <a:lnTo>
                    <a:pt x="1778" y="11527"/>
                  </a:lnTo>
                  <a:lnTo>
                    <a:pt x="1" y="10374"/>
                  </a:lnTo>
                  <a:lnTo>
                    <a:pt x="2690" y="13688"/>
                  </a:lnTo>
                  <a:lnTo>
                    <a:pt x="11815" y="1"/>
                  </a:lnTo>
                  <a:lnTo>
                    <a:pt x="6676" y="1442"/>
                  </a:lnTo>
                </a:path>
              </a:pathLst>
            </a:custGeom>
            <a:no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394" name="Google Shape;5394;p76"/>
            <p:cNvSpPr/>
            <p:nvPr/>
          </p:nvSpPr>
          <p:spPr>
            <a:xfrm>
              <a:off x="6711900" y="4592375"/>
              <a:ext cx="12050" cy="19250"/>
            </a:xfrm>
            <a:custGeom>
              <a:avLst/>
              <a:gdLst/>
              <a:ahLst/>
              <a:cxnLst/>
              <a:rect l="l" t="t" r="r" b="b"/>
              <a:pathLst>
                <a:path w="482" h="770" extrusionOk="0">
                  <a:moveTo>
                    <a:pt x="481" y="1"/>
                  </a:moveTo>
                  <a:lnTo>
                    <a:pt x="1" y="769"/>
                  </a:lnTo>
                  <a:lnTo>
                    <a:pt x="1" y="769"/>
                  </a:lnTo>
                  <a:lnTo>
                    <a:pt x="481" y="1"/>
                  </a:lnTo>
                  <a:lnTo>
                    <a:pt x="481" y="1"/>
                  </a:lnTo>
                  <a:close/>
                </a:path>
              </a:pathLst>
            </a:custGeom>
            <a:solidFill>
              <a:srgbClr val="DBB5A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395" name="Google Shape;5395;p76"/>
            <p:cNvSpPr/>
            <p:nvPr/>
          </p:nvSpPr>
          <p:spPr>
            <a:xfrm>
              <a:off x="6711900" y="4592375"/>
              <a:ext cx="12050" cy="19250"/>
            </a:xfrm>
            <a:custGeom>
              <a:avLst/>
              <a:gdLst/>
              <a:ahLst/>
              <a:cxnLst/>
              <a:rect l="l" t="t" r="r" b="b"/>
              <a:pathLst>
                <a:path w="482" h="770" fill="none" extrusionOk="0">
                  <a:moveTo>
                    <a:pt x="481" y="1"/>
                  </a:moveTo>
                  <a:lnTo>
                    <a:pt x="1" y="769"/>
                  </a:lnTo>
                  <a:lnTo>
                    <a:pt x="1" y="769"/>
                  </a:lnTo>
                  <a:lnTo>
                    <a:pt x="481" y="1"/>
                  </a:lnTo>
                  <a:lnTo>
                    <a:pt x="481" y="1"/>
                  </a:lnTo>
                </a:path>
              </a:pathLst>
            </a:custGeom>
            <a:no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396" name="Google Shape;5396;p76"/>
            <p:cNvSpPr/>
            <p:nvPr/>
          </p:nvSpPr>
          <p:spPr>
            <a:xfrm>
              <a:off x="6659075" y="4558775"/>
              <a:ext cx="64875" cy="52850"/>
            </a:xfrm>
            <a:custGeom>
              <a:avLst/>
              <a:gdLst/>
              <a:ahLst/>
              <a:cxnLst/>
              <a:rect l="l" t="t" r="r" b="b"/>
              <a:pathLst>
                <a:path w="2595" h="2114" extrusionOk="0">
                  <a:moveTo>
                    <a:pt x="49" y="0"/>
                  </a:moveTo>
                  <a:lnTo>
                    <a:pt x="1" y="673"/>
                  </a:lnTo>
                  <a:lnTo>
                    <a:pt x="241" y="721"/>
                  </a:lnTo>
                  <a:lnTo>
                    <a:pt x="481" y="865"/>
                  </a:lnTo>
                  <a:lnTo>
                    <a:pt x="721" y="1009"/>
                  </a:lnTo>
                  <a:lnTo>
                    <a:pt x="769" y="1105"/>
                  </a:lnTo>
                  <a:lnTo>
                    <a:pt x="769" y="1249"/>
                  </a:lnTo>
                  <a:lnTo>
                    <a:pt x="769" y="1297"/>
                  </a:lnTo>
                  <a:lnTo>
                    <a:pt x="2114" y="2113"/>
                  </a:lnTo>
                  <a:lnTo>
                    <a:pt x="2594" y="1345"/>
                  </a:lnTo>
                  <a:lnTo>
                    <a:pt x="49" y="0"/>
                  </a:lnTo>
                  <a:close/>
                </a:path>
              </a:pathLst>
            </a:custGeom>
            <a:solidFill>
              <a:srgbClr val="BF501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397" name="Google Shape;5397;p76"/>
            <p:cNvSpPr/>
            <p:nvPr/>
          </p:nvSpPr>
          <p:spPr>
            <a:xfrm>
              <a:off x="6659075" y="4558775"/>
              <a:ext cx="64875" cy="52850"/>
            </a:xfrm>
            <a:custGeom>
              <a:avLst/>
              <a:gdLst/>
              <a:ahLst/>
              <a:cxnLst/>
              <a:rect l="l" t="t" r="r" b="b"/>
              <a:pathLst>
                <a:path w="2595" h="2114" fill="none" extrusionOk="0">
                  <a:moveTo>
                    <a:pt x="49" y="0"/>
                  </a:moveTo>
                  <a:lnTo>
                    <a:pt x="49" y="0"/>
                  </a:lnTo>
                  <a:lnTo>
                    <a:pt x="1" y="673"/>
                  </a:lnTo>
                  <a:lnTo>
                    <a:pt x="1" y="673"/>
                  </a:lnTo>
                  <a:lnTo>
                    <a:pt x="241" y="721"/>
                  </a:lnTo>
                  <a:lnTo>
                    <a:pt x="481" y="865"/>
                  </a:lnTo>
                  <a:lnTo>
                    <a:pt x="721" y="1009"/>
                  </a:lnTo>
                  <a:lnTo>
                    <a:pt x="769" y="1105"/>
                  </a:lnTo>
                  <a:lnTo>
                    <a:pt x="769" y="1249"/>
                  </a:lnTo>
                  <a:lnTo>
                    <a:pt x="769" y="1249"/>
                  </a:lnTo>
                  <a:lnTo>
                    <a:pt x="769" y="1297"/>
                  </a:lnTo>
                  <a:lnTo>
                    <a:pt x="2114" y="2113"/>
                  </a:lnTo>
                  <a:lnTo>
                    <a:pt x="2594" y="1345"/>
                  </a:lnTo>
                  <a:lnTo>
                    <a:pt x="49" y="0"/>
                  </a:lnTo>
                </a:path>
              </a:pathLst>
            </a:custGeom>
            <a:no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398" name="Google Shape;5398;p76"/>
            <p:cNvSpPr/>
            <p:nvPr/>
          </p:nvSpPr>
          <p:spPr>
            <a:xfrm>
              <a:off x="6609850" y="4567175"/>
              <a:ext cx="87675" cy="88875"/>
            </a:xfrm>
            <a:custGeom>
              <a:avLst/>
              <a:gdLst/>
              <a:ahLst/>
              <a:cxnLst/>
              <a:rect l="l" t="t" r="r" b="b"/>
              <a:pathLst>
                <a:path w="3507" h="3555" extrusionOk="0">
                  <a:moveTo>
                    <a:pt x="1" y="0"/>
                  </a:moveTo>
                  <a:lnTo>
                    <a:pt x="97" y="192"/>
                  </a:lnTo>
                  <a:lnTo>
                    <a:pt x="433" y="577"/>
                  </a:lnTo>
                  <a:lnTo>
                    <a:pt x="1394" y="1777"/>
                  </a:lnTo>
                  <a:lnTo>
                    <a:pt x="2834" y="3554"/>
                  </a:lnTo>
                  <a:lnTo>
                    <a:pt x="2930" y="3458"/>
                  </a:lnTo>
                  <a:lnTo>
                    <a:pt x="3170" y="3218"/>
                  </a:lnTo>
                  <a:lnTo>
                    <a:pt x="3411" y="2978"/>
                  </a:lnTo>
                  <a:lnTo>
                    <a:pt x="3507" y="2786"/>
                  </a:lnTo>
                  <a:lnTo>
                    <a:pt x="3363" y="2546"/>
                  </a:lnTo>
                  <a:lnTo>
                    <a:pt x="2930" y="2113"/>
                  </a:lnTo>
                  <a:lnTo>
                    <a:pt x="2354" y="1537"/>
                  </a:lnTo>
                  <a:lnTo>
                    <a:pt x="2546" y="1345"/>
                  </a:lnTo>
                  <a:lnTo>
                    <a:pt x="2690" y="1153"/>
                  </a:lnTo>
                  <a:lnTo>
                    <a:pt x="2738" y="1057"/>
                  </a:lnTo>
                  <a:lnTo>
                    <a:pt x="2738" y="913"/>
                  </a:lnTo>
                  <a:lnTo>
                    <a:pt x="2738" y="769"/>
                  </a:lnTo>
                  <a:lnTo>
                    <a:pt x="2642" y="673"/>
                  </a:lnTo>
                  <a:lnTo>
                    <a:pt x="2546" y="577"/>
                  </a:lnTo>
                  <a:lnTo>
                    <a:pt x="2402" y="481"/>
                  </a:lnTo>
                  <a:lnTo>
                    <a:pt x="2162" y="385"/>
                  </a:lnTo>
                  <a:lnTo>
                    <a:pt x="1922" y="337"/>
                  </a:lnTo>
                  <a:lnTo>
                    <a:pt x="1874" y="385"/>
                  </a:lnTo>
                  <a:lnTo>
                    <a:pt x="1826" y="433"/>
                  </a:lnTo>
                  <a:lnTo>
                    <a:pt x="1778" y="673"/>
                  </a:lnTo>
                  <a:lnTo>
                    <a:pt x="1826" y="961"/>
                  </a:lnTo>
                  <a:lnTo>
                    <a:pt x="1682" y="817"/>
                  </a:lnTo>
                  <a:lnTo>
                    <a:pt x="1442" y="673"/>
                  </a:lnTo>
                  <a:lnTo>
                    <a:pt x="865" y="337"/>
                  </a:lnTo>
                  <a:lnTo>
                    <a:pt x="337" y="96"/>
                  </a:lnTo>
                  <a:lnTo>
                    <a:pt x="1" y="0"/>
                  </a:lnTo>
                  <a:close/>
                </a:path>
              </a:pathLst>
            </a:custGeom>
            <a:solidFill>
              <a:srgbClr val="4D6D8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399" name="Google Shape;5399;p76"/>
            <p:cNvSpPr/>
            <p:nvPr/>
          </p:nvSpPr>
          <p:spPr>
            <a:xfrm>
              <a:off x="6609850" y="4567175"/>
              <a:ext cx="87675" cy="88875"/>
            </a:xfrm>
            <a:custGeom>
              <a:avLst/>
              <a:gdLst/>
              <a:ahLst/>
              <a:cxnLst/>
              <a:rect l="l" t="t" r="r" b="b"/>
              <a:pathLst>
                <a:path w="3507" h="3555" fill="none" extrusionOk="0">
                  <a:moveTo>
                    <a:pt x="2834" y="3554"/>
                  </a:moveTo>
                  <a:lnTo>
                    <a:pt x="2834" y="3554"/>
                  </a:lnTo>
                  <a:lnTo>
                    <a:pt x="1394" y="1777"/>
                  </a:lnTo>
                  <a:lnTo>
                    <a:pt x="433" y="577"/>
                  </a:lnTo>
                  <a:lnTo>
                    <a:pt x="97" y="192"/>
                  </a:lnTo>
                  <a:lnTo>
                    <a:pt x="1" y="0"/>
                  </a:lnTo>
                  <a:lnTo>
                    <a:pt x="1" y="0"/>
                  </a:lnTo>
                  <a:lnTo>
                    <a:pt x="337" y="96"/>
                  </a:lnTo>
                  <a:lnTo>
                    <a:pt x="865" y="337"/>
                  </a:lnTo>
                  <a:lnTo>
                    <a:pt x="1442" y="673"/>
                  </a:lnTo>
                  <a:lnTo>
                    <a:pt x="1682" y="817"/>
                  </a:lnTo>
                  <a:lnTo>
                    <a:pt x="1826" y="961"/>
                  </a:lnTo>
                  <a:lnTo>
                    <a:pt x="1826" y="961"/>
                  </a:lnTo>
                  <a:lnTo>
                    <a:pt x="1778" y="673"/>
                  </a:lnTo>
                  <a:lnTo>
                    <a:pt x="1826" y="433"/>
                  </a:lnTo>
                  <a:lnTo>
                    <a:pt x="1874" y="385"/>
                  </a:lnTo>
                  <a:lnTo>
                    <a:pt x="1922" y="337"/>
                  </a:lnTo>
                  <a:lnTo>
                    <a:pt x="1922" y="337"/>
                  </a:lnTo>
                  <a:lnTo>
                    <a:pt x="2162" y="385"/>
                  </a:lnTo>
                  <a:lnTo>
                    <a:pt x="2402" y="481"/>
                  </a:lnTo>
                  <a:lnTo>
                    <a:pt x="2546" y="577"/>
                  </a:lnTo>
                  <a:lnTo>
                    <a:pt x="2642" y="673"/>
                  </a:lnTo>
                  <a:lnTo>
                    <a:pt x="2738" y="769"/>
                  </a:lnTo>
                  <a:lnTo>
                    <a:pt x="2738" y="913"/>
                  </a:lnTo>
                  <a:lnTo>
                    <a:pt x="2738" y="913"/>
                  </a:lnTo>
                  <a:lnTo>
                    <a:pt x="2738" y="1057"/>
                  </a:lnTo>
                  <a:lnTo>
                    <a:pt x="2690" y="1153"/>
                  </a:lnTo>
                  <a:lnTo>
                    <a:pt x="2546" y="1345"/>
                  </a:lnTo>
                  <a:lnTo>
                    <a:pt x="2354" y="1537"/>
                  </a:lnTo>
                  <a:lnTo>
                    <a:pt x="2354" y="1537"/>
                  </a:lnTo>
                  <a:lnTo>
                    <a:pt x="2930" y="2113"/>
                  </a:lnTo>
                  <a:lnTo>
                    <a:pt x="3363" y="2546"/>
                  </a:lnTo>
                  <a:lnTo>
                    <a:pt x="3507" y="2786"/>
                  </a:lnTo>
                  <a:lnTo>
                    <a:pt x="3507" y="2786"/>
                  </a:lnTo>
                  <a:lnTo>
                    <a:pt x="3411" y="2978"/>
                  </a:lnTo>
                  <a:lnTo>
                    <a:pt x="3170" y="3218"/>
                  </a:lnTo>
                  <a:lnTo>
                    <a:pt x="2930" y="3458"/>
                  </a:lnTo>
                  <a:lnTo>
                    <a:pt x="2834" y="3554"/>
                  </a:lnTo>
                </a:path>
              </a:pathLst>
            </a:custGeom>
            <a:no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400" name="Google Shape;5400;p76"/>
            <p:cNvSpPr/>
            <p:nvPr/>
          </p:nvSpPr>
          <p:spPr>
            <a:xfrm>
              <a:off x="6609850" y="4567175"/>
              <a:ext cx="30050" cy="30025"/>
            </a:xfrm>
            <a:custGeom>
              <a:avLst/>
              <a:gdLst/>
              <a:ahLst/>
              <a:cxnLst/>
              <a:rect l="l" t="t" r="r" b="b"/>
              <a:pathLst>
                <a:path w="1202" h="1201" extrusionOk="0">
                  <a:moveTo>
                    <a:pt x="1" y="0"/>
                  </a:moveTo>
                  <a:lnTo>
                    <a:pt x="49" y="144"/>
                  </a:lnTo>
                  <a:lnTo>
                    <a:pt x="241" y="385"/>
                  </a:lnTo>
                  <a:lnTo>
                    <a:pt x="913" y="1201"/>
                  </a:lnTo>
                  <a:lnTo>
                    <a:pt x="1057" y="865"/>
                  </a:lnTo>
                  <a:lnTo>
                    <a:pt x="1201" y="529"/>
                  </a:lnTo>
                  <a:lnTo>
                    <a:pt x="433" y="144"/>
                  </a:lnTo>
                  <a:lnTo>
                    <a:pt x="145" y="48"/>
                  </a:lnTo>
                  <a:lnTo>
                    <a:pt x="1" y="0"/>
                  </a:lnTo>
                  <a:close/>
                </a:path>
              </a:pathLst>
            </a:custGeom>
            <a:solidFill>
              <a:srgbClr val="FFFDFA"/>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401" name="Google Shape;5401;p76"/>
            <p:cNvSpPr/>
            <p:nvPr/>
          </p:nvSpPr>
          <p:spPr>
            <a:xfrm>
              <a:off x="6609850" y="4567175"/>
              <a:ext cx="30050" cy="30025"/>
            </a:xfrm>
            <a:custGeom>
              <a:avLst/>
              <a:gdLst/>
              <a:ahLst/>
              <a:cxnLst/>
              <a:rect l="l" t="t" r="r" b="b"/>
              <a:pathLst>
                <a:path w="1202" h="1201" fill="none" extrusionOk="0">
                  <a:moveTo>
                    <a:pt x="1201" y="529"/>
                  </a:moveTo>
                  <a:lnTo>
                    <a:pt x="1201" y="529"/>
                  </a:lnTo>
                  <a:lnTo>
                    <a:pt x="433" y="144"/>
                  </a:lnTo>
                  <a:lnTo>
                    <a:pt x="145" y="48"/>
                  </a:lnTo>
                  <a:lnTo>
                    <a:pt x="1" y="0"/>
                  </a:lnTo>
                  <a:lnTo>
                    <a:pt x="1" y="0"/>
                  </a:lnTo>
                  <a:lnTo>
                    <a:pt x="49" y="144"/>
                  </a:lnTo>
                  <a:lnTo>
                    <a:pt x="241" y="385"/>
                  </a:lnTo>
                  <a:lnTo>
                    <a:pt x="913" y="1201"/>
                  </a:lnTo>
                  <a:lnTo>
                    <a:pt x="913" y="1201"/>
                  </a:lnTo>
                  <a:lnTo>
                    <a:pt x="1057" y="865"/>
                  </a:lnTo>
                  <a:lnTo>
                    <a:pt x="1201" y="529"/>
                  </a:lnTo>
                </a:path>
              </a:pathLst>
            </a:custGeom>
            <a:no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402" name="Google Shape;5402;p76"/>
            <p:cNvSpPr/>
            <p:nvPr/>
          </p:nvSpPr>
          <p:spPr>
            <a:xfrm>
              <a:off x="6609850" y="4567175"/>
              <a:ext cx="30050" cy="30025"/>
            </a:xfrm>
            <a:custGeom>
              <a:avLst/>
              <a:gdLst/>
              <a:ahLst/>
              <a:cxnLst/>
              <a:rect l="l" t="t" r="r" b="b"/>
              <a:pathLst>
                <a:path w="1202" h="1201" extrusionOk="0">
                  <a:moveTo>
                    <a:pt x="1" y="0"/>
                  </a:moveTo>
                  <a:lnTo>
                    <a:pt x="1" y="48"/>
                  </a:lnTo>
                  <a:lnTo>
                    <a:pt x="289" y="433"/>
                  </a:lnTo>
                  <a:lnTo>
                    <a:pt x="913" y="1201"/>
                  </a:lnTo>
                  <a:lnTo>
                    <a:pt x="1057" y="865"/>
                  </a:lnTo>
                  <a:lnTo>
                    <a:pt x="1201" y="529"/>
                  </a:lnTo>
                  <a:lnTo>
                    <a:pt x="481" y="144"/>
                  </a:lnTo>
                  <a:lnTo>
                    <a:pt x="49" y="0"/>
                  </a:lnTo>
                  <a:close/>
                </a:path>
              </a:pathLst>
            </a:custGeom>
            <a:solidFill>
              <a:srgbClr val="FCFAF7"/>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403" name="Google Shape;5403;p76"/>
            <p:cNvSpPr/>
            <p:nvPr/>
          </p:nvSpPr>
          <p:spPr>
            <a:xfrm>
              <a:off x="6609850" y="4567175"/>
              <a:ext cx="30050" cy="30025"/>
            </a:xfrm>
            <a:custGeom>
              <a:avLst/>
              <a:gdLst/>
              <a:ahLst/>
              <a:cxnLst/>
              <a:rect l="l" t="t" r="r" b="b"/>
              <a:pathLst>
                <a:path w="1202" h="1201" fill="none" extrusionOk="0">
                  <a:moveTo>
                    <a:pt x="49" y="0"/>
                  </a:moveTo>
                  <a:lnTo>
                    <a:pt x="49" y="0"/>
                  </a:lnTo>
                  <a:lnTo>
                    <a:pt x="1" y="0"/>
                  </a:lnTo>
                  <a:lnTo>
                    <a:pt x="1" y="0"/>
                  </a:lnTo>
                  <a:lnTo>
                    <a:pt x="1" y="48"/>
                  </a:lnTo>
                  <a:lnTo>
                    <a:pt x="1" y="48"/>
                  </a:lnTo>
                  <a:lnTo>
                    <a:pt x="289" y="433"/>
                  </a:lnTo>
                  <a:lnTo>
                    <a:pt x="913" y="1201"/>
                  </a:lnTo>
                  <a:lnTo>
                    <a:pt x="913" y="1201"/>
                  </a:lnTo>
                  <a:lnTo>
                    <a:pt x="1057" y="865"/>
                  </a:lnTo>
                  <a:lnTo>
                    <a:pt x="1201" y="529"/>
                  </a:lnTo>
                  <a:lnTo>
                    <a:pt x="1201" y="529"/>
                  </a:lnTo>
                  <a:lnTo>
                    <a:pt x="481" y="144"/>
                  </a:lnTo>
                  <a:lnTo>
                    <a:pt x="49" y="0"/>
                  </a:lnTo>
                </a:path>
              </a:pathLst>
            </a:custGeom>
            <a:no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404" name="Google Shape;5404;p76"/>
            <p:cNvSpPr/>
            <p:nvPr/>
          </p:nvSpPr>
          <p:spPr>
            <a:xfrm>
              <a:off x="6479000" y="4152950"/>
              <a:ext cx="463450" cy="449075"/>
            </a:xfrm>
            <a:custGeom>
              <a:avLst/>
              <a:gdLst/>
              <a:ahLst/>
              <a:cxnLst/>
              <a:rect l="l" t="t" r="r" b="b"/>
              <a:pathLst>
                <a:path w="18538" h="17963" extrusionOk="0">
                  <a:moveTo>
                    <a:pt x="9317" y="1"/>
                  </a:moveTo>
                  <a:lnTo>
                    <a:pt x="9173" y="433"/>
                  </a:lnTo>
                  <a:lnTo>
                    <a:pt x="8981" y="817"/>
                  </a:lnTo>
                  <a:lnTo>
                    <a:pt x="8837" y="1153"/>
                  </a:lnTo>
                  <a:lnTo>
                    <a:pt x="8645" y="1393"/>
                  </a:lnTo>
                  <a:lnTo>
                    <a:pt x="8452" y="1586"/>
                  </a:lnTo>
                  <a:lnTo>
                    <a:pt x="8260" y="1778"/>
                  </a:lnTo>
                  <a:lnTo>
                    <a:pt x="8068" y="1874"/>
                  </a:lnTo>
                  <a:lnTo>
                    <a:pt x="7876" y="1970"/>
                  </a:lnTo>
                  <a:lnTo>
                    <a:pt x="7540" y="2114"/>
                  </a:lnTo>
                  <a:lnTo>
                    <a:pt x="7252" y="2114"/>
                  </a:lnTo>
                  <a:lnTo>
                    <a:pt x="7012" y="2066"/>
                  </a:lnTo>
                  <a:lnTo>
                    <a:pt x="6051" y="5524"/>
                  </a:lnTo>
                  <a:lnTo>
                    <a:pt x="5331" y="5956"/>
                  </a:lnTo>
                  <a:lnTo>
                    <a:pt x="4418" y="6532"/>
                  </a:lnTo>
                  <a:lnTo>
                    <a:pt x="2401" y="7925"/>
                  </a:lnTo>
                  <a:lnTo>
                    <a:pt x="0" y="9702"/>
                  </a:lnTo>
                  <a:lnTo>
                    <a:pt x="1777" y="13448"/>
                  </a:lnTo>
                  <a:lnTo>
                    <a:pt x="2353" y="13064"/>
                  </a:lnTo>
                  <a:lnTo>
                    <a:pt x="3458" y="12439"/>
                  </a:lnTo>
                  <a:lnTo>
                    <a:pt x="6435" y="10806"/>
                  </a:lnTo>
                  <a:lnTo>
                    <a:pt x="10566" y="8597"/>
                  </a:lnTo>
                  <a:lnTo>
                    <a:pt x="10422" y="8789"/>
                  </a:lnTo>
                  <a:lnTo>
                    <a:pt x="10181" y="9077"/>
                  </a:lnTo>
                  <a:lnTo>
                    <a:pt x="9605" y="9990"/>
                  </a:lnTo>
                  <a:lnTo>
                    <a:pt x="8212" y="12439"/>
                  </a:lnTo>
                  <a:lnTo>
                    <a:pt x="6964" y="14744"/>
                  </a:lnTo>
                  <a:lnTo>
                    <a:pt x="6435" y="15801"/>
                  </a:lnTo>
                  <a:lnTo>
                    <a:pt x="10518" y="17962"/>
                  </a:lnTo>
                  <a:lnTo>
                    <a:pt x="11574" y="16665"/>
                  </a:lnTo>
                  <a:lnTo>
                    <a:pt x="14023" y="13688"/>
                  </a:lnTo>
                  <a:lnTo>
                    <a:pt x="15368" y="11959"/>
                  </a:lnTo>
                  <a:lnTo>
                    <a:pt x="16569" y="10326"/>
                  </a:lnTo>
                  <a:lnTo>
                    <a:pt x="17097" y="9558"/>
                  </a:lnTo>
                  <a:lnTo>
                    <a:pt x="17481" y="8885"/>
                  </a:lnTo>
                  <a:lnTo>
                    <a:pt x="17817" y="8309"/>
                  </a:lnTo>
                  <a:lnTo>
                    <a:pt x="17961" y="7877"/>
                  </a:lnTo>
                  <a:lnTo>
                    <a:pt x="18154" y="7156"/>
                  </a:lnTo>
                  <a:lnTo>
                    <a:pt x="18298" y="6436"/>
                  </a:lnTo>
                  <a:lnTo>
                    <a:pt x="18394" y="5716"/>
                  </a:lnTo>
                  <a:lnTo>
                    <a:pt x="18490" y="5091"/>
                  </a:lnTo>
                  <a:lnTo>
                    <a:pt x="18538" y="4179"/>
                  </a:lnTo>
                  <a:lnTo>
                    <a:pt x="18538" y="3795"/>
                  </a:lnTo>
                  <a:lnTo>
                    <a:pt x="17865" y="3843"/>
                  </a:lnTo>
                  <a:lnTo>
                    <a:pt x="17193" y="3795"/>
                  </a:lnTo>
                  <a:lnTo>
                    <a:pt x="16857" y="3747"/>
                  </a:lnTo>
                  <a:lnTo>
                    <a:pt x="16473" y="3699"/>
                  </a:lnTo>
                  <a:lnTo>
                    <a:pt x="16281" y="3603"/>
                  </a:lnTo>
                  <a:lnTo>
                    <a:pt x="16185" y="3458"/>
                  </a:lnTo>
                  <a:lnTo>
                    <a:pt x="16089" y="3314"/>
                  </a:lnTo>
                  <a:lnTo>
                    <a:pt x="15992" y="3074"/>
                  </a:lnTo>
                  <a:lnTo>
                    <a:pt x="15944" y="2594"/>
                  </a:lnTo>
                  <a:lnTo>
                    <a:pt x="15944" y="2066"/>
                  </a:lnTo>
                  <a:lnTo>
                    <a:pt x="15992" y="1489"/>
                  </a:lnTo>
                  <a:lnTo>
                    <a:pt x="16089" y="1057"/>
                  </a:lnTo>
                  <a:lnTo>
                    <a:pt x="16185" y="577"/>
                  </a:lnTo>
                  <a:lnTo>
                    <a:pt x="9317" y="1"/>
                  </a:lnTo>
                  <a:close/>
                </a:path>
              </a:pathLst>
            </a:custGeom>
            <a:solidFill>
              <a:srgbClr val="82B7F8"/>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405" name="Google Shape;5405;p76"/>
            <p:cNvSpPr/>
            <p:nvPr/>
          </p:nvSpPr>
          <p:spPr>
            <a:xfrm>
              <a:off x="6479000" y="4152950"/>
              <a:ext cx="463450" cy="449075"/>
            </a:xfrm>
            <a:custGeom>
              <a:avLst/>
              <a:gdLst/>
              <a:ahLst/>
              <a:cxnLst/>
              <a:rect l="l" t="t" r="r" b="b"/>
              <a:pathLst>
                <a:path w="18538" h="17963" fill="none" extrusionOk="0">
                  <a:moveTo>
                    <a:pt x="1777" y="13448"/>
                  </a:moveTo>
                  <a:lnTo>
                    <a:pt x="0" y="9702"/>
                  </a:lnTo>
                  <a:lnTo>
                    <a:pt x="0" y="9702"/>
                  </a:lnTo>
                  <a:lnTo>
                    <a:pt x="2401" y="7925"/>
                  </a:lnTo>
                  <a:lnTo>
                    <a:pt x="4418" y="6532"/>
                  </a:lnTo>
                  <a:lnTo>
                    <a:pt x="5331" y="5956"/>
                  </a:lnTo>
                  <a:lnTo>
                    <a:pt x="6051" y="5524"/>
                  </a:lnTo>
                  <a:lnTo>
                    <a:pt x="7012" y="2066"/>
                  </a:lnTo>
                  <a:lnTo>
                    <a:pt x="7012" y="2066"/>
                  </a:lnTo>
                  <a:lnTo>
                    <a:pt x="7252" y="2114"/>
                  </a:lnTo>
                  <a:lnTo>
                    <a:pt x="7540" y="2114"/>
                  </a:lnTo>
                  <a:lnTo>
                    <a:pt x="7876" y="1970"/>
                  </a:lnTo>
                  <a:lnTo>
                    <a:pt x="8068" y="1874"/>
                  </a:lnTo>
                  <a:lnTo>
                    <a:pt x="8260" y="1778"/>
                  </a:lnTo>
                  <a:lnTo>
                    <a:pt x="8452" y="1586"/>
                  </a:lnTo>
                  <a:lnTo>
                    <a:pt x="8645" y="1393"/>
                  </a:lnTo>
                  <a:lnTo>
                    <a:pt x="8837" y="1153"/>
                  </a:lnTo>
                  <a:lnTo>
                    <a:pt x="8981" y="817"/>
                  </a:lnTo>
                  <a:lnTo>
                    <a:pt x="9173" y="433"/>
                  </a:lnTo>
                  <a:lnTo>
                    <a:pt x="9317" y="1"/>
                  </a:lnTo>
                  <a:lnTo>
                    <a:pt x="16185" y="577"/>
                  </a:lnTo>
                  <a:lnTo>
                    <a:pt x="16185" y="577"/>
                  </a:lnTo>
                  <a:lnTo>
                    <a:pt x="16089" y="1057"/>
                  </a:lnTo>
                  <a:lnTo>
                    <a:pt x="15992" y="1489"/>
                  </a:lnTo>
                  <a:lnTo>
                    <a:pt x="15944" y="2066"/>
                  </a:lnTo>
                  <a:lnTo>
                    <a:pt x="15944" y="2594"/>
                  </a:lnTo>
                  <a:lnTo>
                    <a:pt x="15992" y="3074"/>
                  </a:lnTo>
                  <a:lnTo>
                    <a:pt x="16089" y="3314"/>
                  </a:lnTo>
                  <a:lnTo>
                    <a:pt x="16185" y="3458"/>
                  </a:lnTo>
                  <a:lnTo>
                    <a:pt x="16281" y="3603"/>
                  </a:lnTo>
                  <a:lnTo>
                    <a:pt x="16473" y="3699"/>
                  </a:lnTo>
                  <a:lnTo>
                    <a:pt x="16473" y="3699"/>
                  </a:lnTo>
                  <a:lnTo>
                    <a:pt x="16857" y="3747"/>
                  </a:lnTo>
                  <a:lnTo>
                    <a:pt x="17193" y="3795"/>
                  </a:lnTo>
                  <a:lnTo>
                    <a:pt x="17865" y="3843"/>
                  </a:lnTo>
                  <a:lnTo>
                    <a:pt x="18538" y="3795"/>
                  </a:lnTo>
                  <a:lnTo>
                    <a:pt x="18538" y="3795"/>
                  </a:lnTo>
                  <a:lnTo>
                    <a:pt x="18538" y="4179"/>
                  </a:lnTo>
                  <a:lnTo>
                    <a:pt x="18490" y="5091"/>
                  </a:lnTo>
                  <a:lnTo>
                    <a:pt x="18394" y="5716"/>
                  </a:lnTo>
                  <a:lnTo>
                    <a:pt x="18298" y="6436"/>
                  </a:lnTo>
                  <a:lnTo>
                    <a:pt x="18154" y="7156"/>
                  </a:lnTo>
                  <a:lnTo>
                    <a:pt x="17961" y="7877"/>
                  </a:lnTo>
                  <a:lnTo>
                    <a:pt x="17961" y="7877"/>
                  </a:lnTo>
                  <a:lnTo>
                    <a:pt x="17817" y="8309"/>
                  </a:lnTo>
                  <a:lnTo>
                    <a:pt x="17481" y="8885"/>
                  </a:lnTo>
                  <a:lnTo>
                    <a:pt x="17097" y="9558"/>
                  </a:lnTo>
                  <a:lnTo>
                    <a:pt x="16569" y="10326"/>
                  </a:lnTo>
                  <a:lnTo>
                    <a:pt x="15368" y="11959"/>
                  </a:lnTo>
                  <a:lnTo>
                    <a:pt x="14023" y="13688"/>
                  </a:lnTo>
                  <a:lnTo>
                    <a:pt x="11574" y="16665"/>
                  </a:lnTo>
                  <a:lnTo>
                    <a:pt x="10518" y="17962"/>
                  </a:lnTo>
                  <a:lnTo>
                    <a:pt x="6435" y="15801"/>
                  </a:lnTo>
                  <a:lnTo>
                    <a:pt x="6435" y="15801"/>
                  </a:lnTo>
                  <a:lnTo>
                    <a:pt x="6964" y="14744"/>
                  </a:lnTo>
                  <a:lnTo>
                    <a:pt x="8212" y="12439"/>
                  </a:lnTo>
                  <a:lnTo>
                    <a:pt x="9605" y="9990"/>
                  </a:lnTo>
                  <a:lnTo>
                    <a:pt x="10181" y="9077"/>
                  </a:lnTo>
                  <a:lnTo>
                    <a:pt x="10422" y="8789"/>
                  </a:lnTo>
                  <a:lnTo>
                    <a:pt x="10566" y="8597"/>
                  </a:lnTo>
                  <a:lnTo>
                    <a:pt x="10566" y="8597"/>
                  </a:lnTo>
                  <a:lnTo>
                    <a:pt x="6435" y="10806"/>
                  </a:lnTo>
                  <a:lnTo>
                    <a:pt x="3458" y="12439"/>
                  </a:lnTo>
                  <a:lnTo>
                    <a:pt x="2353" y="13064"/>
                  </a:lnTo>
                  <a:lnTo>
                    <a:pt x="1777" y="13448"/>
                  </a:lnTo>
                </a:path>
              </a:pathLst>
            </a:custGeom>
            <a:no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406" name="Google Shape;5406;p76"/>
            <p:cNvSpPr/>
            <p:nvPr/>
          </p:nvSpPr>
          <p:spPr>
            <a:xfrm>
              <a:off x="6479000" y="4152950"/>
              <a:ext cx="463450" cy="449075"/>
            </a:xfrm>
            <a:custGeom>
              <a:avLst/>
              <a:gdLst/>
              <a:ahLst/>
              <a:cxnLst/>
              <a:rect l="l" t="t" r="r" b="b"/>
              <a:pathLst>
                <a:path w="18538" h="17963" extrusionOk="0">
                  <a:moveTo>
                    <a:pt x="9317" y="1"/>
                  </a:moveTo>
                  <a:lnTo>
                    <a:pt x="9077" y="625"/>
                  </a:lnTo>
                  <a:lnTo>
                    <a:pt x="8837" y="1105"/>
                  </a:lnTo>
                  <a:lnTo>
                    <a:pt x="8549" y="1489"/>
                  </a:lnTo>
                  <a:lnTo>
                    <a:pt x="8260" y="1778"/>
                  </a:lnTo>
                  <a:lnTo>
                    <a:pt x="7972" y="1922"/>
                  </a:lnTo>
                  <a:lnTo>
                    <a:pt x="7732" y="2066"/>
                  </a:lnTo>
                  <a:lnTo>
                    <a:pt x="7492" y="2114"/>
                  </a:lnTo>
                  <a:lnTo>
                    <a:pt x="7300" y="2114"/>
                  </a:lnTo>
                  <a:lnTo>
                    <a:pt x="7012" y="2066"/>
                  </a:lnTo>
                  <a:lnTo>
                    <a:pt x="6051" y="5524"/>
                  </a:lnTo>
                  <a:lnTo>
                    <a:pt x="5331" y="5956"/>
                  </a:lnTo>
                  <a:lnTo>
                    <a:pt x="4418" y="6532"/>
                  </a:lnTo>
                  <a:lnTo>
                    <a:pt x="2401" y="7925"/>
                  </a:lnTo>
                  <a:lnTo>
                    <a:pt x="0" y="9702"/>
                  </a:lnTo>
                  <a:lnTo>
                    <a:pt x="1777" y="13448"/>
                  </a:lnTo>
                  <a:lnTo>
                    <a:pt x="2353" y="13064"/>
                  </a:lnTo>
                  <a:lnTo>
                    <a:pt x="3458" y="12439"/>
                  </a:lnTo>
                  <a:lnTo>
                    <a:pt x="6435" y="10806"/>
                  </a:lnTo>
                  <a:lnTo>
                    <a:pt x="10566" y="8597"/>
                  </a:lnTo>
                  <a:lnTo>
                    <a:pt x="10422" y="8789"/>
                  </a:lnTo>
                  <a:lnTo>
                    <a:pt x="10181" y="9077"/>
                  </a:lnTo>
                  <a:lnTo>
                    <a:pt x="9605" y="9990"/>
                  </a:lnTo>
                  <a:lnTo>
                    <a:pt x="8212" y="12439"/>
                  </a:lnTo>
                  <a:lnTo>
                    <a:pt x="6964" y="14744"/>
                  </a:lnTo>
                  <a:lnTo>
                    <a:pt x="6435" y="15801"/>
                  </a:lnTo>
                  <a:lnTo>
                    <a:pt x="10518" y="17962"/>
                  </a:lnTo>
                  <a:lnTo>
                    <a:pt x="11574" y="16665"/>
                  </a:lnTo>
                  <a:lnTo>
                    <a:pt x="14023" y="13688"/>
                  </a:lnTo>
                  <a:lnTo>
                    <a:pt x="15368" y="11959"/>
                  </a:lnTo>
                  <a:lnTo>
                    <a:pt x="16569" y="10326"/>
                  </a:lnTo>
                  <a:lnTo>
                    <a:pt x="17097" y="9558"/>
                  </a:lnTo>
                  <a:lnTo>
                    <a:pt x="17481" y="8885"/>
                  </a:lnTo>
                  <a:lnTo>
                    <a:pt x="17817" y="8309"/>
                  </a:lnTo>
                  <a:lnTo>
                    <a:pt x="17961" y="7877"/>
                  </a:lnTo>
                  <a:lnTo>
                    <a:pt x="18154" y="7252"/>
                  </a:lnTo>
                  <a:lnTo>
                    <a:pt x="18298" y="6580"/>
                  </a:lnTo>
                  <a:lnTo>
                    <a:pt x="18442" y="5428"/>
                  </a:lnTo>
                  <a:lnTo>
                    <a:pt x="18490" y="4467"/>
                  </a:lnTo>
                  <a:lnTo>
                    <a:pt x="18538" y="3891"/>
                  </a:lnTo>
                  <a:lnTo>
                    <a:pt x="18538" y="3795"/>
                  </a:lnTo>
                  <a:lnTo>
                    <a:pt x="17913" y="3843"/>
                  </a:lnTo>
                  <a:lnTo>
                    <a:pt x="17241" y="3795"/>
                  </a:lnTo>
                  <a:lnTo>
                    <a:pt x="16857" y="3747"/>
                  </a:lnTo>
                  <a:lnTo>
                    <a:pt x="16473" y="3699"/>
                  </a:lnTo>
                  <a:lnTo>
                    <a:pt x="16329" y="3603"/>
                  </a:lnTo>
                  <a:lnTo>
                    <a:pt x="16233" y="3507"/>
                  </a:lnTo>
                  <a:lnTo>
                    <a:pt x="16137" y="3410"/>
                  </a:lnTo>
                  <a:lnTo>
                    <a:pt x="16040" y="3266"/>
                  </a:lnTo>
                  <a:lnTo>
                    <a:pt x="15944" y="2882"/>
                  </a:lnTo>
                  <a:lnTo>
                    <a:pt x="15944" y="2450"/>
                  </a:lnTo>
                  <a:lnTo>
                    <a:pt x="15992" y="1778"/>
                  </a:lnTo>
                  <a:lnTo>
                    <a:pt x="16040" y="1201"/>
                  </a:lnTo>
                  <a:lnTo>
                    <a:pt x="16185" y="577"/>
                  </a:lnTo>
                  <a:lnTo>
                    <a:pt x="9317" y="1"/>
                  </a:lnTo>
                  <a:close/>
                </a:path>
              </a:pathLst>
            </a:custGeom>
            <a:solidFill>
              <a:srgbClr val="B4D3F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407" name="Google Shape;5407;p76"/>
            <p:cNvSpPr/>
            <p:nvPr/>
          </p:nvSpPr>
          <p:spPr>
            <a:xfrm>
              <a:off x="6479000" y="4152950"/>
              <a:ext cx="463450" cy="449075"/>
            </a:xfrm>
            <a:custGeom>
              <a:avLst/>
              <a:gdLst/>
              <a:ahLst/>
              <a:cxnLst/>
              <a:rect l="l" t="t" r="r" b="b"/>
              <a:pathLst>
                <a:path w="18538" h="17963" fill="none" extrusionOk="0">
                  <a:moveTo>
                    <a:pt x="9317" y="1"/>
                  </a:moveTo>
                  <a:lnTo>
                    <a:pt x="9317" y="1"/>
                  </a:lnTo>
                  <a:lnTo>
                    <a:pt x="9077" y="625"/>
                  </a:lnTo>
                  <a:lnTo>
                    <a:pt x="8837" y="1105"/>
                  </a:lnTo>
                  <a:lnTo>
                    <a:pt x="8549" y="1489"/>
                  </a:lnTo>
                  <a:lnTo>
                    <a:pt x="8260" y="1778"/>
                  </a:lnTo>
                  <a:lnTo>
                    <a:pt x="7972" y="1922"/>
                  </a:lnTo>
                  <a:lnTo>
                    <a:pt x="7732" y="2066"/>
                  </a:lnTo>
                  <a:lnTo>
                    <a:pt x="7492" y="2114"/>
                  </a:lnTo>
                  <a:lnTo>
                    <a:pt x="7300" y="2114"/>
                  </a:lnTo>
                  <a:lnTo>
                    <a:pt x="7300" y="2114"/>
                  </a:lnTo>
                  <a:lnTo>
                    <a:pt x="7012" y="2066"/>
                  </a:lnTo>
                  <a:lnTo>
                    <a:pt x="6051" y="5524"/>
                  </a:lnTo>
                  <a:lnTo>
                    <a:pt x="6051" y="5524"/>
                  </a:lnTo>
                  <a:lnTo>
                    <a:pt x="5331" y="5956"/>
                  </a:lnTo>
                  <a:lnTo>
                    <a:pt x="4418" y="6532"/>
                  </a:lnTo>
                  <a:lnTo>
                    <a:pt x="2401" y="7925"/>
                  </a:lnTo>
                  <a:lnTo>
                    <a:pt x="0" y="9702"/>
                  </a:lnTo>
                  <a:lnTo>
                    <a:pt x="1777" y="13448"/>
                  </a:lnTo>
                  <a:lnTo>
                    <a:pt x="1777" y="13448"/>
                  </a:lnTo>
                  <a:lnTo>
                    <a:pt x="2353" y="13064"/>
                  </a:lnTo>
                  <a:lnTo>
                    <a:pt x="3458" y="12439"/>
                  </a:lnTo>
                  <a:lnTo>
                    <a:pt x="6435" y="10806"/>
                  </a:lnTo>
                  <a:lnTo>
                    <a:pt x="10566" y="8597"/>
                  </a:lnTo>
                  <a:lnTo>
                    <a:pt x="10566" y="8597"/>
                  </a:lnTo>
                  <a:lnTo>
                    <a:pt x="10566" y="8597"/>
                  </a:lnTo>
                  <a:lnTo>
                    <a:pt x="10566" y="8597"/>
                  </a:lnTo>
                  <a:lnTo>
                    <a:pt x="10422" y="8789"/>
                  </a:lnTo>
                  <a:lnTo>
                    <a:pt x="10181" y="9077"/>
                  </a:lnTo>
                  <a:lnTo>
                    <a:pt x="9605" y="9990"/>
                  </a:lnTo>
                  <a:lnTo>
                    <a:pt x="8212" y="12439"/>
                  </a:lnTo>
                  <a:lnTo>
                    <a:pt x="6964" y="14744"/>
                  </a:lnTo>
                  <a:lnTo>
                    <a:pt x="6435" y="15801"/>
                  </a:lnTo>
                  <a:lnTo>
                    <a:pt x="10518" y="17962"/>
                  </a:lnTo>
                  <a:lnTo>
                    <a:pt x="10518" y="17962"/>
                  </a:lnTo>
                  <a:lnTo>
                    <a:pt x="11574" y="16665"/>
                  </a:lnTo>
                  <a:lnTo>
                    <a:pt x="14023" y="13688"/>
                  </a:lnTo>
                  <a:lnTo>
                    <a:pt x="15368" y="11959"/>
                  </a:lnTo>
                  <a:lnTo>
                    <a:pt x="16569" y="10326"/>
                  </a:lnTo>
                  <a:lnTo>
                    <a:pt x="17097" y="9558"/>
                  </a:lnTo>
                  <a:lnTo>
                    <a:pt x="17481" y="8885"/>
                  </a:lnTo>
                  <a:lnTo>
                    <a:pt x="17817" y="8309"/>
                  </a:lnTo>
                  <a:lnTo>
                    <a:pt x="17961" y="7877"/>
                  </a:lnTo>
                  <a:lnTo>
                    <a:pt x="17961" y="7877"/>
                  </a:lnTo>
                  <a:lnTo>
                    <a:pt x="18154" y="7252"/>
                  </a:lnTo>
                  <a:lnTo>
                    <a:pt x="18298" y="6580"/>
                  </a:lnTo>
                  <a:lnTo>
                    <a:pt x="18442" y="5428"/>
                  </a:lnTo>
                  <a:lnTo>
                    <a:pt x="18490" y="4467"/>
                  </a:lnTo>
                  <a:lnTo>
                    <a:pt x="18538" y="3891"/>
                  </a:lnTo>
                  <a:lnTo>
                    <a:pt x="18538" y="3891"/>
                  </a:lnTo>
                  <a:lnTo>
                    <a:pt x="18538" y="3795"/>
                  </a:lnTo>
                  <a:lnTo>
                    <a:pt x="18538" y="3795"/>
                  </a:lnTo>
                  <a:lnTo>
                    <a:pt x="17913" y="3843"/>
                  </a:lnTo>
                  <a:lnTo>
                    <a:pt x="17913" y="3843"/>
                  </a:lnTo>
                  <a:lnTo>
                    <a:pt x="17241" y="3795"/>
                  </a:lnTo>
                  <a:lnTo>
                    <a:pt x="16857" y="3747"/>
                  </a:lnTo>
                  <a:lnTo>
                    <a:pt x="16473" y="3699"/>
                  </a:lnTo>
                  <a:lnTo>
                    <a:pt x="16473" y="3699"/>
                  </a:lnTo>
                  <a:lnTo>
                    <a:pt x="16329" y="3603"/>
                  </a:lnTo>
                  <a:lnTo>
                    <a:pt x="16233" y="3507"/>
                  </a:lnTo>
                  <a:lnTo>
                    <a:pt x="16137" y="3410"/>
                  </a:lnTo>
                  <a:lnTo>
                    <a:pt x="16040" y="3266"/>
                  </a:lnTo>
                  <a:lnTo>
                    <a:pt x="15944" y="2882"/>
                  </a:lnTo>
                  <a:lnTo>
                    <a:pt x="15944" y="2450"/>
                  </a:lnTo>
                  <a:lnTo>
                    <a:pt x="15944" y="2450"/>
                  </a:lnTo>
                  <a:lnTo>
                    <a:pt x="15992" y="1778"/>
                  </a:lnTo>
                  <a:lnTo>
                    <a:pt x="16040" y="1201"/>
                  </a:lnTo>
                  <a:lnTo>
                    <a:pt x="16185" y="577"/>
                  </a:lnTo>
                  <a:lnTo>
                    <a:pt x="9317" y="1"/>
                  </a:lnTo>
                </a:path>
              </a:pathLst>
            </a:custGeom>
            <a:no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408" name="Google Shape;5408;p76"/>
            <p:cNvSpPr/>
            <p:nvPr/>
          </p:nvSpPr>
          <p:spPr>
            <a:xfrm>
              <a:off x="6683100" y="4336650"/>
              <a:ext cx="142900" cy="34850"/>
            </a:xfrm>
            <a:custGeom>
              <a:avLst/>
              <a:gdLst/>
              <a:ahLst/>
              <a:cxnLst/>
              <a:rect l="l" t="t" r="r" b="b"/>
              <a:pathLst>
                <a:path w="5716" h="1394" extrusionOk="0">
                  <a:moveTo>
                    <a:pt x="0" y="1"/>
                  </a:moveTo>
                  <a:lnTo>
                    <a:pt x="96" y="97"/>
                  </a:lnTo>
                  <a:lnTo>
                    <a:pt x="433" y="337"/>
                  </a:lnTo>
                  <a:lnTo>
                    <a:pt x="913" y="673"/>
                  </a:lnTo>
                  <a:lnTo>
                    <a:pt x="1201" y="865"/>
                  </a:lnTo>
                  <a:lnTo>
                    <a:pt x="1585" y="1009"/>
                  </a:lnTo>
                  <a:lnTo>
                    <a:pt x="1969" y="1153"/>
                  </a:lnTo>
                  <a:lnTo>
                    <a:pt x="2402" y="1297"/>
                  </a:lnTo>
                  <a:lnTo>
                    <a:pt x="2882" y="1345"/>
                  </a:lnTo>
                  <a:lnTo>
                    <a:pt x="3410" y="1393"/>
                  </a:lnTo>
                  <a:lnTo>
                    <a:pt x="3938" y="1345"/>
                  </a:lnTo>
                  <a:lnTo>
                    <a:pt x="4515" y="1249"/>
                  </a:lnTo>
                  <a:lnTo>
                    <a:pt x="5091" y="1105"/>
                  </a:lnTo>
                  <a:lnTo>
                    <a:pt x="5715" y="817"/>
                  </a:lnTo>
                  <a:lnTo>
                    <a:pt x="5235" y="913"/>
                  </a:lnTo>
                  <a:lnTo>
                    <a:pt x="3938" y="913"/>
                  </a:lnTo>
                  <a:lnTo>
                    <a:pt x="3074" y="865"/>
                  </a:lnTo>
                  <a:lnTo>
                    <a:pt x="2113" y="721"/>
                  </a:lnTo>
                  <a:lnTo>
                    <a:pt x="1585" y="577"/>
                  </a:lnTo>
                  <a:lnTo>
                    <a:pt x="1057" y="433"/>
                  </a:lnTo>
                  <a:lnTo>
                    <a:pt x="529" y="241"/>
                  </a:lnTo>
                  <a:lnTo>
                    <a:pt x="0" y="1"/>
                  </a:lnTo>
                  <a:close/>
                </a:path>
              </a:pathLst>
            </a:custGeom>
            <a:solidFill>
              <a:srgbClr val="82B7F8"/>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409" name="Google Shape;5409;p76"/>
            <p:cNvSpPr/>
            <p:nvPr/>
          </p:nvSpPr>
          <p:spPr>
            <a:xfrm>
              <a:off x="6637475" y="4508350"/>
              <a:ext cx="127300" cy="106875"/>
            </a:xfrm>
            <a:custGeom>
              <a:avLst/>
              <a:gdLst/>
              <a:ahLst/>
              <a:cxnLst/>
              <a:rect l="l" t="t" r="r" b="b"/>
              <a:pathLst>
                <a:path w="5092" h="4275" extrusionOk="0">
                  <a:moveTo>
                    <a:pt x="673" y="0"/>
                  </a:moveTo>
                  <a:lnTo>
                    <a:pt x="0" y="1585"/>
                  </a:lnTo>
                  <a:lnTo>
                    <a:pt x="4227" y="4274"/>
                  </a:lnTo>
                  <a:lnTo>
                    <a:pt x="5091" y="2978"/>
                  </a:lnTo>
                  <a:lnTo>
                    <a:pt x="673" y="0"/>
                  </a:lnTo>
                  <a:close/>
                </a:path>
              </a:pathLst>
            </a:custGeom>
            <a:solidFill>
              <a:srgbClr val="82B7F8"/>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410" name="Google Shape;5410;p76"/>
            <p:cNvSpPr/>
            <p:nvPr/>
          </p:nvSpPr>
          <p:spPr>
            <a:xfrm>
              <a:off x="6469375" y="4359475"/>
              <a:ext cx="76875" cy="136875"/>
            </a:xfrm>
            <a:custGeom>
              <a:avLst/>
              <a:gdLst/>
              <a:ahLst/>
              <a:cxnLst/>
              <a:rect l="l" t="t" r="r" b="b"/>
              <a:pathLst>
                <a:path w="3075" h="5475" extrusionOk="0">
                  <a:moveTo>
                    <a:pt x="1298" y="0"/>
                  </a:moveTo>
                  <a:lnTo>
                    <a:pt x="1" y="1153"/>
                  </a:lnTo>
                  <a:lnTo>
                    <a:pt x="1586" y="5475"/>
                  </a:lnTo>
                  <a:lnTo>
                    <a:pt x="3074" y="4851"/>
                  </a:lnTo>
                  <a:lnTo>
                    <a:pt x="1298" y="0"/>
                  </a:lnTo>
                  <a:close/>
                </a:path>
              </a:pathLst>
            </a:custGeom>
            <a:solidFill>
              <a:srgbClr val="82B7F8"/>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411" name="Google Shape;5411;p76"/>
            <p:cNvSpPr/>
            <p:nvPr/>
          </p:nvSpPr>
          <p:spPr>
            <a:xfrm>
              <a:off x="6697500" y="4199775"/>
              <a:ext cx="168125" cy="99675"/>
            </a:xfrm>
            <a:custGeom>
              <a:avLst/>
              <a:gdLst/>
              <a:ahLst/>
              <a:cxnLst/>
              <a:rect l="l" t="t" r="r" b="b"/>
              <a:pathLst>
                <a:path w="6725" h="3987" extrusionOk="0">
                  <a:moveTo>
                    <a:pt x="481" y="1"/>
                  </a:moveTo>
                  <a:lnTo>
                    <a:pt x="433" y="145"/>
                  </a:lnTo>
                  <a:lnTo>
                    <a:pt x="241" y="577"/>
                  </a:lnTo>
                  <a:lnTo>
                    <a:pt x="97" y="1153"/>
                  </a:lnTo>
                  <a:lnTo>
                    <a:pt x="49" y="1489"/>
                  </a:lnTo>
                  <a:lnTo>
                    <a:pt x="1" y="1826"/>
                  </a:lnTo>
                  <a:lnTo>
                    <a:pt x="1" y="2162"/>
                  </a:lnTo>
                  <a:lnTo>
                    <a:pt x="97" y="2546"/>
                  </a:lnTo>
                  <a:lnTo>
                    <a:pt x="241" y="2882"/>
                  </a:lnTo>
                  <a:lnTo>
                    <a:pt x="433" y="3170"/>
                  </a:lnTo>
                  <a:lnTo>
                    <a:pt x="721" y="3458"/>
                  </a:lnTo>
                  <a:lnTo>
                    <a:pt x="1153" y="3651"/>
                  </a:lnTo>
                  <a:lnTo>
                    <a:pt x="1634" y="3843"/>
                  </a:lnTo>
                  <a:lnTo>
                    <a:pt x="2258" y="3939"/>
                  </a:lnTo>
                  <a:lnTo>
                    <a:pt x="3122" y="3987"/>
                  </a:lnTo>
                  <a:lnTo>
                    <a:pt x="3843" y="3939"/>
                  </a:lnTo>
                  <a:lnTo>
                    <a:pt x="4467" y="3843"/>
                  </a:lnTo>
                  <a:lnTo>
                    <a:pt x="4947" y="3651"/>
                  </a:lnTo>
                  <a:lnTo>
                    <a:pt x="5427" y="3410"/>
                  </a:lnTo>
                  <a:lnTo>
                    <a:pt x="5764" y="3122"/>
                  </a:lnTo>
                  <a:lnTo>
                    <a:pt x="6052" y="2786"/>
                  </a:lnTo>
                  <a:lnTo>
                    <a:pt x="6292" y="2498"/>
                  </a:lnTo>
                  <a:lnTo>
                    <a:pt x="6436" y="2162"/>
                  </a:lnTo>
                  <a:lnTo>
                    <a:pt x="6580" y="1826"/>
                  </a:lnTo>
                  <a:lnTo>
                    <a:pt x="6628" y="1489"/>
                  </a:lnTo>
                  <a:lnTo>
                    <a:pt x="6676" y="1201"/>
                  </a:lnTo>
                  <a:lnTo>
                    <a:pt x="6724" y="769"/>
                  </a:lnTo>
                  <a:lnTo>
                    <a:pt x="6676" y="529"/>
                  </a:lnTo>
                  <a:lnTo>
                    <a:pt x="6436" y="481"/>
                  </a:lnTo>
                  <a:lnTo>
                    <a:pt x="5716" y="433"/>
                  </a:lnTo>
                  <a:lnTo>
                    <a:pt x="3603" y="241"/>
                  </a:lnTo>
                  <a:lnTo>
                    <a:pt x="481" y="1"/>
                  </a:lnTo>
                  <a:close/>
                </a:path>
              </a:pathLst>
            </a:custGeom>
            <a:solidFill>
              <a:srgbClr val="82B7F8"/>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412" name="Google Shape;5412;p76"/>
            <p:cNvSpPr/>
            <p:nvPr/>
          </p:nvSpPr>
          <p:spPr>
            <a:xfrm>
              <a:off x="6698700" y="4034100"/>
              <a:ext cx="57650" cy="90075"/>
            </a:xfrm>
            <a:custGeom>
              <a:avLst/>
              <a:gdLst/>
              <a:ahLst/>
              <a:cxnLst/>
              <a:rect l="l" t="t" r="r" b="b"/>
              <a:pathLst>
                <a:path w="2306" h="3603" extrusionOk="0">
                  <a:moveTo>
                    <a:pt x="865" y="0"/>
                  </a:moveTo>
                  <a:lnTo>
                    <a:pt x="673" y="48"/>
                  </a:lnTo>
                  <a:lnTo>
                    <a:pt x="529" y="96"/>
                  </a:lnTo>
                  <a:lnTo>
                    <a:pt x="481" y="288"/>
                  </a:lnTo>
                  <a:lnTo>
                    <a:pt x="433" y="721"/>
                  </a:lnTo>
                  <a:lnTo>
                    <a:pt x="241" y="1921"/>
                  </a:lnTo>
                  <a:lnTo>
                    <a:pt x="1" y="3602"/>
                  </a:lnTo>
                  <a:lnTo>
                    <a:pt x="1922" y="3362"/>
                  </a:lnTo>
                  <a:lnTo>
                    <a:pt x="2306" y="0"/>
                  </a:lnTo>
                  <a:close/>
                </a:path>
              </a:pathLst>
            </a:custGeom>
            <a:solidFill>
              <a:srgbClr val="82B7F8"/>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413" name="Google Shape;5413;p76"/>
            <p:cNvSpPr/>
            <p:nvPr/>
          </p:nvSpPr>
          <p:spPr>
            <a:xfrm>
              <a:off x="6689100" y="4115725"/>
              <a:ext cx="68450" cy="51650"/>
            </a:xfrm>
            <a:custGeom>
              <a:avLst/>
              <a:gdLst/>
              <a:ahLst/>
              <a:cxnLst/>
              <a:rect l="l" t="t" r="r" b="b"/>
              <a:pathLst>
                <a:path w="2738" h="2066" extrusionOk="0">
                  <a:moveTo>
                    <a:pt x="2498" y="193"/>
                  </a:moveTo>
                  <a:lnTo>
                    <a:pt x="2546" y="289"/>
                  </a:lnTo>
                  <a:lnTo>
                    <a:pt x="2546" y="481"/>
                  </a:lnTo>
                  <a:lnTo>
                    <a:pt x="2546" y="721"/>
                  </a:lnTo>
                  <a:lnTo>
                    <a:pt x="2546" y="769"/>
                  </a:lnTo>
                  <a:lnTo>
                    <a:pt x="1633" y="1778"/>
                  </a:lnTo>
                  <a:lnTo>
                    <a:pt x="1489" y="1874"/>
                  </a:lnTo>
                  <a:lnTo>
                    <a:pt x="1201" y="1874"/>
                  </a:lnTo>
                  <a:lnTo>
                    <a:pt x="1105" y="1778"/>
                  </a:lnTo>
                  <a:lnTo>
                    <a:pt x="529" y="1298"/>
                  </a:lnTo>
                  <a:lnTo>
                    <a:pt x="289" y="1105"/>
                  </a:lnTo>
                  <a:lnTo>
                    <a:pt x="241" y="1057"/>
                  </a:lnTo>
                  <a:lnTo>
                    <a:pt x="193" y="1009"/>
                  </a:lnTo>
                  <a:lnTo>
                    <a:pt x="193" y="913"/>
                  </a:lnTo>
                  <a:lnTo>
                    <a:pt x="193" y="721"/>
                  </a:lnTo>
                  <a:lnTo>
                    <a:pt x="193" y="424"/>
                  </a:lnTo>
                  <a:lnTo>
                    <a:pt x="193" y="424"/>
                  </a:lnTo>
                  <a:lnTo>
                    <a:pt x="385" y="385"/>
                  </a:lnTo>
                  <a:lnTo>
                    <a:pt x="1345" y="289"/>
                  </a:lnTo>
                  <a:lnTo>
                    <a:pt x="2354" y="193"/>
                  </a:lnTo>
                  <a:close/>
                  <a:moveTo>
                    <a:pt x="2354" y="1"/>
                  </a:moveTo>
                  <a:lnTo>
                    <a:pt x="1729" y="49"/>
                  </a:lnTo>
                  <a:lnTo>
                    <a:pt x="961" y="145"/>
                  </a:lnTo>
                  <a:lnTo>
                    <a:pt x="97" y="241"/>
                  </a:lnTo>
                  <a:lnTo>
                    <a:pt x="0" y="289"/>
                  </a:lnTo>
                  <a:lnTo>
                    <a:pt x="0" y="337"/>
                  </a:lnTo>
                  <a:lnTo>
                    <a:pt x="0" y="721"/>
                  </a:lnTo>
                  <a:lnTo>
                    <a:pt x="0" y="961"/>
                  </a:lnTo>
                  <a:lnTo>
                    <a:pt x="0" y="1057"/>
                  </a:lnTo>
                  <a:lnTo>
                    <a:pt x="48" y="1105"/>
                  </a:lnTo>
                  <a:lnTo>
                    <a:pt x="48" y="1154"/>
                  </a:lnTo>
                  <a:lnTo>
                    <a:pt x="193" y="1298"/>
                  </a:lnTo>
                  <a:lnTo>
                    <a:pt x="961" y="1922"/>
                  </a:lnTo>
                  <a:lnTo>
                    <a:pt x="1153" y="2018"/>
                  </a:lnTo>
                  <a:lnTo>
                    <a:pt x="1345" y="2066"/>
                  </a:lnTo>
                  <a:lnTo>
                    <a:pt x="1585" y="2018"/>
                  </a:lnTo>
                  <a:lnTo>
                    <a:pt x="1777" y="1874"/>
                  </a:lnTo>
                  <a:lnTo>
                    <a:pt x="2690" y="913"/>
                  </a:lnTo>
                  <a:lnTo>
                    <a:pt x="2738" y="865"/>
                  </a:lnTo>
                  <a:lnTo>
                    <a:pt x="2738" y="481"/>
                  </a:lnTo>
                  <a:lnTo>
                    <a:pt x="2738" y="289"/>
                  </a:lnTo>
                  <a:lnTo>
                    <a:pt x="2690" y="97"/>
                  </a:lnTo>
                  <a:lnTo>
                    <a:pt x="2642" y="49"/>
                  </a:lnTo>
                  <a:lnTo>
                    <a:pt x="2594" y="49"/>
                  </a:lnTo>
                  <a:lnTo>
                    <a:pt x="2498" y="1"/>
                  </a:lnTo>
                  <a:close/>
                </a:path>
              </a:pathLst>
            </a:custGeom>
            <a:solidFill>
              <a:srgbClr val="FFFDFA"/>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414" name="Google Shape;5414;p76"/>
            <p:cNvSpPr/>
            <p:nvPr/>
          </p:nvSpPr>
          <p:spPr>
            <a:xfrm>
              <a:off x="6709500" y="4138550"/>
              <a:ext cx="28850" cy="25225"/>
            </a:xfrm>
            <a:custGeom>
              <a:avLst/>
              <a:gdLst/>
              <a:ahLst/>
              <a:cxnLst/>
              <a:rect l="l" t="t" r="r" b="b"/>
              <a:pathLst>
                <a:path w="1154" h="1009" extrusionOk="0">
                  <a:moveTo>
                    <a:pt x="385" y="0"/>
                  </a:moveTo>
                  <a:lnTo>
                    <a:pt x="193" y="96"/>
                  </a:lnTo>
                  <a:lnTo>
                    <a:pt x="49" y="241"/>
                  </a:lnTo>
                  <a:lnTo>
                    <a:pt x="1" y="433"/>
                  </a:lnTo>
                  <a:lnTo>
                    <a:pt x="49" y="673"/>
                  </a:lnTo>
                  <a:lnTo>
                    <a:pt x="145" y="817"/>
                  </a:lnTo>
                  <a:lnTo>
                    <a:pt x="337" y="961"/>
                  </a:lnTo>
                  <a:lnTo>
                    <a:pt x="577" y="1009"/>
                  </a:lnTo>
                  <a:lnTo>
                    <a:pt x="817" y="961"/>
                  </a:lnTo>
                  <a:lnTo>
                    <a:pt x="1009" y="817"/>
                  </a:lnTo>
                  <a:lnTo>
                    <a:pt x="1105" y="673"/>
                  </a:lnTo>
                  <a:lnTo>
                    <a:pt x="1154" y="481"/>
                  </a:lnTo>
                  <a:lnTo>
                    <a:pt x="1154" y="337"/>
                  </a:lnTo>
                  <a:lnTo>
                    <a:pt x="1057" y="192"/>
                  </a:lnTo>
                  <a:lnTo>
                    <a:pt x="913" y="48"/>
                  </a:lnTo>
                  <a:lnTo>
                    <a:pt x="673" y="0"/>
                  </a:lnTo>
                  <a:close/>
                </a:path>
              </a:pathLst>
            </a:custGeom>
            <a:solidFill>
              <a:srgbClr val="FFDA7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415" name="Google Shape;5415;p76"/>
            <p:cNvSpPr/>
            <p:nvPr/>
          </p:nvSpPr>
          <p:spPr>
            <a:xfrm>
              <a:off x="6849975" y="4059300"/>
              <a:ext cx="74475" cy="86475"/>
            </a:xfrm>
            <a:custGeom>
              <a:avLst/>
              <a:gdLst/>
              <a:ahLst/>
              <a:cxnLst/>
              <a:rect l="l" t="t" r="r" b="b"/>
              <a:pathLst>
                <a:path w="2979" h="3459" extrusionOk="0">
                  <a:moveTo>
                    <a:pt x="1153" y="1"/>
                  </a:moveTo>
                  <a:lnTo>
                    <a:pt x="529" y="1586"/>
                  </a:lnTo>
                  <a:lnTo>
                    <a:pt x="1" y="3026"/>
                  </a:lnTo>
                  <a:lnTo>
                    <a:pt x="1730" y="3459"/>
                  </a:lnTo>
                  <a:lnTo>
                    <a:pt x="2978" y="577"/>
                  </a:lnTo>
                  <a:lnTo>
                    <a:pt x="2114" y="241"/>
                  </a:lnTo>
                  <a:lnTo>
                    <a:pt x="1490" y="1"/>
                  </a:lnTo>
                  <a:close/>
                </a:path>
              </a:pathLst>
            </a:custGeom>
            <a:solidFill>
              <a:srgbClr val="82B7F8"/>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416" name="Google Shape;5416;p76"/>
            <p:cNvSpPr/>
            <p:nvPr/>
          </p:nvSpPr>
          <p:spPr>
            <a:xfrm>
              <a:off x="6833175" y="4128950"/>
              <a:ext cx="70850" cy="54050"/>
            </a:xfrm>
            <a:custGeom>
              <a:avLst/>
              <a:gdLst/>
              <a:ahLst/>
              <a:cxnLst/>
              <a:rect l="l" t="t" r="r" b="b"/>
              <a:pathLst>
                <a:path w="2834" h="2162" extrusionOk="0">
                  <a:moveTo>
                    <a:pt x="370" y="202"/>
                  </a:moveTo>
                  <a:lnTo>
                    <a:pt x="673" y="240"/>
                  </a:lnTo>
                  <a:lnTo>
                    <a:pt x="1970" y="528"/>
                  </a:lnTo>
                  <a:lnTo>
                    <a:pt x="2498" y="673"/>
                  </a:lnTo>
                  <a:lnTo>
                    <a:pt x="2631" y="717"/>
                  </a:lnTo>
                  <a:lnTo>
                    <a:pt x="2594" y="865"/>
                  </a:lnTo>
                  <a:lnTo>
                    <a:pt x="2498" y="1153"/>
                  </a:lnTo>
                  <a:lnTo>
                    <a:pt x="2450" y="1297"/>
                  </a:lnTo>
                  <a:lnTo>
                    <a:pt x="2450" y="1322"/>
                  </a:lnTo>
                  <a:lnTo>
                    <a:pt x="2450" y="1322"/>
                  </a:lnTo>
                  <a:lnTo>
                    <a:pt x="1297" y="1921"/>
                  </a:lnTo>
                  <a:lnTo>
                    <a:pt x="1105" y="1969"/>
                  </a:lnTo>
                  <a:lnTo>
                    <a:pt x="913" y="1921"/>
                  </a:lnTo>
                  <a:lnTo>
                    <a:pt x="769" y="1777"/>
                  </a:lnTo>
                  <a:lnTo>
                    <a:pt x="385" y="1105"/>
                  </a:lnTo>
                  <a:lnTo>
                    <a:pt x="241" y="865"/>
                  </a:lnTo>
                  <a:lnTo>
                    <a:pt x="193" y="769"/>
                  </a:lnTo>
                  <a:lnTo>
                    <a:pt x="193" y="721"/>
                  </a:lnTo>
                  <a:lnTo>
                    <a:pt x="337" y="336"/>
                  </a:lnTo>
                  <a:lnTo>
                    <a:pt x="370" y="202"/>
                  </a:lnTo>
                  <a:close/>
                  <a:moveTo>
                    <a:pt x="241" y="0"/>
                  </a:moveTo>
                  <a:lnTo>
                    <a:pt x="241" y="48"/>
                  </a:lnTo>
                  <a:lnTo>
                    <a:pt x="97" y="336"/>
                  </a:lnTo>
                  <a:lnTo>
                    <a:pt x="49" y="576"/>
                  </a:lnTo>
                  <a:lnTo>
                    <a:pt x="0" y="673"/>
                  </a:lnTo>
                  <a:lnTo>
                    <a:pt x="0" y="769"/>
                  </a:lnTo>
                  <a:lnTo>
                    <a:pt x="0" y="817"/>
                  </a:lnTo>
                  <a:lnTo>
                    <a:pt x="97" y="1009"/>
                  </a:lnTo>
                  <a:lnTo>
                    <a:pt x="625" y="1873"/>
                  </a:lnTo>
                  <a:lnTo>
                    <a:pt x="721" y="1969"/>
                  </a:lnTo>
                  <a:lnTo>
                    <a:pt x="865" y="2065"/>
                  </a:lnTo>
                  <a:lnTo>
                    <a:pt x="961" y="2113"/>
                  </a:lnTo>
                  <a:lnTo>
                    <a:pt x="1105" y="2161"/>
                  </a:lnTo>
                  <a:lnTo>
                    <a:pt x="1249" y="2113"/>
                  </a:lnTo>
                  <a:lnTo>
                    <a:pt x="1393" y="2065"/>
                  </a:lnTo>
                  <a:lnTo>
                    <a:pt x="2594" y="1441"/>
                  </a:lnTo>
                  <a:lnTo>
                    <a:pt x="2642" y="1393"/>
                  </a:lnTo>
                  <a:lnTo>
                    <a:pt x="2738" y="1153"/>
                  </a:lnTo>
                  <a:lnTo>
                    <a:pt x="2786" y="913"/>
                  </a:lnTo>
                  <a:lnTo>
                    <a:pt x="2834" y="673"/>
                  </a:lnTo>
                  <a:lnTo>
                    <a:pt x="2786" y="625"/>
                  </a:lnTo>
                  <a:lnTo>
                    <a:pt x="2738" y="528"/>
                  </a:lnTo>
                  <a:lnTo>
                    <a:pt x="2498" y="480"/>
                  </a:lnTo>
                  <a:lnTo>
                    <a:pt x="1873" y="288"/>
                  </a:lnTo>
                  <a:lnTo>
                    <a:pt x="1153" y="144"/>
                  </a:lnTo>
                  <a:lnTo>
                    <a:pt x="337" y="0"/>
                  </a:lnTo>
                  <a:close/>
                </a:path>
              </a:pathLst>
            </a:custGeom>
            <a:solidFill>
              <a:srgbClr val="FFFDFA"/>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417" name="Google Shape;5417;p76"/>
            <p:cNvSpPr/>
            <p:nvPr/>
          </p:nvSpPr>
          <p:spPr>
            <a:xfrm>
              <a:off x="6848775" y="4152950"/>
              <a:ext cx="28850" cy="26450"/>
            </a:xfrm>
            <a:custGeom>
              <a:avLst/>
              <a:gdLst/>
              <a:ahLst/>
              <a:cxnLst/>
              <a:rect l="l" t="t" r="r" b="b"/>
              <a:pathLst>
                <a:path w="1154" h="1058" extrusionOk="0">
                  <a:moveTo>
                    <a:pt x="577" y="1"/>
                  </a:moveTo>
                  <a:lnTo>
                    <a:pt x="337" y="49"/>
                  </a:lnTo>
                  <a:lnTo>
                    <a:pt x="145" y="145"/>
                  </a:lnTo>
                  <a:lnTo>
                    <a:pt x="49" y="337"/>
                  </a:lnTo>
                  <a:lnTo>
                    <a:pt x="1" y="529"/>
                  </a:lnTo>
                  <a:lnTo>
                    <a:pt x="49" y="721"/>
                  </a:lnTo>
                  <a:lnTo>
                    <a:pt x="193" y="913"/>
                  </a:lnTo>
                  <a:lnTo>
                    <a:pt x="385" y="1009"/>
                  </a:lnTo>
                  <a:lnTo>
                    <a:pt x="625" y="1057"/>
                  </a:lnTo>
                  <a:lnTo>
                    <a:pt x="865" y="1009"/>
                  </a:lnTo>
                  <a:lnTo>
                    <a:pt x="1009" y="865"/>
                  </a:lnTo>
                  <a:lnTo>
                    <a:pt x="1105" y="721"/>
                  </a:lnTo>
                  <a:lnTo>
                    <a:pt x="1153" y="577"/>
                  </a:lnTo>
                  <a:lnTo>
                    <a:pt x="1105" y="385"/>
                  </a:lnTo>
                  <a:lnTo>
                    <a:pt x="1009" y="241"/>
                  </a:lnTo>
                  <a:lnTo>
                    <a:pt x="865" y="97"/>
                  </a:lnTo>
                  <a:lnTo>
                    <a:pt x="577" y="1"/>
                  </a:lnTo>
                  <a:close/>
                </a:path>
              </a:pathLst>
            </a:custGeom>
            <a:solidFill>
              <a:srgbClr val="FFDA7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grpSp>
        <p:nvGrpSpPr>
          <p:cNvPr id="5418" name="Google Shape;5418;p76"/>
          <p:cNvGrpSpPr/>
          <p:nvPr/>
        </p:nvGrpSpPr>
        <p:grpSpPr>
          <a:xfrm>
            <a:off x="5070880" y="1760769"/>
            <a:ext cx="1742365" cy="2247491"/>
            <a:chOff x="2271975" y="3774750"/>
            <a:chExt cx="940125" cy="1212675"/>
          </a:xfrm>
        </p:grpSpPr>
        <p:sp>
          <p:nvSpPr>
            <p:cNvPr id="5419" name="Google Shape;5419;p76"/>
            <p:cNvSpPr/>
            <p:nvPr/>
          </p:nvSpPr>
          <p:spPr>
            <a:xfrm>
              <a:off x="2414850" y="3829975"/>
              <a:ext cx="797250" cy="842875"/>
            </a:xfrm>
            <a:custGeom>
              <a:avLst/>
              <a:gdLst/>
              <a:ahLst/>
              <a:cxnLst/>
              <a:rect l="l" t="t" r="r" b="b"/>
              <a:pathLst>
                <a:path w="31890" h="33715" extrusionOk="0">
                  <a:moveTo>
                    <a:pt x="24157" y="1"/>
                  </a:moveTo>
                  <a:lnTo>
                    <a:pt x="23485" y="2690"/>
                  </a:lnTo>
                  <a:lnTo>
                    <a:pt x="22813" y="5620"/>
                  </a:lnTo>
                  <a:lnTo>
                    <a:pt x="22044" y="9174"/>
                  </a:lnTo>
                  <a:lnTo>
                    <a:pt x="21276" y="13016"/>
                  </a:lnTo>
                  <a:lnTo>
                    <a:pt x="20604" y="16858"/>
                  </a:lnTo>
                  <a:lnTo>
                    <a:pt x="20315" y="18683"/>
                  </a:lnTo>
                  <a:lnTo>
                    <a:pt x="20123" y="20412"/>
                  </a:lnTo>
                  <a:lnTo>
                    <a:pt x="19979" y="21948"/>
                  </a:lnTo>
                  <a:lnTo>
                    <a:pt x="19883" y="23293"/>
                  </a:lnTo>
                  <a:lnTo>
                    <a:pt x="13640" y="17290"/>
                  </a:lnTo>
                  <a:lnTo>
                    <a:pt x="11383" y="18299"/>
                  </a:lnTo>
                  <a:lnTo>
                    <a:pt x="9125" y="19451"/>
                  </a:lnTo>
                  <a:lnTo>
                    <a:pt x="7829" y="20123"/>
                  </a:lnTo>
                  <a:lnTo>
                    <a:pt x="6532" y="20844"/>
                  </a:lnTo>
                  <a:lnTo>
                    <a:pt x="5235" y="21564"/>
                  </a:lnTo>
                  <a:lnTo>
                    <a:pt x="3987" y="22333"/>
                  </a:lnTo>
                  <a:lnTo>
                    <a:pt x="2834" y="23101"/>
                  </a:lnTo>
                  <a:lnTo>
                    <a:pt x="1826" y="23869"/>
                  </a:lnTo>
                  <a:lnTo>
                    <a:pt x="1393" y="24254"/>
                  </a:lnTo>
                  <a:lnTo>
                    <a:pt x="1009" y="24638"/>
                  </a:lnTo>
                  <a:lnTo>
                    <a:pt x="673" y="24974"/>
                  </a:lnTo>
                  <a:lnTo>
                    <a:pt x="385" y="25358"/>
                  </a:lnTo>
                  <a:lnTo>
                    <a:pt x="193" y="25694"/>
                  </a:lnTo>
                  <a:lnTo>
                    <a:pt x="49" y="25983"/>
                  </a:lnTo>
                  <a:lnTo>
                    <a:pt x="1" y="26319"/>
                  </a:lnTo>
                  <a:lnTo>
                    <a:pt x="49" y="26607"/>
                  </a:lnTo>
                  <a:lnTo>
                    <a:pt x="145" y="26847"/>
                  </a:lnTo>
                  <a:lnTo>
                    <a:pt x="241" y="27135"/>
                  </a:lnTo>
                  <a:lnTo>
                    <a:pt x="625" y="27759"/>
                  </a:lnTo>
                  <a:lnTo>
                    <a:pt x="1105" y="28336"/>
                  </a:lnTo>
                  <a:lnTo>
                    <a:pt x="1730" y="28912"/>
                  </a:lnTo>
                  <a:lnTo>
                    <a:pt x="2498" y="29536"/>
                  </a:lnTo>
                  <a:lnTo>
                    <a:pt x="3314" y="30113"/>
                  </a:lnTo>
                  <a:lnTo>
                    <a:pt x="4275" y="30689"/>
                  </a:lnTo>
                  <a:lnTo>
                    <a:pt x="5283" y="31217"/>
                  </a:lnTo>
                  <a:lnTo>
                    <a:pt x="6388" y="31746"/>
                  </a:lnTo>
                  <a:lnTo>
                    <a:pt x="7541" y="32178"/>
                  </a:lnTo>
                  <a:lnTo>
                    <a:pt x="8741" y="32610"/>
                  </a:lnTo>
                  <a:lnTo>
                    <a:pt x="9990" y="32946"/>
                  </a:lnTo>
                  <a:lnTo>
                    <a:pt x="11239" y="33282"/>
                  </a:lnTo>
                  <a:lnTo>
                    <a:pt x="12535" y="33474"/>
                  </a:lnTo>
                  <a:lnTo>
                    <a:pt x="13832" y="33619"/>
                  </a:lnTo>
                  <a:lnTo>
                    <a:pt x="15129" y="33715"/>
                  </a:lnTo>
                  <a:lnTo>
                    <a:pt x="15993" y="33667"/>
                  </a:lnTo>
                  <a:lnTo>
                    <a:pt x="16858" y="33571"/>
                  </a:lnTo>
                  <a:lnTo>
                    <a:pt x="17626" y="33378"/>
                  </a:lnTo>
                  <a:lnTo>
                    <a:pt x="18346" y="33138"/>
                  </a:lnTo>
                  <a:lnTo>
                    <a:pt x="18971" y="32850"/>
                  </a:lnTo>
                  <a:lnTo>
                    <a:pt x="19595" y="32514"/>
                  </a:lnTo>
                  <a:lnTo>
                    <a:pt x="20123" y="32130"/>
                  </a:lnTo>
                  <a:lnTo>
                    <a:pt x="20652" y="31698"/>
                  </a:lnTo>
                  <a:lnTo>
                    <a:pt x="21084" y="31265"/>
                  </a:lnTo>
                  <a:lnTo>
                    <a:pt x="21516" y="30785"/>
                  </a:lnTo>
                  <a:lnTo>
                    <a:pt x="21852" y="30353"/>
                  </a:lnTo>
                  <a:lnTo>
                    <a:pt x="22188" y="29873"/>
                  </a:lnTo>
                  <a:lnTo>
                    <a:pt x="22717" y="28960"/>
                  </a:lnTo>
                  <a:lnTo>
                    <a:pt x="23101" y="28144"/>
                  </a:lnTo>
                  <a:lnTo>
                    <a:pt x="23869" y="28624"/>
                  </a:lnTo>
                  <a:lnTo>
                    <a:pt x="24542" y="29008"/>
                  </a:lnTo>
                  <a:lnTo>
                    <a:pt x="25118" y="29200"/>
                  </a:lnTo>
                  <a:lnTo>
                    <a:pt x="25406" y="29248"/>
                  </a:lnTo>
                  <a:lnTo>
                    <a:pt x="25646" y="29296"/>
                  </a:lnTo>
                  <a:lnTo>
                    <a:pt x="25886" y="29296"/>
                  </a:lnTo>
                  <a:lnTo>
                    <a:pt x="26126" y="29248"/>
                  </a:lnTo>
                  <a:lnTo>
                    <a:pt x="26367" y="29200"/>
                  </a:lnTo>
                  <a:lnTo>
                    <a:pt x="26559" y="29104"/>
                  </a:lnTo>
                  <a:lnTo>
                    <a:pt x="26943" y="28864"/>
                  </a:lnTo>
                  <a:lnTo>
                    <a:pt x="27327" y="28480"/>
                  </a:lnTo>
                  <a:lnTo>
                    <a:pt x="27471" y="28240"/>
                  </a:lnTo>
                  <a:lnTo>
                    <a:pt x="27615" y="28000"/>
                  </a:lnTo>
                  <a:lnTo>
                    <a:pt x="27711" y="27807"/>
                  </a:lnTo>
                  <a:lnTo>
                    <a:pt x="27759" y="27567"/>
                  </a:lnTo>
                  <a:lnTo>
                    <a:pt x="27807" y="27327"/>
                  </a:lnTo>
                  <a:lnTo>
                    <a:pt x="27807" y="27135"/>
                  </a:lnTo>
                  <a:lnTo>
                    <a:pt x="27711" y="26703"/>
                  </a:lnTo>
                  <a:lnTo>
                    <a:pt x="27567" y="26271"/>
                  </a:lnTo>
                  <a:lnTo>
                    <a:pt x="27327" y="25886"/>
                  </a:lnTo>
                  <a:lnTo>
                    <a:pt x="27039" y="25550"/>
                  </a:lnTo>
                  <a:lnTo>
                    <a:pt x="26703" y="25214"/>
                  </a:lnTo>
                  <a:lnTo>
                    <a:pt x="26030" y="24590"/>
                  </a:lnTo>
                  <a:lnTo>
                    <a:pt x="25454" y="24110"/>
                  </a:lnTo>
                  <a:lnTo>
                    <a:pt x="25214" y="23917"/>
                  </a:lnTo>
                  <a:lnTo>
                    <a:pt x="25118" y="23725"/>
                  </a:lnTo>
                  <a:lnTo>
                    <a:pt x="25070" y="23581"/>
                  </a:lnTo>
                  <a:lnTo>
                    <a:pt x="25118" y="23533"/>
                  </a:lnTo>
                  <a:lnTo>
                    <a:pt x="25166" y="23485"/>
                  </a:lnTo>
                  <a:lnTo>
                    <a:pt x="25646" y="23293"/>
                  </a:lnTo>
                  <a:lnTo>
                    <a:pt x="26367" y="23053"/>
                  </a:lnTo>
                  <a:lnTo>
                    <a:pt x="27279" y="22717"/>
                  </a:lnTo>
                  <a:lnTo>
                    <a:pt x="27711" y="22477"/>
                  </a:lnTo>
                  <a:lnTo>
                    <a:pt x="28192" y="22237"/>
                  </a:lnTo>
                  <a:lnTo>
                    <a:pt x="28672" y="21900"/>
                  </a:lnTo>
                  <a:lnTo>
                    <a:pt x="29152" y="21564"/>
                  </a:lnTo>
                  <a:lnTo>
                    <a:pt x="29584" y="21132"/>
                  </a:lnTo>
                  <a:lnTo>
                    <a:pt x="30016" y="20652"/>
                  </a:lnTo>
                  <a:lnTo>
                    <a:pt x="30401" y="20123"/>
                  </a:lnTo>
                  <a:lnTo>
                    <a:pt x="30785" y="19499"/>
                  </a:lnTo>
                  <a:lnTo>
                    <a:pt x="31073" y="18779"/>
                  </a:lnTo>
                  <a:lnTo>
                    <a:pt x="31313" y="18010"/>
                  </a:lnTo>
                  <a:lnTo>
                    <a:pt x="31361" y="17530"/>
                  </a:lnTo>
                  <a:lnTo>
                    <a:pt x="31409" y="17002"/>
                  </a:lnTo>
                  <a:lnTo>
                    <a:pt x="31361" y="16522"/>
                  </a:lnTo>
                  <a:lnTo>
                    <a:pt x="31313" y="15993"/>
                  </a:lnTo>
                  <a:lnTo>
                    <a:pt x="31217" y="15465"/>
                  </a:lnTo>
                  <a:lnTo>
                    <a:pt x="31073" y="14985"/>
                  </a:lnTo>
                  <a:lnTo>
                    <a:pt x="30785" y="14024"/>
                  </a:lnTo>
                  <a:lnTo>
                    <a:pt x="30449" y="13160"/>
                  </a:lnTo>
                  <a:lnTo>
                    <a:pt x="30161" y="12487"/>
                  </a:lnTo>
                  <a:lnTo>
                    <a:pt x="29824" y="11863"/>
                  </a:lnTo>
                  <a:lnTo>
                    <a:pt x="30161" y="11527"/>
                  </a:lnTo>
                  <a:lnTo>
                    <a:pt x="30497" y="11095"/>
                  </a:lnTo>
                  <a:lnTo>
                    <a:pt x="30881" y="10566"/>
                  </a:lnTo>
                  <a:lnTo>
                    <a:pt x="31265" y="9846"/>
                  </a:lnTo>
                  <a:lnTo>
                    <a:pt x="31457" y="9462"/>
                  </a:lnTo>
                  <a:lnTo>
                    <a:pt x="31601" y="9078"/>
                  </a:lnTo>
                  <a:lnTo>
                    <a:pt x="31745" y="8645"/>
                  </a:lnTo>
                  <a:lnTo>
                    <a:pt x="31841" y="8165"/>
                  </a:lnTo>
                  <a:lnTo>
                    <a:pt x="31889" y="7685"/>
                  </a:lnTo>
                  <a:lnTo>
                    <a:pt x="31889" y="7205"/>
                  </a:lnTo>
                  <a:lnTo>
                    <a:pt x="31841" y="6917"/>
                  </a:lnTo>
                  <a:lnTo>
                    <a:pt x="31793" y="6676"/>
                  </a:lnTo>
                  <a:lnTo>
                    <a:pt x="31697" y="6388"/>
                  </a:lnTo>
                  <a:lnTo>
                    <a:pt x="31505" y="6100"/>
                  </a:lnTo>
                  <a:lnTo>
                    <a:pt x="31121" y="5524"/>
                  </a:lnTo>
                  <a:lnTo>
                    <a:pt x="30641" y="4948"/>
                  </a:lnTo>
                  <a:lnTo>
                    <a:pt x="30016" y="4323"/>
                  </a:lnTo>
                  <a:lnTo>
                    <a:pt x="29392" y="3747"/>
                  </a:lnTo>
                  <a:lnTo>
                    <a:pt x="28672" y="3171"/>
                  </a:lnTo>
                  <a:lnTo>
                    <a:pt x="27951" y="2594"/>
                  </a:lnTo>
                  <a:lnTo>
                    <a:pt x="26511" y="1586"/>
                  </a:lnTo>
                  <a:lnTo>
                    <a:pt x="25262" y="769"/>
                  </a:lnTo>
                  <a:lnTo>
                    <a:pt x="24446" y="241"/>
                  </a:lnTo>
                  <a:lnTo>
                    <a:pt x="24205" y="49"/>
                  </a:lnTo>
                  <a:lnTo>
                    <a:pt x="24157" y="1"/>
                  </a:lnTo>
                  <a:close/>
                </a:path>
              </a:pathLst>
            </a:custGeom>
            <a:solidFill>
              <a:srgbClr val="210A0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420" name="Google Shape;5420;p76"/>
            <p:cNvSpPr/>
            <p:nvPr/>
          </p:nvSpPr>
          <p:spPr>
            <a:xfrm>
              <a:off x="2414850" y="3829975"/>
              <a:ext cx="797250" cy="842875"/>
            </a:xfrm>
            <a:custGeom>
              <a:avLst/>
              <a:gdLst/>
              <a:ahLst/>
              <a:cxnLst/>
              <a:rect l="l" t="t" r="r" b="b"/>
              <a:pathLst>
                <a:path w="31890" h="33715" fill="none" extrusionOk="0">
                  <a:moveTo>
                    <a:pt x="29824" y="11863"/>
                  </a:moveTo>
                  <a:lnTo>
                    <a:pt x="29824" y="11863"/>
                  </a:lnTo>
                  <a:lnTo>
                    <a:pt x="30161" y="11527"/>
                  </a:lnTo>
                  <a:lnTo>
                    <a:pt x="30497" y="11095"/>
                  </a:lnTo>
                  <a:lnTo>
                    <a:pt x="30881" y="10566"/>
                  </a:lnTo>
                  <a:lnTo>
                    <a:pt x="31265" y="9846"/>
                  </a:lnTo>
                  <a:lnTo>
                    <a:pt x="31457" y="9462"/>
                  </a:lnTo>
                  <a:lnTo>
                    <a:pt x="31601" y="9078"/>
                  </a:lnTo>
                  <a:lnTo>
                    <a:pt x="31745" y="8645"/>
                  </a:lnTo>
                  <a:lnTo>
                    <a:pt x="31841" y="8165"/>
                  </a:lnTo>
                  <a:lnTo>
                    <a:pt x="31889" y="7685"/>
                  </a:lnTo>
                  <a:lnTo>
                    <a:pt x="31889" y="7205"/>
                  </a:lnTo>
                  <a:lnTo>
                    <a:pt x="31889" y="7205"/>
                  </a:lnTo>
                  <a:lnTo>
                    <a:pt x="31841" y="6917"/>
                  </a:lnTo>
                  <a:lnTo>
                    <a:pt x="31793" y="6676"/>
                  </a:lnTo>
                  <a:lnTo>
                    <a:pt x="31697" y="6388"/>
                  </a:lnTo>
                  <a:lnTo>
                    <a:pt x="31505" y="6100"/>
                  </a:lnTo>
                  <a:lnTo>
                    <a:pt x="31121" y="5524"/>
                  </a:lnTo>
                  <a:lnTo>
                    <a:pt x="30641" y="4948"/>
                  </a:lnTo>
                  <a:lnTo>
                    <a:pt x="30016" y="4323"/>
                  </a:lnTo>
                  <a:lnTo>
                    <a:pt x="29392" y="3747"/>
                  </a:lnTo>
                  <a:lnTo>
                    <a:pt x="28672" y="3171"/>
                  </a:lnTo>
                  <a:lnTo>
                    <a:pt x="27951" y="2594"/>
                  </a:lnTo>
                  <a:lnTo>
                    <a:pt x="26511" y="1586"/>
                  </a:lnTo>
                  <a:lnTo>
                    <a:pt x="25262" y="769"/>
                  </a:lnTo>
                  <a:lnTo>
                    <a:pt x="24446" y="241"/>
                  </a:lnTo>
                  <a:lnTo>
                    <a:pt x="24205" y="49"/>
                  </a:lnTo>
                  <a:lnTo>
                    <a:pt x="24157" y="1"/>
                  </a:lnTo>
                  <a:lnTo>
                    <a:pt x="24157" y="1"/>
                  </a:lnTo>
                  <a:lnTo>
                    <a:pt x="23485" y="2690"/>
                  </a:lnTo>
                  <a:lnTo>
                    <a:pt x="22813" y="5620"/>
                  </a:lnTo>
                  <a:lnTo>
                    <a:pt x="22044" y="9174"/>
                  </a:lnTo>
                  <a:lnTo>
                    <a:pt x="21276" y="13016"/>
                  </a:lnTo>
                  <a:lnTo>
                    <a:pt x="20604" y="16858"/>
                  </a:lnTo>
                  <a:lnTo>
                    <a:pt x="20315" y="18683"/>
                  </a:lnTo>
                  <a:lnTo>
                    <a:pt x="20123" y="20412"/>
                  </a:lnTo>
                  <a:lnTo>
                    <a:pt x="19979" y="21948"/>
                  </a:lnTo>
                  <a:lnTo>
                    <a:pt x="19883" y="23293"/>
                  </a:lnTo>
                  <a:lnTo>
                    <a:pt x="13640" y="17290"/>
                  </a:lnTo>
                  <a:lnTo>
                    <a:pt x="13640" y="17290"/>
                  </a:lnTo>
                  <a:lnTo>
                    <a:pt x="11383" y="18299"/>
                  </a:lnTo>
                  <a:lnTo>
                    <a:pt x="9125" y="19451"/>
                  </a:lnTo>
                  <a:lnTo>
                    <a:pt x="7829" y="20123"/>
                  </a:lnTo>
                  <a:lnTo>
                    <a:pt x="6532" y="20844"/>
                  </a:lnTo>
                  <a:lnTo>
                    <a:pt x="5235" y="21564"/>
                  </a:lnTo>
                  <a:lnTo>
                    <a:pt x="3987" y="22333"/>
                  </a:lnTo>
                  <a:lnTo>
                    <a:pt x="2834" y="23101"/>
                  </a:lnTo>
                  <a:lnTo>
                    <a:pt x="1826" y="23869"/>
                  </a:lnTo>
                  <a:lnTo>
                    <a:pt x="1393" y="24254"/>
                  </a:lnTo>
                  <a:lnTo>
                    <a:pt x="1009" y="24638"/>
                  </a:lnTo>
                  <a:lnTo>
                    <a:pt x="673" y="24974"/>
                  </a:lnTo>
                  <a:lnTo>
                    <a:pt x="385" y="25358"/>
                  </a:lnTo>
                  <a:lnTo>
                    <a:pt x="193" y="25694"/>
                  </a:lnTo>
                  <a:lnTo>
                    <a:pt x="49" y="25983"/>
                  </a:lnTo>
                  <a:lnTo>
                    <a:pt x="1" y="26319"/>
                  </a:lnTo>
                  <a:lnTo>
                    <a:pt x="49" y="26607"/>
                  </a:lnTo>
                  <a:lnTo>
                    <a:pt x="49" y="26607"/>
                  </a:lnTo>
                  <a:lnTo>
                    <a:pt x="145" y="26847"/>
                  </a:lnTo>
                  <a:lnTo>
                    <a:pt x="241" y="27135"/>
                  </a:lnTo>
                  <a:lnTo>
                    <a:pt x="625" y="27759"/>
                  </a:lnTo>
                  <a:lnTo>
                    <a:pt x="1105" y="28336"/>
                  </a:lnTo>
                  <a:lnTo>
                    <a:pt x="1730" y="28912"/>
                  </a:lnTo>
                  <a:lnTo>
                    <a:pt x="2498" y="29536"/>
                  </a:lnTo>
                  <a:lnTo>
                    <a:pt x="3314" y="30113"/>
                  </a:lnTo>
                  <a:lnTo>
                    <a:pt x="4275" y="30689"/>
                  </a:lnTo>
                  <a:lnTo>
                    <a:pt x="5283" y="31217"/>
                  </a:lnTo>
                  <a:lnTo>
                    <a:pt x="6388" y="31746"/>
                  </a:lnTo>
                  <a:lnTo>
                    <a:pt x="7541" y="32178"/>
                  </a:lnTo>
                  <a:lnTo>
                    <a:pt x="8741" y="32610"/>
                  </a:lnTo>
                  <a:lnTo>
                    <a:pt x="9990" y="32946"/>
                  </a:lnTo>
                  <a:lnTo>
                    <a:pt x="11239" y="33282"/>
                  </a:lnTo>
                  <a:lnTo>
                    <a:pt x="12535" y="33474"/>
                  </a:lnTo>
                  <a:lnTo>
                    <a:pt x="13832" y="33619"/>
                  </a:lnTo>
                  <a:lnTo>
                    <a:pt x="15129" y="33715"/>
                  </a:lnTo>
                  <a:lnTo>
                    <a:pt x="15129" y="33715"/>
                  </a:lnTo>
                  <a:lnTo>
                    <a:pt x="15993" y="33667"/>
                  </a:lnTo>
                  <a:lnTo>
                    <a:pt x="16858" y="33571"/>
                  </a:lnTo>
                  <a:lnTo>
                    <a:pt x="17626" y="33378"/>
                  </a:lnTo>
                  <a:lnTo>
                    <a:pt x="18346" y="33138"/>
                  </a:lnTo>
                  <a:lnTo>
                    <a:pt x="18971" y="32850"/>
                  </a:lnTo>
                  <a:lnTo>
                    <a:pt x="19595" y="32514"/>
                  </a:lnTo>
                  <a:lnTo>
                    <a:pt x="20123" y="32130"/>
                  </a:lnTo>
                  <a:lnTo>
                    <a:pt x="20652" y="31698"/>
                  </a:lnTo>
                  <a:lnTo>
                    <a:pt x="21084" y="31265"/>
                  </a:lnTo>
                  <a:lnTo>
                    <a:pt x="21516" y="30785"/>
                  </a:lnTo>
                  <a:lnTo>
                    <a:pt x="21852" y="30353"/>
                  </a:lnTo>
                  <a:lnTo>
                    <a:pt x="22188" y="29873"/>
                  </a:lnTo>
                  <a:lnTo>
                    <a:pt x="22717" y="28960"/>
                  </a:lnTo>
                  <a:lnTo>
                    <a:pt x="23101" y="28144"/>
                  </a:lnTo>
                  <a:lnTo>
                    <a:pt x="23101" y="28144"/>
                  </a:lnTo>
                  <a:lnTo>
                    <a:pt x="23869" y="28624"/>
                  </a:lnTo>
                  <a:lnTo>
                    <a:pt x="24542" y="29008"/>
                  </a:lnTo>
                  <a:lnTo>
                    <a:pt x="25118" y="29200"/>
                  </a:lnTo>
                  <a:lnTo>
                    <a:pt x="25406" y="29248"/>
                  </a:lnTo>
                  <a:lnTo>
                    <a:pt x="25646" y="29296"/>
                  </a:lnTo>
                  <a:lnTo>
                    <a:pt x="25886" y="29296"/>
                  </a:lnTo>
                  <a:lnTo>
                    <a:pt x="26126" y="29248"/>
                  </a:lnTo>
                  <a:lnTo>
                    <a:pt x="26367" y="29200"/>
                  </a:lnTo>
                  <a:lnTo>
                    <a:pt x="26559" y="29104"/>
                  </a:lnTo>
                  <a:lnTo>
                    <a:pt x="26943" y="28864"/>
                  </a:lnTo>
                  <a:lnTo>
                    <a:pt x="27327" y="28480"/>
                  </a:lnTo>
                  <a:lnTo>
                    <a:pt x="27327" y="28480"/>
                  </a:lnTo>
                  <a:lnTo>
                    <a:pt x="27471" y="28240"/>
                  </a:lnTo>
                  <a:lnTo>
                    <a:pt x="27615" y="28000"/>
                  </a:lnTo>
                  <a:lnTo>
                    <a:pt x="27711" y="27807"/>
                  </a:lnTo>
                  <a:lnTo>
                    <a:pt x="27759" y="27567"/>
                  </a:lnTo>
                  <a:lnTo>
                    <a:pt x="27807" y="27327"/>
                  </a:lnTo>
                  <a:lnTo>
                    <a:pt x="27807" y="27135"/>
                  </a:lnTo>
                  <a:lnTo>
                    <a:pt x="27711" y="26703"/>
                  </a:lnTo>
                  <a:lnTo>
                    <a:pt x="27567" y="26271"/>
                  </a:lnTo>
                  <a:lnTo>
                    <a:pt x="27327" y="25886"/>
                  </a:lnTo>
                  <a:lnTo>
                    <a:pt x="27039" y="25550"/>
                  </a:lnTo>
                  <a:lnTo>
                    <a:pt x="26703" y="25214"/>
                  </a:lnTo>
                  <a:lnTo>
                    <a:pt x="26030" y="24590"/>
                  </a:lnTo>
                  <a:lnTo>
                    <a:pt x="25454" y="24110"/>
                  </a:lnTo>
                  <a:lnTo>
                    <a:pt x="25214" y="23917"/>
                  </a:lnTo>
                  <a:lnTo>
                    <a:pt x="25118" y="23725"/>
                  </a:lnTo>
                  <a:lnTo>
                    <a:pt x="25070" y="23581"/>
                  </a:lnTo>
                  <a:lnTo>
                    <a:pt x="25118" y="23533"/>
                  </a:lnTo>
                  <a:lnTo>
                    <a:pt x="25166" y="23485"/>
                  </a:lnTo>
                  <a:lnTo>
                    <a:pt x="25166" y="23485"/>
                  </a:lnTo>
                  <a:lnTo>
                    <a:pt x="25646" y="23293"/>
                  </a:lnTo>
                  <a:lnTo>
                    <a:pt x="26367" y="23053"/>
                  </a:lnTo>
                  <a:lnTo>
                    <a:pt x="27279" y="22717"/>
                  </a:lnTo>
                  <a:lnTo>
                    <a:pt x="27711" y="22477"/>
                  </a:lnTo>
                  <a:lnTo>
                    <a:pt x="28192" y="22237"/>
                  </a:lnTo>
                  <a:lnTo>
                    <a:pt x="28672" y="21900"/>
                  </a:lnTo>
                  <a:lnTo>
                    <a:pt x="29152" y="21564"/>
                  </a:lnTo>
                  <a:lnTo>
                    <a:pt x="29584" y="21132"/>
                  </a:lnTo>
                  <a:lnTo>
                    <a:pt x="30016" y="20652"/>
                  </a:lnTo>
                  <a:lnTo>
                    <a:pt x="30401" y="20123"/>
                  </a:lnTo>
                  <a:lnTo>
                    <a:pt x="30785" y="19499"/>
                  </a:lnTo>
                  <a:lnTo>
                    <a:pt x="31073" y="18779"/>
                  </a:lnTo>
                  <a:lnTo>
                    <a:pt x="31313" y="18010"/>
                  </a:lnTo>
                  <a:lnTo>
                    <a:pt x="31313" y="18010"/>
                  </a:lnTo>
                  <a:lnTo>
                    <a:pt x="31361" y="17530"/>
                  </a:lnTo>
                  <a:lnTo>
                    <a:pt x="31409" y="17002"/>
                  </a:lnTo>
                  <a:lnTo>
                    <a:pt x="31361" y="16522"/>
                  </a:lnTo>
                  <a:lnTo>
                    <a:pt x="31313" y="15993"/>
                  </a:lnTo>
                  <a:lnTo>
                    <a:pt x="31217" y="15465"/>
                  </a:lnTo>
                  <a:lnTo>
                    <a:pt x="31073" y="14985"/>
                  </a:lnTo>
                  <a:lnTo>
                    <a:pt x="30785" y="14024"/>
                  </a:lnTo>
                  <a:lnTo>
                    <a:pt x="30449" y="13160"/>
                  </a:lnTo>
                  <a:lnTo>
                    <a:pt x="30161" y="12487"/>
                  </a:lnTo>
                  <a:lnTo>
                    <a:pt x="29824" y="11863"/>
                  </a:lnTo>
                </a:path>
              </a:pathLst>
            </a:custGeom>
            <a:no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421" name="Google Shape;5421;p76"/>
            <p:cNvSpPr/>
            <p:nvPr/>
          </p:nvSpPr>
          <p:spPr>
            <a:xfrm>
              <a:off x="2414850" y="3829975"/>
              <a:ext cx="797250" cy="842875"/>
            </a:xfrm>
            <a:custGeom>
              <a:avLst/>
              <a:gdLst/>
              <a:ahLst/>
              <a:cxnLst/>
              <a:rect l="l" t="t" r="r" b="b"/>
              <a:pathLst>
                <a:path w="31890" h="33715" extrusionOk="0">
                  <a:moveTo>
                    <a:pt x="24157" y="1"/>
                  </a:moveTo>
                  <a:lnTo>
                    <a:pt x="23485" y="2690"/>
                  </a:lnTo>
                  <a:lnTo>
                    <a:pt x="22813" y="5620"/>
                  </a:lnTo>
                  <a:lnTo>
                    <a:pt x="22044" y="9174"/>
                  </a:lnTo>
                  <a:lnTo>
                    <a:pt x="21276" y="13016"/>
                  </a:lnTo>
                  <a:lnTo>
                    <a:pt x="20604" y="16858"/>
                  </a:lnTo>
                  <a:lnTo>
                    <a:pt x="20315" y="18683"/>
                  </a:lnTo>
                  <a:lnTo>
                    <a:pt x="20123" y="20412"/>
                  </a:lnTo>
                  <a:lnTo>
                    <a:pt x="19979" y="21948"/>
                  </a:lnTo>
                  <a:lnTo>
                    <a:pt x="19883" y="23293"/>
                  </a:lnTo>
                  <a:lnTo>
                    <a:pt x="13640" y="17290"/>
                  </a:lnTo>
                  <a:lnTo>
                    <a:pt x="11383" y="18299"/>
                  </a:lnTo>
                  <a:lnTo>
                    <a:pt x="9125" y="19451"/>
                  </a:lnTo>
                  <a:lnTo>
                    <a:pt x="7829" y="20123"/>
                  </a:lnTo>
                  <a:lnTo>
                    <a:pt x="6532" y="20844"/>
                  </a:lnTo>
                  <a:lnTo>
                    <a:pt x="5235" y="21564"/>
                  </a:lnTo>
                  <a:lnTo>
                    <a:pt x="3987" y="22333"/>
                  </a:lnTo>
                  <a:lnTo>
                    <a:pt x="2834" y="23101"/>
                  </a:lnTo>
                  <a:lnTo>
                    <a:pt x="1826" y="23869"/>
                  </a:lnTo>
                  <a:lnTo>
                    <a:pt x="1393" y="24254"/>
                  </a:lnTo>
                  <a:lnTo>
                    <a:pt x="1009" y="24638"/>
                  </a:lnTo>
                  <a:lnTo>
                    <a:pt x="673" y="24974"/>
                  </a:lnTo>
                  <a:lnTo>
                    <a:pt x="385" y="25358"/>
                  </a:lnTo>
                  <a:lnTo>
                    <a:pt x="193" y="25694"/>
                  </a:lnTo>
                  <a:lnTo>
                    <a:pt x="49" y="25983"/>
                  </a:lnTo>
                  <a:lnTo>
                    <a:pt x="1" y="26319"/>
                  </a:lnTo>
                  <a:lnTo>
                    <a:pt x="49" y="26607"/>
                  </a:lnTo>
                  <a:lnTo>
                    <a:pt x="145" y="26847"/>
                  </a:lnTo>
                  <a:lnTo>
                    <a:pt x="241" y="27135"/>
                  </a:lnTo>
                  <a:lnTo>
                    <a:pt x="625" y="27759"/>
                  </a:lnTo>
                  <a:lnTo>
                    <a:pt x="1105" y="28336"/>
                  </a:lnTo>
                  <a:lnTo>
                    <a:pt x="1730" y="28912"/>
                  </a:lnTo>
                  <a:lnTo>
                    <a:pt x="2498" y="29536"/>
                  </a:lnTo>
                  <a:lnTo>
                    <a:pt x="3314" y="30113"/>
                  </a:lnTo>
                  <a:lnTo>
                    <a:pt x="4275" y="30689"/>
                  </a:lnTo>
                  <a:lnTo>
                    <a:pt x="5283" y="31217"/>
                  </a:lnTo>
                  <a:lnTo>
                    <a:pt x="6388" y="31746"/>
                  </a:lnTo>
                  <a:lnTo>
                    <a:pt x="7541" y="32178"/>
                  </a:lnTo>
                  <a:lnTo>
                    <a:pt x="8741" y="32610"/>
                  </a:lnTo>
                  <a:lnTo>
                    <a:pt x="9990" y="32946"/>
                  </a:lnTo>
                  <a:lnTo>
                    <a:pt x="11239" y="33282"/>
                  </a:lnTo>
                  <a:lnTo>
                    <a:pt x="12535" y="33474"/>
                  </a:lnTo>
                  <a:lnTo>
                    <a:pt x="13832" y="33619"/>
                  </a:lnTo>
                  <a:lnTo>
                    <a:pt x="15129" y="33715"/>
                  </a:lnTo>
                  <a:lnTo>
                    <a:pt x="15993" y="33667"/>
                  </a:lnTo>
                  <a:lnTo>
                    <a:pt x="16858" y="33571"/>
                  </a:lnTo>
                  <a:lnTo>
                    <a:pt x="17626" y="33378"/>
                  </a:lnTo>
                  <a:lnTo>
                    <a:pt x="18346" y="33138"/>
                  </a:lnTo>
                  <a:lnTo>
                    <a:pt x="18971" y="32850"/>
                  </a:lnTo>
                  <a:lnTo>
                    <a:pt x="19595" y="32514"/>
                  </a:lnTo>
                  <a:lnTo>
                    <a:pt x="20123" y="32130"/>
                  </a:lnTo>
                  <a:lnTo>
                    <a:pt x="20652" y="31698"/>
                  </a:lnTo>
                  <a:lnTo>
                    <a:pt x="21084" y="31265"/>
                  </a:lnTo>
                  <a:lnTo>
                    <a:pt x="21516" y="30785"/>
                  </a:lnTo>
                  <a:lnTo>
                    <a:pt x="21852" y="30353"/>
                  </a:lnTo>
                  <a:lnTo>
                    <a:pt x="22188" y="29873"/>
                  </a:lnTo>
                  <a:lnTo>
                    <a:pt x="22717" y="28960"/>
                  </a:lnTo>
                  <a:lnTo>
                    <a:pt x="23101" y="28144"/>
                  </a:lnTo>
                  <a:lnTo>
                    <a:pt x="23869" y="28624"/>
                  </a:lnTo>
                  <a:lnTo>
                    <a:pt x="24542" y="29008"/>
                  </a:lnTo>
                  <a:lnTo>
                    <a:pt x="25118" y="29200"/>
                  </a:lnTo>
                  <a:lnTo>
                    <a:pt x="25406" y="29248"/>
                  </a:lnTo>
                  <a:lnTo>
                    <a:pt x="25646" y="29296"/>
                  </a:lnTo>
                  <a:lnTo>
                    <a:pt x="25886" y="29296"/>
                  </a:lnTo>
                  <a:lnTo>
                    <a:pt x="26126" y="29248"/>
                  </a:lnTo>
                  <a:lnTo>
                    <a:pt x="26367" y="29200"/>
                  </a:lnTo>
                  <a:lnTo>
                    <a:pt x="26559" y="29104"/>
                  </a:lnTo>
                  <a:lnTo>
                    <a:pt x="26943" y="28864"/>
                  </a:lnTo>
                  <a:lnTo>
                    <a:pt x="27327" y="28480"/>
                  </a:lnTo>
                  <a:lnTo>
                    <a:pt x="27471" y="28240"/>
                  </a:lnTo>
                  <a:lnTo>
                    <a:pt x="27615" y="28000"/>
                  </a:lnTo>
                  <a:lnTo>
                    <a:pt x="27711" y="27807"/>
                  </a:lnTo>
                  <a:lnTo>
                    <a:pt x="27759" y="27567"/>
                  </a:lnTo>
                  <a:lnTo>
                    <a:pt x="27807" y="27327"/>
                  </a:lnTo>
                  <a:lnTo>
                    <a:pt x="27807" y="27135"/>
                  </a:lnTo>
                  <a:lnTo>
                    <a:pt x="27711" y="26703"/>
                  </a:lnTo>
                  <a:lnTo>
                    <a:pt x="27567" y="26271"/>
                  </a:lnTo>
                  <a:lnTo>
                    <a:pt x="27327" y="25886"/>
                  </a:lnTo>
                  <a:lnTo>
                    <a:pt x="27039" y="25550"/>
                  </a:lnTo>
                  <a:lnTo>
                    <a:pt x="26703" y="25214"/>
                  </a:lnTo>
                  <a:lnTo>
                    <a:pt x="26030" y="24590"/>
                  </a:lnTo>
                  <a:lnTo>
                    <a:pt x="25454" y="24110"/>
                  </a:lnTo>
                  <a:lnTo>
                    <a:pt x="25214" y="23917"/>
                  </a:lnTo>
                  <a:lnTo>
                    <a:pt x="25118" y="23725"/>
                  </a:lnTo>
                  <a:lnTo>
                    <a:pt x="25070" y="23581"/>
                  </a:lnTo>
                  <a:lnTo>
                    <a:pt x="25118" y="23533"/>
                  </a:lnTo>
                  <a:lnTo>
                    <a:pt x="25166" y="23485"/>
                  </a:lnTo>
                  <a:lnTo>
                    <a:pt x="25646" y="23293"/>
                  </a:lnTo>
                  <a:lnTo>
                    <a:pt x="26367" y="23053"/>
                  </a:lnTo>
                  <a:lnTo>
                    <a:pt x="27279" y="22717"/>
                  </a:lnTo>
                  <a:lnTo>
                    <a:pt x="27711" y="22477"/>
                  </a:lnTo>
                  <a:lnTo>
                    <a:pt x="28192" y="22237"/>
                  </a:lnTo>
                  <a:lnTo>
                    <a:pt x="28672" y="21900"/>
                  </a:lnTo>
                  <a:lnTo>
                    <a:pt x="29152" y="21564"/>
                  </a:lnTo>
                  <a:lnTo>
                    <a:pt x="29584" y="21132"/>
                  </a:lnTo>
                  <a:lnTo>
                    <a:pt x="30016" y="20652"/>
                  </a:lnTo>
                  <a:lnTo>
                    <a:pt x="30401" y="20123"/>
                  </a:lnTo>
                  <a:lnTo>
                    <a:pt x="30785" y="19499"/>
                  </a:lnTo>
                  <a:lnTo>
                    <a:pt x="31073" y="18779"/>
                  </a:lnTo>
                  <a:lnTo>
                    <a:pt x="31313" y="18010"/>
                  </a:lnTo>
                  <a:lnTo>
                    <a:pt x="31361" y="17530"/>
                  </a:lnTo>
                  <a:lnTo>
                    <a:pt x="31409" y="17002"/>
                  </a:lnTo>
                  <a:lnTo>
                    <a:pt x="31361" y="16522"/>
                  </a:lnTo>
                  <a:lnTo>
                    <a:pt x="31313" y="15993"/>
                  </a:lnTo>
                  <a:lnTo>
                    <a:pt x="31217" y="15465"/>
                  </a:lnTo>
                  <a:lnTo>
                    <a:pt x="31073" y="14985"/>
                  </a:lnTo>
                  <a:lnTo>
                    <a:pt x="30785" y="14024"/>
                  </a:lnTo>
                  <a:lnTo>
                    <a:pt x="30449" y="13160"/>
                  </a:lnTo>
                  <a:lnTo>
                    <a:pt x="30161" y="12487"/>
                  </a:lnTo>
                  <a:lnTo>
                    <a:pt x="29824" y="11863"/>
                  </a:lnTo>
                  <a:lnTo>
                    <a:pt x="30161" y="11527"/>
                  </a:lnTo>
                  <a:lnTo>
                    <a:pt x="30497" y="11095"/>
                  </a:lnTo>
                  <a:lnTo>
                    <a:pt x="30881" y="10566"/>
                  </a:lnTo>
                  <a:lnTo>
                    <a:pt x="31265" y="9846"/>
                  </a:lnTo>
                  <a:lnTo>
                    <a:pt x="31457" y="9462"/>
                  </a:lnTo>
                  <a:lnTo>
                    <a:pt x="31601" y="9078"/>
                  </a:lnTo>
                  <a:lnTo>
                    <a:pt x="31745" y="8645"/>
                  </a:lnTo>
                  <a:lnTo>
                    <a:pt x="31841" y="8165"/>
                  </a:lnTo>
                  <a:lnTo>
                    <a:pt x="31889" y="7685"/>
                  </a:lnTo>
                  <a:lnTo>
                    <a:pt x="31889" y="7205"/>
                  </a:lnTo>
                  <a:lnTo>
                    <a:pt x="31841" y="6917"/>
                  </a:lnTo>
                  <a:lnTo>
                    <a:pt x="31793" y="6676"/>
                  </a:lnTo>
                  <a:lnTo>
                    <a:pt x="31697" y="6388"/>
                  </a:lnTo>
                  <a:lnTo>
                    <a:pt x="31505" y="6100"/>
                  </a:lnTo>
                  <a:lnTo>
                    <a:pt x="31121" y="5524"/>
                  </a:lnTo>
                  <a:lnTo>
                    <a:pt x="30641" y="4948"/>
                  </a:lnTo>
                  <a:lnTo>
                    <a:pt x="30016" y="4323"/>
                  </a:lnTo>
                  <a:lnTo>
                    <a:pt x="29392" y="3747"/>
                  </a:lnTo>
                  <a:lnTo>
                    <a:pt x="28672" y="3171"/>
                  </a:lnTo>
                  <a:lnTo>
                    <a:pt x="27951" y="2594"/>
                  </a:lnTo>
                  <a:lnTo>
                    <a:pt x="26511" y="1586"/>
                  </a:lnTo>
                  <a:lnTo>
                    <a:pt x="25262" y="769"/>
                  </a:lnTo>
                  <a:lnTo>
                    <a:pt x="24446" y="241"/>
                  </a:lnTo>
                  <a:lnTo>
                    <a:pt x="24205" y="49"/>
                  </a:lnTo>
                  <a:lnTo>
                    <a:pt x="24157" y="1"/>
                  </a:lnTo>
                  <a:close/>
                </a:path>
              </a:pathLst>
            </a:custGeom>
            <a:solidFill>
              <a:srgbClr val="210A0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422" name="Google Shape;5422;p76"/>
            <p:cNvSpPr/>
            <p:nvPr/>
          </p:nvSpPr>
          <p:spPr>
            <a:xfrm>
              <a:off x="2414850" y="3829975"/>
              <a:ext cx="797250" cy="842875"/>
            </a:xfrm>
            <a:custGeom>
              <a:avLst/>
              <a:gdLst/>
              <a:ahLst/>
              <a:cxnLst/>
              <a:rect l="l" t="t" r="r" b="b"/>
              <a:pathLst>
                <a:path w="31890" h="33715" fill="none" extrusionOk="0">
                  <a:moveTo>
                    <a:pt x="29824" y="11863"/>
                  </a:moveTo>
                  <a:lnTo>
                    <a:pt x="29824" y="11863"/>
                  </a:lnTo>
                  <a:lnTo>
                    <a:pt x="30161" y="11527"/>
                  </a:lnTo>
                  <a:lnTo>
                    <a:pt x="30497" y="11095"/>
                  </a:lnTo>
                  <a:lnTo>
                    <a:pt x="30881" y="10566"/>
                  </a:lnTo>
                  <a:lnTo>
                    <a:pt x="31265" y="9846"/>
                  </a:lnTo>
                  <a:lnTo>
                    <a:pt x="31457" y="9462"/>
                  </a:lnTo>
                  <a:lnTo>
                    <a:pt x="31601" y="9078"/>
                  </a:lnTo>
                  <a:lnTo>
                    <a:pt x="31745" y="8645"/>
                  </a:lnTo>
                  <a:lnTo>
                    <a:pt x="31841" y="8165"/>
                  </a:lnTo>
                  <a:lnTo>
                    <a:pt x="31889" y="7685"/>
                  </a:lnTo>
                  <a:lnTo>
                    <a:pt x="31889" y="7205"/>
                  </a:lnTo>
                  <a:lnTo>
                    <a:pt x="31889" y="7205"/>
                  </a:lnTo>
                  <a:lnTo>
                    <a:pt x="31841" y="6917"/>
                  </a:lnTo>
                  <a:lnTo>
                    <a:pt x="31793" y="6676"/>
                  </a:lnTo>
                  <a:lnTo>
                    <a:pt x="31697" y="6388"/>
                  </a:lnTo>
                  <a:lnTo>
                    <a:pt x="31505" y="6100"/>
                  </a:lnTo>
                  <a:lnTo>
                    <a:pt x="31121" y="5524"/>
                  </a:lnTo>
                  <a:lnTo>
                    <a:pt x="30641" y="4948"/>
                  </a:lnTo>
                  <a:lnTo>
                    <a:pt x="30016" y="4323"/>
                  </a:lnTo>
                  <a:lnTo>
                    <a:pt x="29392" y="3747"/>
                  </a:lnTo>
                  <a:lnTo>
                    <a:pt x="28672" y="3171"/>
                  </a:lnTo>
                  <a:lnTo>
                    <a:pt x="27951" y="2594"/>
                  </a:lnTo>
                  <a:lnTo>
                    <a:pt x="26511" y="1586"/>
                  </a:lnTo>
                  <a:lnTo>
                    <a:pt x="25262" y="769"/>
                  </a:lnTo>
                  <a:lnTo>
                    <a:pt x="24446" y="241"/>
                  </a:lnTo>
                  <a:lnTo>
                    <a:pt x="24205" y="49"/>
                  </a:lnTo>
                  <a:lnTo>
                    <a:pt x="24157" y="1"/>
                  </a:lnTo>
                  <a:lnTo>
                    <a:pt x="24157" y="1"/>
                  </a:lnTo>
                  <a:lnTo>
                    <a:pt x="23485" y="2690"/>
                  </a:lnTo>
                  <a:lnTo>
                    <a:pt x="22813" y="5620"/>
                  </a:lnTo>
                  <a:lnTo>
                    <a:pt x="22044" y="9174"/>
                  </a:lnTo>
                  <a:lnTo>
                    <a:pt x="21276" y="13016"/>
                  </a:lnTo>
                  <a:lnTo>
                    <a:pt x="20604" y="16858"/>
                  </a:lnTo>
                  <a:lnTo>
                    <a:pt x="20315" y="18683"/>
                  </a:lnTo>
                  <a:lnTo>
                    <a:pt x="20123" y="20412"/>
                  </a:lnTo>
                  <a:lnTo>
                    <a:pt x="19979" y="21948"/>
                  </a:lnTo>
                  <a:lnTo>
                    <a:pt x="19883" y="23293"/>
                  </a:lnTo>
                  <a:lnTo>
                    <a:pt x="13640" y="17290"/>
                  </a:lnTo>
                  <a:lnTo>
                    <a:pt x="13640" y="17290"/>
                  </a:lnTo>
                  <a:lnTo>
                    <a:pt x="11383" y="18299"/>
                  </a:lnTo>
                  <a:lnTo>
                    <a:pt x="9125" y="19451"/>
                  </a:lnTo>
                  <a:lnTo>
                    <a:pt x="7829" y="20123"/>
                  </a:lnTo>
                  <a:lnTo>
                    <a:pt x="6532" y="20844"/>
                  </a:lnTo>
                  <a:lnTo>
                    <a:pt x="5235" y="21564"/>
                  </a:lnTo>
                  <a:lnTo>
                    <a:pt x="3987" y="22333"/>
                  </a:lnTo>
                  <a:lnTo>
                    <a:pt x="2834" y="23101"/>
                  </a:lnTo>
                  <a:lnTo>
                    <a:pt x="1826" y="23869"/>
                  </a:lnTo>
                  <a:lnTo>
                    <a:pt x="1393" y="24254"/>
                  </a:lnTo>
                  <a:lnTo>
                    <a:pt x="1009" y="24638"/>
                  </a:lnTo>
                  <a:lnTo>
                    <a:pt x="673" y="24974"/>
                  </a:lnTo>
                  <a:lnTo>
                    <a:pt x="385" y="25358"/>
                  </a:lnTo>
                  <a:lnTo>
                    <a:pt x="193" y="25694"/>
                  </a:lnTo>
                  <a:lnTo>
                    <a:pt x="49" y="25983"/>
                  </a:lnTo>
                  <a:lnTo>
                    <a:pt x="1" y="26319"/>
                  </a:lnTo>
                  <a:lnTo>
                    <a:pt x="49" y="26607"/>
                  </a:lnTo>
                  <a:lnTo>
                    <a:pt x="49" y="26607"/>
                  </a:lnTo>
                  <a:lnTo>
                    <a:pt x="145" y="26847"/>
                  </a:lnTo>
                  <a:lnTo>
                    <a:pt x="241" y="27135"/>
                  </a:lnTo>
                  <a:lnTo>
                    <a:pt x="625" y="27759"/>
                  </a:lnTo>
                  <a:lnTo>
                    <a:pt x="1105" y="28336"/>
                  </a:lnTo>
                  <a:lnTo>
                    <a:pt x="1730" y="28912"/>
                  </a:lnTo>
                  <a:lnTo>
                    <a:pt x="2498" y="29536"/>
                  </a:lnTo>
                  <a:lnTo>
                    <a:pt x="3314" y="30113"/>
                  </a:lnTo>
                  <a:lnTo>
                    <a:pt x="4275" y="30689"/>
                  </a:lnTo>
                  <a:lnTo>
                    <a:pt x="5283" y="31217"/>
                  </a:lnTo>
                  <a:lnTo>
                    <a:pt x="6388" y="31746"/>
                  </a:lnTo>
                  <a:lnTo>
                    <a:pt x="7541" y="32178"/>
                  </a:lnTo>
                  <a:lnTo>
                    <a:pt x="8741" y="32610"/>
                  </a:lnTo>
                  <a:lnTo>
                    <a:pt x="9990" y="32946"/>
                  </a:lnTo>
                  <a:lnTo>
                    <a:pt x="11239" y="33282"/>
                  </a:lnTo>
                  <a:lnTo>
                    <a:pt x="12535" y="33474"/>
                  </a:lnTo>
                  <a:lnTo>
                    <a:pt x="13832" y="33619"/>
                  </a:lnTo>
                  <a:lnTo>
                    <a:pt x="15129" y="33715"/>
                  </a:lnTo>
                  <a:lnTo>
                    <a:pt x="15129" y="33715"/>
                  </a:lnTo>
                  <a:lnTo>
                    <a:pt x="15993" y="33667"/>
                  </a:lnTo>
                  <a:lnTo>
                    <a:pt x="16858" y="33571"/>
                  </a:lnTo>
                  <a:lnTo>
                    <a:pt x="17626" y="33378"/>
                  </a:lnTo>
                  <a:lnTo>
                    <a:pt x="18346" y="33138"/>
                  </a:lnTo>
                  <a:lnTo>
                    <a:pt x="18971" y="32850"/>
                  </a:lnTo>
                  <a:lnTo>
                    <a:pt x="19595" y="32514"/>
                  </a:lnTo>
                  <a:lnTo>
                    <a:pt x="20123" y="32130"/>
                  </a:lnTo>
                  <a:lnTo>
                    <a:pt x="20652" y="31698"/>
                  </a:lnTo>
                  <a:lnTo>
                    <a:pt x="21084" y="31265"/>
                  </a:lnTo>
                  <a:lnTo>
                    <a:pt x="21516" y="30785"/>
                  </a:lnTo>
                  <a:lnTo>
                    <a:pt x="21852" y="30353"/>
                  </a:lnTo>
                  <a:lnTo>
                    <a:pt x="22188" y="29873"/>
                  </a:lnTo>
                  <a:lnTo>
                    <a:pt x="22717" y="28960"/>
                  </a:lnTo>
                  <a:lnTo>
                    <a:pt x="23101" y="28144"/>
                  </a:lnTo>
                  <a:lnTo>
                    <a:pt x="23101" y="28144"/>
                  </a:lnTo>
                  <a:lnTo>
                    <a:pt x="23869" y="28624"/>
                  </a:lnTo>
                  <a:lnTo>
                    <a:pt x="24542" y="29008"/>
                  </a:lnTo>
                  <a:lnTo>
                    <a:pt x="25118" y="29200"/>
                  </a:lnTo>
                  <a:lnTo>
                    <a:pt x="25406" y="29248"/>
                  </a:lnTo>
                  <a:lnTo>
                    <a:pt x="25646" y="29296"/>
                  </a:lnTo>
                  <a:lnTo>
                    <a:pt x="25886" y="29296"/>
                  </a:lnTo>
                  <a:lnTo>
                    <a:pt x="26126" y="29248"/>
                  </a:lnTo>
                  <a:lnTo>
                    <a:pt x="26367" y="29200"/>
                  </a:lnTo>
                  <a:lnTo>
                    <a:pt x="26559" y="29104"/>
                  </a:lnTo>
                  <a:lnTo>
                    <a:pt x="26943" y="28864"/>
                  </a:lnTo>
                  <a:lnTo>
                    <a:pt x="27327" y="28480"/>
                  </a:lnTo>
                  <a:lnTo>
                    <a:pt x="27327" y="28480"/>
                  </a:lnTo>
                  <a:lnTo>
                    <a:pt x="27471" y="28240"/>
                  </a:lnTo>
                  <a:lnTo>
                    <a:pt x="27615" y="28000"/>
                  </a:lnTo>
                  <a:lnTo>
                    <a:pt x="27711" y="27807"/>
                  </a:lnTo>
                  <a:lnTo>
                    <a:pt x="27759" y="27567"/>
                  </a:lnTo>
                  <a:lnTo>
                    <a:pt x="27807" y="27327"/>
                  </a:lnTo>
                  <a:lnTo>
                    <a:pt x="27807" y="27135"/>
                  </a:lnTo>
                  <a:lnTo>
                    <a:pt x="27711" y="26703"/>
                  </a:lnTo>
                  <a:lnTo>
                    <a:pt x="27567" y="26271"/>
                  </a:lnTo>
                  <a:lnTo>
                    <a:pt x="27327" y="25886"/>
                  </a:lnTo>
                  <a:lnTo>
                    <a:pt x="27039" y="25550"/>
                  </a:lnTo>
                  <a:lnTo>
                    <a:pt x="26703" y="25214"/>
                  </a:lnTo>
                  <a:lnTo>
                    <a:pt x="26030" y="24590"/>
                  </a:lnTo>
                  <a:lnTo>
                    <a:pt x="25454" y="24110"/>
                  </a:lnTo>
                  <a:lnTo>
                    <a:pt x="25214" y="23917"/>
                  </a:lnTo>
                  <a:lnTo>
                    <a:pt x="25118" y="23725"/>
                  </a:lnTo>
                  <a:lnTo>
                    <a:pt x="25070" y="23581"/>
                  </a:lnTo>
                  <a:lnTo>
                    <a:pt x="25118" y="23533"/>
                  </a:lnTo>
                  <a:lnTo>
                    <a:pt x="25166" y="23485"/>
                  </a:lnTo>
                  <a:lnTo>
                    <a:pt x="25166" y="23485"/>
                  </a:lnTo>
                  <a:lnTo>
                    <a:pt x="25646" y="23293"/>
                  </a:lnTo>
                  <a:lnTo>
                    <a:pt x="26367" y="23053"/>
                  </a:lnTo>
                  <a:lnTo>
                    <a:pt x="27279" y="22717"/>
                  </a:lnTo>
                  <a:lnTo>
                    <a:pt x="27711" y="22477"/>
                  </a:lnTo>
                  <a:lnTo>
                    <a:pt x="28192" y="22237"/>
                  </a:lnTo>
                  <a:lnTo>
                    <a:pt x="28672" y="21900"/>
                  </a:lnTo>
                  <a:lnTo>
                    <a:pt x="29152" y="21564"/>
                  </a:lnTo>
                  <a:lnTo>
                    <a:pt x="29584" y="21132"/>
                  </a:lnTo>
                  <a:lnTo>
                    <a:pt x="30016" y="20652"/>
                  </a:lnTo>
                  <a:lnTo>
                    <a:pt x="30401" y="20123"/>
                  </a:lnTo>
                  <a:lnTo>
                    <a:pt x="30785" y="19499"/>
                  </a:lnTo>
                  <a:lnTo>
                    <a:pt x="31073" y="18779"/>
                  </a:lnTo>
                  <a:lnTo>
                    <a:pt x="31313" y="18010"/>
                  </a:lnTo>
                  <a:lnTo>
                    <a:pt x="31313" y="18010"/>
                  </a:lnTo>
                  <a:lnTo>
                    <a:pt x="31361" y="17530"/>
                  </a:lnTo>
                  <a:lnTo>
                    <a:pt x="31409" y="17002"/>
                  </a:lnTo>
                  <a:lnTo>
                    <a:pt x="31361" y="16522"/>
                  </a:lnTo>
                  <a:lnTo>
                    <a:pt x="31313" y="15993"/>
                  </a:lnTo>
                  <a:lnTo>
                    <a:pt x="31217" y="15465"/>
                  </a:lnTo>
                  <a:lnTo>
                    <a:pt x="31073" y="14985"/>
                  </a:lnTo>
                  <a:lnTo>
                    <a:pt x="30785" y="14024"/>
                  </a:lnTo>
                  <a:lnTo>
                    <a:pt x="30449" y="13160"/>
                  </a:lnTo>
                  <a:lnTo>
                    <a:pt x="30161" y="12487"/>
                  </a:lnTo>
                  <a:lnTo>
                    <a:pt x="29824" y="11863"/>
                  </a:lnTo>
                </a:path>
              </a:pathLst>
            </a:custGeom>
            <a:no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423" name="Google Shape;5423;p76"/>
            <p:cNvSpPr/>
            <p:nvPr/>
          </p:nvSpPr>
          <p:spPr>
            <a:xfrm>
              <a:off x="3159250" y="4217800"/>
              <a:ext cx="31225" cy="82850"/>
            </a:xfrm>
            <a:custGeom>
              <a:avLst/>
              <a:gdLst/>
              <a:ahLst/>
              <a:cxnLst/>
              <a:rect l="l" t="t" r="r" b="b"/>
              <a:pathLst>
                <a:path w="1249" h="3314" extrusionOk="0">
                  <a:moveTo>
                    <a:pt x="481" y="0"/>
                  </a:moveTo>
                  <a:lnTo>
                    <a:pt x="337" y="48"/>
                  </a:lnTo>
                  <a:lnTo>
                    <a:pt x="240" y="144"/>
                  </a:lnTo>
                  <a:lnTo>
                    <a:pt x="144" y="336"/>
                  </a:lnTo>
                  <a:lnTo>
                    <a:pt x="48" y="528"/>
                  </a:lnTo>
                  <a:lnTo>
                    <a:pt x="0" y="1057"/>
                  </a:lnTo>
                  <a:lnTo>
                    <a:pt x="0" y="1633"/>
                  </a:lnTo>
                  <a:lnTo>
                    <a:pt x="48" y="2257"/>
                  </a:lnTo>
                  <a:lnTo>
                    <a:pt x="192" y="2786"/>
                  </a:lnTo>
                  <a:lnTo>
                    <a:pt x="288" y="2978"/>
                  </a:lnTo>
                  <a:lnTo>
                    <a:pt x="385" y="3170"/>
                  </a:lnTo>
                  <a:lnTo>
                    <a:pt x="481" y="3266"/>
                  </a:lnTo>
                  <a:lnTo>
                    <a:pt x="577" y="3314"/>
                  </a:lnTo>
                  <a:lnTo>
                    <a:pt x="625" y="3314"/>
                  </a:lnTo>
                  <a:lnTo>
                    <a:pt x="769" y="3218"/>
                  </a:lnTo>
                  <a:lnTo>
                    <a:pt x="865" y="3122"/>
                  </a:lnTo>
                  <a:lnTo>
                    <a:pt x="961" y="2978"/>
                  </a:lnTo>
                  <a:lnTo>
                    <a:pt x="1057" y="2737"/>
                  </a:lnTo>
                  <a:lnTo>
                    <a:pt x="1201" y="2257"/>
                  </a:lnTo>
                  <a:lnTo>
                    <a:pt x="1249" y="1681"/>
                  </a:lnTo>
                  <a:lnTo>
                    <a:pt x="1201" y="1105"/>
                  </a:lnTo>
                  <a:lnTo>
                    <a:pt x="1105" y="624"/>
                  </a:lnTo>
                  <a:lnTo>
                    <a:pt x="1009" y="384"/>
                  </a:lnTo>
                  <a:lnTo>
                    <a:pt x="865" y="240"/>
                  </a:lnTo>
                  <a:lnTo>
                    <a:pt x="721" y="96"/>
                  </a:lnTo>
                  <a:lnTo>
                    <a:pt x="577" y="0"/>
                  </a:lnTo>
                  <a:close/>
                </a:path>
              </a:pathLst>
            </a:custGeom>
            <a:solidFill>
              <a:srgbClr val="422D2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424" name="Google Shape;5424;p76"/>
            <p:cNvSpPr/>
            <p:nvPr/>
          </p:nvSpPr>
          <p:spPr>
            <a:xfrm>
              <a:off x="3159250" y="4217800"/>
              <a:ext cx="31225" cy="82850"/>
            </a:xfrm>
            <a:custGeom>
              <a:avLst/>
              <a:gdLst/>
              <a:ahLst/>
              <a:cxnLst/>
              <a:rect l="l" t="t" r="r" b="b"/>
              <a:pathLst>
                <a:path w="1249" h="3314" fill="none" extrusionOk="0">
                  <a:moveTo>
                    <a:pt x="481" y="0"/>
                  </a:moveTo>
                  <a:lnTo>
                    <a:pt x="481" y="0"/>
                  </a:lnTo>
                  <a:lnTo>
                    <a:pt x="337" y="48"/>
                  </a:lnTo>
                  <a:lnTo>
                    <a:pt x="240" y="144"/>
                  </a:lnTo>
                  <a:lnTo>
                    <a:pt x="144" y="336"/>
                  </a:lnTo>
                  <a:lnTo>
                    <a:pt x="48" y="528"/>
                  </a:lnTo>
                  <a:lnTo>
                    <a:pt x="0" y="1057"/>
                  </a:lnTo>
                  <a:lnTo>
                    <a:pt x="0" y="1633"/>
                  </a:lnTo>
                  <a:lnTo>
                    <a:pt x="0" y="1633"/>
                  </a:lnTo>
                  <a:lnTo>
                    <a:pt x="48" y="2257"/>
                  </a:lnTo>
                  <a:lnTo>
                    <a:pt x="192" y="2786"/>
                  </a:lnTo>
                  <a:lnTo>
                    <a:pt x="288" y="2978"/>
                  </a:lnTo>
                  <a:lnTo>
                    <a:pt x="385" y="3170"/>
                  </a:lnTo>
                  <a:lnTo>
                    <a:pt x="481" y="3266"/>
                  </a:lnTo>
                  <a:lnTo>
                    <a:pt x="577" y="3314"/>
                  </a:lnTo>
                  <a:lnTo>
                    <a:pt x="577" y="3314"/>
                  </a:lnTo>
                  <a:lnTo>
                    <a:pt x="625" y="3314"/>
                  </a:lnTo>
                  <a:lnTo>
                    <a:pt x="625" y="3314"/>
                  </a:lnTo>
                  <a:lnTo>
                    <a:pt x="769" y="3218"/>
                  </a:lnTo>
                  <a:lnTo>
                    <a:pt x="865" y="3122"/>
                  </a:lnTo>
                  <a:lnTo>
                    <a:pt x="961" y="2978"/>
                  </a:lnTo>
                  <a:lnTo>
                    <a:pt x="1057" y="2737"/>
                  </a:lnTo>
                  <a:lnTo>
                    <a:pt x="1201" y="2257"/>
                  </a:lnTo>
                  <a:lnTo>
                    <a:pt x="1249" y="1681"/>
                  </a:lnTo>
                  <a:lnTo>
                    <a:pt x="1201" y="1105"/>
                  </a:lnTo>
                  <a:lnTo>
                    <a:pt x="1105" y="624"/>
                  </a:lnTo>
                  <a:lnTo>
                    <a:pt x="1009" y="384"/>
                  </a:lnTo>
                  <a:lnTo>
                    <a:pt x="865" y="240"/>
                  </a:lnTo>
                  <a:lnTo>
                    <a:pt x="721" y="96"/>
                  </a:lnTo>
                  <a:lnTo>
                    <a:pt x="577" y="0"/>
                  </a:lnTo>
                  <a:lnTo>
                    <a:pt x="577" y="0"/>
                  </a:lnTo>
                  <a:lnTo>
                    <a:pt x="481" y="0"/>
                  </a:lnTo>
                </a:path>
              </a:pathLst>
            </a:custGeom>
            <a:no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425" name="Google Shape;5425;p76"/>
            <p:cNvSpPr/>
            <p:nvPr/>
          </p:nvSpPr>
          <p:spPr>
            <a:xfrm>
              <a:off x="2431675" y="4620000"/>
              <a:ext cx="365000" cy="207725"/>
            </a:xfrm>
            <a:custGeom>
              <a:avLst/>
              <a:gdLst/>
              <a:ahLst/>
              <a:cxnLst/>
              <a:rect l="l" t="t" r="r" b="b"/>
              <a:pathLst>
                <a:path w="14600" h="8309" extrusionOk="0">
                  <a:moveTo>
                    <a:pt x="9749" y="0"/>
                  </a:moveTo>
                  <a:lnTo>
                    <a:pt x="8020" y="4803"/>
                  </a:lnTo>
                  <a:lnTo>
                    <a:pt x="5667" y="2882"/>
                  </a:lnTo>
                  <a:lnTo>
                    <a:pt x="4034" y="1489"/>
                  </a:lnTo>
                  <a:lnTo>
                    <a:pt x="3122" y="721"/>
                  </a:lnTo>
                  <a:lnTo>
                    <a:pt x="3026" y="721"/>
                  </a:lnTo>
                  <a:lnTo>
                    <a:pt x="2930" y="769"/>
                  </a:lnTo>
                  <a:lnTo>
                    <a:pt x="2497" y="1105"/>
                  </a:lnTo>
                  <a:lnTo>
                    <a:pt x="2017" y="1585"/>
                  </a:lnTo>
                  <a:lnTo>
                    <a:pt x="1441" y="2210"/>
                  </a:lnTo>
                  <a:lnTo>
                    <a:pt x="913" y="2882"/>
                  </a:lnTo>
                  <a:lnTo>
                    <a:pt x="432" y="3506"/>
                  </a:lnTo>
                  <a:lnTo>
                    <a:pt x="144" y="3987"/>
                  </a:lnTo>
                  <a:lnTo>
                    <a:pt x="48" y="4131"/>
                  </a:lnTo>
                  <a:lnTo>
                    <a:pt x="0" y="4275"/>
                  </a:lnTo>
                  <a:lnTo>
                    <a:pt x="0" y="4323"/>
                  </a:lnTo>
                  <a:lnTo>
                    <a:pt x="96" y="4323"/>
                  </a:lnTo>
                  <a:lnTo>
                    <a:pt x="288" y="4275"/>
                  </a:lnTo>
                  <a:lnTo>
                    <a:pt x="624" y="4131"/>
                  </a:lnTo>
                  <a:lnTo>
                    <a:pt x="961" y="3891"/>
                  </a:lnTo>
                  <a:lnTo>
                    <a:pt x="1633" y="3410"/>
                  </a:lnTo>
                  <a:lnTo>
                    <a:pt x="1921" y="3218"/>
                  </a:lnTo>
                  <a:lnTo>
                    <a:pt x="2737" y="4275"/>
                  </a:lnTo>
                  <a:lnTo>
                    <a:pt x="3506" y="5235"/>
                  </a:lnTo>
                  <a:lnTo>
                    <a:pt x="4274" y="6004"/>
                  </a:lnTo>
                  <a:lnTo>
                    <a:pt x="4995" y="6676"/>
                  </a:lnTo>
                  <a:lnTo>
                    <a:pt x="5715" y="7204"/>
                  </a:lnTo>
                  <a:lnTo>
                    <a:pt x="6387" y="7636"/>
                  </a:lnTo>
                  <a:lnTo>
                    <a:pt x="7060" y="7973"/>
                  </a:lnTo>
                  <a:lnTo>
                    <a:pt x="7636" y="8165"/>
                  </a:lnTo>
                  <a:lnTo>
                    <a:pt x="8260" y="8309"/>
                  </a:lnTo>
                  <a:lnTo>
                    <a:pt x="8789" y="8309"/>
                  </a:lnTo>
                  <a:lnTo>
                    <a:pt x="9317" y="8261"/>
                  </a:lnTo>
                  <a:lnTo>
                    <a:pt x="9845" y="8165"/>
                  </a:lnTo>
                  <a:lnTo>
                    <a:pt x="10325" y="7973"/>
                  </a:lnTo>
                  <a:lnTo>
                    <a:pt x="10758" y="7733"/>
                  </a:lnTo>
                  <a:lnTo>
                    <a:pt x="11190" y="7444"/>
                  </a:lnTo>
                  <a:lnTo>
                    <a:pt x="11622" y="7108"/>
                  </a:lnTo>
                  <a:lnTo>
                    <a:pt x="11958" y="6724"/>
                  </a:lnTo>
                  <a:lnTo>
                    <a:pt x="12343" y="6340"/>
                  </a:lnTo>
                  <a:lnTo>
                    <a:pt x="12631" y="5908"/>
                  </a:lnTo>
                  <a:lnTo>
                    <a:pt x="12967" y="5475"/>
                  </a:lnTo>
                  <a:lnTo>
                    <a:pt x="13447" y="4611"/>
                  </a:lnTo>
                  <a:lnTo>
                    <a:pt x="13879" y="3746"/>
                  </a:lnTo>
                  <a:lnTo>
                    <a:pt x="14216" y="2978"/>
                  </a:lnTo>
                  <a:lnTo>
                    <a:pt x="14456" y="2354"/>
                  </a:lnTo>
                  <a:lnTo>
                    <a:pt x="14600" y="1777"/>
                  </a:lnTo>
                  <a:lnTo>
                    <a:pt x="9749" y="0"/>
                  </a:lnTo>
                  <a:close/>
                </a:path>
              </a:pathLst>
            </a:custGeom>
            <a:solidFill>
              <a:srgbClr val="D3641A"/>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426" name="Google Shape;5426;p76"/>
            <p:cNvSpPr/>
            <p:nvPr/>
          </p:nvSpPr>
          <p:spPr>
            <a:xfrm>
              <a:off x="2431675" y="4620000"/>
              <a:ext cx="365000" cy="207725"/>
            </a:xfrm>
            <a:custGeom>
              <a:avLst/>
              <a:gdLst/>
              <a:ahLst/>
              <a:cxnLst/>
              <a:rect l="l" t="t" r="r" b="b"/>
              <a:pathLst>
                <a:path w="14600" h="8309" fill="none" extrusionOk="0">
                  <a:moveTo>
                    <a:pt x="14600" y="1777"/>
                  </a:moveTo>
                  <a:lnTo>
                    <a:pt x="14600" y="1777"/>
                  </a:lnTo>
                  <a:lnTo>
                    <a:pt x="14456" y="2354"/>
                  </a:lnTo>
                  <a:lnTo>
                    <a:pt x="14216" y="2978"/>
                  </a:lnTo>
                  <a:lnTo>
                    <a:pt x="13879" y="3746"/>
                  </a:lnTo>
                  <a:lnTo>
                    <a:pt x="13447" y="4611"/>
                  </a:lnTo>
                  <a:lnTo>
                    <a:pt x="12967" y="5475"/>
                  </a:lnTo>
                  <a:lnTo>
                    <a:pt x="12631" y="5908"/>
                  </a:lnTo>
                  <a:lnTo>
                    <a:pt x="12343" y="6340"/>
                  </a:lnTo>
                  <a:lnTo>
                    <a:pt x="11958" y="6724"/>
                  </a:lnTo>
                  <a:lnTo>
                    <a:pt x="11622" y="7108"/>
                  </a:lnTo>
                  <a:lnTo>
                    <a:pt x="11190" y="7444"/>
                  </a:lnTo>
                  <a:lnTo>
                    <a:pt x="10758" y="7733"/>
                  </a:lnTo>
                  <a:lnTo>
                    <a:pt x="10325" y="7973"/>
                  </a:lnTo>
                  <a:lnTo>
                    <a:pt x="9845" y="8165"/>
                  </a:lnTo>
                  <a:lnTo>
                    <a:pt x="9317" y="8261"/>
                  </a:lnTo>
                  <a:lnTo>
                    <a:pt x="8789" y="8309"/>
                  </a:lnTo>
                  <a:lnTo>
                    <a:pt x="8260" y="8309"/>
                  </a:lnTo>
                  <a:lnTo>
                    <a:pt x="7636" y="8165"/>
                  </a:lnTo>
                  <a:lnTo>
                    <a:pt x="7060" y="7973"/>
                  </a:lnTo>
                  <a:lnTo>
                    <a:pt x="6387" y="7636"/>
                  </a:lnTo>
                  <a:lnTo>
                    <a:pt x="5715" y="7204"/>
                  </a:lnTo>
                  <a:lnTo>
                    <a:pt x="4995" y="6676"/>
                  </a:lnTo>
                  <a:lnTo>
                    <a:pt x="4274" y="6004"/>
                  </a:lnTo>
                  <a:lnTo>
                    <a:pt x="3506" y="5235"/>
                  </a:lnTo>
                  <a:lnTo>
                    <a:pt x="2737" y="4275"/>
                  </a:lnTo>
                  <a:lnTo>
                    <a:pt x="1921" y="3218"/>
                  </a:lnTo>
                  <a:lnTo>
                    <a:pt x="1921" y="3218"/>
                  </a:lnTo>
                  <a:lnTo>
                    <a:pt x="1633" y="3410"/>
                  </a:lnTo>
                  <a:lnTo>
                    <a:pt x="961" y="3891"/>
                  </a:lnTo>
                  <a:lnTo>
                    <a:pt x="624" y="4131"/>
                  </a:lnTo>
                  <a:lnTo>
                    <a:pt x="288" y="4275"/>
                  </a:lnTo>
                  <a:lnTo>
                    <a:pt x="96" y="4323"/>
                  </a:lnTo>
                  <a:lnTo>
                    <a:pt x="0" y="4323"/>
                  </a:lnTo>
                  <a:lnTo>
                    <a:pt x="0" y="4275"/>
                  </a:lnTo>
                  <a:lnTo>
                    <a:pt x="0" y="4275"/>
                  </a:lnTo>
                  <a:lnTo>
                    <a:pt x="48" y="4131"/>
                  </a:lnTo>
                  <a:lnTo>
                    <a:pt x="144" y="3987"/>
                  </a:lnTo>
                  <a:lnTo>
                    <a:pt x="432" y="3506"/>
                  </a:lnTo>
                  <a:lnTo>
                    <a:pt x="913" y="2882"/>
                  </a:lnTo>
                  <a:lnTo>
                    <a:pt x="1441" y="2210"/>
                  </a:lnTo>
                  <a:lnTo>
                    <a:pt x="2017" y="1585"/>
                  </a:lnTo>
                  <a:lnTo>
                    <a:pt x="2497" y="1105"/>
                  </a:lnTo>
                  <a:lnTo>
                    <a:pt x="2930" y="769"/>
                  </a:lnTo>
                  <a:lnTo>
                    <a:pt x="3026" y="721"/>
                  </a:lnTo>
                  <a:lnTo>
                    <a:pt x="3122" y="721"/>
                  </a:lnTo>
                  <a:lnTo>
                    <a:pt x="3122" y="721"/>
                  </a:lnTo>
                  <a:lnTo>
                    <a:pt x="4034" y="1489"/>
                  </a:lnTo>
                  <a:lnTo>
                    <a:pt x="5667" y="2882"/>
                  </a:lnTo>
                  <a:lnTo>
                    <a:pt x="8020" y="4803"/>
                  </a:lnTo>
                  <a:lnTo>
                    <a:pt x="9749" y="0"/>
                  </a:lnTo>
                  <a:lnTo>
                    <a:pt x="14600" y="1777"/>
                  </a:lnTo>
                </a:path>
              </a:pathLst>
            </a:custGeom>
            <a:no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427" name="Google Shape;5427;p76"/>
            <p:cNvSpPr/>
            <p:nvPr/>
          </p:nvSpPr>
          <p:spPr>
            <a:xfrm>
              <a:off x="2423250" y="4628400"/>
              <a:ext cx="94875" cy="104475"/>
            </a:xfrm>
            <a:custGeom>
              <a:avLst/>
              <a:gdLst/>
              <a:ahLst/>
              <a:cxnLst/>
              <a:rect l="l" t="t" r="r" b="b"/>
              <a:pathLst>
                <a:path w="3795" h="4179" extrusionOk="0">
                  <a:moveTo>
                    <a:pt x="2978" y="1"/>
                  </a:moveTo>
                  <a:lnTo>
                    <a:pt x="2738" y="145"/>
                  </a:lnTo>
                  <a:lnTo>
                    <a:pt x="2354" y="577"/>
                  </a:lnTo>
                  <a:lnTo>
                    <a:pt x="1826" y="1105"/>
                  </a:lnTo>
                  <a:lnTo>
                    <a:pt x="1250" y="1778"/>
                  </a:lnTo>
                  <a:lnTo>
                    <a:pt x="721" y="2498"/>
                  </a:lnTo>
                  <a:lnTo>
                    <a:pt x="289" y="3170"/>
                  </a:lnTo>
                  <a:lnTo>
                    <a:pt x="145" y="3458"/>
                  </a:lnTo>
                  <a:lnTo>
                    <a:pt x="49" y="3699"/>
                  </a:lnTo>
                  <a:lnTo>
                    <a:pt x="1" y="3891"/>
                  </a:lnTo>
                  <a:lnTo>
                    <a:pt x="49" y="4035"/>
                  </a:lnTo>
                  <a:lnTo>
                    <a:pt x="145" y="4131"/>
                  </a:lnTo>
                  <a:lnTo>
                    <a:pt x="241" y="4179"/>
                  </a:lnTo>
                  <a:lnTo>
                    <a:pt x="529" y="4179"/>
                  </a:lnTo>
                  <a:lnTo>
                    <a:pt x="913" y="4035"/>
                  </a:lnTo>
                  <a:lnTo>
                    <a:pt x="1250" y="3795"/>
                  </a:lnTo>
                  <a:lnTo>
                    <a:pt x="1874" y="3314"/>
                  </a:lnTo>
                  <a:lnTo>
                    <a:pt x="2114" y="3122"/>
                  </a:lnTo>
                  <a:lnTo>
                    <a:pt x="1778" y="2498"/>
                  </a:lnTo>
                  <a:lnTo>
                    <a:pt x="3795" y="577"/>
                  </a:lnTo>
                  <a:lnTo>
                    <a:pt x="3459" y="289"/>
                  </a:lnTo>
                  <a:lnTo>
                    <a:pt x="3171" y="97"/>
                  </a:lnTo>
                  <a:lnTo>
                    <a:pt x="3074" y="49"/>
                  </a:lnTo>
                  <a:lnTo>
                    <a:pt x="2978" y="1"/>
                  </a:lnTo>
                  <a:close/>
                </a:path>
              </a:pathLst>
            </a:custGeom>
            <a:solidFill>
              <a:srgbClr val="4D6D8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428" name="Google Shape;5428;p76"/>
            <p:cNvSpPr/>
            <p:nvPr/>
          </p:nvSpPr>
          <p:spPr>
            <a:xfrm>
              <a:off x="2592550" y="4708850"/>
              <a:ext cx="39650" cy="31225"/>
            </a:xfrm>
            <a:custGeom>
              <a:avLst/>
              <a:gdLst/>
              <a:ahLst/>
              <a:cxnLst/>
              <a:rect l="l" t="t" r="r" b="b"/>
              <a:pathLst>
                <a:path w="1586" h="1249" extrusionOk="0">
                  <a:moveTo>
                    <a:pt x="1585" y="1249"/>
                  </a:moveTo>
                  <a:lnTo>
                    <a:pt x="1585" y="1249"/>
                  </a:lnTo>
                  <a:lnTo>
                    <a:pt x="1585" y="1249"/>
                  </a:lnTo>
                  <a:lnTo>
                    <a:pt x="1585" y="1249"/>
                  </a:lnTo>
                  <a:lnTo>
                    <a:pt x="1585" y="1249"/>
                  </a:lnTo>
                  <a:close/>
                  <a:moveTo>
                    <a:pt x="1585" y="1249"/>
                  </a:moveTo>
                  <a:lnTo>
                    <a:pt x="1585" y="1249"/>
                  </a:lnTo>
                  <a:lnTo>
                    <a:pt x="1585" y="1249"/>
                  </a:lnTo>
                  <a:lnTo>
                    <a:pt x="1585" y="1249"/>
                  </a:lnTo>
                  <a:lnTo>
                    <a:pt x="1585" y="1249"/>
                  </a:lnTo>
                  <a:close/>
                  <a:moveTo>
                    <a:pt x="1585" y="1249"/>
                  </a:moveTo>
                  <a:lnTo>
                    <a:pt x="1585" y="1249"/>
                  </a:lnTo>
                  <a:lnTo>
                    <a:pt x="1585" y="1249"/>
                  </a:lnTo>
                  <a:lnTo>
                    <a:pt x="1585" y="1249"/>
                  </a:lnTo>
                  <a:lnTo>
                    <a:pt x="1585" y="1249"/>
                  </a:lnTo>
                  <a:close/>
                  <a:moveTo>
                    <a:pt x="1585" y="1249"/>
                  </a:moveTo>
                  <a:lnTo>
                    <a:pt x="1585" y="1249"/>
                  </a:lnTo>
                  <a:lnTo>
                    <a:pt x="1585" y="1249"/>
                  </a:lnTo>
                  <a:lnTo>
                    <a:pt x="1585" y="1249"/>
                  </a:lnTo>
                  <a:lnTo>
                    <a:pt x="1585" y="1249"/>
                  </a:lnTo>
                  <a:close/>
                  <a:moveTo>
                    <a:pt x="1537" y="1249"/>
                  </a:moveTo>
                  <a:lnTo>
                    <a:pt x="1537" y="1249"/>
                  </a:lnTo>
                  <a:lnTo>
                    <a:pt x="1585" y="1249"/>
                  </a:lnTo>
                  <a:lnTo>
                    <a:pt x="1585" y="1249"/>
                  </a:lnTo>
                  <a:lnTo>
                    <a:pt x="1537" y="1249"/>
                  </a:lnTo>
                  <a:close/>
                  <a:moveTo>
                    <a:pt x="1537" y="1249"/>
                  </a:moveTo>
                  <a:lnTo>
                    <a:pt x="1537" y="1249"/>
                  </a:lnTo>
                  <a:lnTo>
                    <a:pt x="1537" y="1249"/>
                  </a:lnTo>
                  <a:lnTo>
                    <a:pt x="1537" y="1249"/>
                  </a:lnTo>
                  <a:lnTo>
                    <a:pt x="1537" y="1249"/>
                  </a:lnTo>
                  <a:close/>
                  <a:moveTo>
                    <a:pt x="1537" y="1249"/>
                  </a:moveTo>
                  <a:lnTo>
                    <a:pt x="1537" y="1249"/>
                  </a:lnTo>
                  <a:lnTo>
                    <a:pt x="1537" y="1249"/>
                  </a:lnTo>
                  <a:lnTo>
                    <a:pt x="1537" y="1249"/>
                  </a:lnTo>
                  <a:lnTo>
                    <a:pt x="1537" y="1249"/>
                  </a:lnTo>
                  <a:close/>
                  <a:moveTo>
                    <a:pt x="1537" y="1249"/>
                  </a:moveTo>
                  <a:lnTo>
                    <a:pt x="1537" y="1249"/>
                  </a:lnTo>
                  <a:lnTo>
                    <a:pt x="1537" y="1249"/>
                  </a:lnTo>
                  <a:lnTo>
                    <a:pt x="1537" y="1249"/>
                  </a:lnTo>
                  <a:lnTo>
                    <a:pt x="1537" y="1249"/>
                  </a:lnTo>
                  <a:close/>
                  <a:moveTo>
                    <a:pt x="1537" y="1249"/>
                  </a:moveTo>
                  <a:lnTo>
                    <a:pt x="1537" y="1249"/>
                  </a:lnTo>
                  <a:lnTo>
                    <a:pt x="1537" y="1249"/>
                  </a:lnTo>
                  <a:lnTo>
                    <a:pt x="1537" y="1249"/>
                  </a:lnTo>
                  <a:lnTo>
                    <a:pt x="1537" y="1249"/>
                  </a:lnTo>
                  <a:close/>
                  <a:moveTo>
                    <a:pt x="1537" y="1249"/>
                  </a:moveTo>
                  <a:lnTo>
                    <a:pt x="1537" y="1249"/>
                  </a:lnTo>
                  <a:lnTo>
                    <a:pt x="1537" y="1249"/>
                  </a:lnTo>
                  <a:lnTo>
                    <a:pt x="1537" y="1249"/>
                  </a:lnTo>
                  <a:lnTo>
                    <a:pt x="1537" y="1249"/>
                  </a:lnTo>
                  <a:close/>
                  <a:moveTo>
                    <a:pt x="1537" y="1249"/>
                  </a:moveTo>
                  <a:lnTo>
                    <a:pt x="1537" y="1249"/>
                  </a:lnTo>
                  <a:lnTo>
                    <a:pt x="1537" y="1249"/>
                  </a:lnTo>
                  <a:lnTo>
                    <a:pt x="1537" y="1249"/>
                  </a:lnTo>
                  <a:lnTo>
                    <a:pt x="1537" y="1249"/>
                  </a:lnTo>
                  <a:close/>
                  <a:moveTo>
                    <a:pt x="1489" y="1249"/>
                  </a:moveTo>
                  <a:lnTo>
                    <a:pt x="1489" y="1249"/>
                  </a:lnTo>
                  <a:lnTo>
                    <a:pt x="1537" y="1249"/>
                  </a:lnTo>
                  <a:lnTo>
                    <a:pt x="1537" y="1249"/>
                  </a:lnTo>
                  <a:lnTo>
                    <a:pt x="1489" y="1249"/>
                  </a:lnTo>
                  <a:close/>
                  <a:moveTo>
                    <a:pt x="0" y="0"/>
                  </a:moveTo>
                  <a:lnTo>
                    <a:pt x="0" y="0"/>
                  </a:lnTo>
                  <a:lnTo>
                    <a:pt x="0" y="0"/>
                  </a:lnTo>
                  <a:lnTo>
                    <a:pt x="1489" y="1201"/>
                  </a:lnTo>
                  <a:lnTo>
                    <a:pt x="1489" y="1201"/>
                  </a:lnTo>
                  <a:lnTo>
                    <a:pt x="0" y="0"/>
                  </a:lnTo>
                  <a:close/>
                </a:path>
              </a:pathLst>
            </a:custGeom>
            <a:solidFill>
              <a:srgbClr val="DBB5A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429" name="Google Shape;5429;p76"/>
            <p:cNvSpPr/>
            <p:nvPr/>
          </p:nvSpPr>
          <p:spPr>
            <a:xfrm>
              <a:off x="2632175" y="4740050"/>
              <a:ext cx="25" cy="25"/>
            </a:xfrm>
            <a:custGeom>
              <a:avLst/>
              <a:gdLst/>
              <a:ahLst/>
              <a:cxnLst/>
              <a:rect l="l" t="t" r="r" b="b"/>
              <a:pathLst>
                <a:path w="1" h="1" fill="none" extrusionOk="0">
                  <a:moveTo>
                    <a:pt x="0" y="1"/>
                  </a:moveTo>
                  <a:lnTo>
                    <a:pt x="0" y="1"/>
                  </a:lnTo>
                  <a:lnTo>
                    <a:pt x="0" y="1"/>
                  </a:lnTo>
                  <a:lnTo>
                    <a:pt x="0" y="1"/>
                  </a:lnTo>
                  <a:lnTo>
                    <a:pt x="0" y="1"/>
                  </a:lnTo>
                </a:path>
              </a:pathLst>
            </a:custGeom>
            <a:no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430" name="Google Shape;5430;p76"/>
            <p:cNvSpPr/>
            <p:nvPr/>
          </p:nvSpPr>
          <p:spPr>
            <a:xfrm>
              <a:off x="2632175" y="4740050"/>
              <a:ext cx="25" cy="25"/>
            </a:xfrm>
            <a:custGeom>
              <a:avLst/>
              <a:gdLst/>
              <a:ahLst/>
              <a:cxnLst/>
              <a:rect l="l" t="t" r="r" b="b"/>
              <a:pathLst>
                <a:path w="1" h="1" fill="none" extrusionOk="0">
                  <a:moveTo>
                    <a:pt x="0" y="1"/>
                  </a:moveTo>
                  <a:lnTo>
                    <a:pt x="0" y="1"/>
                  </a:lnTo>
                  <a:lnTo>
                    <a:pt x="0" y="1"/>
                  </a:lnTo>
                  <a:lnTo>
                    <a:pt x="0" y="1"/>
                  </a:lnTo>
                  <a:lnTo>
                    <a:pt x="0" y="1"/>
                  </a:lnTo>
                </a:path>
              </a:pathLst>
            </a:custGeom>
            <a:no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431" name="Google Shape;5431;p76"/>
            <p:cNvSpPr/>
            <p:nvPr/>
          </p:nvSpPr>
          <p:spPr>
            <a:xfrm>
              <a:off x="2632175" y="4740050"/>
              <a:ext cx="25" cy="25"/>
            </a:xfrm>
            <a:custGeom>
              <a:avLst/>
              <a:gdLst/>
              <a:ahLst/>
              <a:cxnLst/>
              <a:rect l="l" t="t" r="r" b="b"/>
              <a:pathLst>
                <a:path w="1" h="1" fill="none" extrusionOk="0">
                  <a:moveTo>
                    <a:pt x="0" y="1"/>
                  </a:moveTo>
                  <a:lnTo>
                    <a:pt x="0" y="1"/>
                  </a:lnTo>
                  <a:lnTo>
                    <a:pt x="0" y="1"/>
                  </a:lnTo>
                  <a:lnTo>
                    <a:pt x="0" y="1"/>
                  </a:lnTo>
                  <a:lnTo>
                    <a:pt x="0" y="1"/>
                  </a:lnTo>
                </a:path>
              </a:pathLst>
            </a:custGeom>
            <a:no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432" name="Google Shape;5432;p76"/>
            <p:cNvSpPr/>
            <p:nvPr/>
          </p:nvSpPr>
          <p:spPr>
            <a:xfrm>
              <a:off x="2632175" y="4740050"/>
              <a:ext cx="25" cy="25"/>
            </a:xfrm>
            <a:custGeom>
              <a:avLst/>
              <a:gdLst/>
              <a:ahLst/>
              <a:cxnLst/>
              <a:rect l="l" t="t" r="r" b="b"/>
              <a:pathLst>
                <a:path w="1" h="1" fill="none" extrusionOk="0">
                  <a:moveTo>
                    <a:pt x="0" y="1"/>
                  </a:moveTo>
                  <a:lnTo>
                    <a:pt x="0" y="1"/>
                  </a:lnTo>
                  <a:lnTo>
                    <a:pt x="0" y="1"/>
                  </a:lnTo>
                  <a:lnTo>
                    <a:pt x="0" y="1"/>
                  </a:lnTo>
                  <a:lnTo>
                    <a:pt x="0" y="1"/>
                  </a:lnTo>
                </a:path>
              </a:pathLst>
            </a:custGeom>
            <a:no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433" name="Google Shape;5433;p76"/>
            <p:cNvSpPr/>
            <p:nvPr/>
          </p:nvSpPr>
          <p:spPr>
            <a:xfrm>
              <a:off x="2630975" y="4740050"/>
              <a:ext cx="1225" cy="25"/>
            </a:xfrm>
            <a:custGeom>
              <a:avLst/>
              <a:gdLst/>
              <a:ahLst/>
              <a:cxnLst/>
              <a:rect l="l" t="t" r="r" b="b"/>
              <a:pathLst>
                <a:path w="49" h="1" fill="none" extrusionOk="0">
                  <a:moveTo>
                    <a:pt x="0" y="1"/>
                  </a:moveTo>
                  <a:lnTo>
                    <a:pt x="0" y="1"/>
                  </a:lnTo>
                  <a:lnTo>
                    <a:pt x="48" y="1"/>
                  </a:lnTo>
                  <a:lnTo>
                    <a:pt x="48" y="1"/>
                  </a:lnTo>
                  <a:lnTo>
                    <a:pt x="0" y="1"/>
                  </a:lnTo>
                </a:path>
              </a:pathLst>
            </a:custGeom>
            <a:no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434" name="Google Shape;5434;p76"/>
            <p:cNvSpPr/>
            <p:nvPr/>
          </p:nvSpPr>
          <p:spPr>
            <a:xfrm>
              <a:off x="2630975" y="4740050"/>
              <a:ext cx="25" cy="25"/>
            </a:xfrm>
            <a:custGeom>
              <a:avLst/>
              <a:gdLst/>
              <a:ahLst/>
              <a:cxnLst/>
              <a:rect l="l" t="t" r="r" b="b"/>
              <a:pathLst>
                <a:path w="1" h="1" fill="none" extrusionOk="0">
                  <a:moveTo>
                    <a:pt x="0" y="1"/>
                  </a:moveTo>
                  <a:lnTo>
                    <a:pt x="0" y="1"/>
                  </a:lnTo>
                  <a:lnTo>
                    <a:pt x="0" y="1"/>
                  </a:lnTo>
                  <a:lnTo>
                    <a:pt x="0" y="1"/>
                  </a:lnTo>
                  <a:lnTo>
                    <a:pt x="0" y="1"/>
                  </a:lnTo>
                </a:path>
              </a:pathLst>
            </a:custGeom>
            <a:no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435" name="Google Shape;5435;p76"/>
            <p:cNvSpPr/>
            <p:nvPr/>
          </p:nvSpPr>
          <p:spPr>
            <a:xfrm>
              <a:off x="2630975" y="4740050"/>
              <a:ext cx="25" cy="25"/>
            </a:xfrm>
            <a:custGeom>
              <a:avLst/>
              <a:gdLst/>
              <a:ahLst/>
              <a:cxnLst/>
              <a:rect l="l" t="t" r="r" b="b"/>
              <a:pathLst>
                <a:path w="1" h="1" fill="none" extrusionOk="0">
                  <a:moveTo>
                    <a:pt x="0" y="1"/>
                  </a:moveTo>
                  <a:lnTo>
                    <a:pt x="0" y="1"/>
                  </a:lnTo>
                  <a:lnTo>
                    <a:pt x="0" y="1"/>
                  </a:lnTo>
                  <a:lnTo>
                    <a:pt x="0" y="1"/>
                  </a:lnTo>
                  <a:lnTo>
                    <a:pt x="0" y="1"/>
                  </a:lnTo>
                </a:path>
              </a:pathLst>
            </a:custGeom>
            <a:no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436" name="Google Shape;5436;p76"/>
            <p:cNvSpPr/>
            <p:nvPr/>
          </p:nvSpPr>
          <p:spPr>
            <a:xfrm>
              <a:off x="2630975" y="4740050"/>
              <a:ext cx="25" cy="25"/>
            </a:xfrm>
            <a:custGeom>
              <a:avLst/>
              <a:gdLst/>
              <a:ahLst/>
              <a:cxnLst/>
              <a:rect l="l" t="t" r="r" b="b"/>
              <a:pathLst>
                <a:path w="1" h="1" fill="none" extrusionOk="0">
                  <a:moveTo>
                    <a:pt x="0" y="1"/>
                  </a:moveTo>
                  <a:lnTo>
                    <a:pt x="0" y="1"/>
                  </a:lnTo>
                  <a:lnTo>
                    <a:pt x="0" y="1"/>
                  </a:lnTo>
                  <a:lnTo>
                    <a:pt x="0" y="1"/>
                  </a:lnTo>
                  <a:lnTo>
                    <a:pt x="0" y="1"/>
                  </a:lnTo>
                </a:path>
              </a:pathLst>
            </a:custGeom>
            <a:no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437" name="Google Shape;5437;p76"/>
            <p:cNvSpPr/>
            <p:nvPr/>
          </p:nvSpPr>
          <p:spPr>
            <a:xfrm>
              <a:off x="2630975" y="4740050"/>
              <a:ext cx="25" cy="25"/>
            </a:xfrm>
            <a:custGeom>
              <a:avLst/>
              <a:gdLst/>
              <a:ahLst/>
              <a:cxnLst/>
              <a:rect l="l" t="t" r="r" b="b"/>
              <a:pathLst>
                <a:path w="1" h="1" fill="none" extrusionOk="0">
                  <a:moveTo>
                    <a:pt x="0" y="1"/>
                  </a:moveTo>
                  <a:lnTo>
                    <a:pt x="0" y="1"/>
                  </a:lnTo>
                  <a:lnTo>
                    <a:pt x="0" y="1"/>
                  </a:lnTo>
                  <a:lnTo>
                    <a:pt x="0" y="1"/>
                  </a:lnTo>
                  <a:lnTo>
                    <a:pt x="0" y="1"/>
                  </a:lnTo>
                </a:path>
              </a:pathLst>
            </a:custGeom>
            <a:no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438" name="Google Shape;5438;p76"/>
            <p:cNvSpPr/>
            <p:nvPr/>
          </p:nvSpPr>
          <p:spPr>
            <a:xfrm>
              <a:off x="2630975" y="4740050"/>
              <a:ext cx="25" cy="25"/>
            </a:xfrm>
            <a:custGeom>
              <a:avLst/>
              <a:gdLst/>
              <a:ahLst/>
              <a:cxnLst/>
              <a:rect l="l" t="t" r="r" b="b"/>
              <a:pathLst>
                <a:path w="1" h="1" fill="none" extrusionOk="0">
                  <a:moveTo>
                    <a:pt x="0" y="1"/>
                  </a:moveTo>
                  <a:lnTo>
                    <a:pt x="0" y="1"/>
                  </a:lnTo>
                  <a:lnTo>
                    <a:pt x="0" y="1"/>
                  </a:lnTo>
                  <a:lnTo>
                    <a:pt x="0" y="1"/>
                  </a:lnTo>
                  <a:lnTo>
                    <a:pt x="0" y="1"/>
                  </a:lnTo>
                </a:path>
              </a:pathLst>
            </a:custGeom>
            <a:no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439" name="Google Shape;5439;p76"/>
            <p:cNvSpPr/>
            <p:nvPr/>
          </p:nvSpPr>
          <p:spPr>
            <a:xfrm>
              <a:off x="2630975" y="4740050"/>
              <a:ext cx="25" cy="25"/>
            </a:xfrm>
            <a:custGeom>
              <a:avLst/>
              <a:gdLst/>
              <a:ahLst/>
              <a:cxnLst/>
              <a:rect l="l" t="t" r="r" b="b"/>
              <a:pathLst>
                <a:path w="1" h="1" fill="none" extrusionOk="0">
                  <a:moveTo>
                    <a:pt x="0" y="1"/>
                  </a:moveTo>
                  <a:lnTo>
                    <a:pt x="0" y="1"/>
                  </a:lnTo>
                  <a:lnTo>
                    <a:pt x="0" y="1"/>
                  </a:lnTo>
                  <a:lnTo>
                    <a:pt x="0" y="1"/>
                  </a:lnTo>
                  <a:lnTo>
                    <a:pt x="0" y="1"/>
                  </a:lnTo>
                </a:path>
              </a:pathLst>
            </a:custGeom>
            <a:no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440" name="Google Shape;5440;p76"/>
            <p:cNvSpPr/>
            <p:nvPr/>
          </p:nvSpPr>
          <p:spPr>
            <a:xfrm>
              <a:off x="2629775" y="4740050"/>
              <a:ext cx="1225" cy="25"/>
            </a:xfrm>
            <a:custGeom>
              <a:avLst/>
              <a:gdLst/>
              <a:ahLst/>
              <a:cxnLst/>
              <a:rect l="l" t="t" r="r" b="b"/>
              <a:pathLst>
                <a:path w="49" h="1" fill="none" extrusionOk="0">
                  <a:moveTo>
                    <a:pt x="0" y="1"/>
                  </a:moveTo>
                  <a:lnTo>
                    <a:pt x="0" y="1"/>
                  </a:lnTo>
                  <a:lnTo>
                    <a:pt x="48" y="1"/>
                  </a:lnTo>
                  <a:lnTo>
                    <a:pt x="48" y="1"/>
                  </a:lnTo>
                  <a:lnTo>
                    <a:pt x="0" y="1"/>
                  </a:lnTo>
                </a:path>
              </a:pathLst>
            </a:custGeom>
            <a:no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441" name="Google Shape;5441;p76"/>
            <p:cNvSpPr/>
            <p:nvPr/>
          </p:nvSpPr>
          <p:spPr>
            <a:xfrm>
              <a:off x="2592550" y="4708850"/>
              <a:ext cx="37250" cy="30025"/>
            </a:xfrm>
            <a:custGeom>
              <a:avLst/>
              <a:gdLst/>
              <a:ahLst/>
              <a:cxnLst/>
              <a:rect l="l" t="t" r="r" b="b"/>
              <a:pathLst>
                <a:path w="1490" h="1201" fill="none" extrusionOk="0">
                  <a:moveTo>
                    <a:pt x="0" y="0"/>
                  </a:moveTo>
                  <a:lnTo>
                    <a:pt x="0" y="0"/>
                  </a:lnTo>
                  <a:lnTo>
                    <a:pt x="0" y="0"/>
                  </a:lnTo>
                  <a:lnTo>
                    <a:pt x="1489" y="1201"/>
                  </a:lnTo>
                  <a:lnTo>
                    <a:pt x="1489" y="1201"/>
                  </a:lnTo>
                  <a:lnTo>
                    <a:pt x="0" y="0"/>
                  </a:lnTo>
                </a:path>
              </a:pathLst>
            </a:custGeom>
            <a:no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442" name="Google Shape;5442;p76"/>
            <p:cNvSpPr/>
            <p:nvPr/>
          </p:nvSpPr>
          <p:spPr>
            <a:xfrm>
              <a:off x="2592550" y="4708850"/>
              <a:ext cx="91275" cy="117675"/>
            </a:xfrm>
            <a:custGeom>
              <a:avLst/>
              <a:gdLst/>
              <a:ahLst/>
              <a:cxnLst/>
              <a:rect l="l" t="t" r="r" b="b"/>
              <a:pathLst>
                <a:path w="3651" h="4707" extrusionOk="0">
                  <a:moveTo>
                    <a:pt x="0" y="0"/>
                  </a:moveTo>
                  <a:lnTo>
                    <a:pt x="1249" y="1345"/>
                  </a:lnTo>
                  <a:lnTo>
                    <a:pt x="1777" y="2498"/>
                  </a:lnTo>
                  <a:lnTo>
                    <a:pt x="2354" y="3554"/>
                  </a:lnTo>
                  <a:lnTo>
                    <a:pt x="2978" y="4707"/>
                  </a:lnTo>
                  <a:lnTo>
                    <a:pt x="3314" y="4611"/>
                  </a:lnTo>
                  <a:lnTo>
                    <a:pt x="3650" y="4515"/>
                  </a:lnTo>
                  <a:lnTo>
                    <a:pt x="3026" y="3458"/>
                  </a:lnTo>
                  <a:lnTo>
                    <a:pt x="2450" y="2354"/>
                  </a:lnTo>
                  <a:lnTo>
                    <a:pt x="1729" y="865"/>
                  </a:lnTo>
                  <a:lnTo>
                    <a:pt x="1585" y="1249"/>
                  </a:lnTo>
                  <a:lnTo>
                    <a:pt x="1489" y="1249"/>
                  </a:lnTo>
                  <a:lnTo>
                    <a:pt x="1489" y="1201"/>
                  </a:lnTo>
                  <a:lnTo>
                    <a:pt x="0" y="0"/>
                  </a:lnTo>
                  <a:close/>
                </a:path>
              </a:pathLst>
            </a:custGeom>
            <a:solidFill>
              <a:srgbClr val="BF501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443" name="Google Shape;5443;p76"/>
            <p:cNvSpPr/>
            <p:nvPr/>
          </p:nvSpPr>
          <p:spPr>
            <a:xfrm>
              <a:off x="2592550" y="4708850"/>
              <a:ext cx="91275" cy="117675"/>
            </a:xfrm>
            <a:custGeom>
              <a:avLst/>
              <a:gdLst/>
              <a:ahLst/>
              <a:cxnLst/>
              <a:rect l="l" t="t" r="r" b="b"/>
              <a:pathLst>
                <a:path w="3651" h="4707" fill="none" extrusionOk="0">
                  <a:moveTo>
                    <a:pt x="0" y="0"/>
                  </a:moveTo>
                  <a:lnTo>
                    <a:pt x="1249" y="1345"/>
                  </a:lnTo>
                  <a:lnTo>
                    <a:pt x="1249" y="1345"/>
                  </a:lnTo>
                  <a:lnTo>
                    <a:pt x="1777" y="2498"/>
                  </a:lnTo>
                  <a:lnTo>
                    <a:pt x="2354" y="3554"/>
                  </a:lnTo>
                  <a:lnTo>
                    <a:pt x="2978" y="4707"/>
                  </a:lnTo>
                  <a:lnTo>
                    <a:pt x="2978" y="4707"/>
                  </a:lnTo>
                  <a:lnTo>
                    <a:pt x="3314" y="4611"/>
                  </a:lnTo>
                  <a:lnTo>
                    <a:pt x="3650" y="4515"/>
                  </a:lnTo>
                  <a:lnTo>
                    <a:pt x="3650" y="4515"/>
                  </a:lnTo>
                  <a:lnTo>
                    <a:pt x="3026" y="3458"/>
                  </a:lnTo>
                  <a:lnTo>
                    <a:pt x="2450" y="2354"/>
                  </a:lnTo>
                  <a:lnTo>
                    <a:pt x="1729" y="865"/>
                  </a:lnTo>
                  <a:lnTo>
                    <a:pt x="1585" y="1249"/>
                  </a:lnTo>
                  <a:lnTo>
                    <a:pt x="1585" y="1249"/>
                  </a:lnTo>
                  <a:lnTo>
                    <a:pt x="1585" y="1249"/>
                  </a:lnTo>
                  <a:lnTo>
                    <a:pt x="1585" y="1249"/>
                  </a:lnTo>
                  <a:lnTo>
                    <a:pt x="1585" y="1249"/>
                  </a:lnTo>
                  <a:lnTo>
                    <a:pt x="1585" y="1249"/>
                  </a:lnTo>
                  <a:lnTo>
                    <a:pt x="1585" y="1249"/>
                  </a:lnTo>
                  <a:lnTo>
                    <a:pt x="1585" y="1249"/>
                  </a:lnTo>
                  <a:lnTo>
                    <a:pt x="1585" y="1249"/>
                  </a:lnTo>
                  <a:lnTo>
                    <a:pt x="1585" y="1249"/>
                  </a:lnTo>
                  <a:lnTo>
                    <a:pt x="1585" y="1249"/>
                  </a:lnTo>
                  <a:lnTo>
                    <a:pt x="1585" y="1249"/>
                  </a:lnTo>
                  <a:lnTo>
                    <a:pt x="1585" y="1249"/>
                  </a:lnTo>
                  <a:lnTo>
                    <a:pt x="1585" y="1249"/>
                  </a:lnTo>
                  <a:lnTo>
                    <a:pt x="1585" y="1249"/>
                  </a:lnTo>
                  <a:lnTo>
                    <a:pt x="1585" y="1249"/>
                  </a:lnTo>
                  <a:lnTo>
                    <a:pt x="1585" y="1249"/>
                  </a:lnTo>
                  <a:lnTo>
                    <a:pt x="1585" y="1249"/>
                  </a:lnTo>
                  <a:lnTo>
                    <a:pt x="1585" y="1249"/>
                  </a:lnTo>
                  <a:lnTo>
                    <a:pt x="1585" y="1249"/>
                  </a:lnTo>
                  <a:lnTo>
                    <a:pt x="1585" y="1249"/>
                  </a:lnTo>
                  <a:lnTo>
                    <a:pt x="1537" y="1249"/>
                  </a:lnTo>
                  <a:lnTo>
                    <a:pt x="1537" y="1249"/>
                  </a:lnTo>
                  <a:lnTo>
                    <a:pt x="1537" y="1249"/>
                  </a:lnTo>
                  <a:lnTo>
                    <a:pt x="1537" y="1249"/>
                  </a:lnTo>
                  <a:lnTo>
                    <a:pt x="1537" y="1249"/>
                  </a:lnTo>
                  <a:lnTo>
                    <a:pt x="1537" y="1249"/>
                  </a:lnTo>
                  <a:lnTo>
                    <a:pt x="1537" y="1249"/>
                  </a:lnTo>
                  <a:lnTo>
                    <a:pt x="1537" y="1249"/>
                  </a:lnTo>
                  <a:lnTo>
                    <a:pt x="1537" y="1249"/>
                  </a:lnTo>
                  <a:lnTo>
                    <a:pt x="1537" y="1249"/>
                  </a:lnTo>
                  <a:lnTo>
                    <a:pt x="1537" y="1249"/>
                  </a:lnTo>
                  <a:lnTo>
                    <a:pt x="1537" y="1249"/>
                  </a:lnTo>
                  <a:lnTo>
                    <a:pt x="1537" y="1249"/>
                  </a:lnTo>
                  <a:lnTo>
                    <a:pt x="1537" y="1249"/>
                  </a:lnTo>
                  <a:lnTo>
                    <a:pt x="1537" y="1249"/>
                  </a:lnTo>
                  <a:lnTo>
                    <a:pt x="1537" y="1249"/>
                  </a:lnTo>
                  <a:lnTo>
                    <a:pt x="1537" y="1249"/>
                  </a:lnTo>
                  <a:lnTo>
                    <a:pt x="1537" y="1249"/>
                  </a:lnTo>
                  <a:lnTo>
                    <a:pt x="1537" y="1249"/>
                  </a:lnTo>
                  <a:lnTo>
                    <a:pt x="1537" y="1249"/>
                  </a:lnTo>
                  <a:lnTo>
                    <a:pt x="1537" y="1249"/>
                  </a:lnTo>
                  <a:lnTo>
                    <a:pt x="1537" y="1249"/>
                  </a:lnTo>
                  <a:lnTo>
                    <a:pt x="1537" y="1249"/>
                  </a:lnTo>
                  <a:lnTo>
                    <a:pt x="1537" y="1249"/>
                  </a:lnTo>
                  <a:lnTo>
                    <a:pt x="1537" y="1249"/>
                  </a:lnTo>
                  <a:lnTo>
                    <a:pt x="1537" y="1249"/>
                  </a:lnTo>
                  <a:lnTo>
                    <a:pt x="1537" y="1249"/>
                  </a:lnTo>
                  <a:lnTo>
                    <a:pt x="1537" y="1249"/>
                  </a:lnTo>
                  <a:lnTo>
                    <a:pt x="1489" y="1249"/>
                  </a:lnTo>
                  <a:lnTo>
                    <a:pt x="1489" y="1249"/>
                  </a:lnTo>
                  <a:lnTo>
                    <a:pt x="1489" y="1201"/>
                  </a:lnTo>
                  <a:lnTo>
                    <a:pt x="1489" y="1201"/>
                  </a:lnTo>
                  <a:lnTo>
                    <a:pt x="0" y="0"/>
                  </a:lnTo>
                </a:path>
              </a:pathLst>
            </a:custGeom>
            <a:no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444" name="Google Shape;5444;p76"/>
            <p:cNvSpPr/>
            <p:nvPr/>
          </p:nvSpPr>
          <p:spPr>
            <a:xfrm>
              <a:off x="2608150" y="4585175"/>
              <a:ext cx="312200" cy="392625"/>
            </a:xfrm>
            <a:custGeom>
              <a:avLst/>
              <a:gdLst/>
              <a:ahLst/>
              <a:cxnLst/>
              <a:rect l="l" t="t" r="r" b="b"/>
              <a:pathLst>
                <a:path w="12488" h="15705" extrusionOk="0">
                  <a:moveTo>
                    <a:pt x="12487" y="1"/>
                  </a:moveTo>
                  <a:lnTo>
                    <a:pt x="7397" y="3507"/>
                  </a:lnTo>
                  <a:lnTo>
                    <a:pt x="7397" y="4419"/>
                  </a:lnTo>
                  <a:lnTo>
                    <a:pt x="7349" y="5235"/>
                  </a:lnTo>
                  <a:lnTo>
                    <a:pt x="7253" y="6004"/>
                  </a:lnTo>
                  <a:lnTo>
                    <a:pt x="7157" y="6724"/>
                  </a:lnTo>
                  <a:lnTo>
                    <a:pt x="7012" y="7397"/>
                  </a:lnTo>
                  <a:lnTo>
                    <a:pt x="6820" y="7973"/>
                  </a:lnTo>
                  <a:lnTo>
                    <a:pt x="6580" y="8501"/>
                  </a:lnTo>
                  <a:lnTo>
                    <a:pt x="6340" y="8981"/>
                  </a:lnTo>
                  <a:lnTo>
                    <a:pt x="6100" y="9414"/>
                  </a:lnTo>
                  <a:lnTo>
                    <a:pt x="5812" y="9798"/>
                  </a:lnTo>
                  <a:lnTo>
                    <a:pt x="5524" y="10134"/>
                  </a:lnTo>
                  <a:lnTo>
                    <a:pt x="5187" y="10470"/>
                  </a:lnTo>
                  <a:lnTo>
                    <a:pt x="4851" y="10710"/>
                  </a:lnTo>
                  <a:lnTo>
                    <a:pt x="4515" y="10950"/>
                  </a:lnTo>
                  <a:lnTo>
                    <a:pt x="4179" y="11143"/>
                  </a:lnTo>
                  <a:lnTo>
                    <a:pt x="3795" y="11287"/>
                  </a:lnTo>
                  <a:lnTo>
                    <a:pt x="3074" y="11479"/>
                  </a:lnTo>
                  <a:lnTo>
                    <a:pt x="2402" y="11623"/>
                  </a:lnTo>
                  <a:lnTo>
                    <a:pt x="1778" y="11671"/>
                  </a:lnTo>
                  <a:lnTo>
                    <a:pt x="1201" y="11671"/>
                  </a:lnTo>
                  <a:lnTo>
                    <a:pt x="673" y="11623"/>
                  </a:lnTo>
                  <a:lnTo>
                    <a:pt x="337" y="11575"/>
                  </a:lnTo>
                  <a:lnTo>
                    <a:pt x="1" y="11527"/>
                  </a:lnTo>
                  <a:lnTo>
                    <a:pt x="913" y="15705"/>
                  </a:lnTo>
                  <a:lnTo>
                    <a:pt x="1297" y="13832"/>
                  </a:lnTo>
                  <a:lnTo>
                    <a:pt x="2018" y="13880"/>
                  </a:lnTo>
                  <a:lnTo>
                    <a:pt x="2882" y="13928"/>
                  </a:lnTo>
                  <a:lnTo>
                    <a:pt x="3891" y="13928"/>
                  </a:lnTo>
                  <a:lnTo>
                    <a:pt x="4995" y="13832"/>
                  </a:lnTo>
                  <a:lnTo>
                    <a:pt x="5524" y="13736"/>
                  </a:lnTo>
                  <a:lnTo>
                    <a:pt x="6100" y="13640"/>
                  </a:lnTo>
                  <a:lnTo>
                    <a:pt x="6628" y="13496"/>
                  </a:lnTo>
                  <a:lnTo>
                    <a:pt x="7157" y="13304"/>
                  </a:lnTo>
                  <a:lnTo>
                    <a:pt x="7637" y="13112"/>
                  </a:lnTo>
                  <a:lnTo>
                    <a:pt x="8021" y="12823"/>
                  </a:lnTo>
                  <a:lnTo>
                    <a:pt x="8405" y="12535"/>
                  </a:lnTo>
                  <a:lnTo>
                    <a:pt x="8789" y="12199"/>
                  </a:lnTo>
                  <a:lnTo>
                    <a:pt x="9126" y="11815"/>
                  </a:lnTo>
                  <a:lnTo>
                    <a:pt x="9414" y="11383"/>
                  </a:lnTo>
                  <a:lnTo>
                    <a:pt x="9750" y="10950"/>
                  </a:lnTo>
                  <a:lnTo>
                    <a:pt x="9990" y="10518"/>
                  </a:lnTo>
                  <a:lnTo>
                    <a:pt x="10518" y="9558"/>
                  </a:lnTo>
                  <a:lnTo>
                    <a:pt x="10951" y="8501"/>
                  </a:lnTo>
                  <a:lnTo>
                    <a:pt x="11287" y="7445"/>
                  </a:lnTo>
                  <a:lnTo>
                    <a:pt x="11623" y="6340"/>
                  </a:lnTo>
                  <a:lnTo>
                    <a:pt x="11863" y="5284"/>
                  </a:lnTo>
                  <a:lnTo>
                    <a:pt x="12055" y="4227"/>
                  </a:lnTo>
                  <a:lnTo>
                    <a:pt x="12199" y="3266"/>
                  </a:lnTo>
                  <a:lnTo>
                    <a:pt x="12391" y="1586"/>
                  </a:lnTo>
                  <a:lnTo>
                    <a:pt x="12487" y="433"/>
                  </a:lnTo>
                  <a:lnTo>
                    <a:pt x="12487" y="1"/>
                  </a:lnTo>
                  <a:close/>
                </a:path>
              </a:pathLst>
            </a:custGeom>
            <a:solidFill>
              <a:srgbClr val="D3641A"/>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445" name="Google Shape;5445;p76"/>
            <p:cNvSpPr/>
            <p:nvPr/>
          </p:nvSpPr>
          <p:spPr>
            <a:xfrm>
              <a:off x="2608150" y="4585175"/>
              <a:ext cx="312200" cy="392625"/>
            </a:xfrm>
            <a:custGeom>
              <a:avLst/>
              <a:gdLst/>
              <a:ahLst/>
              <a:cxnLst/>
              <a:rect l="l" t="t" r="r" b="b"/>
              <a:pathLst>
                <a:path w="12488" h="15705" fill="none" extrusionOk="0">
                  <a:moveTo>
                    <a:pt x="12487" y="1"/>
                  </a:moveTo>
                  <a:lnTo>
                    <a:pt x="12487" y="1"/>
                  </a:lnTo>
                  <a:lnTo>
                    <a:pt x="12487" y="433"/>
                  </a:lnTo>
                  <a:lnTo>
                    <a:pt x="12391" y="1586"/>
                  </a:lnTo>
                  <a:lnTo>
                    <a:pt x="12199" y="3266"/>
                  </a:lnTo>
                  <a:lnTo>
                    <a:pt x="12055" y="4227"/>
                  </a:lnTo>
                  <a:lnTo>
                    <a:pt x="11863" y="5284"/>
                  </a:lnTo>
                  <a:lnTo>
                    <a:pt x="11623" y="6340"/>
                  </a:lnTo>
                  <a:lnTo>
                    <a:pt x="11287" y="7445"/>
                  </a:lnTo>
                  <a:lnTo>
                    <a:pt x="10951" y="8501"/>
                  </a:lnTo>
                  <a:lnTo>
                    <a:pt x="10518" y="9558"/>
                  </a:lnTo>
                  <a:lnTo>
                    <a:pt x="9990" y="10518"/>
                  </a:lnTo>
                  <a:lnTo>
                    <a:pt x="9750" y="10950"/>
                  </a:lnTo>
                  <a:lnTo>
                    <a:pt x="9414" y="11383"/>
                  </a:lnTo>
                  <a:lnTo>
                    <a:pt x="9126" y="11815"/>
                  </a:lnTo>
                  <a:lnTo>
                    <a:pt x="8789" y="12199"/>
                  </a:lnTo>
                  <a:lnTo>
                    <a:pt x="8405" y="12535"/>
                  </a:lnTo>
                  <a:lnTo>
                    <a:pt x="8021" y="12823"/>
                  </a:lnTo>
                  <a:lnTo>
                    <a:pt x="8021" y="12823"/>
                  </a:lnTo>
                  <a:lnTo>
                    <a:pt x="7637" y="13112"/>
                  </a:lnTo>
                  <a:lnTo>
                    <a:pt x="7157" y="13304"/>
                  </a:lnTo>
                  <a:lnTo>
                    <a:pt x="6628" y="13496"/>
                  </a:lnTo>
                  <a:lnTo>
                    <a:pt x="6100" y="13640"/>
                  </a:lnTo>
                  <a:lnTo>
                    <a:pt x="5524" y="13736"/>
                  </a:lnTo>
                  <a:lnTo>
                    <a:pt x="4995" y="13832"/>
                  </a:lnTo>
                  <a:lnTo>
                    <a:pt x="3891" y="13928"/>
                  </a:lnTo>
                  <a:lnTo>
                    <a:pt x="2882" y="13928"/>
                  </a:lnTo>
                  <a:lnTo>
                    <a:pt x="2018" y="13880"/>
                  </a:lnTo>
                  <a:lnTo>
                    <a:pt x="1297" y="13832"/>
                  </a:lnTo>
                  <a:lnTo>
                    <a:pt x="913" y="15705"/>
                  </a:lnTo>
                  <a:lnTo>
                    <a:pt x="1" y="11527"/>
                  </a:lnTo>
                  <a:lnTo>
                    <a:pt x="1" y="11527"/>
                  </a:lnTo>
                  <a:lnTo>
                    <a:pt x="337" y="11575"/>
                  </a:lnTo>
                  <a:lnTo>
                    <a:pt x="673" y="11623"/>
                  </a:lnTo>
                  <a:lnTo>
                    <a:pt x="1201" y="11671"/>
                  </a:lnTo>
                  <a:lnTo>
                    <a:pt x="1778" y="11671"/>
                  </a:lnTo>
                  <a:lnTo>
                    <a:pt x="2402" y="11623"/>
                  </a:lnTo>
                  <a:lnTo>
                    <a:pt x="3074" y="11479"/>
                  </a:lnTo>
                  <a:lnTo>
                    <a:pt x="3795" y="11287"/>
                  </a:lnTo>
                  <a:lnTo>
                    <a:pt x="4179" y="11143"/>
                  </a:lnTo>
                  <a:lnTo>
                    <a:pt x="4515" y="10950"/>
                  </a:lnTo>
                  <a:lnTo>
                    <a:pt x="4851" y="10710"/>
                  </a:lnTo>
                  <a:lnTo>
                    <a:pt x="5187" y="10470"/>
                  </a:lnTo>
                  <a:lnTo>
                    <a:pt x="5524" y="10134"/>
                  </a:lnTo>
                  <a:lnTo>
                    <a:pt x="5812" y="9798"/>
                  </a:lnTo>
                  <a:lnTo>
                    <a:pt x="6100" y="9414"/>
                  </a:lnTo>
                  <a:lnTo>
                    <a:pt x="6340" y="8981"/>
                  </a:lnTo>
                  <a:lnTo>
                    <a:pt x="6580" y="8501"/>
                  </a:lnTo>
                  <a:lnTo>
                    <a:pt x="6820" y="7973"/>
                  </a:lnTo>
                  <a:lnTo>
                    <a:pt x="7012" y="7397"/>
                  </a:lnTo>
                  <a:lnTo>
                    <a:pt x="7157" y="6724"/>
                  </a:lnTo>
                  <a:lnTo>
                    <a:pt x="7253" y="6004"/>
                  </a:lnTo>
                  <a:lnTo>
                    <a:pt x="7349" y="5235"/>
                  </a:lnTo>
                  <a:lnTo>
                    <a:pt x="7397" y="4419"/>
                  </a:lnTo>
                  <a:lnTo>
                    <a:pt x="7397" y="3507"/>
                  </a:lnTo>
                  <a:lnTo>
                    <a:pt x="12487" y="1"/>
                  </a:lnTo>
                </a:path>
              </a:pathLst>
            </a:custGeom>
            <a:no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446" name="Google Shape;5446;p76"/>
            <p:cNvSpPr/>
            <p:nvPr/>
          </p:nvSpPr>
          <p:spPr>
            <a:xfrm>
              <a:off x="2600950" y="4866125"/>
              <a:ext cx="46850" cy="121300"/>
            </a:xfrm>
            <a:custGeom>
              <a:avLst/>
              <a:gdLst/>
              <a:ahLst/>
              <a:cxnLst/>
              <a:rect l="l" t="t" r="r" b="b"/>
              <a:pathLst>
                <a:path w="1874" h="4852" extrusionOk="0">
                  <a:moveTo>
                    <a:pt x="145" y="1"/>
                  </a:moveTo>
                  <a:lnTo>
                    <a:pt x="49" y="49"/>
                  </a:lnTo>
                  <a:lnTo>
                    <a:pt x="1" y="289"/>
                  </a:lnTo>
                  <a:lnTo>
                    <a:pt x="49" y="865"/>
                  </a:lnTo>
                  <a:lnTo>
                    <a:pt x="145" y="1633"/>
                  </a:lnTo>
                  <a:lnTo>
                    <a:pt x="289" y="2498"/>
                  </a:lnTo>
                  <a:lnTo>
                    <a:pt x="481" y="3362"/>
                  </a:lnTo>
                  <a:lnTo>
                    <a:pt x="721" y="4131"/>
                  </a:lnTo>
                  <a:lnTo>
                    <a:pt x="865" y="4419"/>
                  </a:lnTo>
                  <a:lnTo>
                    <a:pt x="961" y="4659"/>
                  </a:lnTo>
                  <a:lnTo>
                    <a:pt x="1105" y="4803"/>
                  </a:lnTo>
                  <a:lnTo>
                    <a:pt x="1249" y="4851"/>
                  </a:lnTo>
                  <a:lnTo>
                    <a:pt x="1393" y="4851"/>
                  </a:lnTo>
                  <a:lnTo>
                    <a:pt x="1537" y="4803"/>
                  </a:lnTo>
                  <a:lnTo>
                    <a:pt x="1585" y="4707"/>
                  </a:lnTo>
                  <a:lnTo>
                    <a:pt x="1681" y="4563"/>
                  </a:lnTo>
                  <a:lnTo>
                    <a:pt x="1778" y="4179"/>
                  </a:lnTo>
                  <a:lnTo>
                    <a:pt x="1874" y="3795"/>
                  </a:lnTo>
                  <a:lnTo>
                    <a:pt x="1874" y="3026"/>
                  </a:lnTo>
                  <a:lnTo>
                    <a:pt x="1874" y="2642"/>
                  </a:lnTo>
                  <a:lnTo>
                    <a:pt x="1201" y="2594"/>
                  </a:lnTo>
                  <a:lnTo>
                    <a:pt x="1105" y="97"/>
                  </a:lnTo>
                  <a:lnTo>
                    <a:pt x="625" y="1"/>
                  </a:lnTo>
                  <a:close/>
                </a:path>
              </a:pathLst>
            </a:custGeom>
            <a:solidFill>
              <a:srgbClr val="4D6D8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447" name="Google Shape;5447;p76"/>
            <p:cNvSpPr/>
            <p:nvPr/>
          </p:nvSpPr>
          <p:spPr>
            <a:xfrm>
              <a:off x="2700600" y="4862525"/>
              <a:ext cx="12025" cy="4825"/>
            </a:xfrm>
            <a:custGeom>
              <a:avLst/>
              <a:gdLst/>
              <a:ahLst/>
              <a:cxnLst/>
              <a:rect l="l" t="t" r="r" b="b"/>
              <a:pathLst>
                <a:path w="481" h="193" extrusionOk="0">
                  <a:moveTo>
                    <a:pt x="481" y="1"/>
                  </a:moveTo>
                  <a:lnTo>
                    <a:pt x="1" y="193"/>
                  </a:lnTo>
                  <a:lnTo>
                    <a:pt x="49" y="193"/>
                  </a:lnTo>
                  <a:lnTo>
                    <a:pt x="481" y="1"/>
                  </a:lnTo>
                  <a:close/>
                </a:path>
              </a:pathLst>
            </a:custGeom>
            <a:solidFill>
              <a:srgbClr val="DBB5A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448" name="Google Shape;5448;p76"/>
            <p:cNvSpPr/>
            <p:nvPr/>
          </p:nvSpPr>
          <p:spPr>
            <a:xfrm>
              <a:off x="2700600" y="4855325"/>
              <a:ext cx="24050" cy="12025"/>
            </a:xfrm>
            <a:custGeom>
              <a:avLst/>
              <a:gdLst/>
              <a:ahLst/>
              <a:cxnLst/>
              <a:rect l="l" t="t" r="r" b="b"/>
              <a:pathLst>
                <a:path w="962" h="481" fill="none" extrusionOk="0">
                  <a:moveTo>
                    <a:pt x="961" y="0"/>
                  </a:moveTo>
                  <a:lnTo>
                    <a:pt x="961" y="0"/>
                  </a:lnTo>
                  <a:lnTo>
                    <a:pt x="481" y="289"/>
                  </a:lnTo>
                  <a:lnTo>
                    <a:pt x="1" y="481"/>
                  </a:lnTo>
                  <a:lnTo>
                    <a:pt x="1" y="481"/>
                  </a:lnTo>
                  <a:lnTo>
                    <a:pt x="49" y="481"/>
                  </a:lnTo>
                  <a:lnTo>
                    <a:pt x="49" y="481"/>
                  </a:lnTo>
                  <a:lnTo>
                    <a:pt x="481" y="289"/>
                  </a:lnTo>
                  <a:lnTo>
                    <a:pt x="961" y="0"/>
                  </a:lnTo>
                  <a:lnTo>
                    <a:pt x="961" y="0"/>
                  </a:lnTo>
                  <a:lnTo>
                    <a:pt x="961" y="0"/>
                  </a:lnTo>
                </a:path>
              </a:pathLst>
            </a:custGeom>
            <a:no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449" name="Google Shape;5449;p76"/>
            <p:cNvSpPr/>
            <p:nvPr/>
          </p:nvSpPr>
          <p:spPr>
            <a:xfrm>
              <a:off x="2701800" y="4812100"/>
              <a:ext cx="170525" cy="58850"/>
            </a:xfrm>
            <a:custGeom>
              <a:avLst/>
              <a:gdLst/>
              <a:ahLst/>
              <a:cxnLst/>
              <a:rect l="l" t="t" r="r" b="b"/>
              <a:pathLst>
                <a:path w="6821" h="2354" extrusionOk="0">
                  <a:moveTo>
                    <a:pt x="6052" y="1"/>
                  </a:moveTo>
                  <a:lnTo>
                    <a:pt x="5716" y="97"/>
                  </a:lnTo>
                  <a:lnTo>
                    <a:pt x="5187" y="289"/>
                  </a:lnTo>
                  <a:lnTo>
                    <a:pt x="3843" y="865"/>
                  </a:lnTo>
                  <a:lnTo>
                    <a:pt x="3122" y="1201"/>
                  </a:lnTo>
                  <a:lnTo>
                    <a:pt x="2354" y="1489"/>
                  </a:lnTo>
                  <a:lnTo>
                    <a:pt x="1634" y="1681"/>
                  </a:lnTo>
                  <a:lnTo>
                    <a:pt x="1297" y="1729"/>
                  </a:lnTo>
                  <a:lnTo>
                    <a:pt x="913" y="1729"/>
                  </a:lnTo>
                  <a:lnTo>
                    <a:pt x="433" y="2018"/>
                  </a:lnTo>
                  <a:lnTo>
                    <a:pt x="1" y="2210"/>
                  </a:lnTo>
                  <a:lnTo>
                    <a:pt x="241" y="2306"/>
                  </a:lnTo>
                  <a:lnTo>
                    <a:pt x="577" y="2354"/>
                  </a:lnTo>
                  <a:lnTo>
                    <a:pt x="865" y="2306"/>
                  </a:lnTo>
                  <a:lnTo>
                    <a:pt x="1201" y="2258"/>
                  </a:lnTo>
                  <a:lnTo>
                    <a:pt x="1922" y="2066"/>
                  </a:lnTo>
                  <a:lnTo>
                    <a:pt x="2690" y="1777"/>
                  </a:lnTo>
                  <a:lnTo>
                    <a:pt x="3411" y="1489"/>
                  </a:lnTo>
                  <a:lnTo>
                    <a:pt x="4755" y="865"/>
                  </a:lnTo>
                  <a:lnTo>
                    <a:pt x="5284" y="673"/>
                  </a:lnTo>
                  <a:lnTo>
                    <a:pt x="5620" y="625"/>
                  </a:lnTo>
                  <a:lnTo>
                    <a:pt x="5812" y="625"/>
                  </a:lnTo>
                  <a:lnTo>
                    <a:pt x="6004" y="721"/>
                  </a:lnTo>
                  <a:lnTo>
                    <a:pt x="6484" y="1009"/>
                  </a:lnTo>
                  <a:lnTo>
                    <a:pt x="6628" y="769"/>
                  </a:lnTo>
                  <a:lnTo>
                    <a:pt x="6724" y="577"/>
                  </a:lnTo>
                  <a:lnTo>
                    <a:pt x="6820" y="337"/>
                  </a:lnTo>
                  <a:lnTo>
                    <a:pt x="6388" y="97"/>
                  </a:lnTo>
                  <a:lnTo>
                    <a:pt x="6244" y="49"/>
                  </a:lnTo>
                  <a:lnTo>
                    <a:pt x="6100" y="1"/>
                  </a:lnTo>
                  <a:close/>
                </a:path>
              </a:pathLst>
            </a:custGeom>
            <a:solidFill>
              <a:srgbClr val="BF501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450" name="Google Shape;5450;p76"/>
            <p:cNvSpPr/>
            <p:nvPr/>
          </p:nvSpPr>
          <p:spPr>
            <a:xfrm>
              <a:off x="2701800" y="4812100"/>
              <a:ext cx="170525" cy="58850"/>
            </a:xfrm>
            <a:custGeom>
              <a:avLst/>
              <a:gdLst/>
              <a:ahLst/>
              <a:cxnLst/>
              <a:rect l="l" t="t" r="r" b="b"/>
              <a:pathLst>
                <a:path w="6821" h="2354" fill="none" extrusionOk="0">
                  <a:moveTo>
                    <a:pt x="6052" y="1"/>
                  </a:moveTo>
                  <a:lnTo>
                    <a:pt x="6052" y="1"/>
                  </a:lnTo>
                  <a:lnTo>
                    <a:pt x="5716" y="97"/>
                  </a:lnTo>
                  <a:lnTo>
                    <a:pt x="5187" y="289"/>
                  </a:lnTo>
                  <a:lnTo>
                    <a:pt x="3843" y="865"/>
                  </a:lnTo>
                  <a:lnTo>
                    <a:pt x="3843" y="865"/>
                  </a:lnTo>
                  <a:lnTo>
                    <a:pt x="3122" y="1201"/>
                  </a:lnTo>
                  <a:lnTo>
                    <a:pt x="2354" y="1489"/>
                  </a:lnTo>
                  <a:lnTo>
                    <a:pt x="1634" y="1681"/>
                  </a:lnTo>
                  <a:lnTo>
                    <a:pt x="1297" y="1729"/>
                  </a:lnTo>
                  <a:lnTo>
                    <a:pt x="1009" y="1729"/>
                  </a:lnTo>
                  <a:lnTo>
                    <a:pt x="1009" y="1729"/>
                  </a:lnTo>
                  <a:lnTo>
                    <a:pt x="913" y="1729"/>
                  </a:lnTo>
                  <a:lnTo>
                    <a:pt x="913" y="1729"/>
                  </a:lnTo>
                  <a:lnTo>
                    <a:pt x="433" y="2018"/>
                  </a:lnTo>
                  <a:lnTo>
                    <a:pt x="1" y="2210"/>
                  </a:lnTo>
                  <a:lnTo>
                    <a:pt x="1" y="2210"/>
                  </a:lnTo>
                  <a:lnTo>
                    <a:pt x="241" y="2306"/>
                  </a:lnTo>
                  <a:lnTo>
                    <a:pt x="577" y="2354"/>
                  </a:lnTo>
                  <a:lnTo>
                    <a:pt x="577" y="2354"/>
                  </a:lnTo>
                  <a:lnTo>
                    <a:pt x="865" y="2306"/>
                  </a:lnTo>
                  <a:lnTo>
                    <a:pt x="1201" y="2258"/>
                  </a:lnTo>
                  <a:lnTo>
                    <a:pt x="1922" y="2066"/>
                  </a:lnTo>
                  <a:lnTo>
                    <a:pt x="2690" y="1777"/>
                  </a:lnTo>
                  <a:lnTo>
                    <a:pt x="3411" y="1489"/>
                  </a:lnTo>
                  <a:lnTo>
                    <a:pt x="3411" y="1489"/>
                  </a:lnTo>
                  <a:lnTo>
                    <a:pt x="4755" y="865"/>
                  </a:lnTo>
                  <a:lnTo>
                    <a:pt x="5284" y="673"/>
                  </a:lnTo>
                  <a:lnTo>
                    <a:pt x="5620" y="625"/>
                  </a:lnTo>
                  <a:lnTo>
                    <a:pt x="5620" y="625"/>
                  </a:lnTo>
                  <a:lnTo>
                    <a:pt x="5668" y="625"/>
                  </a:lnTo>
                  <a:lnTo>
                    <a:pt x="5668" y="625"/>
                  </a:lnTo>
                  <a:lnTo>
                    <a:pt x="5812" y="625"/>
                  </a:lnTo>
                  <a:lnTo>
                    <a:pt x="6004" y="721"/>
                  </a:lnTo>
                  <a:lnTo>
                    <a:pt x="6484" y="1009"/>
                  </a:lnTo>
                  <a:lnTo>
                    <a:pt x="6484" y="1009"/>
                  </a:lnTo>
                  <a:lnTo>
                    <a:pt x="6628" y="769"/>
                  </a:lnTo>
                  <a:lnTo>
                    <a:pt x="6628" y="769"/>
                  </a:lnTo>
                  <a:lnTo>
                    <a:pt x="6724" y="577"/>
                  </a:lnTo>
                  <a:lnTo>
                    <a:pt x="6724" y="577"/>
                  </a:lnTo>
                  <a:lnTo>
                    <a:pt x="6820" y="337"/>
                  </a:lnTo>
                  <a:lnTo>
                    <a:pt x="6820" y="337"/>
                  </a:lnTo>
                  <a:lnTo>
                    <a:pt x="6388" y="97"/>
                  </a:lnTo>
                  <a:lnTo>
                    <a:pt x="6244" y="49"/>
                  </a:lnTo>
                  <a:lnTo>
                    <a:pt x="6100" y="1"/>
                  </a:lnTo>
                  <a:lnTo>
                    <a:pt x="6100" y="1"/>
                  </a:lnTo>
                  <a:lnTo>
                    <a:pt x="6052" y="1"/>
                  </a:lnTo>
                </a:path>
              </a:pathLst>
            </a:custGeom>
            <a:no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451" name="Google Shape;5451;p76"/>
            <p:cNvSpPr/>
            <p:nvPr/>
          </p:nvSpPr>
          <p:spPr>
            <a:xfrm>
              <a:off x="2871100" y="4406275"/>
              <a:ext cx="288175" cy="433475"/>
            </a:xfrm>
            <a:custGeom>
              <a:avLst/>
              <a:gdLst/>
              <a:ahLst/>
              <a:cxnLst/>
              <a:rect l="l" t="t" r="r" b="b"/>
              <a:pathLst>
                <a:path w="11527" h="17339" extrusionOk="0">
                  <a:moveTo>
                    <a:pt x="2113" y="1"/>
                  </a:moveTo>
                  <a:lnTo>
                    <a:pt x="0" y="4563"/>
                  </a:lnTo>
                  <a:lnTo>
                    <a:pt x="6628" y="14649"/>
                  </a:lnTo>
                  <a:lnTo>
                    <a:pt x="6676" y="15033"/>
                  </a:lnTo>
                  <a:lnTo>
                    <a:pt x="6868" y="15897"/>
                  </a:lnTo>
                  <a:lnTo>
                    <a:pt x="7012" y="16378"/>
                  </a:lnTo>
                  <a:lnTo>
                    <a:pt x="7156" y="16810"/>
                  </a:lnTo>
                  <a:lnTo>
                    <a:pt x="7300" y="17146"/>
                  </a:lnTo>
                  <a:lnTo>
                    <a:pt x="7396" y="17242"/>
                  </a:lnTo>
                  <a:lnTo>
                    <a:pt x="7444" y="17338"/>
                  </a:lnTo>
                  <a:lnTo>
                    <a:pt x="7636" y="17338"/>
                  </a:lnTo>
                  <a:lnTo>
                    <a:pt x="7780" y="17194"/>
                  </a:lnTo>
                  <a:lnTo>
                    <a:pt x="7876" y="16906"/>
                  </a:lnTo>
                  <a:lnTo>
                    <a:pt x="7972" y="16618"/>
                  </a:lnTo>
                  <a:lnTo>
                    <a:pt x="8069" y="15993"/>
                  </a:lnTo>
                  <a:lnTo>
                    <a:pt x="8117" y="15705"/>
                  </a:lnTo>
                  <a:lnTo>
                    <a:pt x="8549" y="15849"/>
                  </a:lnTo>
                  <a:lnTo>
                    <a:pt x="9557" y="16089"/>
                  </a:lnTo>
                  <a:lnTo>
                    <a:pt x="10134" y="16185"/>
                  </a:lnTo>
                  <a:lnTo>
                    <a:pt x="10710" y="16234"/>
                  </a:lnTo>
                  <a:lnTo>
                    <a:pt x="11142" y="16185"/>
                  </a:lnTo>
                  <a:lnTo>
                    <a:pt x="11286" y="16137"/>
                  </a:lnTo>
                  <a:lnTo>
                    <a:pt x="11430" y="16041"/>
                  </a:lnTo>
                  <a:lnTo>
                    <a:pt x="11478" y="15945"/>
                  </a:lnTo>
                  <a:lnTo>
                    <a:pt x="11526" y="15849"/>
                  </a:lnTo>
                  <a:lnTo>
                    <a:pt x="11478" y="15753"/>
                  </a:lnTo>
                  <a:lnTo>
                    <a:pt x="11430" y="15705"/>
                  </a:lnTo>
                  <a:lnTo>
                    <a:pt x="11190" y="15561"/>
                  </a:lnTo>
                  <a:lnTo>
                    <a:pt x="10854" y="15417"/>
                  </a:lnTo>
                  <a:lnTo>
                    <a:pt x="10230" y="15225"/>
                  </a:lnTo>
                  <a:lnTo>
                    <a:pt x="9893" y="15177"/>
                  </a:lnTo>
                  <a:lnTo>
                    <a:pt x="10134" y="15129"/>
                  </a:lnTo>
                  <a:lnTo>
                    <a:pt x="10614" y="15033"/>
                  </a:lnTo>
                  <a:lnTo>
                    <a:pt x="11142" y="14841"/>
                  </a:lnTo>
                  <a:lnTo>
                    <a:pt x="11334" y="14745"/>
                  </a:lnTo>
                  <a:lnTo>
                    <a:pt x="11526" y="14601"/>
                  </a:lnTo>
                  <a:lnTo>
                    <a:pt x="11526" y="14505"/>
                  </a:lnTo>
                  <a:lnTo>
                    <a:pt x="11526" y="14457"/>
                  </a:lnTo>
                  <a:lnTo>
                    <a:pt x="11382" y="14361"/>
                  </a:lnTo>
                  <a:lnTo>
                    <a:pt x="11142" y="14264"/>
                  </a:lnTo>
                  <a:lnTo>
                    <a:pt x="10806" y="14216"/>
                  </a:lnTo>
                  <a:lnTo>
                    <a:pt x="9893" y="14216"/>
                  </a:lnTo>
                  <a:lnTo>
                    <a:pt x="9990" y="14168"/>
                  </a:lnTo>
                  <a:lnTo>
                    <a:pt x="10278" y="14024"/>
                  </a:lnTo>
                  <a:lnTo>
                    <a:pt x="10470" y="13928"/>
                  </a:lnTo>
                  <a:lnTo>
                    <a:pt x="10614" y="13832"/>
                  </a:lnTo>
                  <a:lnTo>
                    <a:pt x="10710" y="13640"/>
                  </a:lnTo>
                  <a:lnTo>
                    <a:pt x="10758" y="13448"/>
                  </a:lnTo>
                  <a:lnTo>
                    <a:pt x="10758" y="13352"/>
                  </a:lnTo>
                  <a:lnTo>
                    <a:pt x="10710" y="13304"/>
                  </a:lnTo>
                  <a:lnTo>
                    <a:pt x="10518" y="13256"/>
                  </a:lnTo>
                  <a:lnTo>
                    <a:pt x="10230" y="13208"/>
                  </a:lnTo>
                  <a:lnTo>
                    <a:pt x="9893" y="13256"/>
                  </a:lnTo>
                  <a:lnTo>
                    <a:pt x="9269" y="13400"/>
                  </a:lnTo>
                  <a:lnTo>
                    <a:pt x="8981" y="13448"/>
                  </a:lnTo>
                  <a:lnTo>
                    <a:pt x="2113" y="1"/>
                  </a:lnTo>
                  <a:close/>
                </a:path>
              </a:pathLst>
            </a:custGeom>
            <a:solidFill>
              <a:srgbClr val="D3641A"/>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452" name="Google Shape;5452;p76"/>
            <p:cNvSpPr/>
            <p:nvPr/>
          </p:nvSpPr>
          <p:spPr>
            <a:xfrm>
              <a:off x="2871100" y="4406275"/>
              <a:ext cx="288175" cy="433475"/>
            </a:xfrm>
            <a:custGeom>
              <a:avLst/>
              <a:gdLst/>
              <a:ahLst/>
              <a:cxnLst/>
              <a:rect l="l" t="t" r="r" b="b"/>
              <a:pathLst>
                <a:path w="11527" h="17339" fill="none" extrusionOk="0">
                  <a:moveTo>
                    <a:pt x="2113" y="1"/>
                  </a:moveTo>
                  <a:lnTo>
                    <a:pt x="8981" y="13448"/>
                  </a:lnTo>
                  <a:lnTo>
                    <a:pt x="8981" y="13448"/>
                  </a:lnTo>
                  <a:lnTo>
                    <a:pt x="9269" y="13400"/>
                  </a:lnTo>
                  <a:lnTo>
                    <a:pt x="9893" y="13256"/>
                  </a:lnTo>
                  <a:lnTo>
                    <a:pt x="10230" y="13208"/>
                  </a:lnTo>
                  <a:lnTo>
                    <a:pt x="10518" y="13256"/>
                  </a:lnTo>
                  <a:lnTo>
                    <a:pt x="10710" y="13304"/>
                  </a:lnTo>
                  <a:lnTo>
                    <a:pt x="10758" y="13352"/>
                  </a:lnTo>
                  <a:lnTo>
                    <a:pt x="10758" y="13448"/>
                  </a:lnTo>
                  <a:lnTo>
                    <a:pt x="10758" y="13448"/>
                  </a:lnTo>
                  <a:lnTo>
                    <a:pt x="10710" y="13640"/>
                  </a:lnTo>
                  <a:lnTo>
                    <a:pt x="10614" y="13832"/>
                  </a:lnTo>
                  <a:lnTo>
                    <a:pt x="10470" y="13928"/>
                  </a:lnTo>
                  <a:lnTo>
                    <a:pt x="10278" y="14024"/>
                  </a:lnTo>
                  <a:lnTo>
                    <a:pt x="9990" y="14168"/>
                  </a:lnTo>
                  <a:lnTo>
                    <a:pt x="9893" y="14216"/>
                  </a:lnTo>
                  <a:lnTo>
                    <a:pt x="9893" y="14216"/>
                  </a:lnTo>
                  <a:lnTo>
                    <a:pt x="10182" y="14216"/>
                  </a:lnTo>
                  <a:lnTo>
                    <a:pt x="10806" y="14216"/>
                  </a:lnTo>
                  <a:lnTo>
                    <a:pt x="11142" y="14264"/>
                  </a:lnTo>
                  <a:lnTo>
                    <a:pt x="11382" y="14361"/>
                  </a:lnTo>
                  <a:lnTo>
                    <a:pt x="11526" y="14457"/>
                  </a:lnTo>
                  <a:lnTo>
                    <a:pt x="11526" y="14505"/>
                  </a:lnTo>
                  <a:lnTo>
                    <a:pt x="11526" y="14601"/>
                  </a:lnTo>
                  <a:lnTo>
                    <a:pt x="11526" y="14601"/>
                  </a:lnTo>
                  <a:lnTo>
                    <a:pt x="11334" y="14745"/>
                  </a:lnTo>
                  <a:lnTo>
                    <a:pt x="11142" y="14841"/>
                  </a:lnTo>
                  <a:lnTo>
                    <a:pt x="10614" y="15033"/>
                  </a:lnTo>
                  <a:lnTo>
                    <a:pt x="10134" y="15129"/>
                  </a:lnTo>
                  <a:lnTo>
                    <a:pt x="9893" y="15177"/>
                  </a:lnTo>
                  <a:lnTo>
                    <a:pt x="9893" y="15177"/>
                  </a:lnTo>
                  <a:lnTo>
                    <a:pt x="10230" y="15225"/>
                  </a:lnTo>
                  <a:lnTo>
                    <a:pt x="10854" y="15417"/>
                  </a:lnTo>
                  <a:lnTo>
                    <a:pt x="11190" y="15561"/>
                  </a:lnTo>
                  <a:lnTo>
                    <a:pt x="11430" y="15705"/>
                  </a:lnTo>
                  <a:lnTo>
                    <a:pt x="11478" y="15753"/>
                  </a:lnTo>
                  <a:lnTo>
                    <a:pt x="11526" y="15849"/>
                  </a:lnTo>
                  <a:lnTo>
                    <a:pt x="11478" y="15945"/>
                  </a:lnTo>
                  <a:lnTo>
                    <a:pt x="11430" y="16041"/>
                  </a:lnTo>
                  <a:lnTo>
                    <a:pt x="11430" y="16041"/>
                  </a:lnTo>
                  <a:lnTo>
                    <a:pt x="11286" y="16137"/>
                  </a:lnTo>
                  <a:lnTo>
                    <a:pt x="11142" y="16185"/>
                  </a:lnTo>
                  <a:lnTo>
                    <a:pt x="10710" y="16234"/>
                  </a:lnTo>
                  <a:lnTo>
                    <a:pt x="10134" y="16185"/>
                  </a:lnTo>
                  <a:lnTo>
                    <a:pt x="9557" y="16089"/>
                  </a:lnTo>
                  <a:lnTo>
                    <a:pt x="8549" y="15849"/>
                  </a:lnTo>
                  <a:lnTo>
                    <a:pt x="8117" y="15705"/>
                  </a:lnTo>
                  <a:lnTo>
                    <a:pt x="8117" y="15705"/>
                  </a:lnTo>
                  <a:lnTo>
                    <a:pt x="8069" y="15993"/>
                  </a:lnTo>
                  <a:lnTo>
                    <a:pt x="7972" y="16618"/>
                  </a:lnTo>
                  <a:lnTo>
                    <a:pt x="7876" y="16906"/>
                  </a:lnTo>
                  <a:lnTo>
                    <a:pt x="7780" y="17194"/>
                  </a:lnTo>
                  <a:lnTo>
                    <a:pt x="7636" y="17338"/>
                  </a:lnTo>
                  <a:lnTo>
                    <a:pt x="7540" y="17338"/>
                  </a:lnTo>
                  <a:lnTo>
                    <a:pt x="7444" y="17338"/>
                  </a:lnTo>
                  <a:lnTo>
                    <a:pt x="7444" y="17338"/>
                  </a:lnTo>
                  <a:lnTo>
                    <a:pt x="7396" y="17242"/>
                  </a:lnTo>
                  <a:lnTo>
                    <a:pt x="7300" y="17146"/>
                  </a:lnTo>
                  <a:lnTo>
                    <a:pt x="7156" y="16810"/>
                  </a:lnTo>
                  <a:lnTo>
                    <a:pt x="7012" y="16378"/>
                  </a:lnTo>
                  <a:lnTo>
                    <a:pt x="6868" y="15897"/>
                  </a:lnTo>
                  <a:lnTo>
                    <a:pt x="6676" y="15033"/>
                  </a:lnTo>
                  <a:lnTo>
                    <a:pt x="6628" y="14649"/>
                  </a:lnTo>
                  <a:lnTo>
                    <a:pt x="0" y="4563"/>
                  </a:lnTo>
                  <a:lnTo>
                    <a:pt x="2113" y="1"/>
                  </a:lnTo>
                </a:path>
              </a:pathLst>
            </a:custGeom>
            <a:no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453" name="Google Shape;5453;p76"/>
            <p:cNvSpPr/>
            <p:nvPr/>
          </p:nvSpPr>
          <p:spPr>
            <a:xfrm>
              <a:off x="2952750" y="4462725"/>
              <a:ext cx="19225" cy="37225"/>
            </a:xfrm>
            <a:custGeom>
              <a:avLst/>
              <a:gdLst/>
              <a:ahLst/>
              <a:cxnLst/>
              <a:rect l="l" t="t" r="r" b="b"/>
              <a:pathLst>
                <a:path w="769" h="1489" extrusionOk="0">
                  <a:moveTo>
                    <a:pt x="0" y="0"/>
                  </a:moveTo>
                  <a:lnTo>
                    <a:pt x="0" y="0"/>
                  </a:lnTo>
                  <a:lnTo>
                    <a:pt x="768" y="1489"/>
                  </a:lnTo>
                  <a:lnTo>
                    <a:pt x="768" y="1489"/>
                  </a:lnTo>
                  <a:lnTo>
                    <a:pt x="768" y="1489"/>
                  </a:lnTo>
                  <a:lnTo>
                    <a:pt x="0" y="0"/>
                  </a:lnTo>
                  <a:close/>
                </a:path>
              </a:pathLst>
            </a:custGeom>
            <a:solidFill>
              <a:srgbClr val="4B160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454" name="Google Shape;5454;p76"/>
            <p:cNvSpPr/>
            <p:nvPr/>
          </p:nvSpPr>
          <p:spPr>
            <a:xfrm>
              <a:off x="2952750" y="4462725"/>
              <a:ext cx="19225" cy="37225"/>
            </a:xfrm>
            <a:custGeom>
              <a:avLst/>
              <a:gdLst/>
              <a:ahLst/>
              <a:cxnLst/>
              <a:rect l="l" t="t" r="r" b="b"/>
              <a:pathLst>
                <a:path w="769" h="1489" fill="none" extrusionOk="0">
                  <a:moveTo>
                    <a:pt x="0" y="0"/>
                  </a:moveTo>
                  <a:lnTo>
                    <a:pt x="0" y="0"/>
                  </a:lnTo>
                  <a:lnTo>
                    <a:pt x="768" y="1489"/>
                  </a:lnTo>
                  <a:lnTo>
                    <a:pt x="768" y="1489"/>
                  </a:lnTo>
                  <a:lnTo>
                    <a:pt x="768" y="1489"/>
                  </a:lnTo>
                  <a:lnTo>
                    <a:pt x="0" y="0"/>
                  </a:lnTo>
                </a:path>
              </a:pathLst>
            </a:custGeom>
            <a:no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455" name="Google Shape;5455;p76"/>
            <p:cNvSpPr/>
            <p:nvPr/>
          </p:nvSpPr>
          <p:spPr>
            <a:xfrm>
              <a:off x="2945525" y="4462725"/>
              <a:ext cx="26450" cy="189725"/>
            </a:xfrm>
            <a:custGeom>
              <a:avLst/>
              <a:gdLst/>
              <a:ahLst/>
              <a:cxnLst/>
              <a:rect l="l" t="t" r="r" b="b"/>
              <a:pathLst>
                <a:path w="1058" h="7589" extrusionOk="0">
                  <a:moveTo>
                    <a:pt x="289" y="0"/>
                  </a:moveTo>
                  <a:lnTo>
                    <a:pt x="337" y="817"/>
                  </a:lnTo>
                  <a:lnTo>
                    <a:pt x="385" y="1681"/>
                  </a:lnTo>
                  <a:lnTo>
                    <a:pt x="385" y="2594"/>
                  </a:lnTo>
                  <a:lnTo>
                    <a:pt x="337" y="3506"/>
                  </a:lnTo>
                  <a:lnTo>
                    <a:pt x="193" y="5235"/>
                  </a:lnTo>
                  <a:lnTo>
                    <a:pt x="1" y="6820"/>
                  </a:lnTo>
                  <a:lnTo>
                    <a:pt x="481" y="7588"/>
                  </a:lnTo>
                  <a:lnTo>
                    <a:pt x="625" y="7012"/>
                  </a:lnTo>
                  <a:lnTo>
                    <a:pt x="721" y="6340"/>
                  </a:lnTo>
                  <a:lnTo>
                    <a:pt x="865" y="4803"/>
                  </a:lnTo>
                  <a:lnTo>
                    <a:pt x="961" y="3122"/>
                  </a:lnTo>
                  <a:lnTo>
                    <a:pt x="1057" y="1489"/>
                  </a:lnTo>
                  <a:lnTo>
                    <a:pt x="289" y="0"/>
                  </a:lnTo>
                  <a:close/>
                </a:path>
              </a:pathLst>
            </a:custGeom>
            <a:solidFill>
              <a:srgbClr val="BF501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456" name="Google Shape;5456;p76"/>
            <p:cNvSpPr/>
            <p:nvPr/>
          </p:nvSpPr>
          <p:spPr>
            <a:xfrm>
              <a:off x="2945525" y="4462725"/>
              <a:ext cx="26450" cy="189725"/>
            </a:xfrm>
            <a:custGeom>
              <a:avLst/>
              <a:gdLst/>
              <a:ahLst/>
              <a:cxnLst/>
              <a:rect l="l" t="t" r="r" b="b"/>
              <a:pathLst>
                <a:path w="1058" h="7589" fill="none" extrusionOk="0">
                  <a:moveTo>
                    <a:pt x="289" y="0"/>
                  </a:moveTo>
                  <a:lnTo>
                    <a:pt x="289" y="0"/>
                  </a:lnTo>
                  <a:lnTo>
                    <a:pt x="337" y="817"/>
                  </a:lnTo>
                  <a:lnTo>
                    <a:pt x="385" y="1681"/>
                  </a:lnTo>
                  <a:lnTo>
                    <a:pt x="385" y="2594"/>
                  </a:lnTo>
                  <a:lnTo>
                    <a:pt x="337" y="3506"/>
                  </a:lnTo>
                  <a:lnTo>
                    <a:pt x="193" y="5235"/>
                  </a:lnTo>
                  <a:lnTo>
                    <a:pt x="1" y="6820"/>
                  </a:lnTo>
                  <a:lnTo>
                    <a:pt x="481" y="7588"/>
                  </a:lnTo>
                  <a:lnTo>
                    <a:pt x="481" y="7588"/>
                  </a:lnTo>
                  <a:lnTo>
                    <a:pt x="625" y="7012"/>
                  </a:lnTo>
                  <a:lnTo>
                    <a:pt x="721" y="6340"/>
                  </a:lnTo>
                  <a:lnTo>
                    <a:pt x="865" y="4803"/>
                  </a:lnTo>
                  <a:lnTo>
                    <a:pt x="961" y="3122"/>
                  </a:lnTo>
                  <a:lnTo>
                    <a:pt x="1057" y="1489"/>
                  </a:lnTo>
                  <a:lnTo>
                    <a:pt x="289" y="0"/>
                  </a:lnTo>
                </a:path>
              </a:pathLst>
            </a:custGeom>
            <a:no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457" name="Google Shape;5457;p76"/>
            <p:cNvSpPr/>
            <p:nvPr/>
          </p:nvSpPr>
          <p:spPr>
            <a:xfrm>
              <a:off x="2586550" y="4373875"/>
              <a:ext cx="371025" cy="491075"/>
            </a:xfrm>
            <a:custGeom>
              <a:avLst/>
              <a:gdLst/>
              <a:ahLst/>
              <a:cxnLst/>
              <a:rect l="l" t="t" r="r" b="b"/>
              <a:pathLst>
                <a:path w="14841" h="19643" extrusionOk="0">
                  <a:moveTo>
                    <a:pt x="8693" y="0"/>
                  </a:moveTo>
                  <a:lnTo>
                    <a:pt x="7924" y="96"/>
                  </a:lnTo>
                  <a:lnTo>
                    <a:pt x="7396" y="240"/>
                  </a:lnTo>
                  <a:lnTo>
                    <a:pt x="7108" y="385"/>
                  </a:lnTo>
                  <a:lnTo>
                    <a:pt x="6868" y="577"/>
                  </a:lnTo>
                  <a:lnTo>
                    <a:pt x="6628" y="769"/>
                  </a:lnTo>
                  <a:lnTo>
                    <a:pt x="6388" y="1009"/>
                  </a:lnTo>
                  <a:lnTo>
                    <a:pt x="5907" y="1633"/>
                  </a:lnTo>
                  <a:lnTo>
                    <a:pt x="5475" y="2306"/>
                  </a:lnTo>
                  <a:lnTo>
                    <a:pt x="5043" y="3074"/>
                  </a:lnTo>
                  <a:lnTo>
                    <a:pt x="4659" y="3938"/>
                  </a:lnTo>
                  <a:lnTo>
                    <a:pt x="4323" y="4803"/>
                  </a:lnTo>
                  <a:lnTo>
                    <a:pt x="4034" y="5715"/>
                  </a:lnTo>
                  <a:lnTo>
                    <a:pt x="3506" y="7396"/>
                  </a:lnTo>
                  <a:lnTo>
                    <a:pt x="3122" y="8837"/>
                  </a:lnTo>
                  <a:lnTo>
                    <a:pt x="2786" y="10278"/>
                  </a:lnTo>
                  <a:lnTo>
                    <a:pt x="2161" y="11815"/>
                  </a:lnTo>
                  <a:lnTo>
                    <a:pt x="0" y="12631"/>
                  </a:lnTo>
                  <a:lnTo>
                    <a:pt x="1921" y="14168"/>
                  </a:lnTo>
                  <a:lnTo>
                    <a:pt x="2209" y="14792"/>
                  </a:lnTo>
                  <a:lnTo>
                    <a:pt x="2930" y="16281"/>
                  </a:lnTo>
                  <a:lnTo>
                    <a:pt x="3410" y="17097"/>
                  </a:lnTo>
                  <a:lnTo>
                    <a:pt x="3890" y="17914"/>
                  </a:lnTo>
                  <a:lnTo>
                    <a:pt x="4371" y="18586"/>
                  </a:lnTo>
                  <a:lnTo>
                    <a:pt x="4611" y="18874"/>
                  </a:lnTo>
                  <a:lnTo>
                    <a:pt x="4851" y="19066"/>
                  </a:lnTo>
                  <a:lnTo>
                    <a:pt x="4995" y="19162"/>
                  </a:lnTo>
                  <a:lnTo>
                    <a:pt x="5139" y="19210"/>
                  </a:lnTo>
                  <a:lnTo>
                    <a:pt x="5523" y="19258"/>
                  </a:lnTo>
                  <a:lnTo>
                    <a:pt x="5955" y="19258"/>
                  </a:lnTo>
                  <a:lnTo>
                    <a:pt x="6388" y="19162"/>
                  </a:lnTo>
                  <a:lnTo>
                    <a:pt x="6916" y="19018"/>
                  </a:lnTo>
                  <a:lnTo>
                    <a:pt x="7444" y="18826"/>
                  </a:lnTo>
                  <a:lnTo>
                    <a:pt x="8453" y="18394"/>
                  </a:lnTo>
                  <a:lnTo>
                    <a:pt x="9797" y="17818"/>
                  </a:lnTo>
                  <a:lnTo>
                    <a:pt x="10326" y="17626"/>
                  </a:lnTo>
                  <a:lnTo>
                    <a:pt x="10518" y="17578"/>
                  </a:lnTo>
                  <a:lnTo>
                    <a:pt x="10710" y="17530"/>
                  </a:lnTo>
                  <a:lnTo>
                    <a:pt x="10854" y="17578"/>
                  </a:lnTo>
                  <a:lnTo>
                    <a:pt x="11046" y="17674"/>
                  </a:lnTo>
                  <a:lnTo>
                    <a:pt x="11478" y="17914"/>
                  </a:lnTo>
                  <a:lnTo>
                    <a:pt x="12583" y="18730"/>
                  </a:lnTo>
                  <a:lnTo>
                    <a:pt x="13111" y="19114"/>
                  </a:lnTo>
                  <a:lnTo>
                    <a:pt x="13639" y="19451"/>
                  </a:lnTo>
                  <a:lnTo>
                    <a:pt x="13928" y="19547"/>
                  </a:lnTo>
                  <a:lnTo>
                    <a:pt x="14120" y="19643"/>
                  </a:lnTo>
                  <a:lnTo>
                    <a:pt x="14504" y="19643"/>
                  </a:lnTo>
                  <a:lnTo>
                    <a:pt x="14600" y="19595"/>
                  </a:lnTo>
                  <a:lnTo>
                    <a:pt x="14648" y="19499"/>
                  </a:lnTo>
                  <a:lnTo>
                    <a:pt x="14744" y="19258"/>
                  </a:lnTo>
                  <a:lnTo>
                    <a:pt x="14792" y="18874"/>
                  </a:lnTo>
                  <a:lnTo>
                    <a:pt x="14840" y="18394"/>
                  </a:lnTo>
                  <a:lnTo>
                    <a:pt x="14744" y="17241"/>
                  </a:lnTo>
                  <a:lnTo>
                    <a:pt x="14600" y="15945"/>
                  </a:lnTo>
                  <a:lnTo>
                    <a:pt x="14408" y="14648"/>
                  </a:lnTo>
                  <a:lnTo>
                    <a:pt x="14216" y="13543"/>
                  </a:lnTo>
                  <a:lnTo>
                    <a:pt x="14024" y="12439"/>
                  </a:lnTo>
                  <a:lnTo>
                    <a:pt x="14264" y="10950"/>
                  </a:lnTo>
                  <a:lnTo>
                    <a:pt x="14456" y="9365"/>
                  </a:lnTo>
                  <a:lnTo>
                    <a:pt x="14648" y="7492"/>
                  </a:lnTo>
                  <a:lnTo>
                    <a:pt x="14744" y="6532"/>
                  </a:lnTo>
                  <a:lnTo>
                    <a:pt x="14744" y="5571"/>
                  </a:lnTo>
                  <a:lnTo>
                    <a:pt x="14744" y="4611"/>
                  </a:lnTo>
                  <a:lnTo>
                    <a:pt x="14648" y="3698"/>
                  </a:lnTo>
                  <a:lnTo>
                    <a:pt x="14552" y="2882"/>
                  </a:lnTo>
                  <a:lnTo>
                    <a:pt x="14312" y="2161"/>
                  </a:lnTo>
                  <a:lnTo>
                    <a:pt x="14216" y="1873"/>
                  </a:lnTo>
                  <a:lnTo>
                    <a:pt x="14072" y="1585"/>
                  </a:lnTo>
                  <a:lnTo>
                    <a:pt x="13880" y="1345"/>
                  </a:lnTo>
                  <a:lnTo>
                    <a:pt x="13687" y="1153"/>
                  </a:lnTo>
                  <a:lnTo>
                    <a:pt x="13399" y="913"/>
                  </a:lnTo>
                  <a:lnTo>
                    <a:pt x="13063" y="721"/>
                  </a:lnTo>
                  <a:lnTo>
                    <a:pt x="12679" y="577"/>
                  </a:lnTo>
                  <a:lnTo>
                    <a:pt x="12295" y="433"/>
                  </a:lnTo>
                  <a:lnTo>
                    <a:pt x="11382" y="192"/>
                  </a:lnTo>
                  <a:lnTo>
                    <a:pt x="10470" y="48"/>
                  </a:lnTo>
                  <a:lnTo>
                    <a:pt x="9509" y="0"/>
                  </a:lnTo>
                  <a:close/>
                </a:path>
              </a:pathLst>
            </a:custGeom>
            <a:solidFill>
              <a:srgbClr val="82B7F8"/>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458" name="Google Shape;5458;p76"/>
            <p:cNvSpPr/>
            <p:nvPr/>
          </p:nvSpPr>
          <p:spPr>
            <a:xfrm>
              <a:off x="2586550" y="4373875"/>
              <a:ext cx="371025" cy="491075"/>
            </a:xfrm>
            <a:custGeom>
              <a:avLst/>
              <a:gdLst/>
              <a:ahLst/>
              <a:cxnLst/>
              <a:rect l="l" t="t" r="r" b="b"/>
              <a:pathLst>
                <a:path w="14841" h="19643" fill="none" extrusionOk="0">
                  <a:moveTo>
                    <a:pt x="14024" y="12439"/>
                  </a:moveTo>
                  <a:lnTo>
                    <a:pt x="14024" y="12439"/>
                  </a:lnTo>
                  <a:lnTo>
                    <a:pt x="14264" y="10950"/>
                  </a:lnTo>
                  <a:lnTo>
                    <a:pt x="14456" y="9365"/>
                  </a:lnTo>
                  <a:lnTo>
                    <a:pt x="14648" y="7492"/>
                  </a:lnTo>
                  <a:lnTo>
                    <a:pt x="14744" y="6532"/>
                  </a:lnTo>
                  <a:lnTo>
                    <a:pt x="14744" y="5571"/>
                  </a:lnTo>
                  <a:lnTo>
                    <a:pt x="14744" y="4611"/>
                  </a:lnTo>
                  <a:lnTo>
                    <a:pt x="14648" y="3698"/>
                  </a:lnTo>
                  <a:lnTo>
                    <a:pt x="14552" y="2882"/>
                  </a:lnTo>
                  <a:lnTo>
                    <a:pt x="14312" y="2161"/>
                  </a:lnTo>
                  <a:lnTo>
                    <a:pt x="14216" y="1873"/>
                  </a:lnTo>
                  <a:lnTo>
                    <a:pt x="14072" y="1585"/>
                  </a:lnTo>
                  <a:lnTo>
                    <a:pt x="13880" y="1345"/>
                  </a:lnTo>
                  <a:lnTo>
                    <a:pt x="13687" y="1153"/>
                  </a:lnTo>
                  <a:lnTo>
                    <a:pt x="13687" y="1153"/>
                  </a:lnTo>
                  <a:lnTo>
                    <a:pt x="13399" y="913"/>
                  </a:lnTo>
                  <a:lnTo>
                    <a:pt x="13063" y="721"/>
                  </a:lnTo>
                  <a:lnTo>
                    <a:pt x="12679" y="577"/>
                  </a:lnTo>
                  <a:lnTo>
                    <a:pt x="12295" y="433"/>
                  </a:lnTo>
                  <a:lnTo>
                    <a:pt x="11382" y="192"/>
                  </a:lnTo>
                  <a:lnTo>
                    <a:pt x="10470" y="48"/>
                  </a:lnTo>
                  <a:lnTo>
                    <a:pt x="9509" y="0"/>
                  </a:lnTo>
                  <a:lnTo>
                    <a:pt x="8693" y="0"/>
                  </a:lnTo>
                  <a:lnTo>
                    <a:pt x="7924" y="96"/>
                  </a:lnTo>
                  <a:lnTo>
                    <a:pt x="7396" y="240"/>
                  </a:lnTo>
                  <a:lnTo>
                    <a:pt x="7396" y="240"/>
                  </a:lnTo>
                  <a:lnTo>
                    <a:pt x="7108" y="385"/>
                  </a:lnTo>
                  <a:lnTo>
                    <a:pt x="6868" y="577"/>
                  </a:lnTo>
                  <a:lnTo>
                    <a:pt x="6628" y="769"/>
                  </a:lnTo>
                  <a:lnTo>
                    <a:pt x="6388" y="1009"/>
                  </a:lnTo>
                  <a:lnTo>
                    <a:pt x="5907" y="1633"/>
                  </a:lnTo>
                  <a:lnTo>
                    <a:pt x="5475" y="2306"/>
                  </a:lnTo>
                  <a:lnTo>
                    <a:pt x="5043" y="3074"/>
                  </a:lnTo>
                  <a:lnTo>
                    <a:pt x="4659" y="3938"/>
                  </a:lnTo>
                  <a:lnTo>
                    <a:pt x="4323" y="4803"/>
                  </a:lnTo>
                  <a:lnTo>
                    <a:pt x="4034" y="5715"/>
                  </a:lnTo>
                  <a:lnTo>
                    <a:pt x="3506" y="7396"/>
                  </a:lnTo>
                  <a:lnTo>
                    <a:pt x="3122" y="8837"/>
                  </a:lnTo>
                  <a:lnTo>
                    <a:pt x="2786" y="10278"/>
                  </a:lnTo>
                  <a:lnTo>
                    <a:pt x="2161" y="11815"/>
                  </a:lnTo>
                  <a:lnTo>
                    <a:pt x="0" y="12631"/>
                  </a:lnTo>
                  <a:lnTo>
                    <a:pt x="1921" y="14168"/>
                  </a:lnTo>
                  <a:lnTo>
                    <a:pt x="1921" y="14168"/>
                  </a:lnTo>
                  <a:lnTo>
                    <a:pt x="2209" y="14792"/>
                  </a:lnTo>
                  <a:lnTo>
                    <a:pt x="2930" y="16281"/>
                  </a:lnTo>
                  <a:lnTo>
                    <a:pt x="3410" y="17097"/>
                  </a:lnTo>
                  <a:lnTo>
                    <a:pt x="3890" y="17914"/>
                  </a:lnTo>
                  <a:lnTo>
                    <a:pt x="4371" y="18586"/>
                  </a:lnTo>
                  <a:lnTo>
                    <a:pt x="4611" y="18874"/>
                  </a:lnTo>
                  <a:lnTo>
                    <a:pt x="4851" y="19066"/>
                  </a:lnTo>
                  <a:lnTo>
                    <a:pt x="4851" y="19066"/>
                  </a:lnTo>
                  <a:lnTo>
                    <a:pt x="4995" y="19162"/>
                  </a:lnTo>
                  <a:lnTo>
                    <a:pt x="5139" y="19210"/>
                  </a:lnTo>
                  <a:lnTo>
                    <a:pt x="5523" y="19258"/>
                  </a:lnTo>
                  <a:lnTo>
                    <a:pt x="5955" y="19258"/>
                  </a:lnTo>
                  <a:lnTo>
                    <a:pt x="6388" y="19162"/>
                  </a:lnTo>
                  <a:lnTo>
                    <a:pt x="6916" y="19018"/>
                  </a:lnTo>
                  <a:lnTo>
                    <a:pt x="7444" y="18826"/>
                  </a:lnTo>
                  <a:lnTo>
                    <a:pt x="8453" y="18394"/>
                  </a:lnTo>
                  <a:lnTo>
                    <a:pt x="8453" y="18394"/>
                  </a:lnTo>
                  <a:lnTo>
                    <a:pt x="9797" y="17818"/>
                  </a:lnTo>
                  <a:lnTo>
                    <a:pt x="10326" y="17626"/>
                  </a:lnTo>
                  <a:lnTo>
                    <a:pt x="10518" y="17578"/>
                  </a:lnTo>
                  <a:lnTo>
                    <a:pt x="10710" y="17530"/>
                  </a:lnTo>
                  <a:lnTo>
                    <a:pt x="10710" y="17530"/>
                  </a:lnTo>
                  <a:lnTo>
                    <a:pt x="10854" y="17578"/>
                  </a:lnTo>
                  <a:lnTo>
                    <a:pt x="11046" y="17674"/>
                  </a:lnTo>
                  <a:lnTo>
                    <a:pt x="11478" y="17914"/>
                  </a:lnTo>
                  <a:lnTo>
                    <a:pt x="12583" y="18730"/>
                  </a:lnTo>
                  <a:lnTo>
                    <a:pt x="13111" y="19114"/>
                  </a:lnTo>
                  <a:lnTo>
                    <a:pt x="13639" y="19451"/>
                  </a:lnTo>
                  <a:lnTo>
                    <a:pt x="13928" y="19547"/>
                  </a:lnTo>
                  <a:lnTo>
                    <a:pt x="14120" y="19643"/>
                  </a:lnTo>
                  <a:lnTo>
                    <a:pt x="14360" y="19643"/>
                  </a:lnTo>
                  <a:lnTo>
                    <a:pt x="14504" y="19643"/>
                  </a:lnTo>
                  <a:lnTo>
                    <a:pt x="14504" y="19643"/>
                  </a:lnTo>
                  <a:lnTo>
                    <a:pt x="14600" y="19595"/>
                  </a:lnTo>
                  <a:lnTo>
                    <a:pt x="14648" y="19499"/>
                  </a:lnTo>
                  <a:lnTo>
                    <a:pt x="14744" y="19258"/>
                  </a:lnTo>
                  <a:lnTo>
                    <a:pt x="14792" y="18874"/>
                  </a:lnTo>
                  <a:lnTo>
                    <a:pt x="14840" y="18394"/>
                  </a:lnTo>
                  <a:lnTo>
                    <a:pt x="14744" y="17241"/>
                  </a:lnTo>
                  <a:lnTo>
                    <a:pt x="14600" y="15945"/>
                  </a:lnTo>
                  <a:lnTo>
                    <a:pt x="14408" y="14648"/>
                  </a:lnTo>
                  <a:lnTo>
                    <a:pt x="14216" y="13543"/>
                  </a:lnTo>
                  <a:lnTo>
                    <a:pt x="14024" y="12439"/>
                  </a:lnTo>
                </a:path>
              </a:pathLst>
            </a:custGeom>
            <a:no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459" name="Google Shape;5459;p76"/>
            <p:cNvSpPr/>
            <p:nvPr/>
          </p:nvSpPr>
          <p:spPr>
            <a:xfrm>
              <a:off x="2843475" y="4461525"/>
              <a:ext cx="25250" cy="24025"/>
            </a:xfrm>
            <a:custGeom>
              <a:avLst/>
              <a:gdLst/>
              <a:ahLst/>
              <a:cxnLst/>
              <a:rect l="l" t="t" r="r" b="b"/>
              <a:pathLst>
                <a:path w="1010" h="961" extrusionOk="0">
                  <a:moveTo>
                    <a:pt x="481" y="0"/>
                  </a:moveTo>
                  <a:lnTo>
                    <a:pt x="289" y="96"/>
                  </a:lnTo>
                  <a:lnTo>
                    <a:pt x="145" y="192"/>
                  </a:lnTo>
                  <a:lnTo>
                    <a:pt x="49" y="336"/>
                  </a:lnTo>
                  <a:lnTo>
                    <a:pt x="1" y="528"/>
                  </a:lnTo>
                  <a:lnTo>
                    <a:pt x="1" y="673"/>
                  </a:lnTo>
                  <a:lnTo>
                    <a:pt x="97" y="865"/>
                  </a:lnTo>
                  <a:lnTo>
                    <a:pt x="241" y="961"/>
                  </a:lnTo>
                  <a:lnTo>
                    <a:pt x="529" y="961"/>
                  </a:lnTo>
                  <a:lnTo>
                    <a:pt x="769" y="913"/>
                  </a:lnTo>
                  <a:lnTo>
                    <a:pt x="961" y="817"/>
                  </a:lnTo>
                  <a:lnTo>
                    <a:pt x="1009" y="673"/>
                  </a:lnTo>
                  <a:lnTo>
                    <a:pt x="1009" y="480"/>
                  </a:lnTo>
                  <a:lnTo>
                    <a:pt x="961" y="288"/>
                  </a:lnTo>
                  <a:lnTo>
                    <a:pt x="865" y="144"/>
                  </a:lnTo>
                  <a:lnTo>
                    <a:pt x="673" y="48"/>
                  </a:lnTo>
                  <a:lnTo>
                    <a:pt x="481" y="0"/>
                  </a:lnTo>
                  <a:close/>
                </a:path>
              </a:pathLst>
            </a:custGeom>
            <a:solidFill>
              <a:srgbClr val="FFFDFA"/>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460" name="Google Shape;5460;p76"/>
            <p:cNvSpPr/>
            <p:nvPr/>
          </p:nvSpPr>
          <p:spPr>
            <a:xfrm>
              <a:off x="2835075" y="4509550"/>
              <a:ext cx="26450" cy="24025"/>
            </a:xfrm>
            <a:custGeom>
              <a:avLst/>
              <a:gdLst/>
              <a:ahLst/>
              <a:cxnLst/>
              <a:rect l="l" t="t" r="r" b="b"/>
              <a:pathLst>
                <a:path w="1058" h="961" extrusionOk="0">
                  <a:moveTo>
                    <a:pt x="529" y="0"/>
                  </a:moveTo>
                  <a:lnTo>
                    <a:pt x="337" y="48"/>
                  </a:lnTo>
                  <a:lnTo>
                    <a:pt x="193" y="192"/>
                  </a:lnTo>
                  <a:lnTo>
                    <a:pt x="97" y="336"/>
                  </a:lnTo>
                  <a:lnTo>
                    <a:pt x="1" y="528"/>
                  </a:lnTo>
                  <a:lnTo>
                    <a:pt x="49" y="673"/>
                  </a:lnTo>
                  <a:lnTo>
                    <a:pt x="97" y="817"/>
                  </a:lnTo>
                  <a:lnTo>
                    <a:pt x="289" y="913"/>
                  </a:lnTo>
                  <a:lnTo>
                    <a:pt x="529" y="961"/>
                  </a:lnTo>
                  <a:lnTo>
                    <a:pt x="817" y="913"/>
                  </a:lnTo>
                  <a:lnTo>
                    <a:pt x="961" y="817"/>
                  </a:lnTo>
                  <a:lnTo>
                    <a:pt x="1057" y="624"/>
                  </a:lnTo>
                  <a:lnTo>
                    <a:pt x="1057" y="432"/>
                  </a:lnTo>
                  <a:lnTo>
                    <a:pt x="1009" y="240"/>
                  </a:lnTo>
                  <a:lnTo>
                    <a:pt x="865" y="96"/>
                  </a:lnTo>
                  <a:lnTo>
                    <a:pt x="721" y="0"/>
                  </a:lnTo>
                  <a:close/>
                </a:path>
              </a:pathLst>
            </a:custGeom>
            <a:solidFill>
              <a:srgbClr val="FFFDFA"/>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461" name="Google Shape;5461;p76"/>
            <p:cNvSpPr/>
            <p:nvPr/>
          </p:nvSpPr>
          <p:spPr>
            <a:xfrm>
              <a:off x="2797850" y="4373875"/>
              <a:ext cx="118900" cy="70850"/>
            </a:xfrm>
            <a:custGeom>
              <a:avLst/>
              <a:gdLst/>
              <a:ahLst/>
              <a:cxnLst/>
              <a:rect l="l" t="t" r="r" b="b"/>
              <a:pathLst>
                <a:path w="4756" h="2834" extrusionOk="0">
                  <a:moveTo>
                    <a:pt x="529" y="0"/>
                  </a:moveTo>
                  <a:lnTo>
                    <a:pt x="1" y="48"/>
                  </a:lnTo>
                  <a:lnTo>
                    <a:pt x="49" y="673"/>
                  </a:lnTo>
                  <a:lnTo>
                    <a:pt x="145" y="1057"/>
                  </a:lnTo>
                  <a:lnTo>
                    <a:pt x="289" y="1489"/>
                  </a:lnTo>
                  <a:lnTo>
                    <a:pt x="529" y="1873"/>
                  </a:lnTo>
                  <a:lnTo>
                    <a:pt x="817" y="2258"/>
                  </a:lnTo>
                  <a:lnTo>
                    <a:pt x="1009" y="2402"/>
                  </a:lnTo>
                  <a:lnTo>
                    <a:pt x="1249" y="2546"/>
                  </a:lnTo>
                  <a:lnTo>
                    <a:pt x="1490" y="2690"/>
                  </a:lnTo>
                  <a:lnTo>
                    <a:pt x="1730" y="2738"/>
                  </a:lnTo>
                  <a:lnTo>
                    <a:pt x="1970" y="2786"/>
                  </a:lnTo>
                  <a:lnTo>
                    <a:pt x="2210" y="2834"/>
                  </a:lnTo>
                  <a:lnTo>
                    <a:pt x="2450" y="2786"/>
                  </a:lnTo>
                  <a:lnTo>
                    <a:pt x="2690" y="2738"/>
                  </a:lnTo>
                  <a:lnTo>
                    <a:pt x="3122" y="2546"/>
                  </a:lnTo>
                  <a:lnTo>
                    <a:pt x="3555" y="2258"/>
                  </a:lnTo>
                  <a:lnTo>
                    <a:pt x="3939" y="1921"/>
                  </a:lnTo>
                  <a:lnTo>
                    <a:pt x="4275" y="1537"/>
                  </a:lnTo>
                  <a:lnTo>
                    <a:pt x="4515" y="1153"/>
                  </a:lnTo>
                  <a:lnTo>
                    <a:pt x="4755" y="817"/>
                  </a:lnTo>
                  <a:lnTo>
                    <a:pt x="4227" y="577"/>
                  </a:lnTo>
                  <a:lnTo>
                    <a:pt x="3651" y="385"/>
                  </a:lnTo>
                  <a:lnTo>
                    <a:pt x="3026" y="240"/>
                  </a:lnTo>
                  <a:lnTo>
                    <a:pt x="2402" y="96"/>
                  </a:lnTo>
                  <a:lnTo>
                    <a:pt x="1778" y="48"/>
                  </a:lnTo>
                  <a:lnTo>
                    <a:pt x="1153" y="0"/>
                  </a:lnTo>
                  <a:close/>
                </a:path>
              </a:pathLst>
            </a:custGeom>
            <a:solidFill>
              <a:srgbClr val="D3641A"/>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462" name="Google Shape;5462;p76"/>
            <p:cNvSpPr/>
            <p:nvPr/>
          </p:nvSpPr>
          <p:spPr>
            <a:xfrm>
              <a:off x="2797850" y="4373875"/>
              <a:ext cx="118900" cy="70850"/>
            </a:xfrm>
            <a:custGeom>
              <a:avLst/>
              <a:gdLst/>
              <a:ahLst/>
              <a:cxnLst/>
              <a:rect l="l" t="t" r="r" b="b"/>
              <a:pathLst>
                <a:path w="4756" h="2834" fill="none" extrusionOk="0">
                  <a:moveTo>
                    <a:pt x="4755" y="817"/>
                  </a:moveTo>
                  <a:lnTo>
                    <a:pt x="4755" y="817"/>
                  </a:lnTo>
                  <a:lnTo>
                    <a:pt x="4227" y="577"/>
                  </a:lnTo>
                  <a:lnTo>
                    <a:pt x="3651" y="385"/>
                  </a:lnTo>
                  <a:lnTo>
                    <a:pt x="3026" y="240"/>
                  </a:lnTo>
                  <a:lnTo>
                    <a:pt x="2402" y="96"/>
                  </a:lnTo>
                  <a:lnTo>
                    <a:pt x="1778" y="48"/>
                  </a:lnTo>
                  <a:lnTo>
                    <a:pt x="1153" y="0"/>
                  </a:lnTo>
                  <a:lnTo>
                    <a:pt x="529" y="0"/>
                  </a:lnTo>
                  <a:lnTo>
                    <a:pt x="1" y="48"/>
                  </a:lnTo>
                  <a:lnTo>
                    <a:pt x="1" y="48"/>
                  </a:lnTo>
                  <a:lnTo>
                    <a:pt x="49" y="673"/>
                  </a:lnTo>
                  <a:lnTo>
                    <a:pt x="145" y="1057"/>
                  </a:lnTo>
                  <a:lnTo>
                    <a:pt x="289" y="1489"/>
                  </a:lnTo>
                  <a:lnTo>
                    <a:pt x="529" y="1873"/>
                  </a:lnTo>
                  <a:lnTo>
                    <a:pt x="817" y="2258"/>
                  </a:lnTo>
                  <a:lnTo>
                    <a:pt x="1009" y="2402"/>
                  </a:lnTo>
                  <a:lnTo>
                    <a:pt x="1249" y="2546"/>
                  </a:lnTo>
                  <a:lnTo>
                    <a:pt x="1490" y="2690"/>
                  </a:lnTo>
                  <a:lnTo>
                    <a:pt x="1730" y="2738"/>
                  </a:lnTo>
                  <a:lnTo>
                    <a:pt x="1730" y="2738"/>
                  </a:lnTo>
                  <a:lnTo>
                    <a:pt x="1970" y="2786"/>
                  </a:lnTo>
                  <a:lnTo>
                    <a:pt x="2210" y="2834"/>
                  </a:lnTo>
                  <a:lnTo>
                    <a:pt x="2450" y="2786"/>
                  </a:lnTo>
                  <a:lnTo>
                    <a:pt x="2690" y="2738"/>
                  </a:lnTo>
                  <a:lnTo>
                    <a:pt x="3122" y="2546"/>
                  </a:lnTo>
                  <a:lnTo>
                    <a:pt x="3555" y="2258"/>
                  </a:lnTo>
                  <a:lnTo>
                    <a:pt x="3939" y="1921"/>
                  </a:lnTo>
                  <a:lnTo>
                    <a:pt x="4275" y="1537"/>
                  </a:lnTo>
                  <a:lnTo>
                    <a:pt x="4515" y="1153"/>
                  </a:lnTo>
                  <a:lnTo>
                    <a:pt x="4755" y="817"/>
                  </a:lnTo>
                </a:path>
              </a:pathLst>
            </a:custGeom>
            <a:no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463" name="Google Shape;5463;p76"/>
            <p:cNvSpPr/>
            <p:nvPr/>
          </p:nvSpPr>
          <p:spPr>
            <a:xfrm>
              <a:off x="2830275" y="4357050"/>
              <a:ext cx="45650" cy="43250"/>
            </a:xfrm>
            <a:custGeom>
              <a:avLst/>
              <a:gdLst/>
              <a:ahLst/>
              <a:cxnLst/>
              <a:rect l="l" t="t" r="r" b="b"/>
              <a:pathLst>
                <a:path w="1826" h="1730" extrusionOk="0">
                  <a:moveTo>
                    <a:pt x="433" y="1"/>
                  </a:moveTo>
                  <a:lnTo>
                    <a:pt x="0" y="1586"/>
                  </a:lnTo>
                  <a:lnTo>
                    <a:pt x="1585" y="1730"/>
                  </a:lnTo>
                  <a:lnTo>
                    <a:pt x="1825" y="241"/>
                  </a:lnTo>
                  <a:lnTo>
                    <a:pt x="433" y="1"/>
                  </a:lnTo>
                  <a:close/>
                </a:path>
              </a:pathLst>
            </a:custGeom>
            <a:solidFill>
              <a:srgbClr val="D3641A"/>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464" name="Google Shape;5464;p76"/>
            <p:cNvSpPr/>
            <p:nvPr/>
          </p:nvSpPr>
          <p:spPr>
            <a:xfrm>
              <a:off x="2830275" y="4357050"/>
              <a:ext cx="45650" cy="43250"/>
            </a:xfrm>
            <a:custGeom>
              <a:avLst/>
              <a:gdLst/>
              <a:ahLst/>
              <a:cxnLst/>
              <a:rect l="l" t="t" r="r" b="b"/>
              <a:pathLst>
                <a:path w="1826" h="1730" fill="none" extrusionOk="0">
                  <a:moveTo>
                    <a:pt x="1825" y="241"/>
                  </a:moveTo>
                  <a:lnTo>
                    <a:pt x="1585" y="1730"/>
                  </a:lnTo>
                  <a:lnTo>
                    <a:pt x="0" y="1586"/>
                  </a:lnTo>
                  <a:lnTo>
                    <a:pt x="433" y="1"/>
                  </a:lnTo>
                  <a:lnTo>
                    <a:pt x="1825" y="241"/>
                  </a:lnTo>
                </a:path>
              </a:pathLst>
            </a:custGeom>
            <a:no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465" name="Google Shape;5465;p76"/>
            <p:cNvSpPr/>
            <p:nvPr/>
          </p:nvSpPr>
          <p:spPr>
            <a:xfrm>
              <a:off x="2830275" y="4381075"/>
              <a:ext cx="42050" cy="19225"/>
            </a:xfrm>
            <a:custGeom>
              <a:avLst/>
              <a:gdLst/>
              <a:ahLst/>
              <a:cxnLst/>
              <a:rect l="l" t="t" r="r" b="b"/>
              <a:pathLst>
                <a:path w="1682" h="769" extrusionOk="0">
                  <a:moveTo>
                    <a:pt x="193" y="0"/>
                  </a:moveTo>
                  <a:lnTo>
                    <a:pt x="0" y="625"/>
                  </a:lnTo>
                  <a:lnTo>
                    <a:pt x="1585" y="769"/>
                  </a:lnTo>
                  <a:lnTo>
                    <a:pt x="1681" y="97"/>
                  </a:lnTo>
                  <a:lnTo>
                    <a:pt x="1537" y="97"/>
                  </a:lnTo>
                  <a:lnTo>
                    <a:pt x="865" y="48"/>
                  </a:lnTo>
                  <a:lnTo>
                    <a:pt x="193" y="0"/>
                  </a:lnTo>
                  <a:close/>
                </a:path>
              </a:pathLst>
            </a:custGeom>
            <a:solidFill>
              <a:srgbClr val="BF501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466" name="Google Shape;5466;p76"/>
            <p:cNvSpPr/>
            <p:nvPr/>
          </p:nvSpPr>
          <p:spPr>
            <a:xfrm>
              <a:off x="2830275" y="4381075"/>
              <a:ext cx="42050" cy="19225"/>
            </a:xfrm>
            <a:custGeom>
              <a:avLst/>
              <a:gdLst/>
              <a:ahLst/>
              <a:cxnLst/>
              <a:rect l="l" t="t" r="r" b="b"/>
              <a:pathLst>
                <a:path w="1682" h="769" fill="none" extrusionOk="0">
                  <a:moveTo>
                    <a:pt x="193" y="0"/>
                  </a:moveTo>
                  <a:lnTo>
                    <a:pt x="0" y="625"/>
                  </a:lnTo>
                  <a:lnTo>
                    <a:pt x="1585" y="769"/>
                  </a:lnTo>
                  <a:lnTo>
                    <a:pt x="1681" y="97"/>
                  </a:lnTo>
                  <a:lnTo>
                    <a:pt x="1681" y="97"/>
                  </a:lnTo>
                  <a:lnTo>
                    <a:pt x="1537" y="97"/>
                  </a:lnTo>
                  <a:lnTo>
                    <a:pt x="1537" y="97"/>
                  </a:lnTo>
                  <a:lnTo>
                    <a:pt x="865" y="48"/>
                  </a:lnTo>
                  <a:lnTo>
                    <a:pt x="193" y="0"/>
                  </a:lnTo>
                </a:path>
              </a:pathLst>
            </a:custGeom>
            <a:no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467" name="Google Shape;5467;p76"/>
            <p:cNvSpPr/>
            <p:nvPr/>
          </p:nvSpPr>
          <p:spPr>
            <a:xfrm>
              <a:off x="2271975" y="4399075"/>
              <a:ext cx="483875" cy="212550"/>
            </a:xfrm>
            <a:custGeom>
              <a:avLst/>
              <a:gdLst/>
              <a:ahLst/>
              <a:cxnLst/>
              <a:rect l="l" t="t" r="r" b="b"/>
              <a:pathLst>
                <a:path w="19355" h="8502" extrusionOk="0">
                  <a:moveTo>
                    <a:pt x="19355" y="1"/>
                  </a:moveTo>
                  <a:lnTo>
                    <a:pt x="3555" y="4755"/>
                  </a:lnTo>
                  <a:lnTo>
                    <a:pt x="3410" y="4467"/>
                  </a:lnTo>
                  <a:lnTo>
                    <a:pt x="3074" y="3939"/>
                  </a:lnTo>
                  <a:lnTo>
                    <a:pt x="2882" y="3699"/>
                  </a:lnTo>
                  <a:lnTo>
                    <a:pt x="2690" y="3507"/>
                  </a:lnTo>
                  <a:lnTo>
                    <a:pt x="2498" y="3411"/>
                  </a:lnTo>
                  <a:lnTo>
                    <a:pt x="2402" y="3411"/>
                  </a:lnTo>
                  <a:lnTo>
                    <a:pt x="2354" y="3459"/>
                  </a:lnTo>
                  <a:lnTo>
                    <a:pt x="2258" y="3651"/>
                  </a:lnTo>
                  <a:lnTo>
                    <a:pt x="2210" y="3795"/>
                  </a:lnTo>
                  <a:lnTo>
                    <a:pt x="2210" y="3987"/>
                  </a:lnTo>
                  <a:lnTo>
                    <a:pt x="2210" y="4179"/>
                  </a:lnTo>
                  <a:lnTo>
                    <a:pt x="2306" y="4467"/>
                  </a:lnTo>
                  <a:lnTo>
                    <a:pt x="2402" y="4611"/>
                  </a:lnTo>
                  <a:lnTo>
                    <a:pt x="2210" y="4371"/>
                  </a:lnTo>
                  <a:lnTo>
                    <a:pt x="1730" y="3939"/>
                  </a:lnTo>
                  <a:lnTo>
                    <a:pt x="1489" y="3747"/>
                  </a:lnTo>
                  <a:lnTo>
                    <a:pt x="1249" y="3603"/>
                  </a:lnTo>
                  <a:lnTo>
                    <a:pt x="1105" y="3555"/>
                  </a:lnTo>
                  <a:lnTo>
                    <a:pt x="1057" y="3603"/>
                  </a:lnTo>
                  <a:lnTo>
                    <a:pt x="1009" y="3651"/>
                  </a:lnTo>
                  <a:lnTo>
                    <a:pt x="1009" y="3891"/>
                  </a:lnTo>
                  <a:lnTo>
                    <a:pt x="1057" y="4131"/>
                  </a:lnTo>
                  <a:lnTo>
                    <a:pt x="1297" y="4659"/>
                  </a:lnTo>
                  <a:lnTo>
                    <a:pt x="1538" y="5092"/>
                  </a:lnTo>
                  <a:lnTo>
                    <a:pt x="1682" y="5236"/>
                  </a:lnTo>
                  <a:lnTo>
                    <a:pt x="1393" y="5043"/>
                  </a:lnTo>
                  <a:lnTo>
                    <a:pt x="817" y="4707"/>
                  </a:lnTo>
                  <a:lnTo>
                    <a:pt x="529" y="4563"/>
                  </a:lnTo>
                  <a:lnTo>
                    <a:pt x="241" y="4467"/>
                  </a:lnTo>
                  <a:lnTo>
                    <a:pt x="145" y="4515"/>
                  </a:lnTo>
                  <a:lnTo>
                    <a:pt x="49" y="4515"/>
                  </a:lnTo>
                  <a:lnTo>
                    <a:pt x="1" y="4611"/>
                  </a:lnTo>
                  <a:lnTo>
                    <a:pt x="1" y="4707"/>
                  </a:lnTo>
                  <a:lnTo>
                    <a:pt x="1" y="4851"/>
                  </a:lnTo>
                  <a:lnTo>
                    <a:pt x="97" y="5043"/>
                  </a:lnTo>
                  <a:lnTo>
                    <a:pt x="385" y="5380"/>
                  </a:lnTo>
                  <a:lnTo>
                    <a:pt x="769" y="5764"/>
                  </a:lnTo>
                  <a:lnTo>
                    <a:pt x="1249" y="6100"/>
                  </a:lnTo>
                  <a:lnTo>
                    <a:pt x="2066" y="6676"/>
                  </a:lnTo>
                  <a:lnTo>
                    <a:pt x="2498" y="6916"/>
                  </a:lnTo>
                  <a:lnTo>
                    <a:pt x="2306" y="7157"/>
                  </a:lnTo>
                  <a:lnTo>
                    <a:pt x="1922" y="7637"/>
                  </a:lnTo>
                  <a:lnTo>
                    <a:pt x="1778" y="7925"/>
                  </a:lnTo>
                  <a:lnTo>
                    <a:pt x="1634" y="8165"/>
                  </a:lnTo>
                  <a:lnTo>
                    <a:pt x="1634" y="8357"/>
                  </a:lnTo>
                  <a:lnTo>
                    <a:pt x="1682" y="8453"/>
                  </a:lnTo>
                  <a:lnTo>
                    <a:pt x="1730" y="8501"/>
                  </a:lnTo>
                  <a:lnTo>
                    <a:pt x="1970" y="8501"/>
                  </a:lnTo>
                  <a:lnTo>
                    <a:pt x="2354" y="8405"/>
                  </a:lnTo>
                  <a:lnTo>
                    <a:pt x="2738" y="8213"/>
                  </a:lnTo>
                  <a:lnTo>
                    <a:pt x="3218" y="7973"/>
                  </a:lnTo>
                  <a:lnTo>
                    <a:pt x="3939" y="7493"/>
                  </a:lnTo>
                  <a:lnTo>
                    <a:pt x="4275" y="7301"/>
                  </a:lnTo>
                  <a:lnTo>
                    <a:pt x="17242" y="4371"/>
                  </a:lnTo>
                  <a:lnTo>
                    <a:pt x="17578" y="4275"/>
                  </a:lnTo>
                  <a:lnTo>
                    <a:pt x="17914" y="4131"/>
                  </a:lnTo>
                  <a:lnTo>
                    <a:pt x="18154" y="3939"/>
                  </a:lnTo>
                  <a:lnTo>
                    <a:pt x="18394" y="3747"/>
                  </a:lnTo>
                  <a:lnTo>
                    <a:pt x="18634" y="3459"/>
                  </a:lnTo>
                  <a:lnTo>
                    <a:pt x="18779" y="3171"/>
                  </a:lnTo>
                  <a:lnTo>
                    <a:pt x="18923" y="2882"/>
                  </a:lnTo>
                  <a:lnTo>
                    <a:pt x="18971" y="2546"/>
                  </a:lnTo>
                  <a:lnTo>
                    <a:pt x="19355" y="1"/>
                  </a:lnTo>
                  <a:close/>
                </a:path>
              </a:pathLst>
            </a:custGeom>
            <a:solidFill>
              <a:srgbClr val="D3641A"/>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468" name="Google Shape;5468;p76"/>
            <p:cNvSpPr/>
            <p:nvPr/>
          </p:nvSpPr>
          <p:spPr>
            <a:xfrm>
              <a:off x="2680200" y="3958450"/>
              <a:ext cx="453850" cy="425050"/>
            </a:xfrm>
            <a:custGeom>
              <a:avLst/>
              <a:gdLst/>
              <a:ahLst/>
              <a:cxnLst/>
              <a:rect l="l" t="t" r="r" b="b"/>
              <a:pathLst>
                <a:path w="18154" h="17002" extrusionOk="0">
                  <a:moveTo>
                    <a:pt x="10278" y="1"/>
                  </a:moveTo>
                  <a:lnTo>
                    <a:pt x="6388" y="481"/>
                  </a:lnTo>
                  <a:lnTo>
                    <a:pt x="5475" y="481"/>
                  </a:lnTo>
                  <a:lnTo>
                    <a:pt x="4659" y="625"/>
                  </a:lnTo>
                  <a:lnTo>
                    <a:pt x="3938" y="817"/>
                  </a:lnTo>
                  <a:lnTo>
                    <a:pt x="3266" y="1105"/>
                  </a:lnTo>
                  <a:lnTo>
                    <a:pt x="2690" y="1489"/>
                  </a:lnTo>
                  <a:lnTo>
                    <a:pt x="2161" y="1922"/>
                  </a:lnTo>
                  <a:lnTo>
                    <a:pt x="1681" y="2450"/>
                  </a:lnTo>
                  <a:lnTo>
                    <a:pt x="1297" y="3026"/>
                  </a:lnTo>
                  <a:lnTo>
                    <a:pt x="961" y="3651"/>
                  </a:lnTo>
                  <a:lnTo>
                    <a:pt x="673" y="4323"/>
                  </a:lnTo>
                  <a:lnTo>
                    <a:pt x="433" y="4995"/>
                  </a:lnTo>
                  <a:lnTo>
                    <a:pt x="288" y="5716"/>
                  </a:lnTo>
                  <a:lnTo>
                    <a:pt x="144" y="6484"/>
                  </a:lnTo>
                  <a:lnTo>
                    <a:pt x="96" y="7252"/>
                  </a:lnTo>
                  <a:lnTo>
                    <a:pt x="96" y="8021"/>
                  </a:lnTo>
                  <a:lnTo>
                    <a:pt x="96" y="8789"/>
                  </a:lnTo>
                  <a:lnTo>
                    <a:pt x="192" y="9990"/>
                  </a:lnTo>
                  <a:lnTo>
                    <a:pt x="96" y="10422"/>
                  </a:lnTo>
                  <a:lnTo>
                    <a:pt x="48" y="10806"/>
                  </a:lnTo>
                  <a:lnTo>
                    <a:pt x="0" y="11190"/>
                  </a:lnTo>
                  <a:lnTo>
                    <a:pt x="0" y="11527"/>
                  </a:lnTo>
                  <a:lnTo>
                    <a:pt x="48" y="11911"/>
                  </a:lnTo>
                  <a:lnTo>
                    <a:pt x="144" y="12247"/>
                  </a:lnTo>
                  <a:lnTo>
                    <a:pt x="336" y="12919"/>
                  </a:lnTo>
                  <a:lnTo>
                    <a:pt x="673" y="13592"/>
                  </a:lnTo>
                  <a:lnTo>
                    <a:pt x="1105" y="14168"/>
                  </a:lnTo>
                  <a:lnTo>
                    <a:pt x="1585" y="14696"/>
                  </a:lnTo>
                  <a:lnTo>
                    <a:pt x="2161" y="15177"/>
                  </a:lnTo>
                  <a:lnTo>
                    <a:pt x="2786" y="15609"/>
                  </a:lnTo>
                  <a:lnTo>
                    <a:pt x="3458" y="15993"/>
                  </a:lnTo>
                  <a:lnTo>
                    <a:pt x="4178" y="16329"/>
                  </a:lnTo>
                  <a:lnTo>
                    <a:pt x="4899" y="16617"/>
                  </a:lnTo>
                  <a:lnTo>
                    <a:pt x="5667" y="16809"/>
                  </a:lnTo>
                  <a:lnTo>
                    <a:pt x="6436" y="16905"/>
                  </a:lnTo>
                  <a:lnTo>
                    <a:pt x="7252" y="17002"/>
                  </a:lnTo>
                  <a:lnTo>
                    <a:pt x="8020" y="17002"/>
                  </a:lnTo>
                  <a:lnTo>
                    <a:pt x="11190" y="16809"/>
                  </a:lnTo>
                  <a:lnTo>
                    <a:pt x="11959" y="16713"/>
                  </a:lnTo>
                  <a:lnTo>
                    <a:pt x="12679" y="16569"/>
                  </a:lnTo>
                  <a:lnTo>
                    <a:pt x="13351" y="16329"/>
                  </a:lnTo>
                  <a:lnTo>
                    <a:pt x="14024" y="16041"/>
                  </a:lnTo>
                  <a:lnTo>
                    <a:pt x="14648" y="15705"/>
                  </a:lnTo>
                  <a:lnTo>
                    <a:pt x="15272" y="15273"/>
                  </a:lnTo>
                  <a:lnTo>
                    <a:pt x="15801" y="14840"/>
                  </a:lnTo>
                  <a:lnTo>
                    <a:pt x="16281" y="14312"/>
                  </a:lnTo>
                  <a:lnTo>
                    <a:pt x="16761" y="13784"/>
                  </a:lnTo>
                  <a:lnTo>
                    <a:pt x="17145" y="13160"/>
                  </a:lnTo>
                  <a:lnTo>
                    <a:pt x="17481" y="12535"/>
                  </a:lnTo>
                  <a:lnTo>
                    <a:pt x="17770" y="11863"/>
                  </a:lnTo>
                  <a:lnTo>
                    <a:pt x="17962" y="11190"/>
                  </a:lnTo>
                  <a:lnTo>
                    <a:pt x="18106" y="10470"/>
                  </a:lnTo>
                  <a:lnTo>
                    <a:pt x="18154" y="9702"/>
                  </a:lnTo>
                  <a:lnTo>
                    <a:pt x="18154" y="8981"/>
                  </a:lnTo>
                  <a:lnTo>
                    <a:pt x="18106" y="7733"/>
                  </a:lnTo>
                  <a:lnTo>
                    <a:pt x="18010" y="6964"/>
                  </a:lnTo>
                  <a:lnTo>
                    <a:pt x="17866" y="6244"/>
                  </a:lnTo>
                  <a:lnTo>
                    <a:pt x="17626" y="5475"/>
                  </a:lnTo>
                  <a:lnTo>
                    <a:pt x="17337" y="4755"/>
                  </a:lnTo>
                  <a:lnTo>
                    <a:pt x="17001" y="4083"/>
                  </a:lnTo>
                  <a:lnTo>
                    <a:pt x="16617" y="3410"/>
                  </a:lnTo>
                  <a:lnTo>
                    <a:pt x="16137" y="2834"/>
                  </a:lnTo>
                  <a:lnTo>
                    <a:pt x="15656" y="2258"/>
                  </a:lnTo>
                  <a:lnTo>
                    <a:pt x="15080" y="1730"/>
                  </a:lnTo>
                  <a:lnTo>
                    <a:pt x="14504" y="1249"/>
                  </a:lnTo>
                  <a:lnTo>
                    <a:pt x="13880" y="865"/>
                  </a:lnTo>
                  <a:lnTo>
                    <a:pt x="13207" y="529"/>
                  </a:lnTo>
                  <a:lnTo>
                    <a:pt x="12487" y="289"/>
                  </a:lnTo>
                  <a:lnTo>
                    <a:pt x="11766" y="97"/>
                  </a:lnTo>
                  <a:lnTo>
                    <a:pt x="11046" y="1"/>
                  </a:lnTo>
                  <a:close/>
                </a:path>
              </a:pathLst>
            </a:custGeom>
            <a:solidFill>
              <a:srgbClr val="D3641A"/>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469" name="Google Shape;5469;p76"/>
            <p:cNvSpPr/>
            <p:nvPr/>
          </p:nvSpPr>
          <p:spPr>
            <a:xfrm>
              <a:off x="2680200" y="3958450"/>
              <a:ext cx="453850" cy="425050"/>
            </a:xfrm>
            <a:custGeom>
              <a:avLst/>
              <a:gdLst/>
              <a:ahLst/>
              <a:cxnLst/>
              <a:rect l="l" t="t" r="r" b="b"/>
              <a:pathLst>
                <a:path w="18154" h="17002" fill="none" extrusionOk="0">
                  <a:moveTo>
                    <a:pt x="10278" y="1"/>
                  </a:moveTo>
                  <a:lnTo>
                    <a:pt x="6388" y="481"/>
                  </a:lnTo>
                  <a:lnTo>
                    <a:pt x="6388" y="481"/>
                  </a:lnTo>
                  <a:lnTo>
                    <a:pt x="5475" y="481"/>
                  </a:lnTo>
                  <a:lnTo>
                    <a:pt x="4659" y="625"/>
                  </a:lnTo>
                  <a:lnTo>
                    <a:pt x="3938" y="817"/>
                  </a:lnTo>
                  <a:lnTo>
                    <a:pt x="3266" y="1105"/>
                  </a:lnTo>
                  <a:lnTo>
                    <a:pt x="2690" y="1489"/>
                  </a:lnTo>
                  <a:lnTo>
                    <a:pt x="2161" y="1922"/>
                  </a:lnTo>
                  <a:lnTo>
                    <a:pt x="1681" y="2450"/>
                  </a:lnTo>
                  <a:lnTo>
                    <a:pt x="1297" y="3026"/>
                  </a:lnTo>
                  <a:lnTo>
                    <a:pt x="961" y="3651"/>
                  </a:lnTo>
                  <a:lnTo>
                    <a:pt x="673" y="4323"/>
                  </a:lnTo>
                  <a:lnTo>
                    <a:pt x="433" y="4995"/>
                  </a:lnTo>
                  <a:lnTo>
                    <a:pt x="288" y="5716"/>
                  </a:lnTo>
                  <a:lnTo>
                    <a:pt x="144" y="6484"/>
                  </a:lnTo>
                  <a:lnTo>
                    <a:pt x="96" y="7252"/>
                  </a:lnTo>
                  <a:lnTo>
                    <a:pt x="96" y="8021"/>
                  </a:lnTo>
                  <a:lnTo>
                    <a:pt x="96" y="8789"/>
                  </a:lnTo>
                  <a:lnTo>
                    <a:pt x="192" y="9990"/>
                  </a:lnTo>
                  <a:lnTo>
                    <a:pt x="192" y="9990"/>
                  </a:lnTo>
                  <a:lnTo>
                    <a:pt x="96" y="10422"/>
                  </a:lnTo>
                  <a:lnTo>
                    <a:pt x="48" y="10806"/>
                  </a:lnTo>
                  <a:lnTo>
                    <a:pt x="0" y="11190"/>
                  </a:lnTo>
                  <a:lnTo>
                    <a:pt x="0" y="11527"/>
                  </a:lnTo>
                  <a:lnTo>
                    <a:pt x="48" y="11911"/>
                  </a:lnTo>
                  <a:lnTo>
                    <a:pt x="144" y="12247"/>
                  </a:lnTo>
                  <a:lnTo>
                    <a:pt x="336" y="12919"/>
                  </a:lnTo>
                  <a:lnTo>
                    <a:pt x="673" y="13592"/>
                  </a:lnTo>
                  <a:lnTo>
                    <a:pt x="1105" y="14168"/>
                  </a:lnTo>
                  <a:lnTo>
                    <a:pt x="1585" y="14696"/>
                  </a:lnTo>
                  <a:lnTo>
                    <a:pt x="2161" y="15177"/>
                  </a:lnTo>
                  <a:lnTo>
                    <a:pt x="2786" y="15609"/>
                  </a:lnTo>
                  <a:lnTo>
                    <a:pt x="3458" y="15993"/>
                  </a:lnTo>
                  <a:lnTo>
                    <a:pt x="4178" y="16329"/>
                  </a:lnTo>
                  <a:lnTo>
                    <a:pt x="4899" y="16617"/>
                  </a:lnTo>
                  <a:lnTo>
                    <a:pt x="5667" y="16809"/>
                  </a:lnTo>
                  <a:lnTo>
                    <a:pt x="6436" y="16905"/>
                  </a:lnTo>
                  <a:lnTo>
                    <a:pt x="7252" y="17002"/>
                  </a:lnTo>
                  <a:lnTo>
                    <a:pt x="8020" y="17002"/>
                  </a:lnTo>
                  <a:lnTo>
                    <a:pt x="11190" y="16809"/>
                  </a:lnTo>
                  <a:lnTo>
                    <a:pt x="11190" y="16809"/>
                  </a:lnTo>
                  <a:lnTo>
                    <a:pt x="11959" y="16713"/>
                  </a:lnTo>
                  <a:lnTo>
                    <a:pt x="12679" y="16569"/>
                  </a:lnTo>
                  <a:lnTo>
                    <a:pt x="13351" y="16329"/>
                  </a:lnTo>
                  <a:lnTo>
                    <a:pt x="14024" y="16041"/>
                  </a:lnTo>
                  <a:lnTo>
                    <a:pt x="14648" y="15705"/>
                  </a:lnTo>
                  <a:lnTo>
                    <a:pt x="15272" y="15273"/>
                  </a:lnTo>
                  <a:lnTo>
                    <a:pt x="15801" y="14840"/>
                  </a:lnTo>
                  <a:lnTo>
                    <a:pt x="16281" y="14312"/>
                  </a:lnTo>
                  <a:lnTo>
                    <a:pt x="16761" y="13784"/>
                  </a:lnTo>
                  <a:lnTo>
                    <a:pt x="17145" y="13160"/>
                  </a:lnTo>
                  <a:lnTo>
                    <a:pt x="17481" y="12535"/>
                  </a:lnTo>
                  <a:lnTo>
                    <a:pt x="17770" y="11863"/>
                  </a:lnTo>
                  <a:lnTo>
                    <a:pt x="17962" y="11190"/>
                  </a:lnTo>
                  <a:lnTo>
                    <a:pt x="18106" y="10470"/>
                  </a:lnTo>
                  <a:lnTo>
                    <a:pt x="18154" y="9702"/>
                  </a:lnTo>
                  <a:lnTo>
                    <a:pt x="18154" y="8981"/>
                  </a:lnTo>
                  <a:lnTo>
                    <a:pt x="18106" y="7733"/>
                  </a:lnTo>
                  <a:lnTo>
                    <a:pt x="18106" y="7733"/>
                  </a:lnTo>
                  <a:lnTo>
                    <a:pt x="18010" y="6964"/>
                  </a:lnTo>
                  <a:lnTo>
                    <a:pt x="17866" y="6244"/>
                  </a:lnTo>
                  <a:lnTo>
                    <a:pt x="17626" y="5475"/>
                  </a:lnTo>
                  <a:lnTo>
                    <a:pt x="17337" y="4755"/>
                  </a:lnTo>
                  <a:lnTo>
                    <a:pt x="17001" y="4083"/>
                  </a:lnTo>
                  <a:lnTo>
                    <a:pt x="16617" y="3410"/>
                  </a:lnTo>
                  <a:lnTo>
                    <a:pt x="16137" y="2834"/>
                  </a:lnTo>
                  <a:lnTo>
                    <a:pt x="15656" y="2258"/>
                  </a:lnTo>
                  <a:lnTo>
                    <a:pt x="15080" y="1730"/>
                  </a:lnTo>
                  <a:lnTo>
                    <a:pt x="14504" y="1249"/>
                  </a:lnTo>
                  <a:lnTo>
                    <a:pt x="13880" y="865"/>
                  </a:lnTo>
                  <a:lnTo>
                    <a:pt x="13207" y="529"/>
                  </a:lnTo>
                  <a:lnTo>
                    <a:pt x="12487" y="289"/>
                  </a:lnTo>
                  <a:lnTo>
                    <a:pt x="11766" y="97"/>
                  </a:lnTo>
                  <a:lnTo>
                    <a:pt x="11046" y="1"/>
                  </a:lnTo>
                  <a:lnTo>
                    <a:pt x="10278" y="1"/>
                  </a:lnTo>
                </a:path>
              </a:pathLst>
            </a:custGeom>
            <a:no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470" name="Google Shape;5470;p76"/>
            <p:cNvSpPr/>
            <p:nvPr/>
          </p:nvSpPr>
          <p:spPr>
            <a:xfrm>
              <a:off x="2878300" y="4197375"/>
              <a:ext cx="62450" cy="27650"/>
            </a:xfrm>
            <a:custGeom>
              <a:avLst/>
              <a:gdLst/>
              <a:ahLst/>
              <a:cxnLst/>
              <a:rect l="l" t="t" r="r" b="b"/>
              <a:pathLst>
                <a:path w="2498" h="1106" extrusionOk="0">
                  <a:moveTo>
                    <a:pt x="0" y="1"/>
                  </a:moveTo>
                  <a:lnTo>
                    <a:pt x="0" y="241"/>
                  </a:lnTo>
                  <a:lnTo>
                    <a:pt x="48" y="433"/>
                  </a:lnTo>
                  <a:lnTo>
                    <a:pt x="145" y="577"/>
                  </a:lnTo>
                  <a:lnTo>
                    <a:pt x="241" y="769"/>
                  </a:lnTo>
                  <a:lnTo>
                    <a:pt x="433" y="913"/>
                  </a:lnTo>
                  <a:lnTo>
                    <a:pt x="625" y="1009"/>
                  </a:lnTo>
                  <a:lnTo>
                    <a:pt x="865" y="1057"/>
                  </a:lnTo>
                  <a:lnTo>
                    <a:pt x="1105" y="1105"/>
                  </a:lnTo>
                  <a:lnTo>
                    <a:pt x="1585" y="1105"/>
                  </a:lnTo>
                  <a:lnTo>
                    <a:pt x="1825" y="1009"/>
                  </a:lnTo>
                  <a:lnTo>
                    <a:pt x="2017" y="913"/>
                  </a:lnTo>
                  <a:lnTo>
                    <a:pt x="2210" y="817"/>
                  </a:lnTo>
                  <a:lnTo>
                    <a:pt x="2354" y="625"/>
                  </a:lnTo>
                  <a:lnTo>
                    <a:pt x="2450" y="433"/>
                  </a:lnTo>
                  <a:lnTo>
                    <a:pt x="2498" y="241"/>
                  </a:lnTo>
                  <a:lnTo>
                    <a:pt x="2450" y="193"/>
                  </a:lnTo>
                  <a:lnTo>
                    <a:pt x="2402" y="241"/>
                  </a:lnTo>
                  <a:lnTo>
                    <a:pt x="2210" y="529"/>
                  </a:lnTo>
                  <a:lnTo>
                    <a:pt x="2114" y="673"/>
                  </a:lnTo>
                  <a:lnTo>
                    <a:pt x="1921" y="769"/>
                  </a:lnTo>
                  <a:lnTo>
                    <a:pt x="1729" y="865"/>
                  </a:lnTo>
                  <a:lnTo>
                    <a:pt x="1537" y="961"/>
                  </a:lnTo>
                  <a:lnTo>
                    <a:pt x="1105" y="961"/>
                  </a:lnTo>
                  <a:lnTo>
                    <a:pt x="913" y="913"/>
                  </a:lnTo>
                  <a:lnTo>
                    <a:pt x="721" y="865"/>
                  </a:lnTo>
                  <a:lnTo>
                    <a:pt x="529" y="817"/>
                  </a:lnTo>
                  <a:lnTo>
                    <a:pt x="385" y="673"/>
                  </a:lnTo>
                  <a:lnTo>
                    <a:pt x="289" y="529"/>
                  </a:lnTo>
                  <a:lnTo>
                    <a:pt x="193" y="385"/>
                  </a:lnTo>
                  <a:lnTo>
                    <a:pt x="96" y="193"/>
                  </a:lnTo>
                  <a:lnTo>
                    <a:pt x="96" y="1"/>
                  </a:lnTo>
                  <a:close/>
                </a:path>
              </a:pathLst>
            </a:custGeom>
            <a:solidFill>
              <a:srgbClr val="4D2A2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471" name="Google Shape;5471;p76"/>
            <p:cNvSpPr/>
            <p:nvPr/>
          </p:nvSpPr>
          <p:spPr>
            <a:xfrm>
              <a:off x="2765450" y="4097725"/>
              <a:ext cx="94875" cy="117675"/>
            </a:xfrm>
            <a:custGeom>
              <a:avLst/>
              <a:gdLst/>
              <a:ahLst/>
              <a:cxnLst/>
              <a:rect l="l" t="t" r="r" b="b"/>
              <a:pathLst>
                <a:path w="3795" h="4707" extrusionOk="0">
                  <a:moveTo>
                    <a:pt x="2017" y="1"/>
                  </a:moveTo>
                  <a:lnTo>
                    <a:pt x="1633" y="49"/>
                  </a:lnTo>
                  <a:lnTo>
                    <a:pt x="1297" y="145"/>
                  </a:lnTo>
                  <a:lnTo>
                    <a:pt x="961" y="289"/>
                  </a:lnTo>
                  <a:lnTo>
                    <a:pt x="672" y="481"/>
                  </a:lnTo>
                  <a:lnTo>
                    <a:pt x="432" y="769"/>
                  </a:lnTo>
                  <a:lnTo>
                    <a:pt x="240" y="1057"/>
                  </a:lnTo>
                  <a:lnTo>
                    <a:pt x="96" y="1393"/>
                  </a:lnTo>
                  <a:lnTo>
                    <a:pt x="48" y="1777"/>
                  </a:lnTo>
                  <a:lnTo>
                    <a:pt x="0" y="2786"/>
                  </a:lnTo>
                  <a:lnTo>
                    <a:pt x="48" y="3170"/>
                  </a:lnTo>
                  <a:lnTo>
                    <a:pt x="144" y="3506"/>
                  </a:lnTo>
                  <a:lnTo>
                    <a:pt x="288" y="3843"/>
                  </a:lnTo>
                  <a:lnTo>
                    <a:pt x="528" y="4131"/>
                  </a:lnTo>
                  <a:lnTo>
                    <a:pt x="768" y="4371"/>
                  </a:lnTo>
                  <a:lnTo>
                    <a:pt x="1105" y="4563"/>
                  </a:lnTo>
                  <a:lnTo>
                    <a:pt x="1441" y="4659"/>
                  </a:lnTo>
                  <a:lnTo>
                    <a:pt x="1825" y="4707"/>
                  </a:lnTo>
                  <a:lnTo>
                    <a:pt x="2161" y="4707"/>
                  </a:lnTo>
                  <a:lnTo>
                    <a:pt x="2545" y="4611"/>
                  </a:lnTo>
                  <a:lnTo>
                    <a:pt x="2882" y="4467"/>
                  </a:lnTo>
                  <a:lnTo>
                    <a:pt x="3170" y="4227"/>
                  </a:lnTo>
                  <a:lnTo>
                    <a:pt x="3410" y="3987"/>
                  </a:lnTo>
                  <a:lnTo>
                    <a:pt x="3554" y="3650"/>
                  </a:lnTo>
                  <a:lnTo>
                    <a:pt x="3698" y="3314"/>
                  </a:lnTo>
                  <a:lnTo>
                    <a:pt x="3746" y="2930"/>
                  </a:lnTo>
                  <a:lnTo>
                    <a:pt x="3794" y="1970"/>
                  </a:lnTo>
                  <a:lnTo>
                    <a:pt x="3794" y="1585"/>
                  </a:lnTo>
                  <a:lnTo>
                    <a:pt x="3698" y="1201"/>
                  </a:lnTo>
                  <a:lnTo>
                    <a:pt x="3506" y="913"/>
                  </a:lnTo>
                  <a:lnTo>
                    <a:pt x="3314" y="625"/>
                  </a:lnTo>
                  <a:lnTo>
                    <a:pt x="3026" y="385"/>
                  </a:lnTo>
                  <a:lnTo>
                    <a:pt x="2738" y="193"/>
                  </a:lnTo>
                  <a:lnTo>
                    <a:pt x="2401" y="49"/>
                  </a:lnTo>
                  <a:lnTo>
                    <a:pt x="2017" y="1"/>
                  </a:lnTo>
                  <a:close/>
                </a:path>
              </a:pathLst>
            </a:custGeom>
            <a:solidFill>
              <a:srgbClr val="FFFDFA"/>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472" name="Google Shape;5472;p76"/>
            <p:cNvSpPr/>
            <p:nvPr/>
          </p:nvSpPr>
          <p:spPr>
            <a:xfrm>
              <a:off x="2790650" y="4108525"/>
              <a:ext cx="69675" cy="100875"/>
            </a:xfrm>
            <a:custGeom>
              <a:avLst/>
              <a:gdLst/>
              <a:ahLst/>
              <a:cxnLst/>
              <a:rect l="l" t="t" r="r" b="b"/>
              <a:pathLst>
                <a:path w="2787" h="4035" extrusionOk="0">
                  <a:moveTo>
                    <a:pt x="1441" y="1"/>
                  </a:moveTo>
                  <a:lnTo>
                    <a:pt x="1105" y="145"/>
                  </a:lnTo>
                  <a:lnTo>
                    <a:pt x="817" y="289"/>
                  </a:lnTo>
                  <a:lnTo>
                    <a:pt x="577" y="529"/>
                  </a:lnTo>
                  <a:lnTo>
                    <a:pt x="337" y="817"/>
                  </a:lnTo>
                  <a:lnTo>
                    <a:pt x="193" y="1153"/>
                  </a:lnTo>
                  <a:lnTo>
                    <a:pt x="49" y="1538"/>
                  </a:lnTo>
                  <a:lnTo>
                    <a:pt x="1" y="1970"/>
                  </a:lnTo>
                  <a:lnTo>
                    <a:pt x="49" y="2354"/>
                  </a:lnTo>
                  <a:lnTo>
                    <a:pt x="97" y="2738"/>
                  </a:lnTo>
                  <a:lnTo>
                    <a:pt x="241" y="3074"/>
                  </a:lnTo>
                  <a:lnTo>
                    <a:pt x="433" y="3411"/>
                  </a:lnTo>
                  <a:lnTo>
                    <a:pt x="673" y="3651"/>
                  </a:lnTo>
                  <a:lnTo>
                    <a:pt x="961" y="3843"/>
                  </a:lnTo>
                  <a:lnTo>
                    <a:pt x="1249" y="3987"/>
                  </a:lnTo>
                  <a:lnTo>
                    <a:pt x="1585" y="4035"/>
                  </a:lnTo>
                  <a:lnTo>
                    <a:pt x="1826" y="4035"/>
                  </a:lnTo>
                  <a:lnTo>
                    <a:pt x="2162" y="3747"/>
                  </a:lnTo>
                  <a:lnTo>
                    <a:pt x="2450" y="3411"/>
                  </a:lnTo>
                  <a:lnTo>
                    <a:pt x="2594" y="3218"/>
                  </a:lnTo>
                  <a:lnTo>
                    <a:pt x="2642" y="2978"/>
                  </a:lnTo>
                  <a:lnTo>
                    <a:pt x="2738" y="2738"/>
                  </a:lnTo>
                  <a:lnTo>
                    <a:pt x="2738" y="2498"/>
                  </a:lnTo>
                  <a:lnTo>
                    <a:pt x="2786" y="1538"/>
                  </a:lnTo>
                  <a:lnTo>
                    <a:pt x="2738" y="1105"/>
                  </a:lnTo>
                  <a:lnTo>
                    <a:pt x="2642" y="721"/>
                  </a:lnTo>
                  <a:lnTo>
                    <a:pt x="2450" y="385"/>
                  </a:lnTo>
                  <a:lnTo>
                    <a:pt x="2210" y="97"/>
                  </a:lnTo>
                  <a:lnTo>
                    <a:pt x="1970" y="1"/>
                  </a:lnTo>
                  <a:close/>
                </a:path>
              </a:pathLst>
            </a:custGeom>
            <a:solidFill>
              <a:srgbClr val="210A0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473" name="Google Shape;5473;p76"/>
            <p:cNvSpPr/>
            <p:nvPr/>
          </p:nvSpPr>
          <p:spPr>
            <a:xfrm>
              <a:off x="2946725" y="4098925"/>
              <a:ext cx="92475" cy="117700"/>
            </a:xfrm>
            <a:custGeom>
              <a:avLst/>
              <a:gdLst/>
              <a:ahLst/>
              <a:cxnLst/>
              <a:rect l="l" t="t" r="r" b="b"/>
              <a:pathLst>
                <a:path w="3699" h="4708" extrusionOk="0">
                  <a:moveTo>
                    <a:pt x="1490" y="1"/>
                  </a:moveTo>
                  <a:lnTo>
                    <a:pt x="1105" y="145"/>
                  </a:lnTo>
                  <a:lnTo>
                    <a:pt x="817" y="289"/>
                  </a:lnTo>
                  <a:lnTo>
                    <a:pt x="529" y="529"/>
                  </a:lnTo>
                  <a:lnTo>
                    <a:pt x="289" y="817"/>
                  </a:lnTo>
                  <a:lnTo>
                    <a:pt x="145" y="1105"/>
                  </a:lnTo>
                  <a:lnTo>
                    <a:pt x="1" y="1489"/>
                  </a:lnTo>
                  <a:lnTo>
                    <a:pt x="1" y="1874"/>
                  </a:lnTo>
                  <a:lnTo>
                    <a:pt x="1" y="2834"/>
                  </a:lnTo>
                  <a:lnTo>
                    <a:pt x="1" y="3218"/>
                  </a:lnTo>
                  <a:lnTo>
                    <a:pt x="145" y="3554"/>
                  </a:lnTo>
                  <a:lnTo>
                    <a:pt x="289" y="3891"/>
                  </a:lnTo>
                  <a:lnTo>
                    <a:pt x="529" y="4179"/>
                  </a:lnTo>
                  <a:lnTo>
                    <a:pt x="817" y="4371"/>
                  </a:lnTo>
                  <a:lnTo>
                    <a:pt x="1105" y="4563"/>
                  </a:lnTo>
                  <a:lnTo>
                    <a:pt x="1490" y="4659"/>
                  </a:lnTo>
                  <a:lnTo>
                    <a:pt x="1826" y="4707"/>
                  </a:lnTo>
                  <a:lnTo>
                    <a:pt x="2210" y="4659"/>
                  </a:lnTo>
                  <a:lnTo>
                    <a:pt x="2594" y="4563"/>
                  </a:lnTo>
                  <a:lnTo>
                    <a:pt x="2882" y="4371"/>
                  </a:lnTo>
                  <a:lnTo>
                    <a:pt x="3171" y="4179"/>
                  </a:lnTo>
                  <a:lnTo>
                    <a:pt x="3411" y="3891"/>
                  </a:lnTo>
                  <a:lnTo>
                    <a:pt x="3555" y="3554"/>
                  </a:lnTo>
                  <a:lnTo>
                    <a:pt x="3651" y="3218"/>
                  </a:lnTo>
                  <a:lnTo>
                    <a:pt x="3699" y="2834"/>
                  </a:lnTo>
                  <a:lnTo>
                    <a:pt x="3699" y="1874"/>
                  </a:lnTo>
                  <a:lnTo>
                    <a:pt x="3651" y="1489"/>
                  </a:lnTo>
                  <a:lnTo>
                    <a:pt x="3555" y="1105"/>
                  </a:lnTo>
                  <a:lnTo>
                    <a:pt x="3411" y="817"/>
                  </a:lnTo>
                  <a:lnTo>
                    <a:pt x="3171" y="529"/>
                  </a:lnTo>
                  <a:lnTo>
                    <a:pt x="2882" y="289"/>
                  </a:lnTo>
                  <a:lnTo>
                    <a:pt x="2594" y="145"/>
                  </a:lnTo>
                  <a:lnTo>
                    <a:pt x="2210" y="1"/>
                  </a:lnTo>
                  <a:close/>
                </a:path>
              </a:pathLst>
            </a:custGeom>
            <a:solidFill>
              <a:srgbClr val="FFFDFA"/>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474" name="Google Shape;5474;p76"/>
            <p:cNvSpPr/>
            <p:nvPr/>
          </p:nvSpPr>
          <p:spPr>
            <a:xfrm>
              <a:off x="2946725" y="4098925"/>
              <a:ext cx="92475" cy="117700"/>
            </a:xfrm>
            <a:custGeom>
              <a:avLst/>
              <a:gdLst/>
              <a:ahLst/>
              <a:cxnLst/>
              <a:rect l="l" t="t" r="r" b="b"/>
              <a:pathLst>
                <a:path w="3699" h="4708" fill="none" extrusionOk="0">
                  <a:moveTo>
                    <a:pt x="1826" y="4707"/>
                  </a:moveTo>
                  <a:lnTo>
                    <a:pt x="1826" y="4707"/>
                  </a:lnTo>
                  <a:lnTo>
                    <a:pt x="1826" y="4707"/>
                  </a:lnTo>
                  <a:lnTo>
                    <a:pt x="1490" y="4659"/>
                  </a:lnTo>
                  <a:lnTo>
                    <a:pt x="1105" y="4563"/>
                  </a:lnTo>
                  <a:lnTo>
                    <a:pt x="817" y="4371"/>
                  </a:lnTo>
                  <a:lnTo>
                    <a:pt x="529" y="4179"/>
                  </a:lnTo>
                  <a:lnTo>
                    <a:pt x="289" y="3891"/>
                  </a:lnTo>
                  <a:lnTo>
                    <a:pt x="145" y="3554"/>
                  </a:lnTo>
                  <a:lnTo>
                    <a:pt x="1" y="3218"/>
                  </a:lnTo>
                  <a:lnTo>
                    <a:pt x="1" y="2834"/>
                  </a:lnTo>
                  <a:lnTo>
                    <a:pt x="1" y="1874"/>
                  </a:lnTo>
                  <a:lnTo>
                    <a:pt x="1" y="1874"/>
                  </a:lnTo>
                  <a:lnTo>
                    <a:pt x="1" y="1489"/>
                  </a:lnTo>
                  <a:lnTo>
                    <a:pt x="145" y="1105"/>
                  </a:lnTo>
                  <a:lnTo>
                    <a:pt x="289" y="817"/>
                  </a:lnTo>
                  <a:lnTo>
                    <a:pt x="529" y="529"/>
                  </a:lnTo>
                  <a:lnTo>
                    <a:pt x="817" y="289"/>
                  </a:lnTo>
                  <a:lnTo>
                    <a:pt x="1105" y="145"/>
                  </a:lnTo>
                  <a:lnTo>
                    <a:pt x="1490" y="1"/>
                  </a:lnTo>
                  <a:lnTo>
                    <a:pt x="1826" y="1"/>
                  </a:lnTo>
                  <a:lnTo>
                    <a:pt x="1826" y="1"/>
                  </a:lnTo>
                  <a:lnTo>
                    <a:pt x="2210" y="1"/>
                  </a:lnTo>
                  <a:lnTo>
                    <a:pt x="2594" y="145"/>
                  </a:lnTo>
                  <a:lnTo>
                    <a:pt x="2882" y="289"/>
                  </a:lnTo>
                  <a:lnTo>
                    <a:pt x="3171" y="529"/>
                  </a:lnTo>
                  <a:lnTo>
                    <a:pt x="3411" y="817"/>
                  </a:lnTo>
                  <a:lnTo>
                    <a:pt x="3555" y="1105"/>
                  </a:lnTo>
                  <a:lnTo>
                    <a:pt x="3651" y="1489"/>
                  </a:lnTo>
                  <a:lnTo>
                    <a:pt x="3699" y="1874"/>
                  </a:lnTo>
                  <a:lnTo>
                    <a:pt x="3699" y="2834"/>
                  </a:lnTo>
                  <a:lnTo>
                    <a:pt x="3699" y="2834"/>
                  </a:lnTo>
                  <a:lnTo>
                    <a:pt x="3651" y="3218"/>
                  </a:lnTo>
                  <a:lnTo>
                    <a:pt x="3555" y="3554"/>
                  </a:lnTo>
                  <a:lnTo>
                    <a:pt x="3411" y="3891"/>
                  </a:lnTo>
                  <a:lnTo>
                    <a:pt x="3171" y="4179"/>
                  </a:lnTo>
                  <a:lnTo>
                    <a:pt x="2882" y="4371"/>
                  </a:lnTo>
                  <a:lnTo>
                    <a:pt x="2594" y="4563"/>
                  </a:lnTo>
                  <a:lnTo>
                    <a:pt x="2210" y="4659"/>
                  </a:lnTo>
                  <a:lnTo>
                    <a:pt x="1826" y="4707"/>
                  </a:lnTo>
                </a:path>
              </a:pathLst>
            </a:custGeom>
            <a:no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475" name="Google Shape;5475;p76"/>
            <p:cNvSpPr/>
            <p:nvPr/>
          </p:nvSpPr>
          <p:spPr>
            <a:xfrm>
              <a:off x="2970750" y="4108525"/>
              <a:ext cx="68450" cy="100875"/>
            </a:xfrm>
            <a:custGeom>
              <a:avLst/>
              <a:gdLst/>
              <a:ahLst/>
              <a:cxnLst/>
              <a:rect l="l" t="t" r="r" b="b"/>
              <a:pathLst>
                <a:path w="2738" h="4035" extrusionOk="0">
                  <a:moveTo>
                    <a:pt x="1633" y="1"/>
                  </a:moveTo>
                  <a:lnTo>
                    <a:pt x="1345" y="49"/>
                  </a:lnTo>
                  <a:lnTo>
                    <a:pt x="1009" y="145"/>
                  </a:lnTo>
                  <a:lnTo>
                    <a:pt x="721" y="337"/>
                  </a:lnTo>
                  <a:lnTo>
                    <a:pt x="481" y="577"/>
                  </a:lnTo>
                  <a:lnTo>
                    <a:pt x="289" y="865"/>
                  </a:lnTo>
                  <a:lnTo>
                    <a:pt x="144" y="1249"/>
                  </a:lnTo>
                  <a:lnTo>
                    <a:pt x="48" y="1586"/>
                  </a:lnTo>
                  <a:lnTo>
                    <a:pt x="0" y="2018"/>
                  </a:lnTo>
                  <a:lnTo>
                    <a:pt x="48" y="2450"/>
                  </a:lnTo>
                  <a:lnTo>
                    <a:pt x="144" y="2786"/>
                  </a:lnTo>
                  <a:lnTo>
                    <a:pt x="289" y="3170"/>
                  </a:lnTo>
                  <a:lnTo>
                    <a:pt x="481" y="3459"/>
                  </a:lnTo>
                  <a:lnTo>
                    <a:pt x="721" y="3699"/>
                  </a:lnTo>
                  <a:lnTo>
                    <a:pt x="1009" y="3891"/>
                  </a:lnTo>
                  <a:lnTo>
                    <a:pt x="1345" y="3987"/>
                  </a:lnTo>
                  <a:lnTo>
                    <a:pt x="1633" y="4035"/>
                  </a:lnTo>
                  <a:lnTo>
                    <a:pt x="1873" y="4035"/>
                  </a:lnTo>
                  <a:lnTo>
                    <a:pt x="2258" y="3747"/>
                  </a:lnTo>
                  <a:lnTo>
                    <a:pt x="2498" y="3363"/>
                  </a:lnTo>
                  <a:lnTo>
                    <a:pt x="2594" y="3170"/>
                  </a:lnTo>
                  <a:lnTo>
                    <a:pt x="2690" y="2930"/>
                  </a:lnTo>
                  <a:lnTo>
                    <a:pt x="2738" y="2690"/>
                  </a:lnTo>
                  <a:lnTo>
                    <a:pt x="2738" y="2450"/>
                  </a:lnTo>
                  <a:lnTo>
                    <a:pt x="2738" y="1490"/>
                  </a:lnTo>
                  <a:lnTo>
                    <a:pt x="2690" y="1057"/>
                  </a:lnTo>
                  <a:lnTo>
                    <a:pt x="2594" y="673"/>
                  </a:lnTo>
                  <a:lnTo>
                    <a:pt x="2402" y="337"/>
                  </a:lnTo>
                  <a:lnTo>
                    <a:pt x="2113" y="49"/>
                  </a:lnTo>
                  <a:lnTo>
                    <a:pt x="1873" y="1"/>
                  </a:lnTo>
                  <a:close/>
                </a:path>
              </a:pathLst>
            </a:custGeom>
            <a:solidFill>
              <a:srgbClr val="210A0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476" name="Google Shape;5476;p76"/>
            <p:cNvSpPr/>
            <p:nvPr/>
          </p:nvSpPr>
          <p:spPr>
            <a:xfrm>
              <a:off x="2608150" y="4112125"/>
              <a:ext cx="139300" cy="152525"/>
            </a:xfrm>
            <a:custGeom>
              <a:avLst/>
              <a:gdLst/>
              <a:ahLst/>
              <a:cxnLst/>
              <a:rect l="l" t="t" r="r" b="b"/>
              <a:pathLst>
                <a:path w="5572" h="6101" extrusionOk="0">
                  <a:moveTo>
                    <a:pt x="2594" y="1"/>
                  </a:moveTo>
                  <a:lnTo>
                    <a:pt x="2306" y="49"/>
                  </a:lnTo>
                  <a:lnTo>
                    <a:pt x="2018" y="97"/>
                  </a:lnTo>
                  <a:lnTo>
                    <a:pt x="1778" y="193"/>
                  </a:lnTo>
                  <a:lnTo>
                    <a:pt x="1538" y="337"/>
                  </a:lnTo>
                  <a:lnTo>
                    <a:pt x="1057" y="625"/>
                  </a:lnTo>
                  <a:lnTo>
                    <a:pt x="673" y="1009"/>
                  </a:lnTo>
                  <a:lnTo>
                    <a:pt x="337" y="1490"/>
                  </a:lnTo>
                  <a:lnTo>
                    <a:pt x="145" y="2018"/>
                  </a:lnTo>
                  <a:lnTo>
                    <a:pt x="1" y="2594"/>
                  </a:lnTo>
                  <a:lnTo>
                    <a:pt x="1" y="2882"/>
                  </a:lnTo>
                  <a:lnTo>
                    <a:pt x="1" y="3219"/>
                  </a:lnTo>
                  <a:lnTo>
                    <a:pt x="1" y="3507"/>
                  </a:lnTo>
                  <a:lnTo>
                    <a:pt x="97" y="3795"/>
                  </a:lnTo>
                  <a:lnTo>
                    <a:pt x="289" y="4371"/>
                  </a:lnTo>
                  <a:lnTo>
                    <a:pt x="577" y="4899"/>
                  </a:lnTo>
                  <a:lnTo>
                    <a:pt x="913" y="5284"/>
                  </a:lnTo>
                  <a:lnTo>
                    <a:pt x="1345" y="5668"/>
                  </a:lnTo>
                  <a:lnTo>
                    <a:pt x="1826" y="5908"/>
                  </a:lnTo>
                  <a:lnTo>
                    <a:pt x="2114" y="6004"/>
                  </a:lnTo>
                  <a:lnTo>
                    <a:pt x="2354" y="6052"/>
                  </a:lnTo>
                  <a:lnTo>
                    <a:pt x="2642" y="6100"/>
                  </a:lnTo>
                  <a:lnTo>
                    <a:pt x="2930" y="6100"/>
                  </a:lnTo>
                  <a:lnTo>
                    <a:pt x="3218" y="6052"/>
                  </a:lnTo>
                  <a:lnTo>
                    <a:pt x="3507" y="6004"/>
                  </a:lnTo>
                  <a:lnTo>
                    <a:pt x="3747" y="5908"/>
                  </a:lnTo>
                  <a:lnTo>
                    <a:pt x="3987" y="5764"/>
                  </a:lnTo>
                  <a:lnTo>
                    <a:pt x="4467" y="5476"/>
                  </a:lnTo>
                  <a:lnTo>
                    <a:pt x="4851" y="5091"/>
                  </a:lnTo>
                  <a:lnTo>
                    <a:pt x="5187" y="4611"/>
                  </a:lnTo>
                  <a:lnTo>
                    <a:pt x="5380" y="4083"/>
                  </a:lnTo>
                  <a:lnTo>
                    <a:pt x="5524" y="3507"/>
                  </a:lnTo>
                  <a:lnTo>
                    <a:pt x="5572" y="3219"/>
                  </a:lnTo>
                  <a:lnTo>
                    <a:pt x="5524" y="2882"/>
                  </a:lnTo>
                  <a:lnTo>
                    <a:pt x="5524" y="2594"/>
                  </a:lnTo>
                  <a:lnTo>
                    <a:pt x="5476" y="2258"/>
                  </a:lnTo>
                  <a:lnTo>
                    <a:pt x="5236" y="1730"/>
                  </a:lnTo>
                  <a:lnTo>
                    <a:pt x="4995" y="1201"/>
                  </a:lnTo>
                  <a:lnTo>
                    <a:pt x="4611" y="769"/>
                  </a:lnTo>
                  <a:lnTo>
                    <a:pt x="4179" y="433"/>
                  </a:lnTo>
                  <a:lnTo>
                    <a:pt x="3699" y="193"/>
                  </a:lnTo>
                  <a:lnTo>
                    <a:pt x="3411" y="97"/>
                  </a:lnTo>
                  <a:lnTo>
                    <a:pt x="3170" y="49"/>
                  </a:lnTo>
                  <a:lnTo>
                    <a:pt x="2882" y="1"/>
                  </a:lnTo>
                  <a:close/>
                </a:path>
              </a:pathLst>
            </a:custGeom>
            <a:solidFill>
              <a:srgbClr val="D3641A"/>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477" name="Google Shape;5477;p76"/>
            <p:cNvSpPr/>
            <p:nvPr/>
          </p:nvSpPr>
          <p:spPr>
            <a:xfrm>
              <a:off x="2608150" y="4112125"/>
              <a:ext cx="139300" cy="152525"/>
            </a:xfrm>
            <a:custGeom>
              <a:avLst/>
              <a:gdLst/>
              <a:ahLst/>
              <a:cxnLst/>
              <a:rect l="l" t="t" r="r" b="b"/>
              <a:pathLst>
                <a:path w="5572" h="6101" fill="none" extrusionOk="0">
                  <a:moveTo>
                    <a:pt x="5524" y="2882"/>
                  </a:moveTo>
                  <a:lnTo>
                    <a:pt x="5524" y="2882"/>
                  </a:lnTo>
                  <a:lnTo>
                    <a:pt x="5572" y="3219"/>
                  </a:lnTo>
                  <a:lnTo>
                    <a:pt x="5524" y="3507"/>
                  </a:lnTo>
                  <a:lnTo>
                    <a:pt x="5380" y="4083"/>
                  </a:lnTo>
                  <a:lnTo>
                    <a:pt x="5187" y="4611"/>
                  </a:lnTo>
                  <a:lnTo>
                    <a:pt x="4851" y="5091"/>
                  </a:lnTo>
                  <a:lnTo>
                    <a:pt x="4467" y="5476"/>
                  </a:lnTo>
                  <a:lnTo>
                    <a:pt x="3987" y="5764"/>
                  </a:lnTo>
                  <a:lnTo>
                    <a:pt x="3747" y="5908"/>
                  </a:lnTo>
                  <a:lnTo>
                    <a:pt x="3507" y="6004"/>
                  </a:lnTo>
                  <a:lnTo>
                    <a:pt x="3218" y="6052"/>
                  </a:lnTo>
                  <a:lnTo>
                    <a:pt x="2930" y="6100"/>
                  </a:lnTo>
                  <a:lnTo>
                    <a:pt x="2930" y="6100"/>
                  </a:lnTo>
                  <a:lnTo>
                    <a:pt x="2642" y="6100"/>
                  </a:lnTo>
                  <a:lnTo>
                    <a:pt x="2354" y="6052"/>
                  </a:lnTo>
                  <a:lnTo>
                    <a:pt x="2114" y="6004"/>
                  </a:lnTo>
                  <a:lnTo>
                    <a:pt x="1826" y="5908"/>
                  </a:lnTo>
                  <a:lnTo>
                    <a:pt x="1345" y="5668"/>
                  </a:lnTo>
                  <a:lnTo>
                    <a:pt x="913" y="5284"/>
                  </a:lnTo>
                  <a:lnTo>
                    <a:pt x="577" y="4899"/>
                  </a:lnTo>
                  <a:lnTo>
                    <a:pt x="289" y="4371"/>
                  </a:lnTo>
                  <a:lnTo>
                    <a:pt x="97" y="3795"/>
                  </a:lnTo>
                  <a:lnTo>
                    <a:pt x="1" y="3507"/>
                  </a:lnTo>
                  <a:lnTo>
                    <a:pt x="1" y="3219"/>
                  </a:lnTo>
                  <a:lnTo>
                    <a:pt x="1" y="3219"/>
                  </a:lnTo>
                  <a:lnTo>
                    <a:pt x="1" y="2882"/>
                  </a:lnTo>
                  <a:lnTo>
                    <a:pt x="1" y="2594"/>
                  </a:lnTo>
                  <a:lnTo>
                    <a:pt x="145" y="2018"/>
                  </a:lnTo>
                  <a:lnTo>
                    <a:pt x="337" y="1490"/>
                  </a:lnTo>
                  <a:lnTo>
                    <a:pt x="673" y="1009"/>
                  </a:lnTo>
                  <a:lnTo>
                    <a:pt x="1057" y="625"/>
                  </a:lnTo>
                  <a:lnTo>
                    <a:pt x="1538" y="337"/>
                  </a:lnTo>
                  <a:lnTo>
                    <a:pt x="1778" y="193"/>
                  </a:lnTo>
                  <a:lnTo>
                    <a:pt x="2018" y="97"/>
                  </a:lnTo>
                  <a:lnTo>
                    <a:pt x="2306" y="49"/>
                  </a:lnTo>
                  <a:lnTo>
                    <a:pt x="2594" y="1"/>
                  </a:lnTo>
                  <a:lnTo>
                    <a:pt x="2594" y="1"/>
                  </a:lnTo>
                  <a:lnTo>
                    <a:pt x="2882" y="1"/>
                  </a:lnTo>
                  <a:lnTo>
                    <a:pt x="3170" y="49"/>
                  </a:lnTo>
                  <a:lnTo>
                    <a:pt x="3411" y="97"/>
                  </a:lnTo>
                  <a:lnTo>
                    <a:pt x="3699" y="193"/>
                  </a:lnTo>
                  <a:lnTo>
                    <a:pt x="4179" y="433"/>
                  </a:lnTo>
                  <a:lnTo>
                    <a:pt x="4611" y="769"/>
                  </a:lnTo>
                  <a:lnTo>
                    <a:pt x="4995" y="1201"/>
                  </a:lnTo>
                  <a:lnTo>
                    <a:pt x="5236" y="1730"/>
                  </a:lnTo>
                  <a:lnTo>
                    <a:pt x="5476" y="2258"/>
                  </a:lnTo>
                  <a:lnTo>
                    <a:pt x="5524" y="2594"/>
                  </a:lnTo>
                  <a:lnTo>
                    <a:pt x="5524" y="2882"/>
                  </a:lnTo>
                </a:path>
              </a:pathLst>
            </a:custGeom>
            <a:no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478" name="Google Shape;5478;p76"/>
            <p:cNvSpPr/>
            <p:nvPr/>
          </p:nvSpPr>
          <p:spPr>
            <a:xfrm>
              <a:off x="2365625" y="3774750"/>
              <a:ext cx="786450" cy="726400"/>
            </a:xfrm>
            <a:custGeom>
              <a:avLst/>
              <a:gdLst/>
              <a:ahLst/>
              <a:cxnLst/>
              <a:rect l="l" t="t" r="r" b="b"/>
              <a:pathLst>
                <a:path w="31458" h="29056" extrusionOk="0">
                  <a:moveTo>
                    <a:pt x="19451" y="1"/>
                  </a:moveTo>
                  <a:lnTo>
                    <a:pt x="18731" y="49"/>
                  </a:lnTo>
                  <a:lnTo>
                    <a:pt x="17962" y="97"/>
                  </a:lnTo>
                  <a:lnTo>
                    <a:pt x="17194" y="193"/>
                  </a:lnTo>
                  <a:lnTo>
                    <a:pt x="16473" y="337"/>
                  </a:lnTo>
                  <a:lnTo>
                    <a:pt x="15705" y="529"/>
                  </a:lnTo>
                  <a:lnTo>
                    <a:pt x="14985" y="769"/>
                  </a:lnTo>
                  <a:lnTo>
                    <a:pt x="14408" y="1009"/>
                  </a:lnTo>
                  <a:lnTo>
                    <a:pt x="13832" y="1249"/>
                  </a:lnTo>
                  <a:lnTo>
                    <a:pt x="12823" y="1826"/>
                  </a:lnTo>
                  <a:lnTo>
                    <a:pt x="11911" y="2450"/>
                  </a:lnTo>
                  <a:lnTo>
                    <a:pt x="11094" y="3074"/>
                  </a:lnTo>
                  <a:lnTo>
                    <a:pt x="10566" y="3411"/>
                  </a:lnTo>
                  <a:lnTo>
                    <a:pt x="10086" y="3795"/>
                  </a:lnTo>
                  <a:lnTo>
                    <a:pt x="9606" y="4227"/>
                  </a:lnTo>
                  <a:lnTo>
                    <a:pt x="9173" y="4659"/>
                  </a:lnTo>
                  <a:lnTo>
                    <a:pt x="8405" y="5572"/>
                  </a:lnTo>
                  <a:lnTo>
                    <a:pt x="7685" y="6532"/>
                  </a:lnTo>
                  <a:lnTo>
                    <a:pt x="7060" y="7541"/>
                  </a:lnTo>
                  <a:lnTo>
                    <a:pt x="6484" y="8549"/>
                  </a:lnTo>
                  <a:lnTo>
                    <a:pt x="6052" y="9510"/>
                  </a:lnTo>
                  <a:lnTo>
                    <a:pt x="5668" y="10470"/>
                  </a:lnTo>
                  <a:lnTo>
                    <a:pt x="5331" y="11383"/>
                  </a:lnTo>
                  <a:lnTo>
                    <a:pt x="5043" y="12247"/>
                  </a:lnTo>
                  <a:lnTo>
                    <a:pt x="4707" y="13736"/>
                  </a:lnTo>
                  <a:lnTo>
                    <a:pt x="4515" y="14696"/>
                  </a:lnTo>
                  <a:lnTo>
                    <a:pt x="4467" y="15081"/>
                  </a:lnTo>
                  <a:lnTo>
                    <a:pt x="4035" y="15273"/>
                  </a:lnTo>
                  <a:lnTo>
                    <a:pt x="3603" y="15561"/>
                  </a:lnTo>
                  <a:lnTo>
                    <a:pt x="3074" y="15897"/>
                  </a:lnTo>
                  <a:lnTo>
                    <a:pt x="2546" y="16329"/>
                  </a:lnTo>
                  <a:lnTo>
                    <a:pt x="2066" y="16762"/>
                  </a:lnTo>
                  <a:lnTo>
                    <a:pt x="1874" y="17050"/>
                  </a:lnTo>
                  <a:lnTo>
                    <a:pt x="1682" y="17290"/>
                  </a:lnTo>
                  <a:lnTo>
                    <a:pt x="1537" y="17578"/>
                  </a:lnTo>
                  <a:lnTo>
                    <a:pt x="1489" y="17866"/>
                  </a:lnTo>
                  <a:lnTo>
                    <a:pt x="1489" y="18106"/>
                  </a:lnTo>
                  <a:lnTo>
                    <a:pt x="1537" y="18394"/>
                  </a:lnTo>
                  <a:lnTo>
                    <a:pt x="1730" y="18635"/>
                  </a:lnTo>
                  <a:lnTo>
                    <a:pt x="1922" y="18875"/>
                  </a:lnTo>
                  <a:lnTo>
                    <a:pt x="2210" y="19067"/>
                  </a:lnTo>
                  <a:lnTo>
                    <a:pt x="2546" y="19307"/>
                  </a:lnTo>
                  <a:lnTo>
                    <a:pt x="3266" y="19739"/>
                  </a:lnTo>
                  <a:lnTo>
                    <a:pt x="4035" y="20171"/>
                  </a:lnTo>
                  <a:lnTo>
                    <a:pt x="4755" y="20652"/>
                  </a:lnTo>
                  <a:lnTo>
                    <a:pt x="5043" y="20892"/>
                  </a:lnTo>
                  <a:lnTo>
                    <a:pt x="5283" y="21180"/>
                  </a:lnTo>
                  <a:lnTo>
                    <a:pt x="5476" y="21468"/>
                  </a:lnTo>
                  <a:lnTo>
                    <a:pt x="5620" y="21756"/>
                  </a:lnTo>
                  <a:lnTo>
                    <a:pt x="5668" y="21900"/>
                  </a:lnTo>
                  <a:lnTo>
                    <a:pt x="5620" y="22044"/>
                  </a:lnTo>
                  <a:lnTo>
                    <a:pt x="5620" y="22140"/>
                  </a:lnTo>
                  <a:lnTo>
                    <a:pt x="5524" y="22284"/>
                  </a:lnTo>
                  <a:lnTo>
                    <a:pt x="5331" y="22477"/>
                  </a:lnTo>
                  <a:lnTo>
                    <a:pt x="5043" y="22621"/>
                  </a:lnTo>
                  <a:lnTo>
                    <a:pt x="4707" y="22765"/>
                  </a:lnTo>
                  <a:lnTo>
                    <a:pt x="4275" y="22861"/>
                  </a:lnTo>
                  <a:lnTo>
                    <a:pt x="3314" y="23053"/>
                  </a:lnTo>
                  <a:lnTo>
                    <a:pt x="2306" y="23293"/>
                  </a:lnTo>
                  <a:lnTo>
                    <a:pt x="1778" y="23437"/>
                  </a:lnTo>
                  <a:lnTo>
                    <a:pt x="1345" y="23581"/>
                  </a:lnTo>
                  <a:lnTo>
                    <a:pt x="913" y="23821"/>
                  </a:lnTo>
                  <a:lnTo>
                    <a:pt x="577" y="24061"/>
                  </a:lnTo>
                  <a:lnTo>
                    <a:pt x="289" y="24350"/>
                  </a:lnTo>
                  <a:lnTo>
                    <a:pt x="193" y="24542"/>
                  </a:lnTo>
                  <a:lnTo>
                    <a:pt x="145" y="24734"/>
                  </a:lnTo>
                  <a:lnTo>
                    <a:pt x="49" y="25118"/>
                  </a:lnTo>
                  <a:lnTo>
                    <a:pt x="1" y="25502"/>
                  </a:lnTo>
                  <a:lnTo>
                    <a:pt x="49" y="25886"/>
                  </a:lnTo>
                  <a:lnTo>
                    <a:pt x="145" y="26271"/>
                  </a:lnTo>
                  <a:lnTo>
                    <a:pt x="289" y="26655"/>
                  </a:lnTo>
                  <a:lnTo>
                    <a:pt x="433" y="27039"/>
                  </a:lnTo>
                  <a:lnTo>
                    <a:pt x="817" y="27663"/>
                  </a:lnTo>
                  <a:lnTo>
                    <a:pt x="1249" y="28240"/>
                  </a:lnTo>
                  <a:lnTo>
                    <a:pt x="1682" y="28672"/>
                  </a:lnTo>
                  <a:lnTo>
                    <a:pt x="2066" y="29056"/>
                  </a:lnTo>
                  <a:lnTo>
                    <a:pt x="8837" y="27135"/>
                  </a:lnTo>
                  <a:lnTo>
                    <a:pt x="9462" y="27423"/>
                  </a:lnTo>
                  <a:lnTo>
                    <a:pt x="10134" y="27663"/>
                  </a:lnTo>
                  <a:lnTo>
                    <a:pt x="10806" y="27807"/>
                  </a:lnTo>
                  <a:lnTo>
                    <a:pt x="11479" y="27855"/>
                  </a:lnTo>
                  <a:lnTo>
                    <a:pt x="12151" y="27903"/>
                  </a:lnTo>
                  <a:lnTo>
                    <a:pt x="12775" y="27855"/>
                  </a:lnTo>
                  <a:lnTo>
                    <a:pt x="13448" y="27711"/>
                  </a:lnTo>
                  <a:lnTo>
                    <a:pt x="14024" y="27567"/>
                  </a:lnTo>
                  <a:lnTo>
                    <a:pt x="14648" y="27327"/>
                  </a:lnTo>
                  <a:lnTo>
                    <a:pt x="15177" y="27039"/>
                  </a:lnTo>
                  <a:lnTo>
                    <a:pt x="15705" y="26703"/>
                  </a:lnTo>
                  <a:lnTo>
                    <a:pt x="16137" y="26319"/>
                  </a:lnTo>
                  <a:lnTo>
                    <a:pt x="16521" y="25886"/>
                  </a:lnTo>
                  <a:lnTo>
                    <a:pt x="16858" y="25406"/>
                  </a:lnTo>
                  <a:lnTo>
                    <a:pt x="17146" y="24878"/>
                  </a:lnTo>
                  <a:lnTo>
                    <a:pt x="17338" y="24350"/>
                  </a:lnTo>
                  <a:lnTo>
                    <a:pt x="17386" y="24061"/>
                  </a:lnTo>
                  <a:lnTo>
                    <a:pt x="17386" y="23773"/>
                  </a:lnTo>
                  <a:lnTo>
                    <a:pt x="17386" y="23533"/>
                  </a:lnTo>
                  <a:lnTo>
                    <a:pt x="17338" y="23293"/>
                  </a:lnTo>
                  <a:lnTo>
                    <a:pt x="17290" y="23053"/>
                  </a:lnTo>
                  <a:lnTo>
                    <a:pt x="17194" y="22861"/>
                  </a:lnTo>
                  <a:lnTo>
                    <a:pt x="16906" y="22429"/>
                  </a:lnTo>
                  <a:lnTo>
                    <a:pt x="16617" y="22092"/>
                  </a:lnTo>
                  <a:lnTo>
                    <a:pt x="16233" y="21804"/>
                  </a:lnTo>
                  <a:lnTo>
                    <a:pt x="15801" y="21564"/>
                  </a:lnTo>
                  <a:lnTo>
                    <a:pt x="15321" y="21324"/>
                  </a:lnTo>
                  <a:lnTo>
                    <a:pt x="14840" y="21132"/>
                  </a:lnTo>
                  <a:lnTo>
                    <a:pt x="14408" y="20988"/>
                  </a:lnTo>
                  <a:lnTo>
                    <a:pt x="13592" y="20796"/>
                  </a:lnTo>
                  <a:lnTo>
                    <a:pt x="12967" y="20700"/>
                  </a:lnTo>
                  <a:lnTo>
                    <a:pt x="12727" y="20652"/>
                  </a:lnTo>
                  <a:lnTo>
                    <a:pt x="13160" y="20459"/>
                  </a:lnTo>
                  <a:lnTo>
                    <a:pt x="13544" y="20267"/>
                  </a:lnTo>
                  <a:lnTo>
                    <a:pt x="13880" y="20075"/>
                  </a:lnTo>
                  <a:lnTo>
                    <a:pt x="14168" y="19835"/>
                  </a:lnTo>
                  <a:lnTo>
                    <a:pt x="14456" y="19547"/>
                  </a:lnTo>
                  <a:lnTo>
                    <a:pt x="14648" y="19307"/>
                  </a:lnTo>
                  <a:lnTo>
                    <a:pt x="14840" y="19019"/>
                  </a:lnTo>
                  <a:lnTo>
                    <a:pt x="14985" y="18731"/>
                  </a:lnTo>
                  <a:lnTo>
                    <a:pt x="15081" y="18442"/>
                  </a:lnTo>
                  <a:lnTo>
                    <a:pt x="15177" y="18154"/>
                  </a:lnTo>
                  <a:lnTo>
                    <a:pt x="15273" y="17530"/>
                  </a:lnTo>
                  <a:lnTo>
                    <a:pt x="15273" y="16906"/>
                  </a:lnTo>
                  <a:lnTo>
                    <a:pt x="15177" y="16281"/>
                  </a:lnTo>
                  <a:lnTo>
                    <a:pt x="15033" y="15657"/>
                  </a:lnTo>
                  <a:lnTo>
                    <a:pt x="14888" y="15129"/>
                  </a:lnTo>
                  <a:lnTo>
                    <a:pt x="14696" y="14600"/>
                  </a:lnTo>
                  <a:lnTo>
                    <a:pt x="14504" y="14168"/>
                  </a:lnTo>
                  <a:lnTo>
                    <a:pt x="14168" y="13496"/>
                  </a:lnTo>
                  <a:lnTo>
                    <a:pt x="14024" y="13256"/>
                  </a:lnTo>
                  <a:lnTo>
                    <a:pt x="14360" y="13064"/>
                  </a:lnTo>
                  <a:lnTo>
                    <a:pt x="15033" y="12631"/>
                  </a:lnTo>
                  <a:lnTo>
                    <a:pt x="16858" y="11383"/>
                  </a:lnTo>
                  <a:lnTo>
                    <a:pt x="19451" y="9654"/>
                  </a:lnTo>
                  <a:lnTo>
                    <a:pt x="19451" y="10038"/>
                  </a:lnTo>
                  <a:lnTo>
                    <a:pt x="19355" y="10422"/>
                  </a:lnTo>
                  <a:lnTo>
                    <a:pt x="19163" y="10758"/>
                  </a:lnTo>
                  <a:lnTo>
                    <a:pt x="18875" y="11047"/>
                  </a:lnTo>
                  <a:lnTo>
                    <a:pt x="18586" y="11335"/>
                  </a:lnTo>
                  <a:lnTo>
                    <a:pt x="18250" y="11623"/>
                  </a:lnTo>
                  <a:lnTo>
                    <a:pt x="17866" y="11863"/>
                  </a:lnTo>
                  <a:lnTo>
                    <a:pt x="17434" y="12055"/>
                  </a:lnTo>
                  <a:lnTo>
                    <a:pt x="16665" y="12391"/>
                  </a:lnTo>
                  <a:lnTo>
                    <a:pt x="15993" y="12679"/>
                  </a:lnTo>
                  <a:lnTo>
                    <a:pt x="15273" y="12871"/>
                  </a:lnTo>
                  <a:lnTo>
                    <a:pt x="16473" y="13064"/>
                  </a:lnTo>
                  <a:lnTo>
                    <a:pt x="17482" y="13160"/>
                  </a:lnTo>
                  <a:lnTo>
                    <a:pt x="18394" y="13160"/>
                  </a:lnTo>
                  <a:lnTo>
                    <a:pt x="19211" y="13016"/>
                  </a:lnTo>
                  <a:lnTo>
                    <a:pt x="19931" y="12823"/>
                  </a:lnTo>
                  <a:lnTo>
                    <a:pt x="20555" y="12535"/>
                  </a:lnTo>
                  <a:lnTo>
                    <a:pt x="21084" y="12199"/>
                  </a:lnTo>
                  <a:lnTo>
                    <a:pt x="21516" y="11767"/>
                  </a:lnTo>
                  <a:lnTo>
                    <a:pt x="21900" y="11335"/>
                  </a:lnTo>
                  <a:lnTo>
                    <a:pt x="22188" y="10854"/>
                  </a:lnTo>
                  <a:lnTo>
                    <a:pt x="22428" y="10326"/>
                  </a:lnTo>
                  <a:lnTo>
                    <a:pt x="22573" y="9798"/>
                  </a:lnTo>
                  <a:lnTo>
                    <a:pt x="22717" y="9222"/>
                  </a:lnTo>
                  <a:lnTo>
                    <a:pt x="22813" y="8693"/>
                  </a:lnTo>
                  <a:lnTo>
                    <a:pt x="22861" y="8165"/>
                  </a:lnTo>
                  <a:lnTo>
                    <a:pt x="22861" y="7685"/>
                  </a:lnTo>
                  <a:lnTo>
                    <a:pt x="23965" y="7829"/>
                  </a:lnTo>
                  <a:lnTo>
                    <a:pt x="25022" y="8069"/>
                  </a:lnTo>
                  <a:lnTo>
                    <a:pt x="25550" y="8213"/>
                  </a:lnTo>
                  <a:lnTo>
                    <a:pt x="26078" y="8357"/>
                  </a:lnTo>
                  <a:lnTo>
                    <a:pt x="26511" y="8549"/>
                  </a:lnTo>
                  <a:lnTo>
                    <a:pt x="26943" y="8789"/>
                  </a:lnTo>
                  <a:lnTo>
                    <a:pt x="27567" y="9174"/>
                  </a:lnTo>
                  <a:lnTo>
                    <a:pt x="28143" y="9606"/>
                  </a:lnTo>
                  <a:lnTo>
                    <a:pt x="28624" y="10086"/>
                  </a:lnTo>
                  <a:lnTo>
                    <a:pt x="29056" y="10566"/>
                  </a:lnTo>
                  <a:lnTo>
                    <a:pt x="29392" y="11143"/>
                  </a:lnTo>
                  <a:lnTo>
                    <a:pt x="29728" y="11671"/>
                  </a:lnTo>
                  <a:lnTo>
                    <a:pt x="29968" y="12247"/>
                  </a:lnTo>
                  <a:lnTo>
                    <a:pt x="30161" y="12775"/>
                  </a:lnTo>
                  <a:lnTo>
                    <a:pt x="30353" y="13304"/>
                  </a:lnTo>
                  <a:lnTo>
                    <a:pt x="30497" y="13784"/>
                  </a:lnTo>
                  <a:lnTo>
                    <a:pt x="30641" y="14600"/>
                  </a:lnTo>
                  <a:lnTo>
                    <a:pt x="30737" y="15177"/>
                  </a:lnTo>
                  <a:lnTo>
                    <a:pt x="30737" y="15369"/>
                  </a:lnTo>
                  <a:lnTo>
                    <a:pt x="30977" y="14504"/>
                  </a:lnTo>
                  <a:lnTo>
                    <a:pt x="31121" y="13832"/>
                  </a:lnTo>
                  <a:lnTo>
                    <a:pt x="31265" y="13016"/>
                  </a:lnTo>
                  <a:lnTo>
                    <a:pt x="31409" y="12055"/>
                  </a:lnTo>
                  <a:lnTo>
                    <a:pt x="31457" y="10999"/>
                  </a:lnTo>
                  <a:lnTo>
                    <a:pt x="31457" y="9894"/>
                  </a:lnTo>
                  <a:lnTo>
                    <a:pt x="31361" y="8693"/>
                  </a:lnTo>
                  <a:lnTo>
                    <a:pt x="31313" y="8117"/>
                  </a:lnTo>
                  <a:lnTo>
                    <a:pt x="31169" y="7493"/>
                  </a:lnTo>
                  <a:lnTo>
                    <a:pt x="31025" y="6916"/>
                  </a:lnTo>
                  <a:lnTo>
                    <a:pt x="30833" y="6340"/>
                  </a:lnTo>
                  <a:lnTo>
                    <a:pt x="30593" y="5716"/>
                  </a:lnTo>
                  <a:lnTo>
                    <a:pt x="30305" y="5139"/>
                  </a:lnTo>
                  <a:lnTo>
                    <a:pt x="30016" y="4611"/>
                  </a:lnTo>
                  <a:lnTo>
                    <a:pt x="29632" y="4035"/>
                  </a:lnTo>
                  <a:lnTo>
                    <a:pt x="29200" y="3507"/>
                  </a:lnTo>
                  <a:lnTo>
                    <a:pt x="28720" y="3026"/>
                  </a:lnTo>
                  <a:lnTo>
                    <a:pt x="28191" y="2498"/>
                  </a:lnTo>
                  <a:lnTo>
                    <a:pt x="27615" y="2066"/>
                  </a:lnTo>
                  <a:lnTo>
                    <a:pt x="26943" y="1634"/>
                  </a:lnTo>
                  <a:lnTo>
                    <a:pt x="26222" y="1249"/>
                  </a:lnTo>
                  <a:lnTo>
                    <a:pt x="25406" y="865"/>
                  </a:lnTo>
                  <a:lnTo>
                    <a:pt x="24542" y="577"/>
                  </a:lnTo>
                  <a:lnTo>
                    <a:pt x="24061" y="433"/>
                  </a:lnTo>
                  <a:lnTo>
                    <a:pt x="23245" y="289"/>
                  </a:lnTo>
                  <a:lnTo>
                    <a:pt x="22140" y="145"/>
                  </a:lnTo>
                  <a:lnTo>
                    <a:pt x="20892" y="49"/>
                  </a:lnTo>
                  <a:lnTo>
                    <a:pt x="19451" y="1"/>
                  </a:lnTo>
                  <a:close/>
                </a:path>
              </a:pathLst>
            </a:custGeom>
            <a:solidFill>
              <a:srgbClr val="210A0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479" name="Google Shape;5479;p76"/>
            <p:cNvSpPr/>
            <p:nvPr/>
          </p:nvSpPr>
          <p:spPr>
            <a:xfrm>
              <a:off x="2365625" y="3774750"/>
              <a:ext cx="786450" cy="726400"/>
            </a:xfrm>
            <a:custGeom>
              <a:avLst/>
              <a:gdLst/>
              <a:ahLst/>
              <a:cxnLst/>
              <a:rect l="l" t="t" r="r" b="b"/>
              <a:pathLst>
                <a:path w="31458" h="29056" fill="none" extrusionOk="0">
                  <a:moveTo>
                    <a:pt x="24542" y="577"/>
                  </a:moveTo>
                  <a:lnTo>
                    <a:pt x="24542" y="577"/>
                  </a:lnTo>
                  <a:lnTo>
                    <a:pt x="24061" y="433"/>
                  </a:lnTo>
                  <a:lnTo>
                    <a:pt x="23245" y="289"/>
                  </a:lnTo>
                  <a:lnTo>
                    <a:pt x="22140" y="145"/>
                  </a:lnTo>
                  <a:lnTo>
                    <a:pt x="20892" y="49"/>
                  </a:lnTo>
                  <a:lnTo>
                    <a:pt x="19451" y="1"/>
                  </a:lnTo>
                  <a:lnTo>
                    <a:pt x="18731" y="49"/>
                  </a:lnTo>
                  <a:lnTo>
                    <a:pt x="17962" y="97"/>
                  </a:lnTo>
                  <a:lnTo>
                    <a:pt x="17194" y="193"/>
                  </a:lnTo>
                  <a:lnTo>
                    <a:pt x="16473" y="337"/>
                  </a:lnTo>
                  <a:lnTo>
                    <a:pt x="15705" y="529"/>
                  </a:lnTo>
                  <a:lnTo>
                    <a:pt x="14985" y="769"/>
                  </a:lnTo>
                  <a:lnTo>
                    <a:pt x="14985" y="769"/>
                  </a:lnTo>
                  <a:lnTo>
                    <a:pt x="14408" y="1009"/>
                  </a:lnTo>
                  <a:lnTo>
                    <a:pt x="13832" y="1249"/>
                  </a:lnTo>
                  <a:lnTo>
                    <a:pt x="12823" y="1826"/>
                  </a:lnTo>
                  <a:lnTo>
                    <a:pt x="11911" y="2450"/>
                  </a:lnTo>
                  <a:lnTo>
                    <a:pt x="11094" y="3074"/>
                  </a:lnTo>
                  <a:lnTo>
                    <a:pt x="11094" y="3074"/>
                  </a:lnTo>
                  <a:lnTo>
                    <a:pt x="10566" y="3411"/>
                  </a:lnTo>
                  <a:lnTo>
                    <a:pt x="10086" y="3795"/>
                  </a:lnTo>
                  <a:lnTo>
                    <a:pt x="9606" y="4227"/>
                  </a:lnTo>
                  <a:lnTo>
                    <a:pt x="9173" y="4659"/>
                  </a:lnTo>
                  <a:lnTo>
                    <a:pt x="8405" y="5572"/>
                  </a:lnTo>
                  <a:lnTo>
                    <a:pt x="7685" y="6532"/>
                  </a:lnTo>
                  <a:lnTo>
                    <a:pt x="7060" y="7541"/>
                  </a:lnTo>
                  <a:lnTo>
                    <a:pt x="6484" y="8549"/>
                  </a:lnTo>
                  <a:lnTo>
                    <a:pt x="6052" y="9510"/>
                  </a:lnTo>
                  <a:lnTo>
                    <a:pt x="5668" y="10470"/>
                  </a:lnTo>
                  <a:lnTo>
                    <a:pt x="5331" y="11383"/>
                  </a:lnTo>
                  <a:lnTo>
                    <a:pt x="5043" y="12247"/>
                  </a:lnTo>
                  <a:lnTo>
                    <a:pt x="4707" y="13736"/>
                  </a:lnTo>
                  <a:lnTo>
                    <a:pt x="4515" y="14696"/>
                  </a:lnTo>
                  <a:lnTo>
                    <a:pt x="4467" y="15081"/>
                  </a:lnTo>
                  <a:lnTo>
                    <a:pt x="4467" y="15081"/>
                  </a:lnTo>
                  <a:lnTo>
                    <a:pt x="4035" y="15273"/>
                  </a:lnTo>
                  <a:lnTo>
                    <a:pt x="3603" y="15561"/>
                  </a:lnTo>
                  <a:lnTo>
                    <a:pt x="3074" y="15897"/>
                  </a:lnTo>
                  <a:lnTo>
                    <a:pt x="2546" y="16329"/>
                  </a:lnTo>
                  <a:lnTo>
                    <a:pt x="2066" y="16762"/>
                  </a:lnTo>
                  <a:lnTo>
                    <a:pt x="1874" y="17050"/>
                  </a:lnTo>
                  <a:lnTo>
                    <a:pt x="1682" y="17290"/>
                  </a:lnTo>
                  <a:lnTo>
                    <a:pt x="1537" y="17578"/>
                  </a:lnTo>
                  <a:lnTo>
                    <a:pt x="1489" y="17866"/>
                  </a:lnTo>
                  <a:lnTo>
                    <a:pt x="1489" y="17866"/>
                  </a:lnTo>
                  <a:lnTo>
                    <a:pt x="1489" y="18106"/>
                  </a:lnTo>
                  <a:lnTo>
                    <a:pt x="1537" y="18394"/>
                  </a:lnTo>
                  <a:lnTo>
                    <a:pt x="1730" y="18635"/>
                  </a:lnTo>
                  <a:lnTo>
                    <a:pt x="1922" y="18875"/>
                  </a:lnTo>
                  <a:lnTo>
                    <a:pt x="2210" y="19067"/>
                  </a:lnTo>
                  <a:lnTo>
                    <a:pt x="2546" y="19307"/>
                  </a:lnTo>
                  <a:lnTo>
                    <a:pt x="3266" y="19739"/>
                  </a:lnTo>
                  <a:lnTo>
                    <a:pt x="4035" y="20171"/>
                  </a:lnTo>
                  <a:lnTo>
                    <a:pt x="4755" y="20652"/>
                  </a:lnTo>
                  <a:lnTo>
                    <a:pt x="5043" y="20892"/>
                  </a:lnTo>
                  <a:lnTo>
                    <a:pt x="5283" y="21180"/>
                  </a:lnTo>
                  <a:lnTo>
                    <a:pt x="5476" y="21468"/>
                  </a:lnTo>
                  <a:lnTo>
                    <a:pt x="5620" y="21756"/>
                  </a:lnTo>
                  <a:lnTo>
                    <a:pt x="5620" y="21756"/>
                  </a:lnTo>
                  <a:lnTo>
                    <a:pt x="5668" y="21900"/>
                  </a:lnTo>
                  <a:lnTo>
                    <a:pt x="5620" y="22044"/>
                  </a:lnTo>
                  <a:lnTo>
                    <a:pt x="5620" y="22140"/>
                  </a:lnTo>
                  <a:lnTo>
                    <a:pt x="5524" y="22284"/>
                  </a:lnTo>
                  <a:lnTo>
                    <a:pt x="5331" y="22477"/>
                  </a:lnTo>
                  <a:lnTo>
                    <a:pt x="5043" y="22621"/>
                  </a:lnTo>
                  <a:lnTo>
                    <a:pt x="4707" y="22765"/>
                  </a:lnTo>
                  <a:lnTo>
                    <a:pt x="4275" y="22861"/>
                  </a:lnTo>
                  <a:lnTo>
                    <a:pt x="3314" y="23053"/>
                  </a:lnTo>
                  <a:lnTo>
                    <a:pt x="2306" y="23293"/>
                  </a:lnTo>
                  <a:lnTo>
                    <a:pt x="1778" y="23437"/>
                  </a:lnTo>
                  <a:lnTo>
                    <a:pt x="1345" y="23581"/>
                  </a:lnTo>
                  <a:lnTo>
                    <a:pt x="913" y="23821"/>
                  </a:lnTo>
                  <a:lnTo>
                    <a:pt x="577" y="24061"/>
                  </a:lnTo>
                  <a:lnTo>
                    <a:pt x="289" y="24350"/>
                  </a:lnTo>
                  <a:lnTo>
                    <a:pt x="193" y="24542"/>
                  </a:lnTo>
                  <a:lnTo>
                    <a:pt x="145" y="24734"/>
                  </a:lnTo>
                  <a:lnTo>
                    <a:pt x="145" y="24734"/>
                  </a:lnTo>
                  <a:lnTo>
                    <a:pt x="49" y="25118"/>
                  </a:lnTo>
                  <a:lnTo>
                    <a:pt x="1" y="25502"/>
                  </a:lnTo>
                  <a:lnTo>
                    <a:pt x="49" y="25886"/>
                  </a:lnTo>
                  <a:lnTo>
                    <a:pt x="145" y="26271"/>
                  </a:lnTo>
                  <a:lnTo>
                    <a:pt x="289" y="26655"/>
                  </a:lnTo>
                  <a:lnTo>
                    <a:pt x="433" y="27039"/>
                  </a:lnTo>
                  <a:lnTo>
                    <a:pt x="817" y="27663"/>
                  </a:lnTo>
                  <a:lnTo>
                    <a:pt x="1249" y="28240"/>
                  </a:lnTo>
                  <a:lnTo>
                    <a:pt x="1682" y="28672"/>
                  </a:lnTo>
                  <a:lnTo>
                    <a:pt x="2066" y="29056"/>
                  </a:lnTo>
                  <a:lnTo>
                    <a:pt x="8837" y="27135"/>
                  </a:lnTo>
                  <a:lnTo>
                    <a:pt x="8837" y="27135"/>
                  </a:lnTo>
                  <a:lnTo>
                    <a:pt x="9462" y="27423"/>
                  </a:lnTo>
                  <a:lnTo>
                    <a:pt x="10134" y="27663"/>
                  </a:lnTo>
                  <a:lnTo>
                    <a:pt x="10806" y="27807"/>
                  </a:lnTo>
                  <a:lnTo>
                    <a:pt x="11479" y="27855"/>
                  </a:lnTo>
                  <a:lnTo>
                    <a:pt x="12151" y="27903"/>
                  </a:lnTo>
                  <a:lnTo>
                    <a:pt x="12775" y="27855"/>
                  </a:lnTo>
                  <a:lnTo>
                    <a:pt x="13448" y="27711"/>
                  </a:lnTo>
                  <a:lnTo>
                    <a:pt x="14024" y="27567"/>
                  </a:lnTo>
                  <a:lnTo>
                    <a:pt x="14648" y="27327"/>
                  </a:lnTo>
                  <a:lnTo>
                    <a:pt x="15177" y="27039"/>
                  </a:lnTo>
                  <a:lnTo>
                    <a:pt x="15705" y="26703"/>
                  </a:lnTo>
                  <a:lnTo>
                    <a:pt x="16137" y="26319"/>
                  </a:lnTo>
                  <a:lnTo>
                    <a:pt x="16521" y="25886"/>
                  </a:lnTo>
                  <a:lnTo>
                    <a:pt x="16858" y="25406"/>
                  </a:lnTo>
                  <a:lnTo>
                    <a:pt x="17146" y="24878"/>
                  </a:lnTo>
                  <a:lnTo>
                    <a:pt x="17338" y="24350"/>
                  </a:lnTo>
                  <a:lnTo>
                    <a:pt x="17338" y="24350"/>
                  </a:lnTo>
                  <a:lnTo>
                    <a:pt x="17386" y="24061"/>
                  </a:lnTo>
                  <a:lnTo>
                    <a:pt x="17386" y="23773"/>
                  </a:lnTo>
                  <a:lnTo>
                    <a:pt x="17386" y="23533"/>
                  </a:lnTo>
                  <a:lnTo>
                    <a:pt x="17338" y="23293"/>
                  </a:lnTo>
                  <a:lnTo>
                    <a:pt x="17290" y="23053"/>
                  </a:lnTo>
                  <a:lnTo>
                    <a:pt x="17194" y="22861"/>
                  </a:lnTo>
                  <a:lnTo>
                    <a:pt x="16906" y="22429"/>
                  </a:lnTo>
                  <a:lnTo>
                    <a:pt x="16617" y="22092"/>
                  </a:lnTo>
                  <a:lnTo>
                    <a:pt x="16233" y="21804"/>
                  </a:lnTo>
                  <a:lnTo>
                    <a:pt x="15801" y="21564"/>
                  </a:lnTo>
                  <a:lnTo>
                    <a:pt x="15321" y="21324"/>
                  </a:lnTo>
                  <a:lnTo>
                    <a:pt x="14840" y="21132"/>
                  </a:lnTo>
                  <a:lnTo>
                    <a:pt x="14408" y="20988"/>
                  </a:lnTo>
                  <a:lnTo>
                    <a:pt x="13592" y="20796"/>
                  </a:lnTo>
                  <a:lnTo>
                    <a:pt x="12967" y="20700"/>
                  </a:lnTo>
                  <a:lnTo>
                    <a:pt x="12727" y="20652"/>
                  </a:lnTo>
                  <a:lnTo>
                    <a:pt x="12727" y="20652"/>
                  </a:lnTo>
                  <a:lnTo>
                    <a:pt x="13160" y="20459"/>
                  </a:lnTo>
                  <a:lnTo>
                    <a:pt x="13544" y="20267"/>
                  </a:lnTo>
                  <a:lnTo>
                    <a:pt x="13880" y="20075"/>
                  </a:lnTo>
                  <a:lnTo>
                    <a:pt x="14168" y="19835"/>
                  </a:lnTo>
                  <a:lnTo>
                    <a:pt x="14456" y="19547"/>
                  </a:lnTo>
                  <a:lnTo>
                    <a:pt x="14648" y="19307"/>
                  </a:lnTo>
                  <a:lnTo>
                    <a:pt x="14840" y="19019"/>
                  </a:lnTo>
                  <a:lnTo>
                    <a:pt x="14985" y="18731"/>
                  </a:lnTo>
                  <a:lnTo>
                    <a:pt x="15081" y="18442"/>
                  </a:lnTo>
                  <a:lnTo>
                    <a:pt x="15177" y="18154"/>
                  </a:lnTo>
                  <a:lnTo>
                    <a:pt x="15273" y="17530"/>
                  </a:lnTo>
                  <a:lnTo>
                    <a:pt x="15273" y="16906"/>
                  </a:lnTo>
                  <a:lnTo>
                    <a:pt x="15177" y="16281"/>
                  </a:lnTo>
                  <a:lnTo>
                    <a:pt x="15033" y="15657"/>
                  </a:lnTo>
                  <a:lnTo>
                    <a:pt x="14888" y="15129"/>
                  </a:lnTo>
                  <a:lnTo>
                    <a:pt x="14696" y="14600"/>
                  </a:lnTo>
                  <a:lnTo>
                    <a:pt x="14504" y="14168"/>
                  </a:lnTo>
                  <a:lnTo>
                    <a:pt x="14168" y="13496"/>
                  </a:lnTo>
                  <a:lnTo>
                    <a:pt x="14024" y="13256"/>
                  </a:lnTo>
                  <a:lnTo>
                    <a:pt x="14024" y="13256"/>
                  </a:lnTo>
                  <a:lnTo>
                    <a:pt x="14360" y="13064"/>
                  </a:lnTo>
                  <a:lnTo>
                    <a:pt x="15033" y="12631"/>
                  </a:lnTo>
                  <a:lnTo>
                    <a:pt x="16858" y="11383"/>
                  </a:lnTo>
                  <a:lnTo>
                    <a:pt x="19451" y="9654"/>
                  </a:lnTo>
                  <a:lnTo>
                    <a:pt x="19451" y="9654"/>
                  </a:lnTo>
                  <a:lnTo>
                    <a:pt x="19451" y="10038"/>
                  </a:lnTo>
                  <a:lnTo>
                    <a:pt x="19355" y="10422"/>
                  </a:lnTo>
                  <a:lnTo>
                    <a:pt x="19163" y="10758"/>
                  </a:lnTo>
                  <a:lnTo>
                    <a:pt x="18875" y="11047"/>
                  </a:lnTo>
                  <a:lnTo>
                    <a:pt x="18586" y="11335"/>
                  </a:lnTo>
                  <a:lnTo>
                    <a:pt x="18250" y="11623"/>
                  </a:lnTo>
                  <a:lnTo>
                    <a:pt x="17866" y="11863"/>
                  </a:lnTo>
                  <a:lnTo>
                    <a:pt x="17434" y="12055"/>
                  </a:lnTo>
                  <a:lnTo>
                    <a:pt x="16665" y="12391"/>
                  </a:lnTo>
                  <a:lnTo>
                    <a:pt x="15993" y="12679"/>
                  </a:lnTo>
                  <a:lnTo>
                    <a:pt x="15273" y="12871"/>
                  </a:lnTo>
                  <a:lnTo>
                    <a:pt x="15273" y="12871"/>
                  </a:lnTo>
                  <a:lnTo>
                    <a:pt x="16473" y="13064"/>
                  </a:lnTo>
                  <a:lnTo>
                    <a:pt x="17482" y="13160"/>
                  </a:lnTo>
                  <a:lnTo>
                    <a:pt x="18394" y="13160"/>
                  </a:lnTo>
                  <a:lnTo>
                    <a:pt x="19211" y="13016"/>
                  </a:lnTo>
                  <a:lnTo>
                    <a:pt x="19931" y="12823"/>
                  </a:lnTo>
                  <a:lnTo>
                    <a:pt x="20555" y="12535"/>
                  </a:lnTo>
                  <a:lnTo>
                    <a:pt x="21084" y="12199"/>
                  </a:lnTo>
                  <a:lnTo>
                    <a:pt x="21516" y="11767"/>
                  </a:lnTo>
                  <a:lnTo>
                    <a:pt x="21900" y="11335"/>
                  </a:lnTo>
                  <a:lnTo>
                    <a:pt x="22188" y="10854"/>
                  </a:lnTo>
                  <a:lnTo>
                    <a:pt x="22428" y="10326"/>
                  </a:lnTo>
                  <a:lnTo>
                    <a:pt x="22573" y="9798"/>
                  </a:lnTo>
                  <a:lnTo>
                    <a:pt x="22717" y="9222"/>
                  </a:lnTo>
                  <a:lnTo>
                    <a:pt x="22813" y="8693"/>
                  </a:lnTo>
                  <a:lnTo>
                    <a:pt x="22861" y="8165"/>
                  </a:lnTo>
                  <a:lnTo>
                    <a:pt x="22861" y="7685"/>
                  </a:lnTo>
                  <a:lnTo>
                    <a:pt x="22861" y="7685"/>
                  </a:lnTo>
                  <a:lnTo>
                    <a:pt x="23965" y="7829"/>
                  </a:lnTo>
                  <a:lnTo>
                    <a:pt x="25022" y="8069"/>
                  </a:lnTo>
                  <a:lnTo>
                    <a:pt x="25550" y="8213"/>
                  </a:lnTo>
                  <a:lnTo>
                    <a:pt x="26078" y="8357"/>
                  </a:lnTo>
                  <a:lnTo>
                    <a:pt x="26511" y="8549"/>
                  </a:lnTo>
                  <a:lnTo>
                    <a:pt x="26943" y="8789"/>
                  </a:lnTo>
                  <a:lnTo>
                    <a:pt x="26943" y="8789"/>
                  </a:lnTo>
                  <a:lnTo>
                    <a:pt x="27567" y="9174"/>
                  </a:lnTo>
                  <a:lnTo>
                    <a:pt x="28143" y="9606"/>
                  </a:lnTo>
                  <a:lnTo>
                    <a:pt x="28624" y="10086"/>
                  </a:lnTo>
                  <a:lnTo>
                    <a:pt x="29056" y="10566"/>
                  </a:lnTo>
                  <a:lnTo>
                    <a:pt x="29392" y="11143"/>
                  </a:lnTo>
                  <a:lnTo>
                    <a:pt x="29728" y="11671"/>
                  </a:lnTo>
                  <a:lnTo>
                    <a:pt x="29968" y="12247"/>
                  </a:lnTo>
                  <a:lnTo>
                    <a:pt x="30161" y="12775"/>
                  </a:lnTo>
                  <a:lnTo>
                    <a:pt x="30353" y="13304"/>
                  </a:lnTo>
                  <a:lnTo>
                    <a:pt x="30497" y="13784"/>
                  </a:lnTo>
                  <a:lnTo>
                    <a:pt x="30641" y="14600"/>
                  </a:lnTo>
                  <a:lnTo>
                    <a:pt x="30737" y="15177"/>
                  </a:lnTo>
                  <a:lnTo>
                    <a:pt x="30737" y="15369"/>
                  </a:lnTo>
                  <a:lnTo>
                    <a:pt x="30737" y="15369"/>
                  </a:lnTo>
                  <a:lnTo>
                    <a:pt x="30977" y="14504"/>
                  </a:lnTo>
                  <a:lnTo>
                    <a:pt x="31121" y="13832"/>
                  </a:lnTo>
                  <a:lnTo>
                    <a:pt x="31265" y="13016"/>
                  </a:lnTo>
                  <a:lnTo>
                    <a:pt x="31409" y="12055"/>
                  </a:lnTo>
                  <a:lnTo>
                    <a:pt x="31457" y="10999"/>
                  </a:lnTo>
                  <a:lnTo>
                    <a:pt x="31457" y="9894"/>
                  </a:lnTo>
                  <a:lnTo>
                    <a:pt x="31361" y="8693"/>
                  </a:lnTo>
                  <a:lnTo>
                    <a:pt x="31313" y="8117"/>
                  </a:lnTo>
                  <a:lnTo>
                    <a:pt x="31169" y="7493"/>
                  </a:lnTo>
                  <a:lnTo>
                    <a:pt x="31025" y="6916"/>
                  </a:lnTo>
                  <a:lnTo>
                    <a:pt x="30833" y="6340"/>
                  </a:lnTo>
                  <a:lnTo>
                    <a:pt x="30593" y="5716"/>
                  </a:lnTo>
                  <a:lnTo>
                    <a:pt x="30305" y="5139"/>
                  </a:lnTo>
                  <a:lnTo>
                    <a:pt x="30016" y="4611"/>
                  </a:lnTo>
                  <a:lnTo>
                    <a:pt x="29632" y="4035"/>
                  </a:lnTo>
                  <a:lnTo>
                    <a:pt x="29200" y="3507"/>
                  </a:lnTo>
                  <a:lnTo>
                    <a:pt x="28720" y="3026"/>
                  </a:lnTo>
                  <a:lnTo>
                    <a:pt x="28191" y="2498"/>
                  </a:lnTo>
                  <a:lnTo>
                    <a:pt x="27615" y="2066"/>
                  </a:lnTo>
                  <a:lnTo>
                    <a:pt x="26943" y="1634"/>
                  </a:lnTo>
                  <a:lnTo>
                    <a:pt x="26222" y="1249"/>
                  </a:lnTo>
                  <a:lnTo>
                    <a:pt x="25406" y="865"/>
                  </a:lnTo>
                  <a:lnTo>
                    <a:pt x="24542" y="577"/>
                  </a:lnTo>
                </a:path>
              </a:pathLst>
            </a:custGeom>
            <a:no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480" name="Google Shape;5480;p76"/>
            <p:cNvSpPr/>
            <p:nvPr/>
          </p:nvSpPr>
          <p:spPr>
            <a:xfrm>
              <a:off x="2365625" y="3774750"/>
              <a:ext cx="786450" cy="726400"/>
            </a:xfrm>
            <a:custGeom>
              <a:avLst/>
              <a:gdLst/>
              <a:ahLst/>
              <a:cxnLst/>
              <a:rect l="l" t="t" r="r" b="b"/>
              <a:pathLst>
                <a:path w="31458" h="29056" extrusionOk="0">
                  <a:moveTo>
                    <a:pt x="19451" y="1"/>
                  </a:moveTo>
                  <a:lnTo>
                    <a:pt x="18731" y="49"/>
                  </a:lnTo>
                  <a:lnTo>
                    <a:pt x="17962" y="97"/>
                  </a:lnTo>
                  <a:lnTo>
                    <a:pt x="17194" y="193"/>
                  </a:lnTo>
                  <a:lnTo>
                    <a:pt x="16473" y="337"/>
                  </a:lnTo>
                  <a:lnTo>
                    <a:pt x="15705" y="529"/>
                  </a:lnTo>
                  <a:lnTo>
                    <a:pt x="14985" y="769"/>
                  </a:lnTo>
                  <a:lnTo>
                    <a:pt x="14408" y="1009"/>
                  </a:lnTo>
                  <a:lnTo>
                    <a:pt x="13832" y="1249"/>
                  </a:lnTo>
                  <a:lnTo>
                    <a:pt x="12823" y="1826"/>
                  </a:lnTo>
                  <a:lnTo>
                    <a:pt x="11911" y="2450"/>
                  </a:lnTo>
                  <a:lnTo>
                    <a:pt x="11094" y="3074"/>
                  </a:lnTo>
                  <a:lnTo>
                    <a:pt x="10566" y="3411"/>
                  </a:lnTo>
                  <a:lnTo>
                    <a:pt x="10086" y="3795"/>
                  </a:lnTo>
                  <a:lnTo>
                    <a:pt x="9606" y="4227"/>
                  </a:lnTo>
                  <a:lnTo>
                    <a:pt x="9173" y="4659"/>
                  </a:lnTo>
                  <a:lnTo>
                    <a:pt x="8405" y="5572"/>
                  </a:lnTo>
                  <a:lnTo>
                    <a:pt x="7685" y="6532"/>
                  </a:lnTo>
                  <a:lnTo>
                    <a:pt x="7060" y="7541"/>
                  </a:lnTo>
                  <a:lnTo>
                    <a:pt x="6484" y="8549"/>
                  </a:lnTo>
                  <a:lnTo>
                    <a:pt x="6052" y="9510"/>
                  </a:lnTo>
                  <a:lnTo>
                    <a:pt x="5668" y="10470"/>
                  </a:lnTo>
                  <a:lnTo>
                    <a:pt x="5331" y="11383"/>
                  </a:lnTo>
                  <a:lnTo>
                    <a:pt x="5043" y="12247"/>
                  </a:lnTo>
                  <a:lnTo>
                    <a:pt x="4707" y="13736"/>
                  </a:lnTo>
                  <a:lnTo>
                    <a:pt x="4515" y="14696"/>
                  </a:lnTo>
                  <a:lnTo>
                    <a:pt x="4467" y="15081"/>
                  </a:lnTo>
                  <a:lnTo>
                    <a:pt x="4035" y="15273"/>
                  </a:lnTo>
                  <a:lnTo>
                    <a:pt x="3603" y="15561"/>
                  </a:lnTo>
                  <a:lnTo>
                    <a:pt x="3074" y="15897"/>
                  </a:lnTo>
                  <a:lnTo>
                    <a:pt x="2546" y="16329"/>
                  </a:lnTo>
                  <a:lnTo>
                    <a:pt x="2066" y="16762"/>
                  </a:lnTo>
                  <a:lnTo>
                    <a:pt x="1874" y="17050"/>
                  </a:lnTo>
                  <a:lnTo>
                    <a:pt x="1682" y="17290"/>
                  </a:lnTo>
                  <a:lnTo>
                    <a:pt x="1537" y="17578"/>
                  </a:lnTo>
                  <a:lnTo>
                    <a:pt x="1489" y="17866"/>
                  </a:lnTo>
                  <a:lnTo>
                    <a:pt x="1489" y="18106"/>
                  </a:lnTo>
                  <a:lnTo>
                    <a:pt x="1537" y="18394"/>
                  </a:lnTo>
                  <a:lnTo>
                    <a:pt x="1730" y="18635"/>
                  </a:lnTo>
                  <a:lnTo>
                    <a:pt x="1922" y="18875"/>
                  </a:lnTo>
                  <a:lnTo>
                    <a:pt x="2210" y="19067"/>
                  </a:lnTo>
                  <a:lnTo>
                    <a:pt x="2546" y="19307"/>
                  </a:lnTo>
                  <a:lnTo>
                    <a:pt x="3266" y="19739"/>
                  </a:lnTo>
                  <a:lnTo>
                    <a:pt x="4035" y="20171"/>
                  </a:lnTo>
                  <a:lnTo>
                    <a:pt x="4755" y="20652"/>
                  </a:lnTo>
                  <a:lnTo>
                    <a:pt x="5043" y="20892"/>
                  </a:lnTo>
                  <a:lnTo>
                    <a:pt x="5283" y="21180"/>
                  </a:lnTo>
                  <a:lnTo>
                    <a:pt x="5476" y="21468"/>
                  </a:lnTo>
                  <a:lnTo>
                    <a:pt x="5620" y="21756"/>
                  </a:lnTo>
                  <a:lnTo>
                    <a:pt x="5668" y="21900"/>
                  </a:lnTo>
                  <a:lnTo>
                    <a:pt x="5620" y="22044"/>
                  </a:lnTo>
                  <a:lnTo>
                    <a:pt x="5620" y="22140"/>
                  </a:lnTo>
                  <a:lnTo>
                    <a:pt x="5524" y="22284"/>
                  </a:lnTo>
                  <a:lnTo>
                    <a:pt x="5331" y="22477"/>
                  </a:lnTo>
                  <a:lnTo>
                    <a:pt x="5043" y="22621"/>
                  </a:lnTo>
                  <a:lnTo>
                    <a:pt x="4707" y="22765"/>
                  </a:lnTo>
                  <a:lnTo>
                    <a:pt x="4275" y="22861"/>
                  </a:lnTo>
                  <a:lnTo>
                    <a:pt x="3314" y="23053"/>
                  </a:lnTo>
                  <a:lnTo>
                    <a:pt x="2306" y="23293"/>
                  </a:lnTo>
                  <a:lnTo>
                    <a:pt x="1778" y="23437"/>
                  </a:lnTo>
                  <a:lnTo>
                    <a:pt x="1345" y="23581"/>
                  </a:lnTo>
                  <a:lnTo>
                    <a:pt x="913" y="23821"/>
                  </a:lnTo>
                  <a:lnTo>
                    <a:pt x="577" y="24061"/>
                  </a:lnTo>
                  <a:lnTo>
                    <a:pt x="289" y="24350"/>
                  </a:lnTo>
                  <a:lnTo>
                    <a:pt x="193" y="24542"/>
                  </a:lnTo>
                  <a:lnTo>
                    <a:pt x="145" y="24734"/>
                  </a:lnTo>
                  <a:lnTo>
                    <a:pt x="49" y="25118"/>
                  </a:lnTo>
                  <a:lnTo>
                    <a:pt x="1" y="25502"/>
                  </a:lnTo>
                  <a:lnTo>
                    <a:pt x="49" y="25886"/>
                  </a:lnTo>
                  <a:lnTo>
                    <a:pt x="145" y="26271"/>
                  </a:lnTo>
                  <a:lnTo>
                    <a:pt x="289" y="26655"/>
                  </a:lnTo>
                  <a:lnTo>
                    <a:pt x="433" y="27039"/>
                  </a:lnTo>
                  <a:lnTo>
                    <a:pt x="817" y="27663"/>
                  </a:lnTo>
                  <a:lnTo>
                    <a:pt x="1249" y="28240"/>
                  </a:lnTo>
                  <a:lnTo>
                    <a:pt x="1682" y="28672"/>
                  </a:lnTo>
                  <a:lnTo>
                    <a:pt x="2066" y="29056"/>
                  </a:lnTo>
                  <a:lnTo>
                    <a:pt x="8837" y="27135"/>
                  </a:lnTo>
                  <a:lnTo>
                    <a:pt x="9462" y="27423"/>
                  </a:lnTo>
                  <a:lnTo>
                    <a:pt x="10134" y="27663"/>
                  </a:lnTo>
                  <a:lnTo>
                    <a:pt x="10806" y="27807"/>
                  </a:lnTo>
                  <a:lnTo>
                    <a:pt x="11479" y="27855"/>
                  </a:lnTo>
                  <a:lnTo>
                    <a:pt x="12151" y="27903"/>
                  </a:lnTo>
                  <a:lnTo>
                    <a:pt x="12775" y="27855"/>
                  </a:lnTo>
                  <a:lnTo>
                    <a:pt x="13448" y="27711"/>
                  </a:lnTo>
                  <a:lnTo>
                    <a:pt x="14024" y="27567"/>
                  </a:lnTo>
                  <a:lnTo>
                    <a:pt x="14648" y="27327"/>
                  </a:lnTo>
                  <a:lnTo>
                    <a:pt x="15177" y="27039"/>
                  </a:lnTo>
                  <a:lnTo>
                    <a:pt x="15705" y="26703"/>
                  </a:lnTo>
                  <a:lnTo>
                    <a:pt x="16137" y="26319"/>
                  </a:lnTo>
                  <a:lnTo>
                    <a:pt x="16521" y="25886"/>
                  </a:lnTo>
                  <a:lnTo>
                    <a:pt x="16858" y="25406"/>
                  </a:lnTo>
                  <a:lnTo>
                    <a:pt x="17146" y="24878"/>
                  </a:lnTo>
                  <a:lnTo>
                    <a:pt x="17338" y="24350"/>
                  </a:lnTo>
                  <a:lnTo>
                    <a:pt x="17386" y="24061"/>
                  </a:lnTo>
                  <a:lnTo>
                    <a:pt x="17386" y="23773"/>
                  </a:lnTo>
                  <a:lnTo>
                    <a:pt x="17386" y="23533"/>
                  </a:lnTo>
                  <a:lnTo>
                    <a:pt x="17338" y="23293"/>
                  </a:lnTo>
                  <a:lnTo>
                    <a:pt x="17290" y="23053"/>
                  </a:lnTo>
                  <a:lnTo>
                    <a:pt x="17194" y="22861"/>
                  </a:lnTo>
                  <a:lnTo>
                    <a:pt x="16906" y="22429"/>
                  </a:lnTo>
                  <a:lnTo>
                    <a:pt x="16617" y="22092"/>
                  </a:lnTo>
                  <a:lnTo>
                    <a:pt x="16233" y="21804"/>
                  </a:lnTo>
                  <a:lnTo>
                    <a:pt x="15801" y="21564"/>
                  </a:lnTo>
                  <a:lnTo>
                    <a:pt x="15321" y="21324"/>
                  </a:lnTo>
                  <a:lnTo>
                    <a:pt x="14840" y="21132"/>
                  </a:lnTo>
                  <a:lnTo>
                    <a:pt x="14408" y="20988"/>
                  </a:lnTo>
                  <a:lnTo>
                    <a:pt x="13592" y="20796"/>
                  </a:lnTo>
                  <a:lnTo>
                    <a:pt x="12967" y="20700"/>
                  </a:lnTo>
                  <a:lnTo>
                    <a:pt x="12727" y="20652"/>
                  </a:lnTo>
                  <a:lnTo>
                    <a:pt x="13160" y="20459"/>
                  </a:lnTo>
                  <a:lnTo>
                    <a:pt x="13544" y="20267"/>
                  </a:lnTo>
                  <a:lnTo>
                    <a:pt x="13880" y="20075"/>
                  </a:lnTo>
                  <a:lnTo>
                    <a:pt x="14168" y="19835"/>
                  </a:lnTo>
                  <a:lnTo>
                    <a:pt x="14456" y="19547"/>
                  </a:lnTo>
                  <a:lnTo>
                    <a:pt x="14648" y="19307"/>
                  </a:lnTo>
                  <a:lnTo>
                    <a:pt x="14840" y="19019"/>
                  </a:lnTo>
                  <a:lnTo>
                    <a:pt x="14985" y="18731"/>
                  </a:lnTo>
                  <a:lnTo>
                    <a:pt x="15081" y="18442"/>
                  </a:lnTo>
                  <a:lnTo>
                    <a:pt x="15177" y="18154"/>
                  </a:lnTo>
                  <a:lnTo>
                    <a:pt x="15273" y="17530"/>
                  </a:lnTo>
                  <a:lnTo>
                    <a:pt x="15273" y="16906"/>
                  </a:lnTo>
                  <a:lnTo>
                    <a:pt x="15177" y="16281"/>
                  </a:lnTo>
                  <a:lnTo>
                    <a:pt x="15033" y="15657"/>
                  </a:lnTo>
                  <a:lnTo>
                    <a:pt x="14888" y="15129"/>
                  </a:lnTo>
                  <a:lnTo>
                    <a:pt x="14696" y="14600"/>
                  </a:lnTo>
                  <a:lnTo>
                    <a:pt x="14504" y="14168"/>
                  </a:lnTo>
                  <a:lnTo>
                    <a:pt x="14168" y="13496"/>
                  </a:lnTo>
                  <a:lnTo>
                    <a:pt x="14024" y="13256"/>
                  </a:lnTo>
                  <a:lnTo>
                    <a:pt x="14360" y="13064"/>
                  </a:lnTo>
                  <a:lnTo>
                    <a:pt x="15033" y="12631"/>
                  </a:lnTo>
                  <a:lnTo>
                    <a:pt x="16858" y="11383"/>
                  </a:lnTo>
                  <a:lnTo>
                    <a:pt x="19451" y="9654"/>
                  </a:lnTo>
                  <a:lnTo>
                    <a:pt x="19451" y="10038"/>
                  </a:lnTo>
                  <a:lnTo>
                    <a:pt x="19355" y="10422"/>
                  </a:lnTo>
                  <a:lnTo>
                    <a:pt x="19163" y="10758"/>
                  </a:lnTo>
                  <a:lnTo>
                    <a:pt x="18875" y="11047"/>
                  </a:lnTo>
                  <a:lnTo>
                    <a:pt x="18586" y="11335"/>
                  </a:lnTo>
                  <a:lnTo>
                    <a:pt x="18250" y="11623"/>
                  </a:lnTo>
                  <a:lnTo>
                    <a:pt x="17866" y="11863"/>
                  </a:lnTo>
                  <a:lnTo>
                    <a:pt x="17434" y="12055"/>
                  </a:lnTo>
                  <a:lnTo>
                    <a:pt x="16665" y="12391"/>
                  </a:lnTo>
                  <a:lnTo>
                    <a:pt x="15993" y="12679"/>
                  </a:lnTo>
                  <a:lnTo>
                    <a:pt x="15273" y="12871"/>
                  </a:lnTo>
                  <a:lnTo>
                    <a:pt x="16473" y="13064"/>
                  </a:lnTo>
                  <a:lnTo>
                    <a:pt x="17482" y="13160"/>
                  </a:lnTo>
                  <a:lnTo>
                    <a:pt x="18394" y="13160"/>
                  </a:lnTo>
                  <a:lnTo>
                    <a:pt x="19211" y="13016"/>
                  </a:lnTo>
                  <a:lnTo>
                    <a:pt x="19931" y="12823"/>
                  </a:lnTo>
                  <a:lnTo>
                    <a:pt x="20555" y="12535"/>
                  </a:lnTo>
                  <a:lnTo>
                    <a:pt x="21084" y="12199"/>
                  </a:lnTo>
                  <a:lnTo>
                    <a:pt x="21516" y="11767"/>
                  </a:lnTo>
                  <a:lnTo>
                    <a:pt x="21900" y="11335"/>
                  </a:lnTo>
                  <a:lnTo>
                    <a:pt x="22188" y="10854"/>
                  </a:lnTo>
                  <a:lnTo>
                    <a:pt x="22428" y="10326"/>
                  </a:lnTo>
                  <a:lnTo>
                    <a:pt x="22573" y="9798"/>
                  </a:lnTo>
                  <a:lnTo>
                    <a:pt x="22717" y="9222"/>
                  </a:lnTo>
                  <a:lnTo>
                    <a:pt x="22813" y="8693"/>
                  </a:lnTo>
                  <a:lnTo>
                    <a:pt x="22861" y="8165"/>
                  </a:lnTo>
                  <a:lnTo>
                    <a:pt x="22861" y="7685"/>
                  </a:lnTo>
                  <a:lnTo>
                    <a:pt x="23965" y="7829"/>
                  </a:lnTo>
                  <a:lnTo>
                    <a:pt x="25022" y="8069"/>
                  </a:lnTo>
                  <a:lnTo>
                    <a:pt x="25550" y="8213"/>
                  </a:lnTo>
                  <a:lnTo>
                    <a:pt x="26078" y="8357"/>
                  </a:lnTo>
                  <a:lnTo>
                    <a:pt x="26511" y="8549"/>
                  </a:lnTo>
                  <a:lnTo>
                    <a:pt x="26943" y="8789"/>
                  </a:lnTo>
                  <a:lnTo>
                    <a:pt x="27567" y="9174"/>
                  </a:lnTo>
                  <a:lnTo>
                    <a:pt x="28143" y="9606"/>
                  </a:lnTo>
                  <a:lnTo>
                    <a:pt x="28624" y="10086"/>
                  </a:lnTo>
                  <a:lnTo>
                    <a:pt x="29056" y="10566"/>
                  </a:lnTo>
                  <a:lnTo>
                    <a:pt x="29392" y="11143"/>
                  </a:lnTo>
                  <a:lnTo>
                    <a:pt x="29728" y="11671"/>
                  </a:lnTo>
                  <a:lnTo>
                    <a:pt x="29968" y="12247"/>
                  </a:lnTo>
                  <a:lnTo>
                    <a:pt x="30161" y="12775"/>
                  </a:lnTo>
                  <a:lnTo>
                    <a:pt x="30353" y="13304"/>
                  </a:lnTo>
                  <a:lnTo>
                    <a:pt x="30497" y="13784"/>
                  </a:lnTo>
                  <a:lnTo>
                    <a:pt x="30641" y="14600"/>
                  </a:lnTo>
                  <a:lnTo>
                    <a:pt x="30737" y="15177"/>
                  </a:lnTo>
                  <a:lnTo>
                    <a:pt x="30737" y="15369"/>
                  </a:lnTo>
                  <a:lnTo>
                    <a:pt x="30977" y="14504"/>
                  </a:lnTo>
                  <a:lnTo>
                    <a:pt x="31121" y="13832"/>
                  </a:lnTo>
                  <a:lnTo>
                    <a:pt x="31265" y="13016"/>
                  </a:lnTo>
                  <a:lnTo>
                    <a:pt x="31409" y="12055"/>
                  </a:lnTo>
                  <a:lnTo>
                    <a:pt x="31457" y="10999"/>
                  </a:lnTo>
                  <a:lnTo>
                    <a:pt x="31457" y="9894"/>
                  </a:lnTo>
                  <a:lnTo>
                    <a:pt x="31361" y="8693"/>
                  </a:lnTo>
                  <a:lnTo>
                    <a:pt x="31313" y="8117"/>
                  </a:lnTo>
                  <a:lnTo>
                    <a:pt x="31169" y="7493"/>
                  </a:lnTo>
                  <a:lnTo>
                    <a:pt x="31025" y="6916"/>
                  </a:lnTo>
                  <a:lnTo>
                    <a:pt x="30833" y="6340"/>
                  </a:lnTo>
                  <a:lnTo>
                    <a:pt x="30593" y="5716"/>
                  </a:lnTo>
                  <a:lnTo>
                    <a:pt x="30305" y="5139"/>
                  </a:lnTo>
                  <a:lnTo>
                    <a:pt x="30016" y="4611"/>
                  </a:lnTo>
                  <a:lnTo>
                    <a:pt x="29632" y="4035"/>
                  </a:lnTo>
                  <a:lnTo>
                    <a:pt x="29200" y="3507"/>
                  </a:lnTo>
                  <a:lnTo>
                    <a:pt x="28720" y="3026"/>
                  </a:lnTo>
                  <a:lnTo>
                    <a:pt x="28191" y="2498"/>
                  </a:lnTo>
                  <a:lnTo>
                    <a:pt x="27615" y="2066"/>
                  </a:lnTo>
                  <a:lnTo>
                    <a:pt x="26943" y="1634"/>
                  </a:lnTo>
                  <a:lnTo>
                    <a:pt x="26222" y="1249"/>
                  </a:lnTo>
                  <a:lnTo>
                    <a:pt x="25406" y="865"/>
                  </a:lnTo>
                  <a:lnTo>
                    <a:pt x="24542" y="577"/>
                  </a:lnTo>
                  <a:lnTo>
                    <a:pt x="24061" y="433"/>
                  </a:lnTo>
                  <a:lnTo>
                    <a:pt x="23245" y="289"/>
                  </a:lnTo>
                  <a:lnTo>
                    <a:pt x="22140" y="145"/>
                  </a:lnTo>
                  <a:lnTo>
                    <a:pt x="20892" y="49"/>
                  </a:lnTo>
                  <a:lnTo>
                    <a:pt x="19451" y="1"/>
                  </a:lnTo>
                  <a:close/>
                </a:path>
              </a:pathLst>
            </a:custGeom>
            <a:solidFill>
              <a:srgbClr val="210A0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481" name="Google Shape;5481;p76"/>
            <p:cNvSpPr/>
            <p:nvPr/>
          </p:nvSpPr>
          <p:spPr>
            <a:xfrm>
              <a:off x="2365625" y="3774750"/>
              <a:ext cx="786450" cy="726400"/>
            </a:xfrm>
            <a:custGeom>
              <a:avLst/>
              <a:gdLst/>
              <a:ahLst/>
              <a:cxnLst/>
              <a:rect l="l" t="t" r="r" b="b"/>
              <a:pathLst>
                <a:path w="31458" h="29056" fill="none" extrusionOk="0">
                  <a:moveTo>
                    <a:pt x="24542" y="577"/>
                  </a:moveTo>
                  <a:lnTo>
                    <a:pt x="24542" y="577"/>
                  </a:lnTo>
                  <a:lnTo>
                    <a:pt x="24061" y="433"/>
                  </a:lnTo>
                  <a:lnTo>
                    <a:pt x="23245" y="289"/>
                  </a:lnTo>
                  <a:lnTo>
                    <a:pt x="22140" y="145"/>
                  </a:lnTo>
                  <a:lnTo>
                    <a:pt x="20892" y="49"/>
                  </a:lnTo>
                  <a:lnTo>
                    <a:pt x="19451" y="1"/>
                  </a:lnTo>
                  <a:lnTo>
                    <a:pt x="18731" y="49"/>
                  </a:lnTo>
                  <a:lnTo>
                    <a:pt x="17962" y="97"/>
                  </a:lnTo>
                  <a:lnTo>
                    <a:pt x="17194" y="193"/>
                  </a:lnTo>
                  <a:lnTo>
                    <a:pt x="16473" y="337"/>
                  </a:lnTo>
                  <a:lnTo>
                    <a:pt x="15705" y="529"/>
                  </a:lnTo>
                  <a:lnTo>
                    <a:pt x="14985" y="769"/>
                  </a:lnTo>
                  <a:lnTo>
                    <a:pt x="14985" y="769"/>
                  </a:lnTo>
                  <a:lnTo>
                    <a:pt x="14408" y="1009"/>
                  </a:lnTo>
                  <a:lnTo>
                    <a:pt x="13832" y="1249"/>
                  </a:lnTo>
                  <a:lnTo>
                    <a:pt x="12823" y="1826"/>
                  </a:lnTo>
                  <a:lnTo>
                    <a:pt x="11911" y="2450"/>
                  </a:lnTo>
                  <a:lnTo>
                    <a:pt x="11094" y="3074"/>
                  </a:lnTo>
                  <a:lnTo>
                    <a:pt x="11094" y="3074"/>
                  </a:lnTo>
                  <a:lnTo>
                    <a:pt x="10566" y="3411"/>
                  </a:lnTo>
                  <a:lnTo>
                    <a:pt x="10086" y="3795"/>
                  </a:lnTo>
                  <a:lnTo>
                    <a:pt x="9606" y="4227"/>
                  </a:lnTo>
                  <a:lnTo>
                    <a:pt x="9173" y="4659"/>
                  </a:lnTo>
                  <a:lnTo>
                    <a:pt x="8405" y="5572"/>
                  </a:lnTo>
                  <a:lnTo>
                    <a:pt x="7685" y="6532"/>
                  </a:lnTo>
                  <a:lnTo>
                    <a:pt x="7060" y="7541"/>
                  </a:lnTo>
                  <a:lnTo>
                    <a:pt x="6484" y="8549"/>
                  </a:lnTo>
                  <a:lnTo>
                    <a:pt x="6052" y="9510"/>
                  </a:lnTo>
                  <a:lnTo>
                    <a:pt x="5668" y="10470"/>
                  </a:lnTo>
                  <a:lnTo>
                    <a:pt x="5331" y="11383"/>
                  </a:lnTo>
                  <a:lnTo>
                    <a:pt x="5043" y="12247"/>
                  </a:lnTo>
                  <a:lnTo>
                    <a:pt x="4707" y="13736"/>
                  </a:lnTo>
                  <a:lnTo>
                    <a:pt x="4515" y="14696"/>
                  </a:lnTo>
                  <a:lnTo>
                    <a:pt x="4467" y="15081"/>
                  </a:lnTo>
                  <a:lnTo>
                    <a:pt x="4467" y="15081"/>
                  </a:lnTo>
                  <a:lnTo>
                    <a:pt x="4035" y="15273"/>
                  </a:lnTo>
                  <a:lnTo>
                    <a:pt x="3603" y="15561"/>
                  </a:lnTo>
                  <a:lnTo>
                    <a:pt x="3074" y="15897"/>
                  </a:lnTo>
                  <a:lnTo>
                    <a:pt x="2546" y="16329"/>
                  </a:lnTo>
                  <a:lnTo>
                    <a:pt x="2066" y="16762"/>
                  </a:lnTo>
                  <a:lnTo>
                    <a:pt x="1874" y="17050"/>
                  </a:lnTo>
                  <a:lnTo>
                    <a:pt x="1682" y="17290"/>
                  </a:lnTo>
                  <a:lnTo>
                    <a:pt x="1537" y="17578"/>
                  </a:lnTo>
                  <a:lnTo>
                    <a:pt x="1489" y="17866"/>
                  </a:lnTo>
                  <a:lnTo>
                    <a:pt x="1489" y="17866"/>
                  </a:lnTo>
                  <a:lnTo>
                    <a:pt x="1489" y="18106"/>
                  </a:lnTo>
                  <a:lnTo>
                    <a:pt x="1537" y="18394"/>
                  </a:lnTo>
                  <a:lnTo>
                    <a:pt x="1730" y="18635"/>
                  </a:lnTo>
                  <a:lnTo>
                    <a:pt x="1922" y="18875"/>
                  </a:lnTo>
                  <a:lnTo>
                    <a:pt x="2210" y="19067"/>
                  </a:lnTo>
                  <a:lnTo>
                    <a:pt x="2546" y="19307"/>
                  </a:lnTo>
                  <a:lnTo>
                    <a:pt x="3266" y="19739"/>
                  </a:lnTo>
                  <a:lnTo>
                    <a:pt x="4035" y="20171"/>
                  </a:lnTo>
                  <a:lnTo>
                    <a:pt x="4755" y="20652"/>
                  </a:lnTo>
                  <a:lnTo>
                    <a:pt x="5043" y="20892"/>
                  </a:lnTo>
                  <a:lnTo>
                    <a:pt x="5283" y="21180"/>
                  </a:lnTo>
                  <a:lnTo>
                    <a:pt x="5476" y="21468"/>
                  </a:lnTo>
                  <a:lnTo>
                    <a:pt x="5620" y="21756"/>
                  </a:lnTo>
                  <a:lnTo>
                    <a:pt x="5620" y="21756"/>
                  </a:lnTo>
                  <a:lnTo>
                    <a:pt x="5668" y="21900"/>
                  </a:lnTo>
                  <a:lnTo>
                    <a:pt x="5620" y="22044"/>
                  </a:lnTo>
                  <a:lnTo>
                    <a:pt x="5620" y="22140"/>
                  </a:lnTo>
                  <a:lnTo>
                    <a:pt x="5524" y="22284"/>
                  </a:lnTo>
                  <a:lnTo>
                    <a:pt x="5331" y="22477"/>
                  </a:lnTo>
                  <a:lnTo>
                    <a:pt x="5043" y="22621"/>
                  </a:lnTo>
                  <a:lnTo>
                    <a:pt x="4707" y="22765"/>
                  </a:lnTo>
                  <a:lnTo>
                    <a:pt x="4275" y="22861"/>
                  </a:lnTo>
                  <a:lnTo>
                    <a:pt x="3314" y="23053"/>
                  </a:lnTo>
                  <a:lnTo>
                    <a:pt x="2306" y="23293"/>
                  </a:lnTo>
                  <a:lnTo>
                    <a:pt x="1778" y="23437"/>
                  </a:lnTo>
                  <a:lnTo>
                    <a:pt x="1345" y="23581"/>
                  </a:lnTo>
                  <a:lnTo>
                    <a:pt x="913" y="23821"/>
                  </a:lnTo>
                  <a:lnTo>
                    <a:pt x="577" y="24061"/>
                  </a:lnTo>
                  <a:lnTo>
                    <a:pt x="289" y="24350"/>
                  </a:lnTo>
                  <a:lnTo>
                    <a:pt x="193" y="24542"/>
                  </a:lnTo>
                  <a:lnTo>
                    <a:pt x="145" y="24734"/>
                  </a:lnTo>
                  <a:lnTo>
                    <a:pt x="145" y="24734"/>
                  </a:lnTo>
                  <a:lnTo>
                    <a:pt x="49" y="25118"/>
                  </a:lnTo>
                  <a:lnTo>
                    <a:pt x="1" y="25502"/>
                  </a:lnTo>
                  <a:lnTo>
                    <a:pt x="49" y="25886"/>
                  </a:lnTo>
                  <a:lnTo>
                    <a:pt x="145" y="26271"/>
                  </a:lnTo>
                  <a:lnTo>
                    <a:pt x="289" y="26655"/>
                  </a:lnTo>
                  <a:lnTo>
                    <a:pt x="433" y="27039"/>
                  </a:lnTo>
                  <a:lnTo>
                    <a:pt x="817" y="27663"/>
                  </a:lnTo>
                  <a:lnTo>
                    <a:pt x="1249" y="28240"/>
                  </a:lnTo>
                  <a:lnTo>
                    <a:pt x="1682" y="28672"/>
                  </a:lnTo>
                  <a:lnTo>
                    <a:pt x="2066" y="29056"/>
                  </a:lnTo>
                  <a:lnTo>
                    <a:pt x="8837" y="27135"/>
                  </a:lnTo>
                  <a:lnTo>
                    <a:pt x="8837" y="27135"/>
                  </a:lnTo>
                  <a:lnTo>
                    <a:pt x="9462" y="27423"/>
                  </a:lnTo>
                  <a:lnTo>
                    <a:pt x="10134" y="27663"/>
                  </a:lnTo>
                  <a:lnTo>
                    <a:pt x="10806" y="27807"/>
                  </a:lnTo>
                  <a:lnTo>
                    <a:pt x="11479" y="27855"/>
                  </a:lnTo>
                  <a:lnTo>
                    <a:pt x="12151" y="27903"/>
                  </a:lnTo>
                  <a:lnTo>
                    <a:pt x="12775" y="27855"/>
                  </a:lnTo>
                  <a:lnTo>
                    <a:pt x="13448" y="27711"/>
                  </a:lnTo>
                  <a:lnTo>
                    <a:pt x="14024" y="27567"/>
                  </a:lnTo>
                  <a:lnTo>
                    <a:pt x="14648" y="27327"/>
                  </a:lnTo>
                  <a:lnTo>
                    <a:pt x="15177" y="27039"/>
                  </a:lnTo>
                  <a:lnTo>
                    <a:pt x="15705" y="26703"/>
                  </a:lnTo>
                  <a:lnTo>
                    <a:pt x="16137" y="26319"/>
                  </a:lnTo>
                  <a:lnTo>
                    <a:pt x="16521" y="25886"/>
                  </a:lnTo>
                  <a:lnTo>
                    <a:pt x="16858" y="25406"/>
                  </a:lnTo>
                  <a:lnTo>
                    <a:pt x="17146" y="24878"/>
                  </a:lnTo>
                  <a:lnTo>
                    <a:pt x="17338" y="24350"/>
                  </a:lnTo>
                  <a:lnTo>
                    <a:pt x="17338" y="24350"/>
                  </a:lnTo>
                  <a:lnTo>
                    <a:pt x="17386" y="24061"/>
                  </a:lnTo>
                  <a:lnTo>
                    <a:pt x="17386" y="23773"/>
                  </a:lnTo>
                  <a:lnTo>
                    <a:pt x="17386" y="23533"/>
                  </a:lnTo>
                  <a:lnTo>
                    <a:pt x="17338" y="23293"/>
                  </a:lnTo>
                  <a:lnTo>
                    <a:pt x="17290" y="23053"/>
                  </a:lnTo>
                  <a:lnTo>
                    <a:pt x="17194" y="22861"/>
                  </a:lnTo>
                  <a:lnTo>
                    <a:pt x="16906" y="22429"/>
                  </a:lnTo>
                  <a:lnTo>
                    <a:pt x="16617" y="22092"/>
                  </a:lnTo>
                  <a:lnTo>
                    <a:pt x="16233" y="21804"/>
                  </a:lnTo>
                  <a:lnTo>
                    <a:pt x="15801" y="21564"/>
                  </a:lnTo>
                  <a:lnTo>
                    <a:pt x="15321" y="21324"/>
                  </a:lnTo>
                  <a:lnTo>
                    <a:pt x="14840" y="21132"/>
                  </a:lnTo>
                  <a:lnTo>
                    <a:pt x="14408" y="20988"/>
                  </a:lnTo>
                  <a:lnTo>
                    <a:pt x="13592" y="20796"/>
                  </a:lnTo>
                  <a:lnTo>
                    <a:pt x="12967" y="20700"/>
                  </a:lnTo>
                  <a:lnTo>
                    <a:pt x="12727" y="20652"/>
                  </a:lnTo>
                  <a:lnTo>
                    <a:pt x="12727" y="20652"/>
                  </a:lnTo>
                  <a:lnTo>
                    <a:pt x="13160" y="20459"/>
                  </a:lnTo>
                  <a:lnTo>
                    <a:pt x="13544" y="20267"/>
                  </a:lnTo>
                  <a:lnTo>
                    <a:pt x="13880" y="20075"/>
                  </a:lnTo>
                  <a:lnTo>
                    <a:pt x="14168" y="19835"/>
                  </a:lnTo>
                  <a:lnTo>
                    <a:pt x="14456" y="19547"/>
                  </a:lnTo>
                  <a:lnTo>
                    <a:pt x="14648" y="19307"/>
                  </a:lnTo>
                  <a:lnTo>
                    <a:pt x="14840" y="19019"/>
                  </a:lnTo>
                  <a:lnTo>
                    <a:pt x="14985" y="18731"/>
                  </a:lnTo>
                  <a:lnTo>
                    <a:pt x="15081" y="18442"/>
                  </a:lnTo>
                  <a:lnTo>
                    <a:pt x="15177" y="18154"/>
                  </a:lnTo>
                  <a:lnTo>
                    <a:pt x="15273" y="17530"/>
                  </a:lnTo>
                  <a:lnTo>
                    <a:pt x="15273" y="16906"/>
                  </a:lnTo>
                  <a:lnTo>
                    <a:pt x="15177" y="16281"/>
                  </a:lnTo>
                  <a:lnTo>
                    <a:pt x="15033" y="15657"/>
                  </a:lnTo>
                  <a:lnTo>
                    <a:pt x="14888" y="15129"/>
                  </a:lnTo>
                  <a:lnTo>
                    <a:pt x="14696" y="14600"/>
                  </a:lnTo>
                  <a:lnTo>
                    <a:pt x="14504" y="14168"/>
                  </a:lnTo>
                  <a:lnTo>
                    <a:pt x="14168" y="13496"/>
                  </a:lnTo>
                  <a:lnTo>
                    <a:pt x="14024" y="13256"/>
                  </a:lnTo>
                  <a:lnTo>
                    <a:pt x="14024" y="13256"/>
                  </a:lnTo>
                  <a:lnTo>
                    <a:pt x="14360" y="13064"/>
                  </a:lnTo>
                  <a:lnTo>
                    <a:pt x="15033" y="12631"/>
                  </a:lnTo>
                  <a:lnTo>
                    <a:pt x="16858" y="11383"/>
                  </a:lnTo>
                  <a:lnTo>
                    <a:pt x="19451" y="9654"/>
                  </a:lnTo>
                  <a:lnTo>
                    <a:pt x="19451" y="9654"/>
                  </a:lnTo>
                  <a:lnTo>
                    <a:pt x="19451" y="10038"/>
                  </a:lnTo>
                  <a:lnTo>
                    <a:pt x="19355" y="10422"/>
                  </a:lnTo>
                  <a:lnTo>
                    <a:pt x="19163" y="10758"/>
                  </a:lnTo>
                  <a:lnTo>
                    <a:pt x="18875" y="11047"/>
                  </a:lnTo>
                  <a:lnTo>
                    <a:pt x="18586" y="11335"/>
                  </a:lnTo>
                  <a:lnTo>
                    <a:pt x="18250" y="11623"/>
                  </a:lnTo>
                  <a:lnTo>
                    <a:pt x="17866" y="11863"/>
                  </a:lnTo>
                  <a:lnTo>
                    <a:pt x="17434" y="12055"/>
                  </a:lnTo>
                  <a:lnTo>
                    <a:pt x="16665" y="12391"/>
                  </a:lnTo>
                  <a:lnTo>
                    <a:pt x="15993" y="12679"/>
                  </a:lnTo>
                  <a:lnTo>
                    <a:pt x="15273" y="12871"/>
                  </a:lnTo>
                  <a:lnTo>
                    <a:pt x="15273" y="12871"/>
                  </a:lnTo>
                  <a:lnTo>
                    <a:pt x="16473" y="13064"/>
                  </a:lnTo>
                  <a:lnTo>
                    <a:pt x="17482" y="13160"/>
                  </a:lnTo>
                  <a:lnTo>
                    <a:pt x="18394" y="13160"/>
                  </a:lnTo>
                  <a:lnTo>
                    <a:pt x="19211" y="13016"/>
                  </a:lnTo>
                  <a:lnTo>
                    <a:pt x="19931" y="12823"/>
                  </a:lnTo>
                  <a:lnTo>
                    <a:pt x="20555" y="12535"/>
                  </a:lnTo>
                  <a:lnTo>
                    <a:pt x="21084" y="12199"/>
                  </a:lnTo>
                  <a:lnTo>
                    <a:pt x="21516" y="11767"/>
                  </a:lnTo>
                  <a:lnTo>
                    <a:pt x="21900" y="11335"/>
                  </a:lnTo>
                  <a:lnTo>
                    <a:pt x="22188" y="10854"/>
                  </a:lnTo>
                  <a:lnTo>
                    <a:pt x="22428" y="10326"/>
                  </a:lnTo>
                  <a:lnTo>
                    <a:pt x="22573" y="9798"/>
                  </a:lnTo>
                  <a:lnTo>
                    <a:pt x="22717" y="9222"/>
                  </a:lnTo>
                  <a:lnTo>
                    <a:pt x="22813" y="8693"/>
                  </a:lnTo>
                  <a:lnTo>
                    <a:pt x="22861" y="8165"/>
                  </a:lnTo>
                  <a:lnTo>
                    <a:pt x="22861" y="7685"/>
                  </a:lnTo>
                  <a:lnTo>
                    <a:pt x="22861" y="7685"/>
                  </a:lnTo>
                  <a:lnTo>
                    <a:pt x="23965" y="7829"/>
                  </a:lnTo>
                  <a:lnTo>
                    <a:pt x="25022" y="8069"/>
                  </a:lnTo>
                  <a:lnTo>
                    <a:pt x="25550" y="8213"/>
                  </a:lnTo>
                  <a:lnTo>
                    <a:pt x="26078" y="8357"/>
                  </a:lnTo>
                  <a:lnTo>
                    <a:pt x="26511" y="8549"/>
                  </a:lnTo>
                  <a:lnTo>
                    <a:pt x="26943" y="8789"/>
                  </a:lnTo>
                  <a:lnTo>
                    <a:pt x="26943" y="8789"/>
                  </a:lnTo>
                  <a:lnTo>
                    <a:pt x="27567" y="9174"/>
                  </a:lnTo>
                  <a:lnTo>
                    <a:pt x="28143" y="9606"/>
                  </a:lnTo>
                  <a:lnTo>
                    <a:pt x="28624" y="10086"/>
                  </a:lnTo>
                  <a:lnTo>
                    <a:pt x="29056" y="10566"/>
                  </a:lnTo>
                  <a:lnTo>
                    <a:pt x="29392" y="11143"/>
                  </a:lnTo>
                  <a:lnTo>
                    <a:pt x="29728" y="11671"/>
                  </a:lnTo>
                  <a:lnTo>
                    <a:pt x="29968" y="12247"/>
                  </a:lnTo>
                  <a:lnTo>
                    <a:pt x="30161" y="12775"/>
                  </a:lnTo>
                  <a:lnTo>
                    <a:pt x="30353" y="13304"/>
                  </a:lnTo>
                  <a:lnTo>
                    <a:pt x="30497" y="13784"/>
                  </a:lnTo>
                  <a:lnTo>
                    <a:pt x="30641" y="14600"/>
                  </a:lnTo>
                  <a:lnTo>
                    <a:pt x="30737" y="15177"/>
                  </a:lnTo>
                  <a:lnTo>
                    <a:pt x="30737" y="15369"/>
                  </a:lnTo>
                  <a:lnTo>
                    <a:pt x="30737" y="15369"/>
                  </a:lnTo>
                  <a:lnTo>
                    <a:pt x="30977" y="14504"/>
                  </a:lnTo>
                  <a:lnTo>
                    <a:pt x="31121" y="13832"/>
                  </a:lnTo>
                  <a:lnTo>
                    <a:pt x="31265" y="13016"/>
                  </a:lnTo>
                  <a:lnTo>
                    <a:pt x="31409" y="12055"/>
                  </a:lnTo>
                  <a:lnTo>
                    <a:pt x="31457" y="10999"/>
                  </a:lnTo>
                  <a:lnTo>
                    <a:pt x="31457" y="9894"/>
                  </a:lnTo>
                  <a:lnTo>
                    <a:pt x="31361" y="8693"/>
                  </a:lnTo>
                  <a:lnTo>
                    <a:pt x="31313" y="8117"/>
                  </a:lnTo>
                  <a:lnTo>
                    <a:pt x="31169" y="7493"/>
                  </a:lnTo>
                  <a:lnTo>
                    <a:pt x="31025" y="6916"/>
                  </a:lnTo>
                  <a:lnTo>
                    <a:pt x="30833" y="6340"/>
                  </a:lnTo>
                  <a:lnTo>
                    <a:pt x="30593" y="5716"/>
                  </a:lnTo>
                  <a:lnTo>
                    <a:pt x="30305" y="5139"/>
                  </a:lnTo>
                  <a:lnTo>
                    <a:pt x="30016" y="4611"/>
                  </a:lnTo>
                  <a:lnTo>
                    <a:pt x="29632" y="4035"/>
                  </a:lnTo>
                  <a:lnTo>
                    <a:pt x="29200" y="3507"/>
                  </a:lnTo>
                  <a:lnTo>
                    <a:pt x="28720" y="3026"/>
                  </a:lnTo>
                  <a:lnTo>
                    <a:pt x="28191" y="2498"/>
                  </a:lnTo>
                  <a:lnTo>
                    <a:pt x="27615" y="2066"/>
                  </a:lnTo>
                  <a:lnTo>
                    <a:pt x="26943" y="1634"/>
                  </a:lnTo>
                  <a:lnTo>
                    <a:pt x="26222" y="1249"/>
                  </a:lnTo>
                  <a:lnTo>
                    <a:pt x="25406" y="865"/>
                  </a:lnTo>
                  <a:lnTo>
                    <a:pt x="24542" y="577"/>
                  </a:lnTo>
                </a:path>
              </a:pathLst>
            </a:custGeom>
            <a:no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482" name="Google Shape;5482;p76"/>
            <p:cNvSpPr/>
            <p:nvPr/>
          </p:nvSpPr>
          <p:spPr>
            <a:xfrm>
              <a:off x="2746225" y="4330650"/>
              <a:ext cx="34850" cy="50450"/>
            </a:xfrm>
            <a:custGeom>
              <a:avLst/>
              <a:gdLst/>
              <a:ahLst/>
              <a:cxnLst/>
              <a:rect l="l" t="t" r="r" b="b"/>
              <a:pathLst>
                <a:path w="1394" h="2018" extrusionOk="0">
                  <a:moveTo>
                    <a:pt x="193" y="0"/>
                  </a:moveTo>
                  <a:lnTo>
                    <a:pt x="145" y="48"/>
                  </a:lnTo>
                  <a:lnTo>
                    <a:pt x="97" y="193"/>
                  </a:lnTo>
                  <a:lnTo>
                    <a:pt x="49" y="289"/>
                  </a:lnTo>
                  <a:lnTo>
                    <a:pt x="1" y="625"/>
                  </a:lnTo>
                  <a:lnTo>
                    <a:pt x="49" y="1009"/>
                  </a:lnTo>
                  <a:lnTo>
                    <a:pt x="145" y="1393"/>
                  </a:lnTo>
                  <a:lnTo>
                    <a:pt x="289" y="1729"/>
                  </a:lnTo>
                  <a:lnTo>
                    <a:pt x="385" y="1825"/>
                  </a:lnTo>
                  <a:lnTo>
                    <a:pt x="529" y="1969"/>
                  </a:lnTo>
                  <a:lnTo>
                    <a:pt x="673" y="2017"/>
                  </a:lnTo>
                  <a:lnTo>
                    <a:pt x="817" y="2017"/>
                  </a:lnTo>
                  <a:lnTo>
                    <a:pt x="1009" y="1969"/>
                  </a:lnTo>
                  <a:lnTo>
                    <a:pt x="1153" y="1921"/>
                  </a:lnTo>
                  <a:lnTo>
                    <a:pt x="1297" y="1777"/>
                  </a:lnTo>
                  <a:lnTo>
                    <a:pt x="1345" y="1633"/>
                  </a:lnTo>
                  <a:lnTo>
                    <a:pt x="1393" y="1489"/>
                  </a:lnTo>
                  <a:lnTo>
                    <a:pt x="1393" y="1345"/>
                  </a:lnTo>
                  <a:lnTo>
                    <a:pt x="1393" y="1201"/>
                  </a:lnTo>
                  <a:lnTo>
                    <a:pt x="1249" y="865"/>
                  </a:lnTo>
                  <a:lnTo>
                    <a:pt x="1057" y="529"/>
                  </a:lnTo>
                  <a:lnTo>
                    <a:pt x="865" y="241"/>
                  </a:lnTo>
                  <a:lnTo>
                    <a:pt x="577" y="48"/>
                  </a:lnTo>
                  <a:lnTo>
                    <a:pt x="337" y="0"/>
                  </a:lnTo>
                  <a:close/>
                </a:path>
              </a:pathLst>
            </a:custGeom>
            <a:solidFill>
              <a:srgbClr val="422D2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483" name="Google Shape;5483;p76"/>
            <p:cNvSpPr/>
            <p:nvPr/>
          </p:nvSpPr>
          <p:spPr>
            <a:xfrm>
              <a:off x="2746225" y="4330650"/>
              <a:ext cx="34850" cy="50450"/>
            </a:xfrm>
            <a:custGeom>
              <a:avLst/>
              <a:gdLst/>
              <a:ahLst/>
              <a:cxnLst/>
              <a:rect l="l" t="t" r="r" b="b"/>
              <a:pathLst>
                <a:path w="1394" h="2018" fill="none" extrusionOk="0">
                  <a:moveTo>
                    <a:pt x="289" y="0"/>
                  </a:moveTo>
                  <a:lnTo>
                    <a:pt x="289" y="0"/>
                  </a:lnTo>
                  <a:lnTo>
                    <a:pt x="193" y="0"/>
                  </a:lnTo>
                  <a:lnTo>
                    <a:pt x="145" y="48"/>
                  </a:lnTo>
                  <a:lnTo>
                    <a:pt x="97" y="193"/>
                  </a:lnTo>
                  <a:lnTo>
                    <a:pt x="49" y="289"/>
                  </a:lnTo>
                  <a:lnTo>
                    <a:pt x="1" y="625"/>
                  </a:lnTo>
                  <a:lnTo>
                    <a:pt x="49" y="1009"/>
                  </a:lnTo>
                  <a:lnTo>
                    <a:pt x="49" y="1009"/>
                  </a:lnTo>
                  <a:lnTo>
                    <a:pt x="145" y="1393"/>
                  </a:lnTo>
                  <a:lnTo>
                    <a:pt x="289" y="1729"/>
                  </a:lnTo>
                  <a:lnTo>
                    <a:pt x="385" y="1825"/>
                  </a:lnTo>
                  <a:lnTo>
                    <a:pt x="529" y="1969"/>
                  </a:lnTo>
                  <a:lnTo>
                    <a:pt x="673" y="2017"/>
                  </a:lnTo>
                  <a:lnTo>
                    <a:pt x="817" y="2017"/>
                  </a:lnTo>
                  <a:lnTo>
                    <a:pt x="817" y="2017"/>
                  </a:lnTo>
                  <a:lnTo>
                    <a:pt x="1009" y="1969"/>
                  </a:lnTo>
                  <a:lnTo>
                    <a:pt x="1009" y="1969"/>
                  </a:lnTo>
                  <a:lnTo>
                    <a:pt x="1153" y="1921"/>
                  </a:lnTo>
                  <a:lnTo>
                    <a:pt x="1297" y="1777"/>
                  </a:lnTo>
                  <a:lnTo>
                    <a:pt x="1345" y="1633"/>
                  </a:lnTo>
                  <a:lnTo>
                    <a:pt x="1393" y="1489"/>
                  </a:lnTo>
                  <a:lnTo>
                    <a:pt x="1393" y="1345"/>
                  </a:lnTo>
                  <a:lnTo>
                    <a:pt x="1393" y="1201"/>
                  </a:lnTo>
                  <a:lnTo>
                    <a:pt x="1249" y="865"/>
                  </a:lnTo>
                  <a:lnTo>
                    <a:pt x="1057" y="529"/>
                  </a:lnTo>
                  <a:lnTo>
                    <a:pt x="865" y="241"/>
                  </a:lnTo>
                  <a:lnTo>
                    <a:pt x="577" y="48"/>
                  </a:lnTo>
                  <a:lnTo>
                    <a:pt x="337" y="0"/>
                  </a:lnTo>
                  <a:lnTo>
                    <a:pt x="337" y="0"/>
                  </a:lnTo>
                  <a:lnTo>
                    <a:pt x="289" y="0"/>
                  </a:lnTo>
                </a:path>
              </a:pathLst>
            </a:custGeom>
            <a:no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484" name="Google Shape;5484;p76"/>
            <p:cNvSpPr/>
            <p:nvPr/>
          </p:nvSpPr>
          <p:spPr>
            <a:xfrm>
              <a:off x="2722225" y="4349850"/>
              <a:ext cx="24025" cy="33650"/>
            </a:xfrm>
            <a:custGeom>
              <a:avLst/>
              <a:gdLst/>
              <a:ahLst/>
              <a:cxnLst/>
              <a:rect l="l" t="t" r="r" b="b"/>
              <a:pathLst>
                <a:path w="961" h="1346" extrusionOk="0">
                  <a:moveTo>
                    <a:pt x="48" y="1"/>
                  </a:moveTo>
                  <a:lnTo>
                    <a:pt x="0" y="49"/>
                  </a:lnTo>
                  <a:lnTo>
                    <a:pt x="0" y="241"/>
                  </a:lnTo>
                  <a:lnTo>
                    <a:pt x="0" y="433"/>
                  </a:lnTo>
                  <a:lnTo>
                    <a:pt x="48" y="721"/>
                  </a:lnTo>
                  <a:lnTo>
                    <a:pt x="144" y="961"/>
                  </a:lnTo>
                  <a:lnTo>
                    <a:pt x="288" y="1153"/>
                  </a:lnTo>
                  <a:lnTo>
                    <a:pt x="432" y="1297"/>
                  </a:lnTo>
                  <a:lnTo>
                    <a:pt x="624" y="1346"/>
                  </a:lnTo>
                  <a:lnTo>
                    <a:pt x="769" y="1297"/>
                  </a:lnTo>
                  <a:lnTo>
                    <a:pt x="913" y="1153"/>
                  </a:lnTo>
                  <a:lnTo>
                    <a:pt x="961" y="961"/>
                  </a:lnTo>
                  <a:lnTo>
                    <a:pt x="913" y="721"/>
                  </a:lnTo>
                  <a:lnTo>
                    <a:pt x="817" y="529"/>
                  </a:lnTo>
                  <a:lnTo>
                    <a:pt x="673" y="337"/>
                  </a:lnTo>
                  <a:lnTo>
                    <a:pt x="528" y="145"/>
                  </a:lnTo>
                  <a:lnTo>
                    <a:pt x="336" y="49"/>
                  </a:lnTo>
                  <a:lnTo>
                    <a:pt x="192" y="1"/>
                  </a:lnTo>
                  <a:close/>
                </a:path>
              </a:pathLst>
            </a:custGeom>
            <a:solidFill>
              <a:srgbClr val="422D2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485" name="Google Shape;5485;p76"/>
            <p:cNvSpPr/>
            <p:nvPr/>
          </p:nvSpPr>
          <p:spPr>
            <a:xfrm>
              <a:off x="2722225" y="4349850"/>
              <a:ext cx="24025" cy="33650"/>
            </a:xfrm>
            <a:custGeom>
              <a:avLst/>
              <a:gdLst/>
              <a:ahLst/>
              <a:cxnLst/>
              <a:rect l="l" t="t" r="r" b="b"/>
              <a:pathLst>
                <a:path w="961" h="1346" fill="none" extrusionOk="0">
                  <a:moveTo>
                    <a:pt x="192" y="1"/>
                  </a:moveTo>
                  <a:lnTo>
                    <a:pt x="192" y="1"/>
                  </a:lnTo>
                  <a:lnTo>
                    <a:pt x="144" y="1"/>
                  </a:lnTo>
                  <a:lnTo>
                    <a:pt x="144" y="1"/>
                  </a:lnTo>
                  <a:lnTo>
                    <a:pt x="48" y="1"/>
                  </a:lnTo>
                  <a:lnTo>
                    <a:pt x="0" y="49"/>
                  </a:lnTo>
                  <a:lnTo>
                    <a:pt x="0" y="241"/>
                  </a:lnTo>
                  <a:lnTo>
                    <a:pt x="0" y="433"/>
                  </a:lnTo>
                  <a:lnTo>
                    <a:pt x="48" y="721"/>
                  </a:lnTo>
                  <a:lnTo>
                    <a:pt x="144" y="961"/>
                  </a:lnTo>
                  <a:lnTo>
                    <a:pt x="288" y="1153"/>
                  </a:lnTo>
                  <a:lnTo>
                    <a:pt x="432" y="1297"/>
                  </a:lnTo>
                  <a:lnTo>
                    <a:pt x="624" y="1346"/>
                  </a:lnTo>
                  <a:lnTo>
                    <a:pt x="624" y="1346"/>
                  </a:lnTo>
                  <a:lnTo>
                    <a:pt x="769" y="1297"/>
                  </a:lnTo>
                  <a:lnTo>
                    <a:pt x="769" y="1297"/>
                  </a:lnTo>
                  <a:lnTo>
                    <a:pt x="913" y="1153"/>
                  </a:lnTo>
                  <a:lnTo>
                    <a:pt x="961" y="961"/>
                  </a:lnTo>
                  <a:lnTo>
                    <a:pt x="913" y="721"/>
                  </a:lnTo>
                  <a:lnTo>
                    <a:pt x="817" y="529"/>
                  </a:lnTo>
                  <a:lnTo>
                    <a:pt x="673" y="337"/>
                  </a:lnTo>
                  <a:lnTo>
                    <a:pt x="528" y="145"/>
                  </a:lnTo>
                  <a:lnTo>
                    <a:pt x="336" y="49"/>
                  </a:lnTo>
                  <a:lnTo>
                    <a:pt x="192" y="1"/>
                  </a:lnTo>
                </a:path>
              </a:pathLst>
            </a:custGeom>
            <a:no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486" name="Google Shape;5486;p76"/>
            <p:cNvSpPr/>
            <p:nvPr/>
          </p:nvSpPr>
          <p:spPr>
            <a:xfrm>
              <a:off x="3141225" y="3948850"/>
              <a:ext cx="43250" cy="54050"/>
            </a:xfrm>
            <a:custGeom>
              <a:avLst/>
              <a:gdLst/>
              <a:ahLst/>
              <a:cxnLst/>
              <a:rect l="l" t="t" r="r" b="b"/>
              <a:pathLst>
                <a:path w="1730" h="2162" extrusionOk="0">
                  <a:moveTo>
                    <a:pt x="1" y="0"/>
                  </a:moveTo>
                  <a:lnTo>
                    <a:pt x="241" y="961"/>
                  </a:lnTo>
                  <a:lnTo>
                    <a:pt x="385" y="1873"/>
                  </a:lnTo>
                  <a:lnTo>
                    <a:pt x="817" y="2065"/>
                  </a:lnTo>
                  <a:lnTo>
                    <a:pt x="1009" y="2114"/>
                  </a:lnTo>
                  <a:lnTo>
                    <a:pt x="1202" y="2162"/>
                  </a:lnTo>
                  <a:lnTo>
                    <a:pt x="1394" y="2114"/>
                  </a:lnTo>
                  <a:lnTo>
                    <a:pt x="1538" y="2065"/>
                  </a:lnTo>
                  <a:lnTo>
                    <a:pt x="1634" y="2017"/>
                  </a:lnTo>
                  <a:lnTo>
                    <a:pt x="1730" y="1921"/>
                  </a:lnTo>
                  <a:lnTo>
                    <a:pt x="1730" y="1825"/>
                  </a:lnTo>
                  <a:lnTo>
                    <a:pt x="1730" y="1729"/>
                  </a:lnTo>
                  <a:lnTo>
                    <a:pt x="1634" y="1441"/>
                  </a:lnTo>
                  <a:lnTo>
                    <a:pt x="1442" y="1153"/>
                  </a:lnTo>
                  <a:lnTo>
                    <a:pt x="1154" y="817"/>
                  </a:lnTo>
                  <a:lnTo>
                    <a:pt x="769" y="529"/>
                  </a:lnTo>
                  <a:lnTo>
                    <a:pt x="385" y="241"/>
                  </a:lnTo>
                  <a:lnTo>
                    <a:pt x="1" y="0"/>
                  </a:lnTo>
                  <a:close/>
                </a:path>
              </a:pathLst>
            </a:custGeom>
            <a:solidFill>
              <a:srgbClr val="422D2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487" name="Google Shape;5487;p76"/>
            <p:cNvSpPr/>
            <p:nvPr/>
          </p:nvSpPr>
          <p:spPr>
            <a:xfrm>
              <a:off x="3141225" y="3948850"/>
              <a:ext cx="43250" cy="54050"/>
            </a:xfrm>
            <a:custGeom>
              <a:avLst/>
              <a:gdLst/>
              <a:ahLst/>
              <a:cxnLst/>
              <a:rect l="l" t="t" r="r" b="b"/>
              <a:pathLst>
                <a:path w="1730" h="2162" fill="none" extrusionOk="0">
                  <a:moveTo>
                    <a:pt x="1" y="0"/>
                  </a:moveTo>
                  <a:lnTo>
                    <a:pt x="1" y="0"/>
                  </a:lnTo>
                  <a:lnTo>
                    <a:pt x="241" y="961"/>
                  </a:lnTo>
                  <a:lnTo>
                    <a:pt x="385" y="1873"/>
                  </a:lnTo>
                  <a:lnTo>
                    <a:pt x="385" y="1873"/>
                  </a:lnTo>
                  <a:lnTo>
                    <a:pt x="817" y="2065"/>
                  </a:lnTo>
                  <a:lnTo>
                    <a:pt x="1009" y="2114"/>
                  </a:lnTo>
                  <a:lnTo>
                    <a:pt x="1202" y="2162"/>
                  </a:lnTo>
                  <a:lnTo>
                    <a:pt x="1202" y="2162"/>
                  </a:lnTo>
                  <a:lnTo>
                    <a:pt x="1394" y="2114"/>
                  </a:lnTo>
                  <a:lnTo>
                    <a:pt x="1538" y="2065"/>
                  </a:lnTo>
                  <a:lnTo>
                    <a:pt x="1538" y="2065"/>
                  </a:lnTo>
                  <a:lnTo>
                    <a:pt x="1634" y="2017"/>
                  </a:lnTo>
                  <a:lnTo>
                    <a:pt x="1730" y="1921"/>
                  </a:lnTo>
                  <a:lnTo>
                    <a:pt x="1730" y="1825"/>
                  </a:lnTo>
                  <a:lnTo>
                    <a:pt x="1730" y="1729"/>
                  </a:lnTo>
                  <a:lnTo>
                    <a:pt x="1634" y="1441"/>
                  </a:lnTo>
                  <a:lnTo>
                    <a:pt x="1442" y="1153"/>
                  </a:lnTo>
                  <a:lnTo>
                    <a:pt x="1154" y="817"/>
                  </a:lnTo>
                  <a:lnTo>
                    <a:pt x="769" y="529"/>
                  </a:lnTo>
                  <a:lnTo>
                    <a:pt x="385" y="241"/>
                  </a:lnTo>
                  <a:lnTo>
                    <a:pt x="1" y="0"/>
                  </a:lnTo>
                </a:path>
              </a:pathLst>
            </a:custGeom>
            <a:no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488" name="Google Shape;5488;p76"/>
            <p:cNvSpPr/>
            <p:nvPr/>
          </p:nvSpPr>
          <p:spPr>
            <a:xfrm>
              <a:off x="3110025" y="3940450"/>
              <a:ext cx="40850" cy="55250"/>
            </a:xfrm>
            <a:custGeom>
              <a:avLst/>
              <a:gdLst/>
              <a:ahLst/>
              <a:cxnLst/>
              <a:rect l="l" t="t" r="r" b="b"/>
              <a:pathLst>
                <a:path w="1634" h="2210" extrusionOk="0">
                  <a:moveTo>
                    <a:pt x="336" y="0"/>
                  </a:moveTo>
                  <a:lnTo>
                    <a:pt x="192" y="48"/>
                  </a:lnTo>
                  <a:lnTo>
                    <a:pt x="96" y="96"/>
                  </a:lnTo>
                  <a:lnTo>
                    <a:pt x="48" y="144"/>
                  </a:lnTo>
                  <a:lnTo>
                    <a:pt x="0" y="240"/>
                  </a:lnTo>
                  <a:lnTo>
                    <a:pt x="0" y="480"/>
                  </a:lnTo>
                  <a:lnTo>
                    <a:pt x="144" y="769"/>
                  </a:lnTo>
                  <a:lnTo>
                    <a:pt x="336" y="1057"/>
                  </a:lnTo>
                  <a:lnTo>
                    <a:pt x="577" y="1393"/>
                  </a:lnTo>
                  <a:lnTo>
                    <a:pt x="913" y="1681"/>
                  </a:lnTo>
                  <a:lnTo>
                    <a:pt x="1249" y="1969"/>
                  </a:lnTo>
                  <a:lnTo>
                    <a:pt x="1633" y="2209"/>
                  </a:lnTo>
                  <a:lnTo>
                    <a:pt x="1489" y="1297"/>
                  </a:lnTo>
                  <a:lnTo>
                    <a:pt x="1249" y="336"/>
                  </a:lnTo>
                  <a:lnTo>
                    <a:pt x="769" y="96"/>
                  </a:lnTo>
                  <a:lnTo>
                    <a:pt x="529" y="48"/>
                  </a:lnTo>
                  <a:lnTo>
                    <a:pt x="336" y="0"/>
                  </a:lnTo>
                  <a:close/>
                </a:path>
              </a:pathLst>
            </a:custGeom>
            <a:solidFill>
              <a:srgbClr val="422D2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489" name="Google Shape;5489;p76"/>
            <p:cNvSpPr/>
            <p:nvPr/>
          </p:nvSpPr>
          <p:spPr>
            <a:xfrm>
              <a:off x="3110025" y="3940450"/>
              <a:ext cx="40850" cy="55250"/>
            </a:xfrm>
            <a:custGeom>
              <a:avLst/>
              <a:gdLst/>
              <a:ahLst/>
              <a:cxnLst/>
              <a:rect l="l" t="t" r="r" b="b"/>
              <a:pathLst>
                <a:path w="1634" h="2210" fill="none" extrusionOk="0">
                  <a:moveTo>
                    <a:pt x="336" y="0"/>
                  </a:moveTo>
                  <a:lnTo>
                    <a:pt x="336" y="0"/>
                  </a:lnTo>
                  <a:lnTo>
                    <a:pt x="192" y="48"/>
                  </a:lnTo>
                  <a:lnTo>
                    <a:pt x="96" y="96"/>
                  </a:lnTo>
                  <a:lnTo>
                    <a:pt x="96" y="96"/>
                  </a:lnTo>
                  <a:lnTo>
                    <a:pt x="48" y="144"/>
                  </a:lnTo>
                  <a:lnTo>
                    <a:pt x="0" y="240"/>
                  </a:lnTo>
                  <a:lnTo>
                    <a:pt x="0" y="480"/>
                  </a:lnTo>
                  <a:lnTo>
                    <a:pt x="144" y="769"/>
                  </a:lnTo>
                  <a:lnTo>
                    <a:pt x="336" y="1057"/>
                  </a:lnTo>
                  <a:lnTo>
                    <a:pt x="577" y="1393"/>
                  </a:lnTo>
                  <a:lnTo>
                    <a:pt x="913" y="1681"/>
                  </a:lnTo>
                  <a:lnTo>
                    <a:pt x="1249" y="1969"/>
                  </a:lnTo>
                  <a:lnTo>
                    <a:pt x="1633" y="2209"/>
                  </a:lnTo>
                  <a:lnTo>
                    <a:pt x="1633" y="2209"/>
                  </a:lnTo>
                  <a:lnTo>
                    <a:pt x="1489" y="1297"/>
                  </a:lnTo>
                  <a:lnTo>
                    <a:pt x="1249" y="336"/>
                  </a:lnTo>
                  <a:lnTo>
                    <a:pt x="1249" y="336"/>
                  </a:lnTo>
                  <a:lnTo>
                    <a:pt x="769" y="96"/>
                  </a:lnTo>
                  <a:lnTo>
                    <a:pt x="529" y="48"/>
                  </a:lnTo>
                  <a:lnTo>
                    <a:pt x="336" y="0"/>
                  </a:lnTo>
                </a:path>
              </a:pathLst>
            </a:custGeom>
            <a:no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490" name="Google Shape;5490;p76"/>
            <p:cNvSpPr/>
            <p:nvPr/>
          </p:nvSpPr>
          <p:spPr>
            <a:xfrm>
              <a:off x="3088400" y="3982475"/>
              <a:ext cx="45650" cy="37225"/>
            </a:xfrm>
            <a:custGeom>
              <a:avLst/>
              <a:gdLst/>
              <a:ahLst/>
              <a:cxnLst/>
              <a:rect l="l" t="t" r="r" b="b"/>
              <a:pathLst>
                <a:path w="1826" h="1489" extrusionOk="0">
                  <a:moveTo>
                    <a:pt x="241" y="0"/>
                  </a:moveTo>
                  <a:lnTo>
                    <a:pt x="145" y="48"/>
                  </a:lnTo>
                  <a:lnTo>
                    <a:pt x="49" y="144"/>
                  </a:lnTo>
                  <a:lnTo>
                    <a:pt x="1" y="240"/>
                  </a:lnTo>
                  <a:lnTo>
                    <a:pt x="1" y="336"/>
                  </a:lnTo>
                  <a:lnTo>
                    <a:pt x="1" y="432"/>
                  </a:lnTo>
                  <a:lnTo>
                    <a:pt x="97" y="672"/>
                  </a:lnTo>
                  <a:lnTo>
                    <a:pt x="241" y="913"/>
                  </a:lnTo>
                  <a:lnTo>
                    <a:pt x="481" y="1153"/>
                  </a:lnTo>
                  <a:lnTo>
                    <a:pt x="769" y="1345"/>
                  </a:lnTo>
                  <a:lnTo>
                    <a:pt x="1057" y="1441"/>
                  </a:lnTo>
                  <a:lnTo>
                    <a:pt x="1394" y="1489"/>
                  </a:lnTo>
                  <a:lnTo>
                    <a:pt x="1586" y="1489"/>
                  </a:lnTo>
                  <a:lnTo>
                    <a:pt x="1682" y="1441"/>
                  </a:lnTo>
                  <a:lnTo>
                    <a:pt x="1778" y="1393"/>
                  </a:lnTo>
                  <a:lnTo>
                    <a:pt x="1826" y="1297"/>
                  </a:lnTo>
                  <a:lnTo>
                    <a:pt x="1826" y="1201"/>
                  </a:lnTo>
                  <a:lnTo>
                    <a:pt x="1730" y="961"/>
                  </a:lnTo>
                  <a:lnTo>
                    <a:pt x="1538" y="672"/>
                  </a:lnTo>
                  <a:lnTo>
                    <a:pt x="1250" y="432"/>
                  </a:lnTo>
                  <a:lnTo>
                    <a:pt x="961" y="192"/>
                  </a:lnTo>
                  <a:lnTo>
                    <a:pt x="673" y="48"/>
                  </a:lnTo>
                  <a:lnTo>
                    <a:pt x="385" y="0"/>
                  </a:lnTo>
                  <a:close/>
                </a:path>
              </a:pathLst>
            </a:custGeom>
            <a:solidFill>
              <a:srgbClr val="422D2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491" name="Google Shape;5491;p76"/>
            <p:cNvSpPr/>
            <p:nvPr/>
          </p:nvSpPr>
          <p:spPr>
            <a:xfrm>
              <a:off x="3088400" y="3982475"/>
              <a:ext cx="45650" cy="37225"/>
            </a:xfrm>
            <a:custGeom>
              <a:avLst/>
              <a:gdLst/>
              <a:ahLst/>
              <a:cxnLst/>
              <a:rect l="l" t="t" r="r" b="b"/>
              <a:pathLst>
                <a:path w="1826" h="1489" fill="none" extrusionOk="0">
                  <a:moveTo>
                    <a:pt x="385" y="0"/>
                  </a:moveTo>
                  <a:lnTo>
                    <a:pt x="385" y="0"/>
                  </a:lnTo>
                  <a:lnTo>
                    <a:pt x="241" y="0"/>
                  </a:lnTo>
                  <a:lnTo>
                    <a:pt x="145" y="48"/>
                  </a:lnTo>
                  <a:lnTo>
                    <a:pt x="145" y="48"/>
                  </a:lnTo>
                  <a:lnTo>
                    <a:pt x="49" y="144"/>
                  </a:lnTo>
                  <a:lnTo>
                    <a:pt x="1" y="240"/>
                  </a:lnTo>
                  <a:lnTo>
                    <a:pt x="1" y="336"/>
                  </a:lnTo>
                  <a:lnTo>
                    <a:pt x="1" y="432"/>
                  </a:lnTo>
                  <a:lnTo>
                    <a:pt x="97" y="672"/>
                  </a:lnTo>
                  <a:lnTo>
                    <a:pt x="241" y="913"/>
                  </a:lnTo>
                  <a:lnTo>
                    <a:pt x="481" y="1153"/>
                  </a:lnTo>
                  <a:lnTo>
                    <a:pt x="769" y="1345"/>
                  </a:lnTo>
                  <a:lnTo>
                    <a:pt x="1057" y="1441"/>
                  </a:lnTo>
                  <a:lnTo>
                    <a:pt x="1394" y="1489"/>
                  </a:lnTo>
                  <a:lnTo>
                    <a:pt x="1394" y="1489"/>
                  </a:lnTo>
                  <a:lnTo>
                    <a:pt x="1586" y="1489"/>
                  </a:lnTo>
                  <a:lnTo>
                    <a:pt x="1586" y="1489"/>
                  </a:lnTo>
                  <a:lnTo>
                    <a:pt x="1682" y="1441"/>
                  </a:lnTo>
                  <a:lnTo>
                    <a:pt x="1778" y="1393"/>
                  </a:lnTo>
                  <a:lnTo>
                    <a:pt x="1826" y="1297"/>
                  </a:lnTo>
                  <a:lnTo>
                    <a:pt x="1826" y="1201"/>
                  </a:lnTo>
                  <a:lnTo>
                    <a:pt x="1730" y="961"/>
                  </a:lnTo>
                  <a:lnTo>
                    <a:pt x="1538" y="672"/>
                  </a:lnTo>
                  <a:lnTo>
                    <a:pt x="1250" y="432"/>
                  </a:lnTo>
                  <a:lnTo>
                    <a:pt x="961" y="192"/>
                  </a:lnTo>
                  <a:lnTo>
                    <a:pt x="673" y="48"/>
                  </a:lnTo>
                  <a:lnTo>
                    <a:pt x="385" y="0"/>
                  </a:lnTo>
                </a:path>
              </a:pathLst>
            </a:custGeom>
            <a:no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492" name="Google Shape;5492;p76"/>
            <p:cNvSpPr/>
            <p:nvPr/>
          </p:nvSpPr>
          <p:spPr>
            <a:xfrm>
              <a:off x="2618950" y="3905625"/>
              <a:ext cx="43250" cy="55250"/>
            </a:xfrm>
            <a:custGeom>
              <a:avLst/>
              <a:gdLst/>
              <a:ahLst/>
              <a:cxnLst/>
              <a:rect l="l" t="t" r="r" b="b"/>
              <a:pathLst>
                <a:path w="1730" h="2210" extrusionOk="0">
                  <a:moveTo>
                    <a:pt x="1346" y="0"/>
                  </a:moveTo>
                  <a:lnTo>
                    <a:pt x="1154" y="49"/>
                  </a:lnTo>
                  <a:lnTo>
                    <a:pt x="1010" y="145"/>
                  </a:lnTo>
                  <a:lnTo>
                    <a:pt x="673" y="337"/>
                  </a:lnTo>
                  <a:lnTo>
                    <a:pt x="385" y="673"/>
                  </a:lnTo>
                  <a:lnTo>
                    <a:pt x="145" y="1009"/>
                  </a:lnTo>
                  <a:lnTo>
                    <a:pt x="1" y="1393"/>
                  </a:lnTo>
                  <a:lnTo>
                    <a:pt x="1" y="1537"/>
                  </a:lnTo>
                  <a:lnTo>
                    <a:pt x="1" y="1729"/>
                  </a:lnTo>
                  <a:lnTo>
                    <a:pt x="49" y="1873"/>
                  </a:lnTo>
                  <a:lnTo>
                    <a:pt x="97" y="2018"/>
                  </a:lnTo>
                  <a:lnTo>
                    <a:pt x="241" y="2114"/>
                  </a:lnTo>
                  <a:lnTo>
                    <a:pt x="385" y="2162"/>
                  </a:lnTo>
                  <a:lnTo>
                    <a:pt x="529" y="2210"/>
                  </a:lnTo>
                  <a:lnTo>
                    <a:pt x="721" y="2162"/>
                  </a:lnTo>
                  <a:lnTo>
                    <a:pt x="865" y="2114"/>
                  </a:lnTo>
                  <a:lnTo>
                    <a:pt x="1010" y="2018"/>
                  </a:lnTo>
                  <a:lnTo>
                    <a:pt x="1154" y="1873"/>
                  </a:lnTo>
                  <a:lnTo>
                    <a:pt x="1394" y="1489"/>
                  </a:lnTo>
                  <a:lnTo>
                    <a:pt x="1586" y="1105"/>
                  </a:lnTo>
                  <a:lnTo>
                    <a:pt x="1682" y="721"/>
                  </a:lnTo>
                  <a:lnTo>
                    <a:pt x="1730" y="337"/>
                  </a:lnTo>
                  <a:lnTo>
                    <a:pt x="1682" y="193"/>
                  </a:lnTo>
                  <a:lnTo>
                    <a:pt x="1634" y="97"/>
                  </a:lnTo>
                  <a:lnTo>
                    <a:pt x="1538" y="49"/>
                  </a:lnTo>
                  <a:lnTo>
                    <a:pt x="1394" y="0"/>
                  </a:lnTo>
                  <a:close/>
                </a:path>
              </a:pathLst>
            </a:custGeom>
            <a:solidFill>
              <a:srgbClr val="422D2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493" name="Google Shape;5493;p76"/>
            <p:cNvSpPr/>
            <p:nvPr/>
          </p:nvSpPr>
          <p:spPr>
            <a:xfrm>
              <a:off x="2618950" y="3905625"/>
              <a:ext cx="43250" cy="55250"/>
            </a:xfrm>
            <a:custGeom>
              <a:avLst/>
              <a:gdLst/>
              <a:ahLst/>
              <a:cxnLst/>
              <a:rect l="l" t="t" r="r" b="b"/>
              <a:pathLst>
                <a:path w="1730" h="2210" fill="none" extrusionOk="0">
                  <a:moveTo>
                    <a:pt x="1394" y="0"/>
                  </a:moveTo>
                  <a:lnTo>
                    <a:pt x="1394" y="0"/>
                  </a:lnTo>
                  <a:lnTo>
                    <a:pt x="1346" y="0"/>
                  </a:lnTo>
                  <a:lnTo>
                    <a:pt x="1346" y="0"/>
                  </a:lnTo>
                  <a:lnTo>
                    <a:pt x="1154" y="49"/>
                  </a:lnTo>
                  <a:lnTo>
                    <a:pt x="1010" y="145"/>
                  </a:lnTo>
                  <a:lnTo>
                    <a:pt x="673" y="337"/>
                  </a:lnTo>
                  <a:lnTo>
                    <a:pt x="385" y="673"/>
                  </a:lnTo>
                  <a:lnTo>
                    <a:pt x="145" y="1009"/>
                  </a:lnTo>
                  <a:lnTo>
                    <a:pt x="1" y="1393"/>
                  </a:lnTo>
                  <a:lnTo>
                    <a:pt x="1" y="1537"/>
                  </a:lnTo>
                  <a:lnTo>
                    <a:pt x="1" y="1729"/>
                  </a:lnTo>
                  <a:lnTo>
                    <a:pt x="49" y="1873"/>
                  </a:lnTo>
                  <a:lnTo>
                    <a:pt x="97" y="2018"/>
                  </a:lnTo>
                  <a:lnTo>
                    <a:pt x="241" y="2114"/>
                  </a:lnTo>
                  <a:lnTo>
                    <a:pt x="385" y="2162"/>
                  </a:lnTo>
                  <a:lnTo>
                    <a:pt x="385" y="2162"/>
                  </a:lnTo>
                  <a:lnTo>
                    <a:pt x="529" y="2210"/>
                  </a:lnTo>
                  <a:lnTo>
                    <a:pt x="529" y="2210"/>
                  </a:lnTo>
                  <a:lnTo>
                    <a:pt x="721" y="2162"/>
                  </a:lnTo>
                  <a:lnTo>
                    <a:pt x="865" y="2114"/>
                  </a:lnTo>
                  <a:lnTo>
                    <a:pt x="1010" y="2018"/>
                  </a:lnTo>
                  <a:lnTo>
                    <a:pt x="1154" y="1873"/>
                  </a:lnTo>
                  <a:lnTo>
                    <a:pt x="1394" y="1489"/>
                  </a:lnTo>
                  <a:lnTo>
                    <a:pt x="1586" y="1105"/>
                  </a:lnTo>
                  <a:lnTo>
                    <a:pt x="1586" y="1105"/>
                  </a:lnTo>
                  <a:lnTo>
                    <a:pt x="1682" y="721"/>
                  </a:lnTo>
                  <a:lnTo>
                    <a:pt x="1730" y="337"/>
                  </a:lnTo>
                  <a:lnTo>
                    <a:pt x="1682" y="193"/>
                  </a:lnTo>
                  <a:lnTo>
                    <a:pt x="1634" y="97"/>
                  </a:lnTo>
                  <a:lnTo>
                    <a:pt x="1538" y="49"/>
                  </a:lnTo>
                  <a:lnTo>
                    <a:pt x="1394" y="0"/>
                  </a:lnTo>
                </a:path>
              </a:pathLst>
            </a:custGeom>
            <a:no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494" name="Google Shape;5494;p76"/>
            <p:cNvSpPr/>
            <p:nvPr/>
          </p:nvSpPr>
          <p:spPr>
            <a:xfrm>
              <a:off x="2663375" y="3930850"/>
              <a:ext cx="30050" cy="38425"/>
            </a:xfrm>
            <a:custGeom>
              <a:avLst/>
              <a:gdLst/>
              <a:ahLst/>
              <a:cxnLst/>
              <a:rect l="l" t="t" r="r" b="b"/>
              <a:pathLst>
                <a:path w="1202" h="1537" extrusionOk="0">
                  <a:moveTo>
                    <a:pt x="961" y="0"/>
                  </a:moveTo>
                  <a:lnTo>
                    <a:pt x="721" y="96"/>
                  </a:lnTo>
                  <a:lnTo>
                    <a:pt x="481" y="240"/>
                  </a:lnTo>
                  <a:lnTo>
                    <a:pt x="289" y="480"/>
                  </a:lnTo>
                  <a:lnTo>
                    <a:pt x="145" y="720"/>
                  </a:lnTo>
                  <a:lnTo>
                    <a:pt x="49" y="961"/>
                  </a:lnTo>
                  <a:lnTo>
                    <a:pt x="1" y="1201"/>
                  </a:lnTo>
                  <a:lnTo>
                    <a:pt x="49" y="1297"/>
                  </a:lnTo>
                  <a:lnTo>
                    <a:pt x="97" y="1393"/>
                  </a:lnTo>
                  <a:lnTo>
                    <a:pt x="193" y="1489"/>
                  </a:lnTo>
                  <a:lnTo>
                    <a:pt x="289" y="1537"/>
                  </a:lnTo>
                  <a:lnTo>
                    <a:pt x="529" y="1537"/>
                  </a:lnTo>
                  <a:lnTo>
                    <a:pt x="625" y="1489"/>
                  </a:lnTo>
                  <a:lnTo>
                    <a:pt x="817" y="1297"/>
                  </a:lnTo>
                  <a:lnTo>
                    <a:pt x="1009" y="1057"/>
                  </a:lnTo>
                  <a:lnTo>
                    <a:pt x="1154" y="768"/>
                  </a:lnTo>
                  <a:lnTo>
                    <a:pt x="1202" y="480"/>
                  </a:lnTo>
                  <a:lnTo>
                    <a:pt x="1202" y="240"/>
                  </a:lnTo>
                  <a:lnTo>
                    <a:pt x="1154" y="96"/>
                  </a:lnTo>
                  <a:lnTo>
                    <a:pt x="1106" y="48"/>
                  </a:lnTo>
                  <a:lnTo>
                    <a:pt x="1009" y="0"/>
                  </a:lnTo>
                  <a:close/>
                </a:path>
              </a:pathLst>
            </a:custGeom>
            <a:solidFill>
              <a:srgbClr val="422D2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495" name="Google Shape;5495;p76"/>
            <p:cNvSpPr/>
            <p:nvPr/>
          </p:nvSpPr>
          <p:spPr>
            <a:xfrm>
              <a:off x="2663375" y="3930850"/>
              <a:ext cx="30050" cy="38425"/>
            </a:xfrm>
            <a:custGeom>
              <a:avLst/>
              <a:gdLst/>
              <a:ahLst/>
              <a:cxnLst/>
              <a:rect l="l" t="t" r="r" b="b"/>
              <a:pathLst>
                <a:path w="1202" h="1537" fill="none" extrusionOk="0">
                  <a:moveTo>
                    <a:pt x="1009" y="0"/>
                  </a:moveTo>
                  <a:lnTo>
                    <a:pt x="1009" y="0"/>
                  </a:lnTo>
                  <a:lnTo>
                    <a:pt x="961" y="0"/>
                  </a:lnTo>
                  <a:lnTo>
                    <a:pt x="961" y="0"/>
                  </a:lnTo>
                  <a:lnTo>
                    <a:pt x="721" y="96"/>
                  </a:lnTo>
                  <a:lnTo>
                    <a:pt x="481" y="240"/>
                  </a:lnTo>
                  <a:lnTo>
                    <a:pt x="289" y="480"/>
                  </a:lnTo>
                  <a:lnTo>
                    <a:pt x="145" y="720"/>
                  </a:lnTo>
                  <a:lnTo>
                    <a:pt x="49" y="961"/>
                  </a:lnTo>
                  <a:lnTo>
                    <a:pt x="1" y="1201"/>
                  </a:lnTo>
                  <a:lnTo>
                    <a:pt x="49" y="1297"/>
                  </a:lnTo>
                  <a:lnTo>
                    <a:pt x="97" y="1393"/>
                  </a:lnTo>
                  <a:lnTo>
                    <a:pt x="193" y="1489"/>
                  </a:lnTo>
                  <a:lnTo>
                    <a:pt x="289" y="1537"/>
                  </a:lnTo>
                  <a:lnTo>
                    <a:pt x="289" y="1537"/>
                  </a:lnTo>
                  <a:lnTo>
                    <a:pt x="385" y="1537"/>
                  </a:lnTo>
                  <a:lnTo>
                    <a:pt x="385" y="1537"/>
                  </a:lnTo>
                  <a:lnTo>
                    <a:pt x="529" y="1537"/>
                  </a:lnTo>
                  <a:lnTo>
                    <a:pt x="625" y="1489"/>
                  </a:lnTo>
                  <a:lnTo>
                    <a:pt x="817" y="1297"/>
                  </a:lnTo>
                  <a:lnTo>
                    <a:pt x="1009" y="1057"/>
                  </a:lnTo>
                  <a:lnTo>
                    <a:pt x="1154" y="768"/>
                  </a:lnTo>
                  <a:lnTo>
                    <a:pt x="1154" y="768"/>
                  </a:lnTo>
                  <a:lnTo>
                    <a:pt x="1202" y="480"/>
                  </a:lnTo>
                  <a:lnTo>
                    <a:pt x="1202" y="240"/>
                  </a:lnTo>
                  <a:lnTo>
                    <a:pt x="1154" y="96"/>
                  </a:lnTo>
                  <a:lnTo>
                    <a:pt x="1106" y="48"/>
                  </a:lnTo>
                  <a:lnTo>
                    <a:pt x="1009" y="0"/>
                  </a:lnTo>
                </a:path>
              </a:pathLst>
            </a:custGeom>
            <a:no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496" name="Google Shape;5496;p76"/>
            <p:cNvSpPr/>
            <p:nvPr/>
          </p:nvSpPr>
          <p:spPr>
            <a:xfrm>
              <a:off x="2617750" y="4180575"/>
              <a:ext cx="25" cy="25"/>
            </a:xfrm>
            <a:custGeom>
              <a:avLst/>
              <a:gdLst/>
              <a:ahLst/>
              <a:cxnLst/>
              <a:rect l="l" t="t" r="r" b="b"/>
              <a:pathLst>
                <a:path w="1" h="1" extrusionOk="0">
                  <a:moveTo>
                    <a:pt x="1" y="0"/>
                  </a:moveTo>
                  <a:lnTo>
                    <a:pt x="1" y="0"/>
                  </a:lnTo>
                  <a:lnTo>
                    <a:pt x="1" y="0"/>
                  </a:lnTo>
                  <a:close/>
                </a:path>
              </a:pathLst>
            </a:custGeom>
            <a:solidFill>
              <a:srgbClr val="210A0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497" name="Google Shape;5497;p76"/>
            <p:cNvSpPr/>
            <p:nvPr/>
          </p:nvSpPr>
          <p:spPr>
            <a:xfrm>
              <a:off x="2610550" y="4169775"/>
              <a:ext cx="25" cy="1225"/>
            </a:xfrm>
            <a:custGeom>
              <a:avLst/>
              <a:gdLst/>
              <a:ahLst/>
              <a:cxnLst/>
              <a:rect l="l" t="t" r="r" b="b"/>
              <a:pathLst>
                <a:path w="1" h="49" extrusionOk="0">
                  <a:moveTo>
                    <a:pt x="1" y="48"/>
                  </a:moveTo>
                  <a:lnTo>
                    <a:pt x="1" y="0"/>
                  </a:lnTo>
                  <a:lnTo>
                    <a:pt x="1" y="48"/>
                  </a:lnTo>
                  <a:close/>
                </a:path>
              </a:pathLst>
            </a:custGeom>
            <a:solidFill>
              <a:srgbClr val="210A0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498" name="Google Shape;5498;p76"/>
            <p:cNvSpPr/>
            <p:nvPr/>
          </p:nvSpPr>
          <p:spPr>
            <a:xfrm>
              <a:off x="2736625" y="4229800"/>
              <a:ext cx="82875" cy="63650"/>
            </a:xfrm>
            <a:custGeom>
              <a:avLst/>
              <a:gdLst/>
              <a:ahLst/>
              <a:cxnLst/>
              <a:rect l="l" t="t" r="r" b="b"/>
              <a:pathLst>
                <a:path w="3315" h="2546" extrusionOk="0">
                  <a:moveTo>
                    <a:pt x="1585" y="0"/>
                  </a:moveTo>
                  <a:lnTo>
                    <a:pt x="1249" y="48"/>
                  </a:lnTo>
                  <a:lnTo>
                    <a:pt x="961" y="144"/>
                  </a:lnTo>
                  <a:lnTo>
                    <a:pt x="673" y="288"/>
                  </a:lnTo>
                  <a:lnTo>
                    <a:pt x="433" y="433"/>
                  </a:lnTo>
                  <a:lnTo>
                    <a:pt x="241" y="673"/>
                  </a:lnTo>
                  <a:lnTo>
                    <a:pt x="97" y="865"/>
                  </a:lnTo>
                  <a:lnTo>
                    <a:pt x="0" y="1105"/>
                  </a:lnTo>
                  <a:lnTo>
                    <a:pt x="0" y="1393"/>
                  </a:lnTo>
                  <a:lnTo>
                    <a:pt x="48" y="1633"/>
                  </a:lnTo>
                  <a:lnTo>
                    <a:pt x="145" y="1825"/>
                  </a:lnTo>
                  <a:lnTo>
                    <a:pt x="289" y="2065"/>
                  </a:lnTo>
                  <a:lnTo>
                    <a:pt x="481" y="2209"/>
                  </a:lnTo>
                  <a:lnTo>
                    <a:pt x="721" y="2354"/>
                  </a:lnTo>
                  <a:lnTo>
                    <a:pt x="1009" y="2450"/>
                  </a:lnTo>
                  <a:lnTo>
                    <a:pt x="1297" y="2546"/>
                  </a:lnTo>
                  <a:lnTo>
                    <a:pt x="1729" y="2546"/>
                  </a:lnTo>
                  <a:lnTo>
                    <a:pt x="2066" y="2498"/>
                  </a:lnTo>
                  <a:lnTo>
                    <a:pt x="2402" y="2402"/>
                  </a:lnTo>
                  <a:lnTo>
                    <a:pt x="2642" y="2257"/>
                  </a:lnTo>
                  <a:lnTo>
                    <a:pt x="2882" y="2113"/>
                  </a:lnTo>
                  <a:lnTo>
                    <a:pt x="3074" y="1921"/>
                  </a:lnTo>
                  <a:lnTo>
                    <a:pt x="3218" y="1681"/>
                  </a:lnTo>
                  <a:lnTo>
                    <a:pt x="3314" y="1441"/>
                  </a:lnTo>
                  <a:lnTo>
                    <a:pt x="3314" y="1201"/>
                  </a:lnTo>
                  <a:lnTo>
                    <a:pt x="3266" y="961"/>
                  </a:lnTo>
                  <a:lnTo>
                    <a:pt x="3170" y="721"/>
                  </a:lnTo>
                  <a:lnTo>
                    <a:pt x="3026" y="529"/>
                  </a:lnTo>
                  <a:lnTo>
                    <a:pt x="2834" y="336"/>
                  </a:lnTo>
                  <a:lnTo>
                    <a:pt x="2594" y="192"/>
                  </a:lnTo>
                  <a:lnTo>
                    <a:pt x="2354" y="96"/>
                  </a:lnTo>
                  <a:lnTo>
                    <a:pt x="2018" y="48"/>
                  </a:lnTo>
                  <a:lnTo>
                    <a:pt x="1729" y="0"/>
                  </a:lnTo>
                  <a:close/>
                </a:path>
              </a:pathLst>
            </a:custGeom>
            <a:solidFill>
              <a:srgbClr val="BF501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499" name="Google Shape;5499;p76"/>
            <p:cNvSpPr/>
            <p:nvPr/>
          </p:nvSpPr>
          <p:spPr>
            <a:xfrm>
              <a:off x="2736625" y="4229800"/>
              <a:ext cx="82875" cy="63650"/>
            </a:xfrm>
            <a:custGeom>
              <a:avLst/>
              <a:gdLst/>
              <a:ahLst/>
              <a:cxnLst/>
              <a:rect l="l" t="t" r="r" b="b"/>
              <a:pathLst>
                <a:path w="3315" h="2546" fill="none" extrusionOk="0">
                  <a:moveTo>
                    <a:pt x="1729" y="0"/>
                  </a:moveTo>
                  <a:lnTo>
                    <a:pt x="1729" y="0"/>
                  </a:lnTo>
                  <a:lnTo>
                    <a:pt x="1585" y="0"/>
                  </a:lnTo>
                  <a:lnTo>
                    <a:pt x="1585" y="0"/>
                  </a:lnTo>
                  <a:lnTo>
                    <a:pt x="1249" y="48"/>
                  </a:lnTo>
                  <a:lnTo>
                    <a:pt x="961" y="144"/>
                  </a:lnTo>
                  <a:lnTo>
                    <a:pt x="673" y="288"/>
                  </a:lnTo>
                  <a:lnTo>
                    <a:pt x="433" y="433"/>
                  </a:lnTo>
                  <a:lnTo>
                    <a:pt x="241" y="673"/>
                  </a:lnTo>
                  <a:lnTo>
                    <a:pt x="97" y="865"/>
                  </a:lnTo>
                  <a:lnTo>
                    <a:pt x="0" y="1105"/>
                  </a:lnTo>
                  <a:lnTo>
                    <a:pt x="0" y="1393"/>
                  </a:lnTo>
                  <a:lnTo>
                    <a:pt x="0" y="1393"/>
                  </a:lnTo>
                  <a:lnTo>
                    <a:pt x="48" y="1633"/>
                  </a:lnTo>
                  <a:lnTo>
                    <a:pt x="145" y="1825"/>
                  </a:lnTo>
                  <a:lnTo>
                    <a:pt x="289" y="2065"/>
                  </a:lnTo>
                  <a:lnTo>
                    <a:pt x="481" y="2209"/>
                  </a:lnTo>
                  <a:lnTo>
                    <a:pt x="721" y="2354"/>
                  </a:lnTo>
                  <a:lnTo>
                    <a:pt x="1009" y="2450"/>
                  </a:lnTo>
                  <a:lnTo>
                    <a:pt x="1297" y="2546"/>
                  </a:lnTo>
                  <a:lnTo>
                    <a:pt x="1633" y="2546"/>
                  </a:lnTo>
                  <a:lnTo>
                    <a:pt x="1633" y="2546"/>
                  </a:lnTo>
                  <a:lnTo>
                    <a:pt x="1729" y="2546"/>
                  </a:lnTo>
                  <a:lnTo>
                    <a:pt x="1729" y="2546"/>
                  </a:lnTo>
                  <a:lnTo>
                    <a:pt x="2066" y="2498"/>
                  </a:lnTo>
                  <a:lnTo>
                    <a:pt x="2402" y="2402"/>
                  </a:lnTo>
                  <a:lnTo>
                    <a:pt x="2642" y="2257"/>
                  </a:lnTo>
                  <a:lnTo>
                    <a:pt x="2882" y="2113"/>
                  </a:lnTo>
                  <a:lnTo>
                    <a:pt x="3074" y="1921"/>
                  </a:lnTo>
                  <a:lnTo>
                    <a:pt x="3218" y="1681"/>
                  </a:lnTo>
                  <a:lnTo>
                    <a:pt x="3314" y="1441"/>
                  </a:lnTo>
                  <a:lnTo>
                    <a:pt x="3314" y="1201"/>
                  </a:lnTo>
                  <a:lnTo>
                    <a:pt x="3314" y="1201"/>
                  </a:lnTo>
                  <a:lnTo>
                    <a:pt x="3266" y="961"/>
                  </a:lnTo>
                  <a:lnTo>
                    <a:pt x="3170" y="721"/>
                  </a:lnTo>
                  <a:lnTo>
                    <a:pt x="3026" y="529"/>
                  </a:lnTo>
                  <a:lnTo>
                    <a:pt x="2834" y="336"/>
                  </a:lnTo>
                  <a:lnTo>
                    <a:pt x="2594" y="192"/>
                  </a:lnTo>
                  <a:lnTo>
                    <a:pt x="2354" y="96"/>
                  </a:lnTo>
                  <a:lnTo>
                    <a:pt x="2018" y="48"/>
                  </a:lnTo>
                  <a:lnTo>
                    <a:pt x="1729" y="0"/>
                  </a:lnTo>
                </a:path>
              </a:pathLst>
            </a:custGeom>
            <a:no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500" name="Google Shape;5500;p76"/>
            <p:cNvSpPr/>
            <p:nvPr/>
          </p:nvSpPr>
          <p:spPr>
            <a:xfrm>
              <a:off x="2967150" y="4060500"/>
              <a:ext cx="76850" cy="40850"/>
            </a:xfrm>
            <a:custGeom>
              <a:avLst/>
              <a:gdLst/>
              <a:ahLst/>
              <a:cxnLst/>
              <a:rect l="l" t="t" r="r" b="b"/>
              <a:pathLst>
                <a:path w="3074" h="1634" extrusionOk="0">
                  <a:moveTo>
                    <a:pt x="1105" y="1"/>
                  </a:moveTo>
                  <a:lnTo>
                    <a:pt x="865" y="49"/>
                  </a:lnTo>
                  <a:lnTo>
                    <a:pt x="625" y="145"/>
                  </a:lnTo>
                  <a:lnTo>
                    <a:pt x="385" y="289"/>
                  </a:lnTo>
                  <a:lnTo>
                    <a:pt x="192" y="481"/>
                  </a:lnTo>
                  <a:lnTo>
                    <a:pt x="0" y="673"/>
                  </a:lnTo>
                  <a:lnTo>
                    <a:pt x="0" y="769"/>
                  </a:lnTo>
                  <a:lnTo>
                    <a:pt x="48" y="817"/>
                  </a:lnTo>
                  <a:lnTo>
                    <a:pt x="144" y="865"/>
                  </a:lnTo>
                  <a:lnTo>
                    <a:pt x="192" y="817"/>
                  </a:lnTo>
                  <a:lnTo>
                    <a:pt x="385" y="625"/>
                  </a:lnTo>
                  <a:lnTo>
                    <a:pt x="577" y="481"/>
                  </a:lnTo>
                  <a:lnTo>
                    <a:pt x="769" y="337"/>
                  </a:lnTo>
                  <a:lnTo>
                    <a:pt x="1009" y="241"/>
                  </a:lnTo>
                  <a:lnTo>
                    <a:pt x="1393" y="241"/>
                  </a:lnTo>
                  <a:lnTo>
                    <a:pt x="1777" y="337"/>
                  </a:lnTo>
                  <a:lnTo>
                    <a:pt x="2161" y="529"/>
                  </a:lnTo>
                  <a:lnTo>
                    <a:pt x="2498" y="817"/>
                  </a:lnTo>
                  <a:lnTo>
                    <a:pt x="2738" y="1153"/>
                  </a:lnTo>
                  <a:lnTo>
                    <a:pt x="2834" y="1345"/>
                  </a:lnTo>
                  <a:lnTo>
                    <a:pt x="2882" y="1586"/>
                  </a:lnTo>
                  <a:lnTo>
                    <a:pt x="2930" y="1634"/>
                  </a:lnTo>
                  <a:lnTo>
                    <a:pt x="2978" y="1634"/>
                  </a:lnTo>
                  <a:lnTo>
                    <a:pt x="3074" y="1586"/>
                  </a:lnTo>
                  <a:lnTo>
                    <a:pt x="3074" y="1490"/>
                  </a:lnTo>
                  <a:lnTo>
                    <a:pt x="3026" y="1249"/>
                  </a:lnTo>
                  <a:lnTo>
                    <a:pt x="2930" y="1009"/>
                  </a:lnTo>
                  <a:lnTo>
                    <a:pt x="2786" y="817"/>
                  </a:lnTo>
                  <a:lnTo>
                    <a:pt x="2642" y="625"/>
                  </a:lnTo>
                  <a:lnTo>
                    <a:pt x="2498" y="433"/>
                  </a:lnTo>
                  <a:lnTo>
                    <a:pt x="2306" y="289"/>
                  </a:lnTo>
                  <a:lnTo>
                    <a:pt x="2065" y="145"/>
                  </a:lnTo>
                  <a:lnTo>
                    <a:pt x="1825" y="49"/>
                  </a:lnTo>
                  <a:lnTo>
                    <a:pt x="1585" y="1"/>
                  </a:lnTo>
                  <a:close/>
                </a:path>
              </a:pathLst>
            </a:custGeom>
            <a:solidFill>
              <a:srgbClr val="4D2A2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501" name="Google Shape;5501;p76"/>
            <p:cNvSpPr/>
            <p:nvPr/>
          </p:nvSpPr>
          <p:spPr>
            <a:xfrm>
              <a:off x="2770250" y="4048500"/>
              <a:ext cx="78050" cy="32450"/>
            </a:xfrm>
            <a:custGeom>
              <a:avLst/>
              <a:gdLst/>
              <a:ahLst/>
              <a:cxnLst/>
              <a:rect l="l" t="t" r="r" b="b"/>
              <a:pathLst>
                <a:path w="3122" h="1298" extrusionOk="0">
                  <a:moveTo>
                    <a:pt x="1633" y="0"/>
                  </a:moveTo>
                  <a:lnTo>
                    <a:pt x="1393" y="49"/>
                  </a:lnTo>
                  <a:lnTo>
                    <a:pt x="913" y="193"/>
                  </a:lnTo>
                  <a:lnTo>
                    <a:pt x="528" y="433"/>
                  </a:lnTo>
                  <a:lnTo>
                    <a:pt x="336" y="577"/>
                  </a:lnTo>
                  <a:lnTo>
                    <a:pt x="192" y="769"/>
                  </a:lnTo>
                  <a:lnTo>
                    <a:pt x="96" y="961"/>
                  </a:lnTo>
                  <a:lnTo>
                    <a:pt x="0" y="1201"/>
                  </a:lnTo>
                  <a:lnTo>
                    <a:pt x="0" y="1249"/>
                  </a:lnTo>
                  <a:lnTo>
                    <a:pt x="48" y="1297"/>
                  </a:lnTo>
                  <a:lnTo>
                    <a:pt x="96" y="1297"/>
                  </a:lnTo>
                  <a:lnTo>
                    <a:pt x="192" y="1249"/>
                  </a:lnTo>
                  <a:lnTo>
                    <a:pt x="240" y="1057"/>
                  </a:lnTo>
                  <a:lnTo>
                    <a:pt x="384" y="913"/>
                  </a:lnTo>
                  <a:lnTo>
                    <a:pt x="673" y="625"/>
                  </a:lnTo>
                  <a:lnTo>
                    <a:pt x="1057" y="433"/>
                  </a:lnTo>
                  <a:lnTo>
                    <a:pt x="1393" y="289"/>
                  </a:lnTo>
                  <a:lnTo>
                    <a:pt x="1825" y="241"/>
                  </a:lnTo>
                  <a:lnTo>
                    <a:pt x="2017" y="241"/>
                  </a:lnTo>
                  <a:lnTo>
                    <a:pt x="2209" y="289"/>
                  </a:lnTo>
                  <a:lnTo>
                    <a:pt x="2401" y="337"/>
                  </a:lnTo>
                  <a:lnTo>
                    <a:pt x="2594" y="481"/>
                  </a:lnTo>
                  <a:lnTo>
                    <a:pt x="2786" y="625"/>
                  </a:lnTo>
                  <a:lnTo>
                    <a:pt x="2930" y="769"/>
                  </a:lnTo>
                  <a:lnTo>
                    <a:pt x="2978" y="817"/>
                  </a:lnTo>
                  <a:lnTo>
                    <a:pt x="3074" y="817"/>
                  </a:lnTo>
                  <a:lnTo>
                    <a:pt x="3122" y="769"/>
                  </a:lnTo>
                  <a:lnTo>
                    <a:pt x="3122" y="673"/>
                  </a:lnTo>
                  <a:lnTo>
                    <a:pt x="2930" y="481"/>
                  </a:lnTo>
                  <a:lnTo>
                    <a:pt x="2786" y="337"/>
                  </a:lnTo>
                  <a:lnTo>
                    <a:pt x="2546" y="193"/>
                  </a:lnTo>
                  <a:lnTo>
                    <a:pt x="2353" y="97"/>
                  </a:lnTo>
                  <a:lnTo>
                    <a:pt x="2113" y="49"/>
                  </a:lnTo>
                  <a:lnTo>
                    <a:pt x="1873" y="0"/>
                  </a:lnTo>
                  <a:close/>
                </a:path>
              </a:pathLst>
            </a:custGeom>
            <a:solidFill>
              <a:srgbClr val="4D2A2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502" name="Google Shape;5502;p76"/>
            <p:cNvSpPr/>
            <p:nvPr/>
          </p:nvSpPr>
          <p:spPr>
            <a:xfrm>
              <a:off x="2995950" y="4214175"/>
              <a:ext cx="82875" cy="63675"/>
            </a:xfrm>
            <a:custGeom>
              <a:avLst/>
              <a:gdLst/>
              <a:ahLst/>
              <a:cxnLst/>
              <a:rect l="l" t="t" r="r" b="b"/>
              <a:pathLst>
                <a:path w="3315" h="2547" extrusionOk="0">
                  <a:moveTo>
                    <a:pt x="1586" y="1"/>
                  </a:moveTo>
                  <a:lnTo>
                    <a:pt x="1250" y="49"/>
                  </a:lnTo>
                  <a:lnTo>
                    <a:pt x="913" y="145"/>
                  </a:lnTo>
                  <a:lnTo>
                    <a:pt x="673" y="289"/>
                  </a:lnTo>
                  <a:lnTo>
                    <a:pt x="433" y="481"/>
                  </a:lnTo>
                  <a:lnTo>
                    <a:pt x="241" y="673"/>
                  </a:lnTo>
                  <a:lnTo>
                    <a:pt x="97" y="865"/>
                  </a:lnTo>
                  <a:lnTo>
                    <a:pt x="1" y="1154"/>
                  </a:lnTo>
                  <a:lnTo>
                    <a:pt x="1" y="1394"/>
                  </a:lnTo>
                  <a:lnTo>
                    <a:pt x="49" y="1634"/>
                  </a:lnTo>
                  <a:lnTo>
                    <a:pt x="145" y="1874"/>
                  </a:lnTo>
                  <a:lnTo>
                    <a:pt x="289" y="2066"/>
                  </a:lnTo>
                  <a:lnTo>
                    <a:pt x="481" y="2210"/>
                  </a:lnTo>
                  <a:lnTo>
                    <a:pt x="721" y="2354"/>
                  </a:lnTo>
                  <a:lnTo>
                    <a:pt x="961" y="2498"/>
                  </a:lnTo>
                  <a:lnTo>
                    <a:pt x="1298" y="2546"/>
                  </a:lnTo>
                  <a:lnTo>
                    <a:pt x="1730" y="2546"/>
                  </a:lnTo>
                  <a:lnTo>
                    <a:pt x="2066" y="2498"/>
                  </a:lnTo>
                  <a:lnTo>
                    <a:pt x="2354" y="2450"/>
                  </a:lnTo>
                  <a:lnTo>
                    <a:pt x="2642" y="2306"/>
                  </a:lnTo>
                  <a:lnTo>
                    <a:pt x="2882" y="2114"/>
                  </a:lnTo>
                  <a:lnTo>
                    <a:pt x="3075" y="1922"/>
                  </a:lnTo>
                  <a:lnTo>
                    <a:pt x="3219" y="1682"/>
                  </a:lnTo>
                  <a:lnTo>
                    <a:pt x="3315" y="1442"/>
                  </a:lnTo>
                  <a:lnTo>
                    <a:pt x="3315" y="1202"/>
                  </a:lnTo>
                  <a:lnTo>
                    <a:pt x="3267" y="961"/>
                  </a:lnTo>
                  <a:lnTo>
                    <a:pt x="3171" y="721"/>
                  </a:lnTo>
                  <a:lnTo>
                    <a:pt x="3026" y="529"/>
                  </a:lnTo>
                  <a:lnTo>
                    <a:pt x="2834" y="337"/>
                  </a:lnTo>
                  <a:lnTo>
                    <a:pt x="2594" y="193"/>
                  </a:lnTo>
                  <a:lnTo>
                    <a:pt x="2306" y="97"/>
                  </a:lnTo>
                  <a:lnTo>
                    <a:pt x="2018" y="49"/>
                  </a:lnTo>
                  <a:lnTo>
                    <a:pt x="1730" y="1"/>
                  </a:lnTo>
                  <a:close/>
                </a:path>
              </a:pathLst>
            </a:custGeom>
            <a:solidFill>
              <a:srgbClr val="BF501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503" name="Google Shape;5503;p76"/>
            <p:cNvSpPr/>
            <p:nvPr/>
          </p:nvSpPr>
          <p:spPr>
            <a:xfrm>
              <a:off x="2995950" y="4214175"/>
              <a:ext cx="82875" cy="63675"/>
            </a:xfrm>
            <a:custGeom>
              <a:avLst/>
              <a:gdLst/>
              <a:ahLst/>
              <a:cxnLst/>
              <a:rect l="l" t="t" r="r" b="b"/>
              <a:pathLst>
                <a:path w="3315" h="2547" fill="none" extrusionOk="0">
                  <a:moveTo>
                    <a:pt x="1730" y="1"/>
                  </a:moveTo>
                  <a:lnTo>
                    <a:pt x="1730" y="1"/>
                  </a:lnTo>
                  <a:lnTo>
                    <a:pt x="1586" y="1"/>
                  </a:lnTo>
                  <a:lnTo>
                    <a:pt x="1586" y="1"/>
                  </a:lnTo>
                  <a:lnTo>
                    <a:pt x="1250" y="49"/>
                  </a:lnTo>
                  <a:lnTo>
                    <a:pt x="913" y="145"/>
                  </a:lnTo>
                  <a:lnTo>
                    <a:pt x="673" y="289"/>
                  </a:lnTo>
                  <a:lnTo>
                    <a:pt x="433" y="481"/>
                  </a:lnTo>
                  <a:lnTo>
                    <a:pt x="241" y="673"/>
                  </a:lnTo>
                  <a:lnTo>
                    <a:pt x="97" y="865"/>
                  </a:lnTo>
                  <a:lnTo>
                    <a:pt x="1" y="1154"/>
                  </a:lnTo>
                  <a:lnTo>
                    <a:pt x="1" y="1394"/>
                  </a:lnTo>
                  <a:lnTo>
                    <a:pt x="1" y="1394"/>
                  </a:lnTo>
                  <a:lnTo>
                    <a:pt x="49" y="1634"/>
                  </a:lnTo>
                  <a:lnTo>
                    <a:pt x="145" y="1874"/>
                  </a:lnTo>
                  <a:lnTo>
                    <a:pt x="289" y="2066"/>
                  </a:lnTo>
                  <a:lnTo>
                    <a:pt x="481" y="2210"/>
                  </a:lnTo>
                  <a:lnTo>
                    <a:pt x="721" y="2354"/>
                  </a:lnTo>
                  <a:lnTo>
                    <a:pt x="961" y="2498"/>
                  </a:lnTo>
                  <a:lnTo>
                    <a:pt x="1298" y="2546"/>
                  </a:lnTo>
                  <a:lnTo>
                    <a:pt x="1586" y="2546"/>
                  </a:lnTo>
                  <a:lnTo>
                    <a:pt x="1586" y="2546"/>
                  </a:lnTo>
                  <a:lnTo>
                    <a:pt x="1730" y="2546"/>
                  </a:lnTo>
                  <a:lnTo>
                    <a:pt x="1730" y="2546"/>
                  </a:lnTo>
                  <a:lnTo>
                    <a:pt x="2066" y="2498"/>
                  </a:lnTo>
                  <a:lnTo>
                    <a:pt x="2354" y="2450"/>
                  </a:lnTo>
                  <a:lnTo>
                    <a:pt x="2642" y="2306"/>
                  </a:lnTo>
                  <a:lnTo>
                    <a:pt x="2882" y="2114"/>
                  </a:lnTo>
                  <a:lnTo>
                    <a:pt x="3075" y="1922"/>
                  </a:lnTo>
                  <a:lnTo>
                    <a:pt x="3219" y="1682"/>
                  </a:lnTo>
                  <a:lnTo>
                    <a:pt x="3315" y="1442"/>
                  </a:lnTo>
                  <a:lnTo>
                    <a:pt x="3315" y="1202"/>
                  </a:lnTo>
                  <a:lnTo>
                    <a:pt x="3315" y="1202"/>
                  </a:lnTo>
                  <a:lnTo>
                    <a:pt x="3267" y="961"/>
                  </a:lnTo>
                  <a:lnTo>
                    <a:pt x="3171" y="721"/>
                  </a:lnTo>
                  <a:lnTo>
                    <a:pt x="3026" y="529"/>
                  </a:lnTo>
                  <a:lnTo>
                    <a:pt x="2834" y="337"/>
                  </a:lnTo>
                  <a:lnTo>
                    <a:pt x="2594" y="193"/>
                  </a:lnTo>
                  <a:lnTo>
                    <a:pt x="2306" y="97"/>
                  </a:lnTo>
                  <a:lnTo>
                    <a:pt x="2018" y="49"/>
                  </a:lnTo>
                  <a:lnTo>
                    <a:pt x="1730" y="1"/>
                  </a:lnTo>
                </a:path>
              </a:pathLst>
            </a:custGeom>
            <a:no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504" name="Google Shape;5504;p76"/>
            <p:cNvSpPr/>
            <p:nvPr/>
          </p:nvSpPr>
          <p:spPr>
            <a:xfrm>
              <a:off x="2902300" y="4163750"/>
              <a:ext cx="20450" cy="22850"/>
            </a:xfrm>
            <a:custGeom>
              <a:avLst/>
              <a:gdLst/>
              <a:ahLst/>
              <a:cxnLst/>
              <a:rect l="l" t="t" r="r" b="b"/>
              <a:pathLst>
                <a:path w="818" h="914" extrusionOk="0">
                  <a:moveTo>
                    <a:pt x="49" y="1"/>
                  </a:moveTo>
                  <a:lnTo>
                    <a:pt x="1" y="49"/>
                  </a:lnTo>
                  <a:lnTo>
                    <a:pt x="1" y="145"/>
                  </a:lnTo>
                  <a:lnTo>
                    <a:pt x="193" y="625"/>
                  </a:lnTo>
                  <a:lnTo>
                    <a:pt x="241" y="673"/>
                  </a:lnTo>
                  <a:lnTo>
                    <a:pt x="337" y="625"/>
                  </a:lnTo>
                  <a:lnTo>
                    <a:pt x="529" y="385"/>
                  </a:lnTo>
                  <a:lnTo>
                    <a:pt x="625" y="289"/>
                  </a:lnTo>
                  <a:lnTo>
                    <a:pt x="625" y="481"/>
                  </a:lnTo>
                  <a:lnTo>
                    <a:pt x="625" y="625"/>
                  </a:lnTo>
                  <a:lnTo>
                    <a:pt x="577" y="769"/>
                  </a:lnTo>
                  <a:lnTo>
                    <a:pt x="577" y="865"/>
                  </a:lnTo>
                  <a:lnTo>
                    <a:pt x="625" y="865"/>
                  </a:lnTo>
                  <a:lnTo>
                    <a:pt x="673" y="913"/>
                  </a:lnTo>
                  <a:lnTo>
                    <a:pt x="721" y="865"/>
                  </a:lnTo>
                  <a:lnTo>
                    <a:pt x="769" y="769"/>
                  </a:lnTo>
                  <a:lnTo>
                    <a:pt x="769" y="673"/>
                  </a:lnTo>
                  <a:lnTo>
                    <a:pt x="817" y="481"/>
                  </a:lnTo>
                  <a:lnTo>
                    <a:pt x="817" y="145"/>
                  </a:lnTo>
                  <a:lnTo>
                    <a:pt x="769" y="97"/>
                  </a:lnTo>
                  <a:lnTo>
                    <a:pt x="769" y="49"/>
                  </a:lnTo>
                  <a:lnTo>
                    <a:pt x="721" y="49"/>
                  </a:lnTo>
                  <a:lnTo>
                    <a:pt x="673" y="97"/>
                  </a:lnTo>
                  <a:lnTo>
                    <a:pt x="577" y="193"/>
                  </a:lnTo>
                  <a:lnTo>
                    <a:pt x="433" y="289"/>
                  </a:lnTo>
                  <a:lnTo>
                    <a:pt x="294" y="400"/>
                  </a:lnTo>
                  <a:lnTo>
                    <a:pt x="294" y="400"/>
                  </a:lnTo>
                  <a:lnTo>
                    <a:pt x="193" y="97"/>
                  </a:lnTo>
                  <a:lnTo>
                    <a:pt x="145" y="49"/>
                  </a:lnTo>
                  <a:lnTo>
                    <a:pt x="49" y="1"/>
                  </a:lnTo>
                  <a:close/>
                </a:path>
              </a:pathLst>
            </a:custGeom>
            <a:solidFill>
              <a:srgbClr val="4D2A2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grpSp>
        <p:nvGrpSpPr>
          <p:cNvPr id="5505" name="Google Shape;5505;p76"/>
          <p:cNvGrpSpPr/>
          <p:nvPr/>
        </p:nvGrpSpPr>
        <p:grpSpPr>
          <a:xfrm>
            <a:off x="1824300" y="1459646"/>
            <a:ext cx="2088067" cy="2500549"/>
            <a:chOff x="3740350" y="3775950"/>
            <a:chExt cx="1123825" cy="1345925"/>
          </a:xfrm>
        </p:grpSpPr>
        <p:sp>
          <p:nvSpPr>
            <p:cNvPr id="5506" name="Google Shape;5506;p76"/>
            <p:cNvSpPr/>
            <p:nvPr/>
          </p:nvSpPr>
          <p:spPr>
            <a:xfrm>
              <a:off x="3747550" y="4713650"/>
              <a:ext cx="409450" cy="193325"/>
            </a:xfrm>
            <a:custGeom>
              <a:avLst/>
              <a:gdLst/>
              <a:ahLst/>
              <a:cxnLst/>
              <a:rect l="l" t="t" r="r" b="b"/>
              <a:pathLst>
                <a:path w="16378" h="7733" extrusionOk="0">
                  <a:moveTo>
                    <a:pt x="6868" y="0"/>
                  </a:moveTo>
                  <a:lnTo>
                    <a:pt x="6196" y="48"/>
                  </a:lnTo>
                  <a:lnTo>
                    <a:pt x="5620" y="145"/>
                  </a:lnTo>
                  <a:lnTo>
                    <a:pt x="5139" y="337"/>
                  </a:lnTo>
                  <a:lnTo>
                    <a:pt x="4707" y="529"/>
                  </a:lnTo>
                  <a:lnTo>
                    <a:pt x="4275" y="865"/>
                  </a:lnTo>
                  <a:lnTo>
                    <a:pt x="3891" y="1153"/>
                  </a:lnTo>
                  <a:lnTo>
                    <a:pt x="3507" y="1537"/>
                  </a:lnTo>
                  <a:lnTo>
                    <a:pt x="3170" y="1921"/>
                  </a:lnTo>
                  <a:lnTo>
                    <a:pt x="2882" y="2354"/>
                  </a:lnTo>
                  <a:lnTo>
                    <a:pt x="2594" y="2738"/>
                  </a:lnTo>
                  <a:lnTo>
                    <a:pt x="2162" y="3506"/>
                  </a:lnTo>
                  <a:lnTo>
                    <a:pt x="1874" y="4179"/>
                  </a:lnTo>
                  <a:lnTo>
                    <a:pt x="1586" y="4803"/>
                  </a:lnTo>
                  <a:lnTo>
                    <a:pt x="1393" y="4419"/>
                  </a:lnTo>
                  <a:lnTo>
                    <a:pt x="961" y="3602"/>
                  </a:lnTo>
                  <a:lnTo>
                    <a:pt x="721" y="3218"/>
                  </a:lnTo>
                  <a:lnTo>
                    <a:pt x="481" y="2882"/>
                  </a:lnTo>
                  <a:lnTo>
                    <a:pt x="241" y="2642"/>
                  </a:lnTo>
                  <a:lnTo>
                    <a:pt x="97" y="2642"/>
                  </a:lnTo>
                  <a:lnTo>
                    <a:pt x="49" y="2786"/>
                  </a:lnTo>
                  <a:lnTo>
                    <a:pt x="1" y="2978"/>
                  </a:lnTo>
                  <a:lnTo>
                    <a:pt x="49" y="3650"/>
                  </a:lnTo>
                  <a:lnTo>
                    <a:pt x="241" y="4467"/>
                  </a:lnTo>
                  <a:lnTo>
                    <a:pt x="433" y="5427"/>
                  </a:lnTo>
                  <a:lnTo>
                    <a:pt x="721" y="6340"/>
                  </a:lnTo>
                  <a:lnTo>
                    <a:pt x="1009" y="7108"/>
                  </a:lnTo>
                  <a:lnTo>
                    <a:pt x="1105" y="7396"/>
                  </a:lnTo>
                  <a:lnTo>
                    <a:pt x="1249" y="7588"/>
                  </a:lnTo>
                  <a:lnTo>
                    <a:pt x="1393" y="7732"/>
                  </a:lnTo>
                  <a:lnTo>
                    <a:pt x="1489" y="7732"/>
                  </a:lnTo>
                  <a:lnTo>
                    <a:pt x="2402" y="7108"/>
                  </a:lnTo>
                  <a:lnTo>
                    <a:pt x="3939" y="6004"/>
                  </a:lnTo>
                  <a:lnTo>
                    <a:pt x="4755" y="5427"/>
                  </a:lnTo>
                  <a:lnTo>
                    <a:pt x="5524" y="4947"/>
                  </a:lnTo>
                  <a:lnTo>
                    <a:pt x="6196" y="4563"/>
                  </a:lnTo>
                  <a:lnTo>
                    <a:pt x="6484" y="4467"/>
                  </a:lnTo>
                  <a:lnTo>
                    <a:pt x="6676" y="4371"/>
                  </a:lnTo>
                  <a:lnTo>
                    <a:pt x="7301" y="4371"/>
                  </a:lnTo>
                  <a:lnTo>
                    <a:pt x="8357" y="4419"/>
                  </a:lnTo>
                  <a:lnTo>
                    <a:pt x="11046" y="4659"/>
                  </a:lnTo>
                  <a:lnTo>
                    <a:pt x="13640" y="4947"/>
                  </a:lnTo>
                  <a:lnTo>
                    <a:pt x="14744" y="5091"/>
                  </a:lnTo>
                  <a:lnTo>
                    <a:pt x="16377" y="1441"/>
                  </a:lnTo>
                  <a:lnTo>
                    <a:pt x="15081" y="1105"/>
                  </a:lnTo>
                  <a:lnTo>
                    <a:pt x="13688" y="817"/>
                  </a:lnTo>
                  <a:lnTo>
                    <a:pt x="12007" y="529"/>
                  </a:lnTo>
                  <a:lnTo>
                    <a:pt x="10230" y="241"/>
                  </a:lnTo>
                  <a:lnTo>
                    <a:pt x="8453" y="48"/>
                  </a:lnTo>
                  <a:lnTo>
                    <a:pt x="7637" y="0"/>
                  </a:lnTo>
                  <a:close/>
                </a:path>
              </a:pathLst>
            </a:custGeom>
            <a:solidFill>
              <a:srgbClr val="FDC59D"/>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507" name="Google Shape;5507;p76"/>
            <p:cNvSpPr/>
            <p:nvPr/>
          </p:nvSpPr>
          <p:spPr>
            <a:xfrm>
              <a:off x="3747550" y="4713650"/>
              <a:ext cx="409450" cy="193325"/>
            </a:xfrm>
            <a:custGeom>
              <a:avLst/>
              <a:gdLst/>
              <a:ahLst/>
              <a:cxnLst/>
              <a:rect l="l" t="t" r="r" b="b"/>
              <a:pathLst>
                <a:path w="16378" h="7733" fill="none" extrusionOk="0">
                  <a:moveTo>
                    <a:pt x="5620" y="145"/>
                  </a:moveTo>
                  <a:lnTo>
                    <a:pt x="5620" y="145"/>
                  </a:lnTo>
                  <a:lnTo>
                    <a:pt x="5139" y="337"/>
                  </a:lnTo>
                  <a:lnTo>
                    <a:pt x="4707" y="529"/>
                  </a:lnTo>
                  <a:lnTo>
                    <a:pt x="4275" y="865"/>
                  </a:lnTo>
                  <a:lnTo>
                    <a:pt x="3891" y="1153"/>
                  </a:lnTo>
                  <a:lnTo>
                    <a:pt x="3507" y="1537"/>
                  </a:lnTo>
                  <a:lnTo>
                    <a:pt x="3170" y="1921"/>
                  </a:lnTo>
                  <a:lnTo>
                    <a:pt x="2882" y="2354"/>
                  </a:lnTo>
                  <a:lnTo>
                    <a:pt x="2594" y="2738"/>
                  </a:lnTo>
                  <a:lnTo>
                    <a:pt x="2162" y="3506"/>
                  </a:lnTo>
                  <a:lnTo>
                    <a:pt x="1874" y="4179"/>
                  </a:lnTo>
                  <a:lnTo>
                    <a:pt x="1586" y="4803"/>
                  </a:lnTo>
                  <a:lnTo>
                    <a:pt x="1586" y="4803"/>
                  </a:lnTo>
                  <a:lnTo>
                    <a:pt x="1393" y="4419"/>
                  </a:lnTo>
                  <a:lnTo>
                    <a:pt x="961" y="3602"/>
                  </a:lnTo>
                  <a:lnTo>
                    <a:pt x="721" y="3218"/>
                  </a:lnTo>
                  <a:lnTo>
                    <a:pt x="481" y="2882"/>
                  </a:lnTo>
                  <a:lnTo>
                    <a:pt x="241" y="2642"/>
                  </a:lnTo>
                  <a:lnTo>
                    <a:pt x="145" y="2642"/>
                  </a:lnTo>
                  <a:lnTo>
                    <a:pt x="97" y="2642"/>
                  </a:lnTo>
                  <a:lnTo>
                    <a:pt x="97" y="2642"/>
                  </a:lnTo>
                  <a:lnTo>
                    <a:pt x="49" y="2786"/>
                  </a:lnTo>
                  <a:lnTo>
                    <a:pt x="1" y="2978"/>
                  </a:lnTo>
                  <a:lnTo>
                    <a:pt x="49" y="3650"/>
                  </a:lnTo>
                  <a:lnTo>
                    <a:pt x="241" y="4467"/>
                  </a:lnTo>
                  <a:lnTo>
                    <a:pt x="433" y="5427"/>
                  </a:lnTo>
                  <a:lnTo>
                    <a:pt x="721" y="6340"/>
                  </a:lnTo>
                  <a:lnTo>
                    <a:pt x="1009" y="7108"/>
                  </a:lnTo>
                  <a:lnTo>
                    <a:pt x="1105" y="7396"/>
                  </a:lnTo>
                  <a:lnTo>
                    <a:pt x="1249" y="7588"/>
                  </a:lnTo>
                  <a:lnTo>
                    <a:pt x="1393" y="7732"/>
                  </a:lnTo>
                  <a:lnTo>
                    <a:pt x="1441" y="7732"/>
                  </a:lnTo>
                  <a:lnTo>
                    <a:pt x="1489" y="7732"/>
                  </a:lnTo>
                  <a:lnTo>
                    <a:pt x="1489" y="7732"/>
                  </a:lnTo>
                  <a:lnTo>
                    <a:pt x="2402" y="7108"/>
                  </a:lnTo>
                  <a:lnTo>
                    <a:pt x="3939" y="6004"/>
                  </a:lnTo>
                  <a:lnTo>
                    <a:pt x="4755" y="5427"/>
                  </a:lnTo>
                  <a:lnTo>
                    <a:pt x="5524" y="4947"/>
                  </a:lnTo>
                  <a:lnTo>
                    <a:pt x="6196" y="4563"/>
                  </a:lnTo>
                  <a:lnTo>
                    <a:pt x="6484" y="4467"/>
                  </a:lnTo>
                  <a:lnTo>
                    <a:pt x="6676" y="4371"/>
                  </a:lnTo>
                  <a:lnTo>
                    <a:pt x="6676" y="4371"/>
                  </a:lnTo>
                  <a:lnTo>
                    <a:pt x="6916" y="4371"/>
                  </a:lnTo>
                  <a:lnTo>
                    <a:pt x="7301" y="4371"/>
                  </a:lnTo>
                  <a:lnTo>
                    <a:pt x="8357" y="4419"/>
                  </a:lnTo>
                  <a:lnTo>
                    <a:pt x="11046" y="4659"/>
                  </a:lnTo>
                  <a:lnTo>
                    <a:pt x="13640" y="4947"/>
                  </a:lnTo>
                  <a:lnTo>
                    <a:pt x="14744" y="5091"/>
                  </a:lnTo>
                  <a:lnTo>
                    <a:pt x="16377" y="1441"/>
                  </a:lnTo>
                  <a:lnTo>
                    <a:pt x="16377" y="1441"/>
                  </a:lnTo>
                  <a:lnTo>
                    <a:pt x="15081" y="1105"/>
                  </a:lnTo>
                  <a:lnTo>
                    <a:pt x="13688" y="817"/>
                  </a:lnTo>
                  <a:lnTo>
                    <a:pt x="12007" y="529"/>
                  </a:lnTo>
                  <a:lnTo>
                    <a:pt x="10230" y="241"/>
                  </a:lnTo>
                  <a:lnTo>
                    <a:pt x="8453" y="48"/>
                  </a:lnTo>
                  <a:lnTo>
                    <a:pt x="7637" y="0"/>
                  </a:lnTo>
                  <a:lnTo>
                    <a:pt x="6868" y="0"/>
                  </a:lnTo>
                  <a:lnTo>
                    <a:pt x="6196" y="48"/>
                  </a:lnTo>
                  <a:lnTo>
                    <a:pt x="5620" y="145"/>
                  </a:lnTo>
                </a:path>
              </a:pathLst>
            </a:custGeom>
            <a:no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508" name="Google Shape;5508;p76"/>
            <p:cNvSpPr/>
            <p:nvPr/>
          </p:nvSpPr>
          <p:spPr>
            <a:xfrm>
              <a:off x="3747550" y="4758075"/>
              <a:ext cx="133300" cy="148900"/>
            </a:xfrm>
            <a:custGeom>
              <a:avLst/>
              <a:gdLst/>
              <a:ahLst/>
              <a:cxnLst/>
              <a:rect l="l" t="t" r="r" b="b"/>
              <a:pathLst>
                <a:path w="5332" h="5956" extrusionOk="0">
                  <a:moveTo>
                    <a:pt x="3314" y="0"/>
                  </a:moveTo>
                  <a:lnTo>
                    <a:pt x="2882" y="529"/>
                  </a:lnTo>
                  <a:lnTo>
                    <a:pt x="2546" y="1057"/>
                  </a:lnTo>
                  <a:lnTo>
                    <a:pt x="2258" y="1585"/>
                  </a:lnTo>
                  <a:lnTo>
                    <a:pt x="2018" y="2065"/>
                  </a:lnTo>
                  <a:lnTo>
                    <a:pt x="1730" y="2786"/>
                  </a:lnTo>
                  <a:lnTo>
                    <a:pt x="1586" y="3026"/>
                  </a:lnTo>
                  <a:lnTo>
                    <a:pt x="1393" y="2642"/>
                  </a:lnTo>
                  <a:lnTo>
                    <a:pt x="961" y="1825"/>
                  </a:lnTo>
                  <a:lnTo>
                    <a:pt x="721" y="1441"/>
                  </a:lnTo>
                  <a:lnTo>
                    <a:pt x="481" y="1105"/>
                  </a:lnTo>
                  <a:lnTo>
                    <a:pt x="241" y="865"/>
                  </a:lnTo>
                  <a:lnTo>
                    <a:pt x="97" y="865"/>
                  </a:lnTo>
                  <a:lnTo>
                    <a:pt x="49" y="1009"/>
                  </a:lnTo>
                  <a:lnTo>
                    <a:pt x="1" y="1201"/>
                  </a:lnTo>
                  <a:lnTo>
                    <a:pt x="49" y="1873"/>
                  </a:lnTo>
                  <a:lnTo>
                    <a:pt x="241" y="2690"/>
                  </a:lnTo>
                  <a:lnTo>
                    <a:pt x="433" y="3650"/>
                  </a:lnTo>
                  <a:lnTo>
                    <a:pt x="721" y="4563"/>
                  </a:lnTo>
                  <a:lnTo>
                    <a:pt x="1009" y="5331"/>
                  </a:lnTo>
                  <a:lnTo>
                    <a:pt x="1105" y="5619"/>
                  </a:lnTo>
                  <a:lnTo>
                    <a:pt x="1249" y="5811"/>
                  </a:lnTo>
                  <a:lnTo>
                    <a:pt x="1393" y="5955"/>
                  </a:lnTo>
                  <a:lnTo>
                    <a:pt x="1489" y="5955"/>
                  </a:lnTo>
                  <a:lnTo>
                    <a:pt x="2978" y="4899"/>
                  </a:lnTo>
                  <a:lnTo>
                    <a:pt x="4131" y="4083"/>
                  </a:lnTo>
                  <a:lnTo>
                    <a:pt x="5331" y="3314"/>
                  </a:lnTo>
                  <a:lnTo>
                    <a:pt x="3314" y="0"/>
                  </a:lnTo>
                  <a:close/>
                </a:path>
              </a:pathLst>
            </a:custGeom>
            <a:solidFill>
              <a:srgbClr val="FFFDFA"/>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509" name="Google Shape;5509;p76"/>
            <p:cNvSpPr/>
            <p:nvPr/>
          </p:nvSpPr>
          <p:spPr>
            <a:xfrm>
              <a:off x="3740350" y="4767675"/>
              <a:ext cx="68450" cy="145300"/>
            </a:xfrm>
            <a:custGeom>
              <a:avLst/>
              <a:gdLst/>
              <a:ahLst/>
              <a:cxnLst/>
              <a:rect l="l" t="t" r="r" b="b"/>
              <a:pathLst>
                <a:path w="2738" h="5812" extrusionOk="0">
                  <a:moveTo>
                    <a:pt x="1" y="1"/>
                  </a:moveTo>
                  <a:lnTo>
                    <a:pt x="1" y="49"/>
                  </a:lnTo>
                  <a:lnTo>
                    <a:pt x="1" y="241"/>
                  </a:lnTo>
                  <a:lnTo>
                    <a:pt x="145" y="913"/>
                  </a:lnTo>
                  <a:lnTo>
                    <a:pt x="577" y="2882"/>
                  </a:lnTo>
                  <a:lnTo>
                    <a:pt x="1297" y="5812"/>
                  </a:lnTo>
                  <a:lnTo>
                    <a:pt x="1489" y="5812"/>
                  </a:lnTo>
                  <a:lnTo>
                    <a:pt x="1922" y="5620"/>
                  </a:lnTo>
                  <a:lnTo>
                    <a:pt x="2402" y="5427"/>
                  </a:lnTo>
                  <a:lnTo>
                    <a:pt x="2594" y="5235"/>
                  </a:lnTo>
                  <a:lnTo>
                    <a:pt x="2594" y="5091"/>
                  </a:lnTo>
                  <a:lnTo>
                    <a:pt x="2546" y="4851"/>
                  </a:lnTo>
                  <a:lnTo>
                    <a:pt x="2258" y="4035"/>
                  </a:lnTo>
                  <a:lnTo>
                    <a:pt x="1874" y="2930"/>
                  </a:lnTo>
                  <a:lnTo>
                    <a:pt x="1970" y="2882"/>
                  </a:lnTo>
                  <a:lnTo>
                    <a:pt x="2210" y="2786"/>
                  </a:lnTo>
                  <a:lnTo>
                    <a:pt x="2498" y="2642"/>
                  </a:lnTo>
                  <a:lnTo>
                    <a:pt x="2642" y="2498"/>
                  </a:lnTo>
                  <a:lnTo>
                    <a:pt x="2738" y="2306"/>
                  </a:lnTo>
                  <a:lnTo>
                    <a:pt x="2738" y="2114"/>
                  </a:lnTo>
                  <a:lnTo>
                    <a:pt x="2738" y="1922"/>
                  </a:lnTo>
                  <a:lnTo>
                    <a:pt x="2642" y="1729"/>
                  </a:lnTo>
                  <a:lnTo>
                    <a:pt x="2546" y="1537"/>
                  </a:lnTo>
                  <a:lnTo>
                    <a:pt x="2210" y="1249"/>
                  </a:lnTo>
                  <a:lnTo>
                    <a:pt x="1970" y="1105"/>
                  </a:lnTo>
                  <a:lnTo>
                    <a:pt x="1874" y="1105"/>
                  </a:lnTo>
                  <a:lnTo>
                    <a:pt x="1777" y="1153"/>
                  </a:lnTo>
                  <a:lnTo>
                    <a:pt x="1633" y="1393"/>
                  </a:lnTo>
                  <a:lnTo>
                    <a:pt x="1537" y="1681"/>
                  </a:lnTo>
                  <a:lnTo>
                    <a:pt x="1489" y="1826"/>
                  </a:lnTo>
                  <a:lnTo>
                    <a:pt x="1393" y="1585"/>
                  </a:lnTo>
                  <a:lnTo>
                    <a:pt x="1249" y="1297"/>
                  </a:lnTo>
                  <a:lnTo>
                    <a:pt x="769" y="721"/>
                  </a:lnTo>
                  <a:lnTo>
                    <a:pt x="289" y="193"/>
                  </a:lnTo>
                  <a:lnTo>
                    <a:pt x="97" y="49"/>
                  </a:lnTo>
                  <a:lnTo>
                    <a:pt x="1" y="1"/>
                  </a:lnTo>
                  <a:close/>
                </a:path>
              </a:pathLst>
            </a:custGeom>
            <a:solidFill>
              <a:srgbClr val="210A0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510" name="Google Shape;5510;p76"/>
            <p:cNvSpPr/>
            <p:nvPr/>
          </p:nvSpPr>
          <p:spPr>
            <a:xfrm>
              <a:off x="3818400" y="4766475"/>
              <a:ext cx="52850" cy="84075"/>
            </a:xfrm>
            <a:custGeom>
              <a:avLst/>
              <a:gdLst/>
              <a:ahLst/>
              <a:cxnLst/>
              <a:rect l="l" t="t" r="r" b="b"/>
              <a:pathLst>
                <a:path w="2114" h="3363" extrusionOk="0">
                  <a:moveTo>
                    <a:pt x="240" y="1"/>
                  </a:moveTo>
                  <a:lnTo>
                    <a:pt x="0" y="337"/>
                  </a:lnTo>
                  <a:lnTo>
                    <a:pt x="1873" y="3362"/>
                  </a:lnTo>
                  <a:lnTo>
                    <a:pt x="2113" y="3218"/>
                  </a:lnTo>
                  <a:lnTo>
                    <a:pt x="240" y="1"/>
                  </a:lnTo>
                  <a:close/>
                </a:path>
              </a:pathLst>
            </a:custGeom>
            <a:solidFill>
              <a:srgbClr val="82B7F8"/>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511" name="Google Shape;5511;p76"/>
            <p:cNvSpPr/>
            <p:nvPr/>
          </p:nvSpPr>
          <p:spPr>
            <a:xfrm>
              <a:off x="3806375" y="4784475"/>
              <a:ext cx="49250" cy="78075"/>
            </a:xfrm>
            <a:custGeom>
              <a:avLst/>
              <a:gdLst/>
              <a:ahLst/>
              <a:cxnLst/>
              <a:rect l="l" t="t" r="r" b="b"/>
              <a:pathLst>
                <a:path w="1970" h="3123" extrusionOk="0">
                  <a:moveTo>
                    <a:pt x="193" y="1"/>
                  </a:moveTo>
                  <a:lnTo>
                    <a:pt x="1" y="337"/>
                  </a:lnTo>
                  <a:lnTo>
                    <a:pt x="1682" y="3123"/>
                  </a:lnTo>
                  <a:lnTo>
                    <a:pt x="1970" y="2882"/>
                  </a:lnTo>
                  <a:lnTo>
                    <a:pt x="193" y="1"/>
                  </a:lnTo>
                  <a:close/>
                </a:path>
              </a:pathLst>
            </a:custGeom>
            <a:solidFill>
              <a:srgbClr val="82B7F8"/>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512" name="Google Shape;5512;p76"/>
            <p:cNvSpPr/>
            <p:nvPr/>
          </p:nvSpPr>
          <p:spPr>
            <a:xfrm>
              <a:off x="3930050" y="4822900"/>
              <a:ext cx="30050" cy="1225"/>
            </a:xfrm>
            <a:custGeom>
              <a:avLst/>
              <a:gdLst/>
              <a:ahLst/>
              <a:cxnLst/>
              <a:rect l="l" t="t" r="r" b="b"/>
              <a:pathLst>
                <a:path w="1202" h="49" extrusionOk="0">
                  <a:moveTo>
                    <a:pt x="1" y="1"/>
                  </a:moveTo>
                  <a:lnTo>
                    <a:pt x="1" y="1"/>
                  </a:lnTo>
                  <a:lnTo>
                    <a:pt x="1" y="1"/>
                  </a:lnTo>
                  <a:lnTo>
                    <a:pt x="1201" y="49"/>
                  </a:lnTo>
                  <a:lnTo>
                    <a:pt x="1201" y="49"/>
                  </a:lnTo>
                  <a:lnTo>
                    <a:pt x="1201" y="49"/>
                  </a:lnTo>
                  <a:lnTo>
                    <a:pt x="1" y="1"/>
                  </a:lnTo>
                  <a:close/>
                </a:path>
              </a:pathLst>
            </a:custGeom>
            <a:solidFill>
              <a:srgbClr val="FFCBCB"/>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513" name="Google Shape;5513;p76"/>
            <p:cNvSpPr/>
            <p:nvPr/>
          </p:nvSpPr>
          <p:spPr>
            <a:xfrm>
              <a:off x="3930050" y="4822900"/>
              <a:ext cx="30050" cy="1225"/>
            </a:xfrm>
            <a:custGeom>
              <a:avLst/>
              <a:gdLst/>
              <a:ahLst/>
              <a:cxnLst/>
              <a:rect l="l" t="t" r="r" b="b"/>
              <a:pathLst>
                <a:path w="1202" h="49" fill="none" extrusionOk="0">
                  <a:moveTo>
                    <a:pt x="1" y="1"/>
                  </a:moveTo>
                  <a:lnTo>
                    <a:pt x="1" y="1"/>
                  </a:lnTo>
                  <a:lnTo>
                    <a:pt x="1" y="1"/>
                  </a:lnTo>
                  <a:lnTo>
                    <a:pt x="1201" y="49"/>
                  </a:lnTo>
                  <a:lnTo>
                    <a:pt x="1201" y="49"/>
                  </a:lnTo>
                  <a:lnTo>
                    <a:pt x="1201" y="49"/>
                  </a:lnTo>
                  <a:lnTo>
                    <a:pt x="1" y="1"/>
                  </a:lnTo>
                </a:path>
              </a:pathLst>
            </a:custGeom>
            <a:no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514" name="Google Shape;5514;p76"/>
            <p:cNvSpPr/>
            <p:nvPr/>
          </p:nvSpPr>
          <p:spPr>
            <a:xfrm>
              <a:off x="3891625" y="4713650"/>
              <a:ext cx="68475" cy="110475"/>
            </a:xfrm>
            <a:custGeom>
              <a:avLst/>
              <a:gdLst/>
              <a:ahLst/>
              <a:cxnLst/>
              <a:rect l="l" t="t" r="r" b="b"/>
              <a:pathLst>
                <a:path w="2739" h="4419" extrusionOk="0">
                  <a:moveTo>
                    <a:pt x="1441" y="0"/>
                  </a:moveTo>
                  <a:lnTo>
                    <a:pt x="673" y="48"/>
                  </a:lnTo>
                  <a:lnTo>
                    <a:pt x="1" y="96"/>
                  </a:lnTo>
                  <a:lnTo>
                    <a:pt x="1538" y="4371"/>
                  </a:lnTo>
                  <a:lnTo>
                    <a:pt x="2738" y="4419"/>
                  </a:lnTo>
                  <a:lnTo>
                    <a:pt x="1538" y="0"/>
                  </a:lnTo>
                  <a:close/>
                </a:path>
              </a:pathLst>
            </a:custGeom>
            <a:solidFill>
              <a:srgbClr val="FEA68C"/>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515" name="Google Shape;5515;p76"/>
            <p:cNvSpPr/>
            <p:nvPr/>
          </p:nvSpPr>
          <p:spPr>
            <a:xfrm>
              <a:off x="3891625" y="4713650"/>
              <a:ext cx="68475" cy="110475"/>
            </a:xfrm>
            <a:custGeom>
              <a:avLst/>
              <a:gdLst/>
              <a:ahLst/>
              <a:cxnLst/>
              <a:rect l="l" t="t" r="r" b="b"/>
              <a:pathLst>
                <a:path w="2739" h="4419" fill="none" extrusionOk="0">
                  <a:moveTo>
                    <a:pt x="1441" y="0"/>
                  </a:moveTo>
                  <a:lnTo>
                    <a:pt x="1441" y="0"/>
                  </a:lnTo>
                  <a:lnTo>
                    <a:pt x="673" y="48"/>
                  </a:lnTo>
                  <a:lnTo>
                    <a:pt x="1" y="96"/>
                  </a:lnTo>
                  <a:lnTo>
                    <a:pt x="1538" y="4371"/>
                  </a:lnTo>
                  <a:lnTo>
                    <a:pt x="1538" y="4371"/>
                  </a:lnTo>
                  <a:lnTo>
                    <a:pt x="2738" y="4419"/>
                  </a:lnTo>
                  <a:lnTo>
                    <a:pt x="1538" y="0"/>
                  </a:lnTo>
                  <a:lnTo>
                    <a:pt x="1538" y="0"/>
                  </a:lnTo>
                  <a:lnTo>
                    <a:pt x="1441" y="0"/>
                  </a:lnTo>
                </a:path>
              </a:pathLst>
            </a:custGeom>
            <a:no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516" name="Google Shape;5516;p76"/>
            <p:cNvSpPr/>
            <p:nvPr/>
          </p:nvSpPr>
          <p:spPr>
            <a:xfrm>
              <a:off x="3975675" y="4746075"/>
              <a:ext cx="315800" cy="367400"/>
            </a:xfrm>
            <a:custGeom>
              <a:avLst/>
              <a:gdLst/>
              <a:ahLst/>
              <a:cxnLst/>
              <a:rect l="l" t="t" r="r" b="b"/>
              <a:pathLst>
                <a:path w="12632" h="14696" extrusionOk="0">
                  <a:moveTo>
                    <a:pt x="11671" y="0"/>
                  </a:moveTo>
                  <a:lnTo>
                    <a:pt x="10470" y="576"/>
                  </a:lnTo>
                  <a:lnTo>
                    <a:pt x="9173" y="1201"/>
                  </a:lnTo>
                  <a:lnTo>
                    <a:pt x="7685" y="2017"/>
                  </a:lnTo>
                  <a:lnTo>
                    <a:pt x="6100" y="2882"/>
                  </a:lnTo>
                  <a:lnTo>
                    <a:pt x="4563" y="3842"/>
                  </a:lnTo>
                  <a:lnTo>
                    <a:pt x="3891" y="4322"/>
                  </a:lnTo>
                  <a:lnTo>
                    <a:pt x="3314" y="4803"/>
                  </a:lnTo>
                  <a:lnTo>
                    <a:pt x="2834" y="5235"/>
                  </a:lnTo>
                  <a:lnTo>
                    <a:pt x="2450" y="5667"/>
                  </a:lnTo>
                  <a:lnTo>
                    <a:pt x="2162" y="6099"/>
                  </a:lnTo>
                  <a:lnTo>
                    <a:pt x="1921" y="6580"/>
                  </a:lnTo>
                  <a:lnTo>
                    <a:pt x="1777" y="7060"/>
                  </a:lnTo>
                  <a:lnTo>
                    <a:pt x="1633" y="7588"/>
                  </a:lnTo>
                  <a:lnTo>
                    <a:pt x="1537" y="8068"/>
                  </a:lnTo>
                  <a:lnTo>
                    <a:pt x="1489" y="8597"/>
                  </a:lnTo>
                  <a:lnTo>
                    <a:pt x="1489" y="9605"/>
                  </a:lnTo>
                  <a:lnTo>
                    <a:pt x="1585" y="10470"/>
                  </a:lnTo>
                  <a:lnTo>
                    <a:pt x="1681" y="11190"/>
                  </a:lnTo>
                  <a:lnTo>
                    <a:pt x="1825" y="11862"/>
                  </a:lnTo>
                  <a:lnTo>
                    <a:pt x="1537" y="11766"/>
                  </a:lnTo>
                  <a:lnTo>
                    <a:pt x="913" y="11574"/>
                  </a:lnTo>
                  <a:lnTo>
                    <a:pt x="577" y="11526"/>
                  </a:lnTo>
                  <a:lnTo>
                    <a:pt x="289" y="11526"/>
                  </a:lnTo>
                  <a:lnTo>
                    <a:pt x="97" y="11574"/>
                  </a:lnTo>
                  <a:lnTo>
                    <a:pt x="49" y="11622"/>
                  </a:lnTo>
                  <a:lnTo>
                    <a:pt x="0" y="11670"/>
                  </a:lnTo>
                  <a:lnTo>
                    <a:pt x="145" y="11862"/>
                  </a:lnTo>
                  <a:lnTo>
                    <a:pt x="577" y="12199"/>
                  </a:lnTo>
                  <a:lnTo>
                    <a:pt x="1825" y="13255"/>
                  </a:lnTo>
                  <a:lnTo>
                    <a:pt x="3218" y="14264"/>
                  </a:lnTo>
                  <a:lnTo>
                    <a:pt x="3746" y="14552"/>
                  </a:lnTo>
                  <a:lnTo>
                    <a:pt x="3939" y="14648"/>
                  </a:lnTo>
                  <a:lnTo>
                    <a:pt x="4035" y="14696"/>
                  </a:lnTo>
                  <a:lnTo>
                    <a:pt x="4083" y="14648"/>
                  </a:lnTo>
                  <a:lnTo>
                    <a:pt x="4179" y="14456"/>
                  </a:lnTo>
                  <a:lnTo>
                    <a:pt x="4371" y="13831"/>
                  </a:lnTo>
                  <a:lnTo>
                    <a:pt x="4803" y="11814"/>
                  </a:lnTo>
                  <a:lnTo>
                    <a:pt x="5091" y="10662"/>
                  </a:lnTo>
                  <a:lnTo>
                    <a:pt x="5379" y="9653"/>
                  </a:lnTo>
                  <a:lnTo>
                    <a:pt x="5619" y="8837"/>
                  </a:lnTo>
                  <a:lnTo>
                    <a:pt x="5764" y="8549"/>
                  </a:lnTo>
                  <a:lnTo>
                    <a:pt x="5860" y="8357"/>
                  </a:lnTo>
                  <a:lnTo>
                    <a:pt x="6052" y="8164"/>
                  </a:lnTo>
                  <a:lnTo>
                    <a:pt x="6340" y="7924"/>
                  </a:lnTo>
                  <a:lnTo>
                    <a:pt x="7204" y="7348"/>
                  </a:lnTo>
                  <a:lnTo>
                    <a:pt x="9509" y="5859"/>
                  </a:lnTo>
                  <a:lnTo>
                    <a:pt x="11671" y="4514"/>
                  </a:lnTo>
                  <a:lnTo>
                    <a:pt x="12631" y="3890"/>
                  </a:lnTo>
                  <a:lnTo>
                    <a:pt x="11671" y="0"/>
                  </a:lnTo>
                  <a:close/>
                </a:path>
              </a:pathLst>
            </a:custGeom>
            <a:solidFill>
              <a:srgbClr val="FDC59D"/>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517" name="Google Shape;5517;p76"/>
            <p:cNvSpPr/>
            <p:nvPr/>
          </p:nvSpPr>
          <p:spPr>
            <a:xfrm>
              <a:off x="3975675" y="4746075"/>
              <a:ext cx="315800" cy="367400"/>
            </a:xfrm>
            <a:custGeom>
              <a:avLst/>
              <a:gdLst/>
              <a:ahLst/>
              <a:cxnLst/>
              <a:rect l="l" t="t" r="r" b="b"/>
              <a:pathLst>
                <a:path w="12632" h="14696" fill="none" extrusionOk="0">
                  <a:moveTo>
                    <a:pt x="2450" y="5667"/>
                  </a:moveTo>
                  <a:lnTo>
                    <a:pt x="2450" y="5667"/>
                  </a:lnTo>
                  <a:lnTo>
                    <a:pt x="2162" y="6099"/>
                  </a:lnTo>
                  <a:lnTo>
                    <a:pt x="1921" y="6580"/>
                  </a:lnTo>
                  <a:lnTo>
                    <a:pt x="1777" y="7060"/>
                  </a:lnTo>
                  <a:lnTo>
                    <a:pt x="1633" y="7588"/>
                  </a:lnTo>
                  <a:lnTo>
                    <a:pt x="1537" y="8068"/>
                  </a:lnTo>
                  <a:lnTo>
                    <a:pt x="1489" y="8597"/>
                  </a:lnTo>
                  <a:lnTo>
                    <a:pt x="1489" y="9605"/>
                  </a:lnTo>
                  <a:lnTo>
                    <a:pt x="1585" y="10470"/>
                  </a:lnTo>
                  <a:lnTo>
                    <a:pt x="1681" y="11190"/>
                  </a:lnTo>
                  <a:lnTo>
                    <a:pt x="1825" y="11862"/>
                  </a:lnTo>
                  <a:lnTo>
                    <a:pt x="1825" y="11862"/>
                  </a:lnTo>
                  <a:lnTo>
                    <a:pt x="1537" y="11766"/>
                  </a:lnTo>
                  <a:lnTo>
                    <a:pt x="913" y="11574"/>
                  </a:lnTo>
                  <a:lnTo>
                    <a:pt x="577" y="11526"/>
                  </a:lnTo>
                  <a:lnTo>
                    <a:pt x="289" y="11526"/>
                  </a:lnTo>
                  <a:lnTo>
                    <a:pt x="97" y="11574"/>
                  </a:lnTo>
                  <a:lnTo>
                    <a:pt x="49" y="11622"/>
                  </a:lnTo>
                  <a:lnTo>
                    <a:pt x="0" y="11670"/>
                  </a:lnTo>
                  <a:lnTo>
                    <a:pt x="0" y="11670"/>
                  </a:lnTo>
                  <a:lnTo>
                    <a:pt x="145" y="11862"/>
                  </a:lnTo>
                  <a:lnTo>
                    <a:pt x="577" y="12199"/>
                  </a:lnTo>
                  <a:lnTo>
                    <a:pt x="1825" y="13255"/>
                  </a:lnTo>
                  <a:lnTo>
                    <a:pt x="3218" y="14264"/>
                  </a:lnTo>
                  <a:lnTo>
                    <a:pt x="3746" y="14552"/>
                  </a:lnTo>
                  <a:lnTo>
                    <a:pt x="3939" y="14648"/>
                  </a:lnTo>
                  <a:lnTo>
                    <a:pt x="4035" y="14696"/>
                  </a:lnTo>
                  <a:lnTo>
                    <a:pt x="4035" y="14696"/>
                  </a:lnTo>
                  <a:lnTo>
                    <a:pt x="4083" y="14648"/>
                  </a:lnTo>
                  <a:lnTo>
                    <a:pt x="4179" y="14456"/>
                  </a:lnTo>
                  <a:lnTo>
                    <a:pt x="4371" y="13831"/>
                  </a:lnTo>
                  <a:lnTo>
                    <a:pt x="4803" y="11814"/>
                  </a:lnTo>
                  <a:lnTo>
                    <a:pt x="5091" y="10662"/>
                  </a:lnTo>
                  <a:lnTo>
                    <a:pt x="5379" y="9653"/>
                  </a:lnTo>
                  <a:lnTo>
                    <a:pt x="5619" y="8837"/>
                  </a:lnTo>
                  <a:lnTo>
                    <a:pt x="5764" y="8549"/>
                  </a:lnTo>
                  <a:lnTo>
                    <a:pt x="5860" y="8357"/>
                  </a:lnTo>
                  <a:lnTo>
                    <a:pt x="5860" y="8357"/>
                  </a:lnTo>
                  <a:lnTo>
                    <a:pt x="6052" y="8164"/>
                  </a:lnTo>
                  <a:lnTo>
                    <a:pt x="6340" y="7924"/>
                  </a:lnTo>
                  <a:lnTo>
                    <a:pt x="7204" y="7348"/>
                  </a:lnTo>
                  <a:lnTo>
                    <a:pt x="9509" y="5859"/>
                  </a:lnTo>
                  <a:lnTo>
                    <a:pt x="11671" y="4514"/>
                  </a:lnTo>
                  <a:lnTo>
                    <a:pt x="12631" y="3890"/>
                  </a:lnTo>
                  <a:lnTo>
                    <a:pt x="11671" y="0"/>
                  </a:lnTo>
                  <a:lnTo>
                    <a:pt x="11671" y="0"/>
                  </a:lnTo>
                  <a:lnTo>
                    <a:pt x="10470" y="576"/>
                  </a:lnTo>
                  <a:lnTo>
                    <a:pt x="9173" y="1201"/>
                  </a:lnTo>
                  <a:lnTo>
                    <a:pt x="7685" y="2017"/>
                  </a:lnTo>
                  <a:lnTo>
                    <a:pt x="6100" y="2882"/>
                  </a:lnTo>
                  <a:lnTo>
                    <a:pt x="4563" y="3842"/>
                  </a:lnTo>
                  <a:lnTo>
                    <a:pt x="3891" y="4322"/>
                  </a:lnTo>
                  <a:lnTo>
                    <a:pt x="3314" y="4803"/>
                  </a:lnTo>
                  <a:lnTo>
                    <a:pt x="2834" y="5235"/>
                  </a:lnTo>
                  <a:lnTo>
                    <a:pt x="2450" y="5667"/>
                  </a:lnTo>
                </a:path>
              </a:pathLst>
            </a:custGeom>
            <a:no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518" name="Google Shape;5518;p76"/>
            <p:cNvSpPr/>
            <p:nvPr/>
          </p:nvSpPr>
          <p:spPr>
            <a:xfrm>
              <a:off x="3975675" y="4958575"/>
              <a:ext cx="129700" cy="154900"/>
            </a:xfrm>
            <a:custGeom>
              <a:avLst/>
              <a:gdLst/>
              <a:ahLst/>
              <a:cxnLst/>
              <a:rect l="l" t="t" r="r" b="b"/>
              <a:pathLst>
                <a:path w="5188" h="6196" extrusionOk="0">
                  <a:moveTo>
                    <a:pt x="1537" y="1"/>
                  </a:moveTo>
                  <a:lnTo>
                    <a:pt x="1489" y="673"/>
                  </a:lnTo>
                  <a:lnTo>
                    <a:pt x="1537" y="1249"/>
                  </a:lnTo>
                  <a:lnTo>
                    <a:pt x="1633" y="2354"/>
                  </a:lnTo>
                  <a:lnTo>
                    <a:pt x="1777" y="3074"/>
                  </a:lnTo>
                  <a:lnTo>
                    <a:pt x="1825" y="3362"/>
                  </a:lnTo>
                  <a:lnTo>
                    <a:pt x="1537" y="3266"/>
                  </a:lnTo>
                  <a:lnTo>
                    <a:pt x="913" y="3074"/>
                  </a:lnTo>
                  <a:lnTo>
                    <a:pt x="577" y="3026"/>
                  </a:lnTo>
                  <a:lnTo>
                    <a:pt x="289" y="3026"/>
                  </a:lnTo>
                  <a:lnTo>
                    <a:pt x="97" y="3074"/>
                  </a:lnTo>
                  <a:lnTo>
                    <a:pt x="49" y="3122"/>
                  </a:lnTo>
                  <a:lnTo>
                    <a:pt x="0" y="3170"/>
                  </a:lnTo>
                  <a:lnTo>
                    <a:pt x="145" y="3362"/>
                  </a:lnTo>
                  <a:lnTo>
                    <a:pt x="577" y="3699"/>
                  </a:lnTo>
                  <a:lnTo>
                    <a:pt x="1825" y="4755"/>
                  </a:lnTo>
                  <a:lnTo>
                    <a:pt x="3218" y="5764"/>
                  </a:lnTo>
                  <a:lnTo>
                    <a:pt x="3746" y="6052"/>
                  </a:lnTo>
                  <a:lnTo>
                    <a:pt x="3939" y="6148"/>
                  </a:lnTo>
                  <a:lnTo>
                    <a:pt x="4035" y="6196"/>
                  </a:lnTo>
                  <a:lnTo>
                    <a:pt x="4131" y="6100"/>
                  </a:lnTo>
                  <a:lnTo>
                    <a:pt x="4227" y="5764"/>
                  </a:lnTo>
                  <a:lnTo>
                    <a:pt x="4515" y="4707"/>
                  </a:lnTo>
                  <a:lnTo>
                    <a:pt x="4851" y="3266"/>
                  </a:lnTo>
                  <a:lnTo>
                    <a:pt x="5187" y="1778"/>
                  </a:lnTo>
                  <a:lnTo>
                    <a:pt x="1537" y="1"/>
                  </a:lnTo>
                  <a:close/>
                </a:path>
              </a:pathLst>
            </a:custGeom>
            <a:solidFill>
              <a:srgbClr val="FFFDFA"/>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519" name="Google Shape;5519;p76"/>
            <p:cNvSpPr/>
            <p:nvPr/>
          </p:nvSpPr>
          <p:spPr>
            <a:xfrm>
              <a:off x="3958875" y="5018600"/>
              <a:ext cx="134475" cy="103275"/>
            </a:xfrm>
            <a:custGeom>
              <a:avLst/>
              <a:gdLst/>
              <a:ahLst/>
              <a:cxnLst/>
              <a:rect l="l" t="t" r="r" b="b"/>
              <a:pathLst>
                <a:path w="5379" h="4131" extrusionOk="0">
                  <a:moveTo>
                    <a:pt x="2545" y="1"/>
                  </a:moveTo>
                  <a:lnTo>
                    <a:pt x="2257" y="49"/>
                  </a:lnTo>
                  <a:lnTo>
                    <a:pt x="2161" y="97"/>
                  </a:lnTo>
                  <a:lnTo>
                    <a:pt x="2113" y="241"/>
                  </a:lnTo>
                  <a:lnTo>
                    <a:pt x="2161" y="529"/>
                  </a:lnTo>
                  <a:lnTo>
                    <a:pt x="2257" y="769"/>
                  </a:lnTo>
                  <a:lnTo>
                    <a:pt x="2305" y="913"/>
                  </a:lnTo>
                  <a:lnTo>
                    <a:pt x="2113" y="769"/>
                  </a:lnTo>
                  <a:lnTo>
                    <a:pt x="1825" y="673"/>
                  </a:lnTo>
                  <a:lnTo>
                    <a:pt x="1057" y="481"/>
                  </a:lnTo>
                  <a:lnTo>
                    <a:pt x="384" y="433"/>
                  </a:lnTo>
                  <a:lnTo>
                    <a:pt x="0" y="433"/>
                  </a:lnTo>
                  <a:lnTo>
                    <a:pt x="48" y="481"/>
                  </a:lnTo>
                  <a:lnTo>
                    <a:pt x="192" y="625"/>
                  </a:lnTo>
                  <a:lnTo>
                    <a:pt x="672" y="1057"/>
                  </a:lnTo>
                  <a:lnTo>
                    <a:pt x="2305" y="2306"/>
                  </a:lnTo>
                  <a:lnTo>
                    <a:pt x="4707" y="4131"/>
                  </a:lnTo>
                  <a:lnTo>
                    <a:pt x="4755" y="4083"/>
                  </a:lnTo>
                  <a:lnTo>
                    <a:pt x="4851" y="3987"/>
                  </a:lnTo>
                  <a:lnTo>
                    <a:pt x="5091" y="3555"/>
                  </a:lnTo>
                  <a:lnTo>
                    <a:pt x="5283" y="3122"/>
                  </a:lnTo>
                  <a:lnTo>
                    <a:pt x="5379" y="2834"/>
                  </a:lnTo>
                  <a:lnTo>
                    <a:pt x="5283" y="2738"/>
                  </a:lnTo>
                  <a:lnTo>
                    <a:pt x="5043" y="2594"/>
                  </a:lnTo>
                  <a:lnTo>
                    <a:pt x="4322" y="2114"/>
                  </a:lnTo>
                  <a:lnTo>
                    <a:pt x="3314" y="1538"/>
                  </a:lnTo>
                  <a:lnTo>
                    <a:pt x="3362" y="1442"/>
                  </a:lnTo>
                  <a:lnTo>
                    <a:pt x="3506" y="1201"/>
                  </a:lnTo>
                  <a:lnTo>
                    <a:pt x="3650" y="865"/>
                  </a:lnTo>
                  <a:lnTo>
                    <a:pt x="3650" y="721"/>
                  </a:lnTo>
                  <a:lnTo>
                    <a:pt x="3602" y="529"/>
                  </a:lnTo>
                  <a:lnTo>
                    <a:pt x="3506" y="337"/>
                  </a:lnTo>
                  <a:lnTo>
                    <a:pt x="3362" y="193"/>
                  </a:lnTo>
                  <a:lnTo>
                    <a:pt x="3170" y="97"/>
                  </a:lnTo>
                  <a:lnTo>
                    <a:pt x="2978" y="49"/>
                  </a:lnTo>
                  <a:lnTo>
                    <a:pt x="2545" y="1"/>
                  </a:lnTo>
                  <a:close/>
                </a:path>
              </a:pathLst>
            </a:custGeom>
            <a:solidFill>
              <a:srgbClr val="210A0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520" name="Google Shape;5520;p76"/>
            <p:cNvSpPr/>
            <p:nvPr/>
          </p:nvSpPr>
          <p:spPr>
            <a:xfrm>
              <a:off x="4014100" y="4988600"/>
              <a:ext cx="85275" cy="46850"/>
            </a:xfrm>
            <a:custGeom>
              <a:avLst/>
              <a:gdLst/>
              <a:ahLst/>
              <a:cxnLst/>
              <a:rect l="l" t="t" r="r" b="b"/>
              <a:pathLst>
                <a:path w="3411" h="1874" extrusionOk="0">
                  <a:moveTo>
                    <a:pt x="0" y="0"/>
                  </a:moveTo>
                  <a:lnTo>
                    <a:pt x="0" y="432"/>
                  </a:lnTo>
                  <a:lnTo>
                    <a:pt x="3314" y="1873"/>
                  </a:lnTo>
                  <a:lnTo>
                    <a:pt x="3410" y="1537"/>
                  </a:lnTo>
                  <a:lnTo>
                    <a:pt x="0" y="0"/>
                  </a:lnTo>
                  <a:close/>
                </a:path>
              </a:pathLst>
            </a:custGeom>
            <a:solidFill>
              <a:srgbClr val="82B7F8"/>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521" name="Google Shape;5521;p76"/>
            <p:cNvSpPr/>
            <p:nvPr/>
          </p:nvSpPr>
          <p:spPr>
            <a:xfrm>
              <a:off x="4012900" y="4966975"/>
              <a:ext cx="91275" cy="48050"/>
            </a:xfrm>
            <a:custGeom>
              <a:avLst/>
              <a:gdLst/>
              <a:ahLst/>
              <a:cxnLst/>
              <a:rect l="l" t="t" r="r" b="b"/>
              <a:pathLst>
                <a:path w="3651" h="1922" extrusionOk="0">
                  <a:moveTo>
                    <a:pt x="0" y="1"/>
                  </a:moveTo>
                  <a:lnTo>
                    <a:pt x="0" y="433"/>
                  </a:lnTo>
                  <a:lnTo>
                    <a:pt x="3554" y="1922"/>
                  </a:lnTo>
                  <a:lnTo>
                    <a:pt x="3650" y="1634"/>
                  </a:lnTo>
                  <a:lnTo>
                    <a:pt x="0" y="1"/>
                  </a:lnTo>
                  <a:close/>
                </a:path>
              </a:pathLst>
            </a:custGeom>
            <a:solidFill>
              <a:srgbClr val="82B7F8"/>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522" name="Google Shape;5522;p76"/>
            <p:cNvSpPr/>
            <p:nvPr/>
          </p:nvSpPr>
          <p:spPr>
            <a:xfrm>
              <a:off x="4035700" y="4886550"/>
              <a:ext cx="86475" cy="68450"/>
            </a:xfrm>
            <a:custGeom>
              <a:avLst/>
              <a:gdLst/>
              <a:ahLst/>
              <a:cxnLst/>
              <a:rect l="l" t="t" r="r" b="b"/>
              <a:pathLst>
                <a:path w="3459" h="2738" extrusionOk="0">
                  <a:moveTo>
                    <a:pt x="3459" y="2738"/>
                  </a:moveTo>
                  <a:lnTo>
                    <a:pt x="3459" y="2738"/>
                  </a:lnTo>
                  <a:lnTo>
                    <a:pt x="3459" y="2738"/>
                  </a:lnTo>
                  <a:lnTo>
                    <a:pt x="3459" y="2738"/>
                  </a:lnTo>
                  <a:lnTo>
                    <a:pt x="3459" y="2738"/>
                  </a:lnTo>
                  <a:close/>
                  <a:moveTo>
                    <a:pt x="3459" y="2738"/>
                  </a:moveTo>
                  <a:lnTo>
                    <a:pt x="3459" y="2738"/>
                  </a:lnTo>
                  <a:lnTo>
                    <a:pt x="3459" y="2738"/>
                  </a:lnTo>
                  <a:lnTo>
                    <a:pt x="3459" y="2738"/>
                  </a:lnTo>
                  <a:lnTo>
                    <a:pt x="3459" y="2738"/>
                  </a:lnTo>
                  <a:close/>
                  <a:moveTo>
                    <a:pt x="1" y="48"/>
                  </a:moveTo>
                  <a:lnTo>
                    <a:pt x="1" y="48"/>
                  </a:lnTo>
                  <a:lnTo>
                    <a:pt x="1" y="48"/>
                  </a:lnTo>
                  <a:lnTo>
                    <a:pt x="1" y="48"/>
                  </a:lnTo>
                  <a:lnTo>
                    <a:pt x="1" y="48"/>
                  </a:lnTo>
                  <a:close/>
                  <a:moveTo>
                    <a:pt x="1" y="48"/>
                  </a:moveTo>
                  <a:lnTo>
                    <a:pt x="1" y="48"/>
                  </a:lnTo>
                  <a:lnTo>
                    <a:pt x="1" y="48"/>
                  </a:lnTo>
                  <a:lnTo>
                    <a:pt x="1" y="48"/>
                  </a:lnTo>
                  <a:lnTo>
                    <a:pt x="1" y="48"/>
                  </a:lnTo>
                  <a:close/>
                  <a:moveTo>
                    <a:pt x="49" y="48"/>
                  </a:moveTo>
                  <a:lnTo>
                    <a:pt x="49" y="48"/>
                  </a:lnTo>
                  <a:lnTo>
                    <a:pt x="49" y="48"/>
                  </a:lnTo>
                  <a:lnTo>
                    <a:pt x="49" y="48"/>
                  </a:lnTo>
                  <a:lnTo>
                    <a:pt x="49" y="48"/>
                  </a:lnTo>
                  <a:lnTo>
                    <a:pt x="49" y="48"/>
                  </a:lnTo>
                  <a:lnTo>
                    <a:pt x="49" y="48"/>
                  </a:lnTo>
                  <a:close/>
                  <a:moveTo>
                    <a:pt x="49" y="48"/>
                  </a:moveTo>
                  <a:lnTo>
                    <a:pt x="49" y="48"/>
                  </a:lnTo>
                  <a:lnTo>
                    <a:pt x="49" y="48"/>
                  </a:lnTo>
                  <a:lnTo>
                    <a:pt x="49" y="48"/>
                  </a:lnTo>
                  <a:lnTo>
                    <a:pt x="49" y="48"/>
                  </a:lnTo>
                  <a:close/>
                  <a:moveTo>
                    <a:pt x="49" y="0"/>
                  </a:moveTo>
                  <a:lnTo>
                    <a:pt x="49" y="0"/>
                  </a:lnTo>
                  <a:lnTo>
                    <a:pt x="49" y="48"/>
                  </a:lnTo>
                  <a:lnTo>
                    <a:pt x="49" y="48"/>
                  </a:lnTo>
                  <a:lnTo>
                    <a:pt x="49" y="0"/>
                  </a:lnTo>
                  <a:close/>
                </a:path>
              </a:pathLst>
            </a:custGeom>
            <a:solidFill>
              <a:srgbClr val="FFCBCB"/>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523" name="Google Shape;5523;p76"/>
            <p:cNvSpPr/>
            <p:nvPr/>
          </p:nvSpPr>
          <p:spPr>
            <a:xfrm>
              <a:off x="4122150" y="4954975"/>
              <a:ext cx="25" cy="25"/>
            </a:xfrm>
            <a:custGeom>
              <a:avLst/>
              <a:gdLst/>
              <a:ahLst/>
              <a:cxnLst/>
              <a:rect l="l" t="t" r="r" b="b"/>
              <a:pathLst>
                <a:path w="1" h="1" fill="none" extrusionOk="0">
                  <a:moveTo>
                    <a:pt x="1" y="1"/>
                  </a:moveTo>
                  <a:lnTo>
                    <a:pt x="1" y="1"/>
                  </a:lnTo>
                  <a:lnTo>
                    <a:pt x="1" y="1"/>
                  </a:lnTo>
                  <a:lnTo>
                    <a:pt x="1" y="1"/>
                  </a:lnTo>
                  <a:lnTo>
                    <a:pt x="1" y="1"/>
                  </a:lnTo>
                </a:path>
              </a:pathLst>
            </a:custGeom>
            <a:no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524" name="Google Shape;5524;p76"/>
            <p:cNvSpPr/>
            <p:nvPr/>
          </p:nvSpPr>
          <p:spPr>
            <a:xfrm>
              <a:off x="4122150" y="4954975"/>
              <a:ext cx="25" cy="25"/>
            </a:xfrm>
            <a:custGeom>
              <a:avLst/>
              <a:gdLst/>
              <a:ahLst/>
              <a:cxnLst/>
              <a:rect l="l" t="t" r="r" b="b"/>
              <a:pathLst>
                <a:path w="1" h="1" fill="none" extrusionOk="0">
                  <a:moveTo>
                    <a:pt x="1" y="1"/>
                  </a:moveTo>
                  <a:lnTo>
                    <a:pt x="1" y="1"/>
                  </a:lnTo>
                  <a:lnTo>
                    <a:pt x="1" y="1"/>
                  </a:lnTo>
                  <a:lnTo>
                    <a:pt x="1" y="1"/>
                  </a:lnTo>
                  <a:lnTo>
                    <a:pt x="1" y="1"/>
                  </a:lnTo>
                </a:path>
              </a:pathLst>
            </a:custGeom>
            <a:no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525" name="Google Shape;5525;p76"/>
            <p:cNvSpPr/>
            <p:nvPr/>
          </p:nvSpPr>
          <p:spPr>
            <a:xfrm>
              <a:off x="4035700" y="4887750"/>
              <a:ext cx="25" cy="25"/>
            </a:xfrm>
            <a:custGeom>
              <a:avLst/>
              <a:gdLst/>
              <a:ahLst/>
              <a:cxnLst/>
              <a:rect l="l" t="t" r="r" b="b"/>
              <a:pathLst>
                <a:path w="1" h="1" fill="none" extrusionOk="0">
                  <a:moveTo>
                    <a:pt x="1" y="0"/>
                  </a:moveTo>
                  <a:lnTo>
                    <a:pt x="1" y="0"/>
                  </a:lnTo>
                  <a:lnTo>
                    <a:pt x="1" y="0"/>
                  </a:lnTo>
                  <a:lnTo>
                    <a:pt x="1" y="0"/>
                  </a:lnTo>
                  <a:lnTo>
                    <a:pt x="1" y="0"/>
                  </a:lnTo>
                </a:path>
              </a:pathLst>
            </a:custGeom>
            <a:no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526" name="Google Shape;5526;p76"/>
            <p:cNvSpPr/>
            <p:nvPr/>
          </p:nvSpPr>
          <p:spPr>
            <a:xfrm>
              <a:off x="4035700" y="4887750"/>
              <a:ext cx="25" cy="25"/>
            </a:xfrm>
            <a:custGeom>
              <a:avLst/>
              <a:gdLst/>
              <a:ahLst/>
              <a:cxnLst/>
              <a:rect l="l" t="t" r="r" b="b"/>
              <a:pathLst>
                <a:path w="1" h="1" fill="none" extrusionOk="0">
                  <a:moveTo>
                    <a:pt x="1" y="0"/>
                  </a:moveTo>
                  <a:lnTo>
                    <a:pt x="1" y="0"/>
                  </a:lnTo>
                  <a:lnTo>
                    <a:pt x="1" y="0"/>
                  </a:lnTo>
                  <a:lnTo>
                    <a:pt x="1" y="0"/>
                  </a:lnTo>
                  <a:lnTo>
                    <a:pt x="1" y="0"/>
                  </a:lnTo>
                </a:path>
              </a:pathLst>
            </a:custGeom>
            <a:no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527" name="Google Shape;5527;p76"/>
            <p:cNvSpPr/>
            <p:nvPr/>
          </p:nvSpPr>
          <p:spPr>
            <a:xfrm>
              <a:off x="4036900" y="4887750"/>
              <a:ext cx="25" cy="25"/>
            </a:xfrm>
            <a:custGeom>
              <a:avLst/>
              <a:gdLst/>
              <a:ahLst/>
              <a:cxnLst/>
              <a:rect l="l" t="t" r="r" b="b"/>
              <a:pathLst>
                <a:path w="1" h="1" fill="none" extrusionOk="0">
                  <a:moveTo>
                    <a:pt x="1" y="0"/>
                  </a:moveTo>
                  <a:lnTo>
                    <a:pt x="1" y="0"/>
                  </a:lnTo>
                  <a:lnTo>
                    <a:pt x="1" y="0"/>
                  </a:lnTo>
                  <a:lnTo>
                    <a:pt x="1" y="0"/>
                  </a:lnTo>
                  <a:lnTo>
                    <a:pt x="1" y="0"/>
                  </a:lnTo>
                  <a:lnTo>
                    <a:pt x="1" y="0"/>
                  </a:lnTo>
                  <a:lnTo>
                    <a:pt x="1" y="0"/>
                  </a:lnTo>
                </a:path>
              </a:pathLst>
            </a:custGeom>
            <a:no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528" name="Google Shape;5528;p76"/>
            <p:cNvSpPr/>
            <p:nvPr/>
          </p:nvSpPr>
          <p:spPr>
            <a:xfrm>
              <a:off x="4036900" y="4887750"/>
              <a:ext cx="25" cy="25"/>
            </a:xfrm>
            <a:custGeom>
              <a:avLst/>
              <a:gdLst/>
              <a:ahLst/>
              <a:cxnLst/>
              <a:rect l="l" t="t" r="r" b="b"/>
              <a:pathLst>
                <a:path w="1" h="1" fill="none" extrusionOk="0">
                  <a:moveTo>
                    <a:pt x="1" y="0"/>
                  </a:moveTo>
                  <a:lnTo>
                    <a:pt x="1" y="0"/>
                  </a:lnTo>
                  <a:lnTo>
                    <a:pt x="1" y="0"/>
                  </a:lnTo>
                  <a:lnTo>
                    <a:pt x="1" y="0"/>
                  </a:lnTo>
                  <a:lnTo>
                    <a:pt x="1" y="0"/>
                  </a:lnTo>
                </a:path>
              </a:pathLst>
            </a:custGeom>
            <a:no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529" name="Google Shape;5529;p76"/>
            <p:cNvSpPr/>
            <p:nvPr/>
          </p:nvSpPr>
          <p:spPr>
            <a:xfrm>
              <a:off x="4036900" y="4886550"/>
              <a:ext cx="25" cy="1225"/>
            </a:xfrm>
            <a:custGeom>
              <a:avLst/>
              <a:gdLst/>
              <a:ahLst/>
              <a:cxnLst/>
              <a:rect l="l" t="t" r="r" b="b"/>
              <a:pathLst>
                <a:path w="1" h="49" fill="none" extrusionOk="0">
                  <a:moveTo>
                    <a:pt x="1" y="0"/>
                  </a:moveTo>
                  <a:lnTo>
                    <a:pt x="1" y="0"/>
                  </a:lnTo>
                  <a:lnTo>
                    <a:pt x="1" y="48"/>
                  </a:lnTo>
                  <a:lnTo>
                    <a:pt x="1" y="48"/>
                  </a:lnTo>
                  <a:lnTo>
                    <a:pt x="1" y="0"/>
                  </a:lnTo>
                </a:path>
              </a:pathLst>
            </a:custGeom>
            <a:no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530" name="Google Shape;5530;p76"/>
            <p:cNvSpPr/>
            <p:nvPr/>
          </p:nvSpPr>
          <p:spPr>
            <a:xfrm>
              <a:off x="4028500" y="4875725"/>
              <a:ext cx="102075" cy="90075"/>
            </a:xfrm>
            <a:custGeom>
              <a:avLst/>
              <a:gdLst/>
              <a:ahLst/>
              <a:cxnLst/>
              <a:rect l="l" t="t" r="r" b="b"/>
              <a:pathLst>
                <a:path w="4083" h="3603" extrusionOk="0">
                  <a:moveTo>
                    <a:pt x="769" y="1"/>
                  </a:moveTo>
                  <a:lnTo>
                    <a:pt x="337" y="433"/>
                  </a:lnTo>
                  <a:lnTo>
                    <a:pt x="337" y="481"/>
                  </a:lnTo>
                  <a:lnTo>
                    <a:pt x="289" y="481"/>
                  </a:lnTo>
                  <a:lnTo>
                    <a:pt x="1" y="1009"/>
                  </a:lnTo>
                  <a:lnTo>
                    <a:pt x="3554" y="3603"/>
                  </a:lnTo>
                  <a:lnTo>
                    <a:pt x="3651" y="3315"/>
                  </a:lnTo>
                  <a:lnTo>
                    <a:pt x="3747" y="3171"/>
                  </a:lnTo>
                  <a:lnTo>
                    <a:pt x="4083" y="2882"/>
                  </a:lnTo>
                  <a:lnTo>
                    <a:pt x="769" y="1"/>
                  </a:lnTo>
                  <a:close/>
                </a:path>
              </a:pathLst>
            </a:custGeom>
            <a:solidFill>
              <a:srgbClr val="FEA68C"/>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531" name="Google Shape;5531;p76"/>
            <p:cNvSpPr/>
            <p:nvPr/>
          </p:nvSpPr>
          <p:spPr>
            <a:xfrm>
              <a:off x="4028500" y="4875725"/>
              <a:ext cx="102075" cy="90075"/>
            </a:xfrm>
            <a:custGeom>
              <a:avLst/>
              <a:gdLst/>
              <a:ahLst/>
              <a:cxnLst/>
              <a:rect l="l" t="t" r="r" b="b"/>
              <a:pathLst>
                <a:path w="4083" h="3603" fill="none" extrusionOk="0">
                  <a:moveTo>
                    <a:pt x="769" y="1"/>
                  </a:moveTo>
                  <a:lnTo>
                    <a:pt x="769" y="1"/>
                  </a:lnTo>
                  <a:lnTo>
                    <a:pt x="337" y="433"/>
                  </a:lnTo>
                  <a:lnTo>
                    <a:pt x="337" y="433"/>
                  </a:lnTo>
                  <a:lnTo>
                    <a:pt x="337" y="481"/>
                  </a:lnTo>
                  <a:lnTo>
                    <a:pt x="337" y="481"/>
                  </a:lnTo>
                  <a:lnTo>
                    <a:pt x="337" y="481"/>
                  </a:lnTo>
                  <a:lnTo>
                    <a:pt x="337" y="481"/>
                  </a:lnTo>
                  <a:lnTo>
                    <a:pt x="337" y="481"/>
                  </a:lnTo>
                  <a:lnTo>
                    <a:pt x="337" y="481"/>
                  </a:lnTo>
                  <a:lnTo>
                    <a:pt x="337" y="481"/>
                  </a:lnTo>
                  <a:lnTo>
                    <a:pt x="337" y="481"/>
                  </a:lnTo>
                  <a:lnTo>
                    <a:pt x="337" y="481"/>
                  </a:lnTo>
                  <a:lnTo>
                    <a:pt x="337" y="481"/>
                  </a:lnTo>
                  <a:lnTo>
                    <a:pt x="337" y="481"/>
                  </a:lnTo>
                  <a:lnTo>
                    <a:pt x="289" y="481"/>
                  </a:lnTo>
                  <a:lnTo>
                    <a:pt x="289" y="481"/>
                  </a:lnTo>
                  <a:lnTo>
                    <a:pt x="289" y="481"/>
                  </a:lnTo>
                  <a:lnTo>
                    <a:pt x="289" y="481"/>
                  </a:lnTo>
                  <a:lnTo>
                    <a:pt x="289" y="481"/>
                  </a:lnTo>
                  <a:lnTo>
                    <a:pt x="289" y="481"/>
                  </a:lnTo>
                  <a:lnTo>
                    <a:pt x="289" y="481"/>
                  </a:lnTo>
                  <a:lnTo>
                    <a:pt x="289" y="481"/>
                  </a:lnTo>
                  <a:lnTo>
                    <a:pt x="1" y="1009"/>
                  </a:lnTo>
                  <a:lnTo>
                    <a:pt x="3554" y="3603"/>
                  </a:lnTo>
                  <a:lnTo>
                    <a:pt x="3554" y="3603"/>
                  </a:lnTo>
                  <a:lnTo>
                    <a:pt x="3651" y="3315"/>
                  </a:lnTo>
                  <a:lnTo>
                    <a:pt x="3747" y="3171"/>
                  </a:lnTo>
                  <a:lnTo>
                    <a:pt x="3747" y="3171"/>
                  </a:lnTo>
                  <a:lnTo>
                    <a:pt x="3747" y="3171"/>
                  </a:lnTo>
                  <a:lnTo>
                    <a:pt x="3747" y="3171"/>
                  </a:lnTo>
                  <a:lnTo>
                    <a:pt x="3747" y="3171"/>
                  </a:lnTo>
                  <a:lnTo>
                    <a:pt x="3747" y="3171"/>
                  </a:lnTo>
                  <a:lnTo>
                    <a:pt x="3747" y="3171"/>
                  </a:lnTo>
                  <a:lnTo>
                    <a:pt x="3747" y="3171"/>
                  </a:lnTo>
                  <a:lnTo>
                    <a:pt x="3747" y="3171"/>
                  </a:lnTo>
                  <a:lnTo>
                    <a:pt x="4083" y="2882"/>
                  </a:lnTo>
                  <a:lnTo>
                    <a:pt x="769" y="1"/>
                  </a:lnTo>
                </a:path>
              </a:pathLst>
            </a:custGeom>
            <a:no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532" name="Google Shape;5532;p76"/>
            <p:cNvSpPr/>
            <p:nvPr/>
          </p:nvSpPr>
          <p:spPr>
            <a:xfrm>
              <a:off x="3930050" y="4711250"/>
              <a:ext cx="384225" cy="261750"/>
            </a:xfrm>
            <a:custGeom>
              <a:avLst/>
              <a:gdLst/>
              <a:ahLst/>
              <a:cxnLst/>
              <a:rect l="l" t="t" r="r" b="b"/>
              <a:pathLst>
                <a:path w="15369" h="10470" extrusionOk="0">
                  <a:moveTo>
                    <a:pt x="4851" y="0"/>
                  </a:moveTo>
                  <a:lnTo>
                    <a:pt x="1" y="48"/>
                  </a:lnTo>
                  <a:lnTo>
                    <a:pt x="1297" y="4947"/>
                  </a:lnTo>
                  <a:lnTo>
                    <a:pt x="2594" y="4947"/>
                  </a:lnTo>
                  <a:lnTo>
                    <a:pt x="4035" y="4995"/>
                  </a:lnTo>
                  <a:lnTo>
                    <a:pt x="5716" y="5139"/>
                  </a:lnTo>
                  <a:lnTo>
                    <a:pt x="4323" y="6244"/>
                  </a:lnTo>
                  <a:lnTo>
                    <a:pt x="9173" y="10470"/>
                  </a:lnTo>
                  <a:lnTo>
                    <a:pt x="9846" y="10086"/>
                  </a:lnTo>
                  <a:lnTo>
                    <a:pt x="11383" y="9173"/>
                  </a:lnTo>
                  <a:lnTo>
                    <a:pt x="12247" y="8597"/>
                  </a:lnTo>
                  <a:lnTo>
                    <a:pt x="13111" y="8021"/>
                  </a:lnTo>
                  <a:lnTo>
                    <a:pt x="13880" y="7444"/>
                  </a:lnTo>
                  <a:lnTo>
                    <a:pt x="14408" y="6916"/>
                  </a:lnTo>
                  <a:lnTo>
                    <a:pt x="14648" y="6676"/>
                  </a:lnTo>
                  <a:lnTo>
                    <a:pt x="14792" y="6388"/>
                  </a:lnTo>
                  <a:lnTo>
                    <a:pt x="14936" y="6052"/>
                  </a:lnTo>
                  <a:lnTo>
                    <a:pt x="15080" y="5715"/>
                  </a:lnTo>
                  <a:lnTo>
                    <a:pt x="15225" y="5091"/>
                  </a:lnTo>
                  <a:lnTo>
                    <a:pt x="15321" y="4419"/>
                  </a:lnTo>
                  <a:lnTo>
                    <a:pt x="15369" y="3794"/>
                  </a:lnTo>
                  <a:lnTo>
                    <a:pt x="15369" y="3314"/>
                  </a:lnTo>
                  <a:lnTo>
                    <a:pt x="15321" y="2882"/>
                  </a:lnTo>
                  <a:lnTo>
                    <a:pt x="4851" y="0"/>
                  </a:lnTo>
                  <a:close/>
                </a:path>
              </a:pathLst>
            </a:custGeom>
            <a:solidFill>
              <a:srgbClr val="4D6D8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533" name="Google Shape;5533;p76"/>
            <p:cNvSpPr/>
            <p:nvPr/>
          </p:nvSpPr>
          <p:spPr>
            <a:xfrm>
              <a:off x="3930050" y="4711250"/>
              <a:ext cx="384225" cy="261750"/>
            </a:xfrm>
            <a:custGeom>
              <a:avLst/>
              <a:gdLst/>
              <a:ahLst/>
              <a:cxnLst/>
              <a:rect l="l" t="t" r="r" b="b"/>
              <a:pathLst>
                <a:path w="15369" h="10470" fill="none" extrusionOk="0">
                  <a:moveTo>
                    <a:pt x="15321" y="2882"/>
                  </a:moveTo>
                  <a:lnTo>
                    <a:pt x="15321" y="2882"/>
                  </a:lnTo>
                  <a:lnTo>
                    <a:pt x="15369" y="3314"/>
                  </a:lnTo>
                  <a:lnTo>
                    <a:pt x="15369" y="3794"/>
                  </a:lnTo>
                  <a:lnTo>
                    <a:pt x="15321" y="4419"/>
                  </a:lnTo>
                  <a:lnTo>
                    <a:pt x="15225" y="5091"/>
                  </a:lnTo>
                  <a:lnTo>
                    <a:pt x="15080" y="5715"/>
                  </a:lnTo>
                  <a:lnTo>
                    <a:pt x="14936" y="6052"/>
                  </a:lnTo>
                  <a:lnTo>
                    <a:pt x="14792" y="6388"/>
                  </a:lnTo>
                  <a:lnTo>
                    <a:pt x="14648" y="6676"/>
                  </a:lnTo>
                  <a:lnTo>
                    <a:pt x="14408" y="6916"/>
                  </a:lnTo>
                  <a:lnTo>
                    <a:pt x="14408" y="6916"/>
                  </a:lnTo>
                  <a:lnTo>
                    <a:pt x="13880" y="7444"/>
                  </a:lnTo>
                  <a:lnTo>
                    <a:pt x="13111" y="8021"/>
                  </a:lnTo>
                  <a:lnTo>
                    <a:pt x="12247" y="8597"/>
                  </a:lnTo>
                  <a:lnTo>
                    <a:pt x="11383" y="9173"/>
                  </a:lnTo>
                  <a:lnTo>
                    <a:pt x="9846" y="10086"/>
                  </a:lnTo>
                  <a:lnTo>
                    <a:pt x="9173" y="10470"/>
                  </a:lnTo>
                  <a:lnTo>
                    <a:pt x="4323" y="6244"/>
                  </a:lnTo>
                  <a:lnTo>
                    <a:pt x="5716" y="5139"/>
                  </a:lnTo>
                  <a:lnTo>
                    <a:pt x="5716" y="5139"/>
                  </a:lnTo>
                  <a:lnTo>
                    <a:pt x="4035" y="4995"/>
                  </a:lnTo>
                  <a:lnTo>
                    <a:pt x="2594" y="4947"/>
                  </a:lnTo>
                  <a:lnTo>
                    <a:pt x="1874" y="4947"/>
                  </a:lnTo>
                  <a:lnTo>
                    <a:pt x="1297" y="4947"/>
                  </a:lnTo>
                  <a:lnTo>
                    <a:pt x="1" y="48"/>
                  </a:lnTo>
                  <a:lnTo>
                    <a:pt x="4851" y="0"/>
                  </a:lnTo>
                  <a:lnTo>
                    <a:pt x="15321" y="2882"/>
                  </a:lnTo>
                </a:path>
              </a:pathLst>
            </a:custGeom>
            <a:no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534" name="Google Shape;5534;p76"/>
            <p:cNvSpPr/>
            <p:nvPr/>
          </p:nvSpPr>
          <p:spPr>
            <a:xfrm>
              <a:off x="3930050" y="4711250"/>
              <a:ext cx="384225" cy="261750"/>
            </a:xfrm>
            <a:custGeom>
              <a:avLst/>
              <a:gdLst/>
              <a:ahLst/>
              <a:cxnLst/>
              <a:rect l="l" t="t" r="r" b="b"/>
              <a:pathLst>
                <a:path w="15369" h="10470" extrusionOk="0">
                  <a:moveTo>
                    <a:pt x="3795" y="0"/>
                  </a:moveTo>
                  <a:lnTo>
                    <a:pt x="1" y="48"/>
                  </a:lnTo>
                  <a:lnTo>
                    <a:pt x="1297" y="4947"/>
                  </a:lnTo>
                  <a:lnTo>
                    <a:pt x="3362" y="4947"/>
                  </a:lnTo>
                  <a:lnTo>
                    <a:pt x="4515" y="5043"/>
                  </a:lnTo>
                  <a:lnTo>
                    <a:pt x="5716" y="5139"/>
                  </a:lnTo>
                  <a:lnTo>
                    <a:pt x="4323" y="6244"/>
                  </a:lnTo>
                  <a:lnTo>
                    <a:pt x="9173" y="10470"/>
                  </a:lnTo>
                  <a:lnTo>
                    <a:pt x="9846" y="10086"/>
                  </a:lnTo>
                  <a:lnTo>
                    <a:pt x="11383" y="9173"/>
                  </a:lnTo>
                  <a:lnTo>
                    <a:pt x="12247" y="8597"/>
                  </a:lnTo>
                  <a:lnTo>
                    <a:pt x="13111" y="8021"/>
                  </a:lnTo>
                  <a:lnTo>
                    <a:pt x="13880" y="7444"/>
                  </a:lnTo>
                  <a:lnTo>
                    <a:pt x="14408" y="6916"/>
                  </a:lnTo>
                  <a:lnTo>
                    <a:pt x="14696" y="6532"/>
                  </a:lnTo>
                  <a:lnTo>
                    <a:pt x="14888" y="6148"/>
                  </a:lnTo>
                  <a:lnTo>
                    <a:pt x="15080" y="5667"/>
                  </a:lnTo>
                  <a:lnTo>
                    <a:pt x="15176" y="5235"/>
                  </a:lnTo>
                  <a:lnTo>
                    <a:pt x="15273" y="4755"/>
                  </a:lnTo>
                  <a:lnTo>
                    <a:pt x="15321" y="4323"/>
                  </a:lnTo>
                  <a:lnTo>
                    <a:pt x="15369" y="3554"/>
                  </a:lnTo>
                  <a:lnTo>
                    <a:pt x="15369" y="3074"/>
                  </a:lnTo>
                  <a:lnTo>
                    <a:pt x="15032" y="4083"/>
                  </a:lnTo>
                  <a:lnTo>
                    <a:pt x="14504" y="4131"/>
                  </a:lnTo>
                  <a:lnTo>
                    <a:pt x="13928" y="4179"/>
                  </a:lnTo>
                  <a:lnTo>
                    <a:pt x="13255" y="4131"/>
                  </a:lnTo>
                  <a:lnTo>
                    <a:pt x="12535" y="4035"/>
                  </a:lnTo>
                  <a:lnTo>
                    <a:pt x="11863" y="3890"/>
                  </a:lnTo>
                  <a:lnTo>
                    <a:pt x="11190" y="3698"/>
                  </a:lnTo>
                  <a:lnTo>
                    <a:pt x="10470" y="3506"/>
                  </a:lnTo>
                  <a:lnTo>
                    <a:pt x="9798" y="3218"/>
                  </a:lnTo>
                  <a:lnTo>
                    <a:pt x="8453" y="2642"/>
                  </a:lnTo>
                  <a:lnTo>
                    <a:pt x="7204" y="2017"/>
                  </a:lnTo>
                  <a:lnTo>
                    <a:pt x="5956" y="1393"/>
                  </a:lnTo>
                  <a:lnTo>
                    <a:pt x="4803" y="769"/>
                  </a:lnTo>
                  <a:lnTo>
                    <a:pt x="3698" y="241"/>
                  </a:lnTo>
                  <a:lnTo>
                    <a:pt x="3795" y="0"/>
                  </a:lnTo>
                  <a:close/>
                </a:path>
              </a:pathLst>
            </a:custGeom>
            <a:solidFill>
              <a:srgbClr val="5B81A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535" name="Google Shape;5535;p76"/>
            <p:cNvSpPr/>
            <p:nvPr/>
          </p:nvSpPr>
          <p:spPr>
            <a:xfrm>
              <a:off x="3930050" y="4711250"/>
              <a:ext cx="384225" cy="261750"/>
            </a:xfrm>
            <a:custGeom>
              <a:avLst/>
              <a:gdLst/>
              <a:ahLst/>
              <a:cxnLst/>
              <a:rect l="l" t="t" r="r" b="b"/>
              <a:pathLst>
                <a:path w="15369" h="10470" fill="none" extrusionOk="0">
                  <a:moveTo>
                    <a:pt x="3795" y="0"/>
                  </a:moveTo>
                  <a:lnTo>
                    <a:pt x="1" y="48"/>
                  </a:lnTo>
                  <a:lnTo>
                    <a:pt x="1297" y="4947"/>
                  </a:lnTo>
                  <a:lnTo>
                    <a:pt x="1297" y="4947"/>
                  </a:lnTo>
                  <a:lnTo>
                    <a:pt x="2162" y="4947"/>
                  </a:lnTo>
                  <a:lnTo>
                    <a:pt x="2162" y="4947"/>
                  </a:lnTo>
                  <a:lnTo>
                    <a:pt x="3362" y="4947"/>
                  </a:lnTo>
                  <a:lnTo>
                    <a:pt x="4515" y="5043"/>
                  </a:lnTo>
                  <a:lnTo>
                    <a:pt x="5716" y="5139"/>
                  </a:lnTo>
                  <a:lnTo>
                    <a:pt x="5716" y="5139"/>
                  </a:lnTo>
                  <a:lnTo>
                    <a:pt x="5716" y="5139"/>
                  </a:lnTo>
                  <a:lnTo>
                    <a:pt x="4323" y="6244"/>
                  </a:lnTo>
                  <a:lnTo>
                    <a:pt x="9173" y="10470"/>
                  </a:lnTo>
                  <a:lnTo>
                    <a:pt x="9173" y="10470"/>
                  </a:lnTo>
                  <a:lnTo>
                    <a:pt x="9846" y="10086"/>
                  </a:lnTo>
                  <a:lnTo>
                    <a:pt x="11383" y="9173"/>
                  </a:lnTo>
                  <a:lnTo>
                    <a:pt x="12247" y="8597"/>
                  </a:lnTo>
                  <a:lnTo>
                    <a:pt x="13111" y="8021"/>
                  </a:lnTo>
                  <a:lnTo>
                    <a:pt x="13880" y="7444"/>
                  </a:lnTo>
                  <a:lnTo>
                    <a:pt x="14408" y="6916"/>
                  </a:lnTo>
                  <a:lnTo>
                    <a:pt x="14408" y="6916"/>
                  </a:lnTo>
                  <a:lnTo>
                    <a:pt x="14696" y="6532"/>
                  </a:lnTo>
                  <a:lnTo>
                    <a:pt x="14888" y="6148"/>
                  </a:lnTo>
                  <a:lnTo>
                    <a:pt x="15080" y="5667"/>
                  </a:lnTo>
                  <a:lnTo>
                    <a:pt x="15176" y="5235"/>
                  </a:lnTo>
                  <a:lnTo>
                    <a:pt x="15273" y="4755"/>
                  </a:lnTo>
                  <a:lnTo>
                    <a:pt x="15321" y="4323"/>
                  </a:lnTo>
                  <a:lnTo>
                    <a:pt x="15369" y="3554"/>
                  </a:lnTo>
                  <a:lnTo>
                    <a:pt x="15369" y="3554"/>
                  </a:lnTo>
                  <a:lnTo>
                    <a:pt x="15369" y="3074"/>
                  </a:lnTo>
                  <a:lnTo>
                    <a:pt x="15369" y="3074"/>
                  </a:lnTo>
                  <a:lnTo>
                    <a:pt x="15032" y="4083"/>
                  </a:lnTo>
                  <a:lnTo>
                    <a:pt x="15032" y="4083"/>
                  </a:lnTo>
                  <a:lnTo>
                    <a:pt x="14504" y="4131"/>
                  </a:lnTo>
                  <a:lnTo>
                    <a:pt x="13928" y="4179"/>
                  </a:lnTo>
                  <a:lnTo>
                    <a:pt x="13928" y="4179"/>
                  </a:lnTo>
                  <a:lnTo>
                    <a:pt x="13255" y="4131"/>
                  </a:lnTo>
                  <a:lnTo>
                    <a:pt x="12535" y="4035"/>
                  </a:lnTo>
                  <a:lnTo>
                    <a:pt x="11863" y="3890"/>
                  </a:lnTo>
                  <a:lnTo>
                    <a:pt x="11190" y="3698"/>
                  </a:lnTo>
                  <a:lnTo>
                    <a:pt x="10470" y="3506"/>
                  </a:lnTo>
                  <a:lnTo>
                    <a:pt x="9798" y="3218"/>
                  </a:lnTo>
                  <a:lnTo>
                    <a:pt x="8453" y="2642"/>
                  </a:lnTo>
                  <a:lnTo>
                    <a:pt x="7204" y="2017"/>
                  </a:lnTo>
                  <a:lnTo>
                    <a:pt x="5956" y="1393"/>
                  </a:lnTo>
                  <a:lnTo>
                    <a:pt x="4803" y="769"/>
                  </a:lnTo>
                  <a:lnTo>
                    <a:pt x="3698" y="241"/>
                  </a:lnTo>
                  <a:lnTo>
                    <a:pt x="3698" y="241"/>
                  </a:lnTo>
                  <a:lnTo>
                    <a:pt x="3795" y="0"/>
                  </a:lnTo>
                </a:path>
              </a:pathLst>
            </a:custGeom>
            <a:no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536" name="Google Shape;5536;p76"/>
            <p:cNvSpPr/>
            <p:nvPr/>
          </p:nvSpPr>
          <p:spPr>
            <a:xfrm>
              <a:off x="4361075" y="4361875"/>
              <a:ext cx="426250" cy="228125"/>
            </a:xfrm>
            <a:custGeom>
              <a:avLst/>
              <a:gdLst/>
              <a:ahLst/>
              <a:cxnLst/>
              <a:rect l="l" t="t" r="r" b="b"/>
              <a:pathLst>
                <a:path w="17050" h="9125" extrusionOk="0">
                  <a:moveTo>
                    <a:pt x="15561" y="0"/>
                  </a:moveTo>
                  <a:lnTo>
                    <a:pt x="13544" y="1345"/>
                  </a:lnTo>
                  <a:lnTo>
                    <a:pt x="11767" y="2497"/>
                  </a:lnTo>
                  <a:lnTo>
                    <a:pt x="10134" y="3362"/>
                  </a:lnTo>
                  <a:lnTo>
                    <a:pt x="8741" y="4082"/>
                  </a:lnTo>
                  <a:lnTo>
                    <a:pt x="7444" y="4610"/>
                  </a:lnTo>
                  <a:lnTo>
                    <a:pt x="6388" y="4947"/>
                  </a:lnTo>
                  <a:lnTo>
                    <a:pt x="5427" y="5187"/>
                  </a:lnTo>
                  <a:lnTo>
                    <a:pt x="4611" y="5283"/>
                  </a:lnTo>
                  <a:lnTo>
                    <a:pt x="3939" y="5283"/>
                  </a:lnTo>
                  <a:lnTo>
                    <a:pt x="3410" y="5235"/>
                  </a:lnTo>
                  <a:lnTo>
                    <a:pt x="2978" y="5139"/>
                  </a:lnTo>
                  <a:lnTo>
                    <a:pt x="2642" y="4995"/>
                  </a:lnTo>
                  <a:lnTo>
                    <a:pt x="2402" y="4851"/>
                  </a:lnTo>
                  <a:lnTo>
                    <a:pt x="2210" y="4707"/>
                  </a:lnTo>
                  <a:lnTo>
                    <a:pt x="2114" y="4562"/>
                  </a:lnTo>
                  <a:lnTo>
                    <a:pt x="1" y="8212"/>
                  </a:lnTo>
                  <a:lnTo>
                    <a:pt x="913" y="8549"/>
                  </a:lnTo>
                  <a:lnTo>
                    <a:pt x="1826" y="8789"/>
                  </a:lnTo>
                  <a:lnTo>
                    <a:pt x="2690" y="8981"/>
                  </a:lnTo>
                  <a:lnTo>
                    <a:pt x="3554" y="9125"/>
                  </a:lnTo>
                  <a:lnTo>
                    <a:pt x="5235" y="9125"/>
                  </a:lnTo>
                  <a:lnTo>
                    <a:pt x="6052" y="9077"/>
                  </a:lnTo>
                  <a:lnTo>
                    <a:pt x="6820" y="8933"/>
                  </a:lnTo>
                  <a:lnTo>
                    <a:pt x="7589" y="8741"/>
                  </a:lnTo>
                  <a:lnTo>
                    <a:pt x="8309" y="8549"/>
                  </a:lnTo>
                  <a:lnTo>
                    <a:pt x="9029" y="8260"/>
                  </a:lnTo>
                  <a:lnTo>
                    <a:pt x="9750" y="7972"/>
                  </a:lnTo>
                  <a:lnTo>
                    <a:pt x="10374" y="7684"/>
                  </a:lnTo>
                  <a:lnTo>
                    <a:pt x="11046" y="7300"/>
                  </a:lnTo>
                  <a:lnTo>
                    <a:pt x="11623" y="6964"/>
                  </a:lnTo>
                  <a:lnTo>
                    <a:pt x="12247" y="6580"/>
                  </a:lnTo>
                  <a:lnTo>
                    <a:pt x="13304" y="5763"/>
                  </a:lnTo>
                  <a:lnTo>
                    <a:pt x="14264" y="4947"/>
                  </a:lnTo>
                  <a:lnTo>
                    <a:pt x="15080" y="4178"/>
                  </a:lnTo>
                  <a:lnTo>
                    <a:pt x="15801" y="3410"/>
                  </a:lnTo>
                  <a:lnTo>
                    <a:pt x="16329" y="2786"/>
                  </a:lnTo>
                  <a:lnTo>
                    <a:pt x="16713" y="2305"/>
                  </a:lnTo>
                  <a:lnTo>
                    <a:pt x="17050" y="1873"/>
                  </a:lnTo>
                  <a:lnTo>
                    <a:pt x="15561" y="0"/>
                  </a:lnTo>
                  <a:close/>
                </a:path>
              </a:pathLst>
            </a:custGeom>
            <a:solidFill>
              <a:srgbClr val="FDC59D"/>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537" name="Google Shape;5537;p76"/>
            <p:cNvSpPr/>
            <p:nvPr/>
          </p:nvSpPr>
          <p:spPr>
            <a:xfrm>
              <a:off x="4361075" y="4361875"/>
              <a:ext cx="426250" cy="228125"/>
            </a:xfrm>
            <a:custGeom>
              <a:avLst/>
              <a:gdLst/>
              <a:ahLst/>
              <a:cxnLst/>
              <a:rect l="l" t="t" r="r" b="b"/>
              <a:pathLst>
                <a:path w="17050" h="9125" fill="none" extrusionOk="0">
                  <a:moveTo>
                    <a:pt x="2114" y="4562"/>
                  </a:moveTo>
                  <a:lnTo>
                    <a:pt x="2114" y="4562"/>
                  </a:lnTo>
                  <a:lnTo>
                    <a:pt x="2210" y="4707"/>
                  </a:lnTo>
                  <a:lnTo>
                    <a:pt x="2402" y="4851"/>
                  </a:lnTo>
                  <a:lnTo>
                    <a:pt x="2642" y="4995"/>
                  </a:lnTo>
                  <a:lnTo>
                    <a:pt x="2978" y="5139"/>
                  </a:lnTo>
                  <a:lnTo>
                    <a:pt x="3410" y="5235"/>
                  </a:lnTo>
                  <a:lnTo>
                    <a:pt x="3939" y="5283"/>
                  </a:lnTo>
                  <a:lnTo>
                    <a:pt x="4611" y="5283"/>
                  </a:lnTo>
                  <a:lnTo>
                    <a:pt x="5427" y="5187"/>
                  </a:lnTo>
                  <a:lnTo>
                    <a:pt x="6388" y="4947"/>
                  </a:lnTo>
                  <a:lnTo>
                    <a:pt x="7444" y="4610"/>
                  </a:lnTo>
                  <a:lnTo>
                    <a:pt x="8741" y="4082"/>
                  </a:lnTo>
                  <a:lnTo>
                    <a:pt x="10134" y="3362"/>
                  </a:lnTo>
                  <a:lnTo>
                    <a:pt x="11767" y="2497"/>
                  </a:lnTo>
                  <a:lnTo>
                    <a:pt x="13544" y="1345"/>
                  </a:lnTo>
                  <a:lnTo>
                    <a:pt x="15561" y="0"/>
                  </a:lnTo>
                  <a:lnTo>
                    <a:pt x="17050" y="1873"/>
                  </a:lnTo>
                  <a:lnTo>
                    <a:pt x="17050" y="1873"/>
                  </a:lnTo>
                  <a:lnTo>
                    <a:pt x="16713" y="2305"/>
                  </a:lnTo>
                  <a:lnTo>
                    <a:pt x="16329" y="2786"/>
                  </a:lnTo>
                  <a:lnTo>
                    <a:pt x="15801" y="3410"/>
                  </a:lnTo>
                  <a:lnTo>
                    <a:pt x="15080" y="4178"/>
                  </a:lnTo>
                  <a:lnTo>
                    <a:pt x="14264" y="4947"/>
                  </a:lnTo>
                  <a:lnTo>
                    <a:pt x="13304" y="5763"/>
                  </a:lnTo>
                  <a:lnTo>
                    <a:pt x="12247" y="6580"/>
                  </a:lnTo>
                  <a:lnTo>
                    <a:pt x="11623" y="6964"/>
                  </a:lnTo>
                  <a:lnTo>
                    <a:pt x="11046" y="7300"/>
                  </a:lnTo>
                  <a:lnTo>
                    <a:pt x="10374" y="7684"/>
                  </a:lnTo>
                  <a:lnTo>
                    <a:pt x="9750" y="7972"/>
                  </a:lnTo>
                  <a:lnTo>
                    <a:pt x="9029" y="8260"/>
                  </a:lnTo>
                  <a:lnTo>
                    <a:pt x="8309" y="8549"/>
                  </a:lnTo>
                  <a:lnTo>
                    <a:pt x="7589" y="8741"/>
                  </a:lnTo>
                  <a:lnTo>
                    <a:pt x="6820" y="8933"/>
                  </a:lnTo>
                  <a:lnTo>
                    <a:pt x="6052" y="9077"/>
                  </a:lnTo>
                  <a:lnTo>
                    <a:pt x="5235" y="9125"/>
                  </a:lnTo>
                  <a:lnTo>
                    <a:pt x="4419" y="9125"/>
                  </a:lnTo>
                  <a:lnTo>
                    <a:pt x="3554" y="9125"/>
                  </a:lnTo>
                  <a:lnTo>
                    <a:pt x="2690" y="8981"/>
                  </a:lnTo>
                  <a:lnTo>
                    <a:pt x="1826" y="8789"/>
                  </a:lnTo>
                  <a:lnTo>
                    <a:pt x="913" y="8549"/>
                  </a:lnTo>
                  <a:lnTo>
                    <a:pt x="1" y="8212"/>
                  </a:lnTo>
                  <a:lnTo>
                    <a:pt x="2114" y="4562"/>
                  </a:lnTo>
                </a:path>
              </a:pathLst>
            </a:custGeom>
            <a:no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538" name="Google Shape;5538;p76"/>
            <p:cNvSpPr/>
            <p:nvPr/>
          </p:nvSpPr>
          <p:spPr>
            <a:xfrm>
              <a:off x="4451125" y="4379875"/>
              <a:ext cx="313400" cy="213725"/>
            </a:xfrm>
            <a:custGeom>
              <a:avLst/>
              <a:gdLst/>
              <a:ahLst/>
              <a:cxnLst/>
              <a:rect l="l" t="t" r="r" b="b"/>
              <a:pathLst>
                <a:path w="12536" h="8549" extrusionOk="0">
                  <a:moveTo>
                    <a:pt x="10422" y="0"/>
                  </a:moveTo>
                  <a:lnTo>
                    <a:pt x="10038" y="48"/>
                  </a:lnTo>
                  <a:lnTo>
                    <a:pt x="9606" y="241"/>
                  </a:lnTo>
                  <a:lnTo>
                    <a:pt x="9029" y="481"/>
                  </a:lnTo>
                  <a:lnTo>
                    <a:pt x="8741" y="625"/>
                  </a:lnTo>
                  <a:lnTo>
                    <a:pt x="8357" y="913"/>
                  </a:lnTo>
                  <a:lnTo>
                    <a:pt x="7492" y="1537"/>
                  </a:lnTo>
                  <a:lnTo>
                    <a:pt x="6964" y="1873"/>
                  </a:lnTo>
                  <a:lnTo>
                    <a:pt x="6436" y="2162"/>
                  </a:lnTo>
                  <a:lnTo>
                    <a:pt x="5812" y="2402"/>
                  </a:lnTo>
                  <a:lnTo>
                    <a:pt x="5235" y="2594"/>
                  </a:lnTo>
                  <a:lnTo>
                    <a:pt x="4659" y="2690"/>
                  </a:lnTo>
                  <a:lnTo>
                    <a:pt x="4179" y="2834"/>
                  </a:lnTo>
                  <a:lnTo>
                    <a:pt x="3410" y="3122"/>
                  </a:lnTo>
                  <a:lnTo>
                    <a:pt x="2786" y="3410"/>
                  </a:lnTo>
                  <a:lnTo>
                    <a:pt x="2114" y="3650"/>
                  </a:lnTo>
                  <a:lnTo>
                    <a:pt x="1441" y="3890"/>
                  </a:lnTo>
                  <a:lnTo>
                    <a:pt x="769" y="4083"/>
                  </a:lnTo>
                  <a:lnTo>
                    <a:pt x="0" y="4323"/>
                  </a:lnTo>
                  <a:lnTo>
                    <a:pt x="0" y="4899"/>
                  </a:lnTo>
                  <a:lnTo>
                    <a:pt x="0" y="6244"/>
                  </a:lnTo>
                  <a:lnTo>
                    <a:pt x="48" y="7012"/>
                  </a:lnTo>
                  <a:lnTo>
                    <a:pt x="145" y="7636"/>
                  </a:lnTo>
                  <a:lnTo>
                    <a:pt x="289" y="8165"/>
                  </a:lnTo>
                  <a:lnTo>
                    <a:pt x="385" y="8357"/>
                  </a:lnTo>
                  <a:lnTo>
                    <a:pt x="481" y="8453"/>
                  </a:lnTo>
                  <a:lnTo>
                    <a:pt x="625" y="8501"/>
                  </a:lnTo>
                  <a:lnTo>
                    <a:pt x="865" y="8549"/>
                  </a:lnTo>
                  <a:lnTo>
                    <a:pt x="1441" y="8549"/>
                  </a:lnTo>
                  <a:lnTo>
                    <a:pt x="2258" y="8453"/>
                  </a:lnTo>
                  <a:lnTo>
                    <a:pt x="3122" y="8309"/>
                  </a:lnTo>
                  <a:lnTo>
                    <a:pt x="4131" y="8117"/>
                  </a:lnTo>
                  <a:lnTo>
                    <a:pt x="5139" y="7877"/>
                  </a:lnTo>
                  <a:lnTo>
                    <a:pt x="6100" y="7588"/>
                  </a:lnTo>
                  <a:lnTo>
                    <a:pt x="6964" y="7252"/>
                  </a:lnTo>
                  <a:lnTo>
                    <a:pt x="7685" y="6916"/>
                  </a:lnTo>
                  <a:lnTo>
                    <a:pt x="8261" y="6628"/>
                  </a:lnTo>
                  <a:lnTo>
                    <a:pt x="8741" y="6340"/>
                  </a:lnTo>
                  <a:lnTo>
                    <a:pt x="9125" y="6100"/>
                  </a:lnTo>
                  <a:lnTo>
                    <a:pt x="9750" y="5523"/>
                  </a:lnTo>
                  <a:lnTo>
                    <a:pt x="10038" y="5235"/>
                  </a:lnTo>
                  <a:lnTo>
                    <a:pt x="10422" y="4947"/>
                  </a:lnTo>
                  <a:lnTo>
                    <a:pt x="10806" y="4659"/>
                  </a:lnTo>
                  <a:lnTo>
                    <a:pt x="11238" y="4275"/>
                  </a:lnTo>
                  <a:lnTo>
                    <a:pt x="11959" y="3506"/>
                  </a:lnTo>
                  <a:lnTo>
                    <a:pt x="12439" y="2930"/>
                  </a:lnTo>
                  <a:lnTo>
                    <a:pt x="12535" y="2738"/>
                  </a:lnTo>
                  <a:lnTo>
                    <a:pt x="12535" y="2690"/>
                  </a:lnTo>
                  <a:lnTo>
                    <a:pt x="12391" y="2594"/>
                  </a:lnTo>
                  <a:lnTo>
                    <a:pt x="12199" y="2306"/>
                  </a:lnTo>
                  <a:lnTo>
                    <a:pt x="11671" y="1441"/>
                  </a:lnTo>
                  <a:lnTo>
                    <a:pt x="11094" y="529"/>
                  </a:lnTo>
                  <a:lnTo>
                    <a:pt x="10854" y="193"/>
                  </a:lnTo>
                  <a:lnTo>
                    <a:pt x="10710" y="48"/>
                  </a:lnTo>
                  <a:lnTo>
                    <a:pt x="10566" y="0"/>
                  </a:lnTo>
                  <a:close/>
                </a:path>
              </a:pathLst>
            </a:custGeom>
            <a:solidFill>
              <a:srgbClr val="4D6D8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539" name="Google Shape;5539;p76"/>
            <p:cNvSpPr/>
            <p:nvPr/>
          </p:nvSpPr>
          <p:spPr>
            <a:xfrm>
              <a:off x="4451125" y="4379875"/>
              <a:ext cx="313400" cy="213725"/>
            </a:xfrm>
            <a:custGeom>
              <a:avLst/>
              <a:gdLst/>
              <a:ahLst/>
              <a:cxnLst/>
              <a:rect l="l" t="t" r="r" b="b"/>
              <a:pathLst>
                <a:path w="12536" h="8549" fill="none" extrusionOk="0">
                  <a:moveTo>
                    <a:pt x="0" y="4323"/>
                  </a:moveTo>
                  <a:lnTo>
                    <a:pt x="0" y="4323"/>
                  </a:lnTo>
                  <a:lnTo>
                    <a:pt x="769" y="4083"/>
                  </a:lnTo>
                  <a:lnTo>
                    <a:pt x="1441" y="3890"/>
                  </a:lnTo>
                  <a:lnTo>
                    <a:pt x="2114" y="3650"/>
                  </a:lnTo>
                  <a:lnTo>
                    <a:pt x="2114" y="3650"/>
                  </a:lnTo>
                  <a:lnTo>
                    <a:pt x="2786" y="3410"/>
                  </a:lnTo>
                  <a:lnTo>
                    <a:pt x="3410" y="3122"/>
                  </a:lnTo>
                  <a:lnTo>
                    <a:pt x="4179" y="2834"/>
                  </a:lnTo>
                  <a:lnTo>
                    <a:pt x="4659" y="2690"/>
                  </a:lnTo>
                  <a:lnTo>
                    <a:pt x="5235" y="2594"/>
                  </a:lnTo>
                  <a:lnTo>
                    <a:pt x="5235" y="2594"/>
                  </a:lnTo>
                  <a:lnTo>
                    <a:pt x="5812" y="2402"/>
                  </a:lnTo>
                  <a:lnTo>
                    <a:pt x="6436" y="2162"/>
                  </a:lnTo>
                  <a:lnTo>
                    <a:pt x="6964" y="1873"/>
                  </a:lnTo>
                  <a:lnTo>
                    <a:pt x="7492" y="1537"/>
                  </a:lnTo>
                  <a:lnTo>
                    <a:pt x="8357" y="913"/>
                  </a:lnTo>
                  <a:lnTo>
                    <a:pt x="8741" y="625"/>
                  </a:lnTo>
                  <a:lnTo>
                    <a:pt x="9029" y="481"/>
                  </a:lnTo>
                  <a:lnTo>
                    <a:pt x="9029" y="481"/>
                  </a:lnTo>
                  <a:lnTo>
                    <a:pt x="9606" y="241"/>
                  </a:lnTo>
                  <a:lnTo>
                    <a:pt x="10038" y="48"/>
                  </a:lnTo>
                  <a:lnTo>
                    <a:pt x="10422" y="0"/>
                  </a:lnTo>
                  <a:lnTo>
                    <a:pt x="10566" y="0"/>
                  </a:lnTo>
                  <a:lnTo>
                    <a:pt x="10710" y="48"/>
                  </a:lnTo>
                  <a:lnTo>
                    <a:pt x="10710" y="48"/>
                  </a:lnTo>
                  <a:lnTo>
                    <a:pt x="10854" y="193"/>
                  </a:lnTo>
                  <a:lnTo>
                    <a:pt x="11094" y="529"/>
                  </a:lnTo>
                  <a:lnTo>
                    <a:pt x="11671" y="1441"/>
                  </a:lnTo>
                  <a:lnTo>
                    <a:pt x="12199" y="2306"/>
                  </a:lnTo>
                  <a:lnTo>
                    <a:pt x="12391" y="2594"/>
                  </a:lnTo>
                  <a:lnTo>
                    <a:pt x="12535" y="2690"/>
                  </a:lnTo>
                  <a:lnTo>
                    <a:pt x="12535" y="2690"/>
                  </a:lnTo>
                  <a:lnTo>
                    <a:pt x="12535" y="2690"/>
                  </a:lnTo>
                  <a:lnTo>
                    <a:pt x="12535" y="2738"/>
                  </a:lnTo>
                  <a:lnTo>
                    <a:pt x="12439" y="2930"/>
                  </a:lnTo>
                  <a:lnTo>
                    <a:pt x="11959" y="3506"/>
                  </a:lnTo>
                  <a:lnTo>
                    <a:pt x="11238" y="4275"/>
                  </a:lnTo>
                  <a:lnTo>
                    <a:pt x="10806" y="4659"/>
                  </a:lnTo>
                  <a:lnTo>
                    <a:pt x="10422" y="4947"/>
                  </a:lnTo>
                  <a:lnTo>
                    <a:pt x="10422" y="4947"/>
                  </a:lnTo>
                  <a:lnTo>
                    <a:pt x="10038" y="5235"/>
                  </a:lnTo>
                  <a:lnTo>
                    <a:pt x="9750" y="5523"/>
                  </a:lnTo>
                  <a:lnTo>
                    <a:pt x="9125" y="6100"/>
                  </a:lnTo>
                  <a:lnTo>
                    <a:pt x="8741" y="6340"/>
                  </a:lnTo>
                  <a:lnTo>
                    <a:pt x="8261" y="6628"/>
                  </a:lnTo>
                  <a:lnTo>
                    <a:pt x="7685" y="6916"/>
                  </a:lnTo>
                  <a:lnTo>
                    <a:pt x="6964" y="7252"/>
                  </a:lnTo>
                  <a:lnTo>
                    <a:pt x="6964" y="7252"/>
                  </a:lnTo>
                  <a:lnTo>
                    <a:pt x="6100" y="7588"/>
                  </a:lnTo>
                  <a:lnTo>
                    <a:pt x="5139" y="7877"/>
                  </a:lnTo>
                  <a:lnTo>
                    <a:pt x="4131" y="8117"/>
                  </a:lnTo>
                  <a:lnTo>
                    <a:pt x="3122" y="8309"/>
                  </a:lnTo>
                  <a:lnTo>
                    <a:pt x="2258" y="8453"/>
                  </a:lnTo>
                  <a:lnTo>
                    <a:pt x="1441" y="8549"/>
                  </a:lnTo>
                  <a:lnTo>
                    <a:pt x="865" y="8549"/>
                  </a:lnTo>
                  <a:lnTo>
                    <a:pt x="625" y="8501"/>
                  </a:lnTo>
                  <a:lnTo>
                    <a:pt x="481" y="8453"/>
                  </a:lnTo>
                  <a:lnTo>
                    <a:pt x="481" y="8453"/>
                  </a:lnTo>
                  <a:lnTo>
                    <a:pt x="385" y="8357"/>
                  </a:lnTo>
                  <a:lnTo>
                    <a:pt x="289" y="8165"/>
                  </a:lnTo>
                  <a:lnTo>
                    <a:pt x="145" y="7636"/>
                  </a:lnTo>
                  <a:lnTo>
                    <a:pt x="48" y="7012"/>
                  </a:lnTo>
                  <a:lnTo>
                    <a:pt x="0" y="6244"/>
                  </a:lnTo>
                  <a:lnTo>
                    <a:pt x="0" y="4899"/>
                  </a:lnTo>
                  <a:lnTo>
                    <a:pt x="0" y="4323"/>
                  </a:lnTo>
                </a:path>
              </a:pathLst>
            </a:custGeom>
            <a:no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540" name="Google Shape;5540;p76"/>
            <p:cNvSpPr/>
            <p:nvPr/>
          </p:nvSpPr>
          <p:spPr>
            <a:xfrm>
              <a:off x="4451125" y="4475925"/>
              <a:ext cx="39650" cy="115275"/>
            </a:xfrm>
            <a:custGeom>
              <a:avLst/>
              <a:gdLst/>
              <a:ahLst/>
              <a:cxnLst/>
              <a:rect l="l" t="t" r="r" b="b"/>
              <a:pathLst>
                <a:path w="1586" h="4611" extrusionOk="0">
                  <a:moveTo>
                    <a:pt x="481" y="4611"/>
                  </a:moveTo>
                  <a:lnTo>
                    <a:pt x="481" y="4611"/>
                  </a:lnTo>
                  <a:lnTo>
                    <a:pt x="529" y="4611"/>
                  </a:lnTo>
                  <a:lnTo>
                    <a:pt x="529" y="4611"/>
                  </a:lnTo>
                  <a:lnTo>
                    <a:pt x="481" y="4611"/>
                  </a:lnTo>
                  <a:close/>
                  <a:moveTo>
                    <a:pt x="0" y="481"/>
                  </a:moveTo>
                  <a:lnTo>
                    <a:pt x="0" y="481"/>
                  </a:lnTo>
                  <a:lnTo>
                    <a:pt x="0" y="481"/>
                  </a:lnTo>
                  <a:lnTo>
                    <a:pt x="0" y="481"/>
                  </a:lnTo>
                  <a:lnTo>
                    <a:pt x="0" y="673"/>
                  </a:lnTo>
                  <a:lnTo>
                    <a:pt x="0" y="673"/>
                  </a:lnTo>
                  <a:lnTo>
                    <a:pt x="0" y="673"/>
                  </a:lnTo>
                  <a:lnTo>
                    <a:pt x="0" y="481"/>
                  </a:lnTo>
                  <a:lnTo>
                    <a:pt x="0" y="481"/>
                  </a:lnTo>
                  <a:lnTo>
                    <a:pt x="0" y="481"/>
                  </a:lnTo>
                  <a:close/>
                  <a:moveTo>
                    <a:pt x="0" y="481"/>
                  </a:moveTo>
                  <a:lnTo>
                    <a:pt x="0" y="481"/>
                  </a:lnTo>
                  <a:lnTo>
                    <a:pt x="0" y="481"/>
                  </a:lnTo>
                  <a:lnTo>
                    <a:pt x="0" y="481"/>
                  </a:lnTo>
                  <a:lnTo>
                    <a:pt x="0" y="481"/>
                  </a:lnTo>
                  <a:close/>
                  <a:moveTo>
                    <a:pt x="0" y="481"/>
                  </a:moveTo>
                  <a:lnTo>
                    <a:pt x="0" y="481"/>
                  </a:lnTo>
                  <a:lnTo>
                    <a:pt x="0" y="481"/>
                  </a:lnTo>
                  <a:lnTo>
                    <a:pt x="0" y="481"/>
                  </a:lnTo>
                  <a:lnTo>
                    <a:pt x="0" y="481"/>
                  </a:lnTo>
                  <a:close/>
                  <a:moveTo>
                    <a:pt x="0" y="433"/>
                  </a:moveTo>
                  <a:lnTo>
                    <a:pt x="0" y="433"/>
                  </a:lnTo>
                  <a:lnTo>
                    <a:pt x="0" y="433"/>
                  </a:lnTo>
                  <a:lnTo>
                    <a:pt x="0" y="433"/>
                  </a:lnTo>
                  <a:lnTo>
                    <a:pt x="0" y="433"/>
                  </a:lnTo>
                  <a:close/>
                  <a:moveTo>
                    <a:pt x="0" y="433"/>
                  </a:moveTo>
                  <a:lnTo>
                    <a:pt x="0" y="433"/>
                  </a:lnTo>
                  <a:lnTo>
                    <a:pt x="0" y="433"/>
                  </a:lnTo>
                  <a:lnTo>
                    <a:pt x="0" y="433"/>
                  </a:lnTo>
                  <a:lnTo>
                    <a:pt x="0" y="433"/>
                  </a:lnTo>
                  <a:close/>
                  <a:moveTo>
                    <a:pt x="1585" y="0"/>
                  </a:moveTo>
                  <a:lnTo>
                    <a:pt x="1585" y="0"/>
                  </a:lnTo>
                  <a:lnTo>
                    <a:pt x="577" y="289"/>
                  </a:lnTo>
                  <a:lnTo>
                    <a:pt x="0" y="433"/>
                  </a:lnTo>
                  <a:lnTo>
                    <a:pt x="0" y="433"/>
                  </a:lnTo>
                  <a:lnTo>
                    <a:pt x="577" y="289"/>
                  </a:lnTo>
                  <a:lnTo>
                    <a:pt x="1585" y="0"/>
                  </a:lnTo>
                  <a:lnTo>
                    <a:pt x="1585" y="0"/>
                  </a:lnTo>
                  <a:close/>
                </a:path>
              </a:pathLst>
            </a:custGeom>
            <a:solidFill>
              <a:srgbClr val="F8F7F7"/>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541" name="Google Shape;5541;p76"/>
            <p:cNvSpPr/>
            <p:nvPr/>
          </p:nvSpPr>
          <p:spPr>
            <a:xfrm>
              <a:off x="4463125" y="4591175"/>
              <a:ext cx="1225" cy="25"/>
            </a:xfrm>
            <a:custGeom>
              <a:avLst/>
              <a:gdLst/>
              <a:ahLst/>
              <a:cxnLst/>
              <a:rect l="l" t="t" r="r" b="b"/>
              <a:pathLst>
                <a:path w="49" h="1" fill="none" extrusionOk="0">
                  <a:moveTo>
                    <a:pt x="1" y="1"/>
                  </a:moveTo>
                  <a:lnTo>
                    <a:pt x="1" y="1"/>
                  </a:lnTo>
                  <a:lnTo>
                    <a:pt x="49" y="1"/>
                  </a:lnTo>
                  <a:lnTo>
                    <a:pt x="49" y="1"/>
                  </a:lnTo>
                  <a:lnTo>
                    <a:pt x="1" y="1"/>
                  </a:lnTo>
                </a:path>
              </a:pathLst>
            </a:custGeom>
            <a:no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542" name="Google Shape;5542;p76"/>
            <p:cNvSpPr/>
            <p:nvPr/>
          </p:nvSpPr>
          <p:spPr>
            <a:xfrm>
              <a:off x="4451125" y="4487925"/>
              <a:ext cx="25" cy="4825"/>
            </a:xfrm>
            <a:custGeom>
              <a:avLst/>
              <a:gdLst/>
              <a:ahLst/>
              <a:cxnLst/>
              <a:rect l="l" t="t" r="r" b="b"/>
              <a:pathLst>
                <a:path w="1" h="193" fill="none" extrusionOk="0">
                  <a:moveTo>
                    <a:pt x="0" y="1"/>
                  </a:moveTo>
                  <a:lnTo>
                    <a:pt x="0" y="1"/>
                  </a:lnTo>
                  <a:lnTo>
                    <a:pt x="0" y="1"/>
                  </a:lnTo>
                  <a:lnTo>
                    <a:pt x="0" y="1"/>
                  </a:lnTo>
                  <a:lnTo>
                    <a:pt x="0" y="193"/>
                  </a:lnTo>
                  <a:lnTo>
                    <a:pt x="0" y="193"/>
                  </a:lnTo>
                  <a:lnTo>
                    <a:pt x="0" y="193"/>
                  </a:lnTo>
                  <a:lnTo>
                    <a:pt x="0" y="1"/>
                  </a:lnTo>
                  <a:lnTo>
                    <a:pt x="0" y="1"/>
                  </a:lnTo>
                  <a:lnTo>
                    <a:pt x="0" y="1"/>
                  </a:lnTo>
                </a:path>
              </a:pathLst>
            </a:custGeom>
            <a:no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543" name="Google Shape;5543;p76"/>
            <p:cNvSpPr/>
            <p:nvPr/>
          </p:nvSpPr>
          <p:spPr>
            <a:xfrm>
              <a:off x="4451125" y="4487925"/>
              <a:ext cx="25" cy="25"/>
            </a:xfrm>
            <a:custGeom>
              <a:avLst/>
              <a:gdLst/>
              <a:ahLst/>
              <a:cxnLst/>
              <a:rect l="l" t="t" r="r" b="b"/>
              <a:pathLst>
                <a:path w="1" h="1" fill="none" extrusionOk="0">
                  <a:moveTo>
                    <a:pt x="0" y="1"/>
                  </a:moveTo>
                  <a:lnTo>
                    <a:pt x="0" y="1"/>
                  </a:lnTo>
                  <a:lnTo>
                    <a:pt x="0" y="1"/>
                  </a:lnTo>
                  <a:lnTo>
                    <a:pt x="0" y="1"/>
                  </a:lnTo>
                  <a:lnTo>
                    <a:pt x="0" y="1"/>
                  </a:lnTo>
                </a:path>
              </a:pathLst>
            </a:custGeom>
            <a:no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544" name="Google Shape;5544;p76"/>
            <p:cNvSpPr/>
            <p:nvPr/>
          </p:nvSpPr>
          <p:spPr>
            <a:xfrm>
              <a:off x="4451125" y="4487925"/>
              <a:ext cx="25" cy="25"/>
            </a:xfrm>
            <a:custGeom>
              <a:avLst/>
              <a:gdLst/>
              <a:ahLst/>
              <a:cxnLst/>
              <a:rect l="l" t="t" r="r" b="b"/>
              <a:pathLst>
                <a:path w="1" h="1" fill="none" extrusionOk="0">
                  <a:moveTo>
                    <a:pt x="0" y="1"/>
                  </a:moveTo>
                  <a:lnTo>
                    <a:pt x="0" y="1"/>
                  </a:lnTo>
                  <a:lnTo>
                    <a:pt x="0" y="1"/>
                  </a:lnTo>
                  <a:lnTo>
                    <a:pt x="0" y="1"/>
                  </a:lnTo>
                  <a:lnTo>
                    <a:pt x="0" y="1"/>
                  </a:lnTo>
                </a:path>
              </a:pathLst>
            </a:custGeom>
            <a:no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545" name="Google Shape;5545;p76"/>
            <p:cNvSpPr/>
            <p:nvPr/>
          </p:nvSpPr>
          <p:spPr>
            <a:xfrm>
              <a:off x="4451125" y="4486725"/>
              <a:ext cx="25" cy="25"/>
            </a:xfrm>
            <a:custGeom>
              <a:avLst/>
              <a:gdLst/>
              <a:ahLst/>
              <a:cxnLst/>
              <a:rect l="l" t="t" r="r" b="b"/>
              <a:pathLst>
                <a:path w="1" h="1" fill="none" extrusionOk="0">
                  <a:moveTo>
                    <a:pt x="0" y="1"/>
                  </a:moveTo>
                  <a:lnTo>
                    <a:pt x="0" y="1"/>
                  </a:lnTo>
                  <a:lnTo>
                    <a:pt x="0" y="1"/>
                  </a:lnTo>
                  <a:lnTo>
                    <a:pt x="0" y="1"/>
                  </a:lnTo>
                  <a:lnTo>
                    <a:pt x="0" y="1"/>
                  </a:lnTo>
                </a:path>
              </a:pathLst>
            </a:custGeom>
            <a:no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546" name="Google Shape;5546;p76"/>
            <p:cNvSpPr/>
            <p:nvPr/>
          </p:nvSpPr>
          <p:spPr>
            <a:xfrm>
              <a:off x="4451125" y="4486725"/>
              <a:ext cx="25" cy="25"/>
            </a:xfrm>
            <a:custGeom>
              <a:avLst/>
              <a:gdLst/>
              <a:ahLst/>
              <a:cxnLst/>
              <a:rect l="l" t="t" r="r" b="b"/>
              <a:pathLst>
                <a:path w="1" h="1" fill="none" extrusionOk="0">
                  <a:moveTo>
                    <a:pt x="0" y="1"/>
                  </a:moveTo>
                  <a:lnTo>
                    <a:pt x="0" y="1"/>
                  </a:lnTo>
                  <a:lnTo>
                    <a:pt x="0" y="1"/>
                  </a:lnTo>
                  <a:lnTo>
                    <a:pt x="0" y="1"/>
                  </a:lnTo>
                  <a:lnTo>
                    <a:pt x="0" y="1"/>
                  </a:lnTo>
                </a:path>
              </a:pathLst>
            </a:custGeom>
            <a:no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547" name="Google Shape;5547;p76"/>
            <p:cNvSpPr/>
            <p:nvPr/>
          </p:nvSpPr>
          <p:spPr>
            <a:xfrm>
              <a:off x="4451125" y="4475925"/>
              <a:ext cx="39650" cy="10825"/>
            </a:xfrm>
            <a:custGeom>
              <a:avLst/>
              <a:gdLst/>
              <a:ahLst/>
              <a:cxnLst/>
              <a:rect l="l" t="t" r="r" b="b"/>
              <a:pathLst>
                <a:path w="1586" h="433" fill="none" extrusionOk="0">
                  <a:moveTo>
                    <a:pt x="1585" y="0"/>
                  </a:moveTo>
                  <a:lnTo>
                    <a:pt x="1585" y="0"/>
                  </a:lnTo>
                  <a:lnTo>
                    <a:pt x="577" y="289"/>
                  </a:lnTo>
                  <a:lnTo>
                    <a:pt x="0" y="433"/>
                  </a:lnTo>
                  <a:lnTo>
                    <a:pt x="0" y="433"/>
                  </a:lnTo>
                  <a:lnTo>
                    <a:pt x="577" y="289"/>
                  </a:lnTo>
                  <a:lnTo>
                    <a:pt x="1585" y="0"/>
                  </a:lnTo>
                  <a:lnTo>
                    <a:pt x="1585" y="0"/>
                  </a:lnTo>
                </a:path>
              </a:pathLst>
            </a:custGeom>
            <a:no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548" name="Google Shape;5548;p76"/>
            <p:cNvSpPr/>
            <p:nvPr/>
          </p:nvSpPr>
          <p:spPr>
            <a:xfrm>
              <a:off x="4449925" y="4475925"/>
              <a:ext cx="46850" cy="117675"/>
            </a:xfrm>
            <a:custGeom>
              <a:avLst/>
              <a:gdLst/>
              <a:ahLst/>
              <a:cxnLst/>
              <a:rect l="l" t="t" r="r" b="b"/>
              <a:pathLst>
                <a:path w="1874" h="4707" extrusionOk="0">
                  <a:moveTo>
                    <a:pt x="1633" y="0"/>
                  </a:moveTo>
                  <a:lnTo>
                    <a:pt x="625" y="289"/>
                  </a:lnTo>
                  <a:lnTo>
                    <a:pt x="48" y="433"/>
                  </a:lnTo>
                  <a:lnTo>
                    <a:pt x="48" y="481"/>
                  </a:lnTo>
                  <a:lnTo>
                    <a:pt x="48" y="673"/>
                  </a:lnTo>
                  <a:lnTo>
                    <a:pt x="0" y="1249"/>
                  </a:lnTo>
                  <a:lnTo>
                    <a:pt x="48" y="2210"/>
                  </a:lnTo>
                  <a:lnTo>
                    <a:pt x="96" y="3266"/>
                  </a:lnTo>
                  <a:lnTo>
                    <a:pt x="193" y="3746"/>
                  </a:lnTo>
                  <a:lnTo>
                    <a:pt x="289" y="4131"/>
                  </a:lnTo>
                  <a:lnTo>
                    <a:pt x="385" y="4467"/>
                  </a:lnTo>
                  <a:lnTo>
                    <a:pt x="481" y="4563"/>
                  </a:lnTo>
                  <a:lnTo>
                    <a:pt x="529" y="4611"/>
                  </a:lnTo>
                  <a:lnTo>
                    <a:pt x="577" y="4611"/>
                  </a:lnTo>
                  <a:lnTo>
                    <a:pt x="817" y="4707"/>
                  </a:lnTo>
                  <a:lnTo>
                    <a:pt x="1153" y="4707"/>
                  </a:lnTo>
                  <a:lnTo>
                    <a:pt x="1873" y="4659"/>
                  </a:lnTo>
                  <a:lnTo>
                    <a:pt x="1633" y="0"/>
                  </a:lnTo>
                  <a:close/>
                </a:path>
              </a:pathLst>
            </a:custGeom>
            <a:solidFill>
              <a:srgbClr val="768C9B"/>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549" name="Google Shape;5549;p76"/>
            <p:cNvSpPr/>
            <p:nvPr/>
          </p:nvSpPr>
          <p:spPr>
            <a:xfrm>
              <a:off x="4449925" y="4475925"/>
              <a:ext cx="46850" cy="117675"/>
            </a:xfrm>
            <a:custGeom>
              <a:avLst/>
              <a:gdLst/>
              <a:ahLst/>
              <a:cxnLst/>
              <a:rect l="l" t="t" r="r" b="b"/>
              <a:pathLst>
                <a:path w="1874" h="4707" fill="none" extrusionOk="0">
                  <a:moveTo>
                    <a:pt x="1633" y="0"/>
                  </a:moveTo>
                  <a:lnTo>
                    <a:pt x="1633" y="0"/>
                  </a:lnTo>
                  <a:lnTo>
                    <a:pt x="625" y="289"/>
                  </a:lnTo>
                  <a:lnTo>
                    <a:pt x="48" y="433"/>
                  </a:lnTo>
                  <a:lnTo>
                    <a:pt x="48" y="433"/>
                  </a:lnTo>
                  <a:lnTo>
                    <a:pt x="48" y="433"/>
                  </a:lnTo>
                  <a:lnTo>
                    <a:pt x="48" y="433"/>
                  </a:lnTo>
                  <a:lnTo>
                    <a:pt x="48" y="433"/>
                  </a:lnTo>
                  <a:lnTo>
                    <a:pt x="48" y="433"/>
                  </a:lnTo>
                  <a:lnTo>
                    <a:pt x="48" y="433"/>
                  </a:lnTo>
                  <a:lnTo>
                    <a:pt x="48" y="433"/>
                  </a:lnTo>
                  <a:lnTo>
                    <a:pt x="48" y="433"/>
                  </a:lnTo>
                  <a:lnTo>
                    <a:pt x="48" y="433"/>
                  </a:lnTo>
                  <a:lnTo>
                    <a:pt x="48" y="481"/>
                  </a:lnTo>
                  <a:lnTo>
                    <a:pt x="48" y="481"/>
                  </a:lnTo>
                  <a:lnTo>
                    <a:pt x="48" y="481"/>
                  </a:lnTo>
                  <a:lnTo>
                    <a:pt x="48" y="481"/>
                  </a:lnTo>
                  <a:lnTo>
                    <a:pt x="48" y="481"/>
                  </a:lnTo>
                  <a:lnTo>
                    <a:pt x="48" y="481"/>
                  </a:lnTo>
                  <a:lnTo>
                    <a:pt x="48" y="481"/>
                  </a:lnTo>
                  <a:lnTo>
                    <a:pt x="48" y="481"/>
                  </a:lnTo>
                  <a:lnTo>
                    <a:pt x="48" y="481"/>
                  </a:lnTo>
                  <a:lnTo>
                    <a:pt x="48" y="481"/>
                  </a:lnTo>
                  <a:lnTo>
                    <a:pt x="48" y="481"/>
                  </a:lnTo>
                  <a:lnTo>
                    <a:pt x="48" y="481"/>
                  </a:lnTo>
                  <a:lnTo>
                    <a:pt x="48" y="673"/>
                  </a:lnTo>
                  <a:lnTo>
                    <a:pt x="48" y="673"/>
                  </a:lnTo>
                  <a:lnTo>
                    <a:pt x="0" y="1249"/>
                  </a:lnTo>
                  <a:lnTo>
                    <a:pt x="0" y="1249"/>
                  </a:lnTo>
                  <a:lnTo>
                    <a:pt x="48" y="2210"/>
                  </a:lnTo>
                  <a:lnTo>
                    <a:pt x="96" y="3266"/>
                  </a:lnTo>
                  <a:lnTo>
                    <a:pt x="193" y="3746"/>
                  </a:lnTo>
                  <a:lnTo>
                    <a:pt x="289" y="4131"/>
                  </a:lnTo>
                  <a:lnTo>
                    <a:pt x="385" y="4467"/>
                  </a:lnTo>
                  <a:lnTo>
                    <a:pt x="481" y="4563"/>
                  </a:lnTo>
                  <a:lnTo>
                    <a:pt x="529" y="4611"/>
                  </a:lnTo>
                  <a:lnTo>
                    <a:pt x="529" y="4611"/>
                  </a:lnTo>
                  <a:lnTo>
                    <a:pt x="529" y="4611"/>
                  </a:lnTo>
                  <a:lnTo>
                    <a:pt x="577" y="4611"/>
                  </a:lnTo>
                  <a:lnTo>
                    <a:pt x="577" y="4611"/>
                  </a:lnTo>
                  <a:lnTo>
                    <a:pt x="817" y="4707"/>
                  </a:lnTo>
                  <a:lnTo>
                    <a:pt x="1153" y="4707"/>
                  </a:lnTo>
                  <a:lnTo>
                    <a:pt x="1153" y="4707"/>
                  </a:lnTo>
                  <a:lnTo>
                    <a:pt x="1873" y="4659"/>
                  </a:lnTo>
                  <a:lnTo>
                    <a:pt x="1633" y="0"/>
                  </a:lnTo>
                </a:path>
              </a:pathLst>
            </a:custGeom>
            <a:no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550" name="Google Shape;5550;p76"/>
            <p:cNvSpPr/>
            <p:nvPr/>
          </p:nvSpPr>
          <p:spPr>
            <a:xfrm>
              <a:off x="4722475" y="4281425"/>
              <a:ext cx="141700" cy="148900"/>
            </a:xfrm>
            <a:custGeom>
              <a:avLst/>
              <a:gdLst/>
              <a:ahLst/>
              <a:cxnLst/>
              <a:rect l="l" t="t" r="r" b="b"/>
              <a:pathLst>
                <a:path w="5668" h="5956" extrusionOk="0">
                  <a:moveTo>
                    <a:pt x="3698" y="0"/>
                  </a:moveTo>
                  <a:lnTo>
                    <a:pt x="3506" y="96"/>
                  </a:lnTo>
                  <a:lnTo>
                    <a:pt x="3218" y="289"/>
                  </a:lnTo>
                  <a:lnTo>
                    <a:pt x="2930" y="577"/>
                  </a:lnTo>
                  <a:lnTo>
                    <a:pt x="2305" y="1249"/>
                  </a:lnTo>
                  <a:lnTo>
                    <a:pt x="1873" y="1825"/>
                  </a:lnTo>
                  <a:lnTo>
                    <a:pt x="1633" y="1825"/>
                  </a:lnTo>
                  <a:lnTo>
                    <a:pt x="1393" y="1873"/>
                  </a:lnTo>
                  <a:lnTo>
                    <a:pt x="1441" y="1441"/>
                  </a:lnTo>
                  <a:lnTo>
                    <a:pt x="1441" y="1057"/>
                  </a:lnTo>
                  <a:lnTo>
                    <a:pt x="1393" y="913"/>
                  </a:lnTo>
                  <a:lnTo>
                    <a:pt x="1345" y="769"/>
                  </a:lnTo>
                  <a:lnTo>
                    <a:pt x="1249" y="673"/>
                  </a:lnTo>
                  <a:lnTo>
                    <a:pt x="1153" y="577"/>
                  </a:lnTo>
                  <a:lnTo>
                    <a:pt x="961" y="577"/>
                  </a:lnTo>
                  <a:lnTo>
                    <a:pt x="817" y="769"/>
                  </a:lnTo>
                  <a:lnTo>
                    <a:pt x="673" y="1009"/>
                  </a:lnTo>
                  <a:lnTo>
                    <a:pt x="528" y="1345"/>
                  </a:lnTo>
                  <a:lnTo>
                    <a:pt x="384" y="2017"/>
                  </a:lnTo>
                  <a:lnTo>
                    <a:pt x="288" y="2594"/>
                  </a:lnTo>
                  <a:lnTo>
                    <a:pt x="144" y="2834"/>
                  </a:lnTo>
                  <a:lnTo>
                    <a:pt x="48" y="3122"/>
                  </a:lnTo>
                  <a:lnTo>
                    <a:pt x="0" y="3410"/>
                  </a:lnTo>
                  <a:lnTo>
                    <a:pt x="0" y="3746"/>
                  </a:lnTo>
                  <a:lnTo>
                    <a:pt x="48" y="4034"/>
                  </a:lnTo>
                  <a:lnTo>
                    <a:pt x="144" y="4323"/>
                  </a:lnTo>
                  <a:lnTo>
                    <a:pt x="288" y="4563"/>
                  </a:lnTo>
                  <a:lnTo>
                    <a:pt x="480" y="4803"/>
                  </a:lnTo>
                  <a:lnTo>
                    <a:pt x="1105" y="5427"/>
                  </a:lnTo>
                  <a:lnTo>
                    <a:pt x="1345" y="5619"/>
                  </a:lnTo>
                  <a:lnTo>
                    <a:pt x="1681" y="5811"/>
                  </a:lnTo>
                  <a:lnTo>
                    <a:pt x="1969" y="5907"/>
                  </a:lnTo>
                  <a:lnTo>
                    <a:pt x="2305" y="5956"/>
                  </a:lnTo>
                  <a:lnTo>
                    <a:pt x="2642" y="5907"/>
                  </a:lnTo>
                  <a:lnTo>
                    <a:pt x="2978" y="5811"/>
                  </a:lnTo>
                  <a:lnTo>
                    <a:pt x="3266" y="5667"/>
                  </a:lnTo>
                  <a:lnTo>
                    <a:pt x="3554" y="5427"/>
                  </a:lnTo>
                  <a:lnTo>
                    <a:pt x="3746" y="5235"/>
                  </a:lnTo>
                  <a:lnTo>
                    <a:pt x="3890" y="4995"/>
                  </a:lnTo>
                  <a:lnTo>
                    <a:pt x="3986" y="4755"/>
                  </a:lnTo>
                  <a:lnTo>
                    <a:pt x="4034" y="4515"/>
                  </a:lnTo>
                  <a:lnTo>
                    <a:pt x="4611" y="4275"/>
                  </a:lnTo>
                  <a:lnTo>
                    <a:pt x="5139" y="4034"/>
                  </a:lnTo>
                  <a:lnTo>
                    <a:pt x="5523" y="3794"/>
                  </a:lnTo>
                  <a:lnTo>
                    <a:pt x="5619" y="3698"/>
                  </a:lnTo>
                  <a:lnTo>
                    <a:pt x="5667" y="3602"/>
                  </a:lnTo>
                  <a:lnTo>
                    <a:pt x="5619" y="3554"/>
                  </a:lnTo>
                  <a:lnTo>
                    <a:pt x="5571" y="3506"/>
                  </a:lnTo>
                  <a:lnTo>
                    <a:pt x="5427" y="3458"/>
                  </a:lnTo>
                  <a:lnTo>
                    <a:pt x="5187" y="3410"/>
                  </a:lnTo>
                  <a:lnTo>
                    <a:pt x="4899" y="3458"/>
                  </a:lnTo>
                  <a:lnTo>
                    <a:pt x="4322" y="3506"/>
                  </a:lnTo>
                  <a:lnTo>
                    <a:pt x="3986" y="3602"/>
                  </a:lnTo>
                  <a:lnTo>
                    <a:pt x="3986" y="3602"/>
                  </a:lnTo>
                  <a:lnTo>
                    <a:pt x="4322" y="3362"/>
                  </a:lnTo>
                  <a:lnTo>
                    <a:pt x="4899" y="2978"/>
                  </a:lnTo>
                  <a:lnTo>
                    <a:pt x="5187" y="2786"/>
                  </a:lnTo>
                  <a:lnTo>
                    <a:pt x="5379" y="2546"/>
                  </a:lnTo>
                  <a:lnTo>
                    <a:pt x="5571" y="2354"/>
                  </a:lnTo>
                  <a:lnTo>
                    <a:pt x="5619" y="2258"/>
                  </a:lnTo>
                  <a:lnTo>
                    <a:pt x="5619" y="2162"/>
                  </a:lnTo>
                  <a:lnTo>
                    <a:pt x="5571" y="2113"/>
                  </a:lnTo>
                  <a:lnTo>
                    <a:pt x="5475" y="2065"/>
                  </a:lnTo>
                  <a:lnTo>
                    <a:pt x="5283" y="2113"/>
                  </a:lnTo>
                  <a:lnTo>
                    <a:pt x="4947" y="2210"/>
                  </a:lnTo>
                  <a:lnTo>
                    <a:pt x="4563" y="2402"/>
                  </a:lnTo>
                  <a:lnTo>
                    <a:pt x="3890" y="2786"/>
                  </a:lnTo>
                  <a:lnTo>
                    <a:pt x="3554" y="2930"/>
                  </a:lnTo>
                  <a:lnTo>
                    <a:pt x="3842" y="2690"/>
                  </a:lnTo>
                  <a:lnTo>
                    <a:pt x="4370" y="2113"/>
                  </a:lnTo>
                  <a:lnTo>
                    <a:pt x="4659" y="1777"/>
                  </a:lnTo>
                  <a:lnTo>
                    <a:pt x="4899" y="1441"/>
                  </a:lnTo>
                  <a:lnTo>
                    <a:pt x="5043" y="1105"/>
                  </a:lnTo>
                  <a:lnTo>
                    <a:pt x="5043" y="1009"/>
                  </a:lnTo>
                  <a:lnTo>
                    <a:pt x="5043" y="865"/>
                  </a:lnTo>
                  <a:lnTo>
                    <a:pt x="4995" y="817"/>
                  </a:lnTo>
                  <a:lnTo>
                    <a:pt x="4899" y="769"/>
                  </a:lnTo>
                  <a:lnTo>
                    <a:pt x="4659" y="817"/>
                  </a:lnTo>
                  <a:lnTo>
                    <a:pt x="4322" y="1009"/>
                  </a:lnTo>
                  <a:lnTo>
                    <a:pt x="3938" y="1249"/>
                  </a:lnTo>
                  <a:lnTo>
                    <a:pt x="3170" y="1777"/>
                  </a:lnTo>
                  <a:lnTo>
                    <a:pt x="2738" y="2162"/>
                  </a:lnTo>
                  <a:lnTo>
                    <a:pt x="2690" y="2113"/>
                  </a:lnTo>
                  <a:lnTo>
                    <a:pt x="2978" y="1729"/>
                  </a:lnTo>
                  <a:lnTo>
                    <a:pt x="3362" y="1153"/>
                  </a:lnTo>
                  <a:lnTo>
                    <a:pt x="3554" y="817"/>
                  </a:lnTo>
                  <a:lnTo>
                    <a:pt x="3698" y="529"/>
                  </a:lnTo>
                  <a:lnTo>
                    <a:pt x="3794" y="241"/>
                  </a:lnTo>
                  <a:lnTo>
                    <a:pt x="3794" y="48"/>
                  </a:lnTo>
                  <a:lnTo>
                    <a:pt x="3746" y="0"/>
                  </a:lnTo>
                  <a:close/>
                </a:path>
              </a:pathLst>
            </a:custGeom>
            <a:solidFill>
              <a:srgbClr val="FDC59D"/>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551" name="Google Shape;5551;p76"/>
            <p:cNvSpPr/>
            <p:nvPr/>
          </p:nvSpPr>
          <p:spPr>
            <a:xfrm>
              <a:off x="4301050" y="4468725"/>
              <a:ext cx="172900" cy="147700"/>
            </a:xfrm>
            <a:custGeom>
              <a:avLst/>
              <a:gdLst/>
              <a:ahLst/>
              <a:cxnLst/>
              <a:rect l="l" t="t" r="r" b="b"/>
              <a:pathLst>
                <a:path w="6916" h="5908" extrusionOk="0">
                  <a:moveTo>
                    <a:pt x="2882" y="0"/>
                  </a:moveTo>
                  <a:lnTo>
                    <a:pt x="2402" y="48"/>
                  </a:lnTo>
                  <a:lnTo>
                    <a:pt x="1969" y="144"/>
                  </a:lnTo>
                  <a:lnTo>
                    <a:pt x="1585" y="240"/>
                  </a:lnTo>
                  <a:lnTo>
                    <a:pt x="1249" y="385"/>
                  </a:lnTo>
                  <a:lnTo>
                    <a:pt x="961" y="577"/>
                  </a:lnTo>
                  <a:lnTo>
                    <a:pt x="673" y="817"/>
                  </a:lnTo>
                  <a:lnTo>
                    <a:pt x="481" y="1057"/>
                  </a:lnTo>
                  <a:lnTo>
                    <a:pt x="288" y="1393"/>
                  </a:lnTo>
                  <a:lnTo>
                    <a:pt x="144" y="1777"/>
                  </a:lnTo>
                  <a:lnTo>
                    <a:pt x="48" y="2209"/>
                  </a:lnTo>
                  <a:lnTo>
                    <a:pt x="0" y="2402"/>
                  </a:lnTo>
                  <a:lnTo>
                    <a:pt x="0" y="2642"/>
                  </a:lnTo>
                  <a:lnTo>
                    <a:pt x="96" y="2834"/>
                  </a:lnTo>
                  <a:lnTo>
                    <a:pt x="192" y="3026"/>
                  </a:lnTo>
                  <a:lnTo>
                    <a:pt x="288" y="3218"/>
                  </a:lnTo>
                  <a:lnTo>
                    <a:pt x="481" y="3410"/>
                  </a:lnTo>
                  <a:lnTo>
                    <a:pt x="865" y="3794"/>
                  </a:lnTo>
                  <a:lnTo>
                    <a:pt x="1393" y="4130"/>
                  </a:lnTo>
                  <a:lnTo>
                    <a:pt x="1969" y="4419"/>
                  </a:lnTo>
                  <a:lnTo>
                    <a:pt x="2594" y="4707"/>
                  </a:lnTo>
                  <a:lnTo>
                    <a:pt x="3266" y="4947"/>
                  </a:lnTo>
                  <a:lnTo>
                    <a:pt x="4563" y="5379"/>
                  </a:lnTo>
                  <a:lnTo>
                    <a:pt x="5715" y="5667"/>
                  </a:lnTo>
                  <a:lnTo>
                    <a:pt x="6868" y="5907"/>
                  </a:lnTo>
                  <a:lnTo>
                    <a:pt x="6916" y="96"/>
                  </a:lnTo>
                  <a:lnTo>
                    <a:pt x="5331" y="0"/>
                  </a:lnTo>
                  <a:close/>
                </a:path>
              </a:pathLst>
            </a:custGeom>
            <a:solidFill>
              <a:schemeClr val="accent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552" name="Google Shape;5552;p76"/>
            <p:cNvSpPr/>
            <p:nvPr/>
          </p:nvSpPr>
          <p:spPr>
            <a:xfrm>
              <a:off x="3902425" y="4145750"/>
              <a:ext cx="272575" cy="387825"/>
            </a:xfrm>
            <a:custGeom>
              <a:avLst/>
              <a:gdLst/>
              <a:ahLst/>
              <a:cxnLst/>
              <a:rect l="l" t="t" r="r" b="b"/>
              <a:pathLst>
                <a:path w="10903" h="15513" extrusionOk="0">
                  <a:moveTo>
                    <a:pt x="2306" y="1"/>
                  </a:moveTo>
                  <a:lnTo>
                    <a:pt x="1" y="721"/>
                  </a:lnTo>
                  <a:lnTo>
                    <a:pt x="49" y="1297"/>
                  </a:lnTo>
                  <a:lnTo>
                    <a:pt x="97" y="1922"/>
                  </a:lnTo>
                  <a:lnTo>
                    <a:pt x="193" y="2738"/>
                  </a:lnTo>
                  <a:lnTo>
                    <a:pt x="385" y="3746"/>
                  </a:lnTo>
                  <a:lnTo>
                    <a:pt x="625" y="4851"/>
                  </a:lnTo>
                  <a:lnTo>
                    <a:pt x="961" y="6052"/>
                  </a:lnTo>
                  <a:lnTo>
                    <a:pt x="1394" y="7300"/>
                  </a:lnTo>
                  <a:lnTo>
                    <a:pt x="1682" y="7973"/>
                  </a:lnTo>
                  <a:lnTo>
                    <a:pt x="1970" y="8597"/>
                  </a:lnTo>
                  <a:lnTo>
                    <a:pt x="2306" y="9269"/>
                  </a:lnTo>
                  <a:lnTo>
                    <a:pt x="2642" y="9894"/>
                  </a:lnTo>
                  <a:lnTo>
                    <a:pt x="3075" y="10518"/>
                  </a:lnTo>
                  <a:lnTo>
                    <a:pt x="3507" y="11142"/>
                  </a:lnTo>
                  <a:lnTo>
                    <a:pt x="3987" y="11719"/>
                  </a:lnTo>
                  <a:lnTo>
                    <a:pt x="4563" y="12295"/>
                  </a:lnTo>
                  <a:lnTo>
                    <a:pt x="5140" y="12823"/>
                  </a:lnTo>
                  <a:lnTo>
                    <a:pt x="5764" y="13352"/>
                  </a:lnTo>
                  <a:lnTo>
                    <a:pt x="6436" y="13832"/>
                  </a:lnTo>
                  <a:lnTo>
                    <a:pt x="7157" y="14264"/>
                  </a:lnTo>
                  <a:lnTo>
                    <a:pt x="7925" y="14648"/>
                  </a:lnTo>
                  <a:lnTo>
                    <a:pt x="8742" y="14984"/>
                  </a:lnTo>
                  <a:lnTo>
                    <a:pt x="9654" y="15321"/>
                  </a:lnTo>
                  <a:lnTo>
                    <a:pt x="10566" y="15513"/>
                  </a:lnTo>
                  <a:lnTo>
                    <a:pt x="10903" y="11334"/>
                  </a:lnTo>
                  <a:lnTo>
                    <a:pt x="10711" y="11383"/>
                  </a:lnTo>
                  <a:lnTo>
                    <a:pt x="10230" y="11383"/>
                  </a:lnTo>
                  <a:lnTo>
                    <a:pt x="9894" y="11286"/>
                  </a:lnTo>
                  <a:lnTo>
                    <a:pt x="9462" y="11142"/>
                  </a:lnTo>
                  <a:lnTo>
                    <a:pt x="8982" y="10902"/>
                  </a:lnTo>
                  <a:lnTo>
                    <a:pt x="8405" y="10518"/>
                  </a:lnTo>
                  <a:lnTo>
                    <a:pt x="7829" y="9990"/>
                  </a:lnTo>
                  <a:lnTo>
                    <a:pt x="7157" y="9269"/>
                  </a:lnTo>
                  <a:lnTo>
                    <a:pt x="6436" y="8357"/>
                  </a:lnTo>
                  <a:lnTo>
                    <a:pt x="5716" y="7204"/>
                  </a:lnTo>
                  <a:lnTo>
                    <a:pt x="4900" y="5860"/>
                  </a:lnTo>
                  <a:lnTo>
                    <a:pt x="4083" y="4179"/>
                  </a:lnTo>
                  <a:lnTo>
                    <a:pt x="3219" y="2258"/>
                  </a:lnTo>
                  <a:lnTo>
                    <a:pt x="2306" y="1"/>
                  </a:lnTo>
                  <a:close/>
                </a:path>
              </a:pathLst>
            </a:custGeom>
            <a:solidFill>
              <a:srgbClr val="FDC59D"/>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553" name="Google Shape;5553;p76"/>
            <p:cNvSpPr/>
            <p:nvPr/>
          </p:nvSpPr>
          <p:spPr>
            <a:xfrm>
              <a:off x="3902425" y="4145750"/>
              <a:ext cx="272575" cy="387825"/>
            </a:xfrm>
            <a:custGeom>
              <a:avLst/>
              <a:gdLst/>
              <a:ahLst/>
              <a:cxnLst/>
              <a:rect l="l" t="t" r="r" b="b"/>
              <a:pathLst>
                <a:path w="10903" h="15513" fill="none" extrusionOk="0">
                  <a:moveTo>
                    <a:pt x="10903" y="11334"/>
                  </a:moveTo>
                  <a:lnTo>
                    <a:pt x="10903" y="11334"/>
                  </a:lnTo>
                  <a:lnTo>
                    <a:pt x="10711" y="11383"/>
                  </a:lnTo>
                  <a:lnTo>
                    <a:pt x="10518" y="11383"/>
                  </a:lnTo>
                  <a:lnTo>
                    <a:pt x="10230" y="11383"/>
                  </a:lnTo>
                  <a:lnTo>
                    <a:pt x="9894" y="11286"/>
                  </a:lnTo>
                  <a:lnTo>
                    <a:pt x="9462" y="11142"/>
                  </a:lnTo>
                  <a:lnTo>
                    <a:pt x="8982" y="10902"/>
                  </a:lnTo>
                  <a:lnTo>
                    <a:pt x="8405" y="10518"/>
                  </a:lnTo>
                  <a:lnTo>
                    <a:pt x="7829" y="9990"/>
                  </a:lnTo>
                  <a:lnTo>
                    <a:pt x="7157" y="9269"/>
                  </a:lnTo>
                  <a:lnTo>
                    <a:pt x="6436" y="8357"/>
                  </a:lnTo>
                  <a:lnTo>
                    <a:pt x="5716" y="7204"/>
                  </a:lnTo>
                  <a:lnTo>
                    <a:pt x="4900" y="5860"/>
                  </a:lnTo>
                  <a:lnTo>
                    <a:pt x="4083" y="4179"/>
                  </a:lnTo>
                  <a:lnTo>
                    <a:pt x="3219" y="2258"/>
                  </a:lnTo>
                  <a:lnTo>
                    <a:pt x="2306" y="1"/>
                  </a:lnTo>
                  <a:lnTo>
                    <a:pt x="1" y="721"/>
                  </a:lnTo>
                  <a:lnTo>
                    <a:pt x="1" y="721"/>
                  </a:lnTo>
                  <a:lnTo>
                    <a:pt x="49" y="1297"/>
                  </a:lnTo>
                  <a:lnTo>
                    <a:pt x="97" y="1922"/>
                  </a:lnTo>
                  <a:lnTo>
                    <a:pt x="193" y="2738"/>
                  </a:lnTo>
                  <a:lnTo>
                    <a:pt x="385" y="3746"/>
                  </a:lnTo>
                  <a:lnTo>
                    <a:pt x="625" y="4851"/>
                  </a:lnTo>
                  <a:lnTo>
                    <a:pt x="961" y="6052"/>
                  </a:lnTo>
                  <a:lnTo>
                    <a:pt x="1394" y="7300"/>
                  </a:lnTo>
                  <a:lnTo>
                    <a:pt x="1682" y="7973"/>
                  </a:lnTo>
                  <a:lnTo>
                    <a:pt x="1970" y="8597"/>
                  </a:lnTo>
                  <a:lnTo>
                    <a:pt x="2306" y="9269"/>
                  </a:lnTo>
                  <a:lnTo>
                    <a:pt x="2642" y="9894"/>
                  </a:lnTo>
                  <a:lnTo>
                    <a:pt x="3075" y="10518"/>
                  </a:lnTo>
                  <a:lnTo>
                    <a:pt x="3507" y="11142"/>
                  </a:lnTo>
                  <a:lnTo>
                    <a:pt x="3987" y="11719"/>
                  </a:lnTo>
                  <a:lnTo>
                    <a:pt x="4563" y="12295"/>
                  </a:lnTo>
                  <a:lnTo>
                    <a:pt x="5140" y="12823"/>
                  </a:lnTo>
                  <a:lnTo>
                    <a:pt x="5764" y="13352"/>
                  </a:lnTo>
                  <a:lnTo>
                    <a:pt x="6436" y="13832"/>
                  </a:lnTo>
                  <a:lnTo>
                    <a:pt x="7157" y="14264"/>
                  </a:lnTo>
                  <a:lnTo>
                    <a:pt x="7925" y="14648"/>
                  </a:lnTo>
                  <a:lnTo>
                    <a:pt x="8742" y="14984"/>
                  </a:lnTo>
                  <a:lnTo>
                    <a:pt x="9654" y="15321"/>
                  </a:lnTo>
                  <a:lnTo>
                    <a:pt x="10566" y="15513"/>
                  </a:lnTo>
                  <a:lnTo>
                    <a:pt x="10903" y="11334"/>
                  </a:lnTo>
                </a:path>
              </a:pathLst>
            </a:custGeom>
            <a:no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554" name="Google Shape;5554;p76"/>
            <p:cNvSpPr/>
            <p:nvPr/>
          </p:nvSpPr>
          <p:spPr>
            <a:xfrm>
              <a:off x="3895225" y="4182975"/>
              <a:ext cx="231750" cy="312175"/>
            </a:xfrm>
            <a:custGeom>
              <a:avLst/>
              <a:gdLst/>
              <a:ahLst/>
              <a:cxnLst/>
              <a:rect l="l" t="t" r="r" b="b"/>
              <a:pathLst>
                <a:path w="9270" h="12487" extrusionOk="0">
                  <a:moveTo>
                    <a:pt x="3507" y="0"/>
                  </a:moveTo>
                  <a:lnTo>
                    <a:pt x="3026" y="48"/>
                  </a:lnTo>
                  <a:lnTo>
                    <a:pt x="1730" y="336"/>
                  </a:lnTo>
                  <a:lnTo>
                    <a:pt x="529" y="673"/>
                  </a:lnTo>
                  <a:lnTo>
                    <a:pt x="145" y="817"/>
                  </a:lnTo>
                  <a:lnTo>
                    <a:pt x="49" y="865"/>
                  </a:lnTo>
                  <a:lnTo>
                    <a:pt x="1" y="961"/>
                  </a:lnTo>
                  <a:lnTo>
                    <a:pt x="1" y="1201"/>
                  </a:lnTo>
                  <a:lnTo>
                    <a:pt x="97" y="1441"/>
                  </a:lnTo>
                  <a:lnTo>
                    <a:pt x="193" y="1729"/>
                  </a:lnTo>
                  <a:lnTo>
                    <a:pt x="145" y="1777"/>
                  </a:lnTo>
                  <a:lnTo>
                    <a:pt x="97" y="1921"/>
                  </a:lnTo>
                  <a:lnTo>
                    <a:pt x="49" y="2209"/>
                  </a:lnTo>
                  <a:lnTo>
                    <a:pt x="49" y="2402"/>
                  </a:lnTo>
                  <a:lnTo>
                    <a:pt x="97" y="2642"/>
                  </a:lnTo>
                  <a:lnTo>
                    <a:pt x="337" y="3458"/>
                  </a:lnTo>
                  <a:lnTo>
                    <a:pt x="481" y="3746"/>
                  </a:lnTo>
                  <a:lnTo>
                    <a:pt x="577" y="4082"/>
                  </a:lnTo>
                  <a:lnTo>
                    <a:pt x="817" y="4899"/>
                  </a:lnTo>
                  <a:lnTo>
                    <a:pt x="1249" y="6148"/>
                  </a:lnTo>
                  <a:lnTo>
                    <a:pt x="1538" y="6820"/>
                  </a:lnTo>
                  <a:lnTo>
                    <a:pt x="1922" y="7588"/>
                  </a:lnTo>
                  <a:lnTo>
                    <a:pt x="2306" y="8309"/>
                  </a:lnTo>
                  <a:lnTo>
                    <a:pt x="2738" y="9077"/>
                  </a:lnTo>
                  <a:lnTo>
                    <a:pt x="3218" y="9797"/>
                  </a:lnTo>
                  <a:lnTo>
                    <a:pt x="3795" y="10518"/>
                  </a:lnTo>
                  <a:lnTo>
                    <a:pt x="4419" y="11142"/>
                  </a:lnTo>
                  <a:lnTo>
                    <a:pt x="5091" y="11718"/>
                  </a:lnTo>
                  <a:lnTo>
                    <a:pt x="5428" y="11959"/>
                  </a:lnTo>
                  <a:lnTo>
                    <a:pt x="5812" y="12151"/>
                  </a:lnTo>
                  <a:lnTo>
                    <a:pt x="6196" y="12343"/>
                  </a:lnTo>
                  <a:lnTo>
                    <a:pt x="6580" y="12487"/>
                  </a:lnTo>
                  <a:lnTo>
                    <a:pt x="9270" y="9413"/>
                  </a:lnTo>
                  <a:lnTo>
                    <a:pt x="8982" y="9029"/>
                  </a:lnTo>
                  <a:lnTo>
                    <a:pt x="8261" y="8213"/>
                  </a:lnTo>
                  <a:lnTo>
                    <a:pt x="7445" y="7204"/>
                  </a:lnTo>
                  <a:lnTo>
                    <a:pt x="7109" y="6820"/>
                  </a:lnTo>
                  <a:lnTo>
                    <a:pt x="6916" y="6484"/>
                  </a:lnTo>
                  <a:lnTo>
                    <a:pt x="6628" y="5715"/>
                  </a:lnTo>
                  <a:lnTo>
                    <a:pt x="6292" y="4707"/>
                  </a:lnTo>
                  <a:lnTo>
                    <a:pt x="5908" y="3746"/>
                  </a:lnTo>
                  <a:lnTo>
                    <a:pt x="5716" y="3362"/>
                  </a:lnTo>
                  <a:lnTo>
                    <a:pt x="5572" y="3170"/>
                  </a:lnTo>
                  <a:lnTo>
                    <a:pt x="5236" y="2834"/>
                  </a:lnTo>
                  <a:lnTo>
                    <a:pt x="4899" y="2450"/>
                  </a:lnTo>
                  <a:lnTo>
                    <a:pt x="4659" y="2017"/>
                  </a:lnTo>
                  <a:lnTo>
                    <a:pt x="4563" y="1873"/>
                  </a:lnTo>
                  <a:lnTo>
                    <a:pt x="4515" y="1729"/>
                  </a:lnTo>
                  <a:lnTo>
                    <a:pt x="4467" y="1345"/>
                  </a:lnTo>
                  <a:lnTo>
                    <a:pt x="4323" y="769"/>
                  </a:lnTo>
                  <a:lnTo>
                    <a:pt x="4179" y="481"/>
                  </a:lnTo>
                  <a:lnTo>
                    <a:pt x="4083" y="240"/>
                  </a:lnTo>
                  <a:lnTo>
                    <a:pt x="3939" y="96"/>
                  </a:lnTo>
                  <a:lnTo>
                    <a:pt x="3795" y="0"/>
                  </a:lnTo>
                  <a:close/>
                </a:path>
              </a:pathLst>
            </a:custGeom>
            <a:solidFill>
              <a:srgbClr val="4D6D8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555" name="Google Shape;5555;p76"/>
            <p:cNvSpPr/>
            <p:nvPr/>
          </p:nvSpPr>
          <p:spPr>
            <a:xfrm>
              <a:off x="3895225" y="4182975"/>
              <a:ext cx="231750" cy="312175"/>
            </a:xfrm>
            <a:custGeom>
              <a:avLst/>
              <a:gdLst/>
              <a:ahLst/>
              <a:cxnLst/>
              <a:rect l="l" t="t" r="r" b="b"/>
              <a:pathLst>
                <a:path w="9270" h="12487" fill="none" extrusionOk="0">
                  <a:moveTo>
                    <a:pt x="9270" y="9413"/>
                  </a:moveTo>
                  <a:lnTo>
                    <a:pt x="9270" y="9413"/>
                  </a:lnTo>
                  <a:lnTo>
                    <a:pt x="8982" y="9029"/>
                  </a:lnTo>
                  <a:lnTo>
                    <a:pt x="8261" y="8213"/>
                  </a:lnTo>
                  <a:lnTo>
                    <a:pt x="7445" y="7204"/>
                  </a:lnTo>
                  <a:lnTo>
                    <a:pt x="7109" y="6820"/>
                  </a:lnTo>
                  <a:lnTo>
                    <a:pt x="6916" y="6484"/>
                  </a:lnTo>
                  <a:lnTo>
                    <a:pt x="6916" y="6484"/>
                  </a:lnTo>
                  <a:lnTo>
                    <a:pt x="6628" y="5715"/>
                  </a:lnTo>
                  <a:lnTo>
                    <a:pt x="6292" y="4707"/>
                  </a:lnTo>
                  <a:lnTo>
                    <a:pt x="5908" y="3746"/>
                  </a:lnTo>
                  <a:lnTo>
                    <a:pt x="5716" y="3362"/>
                  </a:lnTo>
                  <a:lnTo>
                    <a:pt x="5572" y="3170"/>
                  </a:lnTo>
                  <a:lnTo>
                    <a:pt x="5572" y="3170"/>
                  </a:lnTo>
                  <a:lnTo>
                    <a:pt x="5236" y="2834"/>
                  </a:lnTo>
                  <a:lnTo>
                    <a:pt x="4899" y="2450"/>
                  </a:lnTo>
                  <a:lnTo>
                    <a:pt x="4659" y="2017"/>
                  </a:lnTo>
                  <a:lnTo>
                    <a:pt x="4563" y="1873"/>
                  </a:lnTo>
                  <a:lnTo>
                    <a:pt x="4515" y="1729"/>
                  </a:lnTo>
                  <a:lnTo>
                    <a:pt x="4515" y="1729"/>
                  </a:lnTo>
                  <a:lnTo>
                    <a:pt x="4467" y="1345"/>
                  </a:lnTo>
                  <a:lnTo>
                    <a:pt x="4323" y="769"/>
                  </a:lnTo>
                  <a:lnTo>
                    <a:pt x="4179" y="481"/>
                  </a:lnTo>
                  <a:lnTo>
                    <a:pt x="4083" y="240"/>
                  </a:lnTo>
                  <a:lnTo>
                    <a:pt x="3939" y="96"/>
                  </a:lnTo>
                  <a:lnTo>
                    <a:pt x="3795" y="0"/>
                  </a:lnTo>
                  <a:lnTo>
                    <a:pt x="3795" y="0"/>
                  </a:lnTo>
                  <a:lnTo>
                    <a:pt x="3507" y="0"/>
                  </a:lnTo>
                  <a:lnTo>
                    <a:pt x="3026" y="48"/>
                  </a:lnTo>
                  <a:lnTo>
                    <a:pt x="1730" y="336"/>
                  </a:lnTo>
                  <a:lnTo>
                    <a:pt x="529" y="673"/>
                  </a:lnTo>
                  <a:lnTo>
                    <a:pt x="145" y="817"/>
                  </a:lnTo>
                  <a:lnTo>
                    <a:pt x="49" y="865"/>
                  </a:lnTo>
                  <a:lnTo>
                    <a:pt x="1" y="961"/>
                  </a:lnTo>
                  <a:lnTo>
                    <a:pt x="1" y="961"/>
                  </a:lnTo>
                  <a:lnTo>
                    <a:pt x="1" y="1201"/>
                  </a:lnTo>
                  <a:lnTo>
                    <a:pt x="97" y="1441"/>
                  </a:lnTo>
                  <a:lnTo>
                    <a:pt x="193" y="1729"/>
                  </a:lnTo>
                  <a:lnTo>
                    <a:pt x="193" y="1729"/>
                  </a:lnTo>
                  <a:lnTo>
                    <a:pt x="145" y="1777"/>
                  </a:lnTo>
                  <a:lnTo>
                    <a:pt x="97" y="1921"/>
                  </a:lnTo>
                  <a:lnTo>
                    <a:pt x="49" y="2209"/>
                  </a:lnTo>
                  <a:lnTo>
                    <a:pt x="49" y="2402"/>
                  </a:lnTo>
                  <a:lnTo>
                    <a:pt x="97" y="2642"/>
                  </a:lnTo>
                  <a:lnTo>
                    <a:pt x="97" y="2642"/>
                  </a:lnTo>
                  <a:lnTo>
                    <a:pt x="337" y="3458"/>
                  </a:lnTo>
                  <a:lnTo>
                    <a:pt x="481" y="3746"/>
                  </a:lnTo>
                  <a:lnTo>
                    <a:pt x="481" y="3746"/>
                  </a:lnTo>
                  <a:lnTo>
                    <a:pt x="577" y="4082"/>
                  </a:lnTo>
                  <a:lnTo>
                    <a:pt x="817" y="4899"/>
                  </a:lnTo>
                  <a:lnTo>
                    <a:pt x="1249" y="6148"/>
                  </a:lnTo>
                  <a:lnTo>
                    <a:pt x="1538" y="6820"/>
                  </a:lnTo>
                  <a:lnTo>
                    <a:pt x="1922" y="7588"/>
                  </a:lnTo>
                  <a:lnTo>
                    <a:pt x="2306" y="8309"/>
                  </a:lnTo>
                  <a:lnTo>
                    <a:pt x="2738" y="9077"/>
                  </a:lnTo>
                  <a:lnTo>
                    <a:pt x="3218" y="9797"/>
                  </a:lnTo>
                  <a:lnTo>
                    <a:pt x="3795" y="10518"/>
                  </a:lnTo>
                  <a:lnTo>
                    <a:pt x="4419" y="11142"/>
                  </a:lnTo>
                  <a:lnTo>
                    <a:pt x="5091" y="11718"/>
                  </a:lnTo>
                  <a:lnTo>
                    <a:pt x="5428" y="11959"/>
                  </a:lnTo>
                  <a:lnTo>
                    <a:pt x="5812" y="12151"/>
                  </a:lnTo>
                  <a:lnTo>
                    <a:pt x="6196" y="12343"/>
                  </a:lnTo>
                  <a:lnTo>
                    <a:pt x="6580" y="12487"/>
                  </a:lnTo>
                  <a:lnTo>
                    <a:pt x="9270" y="9413"/>
                  </a:lnTo>
                </a:path>
              </a:pathLst>
            </a:custGeom>
            <a:no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556" name="Google Shape;5556;p76"/>
            <p:cNvSpPr/>
            <p:nvPr/>
          </p:nvSpPr>
          <p:spPr>
            <a:xfrm>
              <a:off x="4081325" y="4364275"/>
              <a:ext cx="10825" cy="13225"/>
            </a:xfrm>
            <a:custGeom>
              <a:avLst/>
              <a:gdLst/>
              <a:ahLst/>
              <a:cxnLst/>
              <a:rect l="l" t="t" r="r" b="b"/>
              <a:pathLst>
                <a:path w="433" h="529" extrusionOk="0">
                  <a:moveTo>
                    <a:pt x="193" y="240"/>
                  </a:moveTo>
                  <a:lnTo>
                    <a:pt x="193" y="240"/>
                  </a:lnTo>
                  <a:lnTo>
                    <a:pt x="433" y="528"/>
                  </a:lnTo>
                  <a:lnTo>
                    <a:pt x="433" y="528"/>
                  </a:lnTo>
                  <a:lnTo>
                    <a:pt x="433" y="528"/>
                  </a:lnTo>
                  <a:lnTo>
                    <a:pt x="193" y="240"/>
                  </a:lnTo>
                  <a:close/>
                  <a:moveTo>
                    <a:pt x="193" y="240"/>
                  </a:moveTo>
                  <a:lnTo>
                    <a:pt x="193" y="240"/>
                  </a:lnTo>
                  <a:lnTo>
                    <a:pt x="193" y="240"/>
                  </a:lnTo>
                  <a:lnTo>
                    <a:pt x="193" y="240"/>
                  </a:lnTo>
                  <a:lnTo>
                    <a:pt x="193" y="240"/>
                  </a:lnTo>
                  <a:close/>
                  <a:moveTo>
                    <a:pt x="193" y="192"/>
                  </a:moveTo>
                  <a:lnTo>
                    <a:pt x="193" y="192"/>
                  </a:lnTo>
                  <a:lnTo>
                    <a:pt x="193" y="240"/>
                  </a:lnTo>
                  <a:lnTo>
                    <a:pt x="193" y="240"/>
                  </a:lnTo>
                  <a:lnTo>
                    <a:pt x="193" y="192"/>
                  </a:lnTo>
                  <a:close/>
                  <a:moveTo>
                    <a:pt x="193" y="192"/>
                  </a:moveTo>
                  <a:lnTo>
                    <a:pt x="193" y="192"/>
                  </a:lnTo>
                  <a:lnTo>
                    <a:pt x="193" y="192"/>
                  </a:lnTo>
                  <a:lnTo>
                    <a:pt x="193" y="192"/>
                  </a:lnTo>
                  <a:lnTo>
                    <a:pt x="193" y="192"/>
                  </a:lnTo>
                  <a:close/>
                  <a:moveTo>
                    <a:pt x="193" y="192"/>
                  </a:moveTo>
                  <a:lnTo>
                    <a:pt x="193" y="192"/>
                  </a:lnTo>
                  <a:lnTo>
                    <a:pt x="193" y="192"/>
                  </a:lnTo>
                  <a:lnTo>
                    <a:pt x="193" y="192"/>
                  </a:lnTo>
                  <a:lnTo>
                    <a:pt x="193" y="192"/>
                  </a:lnTo>
                  <a:close/>
                  <a:moveTo>
                    <a:pt x="145" y="192"/>
                  </a:moveTo>
                  <a:lnTo>
                    <a:pt x="145" y="192"/>
                  </a:lnTo>
                  <a:lnTo>
                    <a:pt x="193" y="192"/>
                  </a:lnTo>
                  <a:lnTo>
                    <a:pt x="193" y="192"/>
                  </a:lnTo>
                  <a:lnTo>
                    <a:pt x="145" y="192"/>
                  </a:lnTo>
                  <a:close/>
                  <a:moveTo>
                    <a:pt x="145" y="192"/>
                  </a:moveTo>
                  <a:lnTo>
                    <a:pt x="145" y="192"/>
                  </a:lnTo>
                  <a:lnTo>
                    <a:pt x="145" y="192"/>
                  </a:lnTo>
                  <a:lnTo>
                    <a:pt x="145" y="192"/>
                  </a:lnTo>
                  <a:lnTo>
                    <a:pt x="145" y="192"/>
                  </a:lnTo>
                  <a:close/>
                  <a:moveTo>
                    <a:pt x="145" y="192"/>
                  </a:moveTo>
                  <a:lnTo>
                    <a:pt x="145" y="192"/>
                  </a:lnTo>
                  <a:lnTo>
                    <a:pt x="145" y="192"/>
                  </a:lnTo>
                  <a:lnTo>
                    <a:pt x="145" y="192"/>
                  </a:lnTo>
                  <a:lnTo>
                    <a:pt x="145" y="192"/>
                  </a:lnTo>
                  <a:close/>
                  <a:moveTo>
                    <a:pt x="1" y="0"/>
                  </a:moveTo>
                  <a:lnTo>
                    <a:pt x="1" y="0"/>
                  </a:lnTo>
                  <a:lnTo>
                    <a:pt x="1" y="0"/>
                  </a:lnTo>
                  <a:lnTo>
                    <a:pt x="145" y="192"/>
                  </a:lnTo>
                  <a:lnTo>
                    <a:pt x="145" y="192"/>
                  </a:lnTo>
                  <a:lnTo>
                    <a:pt x="1" y="0"/>
                  </a:lnTo>
                  <a:close/>
                </a:path>
              </a:pathLst>
            </a:custGeom>
            <a:solidFill>
              <a:srgbClr val="F8F7F7"/>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557" name="Google Shape;5557;p76"/>
            <p:cNvSpPr/>
            <p:nvPr/>
          </p:nvSpPr>
          <p:spPr>
            <a:xfrm>
              <a:off x="4086125" y="4370275"/>
              <a:ext cx="6025" cy="7225"/>
            </a:xfrm>
            <a:custGeom>
              <a:avLst/>
              <a:gdLst/>
              <a:ahLst/>
              <a:cxnLst/>
              <a:rect l="l" t="t" r="r" b="b"/>
              <a:pathLst>
                <a:path w="241" h="289" fill="none" extrusionOk="0">
                  <a:moveTo>
                    <a:pt x="1" y="0"/>
                  </a:moveTo>
                  <a:lnTo>
                    <a:pt x="1" y="0"/>
                  </a:lnTo>
                  <a:lnTo>
                    <a:pt x="241" y="288"/>
                  </a:lnTo>
                  <a:lnTo>
                    <a:pt x="241" y="288"/>
                  </a:lnTo>
                  <a:lnTo>
                    <a:pt x="241" y="288"/>
                  </a:lnTo>
                  <a:lnTo>
                    <a:pt x="1" y="0"/>
                  </a:lnTo>
                </a:path>
              </a:pathLst>
            </a:custGeom>
            <a:no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558" name="Google Shape;5558;p76"/>
            <p:cNvSpPr/>
            <p:nvPr/>
          </p:nvSpPr>
          <p:spPr>
            <a:xfrm>
              <a:off x="4086125" y="4370275"/>
              <a:ext cx="25" cy="25"/>
            </a:xfrm>
            <a:custGeom>
              <a:avLst/>
              <a:gdLst/>
              <a:ahLst/>
              <a:cxnLst/>
              <a:rect l="l" t="t" r="r" b="b"/>
              <a:pathLst>
                <a:path w="1" h="1" fill="none" extrusionOk="0">
                  <a:moveTo>
                    <a:pt x="1" y="0"/>
                  </a:moveTo>
                  <a:lnTo>
                    <a:pt x="1" y="0"/>
                  </a:lnTo>
                  <a:lnTo>
                    <a:pt x="1" y="0"/>
                  </a:lnTo>
                  <a:lnTo>
                    <a:pt x="1" y="0"/>
                  </a:lnTo>
                  <a:lnTo>
                    <a:pt x="1" y="0"/>
                  </a:lnTo>
                </a:path>
              </a:pathLst>
            </a:custGeom>
            <a:no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559" name="Google Shape;5559;p76"/>
            <p:cNvSpPr/>
            <p:nvPr/>
          </p:nvSpPr>
          <p:spPr>
            <a:xfrm>
              <a:off x="4086125" y="4369075"/>
              <a:ext cx="25" cy="1225"/>
            </a:xfrm>
            <a:custGeom>
              <a:avLst/>
              <a:gdLst/>
              <a:ahLst/>
              <a:cxnLst/>
              <a:rect l="l" t="t" r="r" b="b"/>
              <a:pathLst>
                <a:path w="1" h="49" fill="none" extrusionOk="0">
                  <a:moveTo>
                    <a:pt x="1" y="0"/>
                  </a:moveTo>
                  <a:lnTo>
                    <a:pt x="1" y="0"/>
                  </a:lnTo>
                  <a:lnTo>
                    <a:pt x="1" y="48"/>
                  </a:lnTo>
                  <a:lnTo>
                    <a:pt x="1" y="48"/>
                  </a:lnTo>
                  <a:lnTo>
                    <a:pt x="1" y="0"/>
                  </a:lnTo>
                </a:path>
              </a:pathLst>
            </a:custGeom>
            <a:no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560" name="Google Shape;5560;p76"/>
            <p:cNvSpPr/>
            <p:nvPr/>
          </p:nvSpPr>
          <p:spPr>
            <a:xfrm>
              <a:off x="4086125" y="4369075"/>
              <a:ext cx="25" cy="25"/>
            </a:xfrm>
            <a:custGeom>
              <a:avLst/>
              <a:gdLst/>
              <a:ahLst/>
              <a:cxnLst/>
              <a:rect l="l" t="t" r="r" b="b"/>
              <a:pathLst>
                <a:path w="1" h="1" fill="none" extrusionOk="0">
                  <a:moveTo>
                    <a:pt x="1" y="0"/>
                  </a:moveTo>
                  <a:lnTo>
                    <a:pt x="1" y="0"/>
                  </a:lnTo>
                  <a:lnTo>
                    <a:pt x="1" y="0"/>
                  </a:lnTo>
                  <a:lnTo>
                    <a:pt x="1" y="0"/>
                  </a:lnTo>
                  <a:lnTo>
                    <a:pt x="1" y="0"/>
                  </a:lnTo>
                </a:path>
              </a:pathLst>
            </a:custGeom>
            <a:no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561" name="Google Shape;5561;p76"/>
            <p:cNvSpPr/>
            <p:nvPr/>
          </p:nvSpPr>
          <p:spPr>
            <a:xfrm>
              <a:off x="4086125" y="4369075"/>
              <a:ext cx="25" cy="25"/>
            </a:xfrm>
            <a:custGeom>
              <a:avLst/>
              <a:gdLst/>
              <a:ahLst/>
              <a:cxnLst/>
              <a:rect l="l" t="t" r="r" b="b"/>
              <a:pathLst>
                <a:path w="1" h="1" fill="none" extrusionOk="0">
                  <a:moveTo>
                    <a:pt x="1" y="0"/>
                  </a:moveTo>
                  <a:lnTo>
                    <a:pt x="1" y="0"/>
                  </a:lnTo>
                  <a:lnTo>
                    <a:pt x="1" y="0"/>
                  </a:lnTo>
                  <a:lnTo>
                    <a:pt x="1" y="0"/>
                  </a:lnTo>
                  <a:lnTo>
                    <a:pt x="1" y="0"/>
                  </a:lnTo>
                </a:path>
              </a:pathLst>
            </a:custGeom>
            <a:no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562" name="Google Shape;5562;p76"/>
            <p:cNvSpPr/>
            <p:nvPr/>
          </p:nvSpPr>
          <p:spPr>
            <a:xfrm>
              <a:off x="4084925" y="4369075"/>
              <a:ext cx="1225" cy="25"/>
            </a:xfrm>
            <a:custGeom>
              <a:avLst/>
              <a:gdLst/>
              <a:ahLst/>
              <a:cxnLst/>
              <a:rect l="l" t="t" r="r" b="b"/>
              <a:pathLst>
                <a:path w="49" h="1" fill="none" extrusionOk="0">
                  <a:moveTo>
                    <a:pt x="1" y="0"/>
                  </a:moveTo>
                  <a:lnTo>
                    <a:pt x="1" y="0"/>
                  </a:lnTo>
                  <a:lnTo>
                    <a:pt x="49" y="0"/>
                  </a:lnTo>
                  <a:lnTo>
                    <a:pt x="49" y="0"/>
                  </a:lnTo>
                  <a:lnTo>
                    <a:pt x="1" y="0"/>
                  </a:lnTo>
                </a:path>
              </a:pathLst>
            </a:custGeom>
            <a:no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563" name="Google Shape;5563;p76"/>
            <p:cNvSpPr/>
            <p:nvPr/>
          </p:nvSpPr>
          <p:spPr>
            <a:xfrm>
              <a:off x="4084925" y="4369075"/>
              <a:ext cx="25" cy="25"/>
            </a:xfrm>
            <a:custGeom>
              <a:avLst/>
              <a:gdLst/>
              <a:ahLst/>
              <a:cxnLst/>
              <a:rect l="l" t="t" r="r" b="b"/>
              <a:pathLst>
                <a:path w="1" h="1" fill="none" extrusionOk="0">
                  <a:moveTo>
                    <a:pt x="1" y="0"/>
                  </a:moveTo>
                  <a:lnTo>
                    <a:pt x="1" y="0"/>
                  </a:lnTo>
                  <a:lnTo>
                    <a:pt x="1" y="0"/>
                  </a:lnTo>
                  <a:lnTo>
                    <a:pt x="1" y="0"/>
                  </a:lnTo>
                  <a:lnTo>
                    <a:pt x="1" y="0"/>
                  </a:lnTo>
                </a:path>
              </a:pathLst>
            </a:custGeom>
            <a:no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564" name="Google Shape;5564;p76"/>
            <p:cNvSpPr/>
            <p:nvPr/>
          </p:nvSpPr>
          <p:spPr>
            <a:xfrm>
              <a:off x="4084925" y="4369075"/>
              <a:ext cx="25" cy="25"/>
            </a:xfrm>
            <a:custGeom>
              <a:avLst/>
              <a:gdLst/>
              <a:ahLst/>
              <a:cxnLst/>
              <a:rect l="l" t="t" r="r" b="b"/>
              <a:pathLst>
                <a:path w="1" h="1" fill="none" extrusionOk="0">
                  <a:moveTo>
                    <a:pt x="1" y="0"/>
                  </a:moveTo>
                  <a:lnTo>
                    <a:pt x="1" y="0"/>
                  </a:lnTo>
                  <a:lnTo>
                    <a:pt x="1" y="0"/>
                  </a:lnTo>
                  <a:lnTo>
                    <a:pt x="1" y="0"/>
                  </a:lnTo>
                  <a:lnTo>
                    <a:pt x="1" y="0"/>
                  </a:lnTo>
                </a:path>
              </a:pathLst>
            </a:custGeom>
            <a:no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565" name="Google Shape;5565;p76"/>
            <p:cNvSpPr/>
            <p:nvPr/>
          </p:nvSpPr>
          <p:spPr>
            <a:xfrm>
              <a:off x="4081325" y="4364275"/>
              <a:ext cx="3625" cy="4825"/>
            </a:xfrm>
            <a:custGeom>
              <a:avLst/>
              <a:gdLst/>
              <a:ahLst/>
              <a:cxnLst/>
              <a:rect l="l" t="t" r="r" b="b"/>
              <a:pathLst>
                <a:path w="145" h="193" fill="none" extrusionOk="0">
                  <a:moveTo>
                    <a:pt x="1" y="0"/>
                  </a:moveTo>
                  <a:lnTo>
                    <a:pt x="1" y="0"/>
                  </a:lnTo>
                  <a:lnTo>
                    <a:pt x="1" y="0"/>
                  </a:lnTo>
                  <a:lnTo>
                    <a:pt x="145" y="192"/>
                  </a:lnTo>
                  <a:lnTo>
                    <a:pt x="145" y="192"/>
                  </a:lnTo>
                  <a:lnTo>
                    <a:pt x="1" y="0"/>
                  </a:lnTo>
                </a:path>
              </a:pathLst>
            </a:custGeom>
            <a:no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566" name="Google Shape;5566;p76"/>
            <p:cNvSpPr/>
            <p:nvPr/>
          </p:nvSpPr>
          <p:spPr>
            <a:xfrm>
              <a:off x="4014100" y="4364275"/>
              <a:ext cx="78050" cy="116475"/>
            </a:xfrm>
            <a:custGeom>
              <a:avLst/>
              <a:gdLst/>
              <a:ahLst/>
              <a:cxnLst/>
              <a:rect l="l" t="t" r="r" b="b"/>
              <a:pathLst>
                <a:path w="3122" h="4659" extrusionOk="0">
                  <a:moveTo>
                    <a:pt x="2690" y="0"/>
                  </a:moveTo>
                  <a:lnTo>
                    <a:pt x="0" y="4226"/>
                  </a:lnTo>
                  <a:lnTo>
                    <a:pt x="625" y="4659"/>
                  </a:lnTo>
                  <a:lnTo>
                    <a:pt x="3122" y="528"/>
                  </a:lnTo>
                  <a:lnTo>
                    <a:pt x="2882" y="240"/>
                  </a:lnTo>
                  <a:lnTo>
                    <a:pt x="2882" y="192"/>
                  </a:lnTo>
                  <a:lnTo>
                    <a:pt x="2834" y="192"/>
                  </a:lnTo>
                  <a:lnTo>
                    <a:pt x="2690" y="0"/>
                  </a:lnTo>
                  <a:close/>
                </a:path>
              </a:pathLst>
            </a:custGeom>
            <a:solidFill>
              <a:srgbClr val="768C9B"/>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567" name="Google Shape;5567;p76"/>
            <p:cNvSpPr/>
            <p:nvPr/>
          </p:nvSpPr>
          <p:spPr>
            <a:xfrm>
              <a:off x="4014100" y="4364275"/>
              <a:ext cx="78050" cy="116475"/>
            </a:xfrm>
            <a:custGeom>
              <a:avLst/>
              <a:gdLst/>
              <a:ahLst/>
              <a:cxnLst/>
              <a:rect l="l" t="t" r="r" b="b"/>
              <a:pathLst>
                <a:path w="3122" h="4659" fill="none" extrusionOk="0">
                  <a:moveTo>
                    <a:pt x="2690" y="0"/>
                  </a:moveTo>
                  <a:lnTo>
                    <a:pt x="0" y="4226"/>
                  </a:lnTo>
                  <a:lnTo>
                    <a:pt x="0" y="4226"/>
                  </a:lnTo>
                  <a:lnTo>
                    <a:pt x="625" y="4659"/>
                  </a:lnTo>
                  <a:lnTo>
                    <a:pt x="3122" y="528"/>
                  </a:lnTo>
                  <a:lnTo>
                    <a:pt x="3122" y="528"/>
                  </a:lnTo>
                  <a:lnTo>
                    <a:pt x="2882" y="240"/>
                  </a:lnTo>
                  <a:lnTo>
                    <a:pt x="2882" y="240"/>
                  </a:lnTo>
                  <a:lnTo>
                    <a:pt x="2882" y="240"/>
                  </a:lnTo>
                  <a:lnTo>
                    <a:pt x="2882" y="240"/>
                  </a:lnTo>
                  <a:lnTo>
                    <a:pt x="2882" y="240"/>
                  </a:lnTo>
                  <a:lnTo>
                    <a:pt x="2882" y="240"/>
                  </a:lnTo>
                  <a:lnTo>
                    <a:pt x="2882" y="240"/>
                  </a:lnTo>
                  <a:lnTo>
                    <a:pt x="2882" y="240"/>
                  </a:lnTo>
                  <a:lnTo>
                    <a:pt x="2882" y="192"/>
                  </a:lnTo>
                  <a:lnTo>
                    <a:pt x="2882" y="192"/>
                  </a:lnTo>
                  <a:lnTo>
                    <a:pt x="2882" y="192"/>
                  </a:lnTo>
                  <a:lnTo>
                    <a:pt x="2882" y="192"/>
                  </a:lnTo>
                  <a:lnTo>
                    <a:pt x="2882" y="192"/>
                  </a:lnTo>
                  <a:lnTo>
                    <a:pt x="2882" y="192"/>
                  </a:lnTo>
                  <a:lnTo>
                    <a:pt x="2882" y="192"/>
                  </a:lnTo>
                  <a:lnTo>
                    <a:pt x="2882" y="192"/>
                  </a:lnTo>
                  <a:lnTo>
                    <a:pt x="2882" y="192"/>
                  </a:lnTo>
                  <a:lnTo>
                    <a:pt x="2882" y="192"/>
                  </a:lnTo>
                  <a:lnTo>
                    <a:pt x="2882" y="192"/>
                  </a:lnTo>
                  <a:lnTo>
                    <a:pt x="2882" y="192"/>
                  </a:lnTo>
                  <a:lnTo>
                    <a:pt x="2834" y="192"/>
                  </a:lnTo>
                  <a:lnTo>
                    <a:pt x="2834" y="192"/>
                  </a:lnTo>
                  <a:lnTo>
                    <a:pt x="2834" y="192"/>
                  </a:lnTo>
                  <a:lnTo>
                    <a:pt x="2834" y="192"/>
                  </a:lnTo>
                  <a:lnTo>
                    <a:pt x="2834" y="192"/>
                  </a:lnTo>
                  <a:lnTo>
                    <a:pt x="2834" y="192"/>
                  </a:lnTo>
                  <a:lnTo>
                    <a:pt x="2834" y="192"/>
                  </a:lnTo>
                  <a:lnTo>
                    <a:pt x="2834" y="192"/>
                  </a:lnTo>
                  <a:lnTo>
                    <a:pt x="2834" y="192"/>
                  </a:lnTo>
                  <a:lnTo>
                    <a:pt x="2834" y="192"/>
                  </a:lnTo>
                  <a:lnTo>
                    <a:pt x="2834" y="192"/>
                  </a:lnTo>
                  <a:lnTo>
                    <a:pt x="2834" y="192"/>
                  </a:lnTo>
                  <a:lnTo>
                    <a:pt x="2690" y="0"/>
                  </a:lnTo>
                </a:path>
              </a:pathLst>
            </a:custGeom>
            <a:no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568" name="Google Shape;5568;p76"/>
            <p:cNvSpPr/>
            <p:nvPr/>
          </p:nvSpPr>
          <p:spPr>
            <a:xfrm>
              <a:off x="4016500" y="4375075"/>
              <a:ext cx="201725" cy="168100"/>
            </a:xfrm>
            <a:custGeom>
              <a:avLst/>
              <a:gdLst/>
              <a:ahLst/>
              <a:cxnLst/>
              <a:rect l="l" t="t" r="r" b="b"/>
              <a:pathLst>
                <a:path w="8069" h="6724" extrusionOk="0">
                  <a:moveTo>
                    <a:pt x="3074" y="0"/>
                  </a:moveTo>
                  <a:lnTo>
                    <a:pt x="0" y="5139"/>
                  </a:lnTo>
                  <a:lnTo>
                    <a:pt x="1969" y="5955"/>
                  </a:lnTo>
                  <a:lnTo>
                    <a:pt x="3410" y="6484"/>
                  </a:lnTo>
                  <a:lnTo>
                    <a:pt x="3890" y="6676"/>
                  </a:lnTo>
                  <a:lnTo>
                    <a:pt x="4131" y="6724"/>
                  </a:lnTo>
                  <a:lnTo>
                    <a:pt x="4371" y="6532"/>
                  </a:lnTo>
                  <a:lnTo>
                    <a:pt x="4851" y="6052"/>
                  </a:lnTo>
                  <a:lnTo>
                    <a:pt x="6196" y="4659"/>
                  </a:lnTo>
                  <a:lnTo>
                    <a:pt x="8069" y="2642"/>
                  </a:lnTo>
                  <a:lnTo>
                    <a:pt x="7540" y="2450"/>
                  </a:lnTo>
                  <a:lnTo>
                    <a:pt x="6388" y="1873"/>
                  </a:lnTo>
                  <a:lnTo>
                    <a:pt x="4803" y="1057"/>
                  </a:lnTo>
                  <a:lnTo>
                    <a:pt x="3938" y="529"/>
                  </a:lnTo>
                  <a:lnTo>
                    <a:pt x="3074" y="0"/>
                  </a:lnTo>
                  <a:close/>
                </a:path>
              </a:pathLst>
            </a:custGeom>
            <a:solidFill>
              <a:schemeClr val="accent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569" name="Google Shape;5569;p76"/>
            <p:cNvSpPr/>
            <p:nvPr/>
          </p:nvSpPr>
          <p:spPr>
            <a:xfrm>
              <a:off x="4016500" y="4375075"/>
              <a:ext cx="201725" cy="168100"/>
            </a:xfrm>
            <a:custGeom>
              <a:avLst/>
              <a:gdLst/>
              <a:ahLst/>
              <a:cxnLst/>
              <a:rect l="l" t="t" r="r" b="b"/>
              <a:pathLst>
                <a:path w="8069" h="6724" fill="none" extrusionOk="0">
                  <a:moveTo>
                    <a:pt x="8069" y="2642"/>
                  </a:moveTo>
                  <a:lnTo>
                    <a:pt x="8069" y="2642"/>
                  </a:lnTo>
                  <a:lnTo>
                    <a:pt x="7540" y="2450"/>
                  </a:lnTo>
                  <a:lnTo>
                    <a:pt x="6388" y="1873"/>
                  </a:lnTo>
                  <a:lnTo>
                    <a:pt x="4803" y="1057"/>
                  </a:lnTo>
                  <a:lnTo>
                    <a:pt x="3938" y="529"/>
                  </a:lnTo>
                  <a:lnTo>
                    <a:pt x="3074" y="0"/>
                  </a:lnTo>
                  <a:lnTo>
                    <a:pt x="0" y="5139"/>
                  </a:lnTo>
                  <a:lnTo>
                    <a:pt x="0" y="5139"/>
                  </a:lnTo>
                  <a:lnTo>
                    <a:pt x="1969" y="5955"/>
                  </a:lnTo>
                  <a:lnTo>
                    <a:pt x="3410" y="6484"/>
                  </a:lnTo>
                  <a:lnTo>
                    <a:pt x="3890" y="6676"/>
                  </a:lnTo>
                  <a:lnTo>
                    <a:pt x="4131" y="6724"/>
                  </a:lnTo>
                  <a:lnTo>
                    <a:pt x="4131" y="6724"/>
                  </a:lnTo>
                  <a:lnTo>
                    <a:pt x="4371" y="6532"/>
                  </a:lnTo>
                  <a:lnTo>
                    <a:pt x="4851" y="6052"/>
                  </a:lnTo>
                  <a:lnTo>
                    <a:pt x="6196" y="4659"/>
                  </a:lnTo>
                  <a:lnTo>
                    <a:pt x="8069" y="2642"/>
                  </a:lnTo>
                </a:path>
              </a:pathLst>
            </a:custGeom>
            <a:no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570" name="Google Shape;5570;p76"/>
            <p:cNvSpPr/>
            <p:nvPr/>
          </p:nvSpPr>
          <p:spPr>
            <a:xfrm>
              <a:off x="4082525" y="4529950"/>
              <a:ext cx="14450" cy="6025"/>
            </a:xfrm>
            <a:custGeom>
              <a:avLst/>
              <a:gdLst/>
              <a:ahLst/>
              <a:cxnLst/>
              <a:rect l="l" t="t" r="r" b="b"/>
              <a:pathLst>
                <a:path w="578" h="241" fill="none" extrusionOk="0">
                  <a:moveTo>
                    <a:pt x="1" y="1"/>
                  </a:moveTo>
                  <a:lnTo>
                    <a:pt x="1" y="1"/>
                  </a:lnTo>
                  <a:lnTo>
                    <a:pt x="577" y="241"/>
                  </a:lnTo>
                  <a:lnTo>
                    <a:pt x="577" y="241"/>
                  </a:lnTo>
                  <a:lnTo>
                    <a:pt x="577" y="241"/>
                  </a:lnTo>
                  <a:lnTo>
                    <a:pt x="1" y="1"/>
                  </a:lnTo>
                </a:path>
              </a:pathLst>
            </a:custGeom>
            <a:no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571" name="Google Shape;5571;p76"/>
            <p:cNvSpPr/>
            <p:nvPr/>
          </p:nvSpPr>
          <p:spPr>
            <a:xfrm>
              <a:off x="4082525" y="4529950"/>
              <a:ext cx="25" cy="25"/>
            </a:xfrm>
            <a:custGeom>
              <a:avLst/>
              <a:gdLst/>
              <a:ahLst/>
              <a:cxnLst/>
              <a:rect l="l" t="t" r="r" b="b"/>
              <a:pathLst>
                <a:path w="1" h="1" fill="none" extrusionOk="0">
                  <a:moveTo>
                    <a:pt x="1" y="1"/>
                  </a:moveTo>
                  <a:lnTo>
                    <a:pt x="1" y="1"/>
                  </a:lnTo>
                  <a:lnTo>
                    <a:pt x="1" y="1"/>
                  </a:lnTo>
                  <a:lnTo>
                    <a:pt x="1" y="1"/>
                  </a:lnTo>
                  <a:lnTo>
                    <a:pt x="1" y="1"/>
                  </a:lnTo>
                </a:path>
              </a:pathLst>
            </a:custGeom>
            <a:no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572" name="Google Shape;5572;p76"/>
            <p:cNvSpPr/>
            <p:nvPr/>
          </p:nvSpPr>
          <p:spPr>
            <a:xfrm>
              <a:off x="4082525" y="4529950"/>
              <a:ext cx="25" cy="25"/>
            </a:xfrm>
            <a:custGeom>
              <a:avLst/>
              <a:gdLst/>
              <a:ahLst/>
              <a:cxnLst/>
              <a:rect l="l" t="t" r="r" b="b"/>
              <a:pathLst>
                <a:path w="1" h="1" fill="none" extrusionOk="0">
                  <a:moveTo>
                    <a:pt x="1" y="1"/>
                  </a:moveTo>
                  <a:lnTo>
                    <a:pt x="1" y="1"/>
                  </a:lnTo>
                  <a:lnTo>
                    <a:pt x="1" y="1"/>
                  </a:lnTo>
                  <a:lnTo>
                    <a:pt x="1" y="1"/>
                  </a:lnTo>
                  <a:lnTo>
                    <a:pt x="1" y="1"/>
                  </a:lnTo>
                </a:path>
              </a:pathLst>
            </a:custGeom>
            <a:no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573" name="Google Shape;5573;p76"/>
            <p:cNvSpPr/>
            <p:nvPr/>
          </p:nvSpPr>
          <p:spPr>
            <a:xfrm>
              <a:off x="4016500" y="4375075"/>
              <a:ext cx="142900" cy="146500"/>
            </a:xfrm>
            <a:custGeom>
              <a:avLst/>
              <a:gdLst/>
              <a:ahLst/>
              <a:cxnLst/>
              <a:rect l="l" t="t" r="r" b="b"/>
              <a:pathLst>
                <a:path w="5716" h="5860" fill="none" extrusionOk="0">
                  <a:moveTo>
                    <a:pt x="3074" y="0"/>
                  </a:moveTo>
                  <a:lnTo>
                    <a:pt x="3026" y="96"/>
                  </a:lnTo>
                  <a:lnTo>
                    <a:pt x="529" y="4227"/>
                  </a:lnTo>
                  <a:lnTo>
                    <a:pt x="0" y="5139"/>
                  </a:lnTo>
                  <a:lnTo>
                    <a:pt x="0" y="5139"/>
                  </a:lnTo>
                  <a:lnTo>
                    <a:pt x="1825" y="5859"/>
                  </a:lnTo>
                  <a:lnTo>
                    <a:pt x="1825" y="5859"/>
                  </a:lnTo>
                  <a:lnTo>
                    <a:pt x="2786" y="4515"/>
                  </a:lnTo>
                  <a:lnTo>
                    <a:pt x="3314" y="3842"/>
                  </a:lnTo>
                  <a:lnTo>
                    <a:pt x="3794" y="3266"/>
                  </a:lnTo>
                  <a:lnTo>
                    <a:pt x="4275" y="2738"/>
                  </a:lnTo>
                  <a:lnTo>
                    <a:pt x="4755" y="2258"/>
                  </a:lnTo>
                  <a:lnTo>
                    <a:pt x="5235" y="1825"/>
                  </a:lnTo>
                  <a:lnTo>
                    <a:pt x="5715" y="1537"/>
                  </a:lnTo>
                  <a:lnTo>
                    <a:pt x="5715" y="1537"/>
                  </a:lnTo>
                  <a:lnTo>
                    <a:pt x="4419" y="817"/>
                  </a:lnTo>
                  <a:lnTo>
                    <a:pt x="3074" y="0"/>
                  </a:lnTo>
                </a:path>
              </a:pathLst>
            </a:custGeom>
            <a:no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574" name="Google Shape;5574;p76"/>
            <p:cNvSpPr/>
            <p:nvPr/>
          </p:nvSpPr>
          <p:spPr>
            <a:xfrm>
              <a:off x="4062125" y="4413500"/>
              <a:ext cx="118875" cy="116475"/>
            </a:xfrm>
            <a:custGeom>
              <a:avLst/>
              <a:gdLst/>
              <a:ahLst/>
              <a:cxnLst/>
              <a:rect l="l" t="t" r="r" b="b"/>
              <a:pathLst>
                <a:path w="4755" h="4659" extrusionOk="0">
                  <a:moveTo>
                    <a:pt x="817" y="4659"/>
                  </a:moveTo>
                  <a:lnTo>
                    <a:pt x="817" y="4659"/>
                  </a:lnTo>
                  <a:lnTo>
                    <a:pt x="817" y="4659"/>
                  </a:lnTo>
                  <a:lnTo>
                    <a:pt x="817" y="4659"/>
                  </a:lnTo>
                  <a:close/>
                  <a:moveTo>
                    <a:pt x="817" y="4659"/>
                  </a:moveTo>
                  <a:lnTo>
                    <a:pt x="817" y="4659"/>
                  </a:lnTo>
                  <a:lnTo>
                    <a:pt x="817" y="4659"/>
                  </a:lnTo>
                  <a:lnTo>
                    <a:pt x="817" y="4659"/>
                  </a:lnTo>
                  <a:lnTo>
                    <a:pt x="817" y="4659"/>
                  </a:lnTo>
                  <a:close/>
                  <a:moveTo>
                    <a:pt x="0" y="4322"/>
                  </a:moveTo>
                  <a:lnTo>
                    <a:pt x="0" y="4322"/>
                  </a:lnTo>
                  <a:lnTo>
                    <a:pt x="0" y="4322"/>
                  </a:lnTo>
                  <a:lnTo>
                    <a:pt x="817" y="4659"/>
                  </a:lnTo>
                  <a:lnTo>
                    <a:pt x="817" y="4659"/>
                  </a:lnTo>
                  <a:lnTo>
                    <a:pt x="0" y="4322"/>
                  </a:lnTo>
                  <a:close/>
                  <a:moveTo>
                    <a:pt x="3890" y="0"/>
                  </a:moveTo>
                  <a:lnTo>
                    <a:pt x="3890" y="0"/>
                  </a:lnTo>
                  <a:lnTo>
                    <a:pt x="3890" y="0"/>
                  </a:lnTo>
                  <a:lnTo>
                    <a:pt x="3890" y="0"/>
                  </a:lnTo>
                  <a:lnTo>
                    <a:pt x="4755" y="432"/>
                  </a:lnTo>
                  <a:lnTo>
                    <a:pt x="4755" y="432"/>
                  </a:lnTo>
                  <a:lnTo>
                    <a:pt x="4755" y="432"/>
                  </a:lnTo>
                  <a:lnTo>
                    <a:pt x="4755" y="432"/>
                  </a:lnTo>
                  <a:lnTo>
                    <a:pt x="3890" y="0"/>
                  </a:lnTo>
                  <a:close/>
                </a:path>
              </a:pathLst>
            </a:custGeom>
            <a:solidFill>
              <a:srgbClr val="FAF9F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575" name="Google Shape;5575;p76"/>
            <p:cNvSpPr/>
            <p:nvPr/>
          </p:nvSpPr>
          <p:spPr>
            <a:xfrm>
              <a:off x="4082525" y="4529950"/>
              <a:ext cx="25" cy="25"/>
            </a:xfrm>
            <a:custGeom>
              <a:avLst/>
              <a:gdLst/>
              <a:ahLst/>
              <a:cxnLst/>
              <a:rect l="l" t="t" r="r" b="b"/>
              <a:pathLst>
                <a:path w="1" h="1" fill="none" extrusionOk="0">
                  <a:moveTo>
                    <a:pt x="1" y="1"/>
                  </a:moveTo>
                  <a:lnTo>
                    <a:pt x="1" y="1"/>
                  </a:lnTo>
                  <a:lnTo>
                    <a:pt x="1" y="1"/>
                  </a:lnTo>
                  <a:lnTo>
                    <a:pt x="1" y="1"/>
                  </a:lnTo>
                </a:path>
              </a:pathLst>
            </a:custGeom>
            <a:no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576" name="Google Shape;5576;p76"/>
            <p:cNvSpPr/>
            <p:nvPr/>
          </p:nvSpPr>
          <p:spPr>
            <a:xfrm>
              <a:off x="4082525" y="4529950"/>
              <a:ext cx="25" cy="25"/>
            </a:xfrm>
            <a:custGeom>
              <a:avLst/>
              <a:gdLst/>
              <a:ahLst/>
              <a:cxnLst/>
              <a:rect l="l" t="t" r="r" b="b"/>
              <a:pathLst>
                <a:path w="1" h="1" fill="none" extrusionOk="0">
                  <a:moveTo>
                    <a:pt x="1" y="1"/>
                  </a:moveTo>
                  <a:lnTo>
                    <a:pt x="1" y="1"/>
                  </a:lnTo>
                  <a:lnTo>
                    <a:pt x="1" y="1"/>
                  </a:lnTo>
                  <a:lnTo>
                    <a:pt x="1" y="1"/>
                  </a:lnTo>
                  <a:lnTo>
                    <a:pt x="1" y="1"/>
                  </a:lnTo>
                </a:path>
              </a:pathLst>
            </a:custGeom>
            <a:no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577" name="Google Shape;5577;p76"/>
            <p:cNvSpPr/>
            <p:nvPr/>
          </p:nvSpPr>
          <p:spPr>
            <a:xfrm>
              <a:off x="4062125" y="4521550"/>
              <a:ext cx="20425" cy="8425"/>
            </a:xfrm>
            <a:custGeom>
              <a:avLst/>
              <a:gdLst/>
              <a:ahLst/>
              <a:cxnLst/>
              <a:rect l="l" t="t" r="r" b="b"/>
              <a:pathLst>
                <a:path w="817" h="337" fill="none" extrusionOk="0">
                  <a:moveTo>
                    <a:pt x="0" y="0"/>
                  </a:moveTo>
                  <a:lnTo>
                    <a:pt x="0" y="0"/>
                  </a:lnTo>
                  <a:lnTo>
                    <a:pt x="0" y="0"/>
                  </a:lnTo>
                  <a:lnTo>
                    <a:pt x="817" y="337"/>
                  </a:lnTo>
                  <a:lnTo>
                    <a:pt x="817" y="337"/>
                  </a:lnTo>
                  <a:lnTo>
                    <a:pt x="0" y="0"/>
                  </a:lnTo>
                </a:path>
              </a:pathLst>
            </a:custGeom>
            <a:no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578" name="Google Shape;5578;p76"/>
            <p:cNvSpPr/>
            <p:nvPr/>
          </p:nvSpPr>
          <p:spPr>
            <a:xfrm>
              <a:off x="4159375" y="4413500"/>
              <a:ext cx="21625" cy="10825"/>
            </a:xfrm>
            <a:custGeom>
              <a:avLst/>
              <a:gdLst/>
              <a:ahLst/>
              <a:cxnLst/>
              <a:rect l="l" t="t" r="r" b="b"/>
              <a:pathLst>
                <a:path w="865" h="433" fill="none" extrusionOk="0">
                  <a:moveTo>
                    <a:pt x="0" y="0"/>
                  </a:moveTo>
                  <a:lnTo>
                    <a:pt x="0" y="0"/>
                  </a:lnTo>
                  <a:lnTo>
                    <a:pt x="0" y="0"/>
                  </a:lnTo>
                  <a:lnTo>
                    <a:pt x="0" y="0"/>
                  </a:lnTo>
                  <a:lnTo>
                    <a:pt x="865" y="432"/>
                  </a:lnTo>
                  <a:lnTo>
                    <a:pt x="865" y="432"/>
                  </a:lnTo>
                  <a:lnTo>
                    <a:pt x="865" y="432"/>
                  </a:lnTo>
                  <a:lnTo>
                    <a:pt x="865" y="432"/>
                  </a:lnTo>
                  <a:lnTo>
                    <a:pt x="0" y="0"/>
                  </a:lnTo>
                </a:path>
              </a:pathLst>
            </a:custGeom>
            <a:no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579" name="Google Shape;5579;p76"/>
            <p:cNvSpPr/>
            <p:nvPr/>
          </p:nvSpPr>
          <p:spPr>
            <a:xfrm>
              <a:off x="3859225" y="4041300"/>
              <a:ext cx="141700" cy="151300"/>
            </a:xfrm>
            <a:custGeom>
              <a:avLst/>
              <a:gdLst/>
              <a:ahLst/>
              <a:cxnLst/>
              <a:rect l="l" t="t" r="r" b="b"/>
              <a:pathLst>
                <a:path w="5668" h="6052" extrusionOk="0">
                  <a:moveTo>
                    <a:pt x="2161" y="0"/>
                  </a:moveTo>
                  <a:lnTo>
                    <a:pt x="2113" y="48"/>
                  </a:lnTo>
                  <a:lnTo>
                    <a:pt x="2017" y="144"/>
                  </a:lnTo>
                  <a:lnTo>
                    <a:pt x="1969" y="240"/>
                  </a:lnTo>
                  <a:lnTo>
                    <a:pt x="1921" y="577"/>
                  </a:lnTo>
                  <a:lnTo>
                    <a:pt x="1921" y="1009"/>
                  </a:lnTo>
                  <a:lnTo>
                    <a:pt x="1969" y="1441"/>
                  </a:lnTo>
                  <a:lnTo>
                    <a:pt x="2065" y="2258"/>
                  </a:lnTo>
                  <a:lnTo>
                    <a:pt x="2161" y="2594"/>
                  </a:lnTo>
                  <a:lnTo>
                    <a:pt x="2017" y="2258"/>
                  </a:lnTo>
                  <a:lnTo>
                    <a:pt x="1633" y="1585"/>
                  </a:lnTo>
                  <a:lnTo>
                    <a:pt x="1441" y="1201"/>
                  </a:lnTo>
                  <a:lnTo>
                    <a:pt x="1201" y="961"/>
                  </a:lnTo>
                  <a:lnTo>
                    <a:pt x="1057" y="769"/>
                  </a:lnTo>
                  <a:lnTo>
                    <a:pt x="961" y="769"/>
                  </a:lnTo>
                  <a:lnTo>
                    <a:pt x="913" y="817"/>
                  </a:lnTo>
                  <a:lnTo>
                    <a:pt x="864" y="865"/>
                  </a:lnTo>
                  <a:lnTo>
                    <a:pt x="816" y="961"/>
                  </a:lnTo>
                  <a:lnTo>
                    <a:pt x="864" y="1249"/>
                  </a:lnTo>
                  <a:lnTo>
                    <a:pt x="913" y="1537"/>
                  </a:lnTo>
                  <a:lnTo>
                    <a:pt x="1057" y="1873"/>
                  </a:lnTo>
                  <a:lnTo>
                    <a:pt x="1297" y="2498"/>
                  </a:lnTo>
                  <a:lnTo>
                    <a:pt x="1441" y="2882"/>
                  </a:lnTo>
                  <a:lnTo>
                    <a:pt x="1441" y="2882"/>
                  </a:lnTo>
                  <a:lnTo>
                    <a:pt x="1201" y="2642"/>
                  </a:lnTo>
                  <a:lnTo>
                    <a:pt x="768" y="2258"/>
                  </a:lnTo>
                  <a:lnTo>
                    <a:pt x="576" y="2113"/>
                  </a:lnTo>
                  <a:lnTo>
                    <a:pt x="336" y="1969"/>
                  </a:lnTo>
                  <a:lnTo>
                    <a:pt x="192" y="1921"/>
                  </a:lnTo>
                  <a:lnTo>
                    <a:pt x="96" y="1921"/>
                  </a:lnTo>
                  <a:lnTo>
                    <a:pt x="48" y="1969"/>
                  </a:lnTo>
                  <a:lnTo>
                    <a:pt x="0" y="2065"/>
                  </a:lnTo>
                  <a:lnTo>
                    <a:pt x="48" y="2209"/>
                  </a:lnTo>
                  <a:lnTo>
                    <a:pt x="240" y="2642"/>
                  </a:lnTo>
                  <a:lnTo>
                    <a:pt x="576" y="3122"/>
                  </a:lnTo>
                  <a:lnTo>
                    <a:pt x="864" y="3602"/>
                  </a:lnTo>
                  <a:lnTo>
                    <a:pt x="816" y="3842"/>
                  </a:lnTo>
                  <a:lnTo>
                    <a:pt x="768" y="4131"/>
                  </a:lnTo>
                  <a:lnTo>
                    <a:pt x="720" y="4371"/>
                  </a:lnTo>
                  <a:lnTo>
                    <a:pt x="768" y="4659"/>
                  </a:lnTo>
                  <a:lnTo>
                    <a:pt x="864" y="4995"/>
                  </a:lnTo>
                  <a:lnTo>
                    <a:pt x="1057" y="5283"/>
                  </a:lnTo>
                  <a:lnTo>
                    <a:pt x="1249" y="5571"/>
                  </a:lnTo>
                  <a:lnTo>
                    <a:pt x="1489" y="5763"/>
                  </a:lnTo>
                  <a:lnTo>
                    <a:pt x="1825" y="5907"/>
                  </a:lnTo>
                  <a:lnTo>
                    <a:pt x="2113" y="6003"/>
                  </a:lnTo>
                  <a:lnTo>
                    <a:pt x="2449" y="6052"/>
                  </a:lnTo>
                  <a:lnTo>
                    <a:pt x="2834" y="6003"/>
                  </a:lnTo>
                  <a:lnTo>
                    <a:pt x="3650" y="5859"/>
                  </a:lnTo>
                  <a:lnTo>
                    <a:pt x="3986" y="5763"/>
                  </a:lnTo>
                  <a:lnTo>
                    <a:pt x="4226" y="5619"/>
                  </a:lnTo>
                  <a:lnTo>
                    <a:pt x="4466" y="5475"/>
                  </a:lnTo>
                  <a:lnTo>
                    <a:pt x="4707" y="5235"/>
                  </a:lnTo>
                  <a:lnTo>
                    <a:pt x="4851" y="4995"/>
                  </a:lnTo>
                  <a:lnTo>
                    <a:pt x="4995" y="4707"/>
                  </a:lnTo>
                  <a:lnTo>
                    <a:pt x="5043" y="4419"/>
                  </a:lnTo>
                  <a:lnTo>
                    <a:pt x="5091" y="4131"/>
                  </a:lnTo>
                  <a:lnTo>
                    <a:pt x="5331" y="3650"/>
                  </a:lnTo>
                  <a:lnTo>
                    <a:pt x="5571" y="2930"/>
                  </a:lnTo>
                  <a:lnTo>
                    <a:pt x="5619" y="2594"/>
                  </a:lnTo>
                  <a:lnTo>
                    <a:pt x="5667" y="2306"/>
                  </a:lnTo>
                  <a:lnTo>
                    <a:pt x="5619" y="2113"/>
                  </a:lnTo>
                  <a:lnTo>
                    <a:pt x="5571" y="2017"/>
                  </a:lnTo>
                  <a:lnTo>
                    <a:pt x="5475" y="1969"/>
                  </a:lnTo>
                  <a:lnTo>
                    <a:pt x="5331" y="1969"/>
                  </a:lnTo>
                  <a:lnTo>
                    <a:pt x="5187" y="2017"/>
                  </a:lnTo>
                  <a:lnTo>
                    <a:pt x="5091" y="2113"/>
                  </a:lnTo>
                  <a:lnTo>
                    <a:pt x="4995" y="2258"/>
                  </a:lnTo>
                  <a:lnTo>
                    <a:pt x="4755" y="2546"/>
                  </a:lnTo>
                  <a:lnTo>
                    <a:pt x="4562" y="2882"/>
                  </a:lnTo>
                  <a:lnTo>
                    <a:pt x="4370" y="2738"/>
                  </a:lnTo>
                  <a:lnTo>
                    <a:pt x="4178" y="2642"/>
                  </a:lnTo>
                  <a:lnTo>
                    <a:pt x="4130" y="1873"/>
                  </a:lnTo>
                  <a:lnTo>
                    <a:pt x="3986" y="961"/>
                  </a:lnTo>
                  <a:lnTo>
                    <a:pt x="3938" y="577"/>
                  </a:lnTo>
                  <a:lnTo>
                    <a:pt x="3842" y="240"/>
                  </a:lnTo>
                  <a:lnTo>
                    <a:pt x="3698" y="48"/>
                  </a:lnTo>
                  <a:lnTo>
                    <a:pt x="3602" y="48"/>
                  </a:lnTo>
                  <a:lnTo>
                    <a:pt x="3506" y="240"/>
                  </a:lnTo>
                  <a:lnTo>
                    <a:pt x="3410" y="481"/>
                  </a:lnTo>
                  <a:lnTo>
                    <a:pt x="3362" y="817"/>
                  </a:lnTo>
                  <a:lnTo>
                    <a:pt x="3314" y="1201"/>
                  </a:lnTo>
                  <a:lnTo>
                    <a:pt x="3314" y="1921"/>
                  </a:lnTo>
                  <a:lnTo>
                    <a:pt x="3314" y="2402"/>
                  </a:lnTo>
                  <a:lnTo>
                    <a:pt x="3122" y="1825"/>
                  </a:lnTo>
                  <a:lnTo>
                    <a:pt x="2786" y="961"/>
                  </a:lnTo>
                  <a:lnTo>
                    <a:pt x="2641" y="577"/>
                  </a:lnTo>
                  <a:lnTo>
                    <a:pt x="2449" y="240"/>
                  </a:lnTo>
                  <a:lnTo>
                    <a:pt x="2257" y="48"/>
                  </a:lnTo>
                  <a:lnTo>
                    <a:pt x="2161" y="0"/>
                  </a:lnTo>
                  <a:close/>
                </a:path>
              </a:pathLst>
            </a:custGeom>
            <a:solidFill>
              <a:srgbClr val="FDC59D"/>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580" name="Google Shape;5580;p76"/>
            <p:cNvSpPr/>
            <p:nvPr/>
          </p:nvSpPr>
          <p:spPr>
            <a:xfrm>
              <a:off x="4022500" y="4419500"/>
              <a:ext cx="338600" cy="395025"/>
            </a:xfrm>
            <a:custGeom>
              <a:avLst/>
              <a:gdLst/>
              <a:ahLst/>
              <a:cxnLst/>
              <a:rect l="l" t="t" r="r" b="b"/>
              <a:pathLst>
                <a:path w="13544" h="15801" extrusionOk="0">
                  <a:moveTo>
                    <a:pt x="7540" y="0"/>
                  </a:moveTo>
                  <a:lnTo>
                    <a:pt x="7108" y="48"/>
                  </a:lnTo>
                  <a:lnTo>
                    <a:pt x="6724" y="96"/>
                  </a:lnTo>
                  <a:lnTo>
                    <a:pt x="6340" y="192"/>
                  </a:lnTo>
                  <a:lnTo>
                    <a:pt x="6100" y="336"/>
                  </a:lnTo>
                  <a:lnTo>
                    <a:pt x="5812" y="481"/>
                  </a:lnTo>
                  <a:lnTo>
                    <a:pt x="5523" y="721"/>
                  </a:lnTo>
                  <a:lnTo>
                    <a:pt x="5283" y="1009"/>
                  </a:lnTo>
                  <a:lnTo>
                    <a:pt x="4707" y="1681"/>
                  </a:lnTo>
                  <a:lnTo>
                    <a:pt x="4179" y="2450"/>
                  </a:lnTo>
                  <a:lnTo>
                    <a:pt x="3650" y="3362"/>
                  </a:lnTo>
                  <a:lnTo>
                    <a:pt x="3122" y="4371"/>
                  </a:lnTo>
                  <a:lnTo>
                    <a:pt x="2594" y="5379"/>
                  </a:lnTo>
                  <a:lnTo>
                    <a:pt x="2114" y="6436"/>
                  </a:lnTo>
                  <a:lnTo>
                    <a:pt x="1249" y="8501"/>
                  </a:lnTo>
                  <a:lnTo>
                    <a:pt x="577" y="10230"/>
                  </a:lnTo>
                  <a:lnTo>
                    <a:pt x="0" y="11911"/>
                  </a:lnTo>
                  <a:lnTo>
                    <a:pt x="1201" y="12487"/>
                  </a:lnTo>
                  <a:lnTo>
                    <a:pt x="2498" y="13159"/>
                  </a:lnTo>
                  <a:lnTo>
                    <a:pt x="3842" y="13880"/>
                  </a:lnTo>
                  <a:lnTo>
                    <a:pt x="5283" y="14552"/>
                  </a:lnTo>
                  <a:lnTo>
                    <a:pt x="6004" y="14888"/>
                  </a:lnTo>
                  <a:lnTo>
                    <a:pt x="6772" y="15176"/>
                  </a:lnTo>
                  <a:lnTo>
                    <a:pt x="7540" y="15416"/>
                  </a:lnTo>
                  <a:lnTo>
                    <a:pt x="8261" y="15608"/>
                  </a:lnTo>
                  <a:lnTo>
                    <a:pt x="9029" y="15753"/>
                  </a:lnTo>
                  <a:lnTo>
                    <a:pt x="9798" y="15801"/>
                  </a:lnTo>
                  <a:lnTo>
                    <a:pt x="10566" y="15801"/>
                  </a:lnTo>
                  <a:lnTo>
                    <a:pt x="11334" y="15753"/>
                  </a:lnTo>
                  <a:lnTo>
                    <a:pt x="11911" y="13880"/>
                  </a:lnTo>
                  <a:lnTo>
                    <a:pt x="12439" y="11862"/>
                  </a:lnTo>
                  <a:lnTo>
                    <a:pt x="12967" y="9557"/>
                  </a:lnTo>
                  <a:lnTo>
                    <a:pt x="13159" y="8309"/>
                  </a:lnTo>
                  <a:lnTo>
                    <a:pt x="13351" y="7108"/>
                  </a:lnTo>
                  <a:lnTo>
                    <a:pt x="13496" y="5907"/>
                  </a:lnTo>
                  <a:lnTo>
                    <a:pt x="13544" y="4803"/>
                  </a:lnTo>
                  <a:lnTo>
                    <a:pt x="13544" y="3794"/>
                  </a:lnTo>
                  <a:lnTo>
                    <a:pt x="13496" y="3314"/>
                  </a:lnTo>
                  <a:lnTo>
                    <a:pt x="13400" y="2930"/>
                  </a:lnTo>
                  <a:lnTo>
                    <a:pt x="13303" y="2546"/>
                  </a:lnTo>
                  <a:lnTo>
                    <a:pt x="13159" y="2209"/>
                  </a:lnTo>
                  <a:lnTo>
                    <a:pt x="13015" y="1921"/>
                  </a:lnTo>
                  <a:lnTo>
                    <a:pt x="12775" y="1681"/>
                  </a:lnTo>
                  <a:lnTo>
                    <a:pt x="12583" y="1489"/>
                  </a:lnTo>
                  <a:lnTo>
                    <a:pt x="12295" y="1345"/>
                  </a:lnTo>
                  <a:lnTo>
                    <a:pt x="11623" y="961"/>
                  </a:lnTo>
                  <a:lnTo>
                    <a:pt x="10806" y="625"/>
                  </a:lnTo>
                  <a:lnTo>
                    <a:pt x="9894" y="336"/>
                  </a:lnTo>
                  <a:lnTo>
                    <a:pt x="8933" y="144"/>
                  </a:lnTo>
                  <a:lnTo>
                    <a:pt x="7973" y="0"/>
                  </a:lnTo>
                  <a:close/>
                </a:path>
              </a:pathLst>
            </a:custGeom>
            <a:solidFill>
              <a:schemeClr val="accent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581" name="Google Shape;5581;p76"/>
            <p:cNvSpPr/>
            <p:nvPr/>
          </p:nvSpPr>
          <p:spPr>
            <a:xfrm>
              <a:off x="4022500" y="4419500"/>
              <a:ext cx="338600" cy="395025"/>
            </a:xfrm>
            <a:custGeom>
              <a:avLst/>
              <a:gdLst/>
              <a:ahLst/>
              <a:cxnLst/>
              <a:rect l="l" t="t" r="r" b="b"/>
              <a:pathLst>
                <a:path w="13544" h="15801" fill="none" extrusionOk="0">
                  <a:moveTo>
                    <a:pt x="0" y="11911"/>
                  </a:moveTo>
                  <a:lnTo>
                    <a:pt x="0" y="11911"/>
                  </a:lnTo>
                  <a:lnTo>
                    <a:pt x="1201" y="12487"/>
                  </a:lnTo>
                  <a:lnTo>
                    <a:pt x="2498" y="13159"/>
                  </a:lnTo>
                  <a:lnTo>
                    <a:pt x="3842" y="13880"/>
                  </a:lnTo>
                  <a:lnTo>
                    <a:pt x="5283" y="14552"/>
                  </a:lnTo>
                  <a:lnTo>
                    <a:pt x="6004" y="14888"/>
                  </a:lnTo>
                  <a:lnTo>
                    <a:pt x="6772" y="15176"/>
                  </a:lnTo>
                  <a:lnTo>
                    <a:pt x="7540" y="15416"/>
                  </a:lnTo>
                  <a:lnTo>
                    <a:pt x="8261" y="15608"/>
                  </a:lnTo>
                  <a:lnTo>
                    <a:pt x="9029" y="15753"/>
                  </a:lnTo>
                  <a:lnTo>
                    <a:pt x="9798" y="15801"/>
                  </a:lnTo>
                  <a:lnTo>
                    <a:pt x="10566" y="15801"/>
                  </a:lnTo>
                  <a:lnTo>
                    <a:pt x="11334" y="15753"/>
                  </a:lnTo>
                  <a:lnTo>
                    <a:pt x="11334" y="15753"/>
                  </a:lnTo>
                  <a:lnTo>
                    <a:pt x="11911" y="13880"/>
                  </a:lnTo>
                  <a:lnTo>
                    <a:pt x="12439" y="11862"/>
                  </a:lnTo>
                  <a:lnTo>
                    <a:pt x="12967" y="9557"/>
                  </a:lnTo>
                  <a:lnTo>
                    <a:pt x="13159" y="8309"/>
                  </a:lnTo>
                  <a:lnTo>
                    <a:pt x="13351" y="7108"/>
                  </a:lnTo>
                  <a:lnTo>
                    <a:pt x="13496" y="5907"/>
                  </a:lnTo>
                  <a:lnTo>
                    <a:pt x="13544" y="4803"/>
                  </a:lnTo>
                  <a:lnTo>
                    <a:pt x="13544" y="3794"/>
                  </a:lnTo>
                  <a:lnTo>
                    <a:pt x="13496" y="3314"/>
                  </a:lnTo>
                  <a:lnTo>
                    <a:pt x="13400" y="2930"/>
                  </a:lnTo>
                  <a:lnTo>
                    <a:pt x="13303" y="2546"/>
                  </a:lnTo>
                  <a:lnTo>
                    <a:pt x="13159" y="2209"/>
                  </a:lnTo>
                  <a:lnTo>
                    <a:pt x="13015" y="1921"/>
                  </a:lnTo>
                  <a:lnTo>
                    <a:pt x="12775" y="1681"/>
                  </a:lnTo>
                  <a:lnTo>
                    <a:pt x="12775" y="1681"/>
                  </a:lnTo>
                  <a:lnTo>
                    <a:pt x="12583" y="1489"/>
                  </a:lnTo>
                  <a:lnTo>
                    <a:pt x="12295" y="1345"/>
                  </a:lnTo>
                  <a:lnTo>
                    <a:pt x="11623" y="961"/>
                  </a:lnTo>
                  <a:lnTo>
                    <a:pt x="10806" y="625"/>
                  </a:lnTo>
                  <a:lnTo>
                    <a:pt x="9894" y="336"/>
                  </a:lnTo>
                  <a:lnTo>
                    <a:pt x="8933" y="144"/>
                  </a:lnTo>
                  <a:lnTo>
                    <a:pt x="7973" y="0"/>
                  </a:lnTo>
                  <a:lnTo>
                    <a:pt x="7540" y="0"/>
                  </a:lnTo>
                  <a:lnTo>
                    <a:pt x="7108" y="48"/>
                  </a:lnTo>
                  <a:lnTo>
                    <a:pt x="6724" y="96"/>
                  </a:lnTo>
                  <a:lnTo>
                    <a:pt x="6340" y="192"/>
                  </a:lnTo>
                  <a:lnTo>
                    <a:pt x="6340" y="192"/>
                  </a:lnTo>
                  <a:lnTo>
                    <a:pt x="6100" y="336"/>
                  </a:lnTo>
                  <a:lnTo>
                    <a:pt x="5812" y="481"/>
                  </a:lnTo>
                  <a:lnTo>
                    <a:pt x="5523" y="721"/>
                  </a:lnTo>
                  <a:lnTo>
                    <a:pt x="5283" y="1009"/>
                  </a:lnTo>
                  <a:lnTo>
                    <a:pt x="4707" y="1681"/>
                  </a:lnTo>
                  <a:lnTo>
                    <a:pt x="4179" y="2450"/>
                  </a:lnTo>
                  <a:lnTo>
                    <a:pt x="3650" y="3362"/>
                  </a:lnTo>
                  <a:lnTo>
                    <a:pt x="3122" y="4371"/>
                  </a:lnTo>
                  <a:lnTo>
                    <a:pt x="2594" y="5379"/>
                  </a:lnTo>
                  <a:lnTo>
                    <a:pt x="2114" y="6436"/>
                  </a:lnTo>
                  <a:lnTo>
                    <a:pt x="1249" y="8501"/>
                  </a:lnTo>
                  <a:lnTo>
                    <a:pt x="577" y="10230"/>
                  </a:lnTo>
                  <a:lnTo>
                    <a:pt x="0" y="11911"/>
                  </a:lnTo>
                </a:path>
              </a:pathLst>
            </a:custGeom>
            <a:no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582" name="Google Shape;5582;p76"/>
            <p:cNvSpPr/>
            <p:nvPr/>
          </p:nvSpPr>
          <p:spPr>
            <a:xfrm>
              <a:off x="4235000" y="4555175"/>
              <a:ext cx="86475" cy="86450"/>
            </a:xfrm>
            <a:custGeom>
              <a:avLst/>
              <a:gdLst/>
              <a:ahLst/>
              <a:cxnLst/>
              <a:rect l="l" t="t" r="r" b="b"/>
              <a:pathLst>
                <a:path w="3459" h="3458" extrusionOk="0">
                  <a:moveTo>
                    <a:pt x="769" y="0"/>
                  </a:moveTo>
                  <a:lnTo>
                    <a:pt x="385" y="961"/>
                  </a:lnTo>
                  <a:lnTo>
                    <a:pt x="97" y="1681"/>
                  </a:lnTo>
                  <a:lnTo>
                    <a:pt x="49" y="1969"/>
                  </a:lnTo>
                  <a:lnTo>
                    <a:pt x="1" y="2161"/>
                  </a:lnTo>
                  <a:lnTo>
                    <a:pt x="49" y="2353"/>
                  </a:lnTo>
                  <a:lnTo>
                    <a:pt x="145" y="2497"/>
                  </a:lnTo>
                  <a:lnTo>
                    <a:pt x="385" y="2930"/>
                  </a:lnTo>
                  <a:lnTo>
                    <a:pt x="625" y="3266"/>
                  </a:lnTo>
                  <a:lnTo>
                    <a:pt x="769" y="3362"/>
                  </a:lnTo>
                  <a:lnTo>
                    <a:pt x="865" y="3410"/>
                  </a:lnTo>
                  <a:lnTo>
                    <a:pt x="1202" y="3458"/>
                  </a:lnTo>
                  <a:lnTo>
                    <a:pt x="1778" y="3458"/>
                  </a:lnTo>
                  <a:lnTo>
                    <a:pt x="2354" y="3410"/>
                  </a:lnTo>
                  <a:lnTo>
                    <a:pt x="2546" y="3362"/>
                  </a:lnTo>
                  <a:lnTo>
                    <a:pt x="2690" y="3266"/>
                  </a:lnTo>
                  <a:lnTo>
                    <a:pt x="2786" y="3122"/>
                  </a:lnTo>
                  <a:lnTo>
                    <a:pt x="2930" y="2834"/>
                  </a:lnTo>
                  <a:lnTo>
                    <a:pt x="3171" y="2017"/>
                  </a:lnTo>
                  <a:lnTo>
                    <a:pt x="3459" y="913"/>
                  </a:lnTo>
                  <a:lnTo>
                    <a:pt x="3123" y="817"/>
                  </a:lnTo>
                  <a:lnTo>
                    <a:pt x="2258" y="624"/>
                  </a:lnTo>
                  <a:lnTo>
                    <a:pt x="1346" y="336"/>
                  </a:lnTo>
                  <a:lnTo>
                    <a:pt x="1009" y="144"/>
                  </a:lnTo>
                  <a:lnTo>
                    <a:pt x="769" y="0"/>
                  </a:lnTo>
                  <a:close/>
                </a:path>
              </a:pathLst>
            </a:custGeom>
            <a:solidFill>
              <a:srgbClr val="4D6D8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583" name="Google Shape;5583;p76"/>
            <p:cNvSpPr/>
            <p:nvPr/>
          </p:nvSpPr>
          <p:spPr>
            <a:xfrm>
              <a:off x="4235000" y="4555175"/>
              <a:ext cx="86475" cy="86450"/>
            </a:xfrm>
            <a:custGeom>
              <a:avLst/>
              <a:gdLst/>
              <a:ahLst/>
              <a:cxnLst/>
              <a:rect l="l" t="t" r="r" b="b"/>
              <a:pathLst>
                <a:path w="3459" h="3458" fill="none" extrusionOk="0">
                  <a:moveTo>
                    <a:pt x="3459" y="913"/>
                  </a:moveTo>
                  <a:lnTo>
                    <a:pt x="3459" y="913"/>
                  </a:lnTo>
                  <a:lnTo>
                    <a:pt x="3123" y="817"/>
                  </a:lnTo>
                  <a:lnTo>
                    <a:pt x="2258" y="624"/>
                  </a:lnTo>
                  <a:lnTo>
                    <a:pt x="1346" y="336"/>
                  </a:lnTo>
                  <a:lnTo>
                    <a:pt x="1009" y="144"/>
                  </a:lnTo>
                  <a:lnTo>
                    <a:pt x="769" y="0"/>
                  </a:lnTo>
                  <a:lnTo>
                    <a:pt x="769" y="0"/>
                  </a:lnTo>
                  <a:lnTo>
                    <a:pt x="385" y="961"/>
                  </a:lnTo>
                  <a:lnTo>
                    <a:pt x="97" y="1681"/>
                  </a:lnTo>
                  <a:lnTo>
                    <a:pt x="49" y="1969"/>
                  </a:lnTo>
                  <a:lnTo>
                    <a:pt x="1" y="2161"/>
                  </a:lnTo>
                  <a:lnTo>
                    <a:pt x="1" y="2161"/>
                  </a:lnTo>
                  <a:lnTo>
                    <a:pt x="49" y="2353"/>
                  </a:lnTo>
                  <a:lnTo>
                    <a:pt x="145" y="2497"/>
                  </a:lnTo>
                  <a:lnTo>
                    <a:pt x="385" y="2930"/>
                  </a:lnTo>
                  <a:lnTo>
                    <a:pt x="625" y="3266"/>
                  </a:lnTo>
                  <a:lnTo>
                    <a:pt x="769" y="3362"/>
                  </a:lnTo>
                  <a:lnTo>
                    <a:pt x="865" y="3410"/>
                  </a:lnTo>
                  <a:lnTo>
                    <a:pt x="865" y="3410"/>
                  </a:lnTo>
                  <a:lnTo>
                    <a:pt x="1202" y="3458"/>
                  </a:lnTo>
                  <a:lnTo>
                    <a:pt x="1778" y="3458"/>
                  </a:lnTo>
                  <a:lnTo>
                    <a:pt x="2354" y="3410"/>
                  </a:lnTo>
                  <a:lnTo>
                    <a:pt x="2546" y="3362"/>
                  </a:lnTo>
                  <a:lnTo>
                    <a:pt x="2690" y="3266"/>
                  </a:lnTo>
                  <a:lnTo>
                    <a:pt x="2690" y="3266"/>
                  </a:lnTo>
                  <a:lnTo>
                    <a:pt x="2786" y="3122"/>
                  </a:lnTo>
                  <a:lnTo>
                    <a:pt x="2930" y="2834"/>
                  </a:lnTo>
                  <a:lnTo>
                    <a:pt x="3171" y="2017"/>
                  </a:lnTo>
                  <a:lnTo>
                    <a:pt x="3459" y="913"/>
                  </a:lnTo>
                </a:path>
              </a:pathLst>
            </a:custGeom>
            <a:no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584" name="Google Shape;5584;p76"/>
            <p:cNvSpPr/>
            <p:nvPr/>
          </p:nvSpPr>
          <p:spPr>
            <a:xfrm>
              <a:off x="4235000" y="4555175"/>
              <a:ext cx="86475" cy="86450"/>
            </a:xfrm>
            <a:custGeom>
              <a:avLst/>
              <a:gdLst/>
              <a:ahLst/>
              <a:cxnLst/>
              <a:rect l="l" t="t" r="r" b="b"/>
              <a:pathLst>
                <a:path w="3459" h="3458" extrusionOk="0">
                  <a:moveTo>
                    <a:pt x="769" y="0"/>
                  </a:moveTo>
                  <a:lnTo>
                    <a:pt x="385" y="913"/>
                  </a:lnTo>
                  <a:lnTo>
                    <a:pt x="145" y="1633"/>
                  </a:lnTo>
                  <a:lnTo>
                    <a:pt x="49" y="1921"/>
                  </a:lnTo>
                  <a:lnTo>
                    <a:pt x="1" y="2161"/>
                  </a:lnTo>
                  <a:lnTo>
                    <a:pt x="49" y="2353"/>
                  </a:lnTo>
                  <a:lnTo>
                    <a:pt x="145" y="2497"/>
                  </a:lnTo>
                  <a:lnTo>
                    <a:pt x="385" y="2930"/>
                  </a:lnTo>
                  <a:lnTo>
                    <a:pt x="625" y="3266"/>
                  </a:lnTo>
                  <a:lnTo>
                    <a:pt x="769" y="3362"/>
                  </a:lnTo>
                  <a:lnTo>
                    <a:pt x="865" y="3410"/>
                  </a:lnTo>
                  <a:lnTo>
                    <a:pt x="1586" y="3458"/>
                  </a:lnTo>
                  <a:lnTo>
                    <a:pt x="2258" y="3410"/>
                  </a:lnTo>
                  <a:lnTo>
                    <a:pt x="2546" y="3362"/>
                  </a:lnTo>
                  <a:lnTo>
                    <a:pt x="2690" y="3266"/>
                  </a:lnTo>
                  <a:lnTo>
                    <a:pt x="2786" y="3122"/>
                  </a:lnTo>
                  <a:lnTo>
                    <a:pt x="2930" y="2834"/>
                  </a:lnTo>
                  <a:lnTo>
                    <a:pt x="3171" y="2017"/>
                  </a:lnTo>
                  <a:lnTo>
                    <a:pt x="3459" y="913"/>
                  </a:lnTo>
                  <a:lnTo>
                    <a:pt x="3123" y="817"/>
                  </a:lnTo>
                  <a:lnTo>
                    <a:pt x="2258" y="624"/>
                  </a:lnTo>
                  <a:lnTo>
                    <a:pt x="1346" y="336"/>
                  </a:lnTo>
                  <a:lnTo>
                    <a:pt x="1009" y="144"/>
                  </a:lnTo>
                  <a:lnTo>
                    <a:pt x="769" y="0"/>
                  </a:lnTo>
                  <a:close/>
                </a:path>
              </a:pathLst>
            </a:custGeom>
            <a:solidFill>
              <a:srgbClr val="719FD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585" name="Google Shape;5585;p76"/>
            <p:cNvSpPr/>
            <p:nvPr/>
          </p:nvSpPr>
          <p:spPr>
            <a:xfrm>
              <a:off x="4235000" y="4555175"/>
              <a:ext cx="86475" cy="86450"/>
            </a:xfrm>
            <a:custGeom>
              <a:avLst/>
              <a:gdLst/>
              <a:ahLst/>
              <a:cxnLst/>
              <a:rect l="l" t="t" r="r" b="b"/>
              <a:pathLst>
                <a:path w="3459" h="3458" fill="none" extrusionOk="0">
                  <a:moveTo>
                    <a:pt x="769" y="0"/>
                  </a:moveTo>
                  <a:lnTo>
                    <a:pt x="769" y="0"/>
                  </a:lnTo>
                  <a:lnTo>
                    <a:pt x="385" y="913"/>
                  </a:lnTo>
                  <a:lnTo>
                    <a:pt x="145" y="1633"/>
                  </a:lnTo>
                  <a:lnTo>
                    <a:pt x="49" y="1921"/>
                  </a:lnTo>
                  <a:lnTo>
                    <a:pt x="1" y="2161"/>
                  </a:lnTo>
                  <a:lnTo>
                    <a:pt x="1" y="2161"/>
                  </a:lnTo>
                  <a:lnTo>
                    <a:pt x="1" y="2161"/>
                  </a:lnTo>
                  <a:lnTo>
                    <a:pt x="1" y="2161"/>
                  </a:lnTo>
                  <a:lnTo>
                    <a:pt x="49" y="2353"/>
                  </a:lnTo>
                  <a:lnTo>
                    <a:pt x="145" y="2497"/>
                  </a:lnTo>
                  <a:lnTo>
                    <a:pt x="385" y="2930"/>
                  </a:lnTo>
                  <a:lnTo>
                    <a:pt x="625" y="3266"/>
                  </a:lnTo>
                  <a:lnTo>
                    <a:pt x="769" y="3362"/>
                  </a:lnTo>
                  <a:lnTo>
                    <a:pt x="865" y="3410"/>
                  </a:lnTo>
                  <a:lnTo>
                    <a:pt x="865" y="3410"/>
                  </a:lnTo>
                  <a:lnTo>
                    <a:pt x="1586" y="3458"/>
                  </a:lnTo>
                  <a:lnTo>
                    <a:pt x="1586" y="3458"/>
                  </a:lnTo>
                  <a:lnTo>
                    <a:pt x="2258" y="3410"/>
                  </a:lnTo>
                  <a:lnTo>
                    <a:pt x="2546" y="3362"/>
                  </a:lnTo>
                  <a:lnTo>
                    <a:pt x="2690" y="3266"/>
                  </a:lnTo>
                  <a:lnTo>
                    <a:pt x="2690" y="3266"/>
                  </a:lnTo>
                  <a:lnTo>
                    <a:pt x="2786" y="3122"/>
                  </a:lnTo>
                  <a:lnTo>
                    <a:pt x="2930" y="2834"/>
                  </a:lnTo>
                  <a:lnTo>
                    <a:pt x="3171" y="2017"/>
                  </a:lnTo>
                  <a:lnTo>
                    <a:pt x="3459" y="913"/>
                  </a:lnTo>
                  <a:lnTo>
                    <a:pt x="3459" y="913"/>
                  </a:lnTo>
                  <a:lnTo>
                    <a:pt x="3123" y="817"/>
                  </a:lnTo>
                  <a:lnTo>
                    <a:pt x="2258" y="624"/>
                  </a:lnTo>
                  <a:lnTo>
                    <a:pt x="1346" y="336"/>
                  </a:lnTo>
                  <a:lnTo>
                    <a:pt x="1009" y="144"/>
                  </a:lnTo>
                  <a:lnTo>
                    <a:pt x="769" y="0"/>
                  </a:lnTo>
                </a:path>
              </a:pathLst>
            </a:custGeom>
            <a:no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586" name="Google Shape;5586;p76"/>
            <p:cNvSpPr/>
            <p:nvPr/>
          </p:nvSpPr>
          <p:spPr>
            <a:xfrm>
              <a:off x="4214600" y="4426700"/>
              <a:ext cx="87675" cy="56450"/>
            </a:xfrm>
            <a:custGeom>
              <a:avLst/>
              <a:gdLst/>
              <a:ahLst/>
              <a:cxnLst/>
              <a:rect l="l" t="t" r="r" b="b"/>
              <a:pathLst>
                <a:path w="3507" h="2258" extrusionOk="0">
                  <a:moveTo>
                    <a:pt x="289" y="0"/>
                  </a:moveTo>
                  <a:lnTo>
                    <a:pt x="145" y="193"/>
                  </a:lnTo>
                  <a:lnTo>
                    <a:pt x="49" y="337"/>
                  </a:lnTo>
                  <a:lnTo>
                    <a:pt x="1" y="625"/>
                  </a:lnTo>
                  <a:lnTo>
                    <a:pt x="49" y="865"/>
                  </a:lnTo>
                  <a:lnTo>
                    <a:pt x="145" y="1153"/>
                  </a:lnTo>
                  <a:lnTo>
                    <a:pt x="289" y="1393"/>
                  </a:lnTo>
                  <a:lnTo>
                    <a:pt x="481" y="1633"/>
                  </a:lnTo>
                  <a:lnTo>
                    <a:pt x="721" y="1825"/>
                  </a:lnTo>
                  <a:lnTo>
                    <a:pt x="1009" y="2017"/>
                  </a:lnTo>
                  <a:lnTo>
                    <a:pt x="1345" y="2162"/>
                  </a:lnTo>
                  <a:lnTo>
                    <a:pt x="1681" y="2210"/>
                  </a:lnTo>
                  <a:lnTo>
                    <a:pt x="2018" y="2258"/>
                  </a:lnTo>
                  <a:lnTo>
                    <a:pt x="2354" y="2258"/>
                  </a:lnTo>
                  <a:lnTo>
                    <a:pt x="2690" y="2162"/>
                  </a:lnTo>
                  <a:lnTo>
                    <a:pt x="2930" y="2066"/>
                  </a:lnTo>
                  <a:lnTo>
                    <a:pt x="3170" y="1921"/>
                  </a:lnTo>
                  <a:lnTo>
                    <a:pt x="3314" y="1729"/>
                  </a:lnTo>
                  <a:lnTo>
                    <a:pt x="3458" y="1489"/>
                  </a:lnTo>
                  <a:lnTo>
                    <a:pt x="3506" y="1201"/>
                  </a:lnTo>
                  <a:lnTo>
                    <a:pt x="3458" y="961"/>
                  </a:lnTo>
                  <a:lnTo>
                    <a:pt x="2786" y="625"/>
                  </a:lnTo>
                  <a:lnTo>
                    <a:pt x="1970" y="289"/>
                  </a:lnTo>
                  <a:lnTo>
                    <a:pt x="1105" y="96"/>
                  </a:lnTo>
                  <a:lnTo>
                    <a:pt x="673" y="48"/>
                  </a:lnTo>
                  <a:lnTo>
                    <a:pt x="289" y="0"/>
                  </a:lnTo>
                  <a:close/>
                </a:path>
              </a:pathLst>
            </a:custGeom>
            <a:solidFill>
              <a:srgbClr val="FDC59D"/>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587" name="Google Shape;5587;p76"/>
            <p:cNvSpPr/>
            <p:nvPr/>
          </p:nvSpPr>
          <p:spPr>
            <a:xfrm>
              <a:off x="4214600" y="4426700"/>
              <a:ext cx="87675" cy="56450"/>
            </a:xfrm>
            <a:custGeom>
              <a:avLst/>
              <a:gdLst/>
              <a:ahLst/>
              <a:cxnLst/>
              <a:rect l="l" t="t" r="r" b="b"/>
              <a:pathLst>
                <a:path w="3507" h="2258" fill="none" extrusionOk="0">
                  <a:moveTo>
                    <a:pt x="3458" y="1489"/>
                  </a:moveTo>
                  <a:lnTo>
                    <a:pt x="3458" y="1489"/>
                  </a:lnTo>
                  <a:lnTo>
                    <a:pt x="3506" y="1201"/>
                  </a:lnTo>
                  <a:lnTo>
                    <a:pt x="3458" y="961"/>
                  </a:lnTo>
                  <a:lnTo>
                    <a:pt x="3458" y="961"/>
                  </a:lnTo>
                  <a:lnTo>
                    <a:pt x="2786" y="625"/>
                  </a:lnTo>
                  <a:lnTo>
                    <a:pt x="1970" y="289"/>
                  </a:lnTo>
                  <a:lnTo>
                    <a:pt x="1105" y="96"/>
                  </a:lnTo>
                  <a:lnTo>
                    <a:pt x="673" y="48"/>
                  </a:lnTo>
                  <a:lnTo>
                    <a:pt x="289" y="0"/>
                  </a:lnTo>
                  <a:lnTo>
                    <a:pt x="289" y="0"/>
                  </a:lnTo>
                  <a:lnTo>
                    <a:pt x="145" y="193"/>
                  </a:lnTo>
                  <a:lnTo>
                    <a:pt x="49" y="337"/>
                  </a:lnTo>
                  <a:lnTo>
                    <a:pt x="49" y="337"/>
                  </a:lnTo>
                  <a:lnTo>
                    <a:pt x="1" y="625"/>
                  </a:lnTo>
                  <a:lnTo>
                    <a:pt x="49" y="865"/>
                  </a:lnTo>
                  <a:lnTo>
                    <a:pt x="145" y="1153"/>
                  </a:lnTo>
                  <a:lnTo>
                    <a:pt x="289" y="1393"/>
                  </a:lnTo>
                  <a:lnTo>
                    <a:pt x="481" y="1633"/>
                  </a:lnTo>
                  <a:lnTo>
                    <a:pt x="721" y="1825"/>
                  </a:lnTo>
                  <a:lnTo>
                    <a:pt x="1009" y="2017"/>
                  </a:lnTo>
                  <a:lnTo>
                    <a:pt x="1345" y="2162"/>
                  </a:lnTo>
                  <a:lnTo>
                    <a:pt x="1345" y="2162"/>
                  </a:lnTo>
                  <a:lnTo>
                    <a:pt x="1681" y="2210"/>
                  </a:lnTo>
                  <a:lnTo>
                    <a:pt x="2018" y="2258"/>
                  </a:lnTo>
                  <a:lnTo>
                    <a:pt x="2354" y="2258"/>
                  </a:lnTo>
                  <a:lnTo>
                    <a:pt x="2690" y="2162"/>
                  </a:lnTo>
                  <a:lnTo>
                    <a:pt x="2930" y="2066"/>
                  </a:lnTo>
                  <a:lnTo>
                    <a:pt x="3170" y="1921"/>
                  </a:lnTo>
                  <a:lnTo>
                    <a:pt x="3314" y="1729"/>
                  </a:lnTo>
                  <a:lnTo>
                    <a:pt x="3458" y="1489"/>
                  </a:lnTo>
                </a:path>
              </a:pathLst>
            </a:custGeom>
            <a:no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588" name="Google Shape;5588;p76"/>
            <p:cNvSpPr/>
            <p:nvPr/>
          </p:nvSpPr>
          <p:spPr>
            <a:xfrm>
              <a:off x="4238625" y="4407500"/>
              <a:ext cx="51650" cy="56450"/>
            </a:xfrm>
            <a:custGeom>
              <a:avLst/>
              <a:gdLst/>
              <a:ahLst/>
              <a:cxnLst/>
              <a:rect l="l" t="t" r="r" b="b"/>
              <a:pathLst>
                <a:path w="2066" h="2258" extrusionOk="0">
                  <a:moveTo>
                    <a:pt x="768" y="0"/>
                  </a:moveTo>
                  <a:lnTo>
                    <a:pt x="0" y="1825"/>
                  </a:lnTo>
                  <a:lnTo>
                    <a:pt x="1441" y="2257"/>
                  </a:lnTo>
                  <a:lnTo>
                    <a:pt x="2065" y="624"/>
                  </a:lnTo>
                  <a:lnTo>
                    <a:pt x="768" y="0"/>
                  </a:lnTo>
                  <a:close/>
                </a:path>
              </a:pathLst>
            </a:custGeom>
            <a:solidFill>
              <a:srgbClr val="FDC59D"/>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589" name="Google Shape;5589;p76"/>
            <p:cNvSpPr/>
            <p:nvPr/>
          </p:nvSpPr>
          <p:spPr>
            <a:xfrm>
              <a:off x="4238625" y="4407500"/>
              <a:ext cx="51650" cy="56450"/>
            </a:xfrm>
            <a:custGeom>
              <a:avLst/>
              <a:gdLst/>
              <a:ahLst/>
              <a:cxnLst/>
              <a:rect l="l" t="t" r="r" b="b"/>
              <a:pathLst>
                <a:path w="2066" h="2258" fill="none" extrusionOk="0">
                  <a:moveTo>
                    <a:pt x="768" y="0"/>
                  </a:moveTo>
                  <a:lnTo>
                    <a:pt x="0" y="1825"/>
                  </a:lnTo>
                  <a:lnTo>
                    <a:pt x="1441" y="2257"/>
                  </a:lnTo>
                  <a:lnTo>
                    <a:pt x="2065" y="624"/>
                  </a:lnTo>
                  <a:lnTo>
                    <a:pt x="768" y="0"/>
                  </a:lnTo>
                </a:path>
              </a:pathLst>
            </a:custGeom>
            <a:no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590" name="Google Shape;5590;p76"/>
            <p:cNvSpPr/>
            <p:nvPr/>
          </p:nvSpPr>
          <p:spPr>
            <a:xfrm>
              <a:off x="4238625" y="4426700"/>
              <a:ext cx="45625" cy="37250"/>
            </a:xfrm>
            <a:custGeom>
              <a:avLst/>
              <a:gdLst/>
              <a:ahLst/>
              <a:cxnLst/>
              <a:rect l="l" t="t" r="r" b="b"/>
              <a:pathLst>
                <a:path w="1825" h="1490" extrusionOk="0">
                  <a:moveTo>
                    <a:pt x="432" y="0"/>
                  </a:moveTo>
                  <a:lnTo>
                    <a:pt x="384" y="145"/>
                  </a:lnTo>
                  <a:lnTo>
                    <a:pt x="0" y="1057"/>
                  </a:lnTo>
                  <a:lnTo>
                    <a:pt x="1441" y="1489"/>
                  </a:lnTo>
                  <a:lnTo>
                    <a:pt x="1825" y="433"/>
                  </a:lnTo>
                  <a:lnTo>
                    <a:pt x="432" y="0"/>
                  </a:lnTo>
                  <a:close/>
                </a:path>
              </a:pathLst>
            </a:custGeom>
            <a:solidFill>
              <a:srgbClr val="FEA68C"/>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591" name="Google Shape;5591;p76"/>
            <p:cNvSpPr/>
            <p:nvPr/>
          </p:nvSpPr>
          <p:spPr>
            <a:xfrm>
              <a:off x="4238625" y="4426700"/>
              <a:ext cx="45625" cy="37250"/>
            </a:xfrm>
            <a:custGeom>
              <a:avLst/>
              <a:gdLst/>
              <a:ahLst/>
              <a:cxnLst/>
              <a:rect l="l" t="t" r="r" b="b"/>
              <a:pathLst>
                <a:path w="1825" h="1490" fill="none" extrusionOk="0">
                  <a:moveTo>
                    <a:pt x="432" y="0"/>
                  </a:moveTo>
                  <a:lnTo>
                    <a:pt x="384" y="145"/>
                  </a:lnTo>
                  <a:lnTo>
                    <a:pt x="0" y="1057"/>
                  </a:lnTo>
                  <a:lnTo>
                    <a:pt x="1441" y="1489"/>
                  </a:lnTo>
                  <a:lnTo>
                    <a:pt x="1825" y="433"/>
                  </a:lnTo>
                  <a:lnTo>
                    <a:pt x="432" y="0"/>
                  </a:lnTo>
                </a:path>
              </a:pathLst>
            </a:custGeom>
            <a:no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592" name="Google Shape;5592;p76"/>
            <p:cNvSpPr/>
            <p:nvPr/>
          </p:nvSpPr>
          <p:spPr>
            <a:xfrm>
              <a:off x="4045300" y="4067700"/>
              <a:ext cx="145300" cy="157325"/>
            </a:xfrm>
            <a:custGeom>
              <a:avLst/>
              <a:gdLst/>
              <a:ahLst/>
              <a:cxnLst/>
              <a:rect l="l" t="t" r="r" b="b"/>
              <a:pathLst>
                <a:path w="5812" h="6293" extrusionOk="0">
                  <a:moveTo>
                    <a:pt x="2979" y="1"/>
                  </a:moveTo>
                  <a:lnTo>
                    <a:pt x="2690" y="49"/>
                  </a:lnTo>
                  <a:lnTo>
                    <a:pt x="2402" y="97"/>
                  </a:lnTo>
                  <a:lnTo>
                    <a:pt x="2114" y="145"/>
                  </a:lnTo>
                  <a:lnTo>
                    <a:pt x="1586" y="385"/>
                  </a:lnTo>
                  <a:lnTo>
                    <a:pt x="1154" y="769"/>
                  </a:lnTo>
                  <a:lnTo>
                    <a:pt x="721" y="1202"/>
                  </a:lnTo>
                  <a:lnTo>
                    <a:pt x="385" y="1682"/>
                  </a:lnTo>
                  <a:lnTo>
                    <a:pt x="241" y="1970"/>
                  </a:lnTo>
                  <a:lnTo>
                    <a:pt x="145" y="2306"/>
                  </a:lnTo>
                  <a:lnTo>
                    <a:pt x="49" y="2594"/>
                  </a:lnTo>
                  <a:lnTo>
                    <a:pt x="1" y="2930"/>
                  </a:lnTo>
                  <a:lnTo>
                    <a:pt x="1" y="3507"/>
                  </a:lnTo>
                  <a:lnTo>
                    <a:pt x="97" y="4131"/>
                  </a:lnTo>
                  <a:lnTo>
                    <a:pt x="289" y="4659"/>
                  </a:lnTo>
                  <a:lnTo>
                    <a:pt x="577" y="5188"/>
                  </a:lnTo>
                  <a:lnTo>
                    <a:pt x="769" y="5380"/>
                  </a:lnTo>
                  <a:lnTo>
                    <a:pt x="961" y="5572"/>
                  </a:lnTo>
                  <a:lnTo>
                    <a:pt x="1202" y="5764"/>
                  </a:lnTo>
                  <a:lnTo>
                    <a:pt x="1442" y="5908"/>
                  </a:lnTo>
                  <a:lnTo>
                    <a:pt x="1682" y="6052"/>
                  </a:lnTo>
                  <a:lnTo>
                    <a:pt x="1970" y="6148"/>
                  </a:lnTo>
                  <a:lnTo>
                    <a:pt x="2258" y="6244"/>
                  </a:lnTo>
                  <a:lnTo>
                    <a:pt x="2546" y="6292"/>
                  </a:lnTo>
                  <a:lnTo>
                    <a:pt x="2834" y="6292"/>
                  </a:lnTo>
                  <a:lnTo>
                    <a:pt x="3123" y="6244"/>
                  </a:lnTo>
                  <a:lnTo>
                    <a:pt x="3411" y="6196"/>
                  </a:lnTo>
                  <a:lnTo>
                    <a:pt x="3651" y="6100"/>
                  </a:lnTo>
                  <a:lnTo>
                    <a:pt x="4179" y="5860"/>
                  </a:lnTo>
                  <a:lnTo>
                    <a:pt x="4659" y="5524"/>
                  </a:lnTo>
                  <a:lnTo>
                    <a:pt x="5092" y="5092"/>
                  </a:lnTo>
                  <a:lnTo>
                    <a:pt x="5428" y="4611"/>
                  </a:lnTo>
                  <a:lnTo>
                    <a:pt x="5572" y="4323"/>
                  </a:lnTo>
                  <a:lnTo>
                    <a:pt x="5668" y="3987"/>
                  </a:lnTo>
                  <a:lnTo>
                    <a:pt x="5764" y="3699"/>
                  </a:lnTo>
                  <a:lnTo>
                    <a:pt x="5812" y="3363"/>
                  </a:lnTo>
                  <a:lnTo>
                    <a:pt x="5812" y="2738"/>
                  </a:lnTo>
                  <a:lnTo>
                    <a:pt x="5716" y="2162"/>
                  </a:lnTo>
                  <a:lnTo>
                    <a:pt x="5524" y="1634"/>
                  </a:lnTo>
                  <a:lnTo>
                    <a:pt x="5236" y="1105"/>
                  </a:lnTo>
                  <a:lnTo>
                    <a:pt x="5044" y="913"/>
                  </a:lnTo>
                  <a:lnTo>
                    <a:pt x="4851" y="721"/>
                  </a:lnTo>
                  <a:lnTo>
                    <a:pt x="4611" y="529"/>
                  </a:lnTo>
                  <a:lnTo>
                    <a:pt x="4371" y="385"/>
                  </a:lnTo>
                  <a:lnTo>
                    <a:pt x="4131" y="241"/>
                  </a:lnTo>
                  <a:lnTo>
                    <a:pt x="3843" y="145"/>
                  </a:lnTo>
                  <a:lnTo>
                    <a:pt x="3555" y="49"/>
                  </a:lnTo>
                  <a:lnTo>
                    <a:pt x="3267" y="1"/>
                  </a:lnTo>
                  <a:close/>
                </a:path>
              </a:pathLst>
            </a:custGeom>
            <a:solidFill>
              <a:srgbClr val="FDC59D"/>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593" name="Google Shape;5593;p76"/>
            <p:cNvSpPr/>
            <p:nvPr/>
          </p:nvSpPr>
          <p:spPr>
            <a:xfrm>
              <a:off x="4045300" y="4067700"/>
              <a:ext cx="145300" cy="157325"/>
            </a:xfrm>
            <a:custGeom>
              <a:avLst/>
              <a:gdLst/>
              <a:ahLst/>
              <a:cxnLst/>
              <a:rect l="l" t="t" r="r" b="b"/>
              <a:pathLst>
                <a:path w="5812" h="6293" fill="none" extrusionOk="0">
                  <a:moveTo>
                    <a:pt x="145" y="2306"/>
                  </a:moveTo>
                  <a:lnTo>
                    <a:pt x="145" y="2306"/>
                  </a:lnTo>
                  <a:lnTo>
                    <a:pt x="49" y="2594"/>
                  </a:lnTo>
                  <a:lnTo>
                    <a:pt x="1" y="2930"/>
                  </a:lnTo>
                  <a:lnTo>
                    <a:pt x="1" y="3507"/>
                  </a:lnTo>
                  <a:lnTo>
                    <a:pt x="97" y="4131"/>
                  </a:lnTo>
                  <a:lnTo>
                    <a:pt x="289" y="4659"/>
                  </a:lnTo>
                  <a:lnTo>
                    <a:pt x="577" y="5188"/>
                  </a:lnTo>
                  <a:lnTo>
                    <a:pt x="769" y="5380"/>
                  </a:lnTo>
                  <a:lnTo>
                    <a:pt x="961" y="5572"/>
                  </a:lnTo>
                  <a:lnTo>
                    <a:pt x="1202" y="5764"/>
                  </a:lnTo>
                  <a:lnTo>
                    <a:pt x="1442" y="5908"/>
                  </a:lnTo>
                  <a:lnTo>
                    <a:pt x="1682" y="6052"/>
                  </a:lnTo>
                  <a:lnTo>
                    <a:pt x="1970" y="6148"/>
                  </a:lnTo>
                  <a:lnTo>
                    <a:pt x="1970" y="6148"/>
                  </a:lnTo>
                  <a:lnTo>
                    <a:pt x="2258" y="6244"/>
                  </a:lnTo>
                  <a:lnTo>
                    <a:pt x="2546" y="6292"/>
                  </a:lnTo>
                  <a:lnTo>
                    <a:pt x="2834" y="6292"/>
                  </a:lnTo>
                  <a:lnTo>
                    <a:pt x="3123" y="6244"/>
                  </a:lnTo>
                  <a:lnTo>
                    <a:pt x="3411" y="6196"/>
                  </a:lnTo>
                  <a:lnTo>
                    <a:pt x="3651" y="6100"/>
                  </a:lnTo>
                  <a:lnTo>
                    <a:pt x="4179" y="5860"/>
                  </a:lnTo>
                  <a:lnTo>
                    <a:pt x="4659" y="5524"/>
                  </a:lnTo>
                  <a:lnTo>
                    <a:pt x="5092" y="5092"/>
                  </a:lnTo>
                  <a:lnTo>
                    <a:pt x="5428" y="4611"/>
                  </a:lnTo>
                  <a:lnTo>
                    <a:pt x="5572" y="4323"/>
                  </a:lnTo>
                  <a:lnTo>
                    <a:pt x="5668" y="3987"/>
                  </a:lnTo>
                  <a:lnTo>
                    <a:pt x="5668" y="3987"/>
                  </a:lnTo>
                  <a:lnTo>
                    <a:pt x="5764" y="3699"/>
                  </a:lnTo>
                  <a:lnTo>
                    <a:pt x="5812" y="3363"/>
                  </a:lnTo>
                  <a:lnTo>
                    <a:pt x="5812" y="2738"/>
                  </a:lnTo>
                  <a:lnTo>
                    <a:pt x="5716" y="2162"/>
                  </a:lnTo>
                  <a:lnTo>
                    <a:pt x="5524" y="1634"/>
                  </a:lnTo>
                  <a:lnTo>
                    <a:pt x="5236" y="1105"/>
                  </a:lnTo>
                  <a:lnTo>
                    <a:pt x="5044" y="913"/>
                  </a:lnTo>
                  <a:lnTo>
                    <a:pt x="4851" y="721"/>
                  </a:lnTo>
                  <a:lnTo>
                    <a:pt x="4611" y="529"/>
                  </a:lnTo>
                  <a:lnTo>
                    <a:pt x="4371" y="385"/>
                  </a:lnTo>
                  <a:lnTo>
                    <a:pt x="4131" y="241"/>
                  </a:lnTo>
                  <a:lnTo>
                    <a:pt x="3843" y="145"/>
                  </a:lnTo>
                  <a:lnTo>
                    <a:pt x="3843" y="145"/>
                  </a:lnTo>
                  <a:lnTo>
                    <a:pt x="3555" y="49"/>
                  </a:lnTo>
                  <a:lnTo>
                    <a:pt x="3267" y="1"/>
                  </a:lnTo>
                  <a:lnTo>
                    <a:pt x="2979" y="1"/>
                  </a:lnTo>
                  <a:lnTo>
                    <a:pt x="2690" y="49"/>
                  </a:lnTo>
                  <a:lnTo>
                    <a:pt x="2402" y="97"/>
                  </a:lnTo>
                  <a:lnTo>
                    <a:pt x="2114" y="145"/>
                  </a:lnTo>
                  <a:lnTo>
                    <a:pt x="1586" y="385"/>
                  </a:lnTo>
                  <a:lnTo>
                    <a:pt x="1154" y="769"/>
                  </a:lnTo>
                  <a:lnTo>
                    <a:pt x="721" y="1202"/>
                  </a:lnTo>
                  <a:lnTo>
                    <a:pt x="385" y="1682"/>
                  </a:lnTo>
                  <a:lnTo>
                    <a:pt x="241" y="1970"/>
                  </a:lnTo>
                  <a:lnTo>
                    <a:pt x="145" y="2306"/>
                  </a:lnTo>
                </a:path>
              </a:pathLst>
            </a:custGeom>
            <a:no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594" name="Google Shape;5594;p76"/>
            <p:cNvSpPr/>
            <p:nvPr/>
          </p:nvSpPr>
          <p:spPr>
            <a:xfrm>
              <a:off x="4063325" y="4097725"/>
              <a:ext cx="38450" cy="88875"/>
            </a:xfrm>
            <a:custGeom>
              <a:avLst/>
              <a:gdLst/>
              <a:ahLst/>
              <a:cxnLst/>
              <a:rect l="l" t="t" r="r" b="b"/>
              <a:pathLst>
                <a:path w="1538" h="3555" extrusionOk="0">
                  <a:moveTo>
                    <a:pt x="1537" y="1"/>
                  </a:moveTo>
                  <a:lnTo>
                    <a:pt x="1297" y="49"/>
                  </a:lnTo>
                  <a:lnTo>
                    <a:pt x="1105" y="145"/>
                  </a:lnTo>
                  <a:lnTo>
                    <a:pt x="865" y="289"/>
                  </a:lnTo>
                  <a:lnTo>
                    <a:pt x="673" y="433"/>
                  </a:lnTo>
                  <a:lnTo>
                    <a:pt x="481" y="625"/>
                  </a:lnTo>
                  <a:lnTo>
                    <a:pt x="337" y="817"/>
                  </a:lnTo>
                  <a:lnTo>
                    <a:pt x="192" y="1057"/>
                  </a:lnTo>
                  <a:lnTo>
                    <a:pt x="96" y="1297"/>
                  </a:lnTo>
                  <a:lnTo>
                    <a:pt x="48" y="1681"/>
                  </a:lnTo>
                  <a:lnTo>
                    <a:pt x="0" y="2018"/>
                  </a:lnTo>
                  <a:lnTo>
                    <a:pt x="48" y="2354"/>
                  </a:lnTo>
                  <a:lnTo>
                    <a:pt x="192" y="2642"/>
                  </a:lnTo>
                  <a:lnTo>
                    <a:pt x="337" y="2930"/>
                  </a:lnTo>
                  <a:lnTo>
                    <a:pt x="529" y="3170"/>
                  </a:lnTo>
                  <a:lnTo>
                    <a:pt x="769" y="3410"/>
                  </a:lnTo>
                  <a:lnTo>
                    <a:pt x="1057" y="3554"/>
                  </a:lnTo>
                  <a:lnTo>
                    <a:pt x="1153" y="3170"/>
                  </a:lnTo>
                  <a:lnTo>
                    <a:pt x="1537" y="1970"/>
                  </a:lnTo>
                  <a:lnTo>
                    <a:pt x="1537" y="1922"/>
                  </a:lnTo>
                  <a:lnTo>
                    <a:pt x="1393" y="2210"/>
                  </a:lnTo>
                  <a:lnTo>
                    <a:pt x="1441" y="1105"/>
                  </a:lnTo>
                  <a:lnTo>
                    <a:pt x="1537" y="1"/>
                  </a:lnTo>
                  <a:close/>
                </a:path>
              </a:pathLst>
            </a:custGeom>
            <a:solidFill>
              <a:srgbClr val="FEA68C"/>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595" name="Google Shape;5595;p76"/>
            <p:cNvSpPr/>
            <p:nvPr/>
          </p:nvSpPr>
          <p:spPr>
            <a:xfrm>
              <a:off x="4063325" y="4097725"/>
              <a:ext cx="38450" cy="88875"/>
            </a:xfrm>
            <a:custGeom>
              <a:avLst/>
              <a:gdLst/>
              <a:ahLst/>
              <a:cxnLst/>
              <a:rect l="l" t="t" r="r" b="b"/>
              <a:pathLst>
                <a:path w="1538" h="3555" fill="none" extrusionOk="0">
                  <a:moveTo>
                    <a:pt x="1537" y="1"/>
                  </a:moveTo>
                  <a:lnTo>
                    <a:pt x="1537" y="1"/>
                  </a:lnTo>
                  <a:lnTo>
                    <a:pt x="1297" y="49"/>
                  </a:lnTo>
                  <a:lnTo>
                    <a:pt x="1105" y="145"/>
                  </a:lnTo>
                  <a:lnTo>
                    <a:pt x="865" y="289"/>
                  </a:lnTo>
                  <a:lnTo>
                    <a:pt x="673" y="433"/>
                  </a:lnTo>
                  <a:lnTo>
                    <a:pt x="481" y="625"/>
                  </a:lnTo>
                  <a:lnTo>
                    <a:pt x="337" y="817"/>
                  </a:lnTo>
                  <a:lnTo>
                    <a:pt x="192" y="1057"/>
                  </a:lnTo>
                  <a:lnTo>
                    <a:pt x="96" y="1297"/>
                  </a:lnTo>
                  <a:lnTo>
                    <a:pt x="96" y="1297"/>
                  </a:lnTo>
                  <a:lnTo>
                    <a:pt x="48" y="1681"/>
                  </a:lnTo>
                  <a:lnTo>
                    <a:pt x="0" y="2018"/>
                  </a:lnTo>
                  <a:lnTo>
                    <a:pt x="48" y="2354"/>
                  </a:lnTo>
                  <a:lnTo>
                    <a:pt x="192" y="2642"/>
                  </a:lnTo>
                  <a:lnTo>
                    <a:pt x="337" y="2930"/>
                  </a:lnTo>
                  <a:lnTo>
                    <a:pt x="529" y="3170"/>
                  </a:lnTo>
                  <a:lnTo>
                    <a:pt x="769" y="3410"/>
                  </a:lnTo>
                  <a:lnTo>
                    <a:pt x="1057" y="3554"/>
                  </a:lnTo>
                  <a:lnTo>
                    <a:pt x="1057" y="3554"/>
                  </a:lnTo>
                  <a:lnTo>
                    <a:pt x="1153" y="3170"/>
                  </a:lnTo>
                  <a:lnTo>
                    <a:pt x="1537" y="1970"/>
                  </a:lnTo>
                  <a:lnTo>
                    <a:pt x="1537" y="1970"/>
                  </a:lnTo>
                  <a:lnTo>
                    <a:pt x="1537" y="1922"/>
                  </a:lnTo>
                  <a:lnTo>
                    <a:pt x="1537" y="1922"/>
                  </a:lnTo>
                  <a:lnTo>
                    <a:pt x="1393" y="2210"/>
                  </a:lnTo>
                  <a:lnTo>
                    <a:pt x="1393" y="2210"/>
                  </a:lnTo>
                  <a:lnTo>
                    <a:pt x="1441" y="1105"/>
                  </a:lnTo>
                  <a:lnTo>
                    <a:pt x="1537" y="1"/>
                  </a:lnTo>
                </a:path>
              </a:pathLst>
            </a:custGeom>
            <a:no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596" name="Google Shape;5596;p76"/>
            <p:cNvSpPr/>
            <p:nvPr/>
          </p:nvSpPr>
          <p:spPr>
            <a:xfrm>
              <a:off x="4083725" y="3993275"/>
              <a:ext cx="480275" cy="458650"/>
            </a:xfrm>
            <a:custGeom>
              <a:avLst/>
              <a:gdLst/>
              <a:ahLst/>
              <a:cxnLst/>
              <a:rect l="l" t="t" r="r" b="b"/>
              <a:pathLst>
                <a:path w="19211" h="18346" extrusionOk="0">
                  <a:moveTo>
                    <a:pt x="8213" y="0"/>
                  </a:moveTo>
                  <a:lnTo>
                    <a:pt x="7445" y="96"/>
                  </a:lnTo>
                  <a:lnTo>
                    <a:pt x="6724" y="240"/>
                  </a:lnTo>
                  <a:lnTo>
                    <a:pt x="6004" y="481"/>
                  </a:lnTo>
                  <a:lnTo>
                    <a:pt x="5284" y="817"/>
                  </a:lnTo>
                  <a:lnTo>
                    <a:pt x="4563" y="1201"/>
                  </a:lnTo>
                  <a:lnTo>
                    <a:pt x="3939" y="1633"/>
                  </a:lnTo>
                  <a:lnTo>
                    <a:pt x="3314" y="2161"/>
                  </a:lnTo>
                  <a:lnTo>
                    <a:pt x="2738" y="2738"/>
                  </a:lnTo>
                  <a:lnTo>
                    <a:pt x="2210" y="3314"/>
                  </a:lnTo>
                  <a:lnTo>
                    <a:pt x="1778" y="3986"/>
                  </a:lnTo>
                  <a:lnTo>
                    <a:pt x="1345" y="4659"/>
                  </a:lnTo>
                  <a:lnTo>
                    <a:pt x="1009" y="5379"/>
                  </a:lnTo>
                  <a:lnTo>
                    <a:pt x="721" y="6148"/>
                  </a:lnTo>
                  <a:lnTo>
                    <a:pt x="337" y="7348"/>
                  </a:lnTo>
                  <a:lnTo>
                    <a:pt x="145" y="8117"/>
                  </a:lnTo>
                  <a:lnTo>
                    <a:pt x="49" y="8885"/>
                  </a:lnTo>
                  <a:lnTo>
                    <a:pt x="1" y="9653"/>
                  </a:lnTo>
                  <a:lnTo>
                    <a:pt x="49" y="10374"/>
                  </a:lnTo>
                  <a:lnTo>
                    <a:pt x="145" y="11142"/>
                  </a:lnTo>
                  <a:lnTo>
                    <a:pt x="337" y="11863"/>
                  </a:lnTo>
                  <a:lnTo>
                    <a:pt x="577" y="12535"/>
                  </a:lnTo>
                  <a:lnTo>
                    <a:pt x="913" y="13207"/>
                  </a:lnTo>
                  <a:lnTo>
                    <a:pt x="1297" y="13832"/>
                  </a:lnTo>
                  <a:lnTo>
                    <a:pt x="1730" y="14456"/>
                  </a:lnTo>
                  <a:lnTo>
                    <a:pt x="2210" y="15032"/>
                  </a:lnTo>
                  <a:lnTo>
                    <a:pt x="2738" y="15512"/>
                  </a:lnTo>
                  <a:lnTo>
                    <a:pt x="3363" y="15993"/>
                  </a:lnTo>
                  <a:lnTo>
                    <a:pt x="3987" y="16377"/>
                  </a:lnTo>
                  <a:lnTo>
                    <a:pt x="4707" y="16713"/>
                  </a:lnTo>
                  <a:lnTo>
                    <a:pt x="5428" y="17001"/>
                  </a:lnTo>
                  <a:lnTo>
                    <a:pt x="8597" y="17962"/>
                  </a:lnTo>
                  <a:lnTo>
                    <a:pt x="9366" y="18154"/>
                  </a:lnTo>
                  <a:lnTo>
                    <a:pt x="10182" y="18298"/>
                  </a:lnTo>
                  <a:lnTo>
                    <a:pt x="10999" y="18346"/>
                  </a:lnTo>
                  <a:lnTo>
                    <a:pt x="11815" y="18346"/>
                  </a:lnTo>
                  <a:lnTo>
                    <a:pt x="12631" y="18250"/>
                  </a:lnTo>
                  <a:lnTo>
                    <a:pt x="13448" y="18106"/>
                  </a:lnTo>
                  <a:lnTo>
                    <a:pt x="14216" y="17914"/>
                  </a:lnTo>
                  <a:lnTo>
                    <a:pt x="14985" y="17626"/>
                  </a:lnTo>
                  <a:lnTo>
                    <a:pt x="15657" y="17289"/>
                  </a:lnTo>
                  <a:lnTo>
                    <a:pt x="16281" y="16857"/>
                  </a:lnTo>
                  <a:lnTo>
                    <a:pt x="16858" y="16329"/>
                  </a:lnTo>
                  <a:lnTo>
                    <a:pt x="17338" y="15801"/>
                  </a:lnTo>
                  <a:lnTo>
                    <a:pt x="17530" y="15464"/>
                  </a:lnTo>
                  <a:lnTo>
                    <a:pt x="17722" y="15176"/>
                  </a:lnTo>
                  <a:lnTo>
                    <a:pt x="17866" y="14840"/>
                  </a:lnTo>
                  <a:lnTo>
                    <a:pt x="18010" y="14456"/>
                  </a:lnTo>
                  <a:lnTo>
                    <a:pt x="18106" y="14120"/>
                  </a:lnTo>
                  <a:lnTo>
                    <a:pt x="18202" y="13688"/>
                  </a:lnTo>
                  <a:lnTo>
                    <a:pt x="18202" y="13303"/>
                  </a:lnTo>
                  <a:lnTo>
                    <a:pt x="18250" y="12871"/>
                  </a:lnTo>
                  <a:lnTo>
                    <a:pt x="18635" y="11670"/>
                  </a:lnTo>
                  <a:lnTo>
                    <a:pt x="18827" y="10902"/>
                  </a:lnTo>
                  <a:lnTo>
                    <a:pt x="19019" y="10134"/>
                  </a:lnTo>
                  <a:lnTo>
                    <a:pt x="19115" y="9317"/>
                  </a:lnTo>
                  <a:lnTo>
                    <a:pt x="19211" y="8549"/>
                  </a:lnTo>
                  <a:lnTo>
                    <a:pt x="19211" y="7780"/>
                  </a:lnTo>
                  <a:lnTo>
                    <a:pt x="19163" y="7012"/>
                  </a:lnTo>
                  <a:lnTo>
                    <a:pt x="19019" y="6244"/>
                  </a:lnTo>
                  <a:lnTo>
                    <a:pt x="18875" y="5571"/>
                  </a:lnTo>
                  <a:lnTo>
                    <a:pt x="18587" y="4899"/>
                  </a:lnTo>
                  <a:lnTo>
                    <a:pt x="18250" y="4227"/>
                  </a:lnTo>
                  <a:lnTo>
                    <a:pt x="17866" y="3650"/>
                  </a:lnTo>
                  <a:lnTo>
                    <a:pt x="17338" y="3122"/>
                  </a:lnTo>
                  <a:lnTo>
                    <a:pt x="16762" y="2690"/>
                  </a:lnTo>
                  <a:lnTo>
                    <a:pt x="16041" y="2258"/>
                  </a:lnTo>
                  <a:lnTo>
                    <a:pt x="15273" y="1969"/>
                  </a:lnTo>
                  <a:lnTo>
                    <a:pt x="14360" y="1729"/>
                  </a:lnTo>
                  <a:lnTo>
                    <a:pt x="10518" y="288"/>
                  </a:lnTo>
                  <a:lnTo>
                    <a:pt x="9750" y="96"/>
                  </a:lnTo>
                  <a:lnTo>
                    <a:pt x="8981" y="0"/>
                  </a:lnTo>
                  <a:close/>
                </a:path>
              </a:pathLst>
            </a:custGeom>
            <a:solidFill>
              <a:srgbClr val="FDC59D"/>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597" name="Google Shape;5597;p76"/>
            <p:cNvSpPr/>
            <p:nvPr/>
          </p:nvSpPr>
          <p:spPr>
            <a:xfrm>
              <a:off x="4083725" y="3993275"/>
              <a:ext cx="480275" cy="458650"/>
            </a:xfrm>
            <a:custGeom>
              <a:avLst/>
              <a:gdLst/>
              <a:ahLst/>
              <a:cxnLst/>
              <a:rect l="l" t="t" r="r" b="b"/>
              <a:pathLst>
                <a:path w="19211" h="18346" fill="none" extrusionOk="0">
                  <a:moveTo>
                    <a:pt x="10518" y="288"/>
                  </a:moveTo>
                  <a:lnTo>
                    <a:pt x="14360" y="1729"/>
                  </a:lnTo>
                  <a:lnTo>
                    <a:pt x="14360" y="1729"/>
                  </a:lnTo>
                  <a:lnTo>
                    <a:pt x="15273" y="1969"/>
                  </a:lnTo>
                  <a:lnTo>
                    <a:pt x="16041" y="2258"/>
                  </a:lnTo>
                  <a:lnTo>
                    <a:pt x="16762" y="2690"/>
                  </a:lnTo>
                  <a:lnTo>
                    <a:pt x="17338" y="3122"/>
                  </a:lnTo>
                  <a:lnTo>
                    <a:pt x="17866" y="3650"/>
                  </a:lnTo>
                  <a:lnTo>
                    <a:pt x="18250" y="4227"/>
                  </a:lnTo>
                  <a:lnTo>
                    <a:pt x="18587" y="4899"/>
                  </a:lnTo>
                  <a:lnTo>
                    <a:pt x="18875" y="5571"/>
                  </a:lnTo>
                  <a:lnTo>
                    <a:pt x="19019" y="6244"/>
                  </a:lnTo>
                  <a:lnTo>
                    <a:pt x="19163" y="7012"/>
                  </a:lnTo>
                  <a:lnTo>
                    <a:pt x="19211" y="7780"/>
                  </a:lnTo>
                  <a:lnTo>
                    <a:pt x="19211" y="8549"/>
                  </a:lnTo>
                  <a:lnTo>
                    <a:pt x="19115" y="9317"/>
                  </a:lnTo>
                  <a:lnTo>
                    <a:pt x="19019" y="10134"/>
                  </a:lnTo>
                  <a:lnTo>
                    <a:pt x="18827" y="10902"/>
                  </a:lnTo>
                  <a:lnTo>
                    <a:pt x="18635" y="11670"/>
                  </a:lnTo>
                  <a:lnTo>
                    <a:pt x="18250" y="12871"/>
                  </a:lnTo>
                  <a:lnTo>
                    <a:pt x="18250" y="12871"/>
                  </a:lnTo>
                  <a:lnTo>
                    <a:pt x="18202" y="13303"/>
                  </a:lnTo>
                  <a:lnTo>
                    <a:pt x="18202" y="13688"/>
                  </a:lnTo>
                  <a:lnTo>
                    <a:pt x="18106" y="14120"/>
                  </a:lnTo>
                  <a:lnTo>
                    <a:pt x="18010" y="14456"/>
                  </a:lnTo>
                  <a:lnTo>
                    <a:pt x="17866" y="14840"/>
                  </a:lnTo>
                  <a:lnTo>
                    <a:pt x="17722" y="15176"/>
                  </a:lnTo>
                  <a:lnTo>
                    <a:pt x="17530" y="15464"/>
                  </a:lnTo>
                  <a:lnTo>
                    <a:pt x="17338" y="15801"/>
                  </a:lnTo>
                  <a:lnTo>
                    <a:pt x="16858" y="16329"/>
                  </a:lnTo>
                  <a:lnTo>
                    <a:pt x="16281" y="16857"/>
                  </a:lnTo>
                  <a:lnTo>
                    <a:pt x="15657" y="17289"/>
                  </a:lnTo>
                  <a:lnTo>
                    <a:pt x="14985" y="17626"/>
                  </a:lnTo>
                  <a:lnTo>
                    <a:pt x="14216" y="17914"/>
                  </a:lnTo>
                  <a:lnTo>
                    <a:pt x="13448" y="18106"/>
                  </a:lnTo>
                  <a:lnTo>
                    <a:pt x="12631" y="18250"/>
                  </a:lnTo>
                  <a:lnTo>
                    <a:pt x="11815" y="18346"/>
                  </a:lnTo>
                  <a:lnTo>
                    <a:pt x="10999" y="18346"/>
                  </a:lnTo>
                  <a:lnTo>
                    <a:pt x="10182" y="18298"/>
                  </a:lnTo>
                  <a:lnTo>
                    <a:pt x="9366" y="18154"/>
                  </a:lnTo>
                  <a:lnTo>
                    <a:pt x="8597" y="17962"/>
                  </a:lnTo>
                  <a:lnTo>
                    <a:pt x="5428" y="17001"/>
                  </a:lnTo>
                  <a:lnTo>
                    <a:pt x="5428" y="17001"/>
                  </a:lnTo>
                  <a:lnTo>
                    <a:pt x="4707" y="16713"/>
                  </a:lnTo>
                  <a:lnTo>
                    <a:pt x="3987" y="16377"/>
                  </a:lnTo>
                  <a:lnTo>
                    <a:pt x="3363" y="15993"/>
                  </a:lnTo>
                  <a:lnTo>
                    <a:pt x="2738" y="15512"/>
                  </a:lnTo>
                  <a:lnTo>
                    <a:pt x="2210" y="15032"/>
                  </a:lnTo>
                  <a:lnTo>
                    <a:pt x="1730" y="14456"/>
                  </a:lnTo>
                  <a:lnTo>
                    <a:pt x="1297" y="13832"/>
                  </a:lnTo>
                  <a:lnTo>
                    <a:pt x="913" y="13207"/>
                  </a:lnTo>
                  <a:lnTo>
                    <a:pt x="577" y="12535"/>
                  </a:lnTo>
                  <a:lnTo>
                    <a:pt x="337" y="11863"/>
                  </a:lnTo>
                  <a:lnTo>
                    <a:pt x="145" y="11142"/>
                  </a:lnTo>
                  <a:lnTo>
                    <a:pt x="49" y="10374"/>
                  </a:lnTo>
                  <a:lnTo>
                    <a:pt x="1" y="9653"/>
                  </a:lnTo>
                  <a:lnTo>
                    <a:pt x="49" y="8885"/>
                  </a:lnTo>
                  <a:lnTo>
                    <a:pt x="145" y="8117"/>
                  </a:lnTo>
                  <a:lnTo>
                    <a:pt x="337" y="7348"/>
                  </a:lnTo>
                  <a:lnTo>
                    <a:pt x="721" y="6148"/>
                  </a:lnTo>
                  <a:lnTo>
                    <a:pt x="721" y="6148"/>
                  </a:lnTo>
                  <a:lnTo>
                    <a:pt x="1009" y="5379"/>
                  </a:lnTo>
                  <a:lnTo>
                    <a:pt x="1345" y="4659"/>
                  </a:lnTo>
                  <a:lnTo>
                    <a:pt x="1778" y="3986"/>
                  </a:lnTo>
                  <a:lnTo>
                    <a:pt x="2210" y="3314"/>
                  </a:lnTo>
                  <a:lnTo>
                    <a:pt x="2738" y="2738"/>
                  </a:lnTo>
                  <a:lnTo>
                    <a:pt x="3314" y="2161"/>
                  </a:lnTo>
                  <a:lnTo>
                    <a:pt x="3939" y="1633"/>
                  </a:lnTo>
                  <a:lnTo>
                    <a:pt x="4563" y="1201"/>
                  </a:lnTo>
                  <a:lnTo>
                    <a:pt x="5284" y="817"/>
                  </a:lnTo>
                  <a:lnTo>
                    <a:pt x="6004" y="481"/>
                  </a:lnTo>
                  <a:lnTo>
                    <a:pt x="6724" y="240"/>
                  </a:lnTo>
                  <a:lnTo>
                    <a:pt x="7445" y="96"/>
                  </a:lnTo>
                  <a:lnTo>
                    <a:pt x="8213" y="0"/>
                  </a:lnTo>
                  <a:lnTo>
                    <a:pt x="8981" y="0"/>
                  </a:lnTo>
                  <a:lnTo>
                    <a:pt x="9750" y="96"/>
                  </a:lnTo>
                  <a:lnTo>
                    <a:pt x="10518" y="288"/>
                  </a:lnTo>
                </a:path>
              </a:pathLst>
            </a:custGeom>
            <a:no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598" name="Google Shape;5598;p76"/>
            <p:cNvSpPr/>
            <p:nvPr/>
          </p:nvSpPr>
          <p:spPr>
            <a:xfrm>
              <a:off x="4184575" y="4140950"/>
              <a:ext cx="99675" cy="80475"/>
            </a:xfrm>
            <a:custGeom>
              <a:avLst/>
              <a:gdLst/>
              <a:ahLst/>
              <a:cxnLst/>
              <a:rect l="l" t="t" r="r" b="b"/>
              <a:pathLst>
                <a:path w="3987" h="3219" extrusionOk="0">
                  <a:moveTo>
                    <a:pt x="1730" y="0"/>
                  </a:moveTo>
                  <a:lnTo>
                    <a:pt x="1442" y="96"/>
                  </a:lnTo>
                  <a:lnTo>
                    <a:pt x="1153" y="193"/>
                  </a:lnTo>
                  <a:lnTo>
                    <a:pt x="865" y="337"/>
                  </a:lnTo>
                  <a:lnTo>
                    <a:pt x="673" y="529"/>
                  </a:lnTo>
                  <a:lnTo>
                    <a:pt x="481" y="769"/>
                  </a:lnTo>
                  <a:lnTo>
                    <a:pt x="337" y="1057"/>
                  </a:lnTo>
                  <a:lnTo>
                    <a:pt x="241" y="1345"/>
                  </a:lnTo>
                  <a:lnTo>
                    <a:pt x="1" y="2210"/>
                  </a:lnTo>
                  <a:lnTo>
                    <a:pt x="1" y="2258"/>
                  </a:lnTo>
                  <a:lnTo>
                    <a:pt x="49" y="2306"/>
                  </a:lnTo>
                  <a:lnTo>
                    <a:pt x="145" y="2306"/>
                  </a:lnTo>
                  <a:lnTo>
                    <a:pt x="193" y="2258"/>
                  </a:lnTo>
                  <a:lnTo>
                    <a:pt x="385" y="1393"/>
                  </a:lnTo>
                  <a:lnTo>
                    <a:pt x="481" y="1105"/>
                  </a:lnTo>
                  <a:lnTo>
                    <a:pt x="625" y="865"/>
                  </a:lnTo>
                  <a:lnTo>
                    <a:pt x="817" y="673"/>
                  </a:lnTo>
                  <a:lnTo>
                    <a:pt x="1009" y="481"/>
                  </a:lnTo>
                  <a:lnTo>
                    <a:pt x="1250" y="385"/>
                  </a:lnTo>
                  <a:lnTo>
                    <a:pt x="1490" y="241"/>
                  </a:lnTo>
                  <a:lnTo>
                    <a:pt x="1730" y="193"/>
                  </a:lnTo>
                  <a:lnTo>
                    <a:pt x="2258" y="193"/>
                  </a:lnTo>
                  <a:lnTo>
                    <a:pt x="2498" y="241"/>
                  </a:lnTo>
                  <a:lnTo>
                    <a:pt x="2786" y="337"/>
                  </a:lnTo>
                  <a:lnTo>
                    <a:pt x="3026" y="481"/>
                  </a:lnTo>
                  <a:lnTo>
                    <a:pt x="3267" y="625"/>
                  </a:lnTo>
                  <a:lnTo>
                    <a:pt x="3459" y="865"/>
                  </a:lnTo>
                  <a:lnTo>
                    <a:pt x="3603" y="1057"/>
                  </a:lnTo>
                  <a:lnTo>
                    <a:pt x="3699" y="1297"/>
                  </a:lnTo>
                  <a:lnTo>
                    <a:pt x="3795" y="1585"/>
                  </a:lnTo>
                  <a:lnTo>
                    <a:pt x="3795" y="1873"/>
                  </a:lnTo>
                  <a:lnTo>
                    <a:pt x="3747" y="2210"/>
                  </a:lnTo>
                  <a:lnTo>
                    <a:pt x="3507" y="3122"/>
                  </a:lnTo>
                  <a:lnTo>
                    <a:pt x="3555" y="3170"/>
                  </a:lnTo>
                  <a:lnTo>
                    <a:pt x="3603" y="3218"/>
                  </a:lnTo>
                  <a:lnTo>
                    <a:pt x="3651" y="3218"/>
                  </a:lnTo>
                  <a:lnTo>
                    <a:pt x="3699" y="3170"/>
                  </a:lnTo>
                  <a:lnTo>
                    <a:pt x="3939" y="2258"/>
                  </a:lnTo>
                  <a:lnTo>
                    <a:pt x="3987" y="1873"/>
                  </a:lnTo>
                  <a:lnTo>
                    <a:pt x="3987" y="1537"/>
                  </a:lnTo>
                  <a:lnTo>
                    <a:pt x="3891" y="1249"/>
                  </a:lnTo>
                  <a:lnTo>
                    <a:pt x="3747" y="961"/>
                  </a:lnTo>
                  <a:lnTo>
                    <a:pt x="3603" y="721"/>
                  </a:lnTo>
                  <a:lnTo>
                    <a:pt x="3363" y="481"/>
                  </a:lnTo>
                  <a:lnTo>
                    <a:pt x="3123" y="289"/>
                  </a:lnTo>
                  <a:lnTo>
                    <a:pt x="2834" y="145"/>
                  </a:lnTo>
                  <a:lnTo>
                    <a:pt x="2546" y="48"/>
                  </a:lnTo>
                  <a:lnTo>
                    <a:pt x="2258" y="0"/>
                  </a:lnTo>
                  <a:close/>
                </a:path>
              </a:pathLst>
            </a:custGeom>
            <a:solidFill>
              <a:srgbClr val="4D2A2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599" name="Google Shape;5599;p76"/>
            <p:cNvSpPr/>
            <p:nvPr/>
          </p:nvSpPr>
          <p:spPr>
            <a:xfrm>
              <a:off x="4275825" y="4244200"/>
              <a:ext cx="68475" cy="30050"/>
            </a:xfrm>
            <a:custGeom>
              <a:avLst/>
              <a:gdLst/>
              <a:ahLst/>
              <a:cxnLst/>
              <a:rect l="l" t="t" r="r" b="b"/>
              <a:pathLst>
                <a:path w="2739" h="1202" extrusionOk="0">
                  <a:moveTo>
                    <a:pt x="49" y="1"/>
                  </a:moveTo>
                  <a:lnTo>
                    <a:pt x="1" y="49"/>
                  </a:lnTo>
                  <a:lnTo>
                    <a:pt x="1" y="97"/>
                  </a:lnTo>
                  <a:lnTo>
                    <a:pt x="49" y="145"/>
                  </a:lnTo>
                  <a:lnTo>
                    <a:pt x="193" y="145"/>
                  </a:lnTo>
                  <a:lnTo>
                    <a:pt x="193" y="241"/>
                  </a:lnTo>
                  <a:lnTo>
                    <a:pt x="241" y="385"/>
                  </a:lnTo>
                  <a:lnTo>
                    <a:pt x="337" y="625"/>
                  </a:lnTo>
                  <a:lnTo>
                    <a:pt x="529" y="769"/>
                  </a:lnTo>
                  <a:lnTo>
                    <a:pt x="721" y="913"/>
                  </a:lnTo>
                  <a:lnTo>
                    <a:pt x="961" y="1057"/>
                  </a:lnTo>
                  <a:lnTo>
                    <a:pt x="1153" y="1105"/>
                  </a:lnTo>
                  <a:lnTo>
                    <a:pt x="1394" y="1153"/>
                  </a:lnTo>
                  <a:lnTo>
                    <a:pt x="1634" y="1201"/>
                  </a:lnTo>
                  <a:lnTo>
                    <a:pt x="1874" y="1201"/>
                  </a:lnTo>
                  <a:lnTo>
                    <a:pt x="2114" y="1153"/>
                  </a:lnTo>
                  <a:lnTo>
                    <a:pt x="2306" y="1105"/>
                  </a:lnTo>
                  <a:lnTo>
                    <a:pt x="2546" y="1009"/>
                  </a:lnTo>
                  <a:lnTo>
                    <a:pt x="2738" y="865"/>
                  </a:lnTo>
                  <a:lnTo>
                    <a:pt x="2738" y="817"/>
                  </a:lnTo>
                  <a:lnTo>
                    <a:pt x="2690" y="817"/>
                  </a:lnTo>
                  <a:lnTo>
                    <a:pt x="2354" y="961"/>
                  </a:lnTo>
                  <a:lnTo>
                    <a:pt x="2018" y="1057"/>
                  </a:lnTo>
                  <a:lnTo>
                    <a:pt x="1634" y="1105"/>
                  </a:lnTo>
                  <a:lnTo>
                    <a:pt x="1297" y="1057"/>
                  </a:lnTo>
                  <a:lnTo>
                    <a:pt x="961" y="913"/>
                  </a:lnTo>
                  <a:lnTo>
                    <a:pt x="673" y="721"/>
                  </a:lnTo>
                  <a:lnTo>
                    <a:pt x="481" y="577"/>
                  </a:lnTo>
                  <a:lnTo>
                    <a:pt x="385" y="433"/>
                  </a:lnTo>
                  <a:lnTo>
                    <a:pt x="289" y="337"/>
                  </a:lnTo>
                  <a:lnTo>
                    <a:pt x="289" y="241"/>
                  </a:lnTo>
                  <a:lnTo>
                    <a:pt x="333" y="153"/>
                  </a:lnTo>
                  <a:lnTo>
                    <a:pt x="333" y="153"/>
                  </a:lnTo>
                  <a:lnTo>
                    <a:pt x="529" y="193"/>
                  </a:lnTo>
                  <a:lnTo>
                    <a:pt x="577" y="193"/>
                  </a:lnTo>
                  <a:lnTo>
                    <a:pt x="577" y="145"/>
                  </a:lnTo>
                  <a:lnTo>
                    <a:pt x="337" y="1"/>
                  </a:lnTo>
                  <a:close/>
                </a:path>
              </a:pathLst>
            </a:custGeom>
            <a:solidFill>
              <a:srgbClr val="4D2A2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600" name="Google Shape;5600;p76"/>
            <p:cNvSpPr/>
            <p:nvPr/>
          </p:nvSpPr>
          <p:spPr>
            <a:xfrm>
              <a:off x="4340675" y="4262200"/>
              <a:ext cx="8425" cy="9650"/>
            </a:xfrm>
            <a:custGeom>
              <a:avLst/>
              <a:gdLst/>
              <a:ahLst/>
              <a:cxnLst/>
              <a:rect l="l" t="t" r="r" b="b"/>
              <a:pathLst>
                <a:path w="337" h="386" extrusionOk="0">
                  <a:moveTo>
                    <a:pt x="0" y="1"/>
                  </a:moveTo>
                  <a:lnTo>
                    <a:pt x="0" y="49"/>
                  </a:lnTo>
                  <a:lnTo>
                    <a:pt x="0" y="97"/>
                  </a:lnTo>
                  <a:lnTo>
                    <a:pt x="48" y="145"/>
                  </a:lnTo>
                  <a:lnTo>
                    <a:pt x="96" y="145"/>
                  </a:lnTo>
                  <a:lnTo>
                    <a:pt x="96" y="193"/>
                  </a:lnTo>
                  <a:lnTo>
                    <a:pt x="144" y="193"/>
                  </a:lnTo>
                  <a:lnTo>
                    <a:pt x="144" y="241"/>
                  </a:lnTo>
                  <a:lnTo>
                    <a:pt x="192" y="241"/>
                  </a:lnTo>
                  <a:lnTo>
                    <a:pt x="192" y="289"/>
                  </a:lnTo>
                  <a:lnTo>
                    <a:pt x="240" y="337"/>
                  </a:lnTo>
                  <a:lnTo>
                    <a:pt x="240" y="385"/>
                  </a:lnTo>
                  <a:lnTo>
                    <a:pt x="288" y="385"/>
                  </a:lnTo>
                  <a:lnTo>
                    <a:pt x="336" y="337"/>
                  </a:lnTo>
                  <a:lnTo>
                    <a:pt x="288" y="241"/>
                  </a:lnTo>
                  <a:lnTo>
                    <a:pt x="288" y="193"/>
                  </a:lnTo>
                  <a:lnTo>
                    <a:pt x="240" y="145"/>
                  </a:lnTo>
                  <a:lnTo>
                    <a:pt x="240" y="97"/>
                  </a:lnTo>
                  <a:lnTo>
                    <a:pt x="192" y="97"/>
                  </a:lnTo>
                  <a:lnTo>
                    <a:pt x="192" y="49"/>
                  </a:lnTo>
                  <a:lnTo>
                    <a:pt x="96" y="1"/>
                  </a:lnTo>
                  <a:close/>
                </a:path>
              </a:pathLst>
            </a:custGeom>
            <a:solidFill>
              <a:srgbClr val="4D2A2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601" name="Google Shape;5601;p76"/>
            <p:cNvSpPr/>
            <p:nvPr/>
          </p:nvSpPr>
          <p:spPr>
            <a:xfrm>
              <a:off x="4369475" y="4196175"/>
              <a:ext cx="98475" cy="79275"/>
            </a:xfrm>
            <a:custGeom>
              <a:avLst/>
              <a:gdLst/>
              <a:ahLst/>
              <a:cxnLst/>
              <a:rect l="l" t="t" r="r" b="b"/>
              <a:pathLst>
                <a:path w="3939" h="3171" extrusionOk="0">
                  <a:moveTo>
                    <a:pt x="1682" y="1"/>
                  </a:moveTo>
                  <a:lnTo>
                    <a:pt x="1345" y="97"/>
                  </a:lnTo>
                  <a:lnTo>
                    <a:pt x="1057" y="193"/>
                  </a:lnTo>
                  <a:lnTo>
                    <a:pt x="817" y="385"/>
                  </a:lnTo>
                  <a:lnTo>
                    <a:pt x="577" y="577"/>
                  </a:lnTo>
                  <a:lnTo>
                    <a:pt x="385" y="817"/>
                  </a:lnTo>
                  <a:lnTo>
                    <a:pt x="241" y="1105"/>
                  </a:lnTo>
                  <a:lnTo>
                    <a:pt x="145" y="1441"/>
                  </a:lnTo>
                  <a:lnTo>
                    <a:pt x="1" y="2306"/>
                  </a:lnTo>
                  <a:lnTo>
                    <a:pt x="1" y="2402"/>
                  </a:lnTo>
                  <a:lnTo>
                    <a:pt x="49" y="2450"/>
                  </a:lnTo>
                  <a:lnTo>
                    <a:pt x="145" y="2402"/>
                  </a:lnTo>
                  <a:lnTo>
                    <a:pt x="193" y="2354"/>
                  </a:lnTo>
                  <a:lnTo>
                    <a:pt x="337" y="1441"/>
                  </a:lnTo>
                  <a:lnTo>
                    <a:pt x="433" y="1201"/>
                  </a:lnTo>
                  <a:lnTo>
                    <a:pt x="577" y="961"/>
                  </a:lnTo>
                  <a:lnTo>
                    <a:pt x="721" y="721"/>
                  </a:lnTo>
                  <a:lnTo>
                    <a:pt x="913" y="529"/>
                  </a:lnTo>
                  <a:lnTo>
                    <a:pt x="1153" y="385"/>
                  </a:lnTo>
                  <a:lnTo>
                    <a:pt x="1442" y="289"/>
                  </a:lnTo>
                  <a:lnTo>
                    <a:pt x="1730" y="193"/>
                  </a:lnTo>
                  <a:lnTo>
                    <a:pt x="2354" y="193"/>
                  </a:lnTo>
                  <a:lnTo>
                    <a:pt x="2642" y="289"/>
                  </a:lnTo>
                  <a:lnTo>
                    <a:pt x="2930" y="433"/>
                  </a:lnTo>
                  <a:lnTo>
                    <a:pt x="3170" y="625"/>
                  </a:lnTo>
                  <a:lnTo>
                    <a:pt x="3363" y="817"/>
                  </a:lnTo>
                  <a:lnTo>
                    <a:pt x="3555" y="1057"/>
                  </a:lnTo>
                  <a:lnTo>
                    <a:pt x="3651" y="1297"/>
                  </a:lnTo>
                  <a:lnTo>
                    <a:pt x="3747" y="1585"/>
                  </a:lnTo>
                  <a:lnTo>
                    <a:pt x="3747" y="1826"/>
                  </a:lnTo>
                  <a:lnTo>
                    <a:pt x="3747" y="2162"/>
                  </a:lnTo>
                  <a:lnTo>
                    <a:pt x="3555" y="3026"/>
                  </a:lnTo>
                  <a:lnTo>
                    <a:pt x="3555" y="3122"/>
                  </a:lnTo>
                  <a:lnTo>
                    <a:pt x="3651" y="3170"/>
                  </a:lnTo>
                  <a:lnTo>
                    <a:pt x="3699" y="3122"/>
                  </a:lnTo>
                  <a:lnTo>
                    <a:pt x="3747" y="3074"/>
                  </a:lnTo>
                  <a:lnTo>
                    <a:pt x="3939" y="2210"/>
                  </a:lnTo>
                  <a:lnTo>
                    <a:pt x="3939" y="1826"/>
                  </a:lnTo>
                  <a:lnTo>
                    <a:pt x="3939" y="1537"/>
                  </a:lnTo>
                  <a:lnTo>
                    <a:pt x="3843" y="1201"/>
                  </a:lnTo>
                  <a:lnTo>
                    <a:pt x="3699" y="961"/>
                  </a:lnTo>
                  <a:lnTo>
                    <a:pt x="3507" y="673"/>
                  </a:lnTo>
                  <a:lnTo>
                    <a:pt x="3314" y="433"/>
                  </a:lnTo>
                  <a:lnTo>
                    <a:pt x="3026" y="289"/>
                  </a:lnTo>
                  <a:lnTo>
                    <a:pt x="2738" y="145"/>
                  </a:lnTo>
                  <a:lnTo>
                    <a:pt x="2402" y="49"/>
                  </a:lnTo>
                  <a:lnTo>
                    <a:pt x="2018" y="1"/>
                  </a:lnTo>
                  <a:close/>
                </a:path>
              </a:pathLst>
            </a:custGeom>
            <a:solidFill>
              <a:srgbClr val="4D2A2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602" name="Google Shape;5602;p76"/>
            <p:cNvSpPr/>
            <p:nvPr/>
          </p:nvSpPr>
          <p:spPr>
            <a:xfrm>
              <a:off x="4478750" y="4217800"/>
              <a:ext cx="146500" cy="157300"/>
            </a:xfrm>
            <a:custGeom>
              <a:avLst/>
              <a:gdLst/>
              <a:ahLst/>
              <a:cxnLst/>
              <a:rect l="l" t="t" r="r" b="b"/>
              <a:pathLst>
                <a:path w="5860" h="6292" extrusionOk="0">
                  <a:moveTo>
                    <a:pt x="2978" y="0"/>
                  </a:moveTo>
                  <a:lnTo>
                    <a:pt x="2737" y="48"/>
                  </a:lnTo>
                  <a:lnTo>
                    <a:pt x="2449" y="96"/>
                  </a:lnTo>
                  <a:lnTo>
                    <a:pt x="2161" y="192"/>
                  </a:lnTo>
                  <a:lnTo>
                    <a:pt x="1633" y="432"/>
                  </a:lnTo>
                  <a:lnTo>
                    <a:pt x="1153" y="768"/>
                  </a:lnTo>
                  <a:lnTo>
                    <a:pt x="768" y="1201"/>
                  </a:lnTo>
                  <a:lnTo>
                    <a:pt x="432" y="1681"/>
                  </a:lnTo>
                  <a:lnTo>
                    <a:pt x="288" y="1969"/>
                  </a:lnTo>
                  <a:lnTo>
                    <a:pt x="192" y="2305"/>
                  </a:lnTo>
                  <a:lnTo>
                    <a:pt x="96" y="2593"/>
                  </a:lnTo>
                  <a:lnTo>
                    <a:pt x="48" y="2930"/>
                  </a:lnTo>
                  <a:lnTo>
                    <a:pt x="0" y="3554"/>
                  </a:lnTo>
                  <a:lnTo>
                    <a:pt x="96" y="4130"/>
                  </a:lnTo>
                  <a:lnTo>
                    <a:pt x="336" y="4658"/>
                  </a:lnTo>
                  <a:lnTo>
                    <a:pt x="624" y="5187"/>
                  </a:lnTo>
                  <a:lnTo>
                    <a:pt x="816" y="5379"/>
                  </a:lnTo>
                  <a:lnTo>
                    <a:pt x="1009" y="5571"/>
                  </a:lnTo>
                  <a:lnTo>
                    <a:pt x="1201" y="5763"/>
                  </a:lnTo>
                  <a:lnTo>
                    <a:pt x="1441" y="5907"/>
                  </a:lnTo>
                  <a:lnTo>
                    <a:pt x="1729" y="6051"/>
                  </a:lnTo>
                  <a:lnTo>
                    <a:pt x="2017" y="6147"/>
                  </a:lnTo>
                  <a:lnTo>
                    <a:pt x="2305" y="6243"/>
                  </a:lnTo>
                  <a:lnTo>
                    <a:pt x="2593" y="6291"/>
                  </a:lnTo>
                  <a:lnTo>
                    <a:pt x="2882" y="6291"/>
                  </a:lnTo>
                  <a:lnTo>
                    <a:pt x="3170" y="6243"/>
                  </a:lnTo>
                  <a:lnTo>
                    <a:pt x="3410" y="6195"/>
                  </a:lnTo>
                  <a:lnTo>
                    <a:pt x="3698" y="6147"/>
                  </a:lnTo>
                  <a:lnTo>
                    <a:pt x="4226" y="5907"/>
                  </a:lnTo>
                  <a:lnTo>
                    <a:pt x="4707" y="5523"/>
                  </a:lnTo>
                  <a:lnTo>
                    <a:pt x="5139" y="5091"/>
                  </a:lnTo>
                  <a:lnTo>
                    <a:pt x="5475" y="4610"/>
                  </a:lnTo>
                  <a:lnTo>
                    <a:pt x="5571" y="4322"/>
                  </a:lnTo>
                  <a:lnTo>
                    <a:pt x="5715" y="3986"/>
                  </a:lnTo>
                  <a:lnTo>
                    <a:pt x="5763" y="3698"/>
                  </a:lnTo>
                  <a:lnTo>
                    <a:pt x="5811" y="3362"/>
                  </a:lnTo>
                  <a:lnTo>
                    <a:pt x="5859" y="2786"/>
                  </a:lnTo>
                  <a:lnTo>
                    <a:pt x="5763" y="2161"/>
                  </a:lnTo>
                  <a:lnTo>
                    <a:pt x="5523" y="1633"/>
                  </a:lnTo>
                  <a:lnTo>
                    <a:pt x="5235" y="1105"/>
                  </a:lnTo>
                  <a:lnTo>
                    <a:pt x="5091" y="913"/>
                  </a:lnTo>
                  <a:lnTo>
                    <a:pt x="4851" y="720"/>
                  </a:lnTo>
                  <a:lnTo>
                    <a:pt x="4658" y="528"/>
                  </a:lnTo>
                  <a:lnTo>
                    <a:pt x="4418" y="384"/>
                  </a:lnTo>
                  <a:lnTo>
                    <a:pt x="4130" y="240"/>
                  </a:lnTo>
                  <a:lnTo>
                    <a:pt x="3842" y="144"/>
                  </a:lnTo>
                  <a:lnTo>
                    <a:pt x="3554" y="48"/>
                  </a:lnTo>
                  <a:lnTo>
                    <a:pt x="3266" y="48"/>
                  </a:lnTo>
                  <a:lnTo>
                    <a:pt x="2978" y="0"/>
                  </a:lnTo>
                  <a:close/>
                </a:path>
              </a:pathLst>
            </a:custGeom>
            <a:solidFill>
              <a:srgbClr val="FDC59D"/>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603" name="Google Shape;5603;p76"/>
            <p:cNvSpPr/>
            <p:nvPr/>
          </p:nvSpPr>
          <p:spPr>
            <a:xfrm>
              <a:off x="4478750" y="4217800"/>
              <a:ext cx="146500" cy="157300"/>
            </a:xfrm>
            <a:custGeom>
              <a:avLst/>
              <a:gdLst/>
              <a:ahLst/>
              <a:cxnLst/>
              <a:rect l="l" t="t" r="r" b="b"/>
              <a:pathLst>
                <a:path w="5860" h="6292" fill="none" extrusionOk="0">
                  <a:moveTo>
                    <a:pt x="192" y="2305"/>
                  </a:moveTo>
                  <a:lnTo>
                    <a:pt x="192" y="2305"/>
                  </a:lnTo>
                  <a:lnTo>
                    <a:pt x="96" y="2593"/>
                  </a:lnTo>
                  <a:lnTo>
                    <a:pt x="48" y="2930"/>
                  </a:lnTo>
                  <a:lnTo>
                    <a:pt x="0" y="3554"/>
                  </a:lnTo>
                  <a:lnTo>
                    <a:pt x="96" y="4130"/>
                  </a:lnTo>
                  <a:lnTo>
                    <a:pt x="336" y="4658"/>
                  </a:lnTo>
                  <a:lnTo>
                    <a:pt x="624" y="5187"/>
                  </a:lnTo>
                  <a:lnTo>
                    <a:pt x="816" y="5379"/>
                  </a:lnTo>
                  <a:lnTo>
                    <a:pt x="1009" y="5571"/>
                  </a:lnTo>
                  <a:lnTo>
                    <a:pt x="1201" y="5763"/>
                  </a:lnTo>
                  <a:lnTo>
                    <a:pt x="1441" y="5907"/>
                  </a:lnTo>
                  <a:lnTo>
                    <a:pt x="1729" y="6051"/>
                  </a:lnTo>
                  <a:lnTo>
                    <a:pt x="2017" y="6147"/>
                  </a:lnTo>
                  <a:lnTo>
                    <a:pt x="2017" y="6147"/>
                  </a:lnTo>
                  <a:lnTo>
                    <a:pt x="2305" y="6243"/>
                  </a:lnTo>
                  <a:lnTo>
                    <a:pt x="2593" y="6291"/>
                  </a:lnTo>
                  <a:lnTo>
                    <a:pt x="2882" y="6291"/>
                  </a:lnTo>
                  <a:lnTo>
                    <a:pt x="3170" y="6243"/>
                  </a:lnTo>
                  <a:lnTo>
                    <a:pt x="3410" y="6195"/>
                  </a:lnTo>
                  <a:lnTo>
                    <a:pt x="3698" y="6147"/>
                  </a:lnTo>
                  <a:lnTo>
                    <a:pt x="4226" y="5907"/>
                  </a:lnTo>
                  <a:lnTo>
                    <a:pt x="4707" y="5523"/>
                  </a:lnTo>
                  <a:lnTo>
                    <a:pt x="5139" y="5091"/>
                  </a:lnTo>
                  <a:lnTo>
                    <a:pt x="5475" y="4610"/>
                  </a:lnTo>
                  <a:lnTo>
                    <a:pt x="5571" y="4322"/>
                  </a:lnTo>
                  <a:lnTo>
                    <a:pt x="5715" y="3986"/>
                  </a:lnTo>
                  <a:lnTo>
                    <a:pt x="5715" y="3986"/>
                  </a:lnTo>
                  <a:lnTo>
                    <a:pt x="5763" y="3698"/>
                  </a:lnTo>
                  <a:lnTo>
                    <a:pt x="5811" y="3362"/>
                  </a:lnTo>
                  <a:lnTo>
                    <a:pt x="5859" y="2786"/>
                  </a:lnTo>
                  <a:lnTo>
                    <a:pt x="5763" y="2161"/>
                  </a:lnTo>
                  <a:lnTo>
                    <a:pt x="5523" y="1633"/>
                  </a:lnTo>
                  <a:lnTo>
                    <a:pt x="5235" y="1105"/>
                  </a:lnTo>
                  <a:lnTo>
                    <a:pt x="5091" y="913"/>
                  </a:lnTo>
                  <a:lnTo>
                    <a:pt x="4851" y="720"/>
                  </a:lnTo>
                  <a:lnTo>
                    <a:pt x="4658" y="528"/>
                  </a:lnTo>
                  <a:lnTo>
                    <a:pt x="4418" y="384"/>
                  </a:lnTo>
                  <a:lnTo>
                    <a:pt x="4130" y="240"/>
                  </a:lnTo>
                  <a:lnTo>
                    <a:pt x="3842" y="144"/>
                  </a:lnTo>
                  <a:lnTo>
                    <a:pt x="3842" y="144"/>
                  </a:lnTo>
                  <a:lnTo>
                    <a:pt x="3554" y="48"/>
                  </a:lnTo>
                  <a:lnTo>
                    <a:pt x="3266" y="48"/>
                  </a:lnTo>
                  <a:lnTo>
                    <a:pt x="2978" y="0"/>
                  </a:lnTo>
                  <a:lnTo>
                    <a:pt x="2737" y="48"/>
                  </a:lnTo>
                  <a:lnTo>
                    <a:pt x="2449" y="96"/>
                  </a:lnTo>
                  <a:lnTo>
                    <a:pt x="2161" y="192"/>
                  </a:lnTo>
                  <a:lnTo>
                    <a:pt x="1633" y="432"/>
                  </a:lnTo>
                  <a:lnTo>
                    <a:pt x="1153" y="768"/>
                  </a:lnTo>
                  <a:lnTo>
                    <a:pt x="768" y="1201"/>
                  </a:lnTo>
                  <a:lnTo>
                    <a:pt x="432" y="1681"/>
                  </a:lnTo>
                  <a:lnTo>
                    <a:pt x="288" y="1969"/>
                  </a:lnTo>
                  <a:lnTo>
                    <a:pt x="192" y="2305"/>
                  </a:lnTo>
                </a:path>
              </a:pathLst>
            </a:custGeom>
            <a:no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604" name="Google Shape;5604;p76"/>
            <p:cNvSpPr/>
            <p:nvPr/>
          </p:nvSpPr>
          <p:spPr>
            <a:xfrm>
              <a:off x="4512350" y="4250200"/>
              <a:ext cx="86475" cy="92475"/>
            </a:xfrm>
            <a:custGeom>
              <a:avLst/>
              <a:gdLst/>
              <a:ahLst/>
              <a:cxnLst/>
              <a:rect l="l" t="t" r="r" b="b"/>
              <a:pathLst>
                <a:path w="3459" h="3699" extrusionOk="0">
                  <a:moveTo>
                    <a:pt x="1826" y="1"/>
                  </a:moveTo>
                  <a:lnTo>
                    <a:pt x="1538" y="49"/>
                  </a:lnTo>
                  <a:lnTo>
                    <a:pt x="1249" y="97"/>
                  </a:lnTo>
                  <a:lnTo>
                    <a:pt x="1009" y="241"/>
                  </a:lnTo>
                  <a:lnTo>
                    <a:pt x="769" y="385"/>
                  </a:lnTo>
                  <a:lnTo>
                    <a:pt x="529" y="577"/>
                  </a:lnTo>
                  <a:lnTo>
                    <a:pt x="385" y="817"/>
                  </a:lnTo>
                  <a:lnTo>
                    <a:pt x="193" y="1057"/>
                  </a:lnTo>
                  <a:lnTo>
                    <a:pt x="97" y="1345"/>
                  </a:lnTo>
                  <a:lnTo>
                    <a:pt x="1" y="1730"/>
                  </a:lnTo>
                  <a:lnTo>
                    <a:pt x="1" y="2114"/>
                  </a:lnTo>
                  <a:lnTo>
                    <a:pt x="49" y="2450"/>
                  </a:lnTo>
                  <a:lnTo>
                    <a:pt x="193" y="2786"/>
                  </a:lnTo>
                  <a:lnTo>
                    <a:pt x="337" y="3074"/>
                  </a:lnTo>
                  <a:lnTo>
                    <a:pt x="577" y="3314"/>
                  </a:lnTo>
                  <a:lnTo>
                    <a:pt x="865" y="3507"/>
                  </a:lnTo>
                  <a:lnTo>
                    <a:pt x="1153" y="3651"/>
                  </a:lnTo>
                  <a:lnTo>
                    <a:pt x="1393" y="3699"/>
                  </a:lnTo>
                  <a:lnTo>
                    <a:pt x="1922" y="3699"/>
                  </a:lnTo>
                  <a:lnTo>
                    <a:pt x="2210" y="3603"/>
                  </a:lnTo>
                  <a:lnTo>
                    <a:pt x="2450" y="3507"/>
                  </a:lnTo>
                  <a:lnTo>
                    <a:pt x="2690" y="3362"/>
                  </a:lnTo>
                  <a:lnTo>
                    <a:pt x="2882" y="3170"/>
                  </a:lnTo>
                  <a:lnTo>
                    <a:pt x="3074" y="2930"/>
                  </a:lnTo>
                  <a:lnTo>
                    <a:pt x="3218" y="2690"/>
                  </a:lnTo>
                  <a:lnTo>
                    <a:pt x="3363" y="2354"/>
                  </a:lnTo>
                  <a:lnTo>
                    <a:pt x="3411" y="2018"/>
                  </a:lnTo>
                  <a:lnTo>
                    <a:pt x="3459" y="1634"/>
                  </a:lnTo>
                  <a:lnTo>
                    <a:pt x="3363" y="1297"/>
                  </a:lnTo>
                  <a:lnTo>
                    <a:pt x="3266" y="961"/>
                  </a:lnTo>
                  <a:lnTo>
                    <a:pt x="3074" y="673"/>
                  </a:lnTo>
                  <a:lnTo>
                    <a:pt x="2882" y="433"/>
                  </a:lnTo>
                  <a:lnTo>
                    <a:pt x="2594" y="241"/>
                  </a:lnTo>
                  <a:lnTo>
                    <a:pt x="2258" y="97"/>
                  </a:lnTo>
                  <a:lnTo>
                    <a:pt x="2066" y="49"/>
                  </a:lnTo>
                  <a:lnTo>
                    <a:pt x="1826" y="1"/>
                  </a:lnTo>
                  <a:close/>
                </a:path>
              </a:pathLst>
            </a:custGeom>
            <a:solidFill>
              <a:srgbClr val="FEA68C"/>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605" name="Google Shape;5605;p76"/>
            <p:cNvSpPr/>
            <p:nvPr/>
          </p:nvSpPr>
          <p:spPr>
            <a:xfrm>
              <a:off x="4512350" y="4250200"/>
              <a:ext cx="86475" cy="92475"/>
            </a:xfrm>
            <a:custGeom>
              <a:avLst/>
              <a:gdLst/>
              <a:ahLst/>
              <a:cxnLst/>
              <a:rect l="l" t="t" r="r" b="b"/>
              <a:pathLst>
                <a:path w="3459" h="3699" fill="none" extrusionOk="0">
                  <a:moveTo>
                    <a:pt x="1826" y="1"/>
                  </a:moveTo>
                  <a:lnTo>
                    <a:pt x="1826" y="1"/>
                  </a:lnTo>
                  <a:lnTo>
                    <a:pt x="1538" y="49"/>
                  </a:lnTo>
                  <a:lnTo>
                    <a:pt x="1249" y="97"/>
                  </a:lnTo>
                  <a:lnTo>
                    <a:pt x="1009" y="241"/>
                  </a:lnTo>
                  <a:lnTo>
                    <a:pt x="769" y="385"/>
                  </a:lnTo>
                  <a:lnTo>
                    <a:pt x="529" y="577"/>
                  </a:lnTo>
                  <a:lnTo>
                    <a:pt x="385" y="817"/>
                  </a:lnTo>
                  <a:lnTo>
                    <a:pt x="193" y="1057"/>
                  </a:lnTo>
                  <a:lnTo>
                    <a:pt x="97" y="1345"/>
                  </a:lnTo>
                  <a:lnTo>
                    <a:pt x="97" y="1345"/>
                  </a:lnTo>
                  <a:lnTo>
                    <a:pt x="1" y="1730"/>
                  </a:lnTo>
                  <a:lnTo>
                    <a:pt x="1" y="2114"/>
                  </a:lnTo>
                  <a:lnTo>
                    <a:pt x="49" y="2450"/>
                  </a:lnTo>
                  <a:lnTo>
                    <a:pt x="193" y="2786"/>
                  </a:lnTo>
                  <a:lnTo>
                    <a:pt x="337" y="3074"/>
                  </a:lnTo>
                  <a:lnTo>
                    <a:pt x="577" y="3314"/>
                  </a:lnTo>
                  <a:lnTo>
                    <a:pt x="865" y="3507"/>
                  </a:lnTo>
                  <a:lnTo>
                    <a:pt x="1153" y="3651"/>
                  </a:lnTo>
                  <a:lnTo>
                    <a:pt x="1153" y="3651"/>
                  </a:lnTo>
                  <a:lnTo>
                    <a:pt x="1393" y="3699"/>
                  </a:lnTo>
                  <a:lnTo>
                    <a:pt x="1634" y="3699"/>
                  </a:lnTo>
                  <a:lnTo>
                    <a:pt x="1634" y="3699"/>
                  </a:lnTo>
                  <a:lnTo>
                    <a:pt x="1922" y="3699"/>
                  </a:lnTo>
                  <a:lnTo>
                    <a:pt x="2210" y="3603"/>
                  </a:lnTo>
                  <a:lnTo>
                    <a:pt x="2450" y="3507"/>
                  </a:lnTo>
                  <a:lnTo>
                    <a:pt x="2690" y="3362"/>
                  </a:lnTo>
                  <a:lnTo>
                    <a:pt x="2882" y="3170"/>
                  </a:lnTo>
                  <a:lnTo>
                    <a:pt x="3074" y="2930"/>
                  </a:lnTo>
                  <a:lnTo>
                    <a:pt x="3218" y="2690"/>
                  </a:lnTo>
                  <a:lnTo>
                    <a:pt x="3363" y="2354"/>
                  </a:lnTo>
                  <a:lnTo>
                    <a:pt x="3363" y="2354"/>
                  </a:lnTo>
                  <a:lnTo>
                    <a:pt x="3411" y="2018"/>
                  </a:lnTo>
                  <a:lnTo>
                    <a:pt x="3459" y="1634"/>
                  </a:lnTo>
                  <a:lnTo>
                    <a:pt x="3363" y="1297"/>
                  </a:lnTo>
                  <a:lnTo>
                    <a:pt x="3266" y="961"/>
                  </a:lnTo>
                  <a:lnTo>
                    <a:pt x="3074" y="673"/>
                  </a:lnTo>
                  <a:lnTo>
                    <a:pt x="2882" y="433"/>
                  </a:lnTo>
                  <a:lnTo>
                    <a:pt x="2594" y="241"/>
                  </a:lnTo>
                  <a:lnTo>
                    <a:pt x="2258" y="97"/>
                  </a:lnTo>
                  <a:lnTo>
                    <a:pt x="2258" y="97"/>
                  </a:lnTo>
                  <a:lnTo>
                    <a:pt x="2066" y="49"/>
                  </a:lnTo>
                  <a:lnTo>
                    <a:pt x="1826" y="1"/>
                  </a:lnTo>
                </a:path>
              </a:pathLst>
            </a:custGeom>
            <a:no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606" name="Google Shape;5606;p76"/>
            <p:cNvSpPr/>
            <p:nvPr/>
          </p:nvSpPr>
          <p:spPr>
            <a:xfrm>
              <a:off x="4098150" y="3775950"/>
              <a:ext cx="602725" cy="534300"/>
            </a:xfrm>
            <a:custGeom>
              <a:avLst/>
              <a:gdLst/>
              <a:ahLst/>
              <a:cxnLst/>
              <a:rect l="l" t="t" r="r" b="b"/>
              <a:pathLst>
                <a:path w="24109" h="21372" extrusionOk="0">
                  <a:moveTo>
                    <a:pt x="9701" y="1"/>
                  </a:moveTo>
                  <a:lnTo>
                    <a:pt x="9461" y="97"/>
                  </a:lnTo>
                  <a:lnTo>
                    <a:pt x="9269" y="241"/>
                  </a:lnTo>
                  <a:lnTo>
                    <a:pt x="9077" y="337"/>
                  </a:lnTo>
                  <a:lnTo>
                    <a:pt x="8933" y="529"/>
                  </a:lnTo>
                  <a:lnTo>
                    <a:pt x="8837" y="673"/>
                  </a:lnTo>
                  <a:lnTo>
                    <a:pt x="8789" y="865"/>
                  </a:lnTo>
                  <a:lnTo>
                    <a:pt x="8693" y="1249"/>
                  </a:lnTo>
                  <a:lnTo>
                    <a:pt x="8693" y="1634"/>
                  </a:lnTo>
                  <a:lnTo>
                    <a:pt x="8741" y="1970"/>
                  </a:lnTo>
                  <a:lnTo>
                    <a:pt x="8789" y="2258"/>
                  </a:lnTo>
                  <a:lnTo>
                    <a:pt x="7972" y="2210"/>
                  </a:lnTo>
                  <a:lnTo>
                    <a:pt x="7204" y="2210"/>
                  </a:lnTo>
                  <a:lnTo>
                    <a:pt x="6531" y="2258"/>
                  </a:lnTo>
                  <a:lnTo>
                    <a:pt x="5955" y="2354"/>
                  </a:lnTo>
                  <a:lnTo>
                    <a:pt x="5379" y="2450"/>
                  </a:lnTo>
                  <a:lnTo>
                    <a:pt x="4899" y="2594"/>
                  </a:lnTo>
                  <a:lnTo>
                    <a:pt x="4466" y="2786"/>
                  </a:lnTo>
                  <a:lnTo>
                    <a:pt x="4082" y="2978"/>
                  </a:lnTo>
                  <a:lnTo>
                    <a:pt x="3746" y="3218"/>
                  </a:lnTo>
                  <a:lnTo>
                    <a:pt x="3410" y="3459"/>
                  </a:lnTo>
                  <a:lnTo>
                    <a:pt x="3170" y="3699"/>
                  </a:lnTo>
                  <a:lnTo>
                    <a:pt x="2930" y="3987"/>
                  </a:lnTo>
                  <a:lnTo>
                    <a:pt x="2545" y="4611"/>
                  </a:lnTo>
                  <a:lnTo>
                    <a:pt x="2209" y="5236"/>
                  </a:lnTo>
                  <a:lnTo>
                    <a:pt x="1921" y="5620"/>
                  </a:lnTo>
                  <a:lnTo>
                    <a:pt x="1681" y="6100"/>
                  </a:lnTo>
                  <a:lnTo>
                    <a:pt x="1441" y="6532"/>
                  </a:lnTo>
                  <a:lnTo>
                    <a:pt x="1297" y="7012"/>
                  </a:lnTo>
                  <a:lnTo>
                    <a:pt x="1009" y="7925"/>
                  </a:lnTo>
                  <a:lnTo>
                    <a:pt x="816" y="8837"/>
                  </a:lnTo>
                  <a:lnTo>
                    <a:pt x="672" y="9654"/>
                  </a:lnTo>
                  <a:lnTo>
                    <a:pt x="576" y="10374"/>
                  </a:lnTo>
                  <a:lnTo>
                    <a:pt x="480" y="11239"/>
                  </a:lnTo>
                  <a:lnTo>
                    <a:pt x="288" y="12199"/>
                  </a:lnTo>
                  <a:lnTo>
                    <a:pt x="144" y="13160"/>
                  </a:lnTo>
                  <a:lnTo>
                    <a:pt x="48" y="14120"/>
                  </a:lnTo>
                  <a:lnTo>
                    <a:pt x="0" y="15081"/>
                  </a:lnTo>
                  <a:lnTo>
                    <a:pt x="192" y="14793"/>
                  </a:lnTo>
                  <a:lnTo>
                    <a:pt x="624" y="13976"/>
                  </a:lnTo>
                  <a:lnTo>
                    <a:pt x="961" y="13448"/>
                  </a:lnTo>
                  <a:lnTo>
                    <a:pt x="1393" y="12872"/>
                  </a:lnTo>
                  <a:lnTo>
                    <a:pt x="1921" y="12247"/>
                  </a:lnTo>
                  <a:lnTo>
                    <a:pt x="2449" y="11623"/>
                  </a:lnTo>
                  <a:lnTo>
                    <a:pt x="2834" y="11623"/>
                  </a:lnTo>
                  <a:lnTo>
                    <a:pt x="3170" y="11575"/>
                  </a:lnTo>
                  <a:lnTo>
                    <a:pt x="3458" y="11479"/>
                  </a:lnTo>
                  <a:lnTo>
                    <a:pt x="3746" y="11383"/>
                  </a:lnTo>
                  <a:lnTo>
                    <a:pt x="4034" y="11239"/>
                  </a:lnTo>
                  <a:lnTo>
                    <a:pt x="4274" y="11095"/>
                  </a:lnTo>
                  <a:lnTo>
                    <a:pt x="4707" y="10710"/>
                  </a:lnTo>
                  <a:lnTo>
                    <a:pt x="5091" y="10278"/>
                  </a:lnTo>
                  <a:lnTo>
                    <a:pt x="5427" y="9846"/>
                  </a:lnTo>
                  <a:lnTo>
                    <a:pt x="6051" y="9030"/>
                  </a:lnTo>
                  <a:lnTo>
                    <a:pt x="6339" y="9030"/>
                  </a:lnTo>
                  <a:lnTo>
                    <a:pt x="6772" y="9126"/>
                  </a:lnTo>
                  <a:lnTo>
                    <a:pt x="7204" y="9222"/>
                  </a:lnTo>
                  <a:lnTo>
                    <a:pt x="7492" y="9270"/>
                  </a:lnTo>
                  <a:lnTo>
                    <a:pt x="7540" y="9894"/>
                  </a:lnTo>
                  <a:lnTo>
                    <a:pt x="7540" y="9942"/>
                  </a:lnTo>
                  <a:lnTo>
                    <a:pt x="7636" y="9990"/>
                  </a:lnTo>
                  <a:lnTo>
                    <a:pt x="7828" y="9990"/>
                  </a:lnTo>
                  <a:lnTo>
                    <a:pt x="8116" y="9894"/>
                  </a:lnTo>
                  <a:lnTo>
                    <a:pt x="8404" y="9750"/>
                  </a:lnTo>
                  <a:lnTo>
                    <a:pt x="8981" y="9414"/>
                  </a:lnTo>
                  <a:lnTo>
                    <a:pt x="9269" y="9270"/>
                  </a:lnTo>
                  <a:lnTo>
                    <a:pt x="9029" y="9414"/>
                  </a:lnTo>
                  <a:lnTo>
                    <a:pt x="8549" y="9798"/>
                  </a:lnTo>
                  <a:lnTo>
                    <a:pt x="8308" y="10038"/>
                  </a:lnTo>
                  <a:lnTo>
                    <a:pt x="8116" y="10326"/>
                  </a:lnTo>
                  <a:lnTo>
                    <a:pt x="8020" y="10566"/>
                  </a:lnTo>
                  <a:lnTo>
                    <a:pt x="8020" y="10710"/>
                  </a:lnTo>
                  <a:lnTo>
                    <a:pt x="8068" y="10806"/>
                  </a:lnTo>
                  <a:lnTo>
                    <a:pt x="8164" y="10902"/>
                  </a:lnTo>
                  <a:lnTo>
                    <a:pt x="8260" y="10951"/>
                  </a:lnTo>
                  <a:lnTo>
                    <a:pt x="8404" y="10999"/>
                  </a:lnTo>
                  <a:lnTo>
                    <a:pt x="8597" y="10951"/>
                  </a:lnTo>
                  <a:lnTo>
                    <a:pt x="8981" y="10806"/>
                  </a:lnTo>
                  <a:lnTo>
                    <a:pt x="9413" y="10614"/>
                  </a:lnTo>
                  <a:lnTo>
                    <a:pt x="10133" y="10182"/>
                  </a:lnTo>
                  <a:lnTo>
                    <a:pt x="10470" y="9942"/>
                  </a:lnTo>
                  <a:lnTo>
                    <a:pt x="9509" y="11575"/>
                  </a:lnTo>
                  <a:lnTo>
                    <a:pt x="9509" y="11671"/>
                  </a:lnTo>
                  <a:lnTo>
                    <a:pt x="9557" y="11767"/>
                  </a:lnTo>
                  <a:lnTo>
                    <a:pt x="9653" y="11863"/>
                  </a:lnTo>
                  <a:lnTo>
                    <a:pt x="9893" y="11911"/>
                  </a:lnTo>
                  <a:lnTo>
                    <a:pt x="10181" y="11959"/>
                  </a:lnTo>
                  <a:lnTo>
                    <a:pt x="10950" y="11959"/>
                  </a:lnTo>
                  <a:lnTo>
                    <a:pt x="11862" y="11815"/>
                  </a:lnTo>
                  <a:lnTo>
                    <a:pt x="12823" y="11623"/>
                  </a:lnTo>
                  <a:lnTo>
                    <a:pt x="13687" y="11431"/>
                  </a:lnTo>
                  <a:lnTo>
                    <a:pt x="14456" y="11191"/>
                  </a:lnTo>
                  <a:lnTo>
                    <a:pt x="14936" y="10951"/>
                  </a:lnTo>
                  <a:lnTo>
                    <a:pt x="15608" y="11479"/>
                  </a:lnTo>
                  <a:lnTo>
                    <a:pt x="16233" y="12055"/>
                  </a:lnTo>
                  <a:lnTo>
                    <a:pt x="16473" y="12391"/>
                  </a:lnTo>
                  <a:lnTo>
                    <a:pt x="16713" y="12727"/>
                  </a:lnTo>
                  <a:lnTo>
                    <a:pt x="16953" y="13112"/>
                  </a:lnTo>
                  <a:lnTo>
                    <a:pt x="17145" y="13544"/>
                  </a:lnTo>
                  <a:lnTo>
                    <a:pt x="17385" y="14168"/>
                  </a:lnTo>
                  <a:lnTo>
                    <a:pt x="17577" y="14696"/>
                  </a:lnTo>
                  <a:lnTo>
                    <a:pt x="17769" y="15561"/>
                  </a:lnTo>
                  <a:lnTo>
                    <a:pt x="17817" y="16089"/>
                  </a:lnTo>
                  <a:lnTo>
                    <a:pt x="17817" y="16281"/>
                  </a:lnTo>
                  <a:lnTo>
                    <a:pt x="17481" y="16906"/>
                  </a:lnTo>
                  <a:lnTo>
                    <a:pt x="16809" y="18346"/>
                  </a:lnTo>
                  <a:lnTo>
                    <a:pt x="16473" y="19115"/>
                  </a:lnTo>
                  <a:lnTo>
                    <a:pt x="16185" y="19787"/>
                  </a:lnTo>
                  <a:lnTo>
                    <a:pt x="16040" y="20267"/>
                  </a:lnTo>
                  <a:lnTo>
                    <a:pt x="16040" y="20460"/>
                  </a:lnTo>
                  <a:lnTo>
                    <a:pt x="16089" y="20508"/>
                  </a:lnTo>
                  <a:lnTo>
                    <a:pt x="16185" y="20508"/>
                  </a:lnTo>
                  <a:lnTo>
                    <a:pt x="16233" y="20460"/>
                  </a:lnTo>
                  <a:lnTo>
                    <a:pt x="16425" y="20267"/>
                  </a:lnTo>
                  <a:lnTo>
                    <a:pt x="17001" y="19643"/>
                  </a:lnTo>
                  <a:lnTo>
                    <a:pt x="17289" y="19355"/>
                  </a:lnTo>
                  <a:lnTo>
                    <a:pt x="17625" y="19115"/>
                  </a:lnTo>
                  <a:lnTo>
                    <a:pt x="18010" y="18923"/>
                  </a:lnTo>
                  <a:lnTo>
                    <a:pt x="18442" y="18779"/>
                  </a:lnTo>
                  <a:lnTo>
                    <a:pt x="19162" y="18779"/>
                  </a:lnTo>
                  <a:lnTo>
                    <a:pt x="19402" y="18875"/>
                  </a:lnTo>
                  <a:lnTo>
                    <a:pt x="19690" y="18971"/>
                  </a:lnTo>
                  <a:lnTo>
                    <a:pt x="19979" y="19067"/>
                  </a:lnTo>
                  <a:lnTo>
                    <a:pt x="20267" y="19259"/>
                  </a:lnTo>
                  <a:lnTo>
                    <a:pt x="20603" y="19499"/>
                  </a:lnTo>
                  <a:lnTo>
                    <a:pt x="20699" y="19595"/>
                  </a:lnTo>
                  <a:lnTo>
                    <a:pt x="20891" y="19979"/>
                  </a:lnTo>
                  <a:lnTo>
                    <a:pt x="20987" y="20219"/>
                  </a:lnTo>
                  <a:lnTo>
                    <a:pt x="21083" y="20556"/>
                  </a:lnTo>
                  <a:lnTo>
                    <a:pt x="21083" y="20940"/>
                  </a:lnTo>
                  <a:lnTo>
                    <a:pt x="21035" y="21372"/>
                  </a:lnTo>
                  <a:lnTo>
                    <a:pt x="21275" y="21036"/>
                  </a:lnTo>
                  <a:lnTo>
                    <a:pt x="21852" y="20171"/>
                  </a:lnTo>
                  <a:lnTo>
                    <a:pt x="21852" y="20219"/>
                  </a:lnTo>
                  <a:lnTo>
                    <a:pt x="22044" y="19787"/>
                  </a:lnTo>
                  <a:lnTo>
                    <a:pt x="22332" y="19259"/>
                  </a:lnTo>
                  <a:lnTo>
                    <a:pt x="22668" y="18683"/>
                  </a:lnTo>
                  <a:lnTo>
                    <a:pt x="22956" y="18010"/>
                  </a:lnTo>
                  <a:lnTo>
                    <a:pt x="23244" y="17290"/>
                  </a:lnTo>
                  <a:lnTo>
                    <a:pt x="23436" y="16714"/>
                  </a:lnTo>
                  <a:lnTo>
                    <a:pt x="23628" y="16089"/>
                  </a:lnTo>
                  <a:lnTo>
                    <a:pt x="23773" y="15465"/>
                  </a:lnTo>
                  <a:lnTo>
                    <a:pt x="23869" y="14793"/>
                  </a:lnTo>
                  <a:lnTo>
                    <a:pt x="24013" y="13496"/>
                  </a:lnTo>
                  <a:lnTo>
                    <a:pt x="24109" y="12295"/>
                  </a:lnTo>
                  <a:lnTo>
                    <a:pt x="24109" y="11911"/>
                  </a:lnTo>
                  <a:lnTo>
                    <a:pt x="24109" y="11527"/>
                  </a:lnTo>
                  <a:lnTo>
                    <a:pt x="24013" y="10806"/>
                  </a:lnTo>
                  <a:lnTo>
                    <a:pt x="23773" y="10086"/>
                  </a:lnTo>
                  <a:lnTo>
                    <a:pt x="23484" y="9318"/>
                  </a:lnTo>
                  <a:lnTo>
                    <a:pt x="23148" y="8645"/>
                  </a:lnTo>
                  <a:lnTo>
                    <a:pt x="22716" y="7925"/>
                  </a:lnTo>
                  <a:lnTo>
                    <a:pt x="22284" y="7301"/>
                  </a:lnTo>
                  <a:lnTo>
                    <a:pt x="21804" y="6676"/>
                  </a:lnTo>
                  <a:lnTo>
                    <a:pt x="20891" y="5572"/>
                  </a:lnTo>
                  <a:lnTo>
                    <a:pt x="20123" y="4707"/>
                  </a:lnTo>
                  <a:lnTo>
                    <a:pt x="19306" y="3987"/>
                  </a:lnTo>
                  <a:lnTo>
                    <a:pt x="19258" y="3699"/>
                  </a:lnTo>
                  <a:lnTo>
                    <a:pt x="19066" y="3122"/>
                  </a:lnTo>
                  <a:lnTo>
                    <a:pt x="18874" y="2738"/>
                  </a:lnTo>
                  <a:lnTo>
                    <a:pt x="18682" y="2402"/>
                  </a:lnTo>
                  <a:lnTo>
                    <a:pt x="18394" y="2066"/>
                  </a:lnTo>
                  <a:lnTo>
                    <a:pt x="18058" y="1778"/>
                  </a:lnTo>
                  <a:lnTo>
                    <a:pt x="17673" y="1634"/>
                  </a:lnTo>
                  <a:lnTo>
                    <a:pt x="17337" y="1634"/>
                  </a:lnTo>
                  <a:lnTo>
                    <a:pt x="17097" y="1682"/>
                  </a:lnTo>
                  <a:lnTo>
                    <a:pt x="16857" y="1778"/>
                  </a:lnTo>
                  <a:lnTo>
                    <a:pt x="16665" y="1922"/>
                  </a:lnTo>
                  <a:lnTo>
                    <a:pt x="16521" y="2066"/>
                  </a:lnTo>
                  <a:lnTo>
                    <a:pt x="16425" y="2210"/>
                  </a:lnTo>
                  <a:lnTo>
                    <a:pt x="16185" y="1922"/>
                  </a:lnTo>
                  <a:lnTo>
                    <a:pt x="15608" y="1249"/>
                  </a:lnTo>
                  <a:lnTo>
                    <a:pt x="15224" y="865"/>
                  </a:lnTo>
                  <a:lnTo>
                    <a:pt x="14792" y="529"/>
                  </a:lnTo>
                  <a:lnTo>
                    <a:pt x="14360" y="289"/>
                  </a:lnTo>
                  <a:lnTo>
                    <a:pt x="14167" y="241"/>
                  </a:lnTo>
                  <a:lnTo>
                    <a:pt x="13783" y="241"/>
                  </a:lnTo>
                  <a:lnTo>
                    <a:pt x="13639" y="289"/>
                  </a:lnTo>
                  <a:lnTo>
                    <a:pt x="13591" y="337"/>
                  </a:lnTo>
                  <a:lnTo>
                    <a:pt x="13543" y="433"/>
                  </a:lnTo>
                  <a:lnTo>
                    <a:pt x="13543" y="577"/>
                  </a:lnTo>
                  <a:lnTo>
                    <a:pt x="13591" y="721"/>
                  </a:lnTo>
                  <a:lnTo>
                    <a:pt x="13735" y="961"/>
                  </a:lnTo>
                  <a:lnTo>
                    <a:pt x="13879" y="1249"/>
                  </a:lnTo>
                  <a:lnTo>
                    <a:pt x="14071" y="1490"/>
                  </a:lnTo>
                  <a:lnTo>
                    <a:pt x="14312" y="1730"/>
                  </a:lnTo>
                  <a:lnTo>
                    <a:pt x="13783" y="1394"/>
                  </a:lnTo>
                  <a:lnTo>
                    <a:pt x="13255" y="1105"/>
                  </a:lnTo>
                  <a:lnTo>
                    <a:pt x="12583" y="769"/>
                  </a:lnTo>
                  <a:lnTo>
                    <a:pt x="11814" y="385"/>
                  </a:lnTo>
                  <a:lnTo>
                    <a:pt x="11094" y="145"/>
                  </a:lnTo>
                  <a:lnTo>
                    <a:pt x="10710" y="49"/>
                  </a:lnTo>
                  <a:lnTo>
                    <a:pt x="10374" y="1"/>
                  </a:lnTo>
                  <a:close/>
                </a:path>
              </a:pathLst>
            </a:custGeom>
            <a:solidFill>
              <a:srgbClr val="210A0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607" name="Google Shape;5607;p76"/>
            <p:cNvSpPr/>
            <p:nvPr/>
          </p:nvSpPr>
          <p:spPr>
            <a:xfrm>
              <a:off x="4098150" y="3775950"/>
              <a:ext cx="602725" cy="534300"/>
            </a:xfrm>
            <a:custGeom>
              <a:avLst/>
              <a:gdLst/>
              <a:ahLst/>
              <a:cxnLst/>
              <a:rect l="l" t="t" r="r" b="b"/>
              <a:pathLst>
                <a:path w="24109" h="21372" fill="none" extrusionOk="0">
                  <a:moveTo>
                    <a:pt x="480" y="11239"/>
                  </a:moveTo>
                  <a:lnTo>
                    <a:pt x="480" y="11239"/>
                  </a:lnTo>
                  <a:lnTo>
                    <a:pt x="576" y="10374"/>
                  </a:lnTo>
                  <a:lnTo>
                    <a:pt x="672" y="9654"/>
                  </a:lnTo>
                  <a:lnTo>
                    <a:pt x="816" y="8837"/>
                  </a:lnTo>
                  <a:lnTo>
                    <a:pt x="1009" y="7925"/>
                  </a:lnTo>
                  <a:lnTo>
                    <a:pt x="1297" y="7012"/>
                  </a:lnTo>
                  <a:lnTo>
                    <a:pt x="1441" y="6532"/>
                  </a:lnTo>
                  <a:lnTo>
                    <a:pt x="1681" y="6100"/>
                  </a:lnTo>
                  <a:lnTo>
                    <a:pt x="1921" y="5620"/>
                  </a:lnTo>
                  <a:lnTo>
                    <a:pt x="2209" y="5236"/>
                  </a:lnTo>
                  <a:lnTo>
                    <a:pt x="2209" y="5236"/>
                  </a:lnTo>
                  <a:lnTo>
                    <a:pt x="2545" y="4611"/>
                  </a:lnTo>
                  <a:lnTo>
                    <a:pt x="2930" y="3987"/>
                  </a:lnTo>
                  <a:lnTo>
                    <a:pt x="3170" y="3699"/>
                  </a:lnTo>
                  <a:lnTo>
                    <a:pt x="3410" y="3459"/>
                  </a:lnTo>
                  <a:lnTo>
                    <a:pt x="3746" y="3218"/>
                  </a:lnTo>
                  <a:lnTo>
                    <a:pt x="4082" y="2978"/>
                  </a:lnTo>
                  <a:lnTo>
                    <a:pt x="4466" y="2786"/>
                  </a:lnTo>
                  <a:lnTo>
                    <a:pt x="4899" y="2594"/>
                  </a:lnTo>
                  <a:lnTo>
                    <a:pt x="5379" y="2450"/>
                  </a:lnTo>
                  <a:lnTo>
                    <a:pt x="5955" y="2354"/>
                  </a:lnTo>
                  <a:lnTo>
                    <a:pt x="6531" y="2258"/>
                  </a:lnTo>
                  <a:lnTo>
                    <a:pt x="7204" y="2210"/>
                  </a:lnTo>
                  <a:lnTo>
                    <a:pt x="7972" y="2210"/>
                  </a:lnTo>
                  <a:lnTo>
                    <a:pt x="8789" y="2258"/>
                  </a:lnTo>
                  <a:lnTo>
                    <a:pt x="8789" y="2258"/>
                  </a:lnTo>
                  <a:lnTo>
                    <a:pt x="8741" y="1970"/>
                  </a:lnTo>
                  <a:lnTo>
                    <a:pt x="8693" y="1634"/>
                  </a:lnTo>
                  <a:lnTo>
                    <a:pt x="8693" y="1249"/>
                  </a:lnTo>
                  <a:lnTo>
                    <a:pt x="8789" y="865"/>
                  </a:lnTo>
                  <a:lnTo>
                    <a:pt x="8837" y="673"/>
                  </a:lnTo>
                  <a:lnTo>
                    <a:pt x="8933" y="529"/>
                  </a:lnTo>
                  <a:lnTo>
                    <a:pt x="9077" y="337"/>
                  </a:lnTo>
                  <a:lnTo>
                    <a:pt x="9269" y="241"/>
                  </a:lnTo>
                  <a:lnTo>
                    <a:pt x="9461" y="97"/>
                  </a:lnTo>
                  <a:lnTo>
                    <a:pt x="9701" y="1"/>
                  </a:lnTo>
                  <a:lnTo>
                    <a:pt x="9701" y="1"/>
                  </a:lnTo>
                  <a:lnTo>
                    <a:pt x="10037" y="1"/>
                  </a:lnTo>
                  <a:lnTo>
                    <a:pt x="10374" y="1"/>
                  </a:lnTo>
                  <a:lnTo>
                    <a:pt x="10710" y="49"/>
                  </a:lnTo>
                  <a:lnTo>
                    <a:pt x="11094" y="145"/>
                  </a:lnTo>
                  <a:lnTo>
                    <a:pt x="11814" y="385"/>
                  </a:lnTo>
                  <a:lnTo>
                    <a:pt x="12583" y="769"/>
                  </a:lnTo>
                  <a:lnTo>
                    <a:pt x="13255" y="1105"/>
                  </a:lnTo>
                  <a:lnTo>
                    <a:pt x="13783" y="1394"/>
                  </a:lnTo>
                  <a:lnTo>
                    <a:pt x="14312" y="1730"/>
                  </a:lnTo>
                  <a:lnTo>
                    <a:pt x="14312" y="1730"/>
                  </a:lnTo>
                  <a:lnTo>
                    <a:pt x="14071" y="1490"/>
                  </a:lnTo>
                  <a:lnTo>
                    <a:pt x="13879" y="1249"/>
                  </a:lnTo>
                  <a:lnTo>
                    <a:pt x="13735" y="961"/>
                  </a:lnTo>
                  <a:lnTo>
                    <a:pt x="13591" y="721"/>
                  </a:lnTo>
                  <a:lnTo>
                    <a:pt x="13543" y="577"/>
                  </a:lnTo>
                  <a:lnTo>
                    <a:pt x="13543" y="433"/>
                  </a:lnTo>
                  <a:lnTo>
                    <a:pt x="13591" y="337"/>
                  </a:lnTo>
                  <a:lnTo>
                    <a:pt x="13639" y="289"/>
                  </a:lnTo>
                  <a:lnTo>
                    <a:pt x="13783" y="241"/>
                  </a:lnTo>
                  <a:lnTo>
                    <a:pt x="13927" y="241"/>
                  </a:lnTo>
                  <a:lnTo>
                    <a:pt x="13927" y="241"/>
                  </a:lnTo>
                  <a:lnTo>
                    <a:pt x="14167" y="241"/>
                  </a:lnTo>
                  <a:lnTo>
                    <a:pt x="14360" y="289"/>
                  </a:lnTo>
                  <a:lnTo>
                    <a:pt x="14792" y="529"/>
                  </a:lnTo>
                  <a:lnTo>
                    <a:pt x="15224" y="865"/>
                  </a:lnTo>
                  <a:lnTo>
                    <a:pt x="15608" y="1249"/>
                  </a:lnTo>
                  <a:lnTo>
                    <a:pt x="16185" y="1922"/>
                  </a:lnTo>
                  <a:lnTo>
                    <a:pt x="16425" y="2210"/>
                  </a:lnTo>
                  <a:lnTo>
                    <a:pt x="16425" y="2210"/>
                  </a:lnTo>
                  <a:lnTo>
                    <a:pt x="16521" y="2066"/>
                  </a:lnTo>
                  <a:lnTo>
                    <a:pt x="16665" y="1922"/>
                  </a:lnTo>
                  <a:lnTo>
                    <a:pt x="16857" y="1778"/>
                  </a:lnTo>
                  <a:lnTo>
                    <a:pt x="17097" y="1682"/>
                  </a:lnTo>
                  <a:lnTo>
                    <a:pt x="17337" y="1634"/>
                  </a:lnTo>
                  <a:lnTo>
                    <a:pt x="17673" y="1634"/>
                  </a:lnTo>
                  <a:lnTo>
                    <a:pt x="18058" y="1778"/>
                  </a:lnTo>
                  <a:lnTo>
                    <a:pt x="18058" y="1778"/>
                  </a:lnTo>
                  <a:lnTo>
                    <a:pt x="18394" y="2066"/>
                  </a:lnTo>
                  <a:lnTo>
                    <a:pt x="18682" y="2402"/>
                  </a:lnTo>
                  <a:lnTo>
                    <a:pt x="18874" y="2738"/>
                  </a:lnTo>
                  <a:lnTo>
                    <a:pt x="19066" y="3122"/>
                  </a:lnTo>
                  <a:lnTo>
                    <a:pt x="19258" y="3699"/>
                  </a:lnTo>
                  <a:lnTo>
                    <a:pt x="19306" y="3987"/>
                  </a:lnTo>
                  <a:lnTo>
                    <a:pt x="19306" y="3987"/>
                  </a:lnTo>
                  <a:lnTo>
                    <a:pt x="20123" y="4707"/>
                  </a:lnTo>
                  <a:lnTo>
                    <a:pt x="20891" y="5572"/>
                  </a:lnTo>
                  <a:lnTo>
                    <a:pt x="21804" y="6676"/>
                  </a:lnTo>
                  <a:lnTo>
                    <a:pt x="22284" y="7301"/>
                  </a:lnTo>
                  <a:lnTo>
                    <a:pt x="22716" y="7925"/>
                  </a:lnTo>
                  <a:lnTo>
                    <a:pt x="23148" y="8645"/>
                  </a:lnTo>
                  <a:lnTo>
                    <a:pt x="23484" y="9318"/>
                  </a:lnTo>
                  <a:lnTo>
                    <a:pt x="23773" y="10086"/>
                  </a:lnTo>
                  <a:lnTo>
                    <a:pt x="24013" y="10806"/>
                  </a:lnTo>
                  <a:lnTo>
                    <a:pt x="24109" y="11527"/>
                  </a:lnTo>
                  <a:lnTo>
                    <a:pt x="24109" y="11911"/>
                  </a:lnTo>
                  <a:lnTo>
                    <a:pt x="24109" y="12295"/>
                  </a:lnTo>
                  <a:lnTo>
                    <a:pt x="24109" y="12295"/>
                  </a:lnTo>
                  <a:lnTo>
                    <a:pt x="24013" y="13496"/>
                  </a:lnTo>
                  <a:lnTo>
                    <a:pt x="23869" y="14793"/>
                  </a:lnTo>
                  <a:lnTo>
                    <a:pt x="23773" y="15465"/>
                  </a:lnTo>
                  <a:lnTo>
                    <a:pt x="23628" y="16089"/>
                  </a:lnTo>
                  <a:lnTo>
                    <a:pt x="23436" y="16714"/>
                  </a:lnTo>
                  <a:lnTo>
                    <a:pt x="23244" y="17290"/>
                  </a:lnTo>
                  <a:lnTo>
                    <a:pt x="23244" y="17290"/>
                  </a:lnTo>
                  <a:lnTo>
                    <a:pt x="22956" y="18010"/>
                  </a:lnTo>
                  <a:lnTo>
                    <a:pt x="22668" y="18683"/>
                  </a:lnTo>
                  <a:lnTo>
                    <a:pt x="22332" y="19259"/>
                  </a:lnTo>
                  <a:lnTo>
                    <a:pt x="22044" y="19787"/>
                  </a:lnTo>
                  <a:lnTo>
                    <a:pt x="22044" y="19787"/>
                  </a:lnTo>
                  <a:lnTo>
                    <a:pt x="21852" y="20219"/>
                  </a:lnTo>
                  <a:lnTo>
                    <a:pt x="21852" y="20171"/>
                  </a:lnTo>
                  <a:lnTo>
                    <a:pt x="21852" y="20171"/>
                  </a:lnTo>
                  <a:lnTo>
                    <a:pt x="21275" y="21036"/>
                  </a:lnTo>
                  <a:lnTo>
                    <a:pt x="21035" y="21372"/>
                  </a:lnTo>
                  <a:lnTo>
                    <a:pt x="21035" y="21372"/>
                  </a:lnTo>
                  <a:lnTo>
                    <a:pt x="21083" y="20940"/>
                  </a:lnTo>
                  <a:lnTo>
                    <a:pt x="21083" y="20556"/>
                  </a:lnTo>
                  <a:lnTo>
                    <a:pt x="20987" y="20219"/>
                  </a:lnTo>
                  <a:lnTo>
                    <a:pt x="20891" y="19979"/>
                  </a:lnTo>
                  <a:lnTo>
                    <a:pt x="20699" y="19595"/>
                  </a:lnTo>
                  <a:lnTo>
                    <a:pt x="20603" y="19499"/>
                  </a:lnTo>
                  <a:lnTo>
                    <a:pt x="20603" y="19499"/>
                  </a:lnTo>
                  <a:lnTo>
                    <a:pt x="20267" y="19259"/>
                  </a:lnTo>
                  <a:lnTo>
                    <a:pt x="19979" y="19067"/>
                  </a:lnTo>
                  <a:lnTo>
                    <a:pt x="19690" y="18971"/>
                  </a:lnTo>
                  <a:lnTo>
                    <a:pt x="19402" y="18875"/>
                  </a:lnTo>
                  <a:lnTo>
                    <a:pt x="19162" y="18779"/>
                  </a:lnTo>
                  <a:lnTo>
                    <a:pt x="18874" y="18779"/>
                  </a:lnTo>
                  <a:lnTo>
                    <a:pt x="18442" y="18779"/>
                  </a:lnTo>
                  <a:lnTo>
                    <a:pt x="18010" y="18923"/>
                  </a:lnTo>
                  <a:lnTo>
                    <a:pt x="17625" y="19115"/>
                  </a:lnTo>
                  <a:lnTo>
                    <a:pt x="17289" y="19355"/>
                  </a:lnTo>
                  <a:lnTo>
                    <a:pt x="17001" y="19643"/>
                  </a:lnTo>
                  <a:lnTo>
                    <a:pt x="17001" y="19643"/>
                  </a:lnTo>
                  <a:lnTo>
                    <a:pt x="16425" y="20267"/>
                  </a:lnTo>
                  <a:lnTo>
                    <a:pt x="16233" y="20460"/>
                  </a:lnTo>
                  <a:lnTo>
                    <a:pt x="16185" y="20508"/>
                  </a:lnTo>
                  <a:lnTo>
                    <a:pt x="16089" y="20508"/>
                  </a:lnTo>
                  <a:lnTo>
                    <a:pt x="16089" y="20508"/>
                  </a:lnTo>
                  <a:lnTo>
                    <a:pt x="16040" y="20460"/>
                  </a:lnTo>
                  <a:lnTo>
                    <a:pt x="16040" y="20267"/>
                  </a:lnTo>
                  <a:lnTo>
                    <a:pt x="16185" y="19787"/>
                  </a:lnTo>
                  <a:lnTo>
                    <a:pt x="16473" y="19115"/>
                  </a:lnTo>
                  <a:lnTo>
                    <a:pt x="16809" y="18346"/>
                  </a:lnTo>
                  <a:lnTo>
                    <a:pt x="17481" y="16906"/>
                  </a:lnTo>
                  <a:lnTo>
                    <a:pt x="17817" y="16281"/>
                  </a:lnTo>
                  <a:lnTo>
                    <a:pt x="17817" y="16281"/>
                  </a:lnTo>
                  <a:lnTo>
                    <a:pt x="17817" y="16089"/>
                  </a:lnTo>
                  <a:lnTo>
                    <a:pt x="17769" y="15561"/>
                  </a:lnTo>
                  <a:lnTo>
                    <a:pt x="17577" y="14696"/>
                  </a:lnTo>
                  <a:lnTo>
                    <a:pt x="17385" y="14168"/>
                  </a:lnTo>
                  <a:lnTo>
                    <a:pt x="17145" y="13544"/>
                  </a:lnTo>
                  <a:lnTo>
                    <a:pt x="17145" y="13544"/>
                  </a:lnTo>
                  <a:lnTo>
                    <a:pt x="16953" y="13112"/>
                  </a:lnTo>
                  <a:lnTo>
                    <a:pt x="16713" y="12727"/>
                  </a:lnTo>
                  <a:lnTo>
                    <a:pt x="16473" y="12391"/>
                  </a:lnTo>
                  <a:lnTo>
                    <a:pt x="16233" y="12055"/>
                  </a:lnTo>
                  <a:lnTo>
                    <a:pt x="15608" y="11479"/>
                  </a:lnTo>
                  <a:lnTo>
                    <a:pt x="14936" y="10951"/>
                  </a:lnTo>
                  <a:lnTo>
                    <a:pt x="14936" y="10951"/>
                  </a:lnTo>
                  <a:lnTo>
                    <a:pt x="14456" y="11191"/>
                  </a:lnTo>
                  <a:lnTo>
                    <a:pt x="13687" y="11431"/>
                  </a:lnTo>
                  <a:lnTo>
                    <a:pt x="12823" y="11623"/>
                  </a:lnTo>
                  <a:lnTo>
                    <a:pt x="11862" y="11815"/>
                  </a:lnTo>
                  <a:lnTo>
                    <a:pt x="10950" y="11959"/>
                  </a:lnTo>
                  <a:lnTo>
                    <a:pt x="10181" y="11959"/>
                  </a:lnTo>
                  <a:lnTo>
                    <a:pt x="9893" y="11911"/>
                  </a:lnTo>
                  <a:lnTo>
                    <a:pt x="9653" y="11863"/>
                  </a:lnTo>
                  <a:lnTo>
                    <a:pt x="9557" y="11767"/>
                  </a:lnTo>
                  <a:lnTo>
                    <a:pt x="9509" y="11671"/>
                  </a:lnTo>
                  <a:lnTo>
                    <a:pt x="9509" y="11575"/>
                  </a:lnTo>
                  <a:lnTo>
                    <a:pt x="10470" y="9942"/>
                  </a:lnTo>
                  <a:lnTo>
                    <a:pt x="10470" y="9942"/>
                  </a:lnTo>
                  <a:lnTo>
                    <a:pt x="10133" y="10182"/>
                  </a:lnTo>
                  <a:lnTo>
                    <a:pt x="9413" y="10614"/>
                  </a:lnTo>
                  <a:lnTo>
                    <a:pt x="8981" y="10806"/>
                  </a:lnTo>
                  <a:lnTo>
                    <a:pt x="8597" y="10951"/>
                  </a:lnTo>
                  <a:lnTo>
                    <a:pt x="8404" y="10999"/>
                  </a:lnTo>
                  <a:lnTo>
                    <a:pt x="8260" y="10951"/>
                  </a:lnTo>
                  <a:lnTo>
                    <a:pt x="8164" y="10902"/>
                  </a:lnTo>
                  <a:lnTo>
                    <a:pt x="8068" y="10806"/>
                  </a:lnTo>
                  <a:lnTo>
                    <a:pt x="8068" y="10806"/>
                  </a:lnTo>
                  <a:lnTo>
                    <a:pt x="8020" y="10710"/>
                  </a:lnTo>
                  <a:lnTo>
                    <a:pt x="8020" y="10566"/>
                  </a:lnTo>
                  <a:lnTo>
                    <a:pt x="8116" y="10326"/>
                  </a:lnTo>
                  <a:lnTo>
                    <a:pt x="8308" y="10038"/>
                  </a:lnTo>
                  <a:lnTo>
                    <a:pt x="8549" y="9798"/>
                  </a:lnTo>
                  <a:lnTo>
                    <a:pt x="9029" y="9414"/>
                  </a:lnTo>
                  <a:lnTo>
                    <a:pt x="9269" y="9270"/>
                  </a:lnTo>
                  <a:lnTo>
                    <a:pt x="9269" y="9270"/>
                  </a:lnTo>
                  <a:lnTo>
                    <a:pt x="8981" y="9414"/>
                  </a:lnTo>
                  <a:lnTo>
                    <a:pt x="8404" y="9750"/>
                  </a:lnTo>
                  <a:lnTo>
                    <a:pt x="8116" y="9894"/>
                  </a:lnTo>
                  <a:lnTo>
                    <a:pt x="7828" y="9990"/>
                  </a:lnTo>
                  <a:lnTo>
                    <a:pt x="7636" y="9990"/>
                  </a:lnTo>
                  <a:lnTo>
                    <a:pt x="7540" y="9942"/>
                  </a:lnTo>
                  <a:lnTo>
                    <a:pt x="7540" y="9894"/>
                  </a:lnTo>
                  <a:lnTo>
                    <a:pt x="7540" y="9894"/>
                  </a:lnTo>
                  <a:lnTo>
                    <a:pt x="7492" y="9270"/>
                  </a:lnTo>
                  <a:lnTo>
                    <a:pt x="7492" y="9270"/>
                  </a:lnTo>
                  <a:lnTo>
                    <a:pt x="7204" y="9222"/>
                  </a:lnTo>
                  <a:lnTo>
                    <a:pt x="6772" y="9126"/>
                  </a:lnTo>
                  <a:lnTo>
                    <a:pt x="6772" y="9126"/>
                  </a:lnTo>
                  <a:lnTo>
                    <a:pt x="6339" y="9030"/>
                  </a:lnTo>
                  <a:lnTo>
                    <a:pt x="6195" y="9030"/>
                  </a:lnTo>
                  <a:lnTo>
                    <a:pt x="6051" y="9030"/>
                  </a:lnTo>
                  <a:lnTo>
                    <a:pt x="6051" y="9030"/>
                  </a:lnTo>
                  <a:lnTo>
                    <a:pt x="5427" y="9846"/>
                  </a:lnTo>
                  <a:lnTo>
                    <a:pt x="5091" y="10278"/>
                  </a:lnTo>
                  <a:lnTo>
                    <a:pt x="4707" y="10710"/>
                  </a:lnTo>
                  <a:lnTo>
                    <a:pt x="4274" y="11095"/>
                  </a:lnTo>
                  <a:lnTo>
                    <a:pt x="4034" y="11239"/>
                  </a:lnTo>
                  <a:lnTo>
                    <a:pt x="3746" y="11383"/>
                  </a:lnTo>
                  <a:lnTo>
                    <a:pt x="3458" y="11479"/>
                  </a:lnTo>
                  <a:lnTo>
                    <a:pt x="3170" y="11575"/>
                  </a:lnTo>
                  <a:lnTo>
                    <a:pt x="2834" y="11623"/>
                  </a:lnTo>
                  <a:lnTo>
                    <a:pt x="2449" y="11623"/>
                  </a:lnTo>
                  <a:lnTo>
                    <a:pt x="2449" y="11623"/>
                  </a:lnTo>
                  <a:lnTo>
                    <a:pt x="1921" y="12247"/>
                  </a:lnTo>
                  <a:lnTo>
                    <a:pt x="1393" y="12872"/>
                  </a:lnTo>
                  <a:lnTo>
                    <a:pt x="961" y="13448"/>
                  </a:lnTo>
                  <a:lnTo>
                    <a:pt x="624" y="13976"/>
                  </a:lnTo>
                  <a:lnTo>
                    <a:pt x="192" y="14793"/>
                  </a:lnTo>
                  <a:lnTo>
                    <a:pt x="0" y="15081"/>
                  </a:lnTo>
                  <a:lnTo>
                    <a:pt x="0" y="15081"/>
                  </a:lnTo>
                  <a:lnTo>
                    <a:pt x="48" y="14120"/>
                  </a:lnTo>
                  <a:lnTo>
                    <a:pt x="144" y="13160"/>
                  </a:lnTo>
                  <a:lnTo>
                    <a:pt x="288" y="12199"/>
                  </a:lnTo>
                  <a:lnTo>
                    <a:pt x="480" y="11239"/>
                  </a:lnTo>
                </a:path>
              </a:pathLst>
            </a:custGeom>
            <a:no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608" name="Google Shape;5608;p76"/>
            <p:cNvSpPr/>
            <p:nvPr/>
          </p:nvSpPr>
          <p:spPr>
            <a:xfrm>
              <a:off x="4185775" y="3849200"/>
              <a:ext cx="87675" cy="50450"/>
            </a:xfrm>
            <a:custGeom>
              <a:avLst/>
              <a:gdLst/>
              <a:ahLst/>
              <a:cxnLst/>
              <a:rect l="l" t="t" r="r" b="b"/>
              <a:pathLst>
                <a:path w="3507" h="2018" extrusionOk="0">
                  <a:moveTo>
                    <a:pt x="2978" y="0"/>
                  </a:moveTo>
                  <a:lnTo>
                    <a:pt x="2498" y="48"/>
                  </a:lnTo>
                  <a:lnTo>
                    <a:pt x="1922" y="240"/>
                  </a:lnTo>
                  <a:lnTo>
                    <a:pt x="1394" y="433"/>
                  </a:lnTo>
                  <a:lnTo>
                    <a:pt x="817" y="721"/>
                  </a:lnTo>
                  <a:lnTo>
                    <a:pt x="385" y="1009"/>
                  </a:lnTo>
                  <a:lnTo>
                    <a:pt x="241" y="1153"/>
                  </a:lnTo>
                  <a:lnTo>
                    <a:pt x="97" y="1297"/>
                  </a:lnTo>
                  <a:lnTo>
                    <a:pt x="1" y="1441"/>
                  </a:lnTo>
                  <a:lnTo>
                    <a:pt x="1" y="1585"/>
                  </a:lnTo>
                  <a:lnTo>
                    <a:pt x="49" y="1729"/>
                  </a:lnTo>
                  <a:lnTo>
                    <a:pt x="145" y="1873"/>
                  </a:lnTo>
                  <a:lnTo>
                    <a:pt x="289" y="1921"/>
                  </a:lnTo>
                  <a:lnTo>
                    <a:pt x="433" y="1969"/>
                  </a:lnTo>
                  <a:lnTo>
                    <a:pt x="769" y="2017"/>
                  </a:lnTo>
                  <a:lnTo>
                    <a:pt x="1250" y="1969"/>
                  </a:lnTo>
                  <a:lnTo>
                    <a:pt x="1730" y="1825"/>
                  </a:lnTo>
                  <a:lnTo>
                    <a:pt x="2258" y="1585"/>
                  </a:lnTo>
                  <a:lnTo>
                    <a:pt x="2690" y="1297"/>
                  </a:lnTo>
                  <a:lnTo>
                    <a:pt x="3075" y="961"/>
                  </a:lnTo>
                  <a:lnTo>
                    <a:pt x="3363" y="673"/>
                  </a:lnTo>
                  <a:lnTo>
                    <a:pt x="3459" y="529"/>
                  </a:lnTo>
                  <a:lnTo>
                    <a:pt x="3507" y="385"/>
                  </a:lnTo>
                  <a:lnTo>
                    <a:pt x="3507" y="288"/>
                  </a:lnTo>
                  <a:lnTo>
                    <a:pt x="3411" y="144"/>
                  </a:lnTo>
                  <a:lnTo>
                    <a:pt x="3363" y="96"/>
                  </a:lnTo>
                  <a:lnTo>
                    <a:pt x="3267" y="48"/>
                  </a:lnTo>
                  <a:lnTo>
                    <a:pt x="2978" y="0"/>
                  </a:lnTo>
                  <a:close/>
                </a:path>
              </a:pathLst>
            </a:custGeom>
            <a:solidFill>
              <a:srgbClr val="422D2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609" name="Google Shape;5609;p76"/>
            <p:cNvSpPr/>
            <p:nvPr/>
          </p:nvSpPr>
          <p:spPr>
            <a:xfrm>
              <a:off x="4185775" y="3849200"/>
              <a:ext cx="87675" cy="50450"/>
            </a:xfrm>
            <a:custGeom>
              <a:avLst/>
              <a:gdLst/>
              <a:ahLst/>
              <a:cxnLst/>
              <a:rect l="l" t="t" r="r" b="b"/>
              <a:pathLst>
                <a:path w="3507" h="2018" fill="none" extrusionOk="0">
                  <a:moveTo>
                    <a:pt x="2978" y="0"/>
                  </a:moveTo>
                  <a:lnTo>
                    <a:pt x="2978" y="0"/>
                  </a:lnTo>
                  <a:lnTo>
                    <a:pt x="2498" y="48"/>
                  </a:lnTo>
                  <a:lnTo>
                    <a:pt x="1922" y="240"/>
                  </a:lnTo>
                  <a:lnTo>
                    <a:pt x="1394" y="433"/>
                  </a:lnTo>
                  <a:lnTo>
                    <a:pt x="817" y="721"/>
                  </a:lnTo>
                  <a:lnTo>
                    <a:pt x="385" y="1009"/>
                  </a:lnTo>
                  <a:lnTo>
                    <a:pt x="241" y="1153"/>
                  </a:lnTo>
                  <a:lnTo>
                    <a:pt x="97" y="1297"/>
                  </a:lnTo>
                  <a:lnTo>
                    <a:pt x="1" y="1441"/>
                  </a:lnTo>
                  <a:lnTo>
                    <a:pt x="1" y="1585"/>
                  </a:lnTo>
                  <a:lnTo>
                    <a:pt x="49" y="1729"/>
                  </a:lnTo>
                  <a:lnTo>
                    <a:pt x="145" y="1873"/>
                  </a:lnTo>
                  <a:lnTo>
                    <a:pt x="145" y="1873"/>
                  </a:lnTo>
                  <a:lnTo>
                    <a:pt x="289" y="1921"/>
                  </a:lnTo>
                  <a:lnTo>
                    <a:pt x="433" y="1969"/>
                  </a:lnTo>
                  <a:lnTo>
                    <a:pt x="769" y="2017"/>
                  </a:lnTo>
                  <a:lnTo>
                    <a:pt x="769" y="2017"/>
                  </a:lnTo>
                  <a:lnTo>
                    <a:pt x="1250" y="1969"/>
                  </a:lnTo>
                  <a:lnTo>
                    <a:pt x="1730" y="1825"/>
                  </a:lnTo>
                  <a:lnTo>
                    <a:pt x="2258" y="1585"/>
                  </a:lnTo>
                  <a:lnTo>
                    <a:pt x="2690" y="1297"/>
                  </a:lnTo>
                  <a:lnTo>
                    <a:pt x="3075" y="961"/>
                  </a:lnTo>
                  <a:lnTo>
                    <a:pt x="3363" y="673"/>
                  </a:lnTo>
                  <a:lnTo>
                    <a:pt x="3459" y="529"/>
                  </a:lnTo>
                  <a:lnTo>
                    <a:pt x="3507" y="385"/>
                  </a:lnTo>
                  <a:lnTo>
                    <a:pt x="3507" y="288"/>
                  </a:lnTo>
                  <a:lnTo>
                    <a:pt x="3411" y="144"/>
                  </a:lnTo>
                  <a:lnTo>
                    <a:pt x="3411" y="144"/>
                  </a:lnTo>
                  <a:lnTo>
                    <a:pt x="3363" y="96"/>
                  </a:lnTo>
                  <a:lnTo>
                    <a:pt x="3267" y="48"/>
                  </a:lnTo>
                  <a:lnTo>
                    <a:pt x="2978" y="0"/>
                  </a:lnTo>
                </a:path>
              </a:pathLst>
            </a:custGeom>
            <a:no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610" name="Google Shape;5610;p76"/>
            <p:cNvSpPr/>
            <p:nvPr/>
          </p:nvSpPr>
          <p:spPr>
            <a:xfrm>
              <a:off x="4224200" y="3905625"/>
              <a:ext cx="51650" cy="32450"/>
            </a:xfrm>
            <a:custGeom>
              <a:avLst/>
              <a:gdLst/>
              <a:ahLst/>
              <a:cxnLst/>
              <a:rect l="l" t="t" r="r" b="b"/>
              <a:pathLst>
                <a:path w="2066" h="1298" extrusionOk="0">
                  <a:moveTo>
                    <a:pt x="1297" y="0"/>
                  </a:moveTo>
                  <a:lnTo>
                    <a:pt x="961" y="145"/>
                  </a:lnTo>
                  <a:lnTo>
                    <a:pt x="625" y="289"/>
                  </a:lnTo>
                  <a:lnTo>
                    <a:pt x="337" y="481"/>
                  </a:lnTo>
                  <a:lnTo>
                    <a:pt x="145" y="673"/>
                  </a:lnTo>
                  <a:lnTo>
                    <a:pt x="1" y="865"/>
                  </a:lnTo>
                  <a:lnTo>
                    <a:pt x="1" y="961"/>
                  </a:lnTo>
                  <a:lnTo>
                    <a:pt x="49" y="1057"/>
                  </a:lnTo>
                  <a:lnTo>
                    <a:pt x="97" y="1153"/>
                  </a:lnTo>
                  <a:lnTo>
                    <a:pt x="193" y="1201"/>
                  </a:lnTo>
                  <a:lnTo>
                    <a:pt x="433" y="1297"/>
                  </a:lnTo>
                  <a:lnTo>
                    <a:pt x="961" y="1297"/>
                  </a:lnTo>
                  <a:lnTo>
                    <a:pt x="1249" y="1201"/>
                  </a:lnTo>
                  <a:lnTo>
                    <a:pt x="1538" y="1057"/>
                  </a:lnTo>
                  <a:lnTo>
                    <a:pt x="1778" y="913"/>
                  </a:lnTo>
                  <a:lnTo>
                    <a:pt x="1970" y="721"/>
                  </a:lnTo>
                  <a:lnTo>
                    <a:pt x="2066" y="529"/>
                  </a:lnTo>
                  <a:lnTo>
                    <a:pt x="2066" y="289"/>
                  </a:lnTo>
                  <a:lnTo>
                    <a:pt x="2066" y="241"/>
                  </a:lnTo>
                  <a:lnTo>
                    <a:pt x="1970" y="145"/>
                  </a:lnTo>
                  <a:lnTo>
                    <a:pt x="1826" y="0"/>
                  </a:lnTo>
                  <a:close/>
                </a:path>
              </a:pathLst>
            </a:custGeom>
            <a:solidFill>
              <a:srgbClr val="422D2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611" name="Google Shape;5611;p76"/>
            <p:cNvSpPr/>
            <p:nvPr/>
          </p:nvSpPr>
          <p:spPr>
            <a:xfrm>
              <a:off x="4224200" y="3905625"/>
              <a:ext cx="51650" cy="32450"/>
            </a:xfrm>
            <a:custGeom>
              <a:avLst/>
              <a:gdLst/>
              <a:ahLst/>
              <a:cxnLst/>
              <a:rect l="l" t="t" r="r" b="b"/>
              <a:pathLst>
                <a:path w="2066" h="1298" fill="none" extrusionOk="0">
                  <a:moveTo>
                    <a:pt x="1586" y="0"/>
                  </a:moveTo>
                  <a:lnTo>
                    <a:pt x="1586" y="0"/>
                  </a:lnTo>
                  <a:lnTo>
                    <a:pt x="1297" y="0"/>
                  </a:lnTo>
                  <a:lnTo>
                    <a:pt x="961" y="145"/>
                  </a:lnTo>
                  <a:lnTo>
                    <a:pt x="625" y="289"/>
                  </a:lnTo>
                  <a:lnTo>
                    <a:pt x="337" y="481"/>
                  </a:lnTo>
                  <a:lnTo>
                    <a:pt x="145" y="673"/>
                  </a:lnTo>
                  <a:lnTo>
                    <a:pt x="1" y="865"/>
                  </a:lnTo>
                  <a:lnTo>
                    <a:pt x="1" y="961"/>
                  </a:lnTo>
                  <a:lnTo>
                    <a:pt x="49" y="1057"/>
                  </a:lnTo>
                  <a:lnTo>
                    <a:pt x="97" y="1153"/>
                  </a:lnTo>
                  <a:lnTo>
                    <a:pt x="193" y="1201"/>
                  </a:lnTo>
                  <a:lnTo>
                    <a:pt x="193" y="1201"/>
                  </a:lnTo>
                  <a:lnTo>
                    <a:pt x="433" y="1297"/>
                  </a:lnTo>
                  <a:lnTo>
                    <a:pt x="673" y="1297"/>
                  </a:lnTo>
                  <a:lnTo>
                    <a:pt x="673" y="1297"/>
                  </a:lnTo>
                  <a:lnTo>
                    <a:pt x="961" y="1297"/>
                  </a:lnTo>
                  <a:lnTo>
                    <a:pt x="1249" y="1201"/>
                  </a:lnTo>
                  <a:lnTo>
                    <a:pt x="1538" y="1057"/>
                  </a:lnTo>
                  <a:lnTo>
                    <a:pt x="1778" y="913"/>
                  </a:lnTo>
                  <a:lnTo>
                    <a:pt x="1970" y="721"/>
                  </a:lnTo>
                  <a:lnTo>
                    <a:pt x="2066" y="529"/>
                  </a:lnTo>
                  <a:lnTo>
                    <a:pt x="2066" y="289"/>
                  </a:lnTo>
                  <a:lnTo>
                    <a:pt x="2066" y="241"/>
                  </a:lnTo>
                  <a:lnTo>
                    <a:pt x="1970" y="145"/>
                  </a:lnTo>
                  <a:lnTo>
                    <a:pt x="1970" y="145"/>
                  </a:lnTo>
                  <a:lnTo>
                    <a:pt x="1826" y="0"/>
                  </a:lnTo>
                  <a:lnTo>
                    <a:pt x="1586" y="0"/>
                  </a:lnTo>
                </a:path>
              </a:pathLst>
            </a:custGeom>
            <a:no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612" name="Google Shape;5612;p76"/>
            <p:cNvSpPr/>
            <p:nvPr/>
          </p:nvSpPr>
          <p:spPr>
            <a:xfrm>
              <a:off x="4645625" y="4019675"/>
              <a:ext cx="38450" cy="61275"/>
            </a:xfrm>
            <a:custGeom>
              <a:avLst/>
              <a:gdLst/>
              <a:ahLst/>
              <a:cxnLst/>
              <a:rect l="l" t="t" r="r" b="b"/>
              <a:pathLst>
                <a:path w="1538" h="2451" extrusionOk="0">
                  <a:moveTo>
                    <a:pt x="289" y="1"/>
                  </a:moveTo>
                  <a:lnTo>
                    <a:pt x="145" y="97"/>
                  </a:lnTo>
                  <a:lnTo>
                    <a:pt x="97" y="193"/>
                  </a:lnTo>
                  <a:lnTo>
                    <a:pt x="49" y="385"/>
                  </a:lnTo>
                  <a:lnTo>
                    <a:pt x="1" y="769"/>
                  </a:lnTo>
                  <a:lnTo>
                    <a:pt x="1" y="1202"/>
                  </a:lnTo>
                  <a:lnTo>
                    <a:pt x="145" y="1634"/>
                  </a:lnTo>
                  <a:lnTo>
                    <a:pt x="337" y="2066"/>
                  </a:lnTo>
                  <a:lnTo>
                    <a:pt x="433" y="2210"/>
                  </a:lnTo>
                  <a:lnTo>
                    <a:pt x="577" y="2306"/>
                  </a:lnTo>
                  <a:lnTo>
                    <a:pt x="721" y="2402"/>
                  </a:lnTo>
                  <a:lnTo>
                    <a:pt x="913" y="2450"/>
                  </a:lnTo>
                  <a:lnTo>
                    <a:pt x="961" y="2450"/>
                  </a:lnTo>
                  <a:lnTo>
                    <a:pt x="1105" y="2402"/>
                  </a:lnTo>
                  <a:lnTo>
                    <a:pt x="1249" y="2306"/>
                  </a:lnTo>
                  <a:lnTo>
                    <a:pt x="1393" y="2210"/>
                  </a:lnTo>
                  <a:lnTo>
                    <a:pt x="1441" y="2066"/>
                  </a:lnTo>
                  <a:lnTo>
                    <a:pt x="1489" y="1922"/>
                  </a:lnTo>
                  <a:lnTo>
                    <a:pt x="1537" y="1730"/>
                  </a:lnTo>
                  <a:lnTo>
                    <a:pt x="1489" y="1346"/>
                  </a:lnTo>
                  <a:lnTo>
                    <a:pt x="1345" y="913"/>
                  </a:lnTo>
                  <a:lnTo>
                    <a:pt x="1105" y="529"/>
                  </a:lnTo>
                  <a:lnTo>
                    <a:pt x="865" y="193"/>
                  </a:lnTo>
                  <a:lnTo>
                    <a:pt x="721" y="97"/>
                  </a:lnTo>
                  <a:lnTo>
                    <a:pt x="529" y="1"/>
                  </a:lnTo>
                  <a:close/>
                </a:path>
              </a:pathLst>
            </a:custGeom>
            <a:solidFill>
              <a:srgbClr val="422D2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613" name="Google Shape;5613;p76"/>
            <p:cNvSpPr/>
            <p:nvPr/>
          </p:nvSpPr>
          <p:spPr>
            <a:xfrm>
              <a:off x="4645625" y="4019675"/>
              <a:ext cx="38450" cy="61275"/>
            </a:xfrm>
            <a:custGeom>
              <a:avLst/>
              <a:gdLst/>
              <a:ahLst/>
              <a:cxnLst/>
              <a:rect l="l" t="t" r="r" b="b"/>
              <a:pathLst>
                <a:path w="1538" h="2451" fill="none" extrusionOk="0">
                  <a:moveTo>
                    <a:pt x="385" y="1"/>
                  </a:moveTo>
                  <a:lnTo>
                    <a:pt x="385" y="1"/>
                  </a:lnTo>
                  <a:lnTo>
                    <a:pt x="289" y="1"/>
                  </a:lnTo>
                  <a:lnTo>
                    <a:pt x="145" y="97"/>
                  </a:lnTo>
                  <a:lnTo>
                    <a:pt x="97" y="193"/>
                  </a:lnTo>
                  <a:lnTo>
                    <a:pt x="49" y="385"/>
                  </a:lnTo>
                  <a:lnTo>
                    <a:pt x="1" y="769"/>
                  </a:lnTo>
                  <a:lnTo>
                    <a:pt x="1" y="1202"/>
                  </a:lnTo>
                  <a:lnTo>
                    <a:pt x="1" y="1202"/>
                  </a:lnTo>
                  <a:lnTo>
                    <a:pt x="145" y="1634"/>
                  </a:lnTo>
                  <a:lnTo>
                    <a:pt x="337" y="2066"/>
                  </a:lnTo>
                  <a:lnTo>
                    <a:pt x="433" y="2210"/>
                  </a:lnTo>
                  <a:lnTo>
                    <a:pt x="577" y="2306"/>
                  </a:lnTo>
                  <a:lnTo>
                    <a:pt x="721" y="2402"/>
                  </a:lnTo>
                  <a:lnTo>
                    <a:pt x="913" y="2450"/>
                  </a:lnTo>
                  <a:lnTo>
                    <a:pt x="913" y="2450"/>
                  </a:lnTo>
                  <a:lnTo>
                    <a:pt x="961" y="2450"/>
                  </a:lnTo>
                  <a:lnTo>
                    <a:pt x="961" y="2450"/>
                  </a:lnTo>
                  <a:lnTo>
                    <a:pt x="1105" y="2402"/>
                  </a:lnTo>
                  <a:lnTo>
                    <a:pt x="1249" y="2306"/>
                  </a:lnTo>
                  <a:lnTo>
                    <a:pt x="1393" y="2210"/>
                  </a:lnTo>
                  <a:lnTo>
                    <a:pt x="1441" y="2066"/>
                  </a:lnTo>
                  <a:lnTo>
                    <a:pt x="1489" y="1922"/>
                  </a:lnTo>
                  <a:lnTo>
                    <a:pt x="1537" y="1730"/>
                  </a:lnTo>
                  <a:lnTo>
                    <a:pt x="1489" y="1346"/>
                  </a:lnTo>
                  <a:lnTo>
                    <a:pt x="1345" y="913"/>
                  </a:lnTo>
                  <a:lnTo>
                    <a:pt x="1105" y="529"/>
                  </a:lnTo>
                  <a:lnTo>
                    <a:pt x="865" y="193"/>
                  </a:lnTo>
                  <a:lnTo>
                    <a:pt x="721" y="97"/>
                  </a:lnTo>
                  <a:lnTo>
                    <a:pt x="529" y="1"/>
                  </a:lnTo>
                  <a:lnTo>
                    <a:pt x="529" y="1"/>
                  </a:lnTo>
                  <a:lnTo>
                    <a:pt x="385" y="1"/>
                  </a:lnTo>
                </a:path>
              </a:pathLst>
            </a:custGeom>
            <a:no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614" name="Google Shape;5614;p76"/>
            <p:cNvSpPr/>
            <p:nvPr/>
          </p:nvSpPr>
          <p:spPr>
            <a:xfrm>
              <a:off x="4607200" y="4036500"/>
              <a:ext cx="27650" cy="42050"/>
            </a:xfrm>
            <a:custGeom>
              <a:avLst/>
              <a:gdLst/>
              <a:ahLst/>
              <a:cxnLst/>
              <a:rect l="l" t="t" r="r" b="b"/>
              <a:pathLst>
                <a:path w="1106" h="1682" extrusionOk="0">
                  <a:moveTo>
                    <a:pt x="241" y="0"/>
                  </a:moveTo>
                  <a:lnTo>
                    <a:pt x="145" y="48"/>
                  </a:lnTo>
                  <a:lnTo>
                    <a:pt x="49" y="240"/>
                  </a:lnTo>
                  <a:lnTo>
                    <a:pt x="1" y="529"/>
                  </a:lnTo>
                  <a:lnTo>
                    <a:pt x="49" y="865"/>
                  </a:lnTo>
                  <a:lnTo>
                    <a:pt x="145" y="1153"/>
                  </a:lnTo>
                  <a:lnTo>
                    <a:pt x="241" y="1441"/>
                  </a:lnTo>
                  <a:lnTo>
                    <a:pt x="433" y="1633"/>
                  </a:lnTo>
                  <a:lnTo>
                    <a:pt x="529" y="1681"/>
                  </a:lnTo>
                  <a:lnTo>
                    <a:pt x="817" y="1681"/>
                  </a:lnTo>
                  <a:lnTo>
                    <a:pt x="913" y="1633"/>
                  </a:lnTo>
                  <a:lnTo>
                    <a:pt x="1009" y="1537"/>
                  </a:lnTo>
                  <a:lnTo>
                    <a:pt x="1057" y="1441"/>
                  </a:lnTo>
                  <a:lnTo>
                    <a:pt x="1105" y="1201"/>
                  </a:lnTo>
                  <a:lnTo>
                    <a:pt x="1057" y="913"/>
                  </a:lnTo>
                  <a:lnTo>
                    <a:pt x="961" y="625"/>
                  </a:lnTo>
                  <a:lnTo>
                    <a:pt x="817" y="384"/>
                  </a:lnTo>
                  <a:lnTo>
                    <a:pt x="625" y="144"/>
                  </a:lnTo>
                  <a:lnTo>
                    <a:pt x="385" y="0"/>
                  </a:lnTo>
                  <a:close/>
                </a:path>
              </a:pathLst>
            </a:custGeom>
            <a:solidFill>
              <a:srgbClr val="422D2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615" name="Google Shape;5615;p76"/>
            <p:cNvSpPr/>
            <p:nvPr/>
          </p:nvSpPr>
          <p:spPr>
            <a:xfrm>
              <a:off x="4607200" y="4036500"/>
              <a:ext cx="27650" cy="42050"/>
            </a:xfrm>
            <a:custGeom>
              <a:avLst/>
              <a:gdLst/>
              <a:ahLst/>
              <a:cxnLst/>
              <a:rect l="l" t="t" r="r" b="b"/>
              <a:pathLst>
                <a:path w="1106" h="1682" fill="none" extrusionOk="0">
                  <a:moveTo>
                    <a:pt x="289" y="0"/>
                  </a:moveTo>
                  <a:lnTo>
                    <a:pt x="289" y="0"/>
                  </a:lnTo>
                  <a:lnTo>
                    <a:pt x="241" y="0"/>
                  </a:lnTo>
                  <a:lnTo>
                    <a:pt x="145" y="48"/>
                  </a:lnTo>
                  <a:lnTo>
                    <a:pt x="49" y="240"/>
                  </a:lnTo>
                  <a:lnTo>
                    <a:pt x="1" y="529"/>
                  </a:lnTo>
                  <a:lnTo>
                    <a:pt x="49" y="865"/>
                  </a:lnTo>
                  <a:lnTo>
                    <a:pt x="49" y="865"/>
                  </a:lnTo>
                  <a:lnTo>
                    <a:pt x="145" y="1153"/>
                  </a:lnTo>
                  <a:lnTo>
                    <a:pt x="241" y="1441"/>
                  </a:lnTo>
                  <a:lnTo>
                    <a:pt x="433" y="1633"/>
                  </a:lnTo>
                  <a:lnTo>
                    <a:pt x="529" y="1681"/>
                  </a:lnTo>
                  <a:lnTo>
                    <a:pt x="673" y="1681"/>
                  </a:lnTo>
                  <a:lnTo>
                    <a:pt x="673" y="1681"/>
                  </a:lnTo>
                  <a:lnTo>
                    <a:pt x="721" y="1681"/>
                  </a:lnTo>
                  <a:lnTo>
                    <a:pt x="721" y="1681"/>
                  </a:lnTo>
                  <a:lnTo>
                    <a:pt x="817" y="1681"/>
                  </a:lnTo>
                  <a:lnTo>
                    <a:pt x="913" y="1633"/>
                  </a:lnTo>
                  <a:lnTo>
                    <a:pt x="1009" y="1537"/>
                  </a:lnTo>
                  <a:lnTo>
                    <a:pt x="1057" y="1441"/>
                  </a:lnTo>
                  <a:lnTo>
                    <a:pt x="1105" y="1201"/>
                  </a:lnTo>
                  <a:lnTo>
                    <a:pt x="1057" y="913"/>
                  </a:lnTo>
                  <a:lnTo>
                    <a:pt x="961" y="625"/>
                  </a:lnTo>
                  <a:lnTo>
                    <a:pt x="817" y="384"/>
                  </a:lnTo>
                  <a:lnTo>
                    <a:pt x="625" y="144"/>
                  </a:lnTo>
                  <a:lnTo>
                    <a:pt x="385" y="0"/>
                  </a:lnTo>
                  <a:lnTo>
                    <a:pt x="385" y="0"/>
                  </a:lnTo>
                  <a:lnTo>
                    <a:pt x="289" y="0"/>
                  </a:lnTo>
                </a:path>
              </a:pathLst>
            </a:custGeom>
            <a:no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616" name="Google Shape;5616;p76"/>
            <p:cNvSpPr/>
            <p:nvPr/>
          </p:nvSpPr>
          <p:spPr>
            <a:xfrm>
              <a:off x="4613200" y="4303025"/>
              <a:ext cx="25" cy="1225"/>
            </a:xfrm>
            <a:custGeom>
              <a:avLst/>
              <a:gdLst/>
              <a:ahLst/>
              <a:cxnLst/>
              <a:rect l="l" t="t" r="r" b="b"/>
              <a:pathLst>
                <a:path w="1" h="49" extrusionOk="0">
                  <a:moveTo>
                    <a:pt x="1" y="49"/>
                  </a:moveTo>
                  <a:lnTo>
                    <a:pt x="1" y="1"/>
                  </a:lnTo>
                  <a:lnTo>
                    <a:pt x="1" y="49"/>
                  </a:lnTo>
                  <a:close/>
                </a:path>
              </a:pathLst>
            </a:custGeom>
            <a:solidFill>
              <a:srgbClr val="210A0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617" name="Google Shape;5617;p76"/>
            <p:cNvSpPr/>
            <p:nvPr/>
          </p:nvSpPr>
          <p:spPr>
            <a:xfrm>
              <a:off x="4624025" y="4294625"/>
              <a:ext cx="25" cy="25"/>
            </a:xfrm>
            <a:custGeom>
              <a:avLst/>
              <a:gdLst/>
              <a:ahLst/>
              <a:cxnLst/>
              <a:rect l="l" t="t" r="r" b="b"/>
              <a:pathLst>
                <a:path w="1" h="1" extrusionOk="0">
                  <a:moveTo>
                    <a:pt x="0" y="1"/>
                  </a:moveTo>
                  <a:lnTo>
                    <a:pt x="0" y="1"/>
                  </a:lnTo>
                  <a:lnTo>
                    <a:pt x="0" y="1"/>
                  </a:lnTo>
                  <a:close/>
                </a:path>
              </a:pathLst>
            </a:custGeom>
            <a:solidFill>
              <a:srgbClr val="210A0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618" name="Google Shape;5618;p76"/>
            <p:cNvSpPr/>
            <p:nvPr/>
          </p:nvSpPr>
          <p:spPr>
            <a:xfrm>
              <a:off x="4395900" y="4295825"/>
              <a:ext cx="85275" cy="68475"/>
            </a:xfrm>
            <a:custGeom>
              <a:avLst/>
              <a:gdLst/>
              <a:ahLst/>
              <a:cxnLst/>
              <a:rect l="l" t="t" r="r" b="b"/>
              <a:pathLst>
                <a:path w="3411" h="2739" extrusionOk="0">
                  <a:moveTo>
                    <a:pt x="1441" y="1"/>
                  </a:moveTo>
                  <a:lnTo>
                    <a:pt x="961" y="49"/>
                  </a:lnTo>
                  <a:lnTo>
                    <a:pt x="769" y="145"/>
                  </a:lnTo>
                  <a:lnTo>
                    <a:pt x="577" y="241"/>
                  </a:lnTo>
                  <a:lnTo>
                    <a:pt x="433" y="337"/>
                  </a:lnTo>
                  <a:lnTo>
                    <a:pt x="288" y="481"/>
                  </a:lnTo>
                  <a:lnTo>
                    <a:pt x="144" y="625"/>
                  </a:lnTo>
                  <a:lnTo>
                    <a:pt x="96" y="817"/>
                  </a:lnTo>
                  <a:lnTo>
                    <a:pt x="0" y="1057"/>
                  </a:lnTo>
                  <a:lnTo>
                    <a:pt x="48" y="1345"/>
                  </a:lnTo>
                  <a:lnTo>
                    <a:pt x="96" y="1586"/>
                  </a:lnTo>
                  <a:lnTo>
                    <a:pt x="240" y="1874"/>
                  </a:lnTo>
                  <a:lnTo>
                    <a:pt x="433" y="2114"/>
                  </a:lnTo>
                  <a:lnTo>
                    <a:pt x="673" y="2306"/>
                  </a:lnTo>
                  <a:lnTo>
                    <a:pt x="961" y="2498"/>
                  </a:lnTo>
                  <a:lnTo>
                    <a:pt x="1297" y="2642"/>
                  </a:lnTo>
                  <a:lnTo>
                    <a:pt x="1633" y="2738"/>
                  </a:lnTo>
                  <a:lnTo>
                    <a:pt x="2017" y="2738"/>
                  </a:lnTo>
                  <a:lnTo>
                    <a:pt x="2450" y="2690"/>
                  </a:lnTo>
                  <a:lnTo>
                    <a:pt x="2642" y="2642"/>
                  </a:lnTo>
                  <a:lnTo>
                    <a:pt x="2834" y="2546"/>
                  </a:lnTo>
                  <a:lnTo>
                    <a:pt x="3026" y="2450"/>
                  </a:lnTo>
                  <a:lnTo>
                    <a:pt x="3170" y="2306"/>
                  </a:lnTo>
                  <a:lnTo>
                    <a:pt x="3266" y="2114"/>
                  </a:lnTo>
                  <a:lnTo>
                    <a:pt x="3362" y="1970"/>
                  </a:lnTo>
                  <a:lnTo>
                    <a:pt x="3410" y="1682"/>
                  </a:lnTo>
                  <a:lnTo>
                    <a:pt x="3410" y="1441"/>
                  </a:lnTo>
                  <a:lnTo>
                    <a:pt x="3314" y="1153"/>
                  </a:lnTo>
                  <a:lnTo>
                    <a:pt x="3170" y="913"/>
                  </a:lnTo>
                  <a:lnTo>
                    <a:pt x="2978" y="673"/>
                  </a:lnTo>
                  <a:lnTo>
                    <a:pt x="2738" y="481"/>
                  </a:lnTo>
                  <a:lnTo>
                    <a:pt x="2498" y="289"/>
                  </a:lnTo>
                  <a:lnTo>
                    <a:pt x="2161" y="145"/>
                  </a:lnTo>
                  <a:lnTo>
                    <a:pt x="1777" y="49"/>
                  </a:lnTo>
                  <a:lnTo>
                    <a:pt x="1441" y="1"/>
                  </a:lnTo>
                  <a:close/>
                </a:path>
              </a:pathLst>
            </a:custGeom>
            <a:solidFill>
              <a:srgbClr val="FEA68C"/>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619" name="Google Shape;5619;p76"/>
            <p:cNvSpPr/>
            <p:nvPr/>
          </p:nvSpPr>
          <p:spPr>
            <a:xfrm>
              <a:off x="4395900" y="4295825"/>
              <a:ext cx="85275" cy="68475"/>
            </a:xfrm>
            <a:custGeom>
              <a:avLst/>
              <a:gdLst/>
              <a:ahLst/>
              <a:cxnLst/>
              <a:rect l="l" t="t" r="r" b="b"/>
              <a:pathLst>
                <a:path w="3411" h="2739" fill="none" extrusionOk="0">
                  <a:moveTo>
                    <a:pt x="1441" y="1"/>
                  </a:moveTo>
                  <a:lnTo>
                    <a:pt x="1441" y="1"/>
                  </a:lnTo>
                  <a:lnTo>
                    <a:pt x="961" y="49"/>
                  </a:lnTo>
                  <a:lnTo>
                    <a:pt x="769" y="145"/>
                  </a:lnTo>
                  <a:lnTo>
                    <a:pt x="577" y="241"/>
                  </a:lnTo>
                  <a:lnTo>
                    <a:pt x="433" y="337"/>
                  </a:lnTo>
                  <a:lnTo>
                    <a:pt x="288" y="481"/>
                  </a:lnTo>
                  <a:lnTo>
                    <a:pt x="144" y="625"/>
                  </a:lnTo>
                  <a:lnTo>
                    <a:pt x="96" y="817"/>
                  </a:lnTo>
                  <a:lnTo>
                    <a:pt x="96" y="817"/>
                  </a:lnTo>
                  <a:lnTo>
                    <a:pt x="0" y="1057"/>
                  </a:lnTo>
                  <a:lnTo>
                    <a:pt x="48" y="1345"/>
                  </a:lnTo>
                  <a:lnTo>
                    <a:pt x="96" y="1586"/>
                  </a:lnTo>
                  <a:lnTo>
                    <a:pt x="240" y="1874"/>
                  </a:lnTo>
                  <a:lnTo>
                    <a:pt x="433" y="2114"/>
                  </a:lnTo>
                  <a:lnTo>
                    <a:pt x="673" y="2306"/>
                  </a:lnTo>
                  <a:lnTo>
                    <a:pt x="961" y="2498"/>
                  </a:lnTo>
                  <a:lnTo>
                    <a:pt x="1297" y="2642"/>
                  </a:lnTo>
                  <a:lnTo>
                    <a:pt x="1297" y="2642"/>
                  </a:lnTo>
                  <a:lnTo>
                    <a:pt x="1633" y="2738"/>
                  </a:lnTo>
                  <a:lnTo>
                    <a:pt x="2017" y="2738"/>
                  </a:lnTo>
                  <a:lnTo>
                    <a:pt x="2017" y="2738"/>
                  </a:lnTo>
                  <a:lnTo>
                    <a:pt x="2450" y="2690"/>
                  </a:lnTo>
                  <a:lnTo>
                    <a:pt x="2642" y="2642"/>
                  </a:lnTo>
                  <a:lnTo>
                    <a:pt x="2834" y="2546"/>
                  </a:lnTo>
                  <a:lnTo>
                    <a:pt x="3026" y="2450"/>
                  </a:lnTo>
                  <a:lnTo>
                    <a:pt x="3170" y="2306"/>
                  </a:lnTo>
                  <a:lnTo>
                    <a:pt x="3266" y="2114"/>
                  </a:lnTo>
                  <a:lnTo>
                    <a:pt x="3362" y="1970"/>
                  </a:lnTo>
                  <a:lnTo>
                    <a:pt x="3362" y="1970"/>
                  </a:lnTo>
                  <a:lnTo>
                    <a:pt x="3410" y="1682"/>
                  </a:lnTo>
                  <a:lnTo>
                    <a:pt x="3410" y="1441"/>
                  </a:lnTo>
                  <a:lnTo>
                    <a:pt x="3314" y="1153"/>
                  </a:lnTo>
                  <a:lnTo>
                    <a:pt x="3170" y="913"/>
                  </a:lnTo>
                  <a:lnTo>
                    <a:pt x="2978" y="673"/>
                  </a:lnTo>
                  <a:lnTo>
                    <a:pt x="2738" y="481"/>
                  </a:lnTo>
                  <a:lnTo>
                    <a:pt x="2498" y="289"/>
                  </a:lnTo>
                  <a:lnTo>
                    <a:pt x="2161" y="145"/>
                  </a:lnTo>
                  <a:lnTo>
                    <a:pt x="2161" y="145"/>
                  </a:lnTo>
                  <a:lnTo>
                    <a:pt x="1777" y="49"/>
                  </a:lnTo>
                  <a:lnTo>
                    <a:pt x="1441" y="1"/>
                  </a:lnTo>
                </a:path>
              </a:pathLst>
            </a:custGeom>
            <a:no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620" name="Google Shape;5620;p76"/>
            <p:cNvSpPr/>
            <p:nvPr/>
          </p:nvSpPr>
          <p:spPr>
            <a:xfrm>
              <a:off x="4208600" y="4084525"/>
              <a:ext cx="80475" cy="39650"/>
            </a:xfrm>
            <a:custGeom>
              <a:avLst/>
              <a:gdLst/>
              <a:ahLst/>
              <a:cxnLst/>
              <a:rect l="l" t="t" r="r" b="b"/>
              <a:pathLst>
                <a:path w="3219" h="1586" extrusionOk="0">
                  <a:moveTo>
                    <a:pt x="1441" y="0"/>
                  </a:moveTo>
                  <a:lnTo>
                    <a:pt x="1057" y="48"/>
                  </a:lnTo>
                  <a:lnTo>
                    <a:pt x="673" y="192"/>
                  </a:lnTo>
                  <a:lnTo>
                    <a:pt x="481" y="288"/>
                  </a:lnTo>
                  <a:lnTo>
                    <a:pt x="289" y="432"/>
                  </a:lnTo>
                  <a:lnTo>
                    <a:pt x="0" y="769"/>
                  </a:lnTo>
                  <a:lnTo>
                    <a:pt x="0" y="865"/>
                  </a:lnTo>
                  <a:lnTo>
                    <a:pt x="48" y="913"/>
                  </a:lnTo>
                  <a:lnTo>
                    <a:pt x="96" y="913"/>
                  </a:lnTo>
                  <a:lnTo>
                    <a:pt x="192" y="865"/>
                  </a:lnTo>
                  <a:lnTo>
                    <a:pt x="337" y="721"/>
                  </a:lnTo>
                  <a:lnTo>
                    <a:pt x="481" y="577"/>
                  </a:lnTo>
                  <a:lnTo>
                    <a:pt x="673" y="432"/>
                  </a:lnTo>
                  <a:lnTo>
                    <a:pt x="865" y="384"/>
                  </a:lnTo>
                  <a:lnTo>
                    <a:pt x="1297" y="240"/>
                  </a:lnTo>
                  <a:lnTo>
                    <a:pt x="1537" y="240"/>
                  </a:lnTo>
                  <a:lnTo>
                    <a:pt x="1729" y="288"/>
                  </a:lnTo>
                  <a:lnTo>
                    <a:pt x="2162" y="384"/>
                  </a:lnTo>
                  <a:lnTo>
                    <a:pt x="2354" y="480"/>
                  </a:lnTo>
                  <a:lnTo>
                    <a:pt x="2546" y="625"/>
                  </a:lnTo>
                  <a:lnTo>
                    <a:pt x="2690" y="817"/>
                  </a:lnTo>
                  <a:lnTo>
                    <a:pt x="2834" y="1009"/>
                  </a:lnTo>
                  <a:lnTo>
                    <a:pt x="2930" y="1249"/>
                  </a:lnTo>
                  <a:lnTo>
                    <a:pt x="2978" y="1489"/>
                  </a:lnTo>
                  <a:lnTo>
                    <a:pt x="3026" y="1537"/>
                  </a:lnTo>
                  <a:lnTo>
                    <a:pt x="3122" y="1585"/>
                  </a:lnTo>
                  <a:lnTo>
                    <a:pt x="3170" y="1537"/>
                  </a:lnTo>
                  <a:lnTo>
                    <a:pt x="3218" y="1441"/>
                  </a:lnTo>
                  <a:lnTo>
                    <a:pt x="3074" y="1009"/>
                  </a:lnTo>
                  <a:lnTo>
                    <a:pt x="2882" y="673"/>
                  </a:lnTo>
                  <a:lnTo>
                    <a:pt x="2594" y="384"/>
                  </a:lnTo>
                  <a:lnTo>
                    <a:pt x="2210" y="144"/>
                  </a:lnTo>
                  <a:lnTo>
                    <a:pt x="2017" y="48"/>
                  </a:lnTo>
                  <a:lnTo>
                    <a:pt x="1825" y="0"/>
                  </a:lnTo>
                  <a:close/>
                </a:path>
              </a:pathLst>
            </a:custGeom>
            <a:solidFill>
              <a:srgbClr val="4D2A2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621" name="Google Shape;5621;p76"/>
            <p:cNvSpPr/>
            <p:nvPr/>
          </p:nvSpPr>
          <p:spPr>
            <a:xfrm>
              <a:off x="4409100" y="4130150"/>
              <a:ext cx="78075" cy="42050"/>
            </a:xfrm>
            <a:custGeom>
              <a:avLst/>
              <a:gdLst/>
              <a:ahLst/>
              <a:cxnLst/>
              <a:rect l="l" t="t" r="r" b="b"/>
              <a:pathLst>
                <a:path w="3123" h="1682" extrusionOk="0">
                  <a:moveTo>
                    <a:pt x="913" y="0"/>
                  </a:moveTo>
                  <a:lnTo>
                    <a:pt x="673" y="96"/>
                  </a:lnTo>
                  <a:lnTo>
                    <a:pt x="433" y="144"/>
                  </a:lnTo>
                  <a:lnTo>
                    <a:pt x="241" y="288"/>
                  </a:lnTo>
                  <a:lnTo>
                    <a:pt x="49" y="432"/>
                  </a:lnTo>
                  <a:lnTo>
                    <a:pt x="1" y="528"/>
                  </a:lnTo>
                  <a:lnTo>
                    <a:pt x="49" y="625"/>
                  </a:lnTo>
                  <a:lnTo>
                    <a:pt x="193" y="625"/>
                  </a:lnTo>
                  <a:lnTo>
                    <a:pt x="385" y="480"/>
                  </a:lnTo>
                  <a:lnTo>
                    <a:pt x="577" y="336"/>
                  </a:lnTo>
                  <a:lnTo>
                    <a:pt x="769" y="240"/>
                  </a:lnTo>
                  <a:lnTo>
                    <a:pt x="1441" y="240"/>
                  </a:lnTo>
                  <a:lnTo>
                    <a:pt x="1826" y="384"/>
                  </a:lnTo>
                  <a:lnTo>
                    <a:pt x="2210" y="577"/>
                  </a:lnTo>
                  <a:lnTo>
                    <a:pt x="2498" y="865"/>
                  </a:lnTo>
                  <a:lnTo>
                    <a:pt x="2786" y="1201"/>
                  </a:lnTo>
                  <a:lnTo>
                    <a:pt x="2882" y="1393"/>
                  </a:lnTo>
                  <a:lnTo>
                    <a:pt x="2930" y="1585"/>
                  </a:lnTo>
                  <a:lnTo>
                    <a:pt x="2978" y="1681"/>
                  </a:lnTo>
                  <a:lnTo>
                    <a:pt x="3026" y="1681"/>
                  </a:lnTo>
                  <a:lnTo>
                    <a:pt x="3074" y="1633"/>
                  </a:lnTo>
                  <a:lnTo>
                    <a:pt x="3122" y="1537"/>
                  </a:lnTo>
                  <a:lnTo>
                    <a:pt x="3026" y="1297"/>
                  </a:lnTo>
                  <a:lnTo>
                    <a:pt x="2978" y="1105"/>
                  </a:lnTo>
                  <a:lnTo>
                    <a:pt x="2834" y="865"/>
                  </a:lnTo>
                  <a:lnTo>
                    <a:pt x="2690" y="673"/>
                  </a:lnTo>
                  <a:lnTo>
                    <a:pt x="2306" y="384"/>
                  </a:lnTo>
                  <a:lnTo>
                    <a:pt x="1922" y="144"/>
                  </a:lnTo>
                  <a:lnTo>
                    <a:pt x="1681" y="48"/>
                  </a:lnTo>
                  <a:lnTo>
                    <a:pt x="1441" y="0"/>
                  </a:lnTo>
                  <a:close/>
                </a:path>
              </a:pathLst>
            </a:custGeom>
            <a:solidFill>
              <a:srgbClr val="4D2A2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622" name="Google Shape;5622;p76"/>
            <p:cNvSpPr/>
            <p:nvPr/>
          </p:nvSpPr>
          <p:spPr>
            <a:xfrm>
              <a:off x="4134150" y="4206975"/>
              <a:ext cx="84075" cy="68475"/>
            </a:xfrm>
            <a:custGeom>
              <a:avLst/>
              <a:gdLst/>
              <a:ahLst/>
              <a:cxnLst/>
              <a:rect l="l" t="t" r="r" b="b"/>
              <a:pathLst>
                <a:path w="3363" h="2739" extrusionOk="0">
                  <a:moveTo>
                    <a:pt x="1394" y="1"/>
                  </a:moveTo>
                  <a:lnTo>
                    <a:pt x="913" y="49"/>
                  </a:lnTo>
                  <a:lnTo>
                    <a:pt x="721" y="97"/>
                  </a:lnTo>
                  <a:lnTo>
                    <a:pt x="529" y="193"/>
                  </a:lnTo>
                  <a:lnTo>
                    <a:pt x="385" y="289"/>
                  </a:lnTo>
                  <a:lnTo>
                    <a:pt x="241" y="433"/>
                  </a:lnTo>
                  <a:lnTo>
                    <a:pt x="97" y="577"/>
                  </a:lnTo>
                  <a:lnTo>
                    <a:pt x="49" y="769"/>
                  </a:lnTo>
                  <a:lnTo>
                    <a:pt x="1" y="1057"/>
                  </a:lnTo>
                  <a:lnTo>
                    <a:pt x="1" y="1297"/>
                  </a:lnTo>
                  <a:lnTo>
                    <a:pt x="49" y="1586"/>
                  </a:lnTo>
                  <a:lnTo>
                    <a:pt x="193" y="1826"/>
                  </a:lnTo>
                  <a:lnTo>
                    <a:pt x="385" y="2066"/>
                  </a:lnTo>
                  <a:lnTo>
                    <a:pt x="625" y="2258"/>
                  </a:lnTo>
                  <a:lnTo>
                    <a:pt x="913" y="2450"/>
                  </a:lnTo>
                  <a:lnTo>
                    <a:pt x="1249" y="2594"/>
                  </a:lnTo>
                  <a:lnTo>
                    <a:pt x="1586" y="2690"/>
                  </a:lnTo>
                  <a:lnTo>
                    <a:pt x="1970" y="2738"/>
                  </a:lnTo>
                  <a:lnTo>
                    <a:pt x="2402" y="2690"/>
                  </a:lnTo>
                  <a:lnTo>
                    <a:pt x="2594" y="2594"/>
                  </a:lnTo>
                  <a:lnTo>
                    <a:pt x="2786" y="2498"/>
                  </a:lnTo>
                  <a:lnTo>
                    <a:pt x="2978" y="2402"/>
                  </a:lnTo>
                  <a:lnTo>
                    <a:pt x="3122" y="2258"/>
                  </a:lnTo>
                  <a:lnTo>
                    <a:pt x="3219" y="2114"/>
                  </a:lnTo>
                  <a:lnTo>
                    <a:pt x="3315" y="1922"/>
                  </a:lnTo>
                  <a:lnTo>
                    <a:pt x="3363" y="1682"/>
                  </a:lnTo>
                  <a:lnTo>
                    <a:pt x="3363" y="1394"/>
                  </a:lnTo>
                  <a:lnTo>
                    <a:pt x="3267" y="1153"/>
                  </a:lnTo>
                  <a:lnTo>
                    <a:pt x="3122" y="865"/>
                  </a:lnTo>
                  <a:lnTo>
                    <a:pt x="2930" y="625"/>
                  </a:lnTo>
                  <a:lnTo>
                    <a:pt x="2690" y="433"/>
                  </a:lnTo>
                  <a:lnTo>
                    <a:pt x="2450" y="241"/>
                  </a:lnTo>
                  <a:lnTo>
                    <a:pt x="2114" y="97"/>
                  </a:lnTo>
                  <a:lnTo>
                    <a:pt x="1730" y="1"/>
                  </a:lnTo>
                  <a:close/>
                </a:path>
              </a:pathLst>
            </a:custGeom>
            <a:solidFill>
              <a:srgbClr val="FEA68C"/>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623" name="Google Shape;5623;p76"/>
            <p:cNvSpPr/>
            <p:nvPr/>
          </p:nvSpPr>
          <p:spPr>
            <a:xfrm>
              <a:off x="4134150" y="4206975"/>
              <a:ext cx="84075" cy="68475"/>
            </a:xfrm>
            <a:custGeom>
              <a:avLst/>
              <a:gdLst/>
              <a:ahLst/>
              <a:cxnLst/>
              <a:rect l="l" t="t" r="r" b="b"/>
              <a:pathLst>
                <a:path w="3363" h="2739" fill="none" extrusionOk="0">
                  <a:moveTo>
                    <a:pt x="1394" y="1"/>
                  </a:moveTo>
                  <a:lnTo>
                    <a:pt x="1394" y="1"/>
                  </a:lnTo>
                  <a:lnTo>
                    <a:pt x="913" y="49"/>
                  </a:lnTo>
                  <a:lnTo>
                    <a:pt x="721" y="97"/>
                  </a:lnTo>
                  <a:lnTo>
                    <a:pt x="529" y="193"/>
                  </a:lnTo>
                  <a:lnTo>
                    <a:pt x="385" y="289"/>
                  </a:lnTo>
                  <a:lnTo>
                    <a:pt x="241" y="433"/>
                  </a:lnTo>
                  <a:lnTo>
                    <a:pt x="97" y="577"/>
                  </a:lnTo>
                  <a:lnTo>
                    <a:pt x="49" y="769"/>
                  </a:lnTo>
                  <a:lnTo>
                    <a:pt x="49" y="769"/>
                  </a:lnTo>
                  <a:lnTo>
                    <a:pt x="1" y="1057"/>
                  </a:lnTo>
                  <a:lnTo>
                    <a:pt x="1" y="1297"/>
                  </a:lnTo>
                  <a:lnTo>
                    <a:pt x="49" y="1586"/>
                  </a:lnTo>
                  <a:lnTo>
                    <a:pt x="193" y="1826"/>
                  </a:lnTo>
                  <a:lnTo>
                    <a:pt x="385" y="2066"/>
                  </a:lnTo>
                  <a:lnTo>
                    <a:pt x="625" y="2258"/>
                  </a:lnTo>
                  <a:lnTo>
                    <a:pt x="913" y="2450"/>
                  </a:lnTo>
                  <a:lnTo>
                    <a:pt x="1249" y="2594"/>
                  </a:lnTo>
                  <a:lnTo>
                    <a:pt x="1249" y="2594"/>
                  </a:lnTo>
                  <a:lnTo>
                    <a:pt x="1586" y="2690"/>
                  </a:lnTo>
                  <a:lnTo>
                    <a:pt x="1970" y="2738"/>
                  </a:lnTo>
                  <a:lnTo>
                    <a:pt x="1970" y="2738"/>
                  </a:lnTo>
                  <a:lnTo>
                    <a:pt x="2402" y="2690"/>
                  </a:lnTo>
                  <a:lnTo>
                    <a:pt x="2594" y="2594"/>
                  </a:lnTo>
                  <a:lnTo>
                    <a:pt x="2786" y="2498"/>
                  </a:lnTo>
                  <a:lnTo>
                    <a:pt x="2978" y="2402"/>
                  </a:lnTo>
                  <a:lnTo>
                    <a:pt x="3122" y="2258"/>
                  </a:lnTo>
                  <a:lnTo>
                    <a:pt x="3219" y="2114"/>
                  </a:lnTo>
                  <a:lnTo>
                    <a:pt x="3315" y="1922"/>
                  </a:lnTo>
                  <a:lnTo>
                    <a:pt x="3315" y="1922"/>
                  </a:lnTo>
                  <a:lnTo>
                    <a:pt x="3363" y="1682"/>
                  </a:lnTo>
                  <a:lnTo>
                    <a:pt x="3363" y="1394"/>
                  </a:lnTo>
                  <a:lnTo>
                    <a:pt x="3267" y="1153"/>
                  </a:lnTo>
                  <a:lnTo>
                    <a:pt x="3122" y="865"/>
                  </a:lnTo>
                  <a:lnTo>
                    <a:pt x="2930" y="625"/>
                  </a:lnTo>
                  <a:lnTo>
                    <a:pt x="2690" y="433"/>
                  </a:lnTo>
                  <a:lnTo>
                    <a:pt x="2450" y="241"/>
                  </a:lnTo>
                  <a:lnTo>
                    <a:pt x="2114" y="97"/>
                  </a:lnTo>
                  <a:lnTo>
                    <a:pt x="2114" y="97"/>
                  </a:lnTo>
                  <a:lnTo>
                    <a:pt x="1730" y="1"/>
                  </a:lnTo>
                  <a:lnTo>
                    <a:pt x="1394" y="1"/>
                  </a:lnTo>
                </a:path>
              </a:pathLst>
            </a:custGeom>
            <a:no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624" name="Google Shape;5624;p76"/>
            <p:cNvSpPr/>
            <p:nvPr/>
          </p:nvSpPr>
          <p:spPr>
            <a:xfrm>
              <a:off x="4307050" y="4212975"/>
              <a:ext cx="24025" cy="21650"/>
            </a:xfrm>
            <a:custGeom>
              <a:avLst/>
              <a:gdLst/>
              <a:ahLst/>
              <a:cxnLst/>
              <a:rect l="l" t="t" r="r" b="b"/>
              <a:pathLst>
                <a:path w="961" h="866" extrusionOk="0">
                  <a:moveTo>
                    <a:pt x="145" y="1"/>
                  </a:moveTo>
                  <a:lnTo>
                    <a:pt x="145" y="49"/>
                  </a:lnTo>
                  <a:lnTo>
                    <a:pt x="48" y="385"/>
                  </a:lnTo>
                  <a:lnTo>
                    <a:pt x="0" y="577"/>
                  </a:lnTo>
                  <a:lnTo>
                    <a:pt x="0" y="721"/>
                  </a:lnTo>
                  <a:lnTo>
                    <a:pt x="0" y="817"/>
                  </a:lnTo>
                  <a:lnTo>
                    <a:pt x="96" y="865"/>
                  </a:lnTo>
                  <a:lnTo>
                    <a:pt x="145" y="817"/>
                  </a:lnTo>
                  <a:lnTo>
                    <a:pt x="193" y="721"/>
                  </a:lnTo>
                  <a:lnTo>
                    <a:pt x="193" y="625"/>
                  </a:lnTo>
                  <a:lnTo>
                    <a:pt x="193" y="433"/>
                  </a:lnTo>
                  <a:lnTo>
                    <a:pt x="241" y="241"/>
                  </a:lnTo>
                  <a:lnTo>
                    <a:pt x="337" y="385"/>
                  </a:lnTo>
                  <a:lnTo>
                    <a:pt x="481" y="673"/>
                  </a:lnTo>
                  <a:lnTo>
                    <a:pt x="577" y="721"/>
                  </a:lnTo>
                  <a:lnTo>
                    <a:pt x="625" y="673"/>
                  </a:lnTo>
                  <a:lnTo>
                    <a:pt x="913" y="241"/>
                  </a:lnTo>
                  <a:lnTo>
                    <a:pt x="961" y="193"/>
                  </a:lnTo>
                  <a:lnTo>
                    <a:pt x="913" y="97"/>
                  </a:lnTo>
                  <a:lnTo>
                    <a:pt x="817" y="97"/>
                  </a:lnTo>
                  <a:lnTo>
                    <a:pt x="769" y="145"/>
                  </a:lnTo>
                  <a:lnTo>
                    <a:pt x="563" y="454"/>
                  </a:lnTo>
                  <a:lnTo>
                    <a:pt x="481" y="289"/>
                  </a:lnTo>
                  <a:lnTo>
                    <a:pt x="385" y="145"/>
                  </a:lnTo>
                  <a:lnTo>
                    <a:pt x="289" y="49"/>
                  </a:lnTo>
                  <a:lnTo>
                    <a:pt x="241" y="1"/>
                  </a:lnTo>
                  <a:close/>
                </a:path>
              </a:pathLst>
            </a:custGeom>
            <a:solidFill>
              <a:srgbClr val="4D2A2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spTree>
    <p:extLst>
      <p:ext uri="{BB962C8B-B14F-4D97-AF65-F5344CB8AC3E}">
        <p14:creationId xmlns:p14="http://schemas.microsoft.com/office/powerpoint/2010/main" val="221747986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2736"/>
        <p:cNvGrpSpPr/>
        <p:nvPr/>
      </p:nvGrpSpPr>
      <p:grpSpPr>
        <a:xfrm>
          <a:off x="0" y="0"/>
          <a:ext cx="0" cy="0"/>
          <a:chOff x="0" y="0"/>
          <a:chExt cx="0" cy="0"/>
        </a:xfrm>
      </p:grpSpPr>
      <p:grpSp>
        <p:nvGrpSpPr>
          <p:cNvPr id="2770" name="Google Shape;2770;p42"/>
          <p:cNvGrpSpPr/>
          <p:nvPr/>
        </p:nvGrpSpPr>
        <p:grpSpPr>
          <a:xfrm rot="3427705">
            <a:off x="10608654" y="340606"/>
            <a:ext cx="454377" cy="454439"/>
            <a:chOff x="1460350" y="2402425"/>
            <a:chExt cx="208950" cy="208950"/>
          </a:xfrm>
        </p:grpSpPr>
        <p:sp>
          <p:nvSpPr>
            <p:cNvPr id="2771" name="Google Shape;2771;p42"/>
            <p:cNvSpPr/>
            <p:nvPr/>
          </p:nvSpPr>
          <p:spPr>
            <a:xfrm>
              <a:off x="1460350" y="2402425"/>
              <a:ext cx="208950" cy="208950"/>
            </a:xfrm>
            <a:custGeom>
              <a:avLst/>
              <a:gdLst/>
              <a:ahLst/>
              <a:cxnLst/>
              <a:rect l="l" t="t" r="r" b="b"/>
              <a:pathLst>
                <a:path w="8358" h="8358" extrusionOk="0">
                  <a:moveTo>
                    <a:pt x="4035" y="1"/>
                  </a:moveTo>
                  <a:lnTo>
                    <a:pt x="3651" y="49"/>
                  </a:lnTo>
                  <a:lnTo>
                    <a:pt x="3218" y="97"/>
                  </a:lnTo>
                  <a:lnTo>
                    <a:pt x="2786" y="241"/>
                  </a:lnTo>
                  <a:lnTo>
                    <a:pt x="2402" y="385"/>
                  </a:lnTo>
                  <a:lnTo>
                    <a:pt x="2066" y="577"/>
                  </a:lnTo>
                  <a:lnTo>
                    <a:pt x="1682" y="817"/>
                  </a:lnTo>
                  <a:lnTo>
                    <a:pt x="1393" y="1058"/>
                  </a:lnTo>
                  <a:lnTo>
                    <a:pt x="1105" y="1346"/>
                  </a:lnTo>
                  <a:lnTo>
                    <a:pt x="865" y="1634"/>
                  </a:lnTo>
                  <a:lnTo>
                    <a:pt x="625" y="1970"/>
                  </a:lnTo>
                  <a:lnTo>
                    <a:pt x="433" y="2354"/>
                  </a:lnTo>
                  <a:lnTo>
                    <a:pt x="241" y="2690"/>
                  </a:lnTo>
                  <a:lnTo>
                    <a:pt x="145" y="3075"/>
                  </a:lnTo>
                  <a:lnTo>
                    <a:pt x="49" y="3459"/>
                  </a:lnTo>
                  <a:lnTo>
                    <a:pt x="1" y="3891"/>
                  </a:lnTo>
                  <a:lnTo>
                    <a:pt x="1" y="4323"/>
                  </a:lnTo>
                  <a:lnTo>
                    <a:pt x="49" y="4707"/>
                  </a:lnTo>
                  <a:lnTo>
                    <a:pt x="97" y="5140"/>
                  </a:lnTo>
                  <a:lnTo>
                    <a:pt x="241" y="5572"/>
                  </a:lnTo>
                  <a:lnTo>
                    <a:pt x="385" y="5956"/>
                  </a:lnTo>
                  <a:lnTo>
                    <a:pt x="577" y="6292"/>
                  </a:lnTo>
                  <a:lnTo>
                    <a:pt x="817" y="6628"/>
                  </a:lnTo>
                  <a:lnTo>
                    <a:pt x="1057" y="6965"/>
                  </a:lnTo>
                  <a:lnTo>
                    <a:pt x="1345" y="7253"/>
                  </a:lnTo>
                  <a:lnTo>
                    <a:pt x="1634" y="7493"/>
                  </a:lnTo>
                  <a:lnTo>
                    <a:pt x="1970" y="7733"/>
                  </a:lnTo>
                  <a:lnTo>
                    <a:pt x="2306" y="7925"/>
                  </a:lnTo>
                  <a:lnTo>
                    <a:pt x="2690" y="8069"/>
                  </a:lnTo>
                  <a:lnTo>
                    <a:pt x="3074" y="8213"/>
                  </a:lnTo>
                  <a:lnTo>
                    <a:pt x="3458" y="8309"/>
                  </a:lnTo>
                  <a:lnTo>
                    <a:pt x="3891" y="8357"/>
                  </a:lnTo>
                  <a:lnTo>
                    <a:pt x="4275" y="8357"/>
                  </a:lnTo>
                  <a:lnTo>
                    <a:pt x="4707" y="8309"/>
                  </a:lnTo>
                  <a:lnTo>
                    <a:pt x="5139" y="8261"/>
                  </a:lnTo>
                  <a:lnTo>
                    <a:pt x="5524" y="8117"/>
                  </a:lnTo>
                  <a:lnTo>
                    <a:pt x="5956" y="7973"/>
                  </a:lnTo>
                  <a:lnTo>
                    <a:pt x="6292" y="7781"/>
                  </a:lnTo>
                  <a:lnTo>
                    <a:pt x="6628" y="7541"/>
                  </a:lnTo>
                  <a:lnTo>
                    <a:pt x="6964" y="7301"/>
                  </a:lnTo>
                  <a:lnTo>
                    <a:pt x="7252" y="7013"/>
                  </a:lnTo>
                  <a:lnTo>
                    <a:pt x="7493" y="6724"/>
                  </a:lnTo>
                  <a:lnTo>
                    <a:pt x="7733" y="6388"/>
                  </a:lnTo>
                  <a:lnTo>
                    <a:pt x="7925" y="6004"/>
                  </a:lnTo>
                  <a:lnTo>
                    <a:pt x="8069" y="5668"/>
                  </a:lnTo>
                  <a:lnTo>
                    <a:pt x="8213" y="5284"/>
                  </a:lnTo>
                  <a:lnTo>
                    <a:pt x="8309" y="4900"/>
                  </a:lnTo>
                  <a:lnTo>
                    <a:pt x="8357" y="4467"/>
                  </a:lnTo>
                  <a:lnTo>
                    <a:pt x="8357" y="4035"/>
                  </a:lnTo>
                  <a:lnTo>
                    <a:pt x="8309" y="3651"/>
                  </a:lnTo>
                  <a:lnTo>
                    <a:pt x="8261" y="3219"/>
                  </a:lnTo>
                  <a:lnTo>
                    <a:pt x="8117" y="2786"/>
                  </a:lnTo>
                  <a:lnTo>
                    <a:pt x="7973" y="2402"/>
                  </a:lnTo>
                  <a:lnTo>
                    <a:pt x="7781" y="2066"/>
                  </a:lnTo>
                  <a:lnTo>
                    <a:pt x="7541" y="1730"/>
                  </a:lnTo>
                  <a:lnTo>
                    <a:pt x="7300" y="1394"/>
                  </a:lnTo>
                  <a:lnTo>
                    <a:pt x="7012" y="1106"/>
                  </a:lnTo>
                  <a:lnTo>
                    <a:pt x="6724" y="865"/>
                  </a:lnTo>
                  <a:lnTo>
                    <a:pt x="6388" y="625"/>
                  </a:lnTo>
                  <a:lnTo>
                    <a:pt x="6004" y="433"/>
                  </a:lnTo>
                  <a:lnTo>
                    <a:pt x="5668" y="289"/>
                  </a:lnTo>
                  <a:lnTo>
                    <a:pt x="5283" y="145"/>
                  </a:lnTo>
                  <a:lnTo>
                    <a:pt x="4851" y="49"/>
                  </a:lnTo>
                  <a:lnTo>
                    <a:pt x="4467" y="1"/>
                  </a:lnTo>
                  <a:close/>
                </a:path>
              </a:pathLst>
            </a:custGeom>
            <a:solidFill>
              <a:schemeClr val="l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772" name="Google Shape;2772;p42"/>
            <p:cNvSpPr/>
            <p:nvPr/>
          </p:nvSpPr>
          <p:spPr>
            <a:xfrm>
              <a:off x="1460350" y="2402425"/>
              <a:ext cx="208950" cy="208950"/>
            </a:xfrm>
            <a:custGeom>
              <a:avLst/>
              <a:gdLst/>
              <a:ahLst/>
              <a:cxnLst/>
              <a:rect l="l" t="t" r="r" b="b"/>
              <a:pathLst>
                <a:path w="8358" h="8358" fill="none" extrusionOk="0">
                  <a:moveTo>
                    <a:pt x="8261" y="3219"/>
                  </a:moveTo>
                  <a:lnTo>
                    <a:pt x="8261" y="3219"/>
                  </a:lnTo>
                  <a:lnTo>
                    <a:pt x="8309" y="3651"/>
                  </a:lnTo>
                  <a:lnTo>
                    <a:pt x="8357" y="4035"/>
                  </a:lnTo>
                  <a:lnTo>
                    <a:pt x="8357" y="4467"/>
                  </a:lnTo>
                  <a:lnTo>
                    <a:pt x="8309" y="4900"/>
                  </a:lnTo>
                  <a:lnTo>
                    <a:pt x="8213" y="5284"/>
                  </a:lnTo>
                  <a:lnTo>
                    <a:pt x="8069" y="5668"/>
                  </a:lnTo>
                  <a:lnTo>
                    <a:pt x="7925" y="6004"/>
                  </a:lnTo>
                  <a:lnTo>
                    <a:pt x="7733" y="6388"/>
                  </a:lnTo>
                  <a:lnTo>
                    <a:pt x="7493" y="6724"/>
                  </a:lnTo>
                  <a:lnTo>
                    <a:pt x="7252" y="7013"/>
                  </a:lnTo>
                  <a:lnTo>
                    <a:pt x="6964" y="7301"/>
                  </a:lnTo>
                  <a:lnTo>
                    <a:pt x="6628" y="7541"/>
                  </a:lnTo>
                  <a:lnTo>
                    <a:pt x="6292" y="7781"/>
                  </a:lnTo>
                  <a:lnTo>
                    <a:pt x="5956" y="7973"/>
                  </a:lnTo>
                  <a:lnTo>
                    <a:pt x="5524" y="8117"/>
                  </a:lnTo>
                  <a:lnTo>
                    <a:pt x="5139" y="8261"/>
                  </a:lnTo>
                  <a:lnTo>
                    <a:pt x="5139" y="8261"/>
                  </a:lnTo>
                  <a:lnTo>
                    <a:pt x="4707" y="8309"/>
                  </a:lnTo>
                  <a:lnTo>
                    <a:pt x="4275" y="8357"/>
                  </a:lnTo>
                  <a:lnTo>
                    <a:pt x="3891" y="8357"/>
                  </a:lnTo>
                  <a:lnTo>
                    <a:pt x="3458" y="8309"/>
                  </a:lnTo>
                  <a:lnTo>
                    <a:pt x="3074" y="8213"/>
                  </a:lnTo>
                  <a:lnTo>
                    <a:pt x="2690" y="8069"/>
                  </a:lnTo>
                  <a:lnTo>
                    <a:pt x="2306" y="7925"/>
                  </a:lnTo>
                  <a:lnTo>
                    <a:pt x="1970" y="7733"/>
                  </a:lnTo>
                  <a:lnTo>
                    <a:pt x="1634" y="7493"/>
                  </a:lnTo>
                  <a:lnTo>
                    <a:pt x="1345" y="7253"/>
                  </a:lnTo>
                  <a:lnTo>
                    <a:pt x="1057" y="6965"/>
                  </a:lnTo>
                  <a:lnTo>
                    <a:pt x="817" y="6628"/>
                  </a:lnTo>
                  <a:lnTo>
                    <a:pt x="577" y="6292"/>
                  </a:lnTo>
                  <a:lnTo>
                    <a:pt x="385" y="5956"/>
                  </a:lnTo>
                  <a:lnTo>
                    <a:pt x="241" y="5572"/>
                  </a:lnTo>
                  <a:lnTo>
                    <a:pt x="97" y="5140"/>
                  </a:lnTo>
                  <a:lnTo>
                    <a:pt x="97" y="5140"/>
                  </a:lnTo>
                  <a:lnTo>
                    <a:pt x="49" y="4707"/>
                  </a:lnTo>
                  <a:lnTo>
                    <a:pt x="1" y="4323"/>
                  </a:lnTo>
                  <a:lnTo>
                    <a:pt x="1" y="3891"/>
                  </a:lnTo>
                  <a:lnTo>
                    <a:pt x="49" y="3459"/>
                  </a:lnTo>
                  <a:lnTo>
                    <a:pt x="145" y="3075"/>
                  </a:lnTo>
                  <a:lnTo>
                    <a:pt x="241" y="2690"/>
                  </a:lnTo>
                  <a:lnTo>
                    <a:pt x="433" y="2354"/>
                  </a:lnTo>
                  <a:lnTo>
                    <a:pt x="625" y="1970"/>
                  </a:lnTo>
                  <a:lnTo>
                    <a:pt x="865" y="1634"/>
                  </a:lnTo>
                  <a:lnTo>
                    <a:pt x="1105" y="1346"/>
                  </a:lnTo>
                  <a:lnTo>
                    <a:pt x="1393" y="1058"/>
                  </a:lnTo>
                  <a:lnTo>
                    <a:pt x="1682" y="817"/>
                  </a:lnTo>
                  <a:lnTo>
                    <a:pt x="2066" y="577"/>
                  </a:lnTo>
                  <a:lnTo>
                    <a:pt x="2402" y="385"/>
                  </a:lnTo>
                  <a:lnTo>
                    <a:pt x="2786" y="241"/>
                  </a:lnTo>
                  <a:lnTo>
                    <a:pt x="3218" y="97"/>
                  </a:lnTo>
                  <a:lnTo>
                    <a:pt x="3218" y="97"/>
                  </a:lnTo>
                  <a:lnTo>
                    <a:pt x="3651" y="49"/>
                  </a:lnTo>
                  <a:lnTo>
                    <a:pt x="4035" y="1"/>
                  </a:lnTo>
                  <a:lnTo>
                    <a:pt x="4467" y="1"/>
                  </a:lnTo>
                  <a:lnTo>
                    <a:pt x="4851" y="49"/>
                  </a:lnTo>
                  <a:lnTo>
                    <a:pt x="5283" y="145"/>
                  </a:lnTo>
                  <a:lnTo>
                    <a:pt x="5668" y="289"/>
                  </a:lnTo>
                  <a:lnTo>
                    <a:pt x="6004" y="433"/>
                  </a:lnTo>
                  <a:lnTo>
                    <a:pt x="6388" y="625"/>
                  </a:lnTo>
                  <a:lnTo>
                    <a:pt x="6724" y="865"/>
                  </a:lnTo>
                  <a:lnTo>
                    <a:pt x="7012" y="1106"/>
                  </a:lnTo>
                  <a:lnTo>
                    <a:pt x="7300" y="1394"/>
                  </a:lnTo>
                  <a:lnTo>
                    <a:pt x="7541" y="1730"/>
                  </a:lnTo>
                  <a:lnTo>
                    <a:pt x="7781" y="2066"/>
                  </a:lnTo>
                  <a:lnTo>
                    <a:pt x="7973" y="2402"/>
                  </a:lnTo>
                  <a:lnTo>
                    <a:pt x="8117" y="2786"/>
                  </a:lnTo>
                  <a:lnTo>
                    <a:pt x="8261" y="3219"/>
                  </a:lnTo>
                </a:path>
              </a:pathLst>
            </a:custGeom>
            <a:no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773" name="Google Shape;2773;p42"/>
            <p:cNvSpPr/>
            <p:nvPr/>
          </p:nvSpPr>
          <p:spPr>
            <a:xfrm>
              <a:off x="1495175" y="2421650"/>
              <a:ext cx="122475" cy="91275"/>
            </a:xfrm>
            <a:custGeom>
              <a:avLst/>
              <a:gdLst/>
              <a:ahLst/>
              <a:cxnLst/>
              <a:rect l="l" t="t" r="r" b="b"/>
              <a:pathLst>
                <a:path w="4899" h="3651" extrusionOk="0">
                  <a:moveTo>
                    <a:pt x="2546" y="192"/>
                  </a:moveTo>
                  <a:lnTo>
                    <a:pt x="2786" y="240"/>
                  </a:lnTo>
                  <a:lnTo>
                    <a:pt x="3026" y="289"/>
                  </a:lnTo>
                  <a:lnTo>
                    <a:pt x="3266" y="385"/>
                  </a:lnTo>
                  <a:lnTo>
                    <a:pt x="3458" y="529"/>
                  </a:lnTo>
                  <a:lnTo>
                    <a:pt x="3554" y="673"/>
                  </a:lnTo>
                  <a:lnTo>
                    <a:pt x="3650" y="865"/>
                  </a:lnTo>
                  <a:lnTo>
                    <a:pt x="3650" y="1057"/>
                  </a:lnTo>
                  <a:lnTo>
                    <a:pt x="3506" y="1249"/>
                  </a:lnTo>
                  <a:lnTo>
                    <a:pt x="3362" y="1393"/>
                  </a:lnTo>
                  <a:lnTo>
                    <a:pt x="3170" y="1537"/>
                  </a:lnTo>
                  <a:lnTo>
                    <a:pt x="2930" y="1585"/>
                  </a:lnTo>
                  <a:lnTo>
                    <a:pt x="2690" y="1633"/>
                  </a:lnTo>
                  <a:lnTo>
                    <a:pt x="2450" y="1585"/>
                  </a:lnTo>
                  <a:lnTo>
                    <a:pt x="2210" y="1537"/>
                  </a:lnTo>
                  <a:lnTo>
                    <a:pt x="1969" y="1441"/>
                  </a:lnTo>
                  <a:lnTo>
                    <a:pt x="1777" y="1297"/>
                  </a:lnTo>
                  <a:lnTo>
                    <a:pt x="1633" y="1105"/>
                  </a:lnTo>
                  <a:lnTo>
                    <a:pt x="1585" y="961"/>
                  </a:lnTo>
                  <a:lnTo>
                    <a:pt x="1585" y="769"/>
                  </a:lnTo>
                  <a:lnTo>
                    <a:pt x="1681" y="577"/>
                  </a:lnTo>
                  <a:lnTo>
                    <a:pt x="1873" y="385"/>
                  </a:lnTo>
                  <a:lnTo>
                    <a:pt x="2065" y="289"/>
                  </a:lnTo>
                  <a:lnTo>
                    <a:pt x="2306" y="240"/>
                  </a:lnTo>
                  <a:lnTo>
                    <a:pt x="2546" y="192"/>
                  </a:lnTo>
                  <a:close/>
                  <a:moveTo>
                    <a:pt x="2306" y="0"/>
                  </a:moveTo>
                  <a:lnTo>
                    <a:pt x="1969" y="48"/>
                  </a:lnTo>
                  <a:lnTo>
                    <a:pt x="1585" y="144"/>
                  </a:lnTo>
                  <a:lnTo>
                    <a:pt x="1249" y="289"/>
                  </a:lnTo>
                  <a:lnTo>
                    <a:pt x="865" y="481"/>
                  </a:lnTo>
                  <a:lnTo>
                    <a:pt x="529" y="721"/>
                  </a:lnTo>
                  <a:lnTo>
                    <a:pt x="289" y="961"/>
                  </a:lnTo>
                  <a:lnTo>
                    <a:pt x="144" y="1249"/>
                  </a:lnTo>
                  <a:lnTo>
                    <a:pt x="48" y="1489"/>
                  </a:lnTo>
                  <a:lnTo>
                    <a:pt x="0" y="1777"/>
                  </a:lnTo>
                  <a:lnTo>
                    <a:pt x="0" y="2065"/>
                  </a:lnTo>
                  <a:lnTo>
                    <a:pt x="96" y="2354"/>
                  </a:lnTo>
                  <a:lnTo>
                    <a:pt x="192" y="2594"/>
                  </a:lnTo>
                  <a:lnTo>
                    <a:pt x="385" y="2882"/>
                  </a:lnTo>
                  <a:lnTo>
                    <a:pt x="577" y="3074"/>
                  </a:lnTo>
                  <a:lnTo>
                    <a:pt x="865" y="3266"/>
                  </a:lnTo>
                  <a:lnTo>
                    <a:pt x="1153" y="3458"/>
                  </a:lnTo>
                  <a:lnTo>
                    <a:pt x="1441" y="3554"/>
                  </a:lnTo>
                  <a:lnTo>
                    <a:pt x="1825" y="3650"/>
                  </a:lnTo>
                  <a:lnTo>
                    <a:pt x="2594" y="3650"/>
                  </a:lnTo>
                  <a:lnTo>
                    <a:pt x="2978" y="3554"/>
                  </a:lnTo>
                  <a:lnTo>
                    <a:pt x="3410" y="3410"/>
                  </a:lnTo>
                  <a:lnTo>
                    <a:pt x="3842" y="3170"/>
                  </a:lnTo>
                  <a:lnTo>
                    <a:pt x="4179" y="2978"/>
                  </a:lnTo>
                  <a:lnTo>
                    <a:pt x="4467" y="2690"/>
                  </a:lnTo>
                  <a:lnTo>
                    <a:pt x="4659" y="2450"/>
                  </a:lnTo>
                  <a:lnTo>
                    <a:pt x="4803" y="2210"/>
                  </a:lnTo>
                  <a:lnTo>
                    <a:pt x="4899" y="1921"/>
                  </a:lnTo>
                  <a:lnTo>
                    <a:pt x="4899" y="1633"/>
                  </a:lnTo>
                  <a:lnTo>
                    <a:pt x="4851" y="1393"/>
                  </a:lnTo>
                  <a:lnTo>
                    <a:pt x="4803" y="1153"/>
                  </a:lnTo>
                  <a:lnTo>
                    <a:pt x="4659" y="913"/>
                  </a:lnTo>
                  <a:lnTo>
                    <a:pt x="4467" y="673"/>
                  </a:lnTo>
                  <a:lnTo>
                    <a:pt x="4227" y="481"/>
                  </a:lnTo>
                  <a:lnTo>
                    <a:pt x="3986" y="337"/>
                  </a:lnTo>
                  <a:lnTo>
                    <a:pt x="3698" y="192"/>
                  </a:lnTo>
                  <a:lnTo>
                    <a:pt x="3362" y="48"/>
                  </a:lnTo>
                  <a:lnTo>
                    <a:pt x="3026" y="0"/>
                  </a:lnTo>
                  <a:close/>
                </a:path>
              </a:pathLst>
            </a:custGeom>
            <a:solidFill>
              <a:srgbClr val="210A06">
                <a:alpha val="337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774" name="Google Shape;2774;p42"/>
            <p:cNvSpPr/>
            <p:nvPr/>
          </p:nvSpPr>
          <p:spPr>
            <a:xfrm>
              <a:off x="1534800" y="2426450"/>
              <a:ext cx="51650" cy="36050"/>
            </a:xfrm>
            <a:custGeom>
              <a:avLst/>
              <a:gdLst/>
              <a:ahLst/>
              <a:cxnLst/>
              <a:rect l="l" t="t" r="r" b="b"/>
              <a:pathLst>
                <a:path w="2066" h="1442" fill="none" extrusionOk="0">
                  <a:moveTo>
                    <a:pt x="1105" y="1441"/>
                  </a:moveTo>
                  <a:lnTo>
                    <a:pt x="1105" y="1441"/>
                  </a:lnTo>
                  <a:lnTo>
                    <a:pt x="865" y="1393"/>
                  </a:lnTo>
                  <a:lnTo>
                    <a:pt x="625" y="1345"/>
                  </a:lnTo>
                  <a:lnTo>
                    <a:pt x="384" y="1249"/>
                  </a:lnTo>
                  <a:lnTo>
                    <a:pt x="192" y="1105"/>
                  </a:lnTo>
                  <a:lnTo>
                    <a:pt x="48" y="913"/>
                  </a:lnTo>
                  <a:lnTo>
                    <a:pt x="0" y="769"/>
                  </a:lnTo>
                  <a:lnTo>
                    <a:pt x="0" y="577"/>
                  </a:lnTo>
                  <a:lnTo>
                    <a:pt x="96" y="385"/>
                  </a:lnTo>
                  <a:lnTo>
                    <a:pt x="96" y="385"/>
                  </a:lnTo>
                  <a:lnTo>
                    <a:pt x="288" y="193"/>
                  </a:lnTo>
                  <a:lnTo>
                    <a:pt x="480" y="97"/>
                  </a:lnTo>
                  <a:lnTo>
                    <a:pt x="721" y="48"/>
                  </a:lnTo>
                  <a:lnTo>
                    <a:pt x="961" y="0"/>
                  </a:lnTo>
                  <a:lnTo>
                    <a:pt x="961" y="0"/>
                  </a:lnTo>
                  <a:lnTo>
                    <a:pt x="1201" y="48"/>
                  </a:lnTo>
                  <a:lnTo>
                    <a:pt x="1441" y="97"/>
                  </a:lnTo>
                  <a:lnTo>
                    <a:pt x="1681" y="193"/>
                  </a:lnTo>
                  <a:lnTo>
                    <a:pt x="1873" y="337"/>
                  </a:lnTo>
                  <a:lnTo>
                    <a:pt x="1969" y="481"/>
                  </a:lnTo>
                  <a:lnTo>
                    <a:pt x="2065" y="673"/>
                  </a:lnTo>
                  <a:lnTo>
                    <a:pt x="2065" y="865"/>
                  </a:lnTo>
                  <a:lnTo>
                    <a:pt x="1921" y="1057"/>
                  </a:lnTo>
                  <a:lnTo>
                    <a:pt x="1921" y="1057"/>
                  </a:lnTo>
                  <a:lnTo>
                    <a:pt x="1777" y="1201"/>
                  </a:lnTo>
                  <a:lnTo>
                    <a:pt x="1585" y="1345"/>
                  </a:lnTo>
                  <a:lnTo>
                    <a:pt x="1345" y="1393"/>
                  </a:lnTo>
                  <a:lnTo>
                    <a:pt x="1105" y="1441"/>
                  </a:lnTo>
                </a:path>
              </a:pathLst>
            </a:custGeom>
            <a:no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775" name="Google Shape;2775;p42"/>
            <p:cNvSpPr/>
            <p:nvPr/>
          </p:nvSpPr>
          <p:spPr>
            <a:xfrm>
              <a:off x="1495175" y="2421650"/>
              <a:ext cx="122475" cy="91275"/>
            </a:xfrm>
            <a:custGeom>
              <a:avLst/>
              <a:gdLst/>
              <a:ahLst/>
              <a:cxnLst/>
              <a:rect l="l" t="t" r="r" b="b"/>
              <a:pathLst>
                <a:path w="4899" h="3651" fill="none" extrusionOk="0">
                  <a:moveTo>
                    <a:pt x="2642" y="0"/>
                  </a:moveTo>
                  <a:lnTo>
                    <a:pt x="2642" y="0"/>
                  </a:lnTo>
                  <a:lnTo>
                    <a:pt x="2306" y="0"/>
                  </a:lnTo>
                  <a:lnTo>
                    <a:pt x="1969" y="48"/>
                  </a:lnTo>
                  <a:lnTo>
                    <a:pt x="1585" y="144"/>
                  </a:lnTo>
                  <a:lnTo>
                    <a:pt x="1249" y="289"/>
                  </a:lnTo>
                  <a:lnTo>
                    <a:pt x="1249" y="289"/>
                  </a:lnTo>
                  <a:lnTo>
                    <a:pt x="865" y="481"/>
                  </a:lnTo>
                  <a:lnTo>
                    <a:pt x="529" y="721"/>
                  </a:lnTo>
                  <a:lnTo>
                    <a:pt x="289" y="961"/>
                  </a:lnTo>
                  <a:lnTo>
                    <a:pt x="144" y="1249"/>
                  </a:lnTo>
                  <a:lnTo>
                    <a:pt x="48" y="1489"/>
                  </a:lnTo>
                  <a:lnTo>
                    <a:pt x="0" y="1777"/>
                  </a:lnTo>
                  <a:lnTo>
                    <a:pt x="0" y="2065"/>
                  </a:lnTo>
                  <a:lnTo>
                    <a:pt x="96" y="2354"/>
                  </a:lnTo>
                  <a:lnTo>
                    <a:pt x="192" y="2594"/>
                  </a:lnTo>
                  <a:lnTo>
                    <a:pt x="385" y="2882"/>
                  </a:lnTo>
                  <a:lnTo>
                    <a:pt x="577" y="3074"/>
                  </a:lnTo>
                  <a:lnTo>
                    <a:pt x="865" y="3266"/>
                  </a:lnTo>
                  <a:lnTo>
                    <a:pt x="1153" y="3458"/>
                  </a:lnTo>
                  <a:lnTo>
                    <a:pt x="1441" y="3554"/>
                  </a:lnTo>
                  <a:lnTo>
                    <a:pt x="1825" y="3650"/>
                  </a:lnTo>
                  <a:lnTo>
                    <a:pt x="2210" y="3650"/>
                  </a:lnTo>
                  <a:lnTo>
                    <a:pt x="2210" y="3650"/>
                  </a:lnTo>
                  <a:lnTo>
                    <a:pt x="2594" y="3650"/>
                  </a:lnTo>
                  <a:lnTo>
                    <a:pt x="2978" y="3554"/>
                  </a:lnTo>
                  <a:lnTo>
                    <a:pt x="3410" y="3410"/>
                  </a:lnTo>
                  <a:lnTo>
                    <a:pt x="3842" y="3170"/>
                  </a:lnTo>
                  <a:lnTo>
                    <a:pt x="3842" y="3170"/>
                  </a:lnTo>
                  <a:lnTo>
                    <a:pt x="4179" y="2978"/>
                  </a:lnTo>
                  <a:lnTo>
                    <a:pt x="4467" y="2690"/>
                  </a:lnTo>
                  <a:lnTo>
                    <a:pt x="4659" y="2450"/>
                  </a:lnTo>
                  <a:lnTo>
                    <a:pt x="4803" y="2210"/>
                  </a:lnTo>
                  <a:lnTo>
                    <a:pt x="4899" y="1921"/>
                  </a:lnTo>
                  <a:lnTo>
                    <a:pt x="4899" y="1633"/>
                  </a:lnTo>
                  <a:lnTo>
                    <a:pt x="4851" y="1393"/>
                  </a:lnTo>
                  <a:lnTo>
                    <a:pt x="4803" y="1153"/>
                  </a:lnTo>
                  <a:lnTo>
                    <a:pt x="4659" y="913"/>
                  </a:lnTo>
                  <a:lnTo>
                    <a:pt x="4467" y="673"/>
                  </a:lnTo>
                  <a:lnTo>
                    <a:pt x="4227" y="481"/>
                  </a:lnTo>
                  <a:lnTo>
                    <a:pt x="3986" y="337"/>
                  </a:lnTo>
                  <a:lnTo>
                    <a:pt x="3698" y="192"/>
                  </a:lnTo>
                  <a:lnTo>
                    <a:pt x="3362" y="48"/>
                  </a:lnTo>
                  <a:lnTo>
                    <a:pt x="3026" y="0"/>
                  </a:lnTo>
                  <a:lnTo>
                    <a:pt x="2642" y="0"/>
                  </a:lnTo>
                </a:path>
              </a:pathLst>
            </a:custGeom>
            <a:solidFill>
              <a:srgbClr val="210A06">
                <a:alpha val="337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776" name="Google Shape;2776;p42"/>
            <p:cNvSpPr/>
            <p:nvPr/>
          </p:nvSpPr>
          <p:spPr>
            <a:xfrm>
              <a:off x="1582825" y="2607750"/>
              <a:ext cx="10825" cy="2425"/>
            </a:xfrm>
            <a:custGeom>
              <a:avLst/>
              <a:gdLst/>
              <a:ahLst/>
              <a:cxnLst/>
              <a:rect l="l" t="t" r="r" b="b"/>
              <a:pathLst>
                <a:path w="433" h="97" extrusionOk="0">
                  <a:moveTo>
                    <a:pt x="0" y="96"/>
                  </a:moveTo>
                  <a:lnTo>
                    <a:pt x="0" y="96"/>
                  </a:lnTo>
                  <a:lnTo>
                    <a:pt x="0" y="96"/>
                  </a:lnTo>
                  <a:lnTo>
                    <a:pt x="0" y="96"/>
                  </a:lnTo>
                  <a:lnTo>
                    <a:pt x="0" y="96"/>
                  </a:lnTo>
                  <a:close/>
                  <a:moveTo>
                    <a:pt x="48" y="96"/>
                  </a:moveTo>
                  <a:lnTo>
                    <a:pt x="48" y="96"/>
                  </a:lnTo>
                  <a:lnTo>
                    <a:pt x="48" y="96"/>
                  </a:lnTo>
                  <a:lnTo>
                    <a:pt x="48" y="96"/>
                  </a:lnTo>
                  <a:lnTo>
                    <a:pt x="48" y="96"/>
                  </a:lnTo>
                  <a:close/>
                  <a:moveTo>
                    <a:pt x="240" y="48"/>
                  </a:moveTo>
                  <a:lnTo>
                    <a:pt x="240" y="48"/>
                  </a:lnTo>
                  <a:lnTo>
                    <a:pt x="48" y="96"/>
                  </a:lnTo>
                  <a:lnTo>
                    <a:pt x="48" y="96"/>
                  </a:lnTo>
                  <a:lnTo>
                    <a:pt x="240" y="48"/>
                  </a:lnTo>
                  <a:close/>
                  <a:moveTo>
                    <a:pt x="240" y="48"/>
                  </a:moveTo>
                  <a:lnTo>
                    <a:pt x="240" y="48"/>
                  </a:lnTo>
                  <a:lnTo>
                    <a:pt x="240" y="48"/>
                  </a:lnTo>
                  <a:lnTo>
                    <a:pt x="240" y="48"/>
                  </a:lnTo>
                  <a:lnTo>
                    <a:pt x="240" y="48"/>
                  </a:lnTo>
                  <a:close/>
                  <a:moveTo>
                    <a:pt x="240" y="48"/>
                  </a:moveTo>
                  <a:lnTo>
                    <a:pt x="240" y="48"/>
                  </a:lnTo>
                  <a:lnTo>
                    <a:pt x="240" y="48"/>
                  </a:lnTo>
                  <a:lnTo>
                    <a:pt x="240" y="48"/>
                  </a:lnTo>
                  <a:lnTo>
                    <a:pt x="240" y="48"/>
                  </a:lnTo>
                  <a:close/>
                  <a:moveTo>
                    <a:pt x="240" y="48"/>
                  </a:moveTo>
                  <a:lnTo>
                    <a:pt x="240" y="48"/>
                  </a:lnTo>
                  <a:lnTo>
                    <a:pt x="240" y="48"/>
                  </a:lnTo>
                  <a:lnTo>
                    <a:pt x="240" y="48"/>
                  </a:lnTo>
                  <a:lnTo>
                    <a:pt x="240" y="48"/>
                  </a:lnTo>
                  <a:close/>
                  <a:moveTo>
                    <a:pt x="288" y="0"/>
                  </a:moveTo>
                  <a:lnTo>
                    <a:pt x="288" y="0"/>
                  </a:lnTo>
                  <a:lnTo>
                    <a:pt x="288" y="48"/>
                  </a:lnTo>
                  <a:lnTo>
                    <a:pt x="288" y="48"/>
                  </a:lnTo>
                  <a:lnTo>
                    <a:pt x="288" y="0"/>
                  </a:lnTo>
                  <a:close/>
                  <a:moveTo>
                    <a:pt x="288" y="0"/>
                  </a:moveTo>
                  <a:lnTo>
                    <a:pt x="288" y="0"/>
                  </a:lnTo>
                  <a:lnTo>
                    <a:pt x="288" y="0"/>
                  </a:lnTo>
                  <a:lnTo>
                    <a:pt x="288" y="0"/>
                  </a:lnTo>
                  <a:lnTo>
                    <a:pt x="288" y="0"/>
                  </a:lnTo>
                  <a:close/>
                  <a:moveTo>
                    <a:pt x="288" y="0"/>
                  </a:moveTo>
                  <a:lnTo>
                    <a:pt x="288" y="0"/>
                  </a:lnTo>
                  <a:lnTo>
                    <a:pt x="288" y="0"/>
                  </a:lnTo>
                  <a:lnTo>
                    <a:pt x="288" y="0"/>
                  </a:lnTo>
                  <a:lnTo>
                    <a:pt x="288" y="0"/>
                  </a:lnTo>
                  <a:close/>
                  <a:moveTo>
                    <a:pt x="336" y="0"/>
                  </a:moveTo>
                  <a:lnTo>
                    <a:pt x="336" y="0"/>
                  </a:lnTo>
                  <a:lnTo>
                    <a:pt x="288" y="0"/>
                  </a:lnTo>
                  <a:lnTo>
                    <a:pt x="288" y="0"/>
                  </a:lnTo>
                  <a:lnTo>
                    <a:pt x="336" y="0"/>
                  </a:lnTo>
                  <a:close/>
                  <a:moveTo>
                    <a:pt x="336" y="0"/>
                  </a:moveTo>
                  <a:lnTo>
                    <a:pt x="336" y="0"/>
                  </a:lnTo>
                  <a:lnTo>
                    <a:pt x="336" y="0"/>
                  </a:lnTo>
                  <a:lnTo>
                    <a:pt x="336" y="0"/>
                  </a:lnTo>
                  <a:lnTo>
                    <a:pt x="336" y="0"/>
                  </a:lnTo>
                  <a:close/>
                  <a:moveTo>
                    <a:pt x="336" y="0"/>
                  </a:moveTo>
                  <a:lnTo>
                    <a:pt x="336" y="0"/>
                  </a:lnTo>
                  <a:lnTo>
                    <a:pt x="336" y="0"/>
                  </a:lnTo>
                  <a:lnTo>
                    <a:pt x="336" y="0"/>
                  </a:lnTo>
                  <a:lnTo>
                    <a:pt x="336" y="0"/>
                  </a:lnTo>
                  <a:close/>
                  <a:moveTo>
                    <a:pt x="336" y="0"/>
                  </a:moveTo>
                  <a:lnTo>
                    <a:pt x="336" y="0"/>
                  </a:lnTo>
                  <a:lnTo>
                    <a:pt x="336" y="0"/>
                  </a:lnTo>
                  <a:lnTo>
                    <a:pt x="336" y="0"/>
                  </a:lnTo>
                  <a:lnTo>
                    <a:pt x="336" y="0"/>
                  </a:lnTo>
                  <a:close/>
                  <a:moveTo>
                    <a:pt x="384" y="0"/>
                  </a:moveTo>
                  <a:lnTo>
                    <a:pt x="384" y="0"/>
                  </a:lnTo>
                  <a:lnTo>
                    <a:pt x="336" y="0"/>
                  </a:lnTo>
                  <a:lnTo>
                    <a:pt x="336" y="0"/>
                  </a:lnTo>
                  <a:lnTo>
                    <a:pt x="384" y="0"/>
                  </a:lnTo>
                  <a:close/>
                  <a:moveTo>
                    <a:pt x="384" y="0"/>
                  </a:moveTo>
                  <a:lnTo>
                    <a:pt x="384" y="0"/>
                  </a:lnTo>
                  <a:lnTo>
                    <a:pt x="384" y="0"/>
                  </a:lnTo>
                  <a:lnTo>
                    <a:pt x="384" y="0"/>
                  </a:lnTo>
                  <a:lnTo>
                    <a:pt x="384" y="0"/>
                  </a:lnTo>
                  <a:close/>
                  <a:moveTo>
                    <a:pt x="384" y="0"/>
                  </a:moveTo>
                  <a:lnTo>
                    <a:pt x="384" y="0"/>
                  </a:lnTo>
                  <a:lnTo>
                    <a:pt x="384" y="0"/>
                  </a:lnTo>
                  <a:lnTo>
                    <a:pt x="384" y="0"/>
                  </a:lnTo>
                  <a:lnTo>
                    <a:pt x="384" y="0"/>
                  </a:lnTo>
                  <a:close/>
                  <a:moveTo>
                    <a:pt x="432" y="0"/>
                  </a:moveTo>
                  <a:lnTo>
                    <a:pt x="432" y="0"/>
                  </a:lnTo>
                  <a:lnTo>
                    <a:pt x="432" y="0"/>
                  </a:lnTo>
                  <a:lnTo>
                    <a:pt x="432" y="0"/>
                  </a:lnTo>
                  <a:lnTo>
                    <a:pt x="432" y="0"/>
                  </a:lnTo>
                  <a:close/>
                  <a:moveTo>
                    <a:pt x="432" y="0"/>
                  </a:moveTo>
                  <a:lnTo>
                    <a:pt x="432" y="0"/>
                  </a:lnTo>
                  <a:lnTo>
                    <a:pt x="432" y="0"/>
                  </a:lnTo>
                  <a:lnTo>
                    <a:pt x="432" y="0"/>
                  </a:lnTo>
                  <a:lnTo>
                    <a:pt x="432" y="0"/>
                  </a:lnTo>
                  <a:close/>
                </a:path>
              </a:pathLst>
            </a:custGeom>
            <a:solidFill>
              <a:srgbClr val="FAF9F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777" name="Google Shape;2777;p42"/>
            <p:cNvSpPr/>
            <p:nvPr/>
          </p:nvSpPr>
          <p:spPr>
            <a:xfrm>
              <a:off x="1582825" y="2610150"/>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778" name="Google Shape;2778;p42"/>
            <p:cNvSpPr/>
            <p:nvPr/>
          </p:nvSpPr>
          <p:spPr>
            <a:xfrm>
              <a:off x="1584025" y="2610150"/>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779" name="Google Shape;2779;p42"/>
            <p:cNvSpPr/>
            <p:nvPr/>
          </p:nvSpPr>
          <p:spPr>
            <a:xfrm>
              <a:off x="1584025" y="2608950"/>
              <a:ext cx="4825" cy="1225"/>
            </a:xfrm>
            <a:custGeom>
              <a:avLst/>
              <a:gdLst/>
              <a:ahLst/>
              <a:cxnLst/>
              <a:rect l="l" t="t" r="r" b="b"/>
              <a:pathLst>
                <a:path w="193" h="49" fill="none" extrusionOk="0">
                  <a:moveTo>
                    <a:pt x="192" y="0"/>
                  </a:moveTo>
                  <a:lnTo>
                    <a:pt x="192" y="0"/>
                  </a:lnTo>
                  <a:lnTo>
                    <a:pt x="0" y="48"/>
                  </a:lnTo>
                  <a:lnTo>
                    <a:pt x="0" y="48"/>
                  </a:lnTo>
                  <a:lnTo>
                    <a:pt x="192" y="0"/>
                  </a:lnTo>
                </a:path>
              </a:pathLst>
            </a:custGeom>
            <a:no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780" name="Google Shape;2780;p42"/>
            <p:cNvSpPr/>
            <p:nvPr/>
          </p:nvSpPr>
          <p:spPr>
            <a:xfrm>
              <a:off x="1588825" y="2608950"/>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781" name="Google Shape;2781;p42"/>
            <p:cNvSpPr/>
            <p:nvPr/>
          </p:nvSpPr>
          <p:spPr>
            <a:xfrm>
              <a:off x="1588825" y="2608950"/>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782" name="Google Shape;2782;p42"/>
            <p:cNvSpPr/>
            <p:nvPr/>
          </p:nvSpPr>
          <p:spPr>
            <a:xfrm>
              <a:off x="1588825" y="2608950"/>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783" name="Google Shape;2783;p42"/>
            <p:cNvSpPr/>
            <p:nvPr/>
          </p:nvSpPr>
          <p:spPr>
            <a:xfrm>
              <a:off x="1590025" y="2607750"/>
              <a:ext cx="25" cy="1225"/>
            </a:xfrm>
            <a:custGeom>
              <a:avLst/>
              <a:gdLst/>
              <a:ahLst/>
              <a:cxnLst/>
              <a:rect l="l" t="t" r="r" b="b"/>
              <a:pathLst>
                <a:path w="1" h="49" fill="none" extrusionOk="0">
                  <a:moveTo>
                    <a:pt x="0" y="0"/>
                  </a:moveTo>
                  <a:lnTo>
                    <a:pt x="0" y="0"/>
                  </a:lnTo>
                  <a:lnTo>
                    <a:pt x="0" y="48"/>
                  </a:lnTo>
                  <a:lnTo>
                    <a:pt x="0" y="48"/>
                  </a:lnTo>
                  <a:lnTo>
                    <a:pt x="0" y="0"/>
                  </a:lnTo>
                </a:path>
              </a:pathLst>
            </a:custGeom>
            <a:no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784" name="Google Shape;2784;p42"/>
            <p:cNvSpPr/>
            <p:nvPr/>
          </p:nvSpPr>
          <p:spPr>
            <a:xfrm>
              <a:off x="1590025" y="2607750"/>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785" name="Google Shape;2785;p42"/>
            <p:cNvSpPr/>
            <p:nvPr/>
          </p:nvSpPr>
          <p:spPr>
            <a:xfrm>
              <a:off x="1590025" y="2607750"/>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786" name="Google Shape;2786;p42"/>
            <p:cNvSpPr/>
            <p:nvPr/>
          </p:nvSpPr>
          <p:spPr>
            <a:xfrm>
              <a:off x="1590025" y="2607750"/>
              <a:ext cx="1225" cy="25"/>
            </a:xfrm>
            <a:custGeom>
              <a:avLst/>
              <a:gdLst/>
              <a:ahLst/>
              <a:cxnLst/>
              <a:rect l="l" t="t" r="r" b="b"/>
              <a:pathLst>
                <a:path w="49" h="1" fill="none" extrusionOk="0">
                  <a:moveTo>
                    <a:pt x="48" y="0"/>
                  </a:moveTo>
                  <a:lnTo>
                    <a:pt x="48" y="0"/>
                  </a:lnTo>
                  <a:lnTo>
                    <a:pt x="0" y="0"/>
                  </a:lnTo>
                  <a:lnTo>
                    <a:pt x="0" y="0"/>
                  </a:lnTo>
                  <a:lnTo>
                    <a:pt x="48" y="0"/>
                  </a:lnTo>
                </a:path>
              </a:pathLst>
            </a:custGeom>
            <a:no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787" name="Google Shape;2787;p42"/>
            <p:cNvSpPr/>
            <p:nvPr/>
          </p:nvSpPr>
          <p:spPr>
            <a:xfrm>
              <a:off x="1591225" y="2607750"/>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788" name="Google Shape;2788;p42"/>
            <p:cNvSpPr/>
            <p:nvPr/>
          </p:nvSpPr>
          <p:spPr>
            <a:xfrm>
              <a:off x="1591225" y="2607750"/>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789" name="Google Shape;2789;p42"/>
            <p:cNvSpPr/>
            <p:nvPr/>
          </p:nvSpPr>
          <p:spPr>
            <a:xfrm>
              <a:off x="1591225" y="2607750"/>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790" name="Google Shape;2790;p42"/>
            <p:cNvSpPr/>
            <p:nvPr/>
          </p:nvSpPr>
          <p:spPr>
            <a:xfrm>
              <a:off x="1591225" y="2607750"/>
              <a:ext cx="1225" cy="25"/>
            </a:xfrm>
            <a:custGeom>
              <a:avLst/>
              <a:gdLst/>
              <a:ahLst/>
              <a:cxnLst/>
              <a:rect l="l" t="t" r="r" b="b"/>
              <a:pathLst>
                <a:path w="49" h="1" fill="none" extrusionOk="0">
                  <a:moveTo>
                    <a:pt x="48" y="0"/>
                  </a:moveTo>
                  <a:lnTo>
                    <a:pt x="48" y="0"/>
                  </a:lnTo>
                  <a:lnTo>
                    <a:pt x="0" y="0"/>
                  </a:lnTo>
                  <a:lnTo>
                    <a:pt x="0" y="0"/>
                  </a:lnTo>
                  <a:lnTo>
                    <a:pt x="48" y="0"/>
                  </a:lnTo>
                </a:path>
              </a:pathLst>
            </a:custGeom>
            <a:no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791" name="Google Shape;2791;p42"/>
            <p:cNvSpPr/>
            <p:nvPr/>
          </p:nvSpPr>
          <p:spPr>
            <a:xfrm>
              <a:off x="1592425" y="2607750"/>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792" name="Google Shape;2792;p42"/>
            <p:cNvSpPr/>
            <p:nvPr/>
          </p:nvSpPr>
          <p:spPr>
            <a:xfrm>
              <a:off x="1592425" y="2607750"/>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793" name="Google Shape;2793;p42"/>
            <p:cNvSpPr/>
            <p:nvPr/>
          </p:nvSpPr>
          <p:spPr>
            <a:xfrm>
              <a:off x="1593625" y="2607750"/>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794" name="Google Shape;2794;p42"/>
            <p:cNvSpPr/>
            <p:nvPr/>
          </p:nvSpPr>
          <p:spPr>
            <a:xfrm>
              <a:off x="1593625" y="2607750"/>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795" name="Google Shape;2795;p42"/>
            <p:cNvSpPr/>
            <p:nvPr/>
          </p:nvSpPr>
          <p:spPr>
            <a:xfrm>
              <a:off x="1477175" y="2515300"/>
              <a:ext cx="192125" cy="96075"/>
            </a:xfrm>
            <a:custGeom>
              <a:avLst/>
              <a:gdLst/>
              <a:ahLst/>
              <a:cxnLst/>
              <a:rect l="l" t="t" r="r" b="b"/>
              <a:pathLst>
                <a:path w="7685" h="3843" fill="none" extrusionOk="0">
                  <a:moveTo>
                    <a:pt x="7684" y="0"/>
                  </a:moveTo>
                  <a:lnTo>
                    <a:pt x="7684" y="0"/>
                  </a:lnTo>
                  <a:lnTo>
                    <a:pt x="7204" y="721"/>
                  </a:lnTo>
                  <a:lnTo>
                    <a:pt x="6724" y="1297"/>
                  </a:lnTo>
                  <a:lnTo>
                    <a:pt x="6195" y="1777"/>
                  </a:lnTo>
                  <a:lnTo>
                    <a:pt x="5667" y="2161"/>
                  </a:lnTo>
                  <a:lnTo>
                    <a:pt x="5091" y="2450"/>
                  </a:lnTo>
                  <a:lnTo>
                    <a:pt x="4514" y="2594"/>
                  </a:lnTo>
                  <a:lnTo>
                    <a:pt x="3938" y="2738"/>
                  </a:lnTo>
                  <a:lnTo>
                    <a:pt x="3314" y="2738"/>
                  </a:lnTo>
                  <a:lnTo>
                    <a:pt x="3314" y="2738"/>
                  </a:lnTo>
                  <a:lnTo>
                    <a:pt x="2882" y="2738"/>
                  </a:lnTo>
                  <a:lnTo>
                    <a:pt x="2449" y="2690"/>
                  </a:lnTo>
                  <a:lnTo>
                    <a:pt x="1585" y="2498"/>
                  </a:lnTo>
                  <a:lnTo>
                    <a:pt x="768" y="2258"/>
                  </a:lnTo>
                  <a:lnTo>
                    <a:pt x="0" y="1969"/>
                  </a:lnTo>
                  <a:lnTo>
                    <a:pt x="0" y="1969"/>
                  </a:lnTo>
                  <a:lnTo>
                    <a:pt x="336" y="2354"/>
                  </a:lnTo>
                  <a:lnTo>
                    <a:pt x="672" y="2738"/>
                  </a:lnTo>
                  <a:lnTo>
                    <a:pt x="1057" y="3074"/>
                  </a:lnTo>
                  <a:lnTo>
                    <a:pt x="1489" y="3314"/>
                  </a:lnTo>
                  <a:lnTo>
                    <a:pt x="1969" y="3554"/>
                  </a:lnTo>
                  <a:lnTo>
                    <a:pt x="2449" y="3698"/>
                  </a:lnTo>
                  <a:lnTo>
                    <a:pt x="2978" y="3794"/>
                  </a:lnTo>
                  <a:lnTo>
                    <a:pt x="3506" y="3842"/>
                  </a:lnTo>
                  <a:lnTo>
                    <a:pt x="3506" y="3842"/>
                  </a:lnTo>
                  <a:lnTo>
                    <a:pt x="3890" y="3842"/>
                  </a:lnTo>
                  <a:lnTo>
                    <a:pt x="4226" y="3794"/>
                  </a:lnTo>
                  <a:lnTo>
                    <a:pt x="4226" y="3794"/>
                  </a:lnTo>
                  <a:lnTo>
                    <a:pt x="4226" y="3794"/>
                  </a:lnTo>
                  <a:lnTo>
                    <a:pt x="4226" y="3794"/>
                  </a:lnTo>
                  <a:lnTo>
                    <a:pt x="4274" y="3794"/>
                  </a:lnTo>
                  <a:lnTo>
                    <a:pt x="4274" y="3794"/>
                  </a:lnTo>
                  <a:lnTo>
                    <a:pt x="4274" y="3794"/>
                  </a:lnTo>
                  <a:lnTo>
                    <a:pt x="4274" y="3794"/>
                  </a:lnTo>
                  <a:lnTo>
                    <a:pt x="4274" y="3794"/>
                  </a:lnTo>
                  <a:lnTo>
                    <a:pt x="4274" y="3794"/>
                  </a:lnTo>
                  <a:lnTo>
                    <a:pt x="4466" y="3746"/>
                  </a:lnTo>
                  <a:lnTo>
                    <a:pt x="4466" y="3746"/>
                  </a:lnTo>
                  <a:lnTo>
                    <a:pt x="4466" y="3746"/>
                  </a:lnTo>
                  <a:lnTo>
                    <a:pt x="4466" y="3746"/>
                  </a:lnTo>
                  <a:lnTo>
                    <a:pt x="4466" y="3746"/>
                  </a:lnTo>
                  <a:lnTo>
                    <a:pt x="4466" y="3746"/>
                  </a:lnTo>
                  <a:lnTo>
                    <a:pt x="4466" y="3746"/>
                  </a:lnTo>
                  <a:lnTo>
                    <a:pt x="4466" y="3746"/>
                  </a:lnTo>
                  <a:lnTo>
                    <a:pt x="4466" y="3746"/>
                  </a:lnTo>
                  <a:lnTo>
                    <a:pt x="4466" y="3746"/>
                  </a:lnTo>
                  <a:lnTo>
                    <a:pt x="4466" y="3746"/>
                  </a:lnTo>
                  <a:lnTo>
                    <a:pt x="4466" y="3746"/>
                  </a:lnTo>
                  <a:lnTo>
                    <a:pt x="4466" y="3746"/>
                  </a:lnTo>
                  <a:lnTo>
                    <a:pt x="4466" y="3746"/>
                  </a:lnTo>
                  <a:lnTo>
                    <a:pt x="4514" y="3746"/>
                  </a:lnTo>
                  <a:lnTo>
                    <a:pt x="4514" y="3746"/>
                  </a:lnTo>
                  <a:lnTo>
                    <a:pt x="4514" y="3698"/>
                  </a:lnTo>
                  <a:lnTo>
                    <a:pt x="4514" y="3698"/>
                  </a:lnTo>
                  <a:lnTo>
                    <a:pt x="4514" y="3698"/>
                  </a:lnTo>
                  <a:lnTo>
                    <a:pt x="4514" y="3698"/>
                  </a:lnTo>
                  <a:lnTo>
                    <a:pt x="4514" y="3698"/>
                  </a:lnTo>
                  <a:lnTo>
                    <a:pt x="4514" y="3698"/>
                  </a:lnTo>
                  <a:lnTo>
                    <a:pt x="4514" y="3698"/>
                  </a:lnTo>
                  <a:lnTo>
                    <a:pt x="4514" y="3698"/>
                  </a:lnTo>
                  <a:lnTo>
                    <a:pt x="4514" y="3698"/>
                  </a:lnTo>
                  <a:lnTo>
                    <a:pt x="4514" y="3698"/>
                  </a:lnTo>
                  <a:lnTo>
                    <a:pt x="4514" y="3698"/>
                  </a:lnTo>
                  <a:lnTo>
                    <a:pt x="4514" y="3698"/>
                  </a:lnTo>
                  <a:lnTo>
                    <a:pt x="4562" y="3698"/>
                  </a:lnTo>
                  <a:lnTo>
                    <a:pt x="4562" y="3698"/>
                  </a:lnTo>
                  <a:lnTo>
                    <a:pt x="4562" y="3698"/>
                  </a:lnTo>
                  <a:lnTo>
                    <a:pt x="4562" y="3698"/>
                  </a:lnTo>
                  <a:lnTo>
                    <a:pt x="4562" y="3698"/>
                  </a:lnTo>
                  <a:lnTo>
                    <a:pt x="4562" y="3698"/>
                  </a:lnTo>
                  <a:lnTo>
                    <a:pt x="4562" y="3698"/>
                  </a:lnTo>
                  <a:lnTo>
                    <a:pt x="4562" y="3698"/>
                  </a:lnTo>
                  <a:lnTo>
                    <a:pt x="4562" y="3698"/>
                  </a:lnTo>
                  <a:lnTo>
                    <a:pt x="4562" y="3698"/>
                  </a:lnTo>
                  <a:lnTo>
                    <a:pt x="4562" y="3698"/>
                  </a:lnTo>
                  <a:lnTo>
                    <a:pt x="4562" y="3698"/>
                  </a:lnTo>
                  <a:lnTo>
                    <a:pt x="4562" y="3698"/>
                  </a:lnTo>
                  <a:lnTo>
                    <a:pt x="4562" y="3698"/>
                  </a:lnTo>
                  <a:lnTo>
                    <a:pt x="4562" y="3698"/>
                  </a:lnTo>
                  <a:lnTo>
                    <a:pt x="4562" y="3698"/>
                  </a:lnTo>
                  <a:lnTo>
                    <a:pt x="4610" y="3698"/>
                  </a:lnTo>
                  <a:lnTo>
                    <a:pt x="4610" y="3698"/>
                  </a:lnTo>
                  <a:lnTo>
                    <a:pt x="4610" y="3698"/>
                  </a:lnTo>
                  <a:lnTo>
                    <a:pt x="4610" y="3698"/>
                  </a:lnTo>
                  <a:lnTo>
                    <a:pt x="4610" y="3698"/>
                  </a:lnTo>
                  <a:lnTo>
                    <a:pt x="4610" y="3698"/>
                  </a:lnTo>
                  <a:lnTo>
                    <a:pt x="4610" y="3698"/>
                  </a:lnTo>
                  <a:lnTo>
                    <a:pt x="4610" y="3698"/>
                  </a:lnTo>
                  <a:lnTo>
                    <a:pt x="4610" y="3698"/>
                  </a:lnTo>
                  <a:lnTo>
                    <a:pt x="4610" y="3698"/>
                  </a:lnTo>
                  <a:lnTo>
                    <a:pt x="4658" y="3698"/>
                  </a:lnTo>
                  <a:lnTo>
                    <a:pt x="4658" y="3698"/>
                  </a:lnTo>
                  <a:lnTo>
                    <a:pt x="4658" y="3698"/>
                  </a:lnTo>
                  <a:lnTo>
                    <a:pt x="4658" y="3698"/>
                  </a:lnTo>
                  <a:lnTo>
                    <a:pt x="4658" y="3698"/>
                  </a:lnTo>
                  <a:lnTo>
                    <a:pt x="4658" y="3698"/>
                  </a:lnTo>
                  <a:lnTo>
                    <a:pt x="4658" y="3698"/>
                  </a:lnTo>
                  <a:lnTo>
                    <a:pt x="4658" y="3698"/>
                  </a:lnTo>
                  <a:lnTo>
                    <a:pt x="5283" y="3458"/>
                  </a:lnTo>
                  <a:lnTo>
                    <a:pt x="5811" y="3122"/>
                  </a:lnTo>
                  <a:lnTo>
                    <a:pt x="6339" y="2738"/>
                  </a:lnTo>
                  <a:lnTo>
                    <a:pt x="6724" y="2306"/>
                  </a:lnTo>
                  <a:lnTo>
                    <a:pt x="7108" y="1777"/>
                  </a:lnTo>
                  <a:lnTo>
                    <a:pt x="7396" y="1249"/>
                  </a:lnTo>
                  <a:lnTo>
                    <a:pt x="7588" y="625"/>
                  </a:lnTo>
                  <a:lnTo>
                    <a:pt x="7684" y="0"/>
                  </a:lnTo>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796" name="Google Shape;2796;p42"/>
            <p:cNvSpPr/>
            <p:nvPr/>
          </p:nvSpPr>
          <p:spPr>
            <a:xfrm>
              <a:off x="1534800" y="2426450"/>
              <a:ext cx="51650" cy="36050"/>
            </a:xfrm>
            <a:custGeom>
              <a:avLst/>
              <a:gdLst/>
              <a:ahLst/>
              <a:cxnLst/>
              <a:rect l="l" t="t" r="r" b="b"/>
              <a:pathLst>
                <a:path w="2066" h="1442" extrusionOk="0">
                  <a:moveTo>
                    <a:pt x="961" y="0"/>
                  </a:moveTo>
                  <a:lnTo>
                    <a:pt x="721" y="48"/>
                  </a:lnTo>
                  <a:lnTo>
                    <a:pt x="480" y="97"/>
                  </a:lnTo>
                  <a:lnTo>
                    <a:pt x="288" y="193"/>
                  </a:lnTo>
                  <a:lnTo>
                    <a:pt x="96" y="385"/>
                  </a:lnTo>
                  <a:lnTo>
                    <a:pt x="0" y="577"/>
                  </a:lnTo>
                  <a:lnTo>
                    <a:pt x="0" y="769"/>
                  </a:lnTo>
                  <a:lnTo>
                    <a:pt x="48" y="913"/>
                  </a:lnTo>
                  <a:lnTo>
                    <a:pt x="192" y="1105"/>
                  </a:lnTo>
                  <a:lnTo>
                    <a:pt x="384" y="1249"/>
                  </a:lnTo>
                  <a:lnTo>
                    <a:pt x="625" y="1345"/>
                  </a:lnTo>
                  <a:lnTo>
                    <a:pt x="865" y="1393"/>
                  </a:lnTo>
                  <a:lnTo>
                    <a:pt x="1105" y="1441"/>
                  </a:lnTo>
                  <a:lnTo>
                    <a:pt x="1345" y="1393"/>
                  </a:lnTo>
                  <a:lnTo>
                    <a:pt x="1585" y="1345"/>
                  </a:lnTo>
                  <a:lnTo>
                    <a:pt x="1777" y="1201"/>
                  </a:lnTo>
                  <a:lnTo>
                    <a:pt x="1921" y="1057"/>
                  </a:lnTo>
                  <a:lnTo>
                    <a:pt x="2065" y="865"/>
                  </a:lnTo>
                  <a:lnTo>
                    <a:pt x="2065" y="673"/>
                  </a:lnTo>
                  <a:lnTo>
                    <a:pt x="1969" y="481"/>
                  </a:lnTo>
                  <a:lnTo>
                    <a:pt x="1873" y="337"/>
                  </a:lnTo>
                  <a:lnTo>
                    <a:pt x="1681" y="193"/>
                  </a:lnTo>
                  <a:lnTo>
                    <a:pt x="1441" y="97"/>
                  </a:lnTo>
                  <a:lnTo>
                    <a:pt x="1201" y="48"/>
                  </a:lnTo>
                  <a:lnTo>
                    <a:pt x="961" y="0"/>
                  </a:lnTo>
                  <a:close/>
                </a:path>
              </a:pathLst>
            </a:custGeom>
            <a:solidFill>
              <a:srgbClr val="FFFFFF">
                <a:alpha val="2416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797" name="Google Shape;2797;p42"/>
            <p:cNvSpPr/>
            <p:nvPr/>
          </p:nvSpPr>
          <p:spPr>
            <a:xfrm>
              <a:off x="1534800" y="2426450"/>
              <a:ext cx="51650" cy="36050"/>
            </a:xfrm>
            <a:custGeom>
              <a:avLst/>
              <a:gdLst/>
              <a:ahLst/>
              <a:cxnLst/>
              <a:rect l="l" t="t" r="r" b="b"/>
              <a:pathLst>
                <a:path w="2066" h="1442" fill="none" extrusionOk="0">
                  <a:moveTo>
                    <a:pt x="961" y="0"/>
                  </a:moveTo>
                  <a:lnTo>
                    <a:pt x="961" y="0"/>
                  </a:lnTo>
                  <a:lnTo>
                    <a:pt x="721" y="48"/>
                  </a:lnTo>
                  <a:lnTo>
                    <a:pt x="480" y="97"/>
                  </a:lnTo>
                  <a:lnTo>
                    <a:pt x="288" y="193"/>
                  </a:lnTo>
                  <a:lnTo>
                    <a:pt x="96" y="385"/>
                  </a:lnTo>
                  <a:lnTo>
                    <a:pt x="96" y="385"/>
                  </a:lnTo>
                  <a:lnTo>
                    <a:pt x="0" y="577"/>
                  </a:lnTo>
                  <a:lnTo>
                    <a:pt x="0" y="769"/>
                  </a:lnTo>
                  <a:lnTo>
                    <a:pt x="48" y="913"/>
                  </a:lnTo>
                  <a:lnTo>
                    <a:pt x="192" y="1105"/>
                  </a:lnTo>
                  <a:lnTo>
                    <a:pt x="384" y="1249"/>
                  </a:lnTo>
                  <a:lnTo>
                    <a:pt x="625" y="1345"/>
                  </a:lnTo>
                  <a:lnTo>
                    <a:pt x="865" y="1393"/>
                  </a:lnTo>
                  <a:lnTo>
                    <a:pt x="1105" y="1441"/>
                  </a:lnTo>
                  <a:lnTo>
                    <a:pt x="1105" y="1441"/>
                  </a:lnTo>
                  <a:lnTo>
                    <a:pt x="1345" y="1393"/>
                  </a:lnTo>
                  <a:lnTo>
                    <a:pt x="1585" y="1345"/>
                  </a:lnTo>
                  <a:lnTo>
                    <a:pt x="1777" y="1201"/>
                  </a:lnTo>
                  <a:lnTo>
                    <a:pt x="1921" y="1057"/>
                  </a:lnTo>
                  <a:lnTo>
                    <a:pt x="1921" y="1057"/>
                  </a:lnTo>
                  <a:lnTo>
                    <a:pt x="2065" y="865"/>
                  </a:lnTo>
                  <a:lnTo>
                    <a:pt x="2065" y="673"/>
                  </a:lnTo>
                  <a:lnTo>
                    <a:pt x="1969" y="481"/>
                  </a:lnTo>
                  <a:lnTo>
                    <a:pt x="1873" y="337"/>
                  </a:lnTo>
                  <a:lnTo>
                    <a:pt x="1681" y="193"/>
                  </a:lnTo>
                  <a:lnTo>
                    <a:pt x="1441" y="97"/>
                  </a:lnTo>
                  <a:lnTo>
                    <a:pt x="1201" y="48"/>
                  </a:lnTo>
                  <a:lnTo>
                    <a:pt x="961" y="0"/>
                  </a:lnTo>
                </a:path>
              </a:pathLst>
            </a:custGeom>
            <a:no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798" name="Google Shape;2798;p42"/>
            <p:cNvSpPr/>
            <p:nvPr/>
          </p:nvSpPr>
          <p:spPr>
            <a:xfrm>
              <a:off x="1477175" y="2515300"/>
              <a:ext cx="192125" cy="96075"/>
            </a:xfrm>
            <a:custGeom>
              <a:avLst/>
              <a:gdLst/>
              <a:ahLst/>
              <a:cxnLst/>
              <a:rect l="l" t="t" r="r" b="b"/>
              <a:pathLst>
                <a:path w="7685" h="3843" extrusionOk="0">
                  <a:moveTo>
                    <a:pt x="7684" y="0"/>
                  </a:moveTo>
                  <a:lnTo>
                    <a:pt x="7204" y="721"/>
                  </a:lnTo>
                  <a:lnTo>
                    <a:pt x="6724" y="1297"/>
                  </a:lnTo>
                  <a:lnTo>
                    <a:pt x="6195" y="1777"/>
                  </a:lnTo>
                  <a:lnTo>
                    <a:pt x="5667" y="2161"/>
                  </a:lnTo>
                  <a:lnTo>
                    <a:pt x="5091" y="2450"/>
                  </a:lnTo>
                  <a:lnTo>
                    <a:pt x="4514" y="2594"/>
                  </a:lnTo>
                  <a:lnTo>
                    <a:pt x="3938" y="2738"/>
                  </a:lnTo>
                  <a:lnTo>
                    <a:pt x="2882" y="2738"/>
                  </a:lnTo>
                  <a:lnTo>
                    <a:pt x="2449" y="2690"/>
                  </a:lnTo>
                  <a:lnTo>
                    <a:pt x="1585" y="2498"/>
                  </a:lnTo>
                  <a:lnTo>
                    <a:pt x="768" y="2258"/>
                  </a:lnTo>
                  <a:lnTo>
                    <a:pt x="0" y="1969"/>
                  </a:lnTo>
                  <a:lnTo>
                    <a:pt x="336" y="2354"/>
                  </a:lnTo>
                  <a:lnTo>
                    <a:pt x="672" y="2738"/>
                  </a:lnTo>
                  <a:lnTo>
                    <a:pt x="1057" y="3074"/>
                  </a:lnTo>
                  <a:lnTo>
                    <a:pt x="1489" y="3314"/>
                  </a:lnTo>
                  <a:lnTo>
                    <a:pt x="1969" y="3554"/>
                  </a:lnTo>
                  <a:lnTo>
                    <a:pt x="2449" y="3698"/>
                  </a:lnTo>
                  <a:lnTo>
                    <a:pt x="2978" y="3794"/>
                  </a:lnTo>
                  <a:lnTo>
                    <a:pt x="3506" y="3842"/>
                  </a:lnTo>
                  <a:lnTo>
                    <a:pt x="3890" y="3842"/>
                  </a:lnTo>
                  <a:lnTo>
                    <a:pt x="4226" y="3794"/>
                  </a:lnTo>
                  <a:lnTo>
                    <a:pt x="4274" y="3794"/>
                  </a:lnTo>
                  <a:lnTo>
                    <a:pt x="4466" y="3746"/>
                  </a:lnTo>
                  <a:lnTo>
                    <a:pt x="4514" y="3746"/>
                  </a:lnTo>
                  <a:lnTo>
                    <a:pt x="4514" y="3698"/>
                  </a:lnTo>
                  <a:lnTo>
                    <a:pt x="4658" y="3698"/>
                  </a:lnTo>
                  <a:lnTo>
                    <a:pt x="5283" y="3458"/>
                  </a:lnTo>
                  <a:lnTo>
                    <a:pt x="5811" y="3122"/>
                  </a:lnTo>
                  <a:lnTo>
                    <a:pt x="6339" y="2738"/>
                  </a:lnTo>
                  <a:lnTo>
                    <a:pt x="6724" y="2306"/>
                  </a:lnTo>
                  <a:lnTo>
                    <a:pt x="7108" y="1777"/>
                  </a:lnTo>
                  <a:lnTo>
                    <a:pt x="7396" y="1249"/>
                  </a:lnTo>
                  <a:lnTo>
                    <a:pt x="7588" y="625"/>
                  </a:lnTo>
                  <a:lnTo>
                    <a:pt x="7684" y="0"/>
                  </a:lnTo>
                  <a:close/>
                </a:path>
              </a:pathLst>
            </a:custGeom>
            <a:solidFill>
              <a:srgbClr val="210A06">
                <a:alpha val="337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sp>
        <p:nvSpPr>
          <p:cNvPr id="2737" name="Google Shape;2737;p42"/>
          <p:cNvSpPr txBox="1">
            <a:spLocks noGrp="1"/>
          </p:cNvSpPr>
          <p:nvPr>
            <p:ph type="title"/>
          </p:nvPr>
        </p:nvSpPr>
        <p:spPr>
          <a:xfrm>
            <a:off x="853849" y="1560282"/>
            <a:ext cx="10272000" cy="763600"/>
          </a:xfrm>
          <a:prstGeom prst="rect">
            <a:avLst/>
          </a:prstGeom>
        </p:spPr>
        <p:txBody>
          <a:bodyPr spcFirstLastPara="1" wrap="square" lIns="121900" tIns="121900" rIns="121900" bIns="121900" anchor="t" anchorCtr="0">
            <a:noAutofit/>
          </a:bodyPr>
          <a:lstStyle/>
          <a:p>
            <a:r>
              <a:rPr lang="vi-VN" sz="3200" dirty="0">
                <a:latin typeface="Cambria" panose="02040503050406030204" pitchFamily="18" charset="0"/>
                <a:ea typeface="Cambria" panose="02040503050406030204" pitchFamily="18" charset="0"/>
              </a:rPr>
              <a:t>Dùng tay bịt mũi, nín thở và đếm từ 1 đến 5 rồi cho biết:</a:t>
            </a:r>
            <a:endParaRPr sz="3200" dirty="0">
              <a:latin typeface="Cambria" panose="02040503050406030204" pitchFamily="18" charset="0"/>
              <a:ea typeface="Cambria" panose="02040503050406030204" pitchFamily="18" charset="0"/>
            </a:endParaRPr>
          </a:p>
        </p:txBody>
      </p:sp>
      <p:sp>
        <p:nvSpPr>
          <p:cNvPr id="2739" name="Google Shape;2739;p42"/>
          <p:cNvSpPr/>
          <p:nvPr/>
        </p:nvSpPr>
        <p:spPr>
          <a:xfrm>
            <a:off x="11096854" y="1227710"/>
            <a:ext cx="633805" cy="589597"/>
          </a:xfrm>
          <a:custGeom>
            <a:avLst/>
            <a:gdLst/>
            <a:ahLst/>
            <a:cxnLst/>
            <a:rect l="l" t="t" r="r" b="b"/>
            <a:pathLst>
              <a:path w="5524" h="5139" extrusionOk="0">
                <a:moveTo>
                  <a:pt x="3122" y="0"/>
                </a:moveTo>
                <a:lnTo>
                  <a:pt x="2978" y="48"/>
                </a:lnTo>
                <a:lnTo>
                  <a:pt x="2594" y="288"/>
                </a:lnTo>
                <a:lnTo>
                  <a:pt x="2258" y="576"/>
                </a:lnTo>
                <a:lnTo>
                  <a:pt x="2018" y="817"/>
                </a:lnTo>
                <a:lnTo>
                  <a:pt x="2018" y="865"/>
                </a:lnTo>
                <a:lnTo>
                  <a:pt x="2066" y="913"/>
                </a:lnTo>
                <a:lnTo>
                  <a:pt x="2210" y="1057"/>
                </a:lnTo>
                <a:lnTo>
                  <a:pt x="2594" y="1345"/>
                </a:lnTo>
                <a:lnTo>
                  <a:pt x="2738" y="1489"/>
                </a:lnTo>
                <a:lnTo>
                  <a:pt x="2786" y="1585"/>
                </a:lnTo>
                <a:lnTo>
                  <a:pt x="2786" y="1681"/>
                </a:lnTo>
                <a:lnTo>
                  <a:pt x="2786" y="1777"/>
                </a:lnTo>
                <a:lnTo>
                  <a:pt x="2738" y="1873"/>
                </a:lnTo>
                <a:lnTo>
                  <a:pt x="2642" y="1969"/>
                </a:lnTo>
                <a:lnTo>
                  <a:pt x="2498" y="2065"/>
                </a:lnTo>
                <a:lnTo>
                  <a:pt x="2162" y="2209"/>
                </a:lnTo>
                <a:lnTo>
                  <a:pt x="1921" y="2209"/>
                </a:lnTo>
                <a:lnTo>
                  <a:pt x="1777" y="2113"/>
                </a:lnTo>
                <a:lnTo>
                  <a:pt x="1633" y="1969"/>
                </a:lnTo>
                <a:lnTo>
                  <a:pt x="1585" y="1777"/>
                </a:lnTo>
                <a:lnTo>
                  <a:pt x="1537" y="1585"/>
                </a:lnTo>
                <a:lnTo>
                  <a:pt x="1489" y="1393"/>
                </a:lnTo>
                <a:lnTo>
                  <a:pt x="1393" y="1297"/>
                </a:lnTo>
                <a:lnTo>
                  <a:pt x="1297" y="1249"/>
                </a:lnTo>
                <a:lnTo>
                  <a:pt x="1201" y="1249"/>
                </a:lnTo>
                <a:lnTo>
                  <a:pt x="1009" y="1297"/>
                </a:lnTo>
                <a:lnTo>
                  <a:pt x="865" y="1393"/>
                </a:lnTo>
                <a:lnTo>
                  <a:pt x="481" y="1681"/>
                </a:lnTo>
                <a:lnTo>
                  <a:pt x="337" y="1825"/>
                </a:lnTo>
                <a:lnTo>
                  <a:pt x="241" y="1969"/>
                </a:lnTo>
                <a:lnTo>
                  <a:pt x="193" y="2065"/>
                </a:lnTo>
                <a:lnTo>
                  <a:pt x="241" y="2113"/>
                </a:lnTo>
                <a:lnTo>
                  <a:pt x="289" y="2305"/>
                </a:lnTo>
                <a:lnTo>
                  <a:pt x="481" y="2546"/>
                </a:lnTo>
                <a:lnTo>
                  <a:pt x="673" y="2738"/>
                </a:lnTo>
                <a:lnTo>
                  <a:pt x="961" y="3074"/>
                </a:lnTo>
                <a:lnTo>
                  <a:pt x="1009" y="3170"/>
                </a:lnTo>
                <a:lnTo>
                  <a:pt x="961" y="3218"/>
                </a:lnTo>
                <a:lnTo>
                  <a:pt x="913" y="3218"/>
                </a:lnTo>
                <a:lnTo>
                  <a:pt x="529" y="3314"/>
                </a:lnTo>
                <a:lnTo>
                  <a:pt x="337" y="3362"/>
                </a:lnTo>
                <a:lnTo>
                  <a:pt x="193" y="3458"/>
                </a:lnTo>
                <a:lnTo>
                  <a:pt x="49" y="3602"/>
                </a:lnTo>
                <a:lnTo>
                  <a:pt x="0" y="3746"/>
                </a:lnTo>
                <a:lnTo>
                  <a:pt x="49" y="3890"/>
                </a:lnTo>
                <a:lnTo>
                  <a:pt x="145" y="4130"/>
                </a:lnTo>
                <a:lnTo>
                  <a:pt x="385" y="4370"/>
                </a:lnTo>
                <a:lnTo>
                  <a:pt x="625" y="4467"/>
                </a:lnTo>
                <a:lnTo>
                  <a:pt x="817" y="4467"/>
                </a:lnTo>
                <a:lnTo>
                  <a:pt x="1009" y="4370"/>
                </a:lnTo>
                <a:lnTo>
                  <a:pt x="1153" y="4274"/>
                </a:lnTo>
                <a:lnTo>
                  <a:pt x="1249" y="4130"/>
                </a:lnTo>
                <a:lnTo>
                  <a:pt x="1441" y="3890"/>
                </a:lnTo>
                <a:lnTo>
                  <a:pt x="1537" y="3938"/>
                </a:lnTo>
                <a:lnTo>
                  <a:pt x="1585" y="4034"/>
                </a:lnTo>
                <a:lnTo>
                  <a:pt x="1777" y="4418"/>
                </a:lnTo>
                <a:lnTo>
                  <a:pt x="1970" y="4851"/>
                </a:lnTo>
                <a:lnTo>
                  <a:pt x="2066" y="5043"/>
                </a:lnTo>
                <a:lnTo>
                  <a:pt x="2162" y="5139"/>
                </a:lnTo>
                <a:lnTo>
                  <a:pt x="2258" y="5139"/>
                </a:lnTo>
                <a:lnTo>
                  <a:pt x="2402" y="5043"/>
                </a:lnTo>
                <a:lnTo>
                  <a:pt x="2738" y="4803"/>
                </a:lnTo>
                <a:lnTo>
                  <a:pt x="3074" y="4515"/>
                </a:lnTo>
                <a:lnTo>
                  <a:pt x="3266" y="4322"/>
                </a:lnTo>
                <a:lnTo>
                  <a:pt x="3314" y="4226"/>
                </a:lnTo>
                <a:lnTo>
                  <a:pt x="3266" y="4178"/>
                </a:lnTo>
                <a:lnTo>
                  <a:pt x="3170" y="4034"/>
                </a:lnTo>
                <a:lnTo>
                  <a:pt x="3026" y="3890"/>
                </a:lnTo>
                <a:lnTo>
                  <a:pt x="2834" y="3650"/>
                </a:lnTo>
                <a:lnTo>
                  <a:pt x="2786" y="3506"/>
                </a:lnTo>
                <a:lnTo>
                  <a:pt x="2786" y="3362"/>
                </a:lnTo>
                <a:lnTo>
                  <a:pt x="2882" y="3218"/>
                </a:lnTo>
                <a:lnTo>
                  <a:pt x="3026" y="3122"/>
                </a:lnTo>
                <a:lnTo>
                  <a:pt x="3170" y="3074"/>
                </a:lnTo>
                <a:lnTo>
                  <a:pt x="3314" y="3026"/>
                </a:lnTo>
                <a:lnTo>
                  <a:pt x="3458" y="3026"/>
                </a:lnTo>
                <a:lnTo>
                  <a:pt x="3602" y="3074"/>
                </a:lnTo>
                <a:lnTo>
                  <a:pt x="3698" y="3170"/>
                </a:lnTo>
                <a:lnTo>
                  <a:pt x="3746" y="3266"/>
                </a:lnTo>
                <a:lnTo>
                  <a:pt x="3843" y="3506"/>
                </a:lnTo>
                <a:lnTo>
                  <a:pt x="3891" y="3746"/>
                </a:lnTo>
                <a:lnTo>
                  <a:pt x="3987" y="3938"/>
                </a:lnTo>
                <a:lnTo>
                  <a:pt x="4227" y="3938"/>
                </a:lnTo>
                <a:lnTo>
                  <a:pt x="4611" y="3698"/>
                </a:lnTo>
                <a:lnTo>
                  <a:pt x="5043" y="3410"/>
                </a:lnTo>
                <a:lnTo>
                  <a:pt x="5235" y="3218"/>
                </a:lnTo>
                <a:lnTo>
                  <a:pt x="5283" y="3170"/>
                </a:lnTo>
                <a:lnTo>
                  <a:pt x="5235" y="3074"/>
                </a:lnTo>
                <a:lnTo>
                  <a:pt x="5139" y="2834"/>
                </a:lnTo>
                <a:lnTo>
                  <a:pt x="4707" y="2257"/>
                </a:lnTo>
                <a:lnTo>
                  <a:pt x="4563" y="2017"/>
                </a:lnTo>
                <a:lnTo>
                  <a:pt x="4515" y="1969"/>
                </a:lnTo>
                <a:lnTo>
                  <a:pt x="4563" y="1921"/>
                </a:lnTo>
                <a:lnTo>
                  <a:pt x="4755" y="1873"/>
                </a:lnTo>
                <a:lnTo>
                  <a:pt x="5139" y="1729"/>
                </a:lnTo>
                <a:lnTo>
                  <a:pt x="5331" y="1585"/>
                </a:lnTo>
                <a:lnTo>
                  <a:pt x="5475" y="1393"/>
                </a:lnTo>
                <a:lnTo>
                  <a:pt x="5523" y="1249"/>
                </a:lnTo>
                <a:lnTo>
                  <a:pt x="5523" y="1057"/>
                </a:lnTo>
                <a:lnTo>
                  <a:pt x="5427" y="865"/>
                </a:lnTo>
                <a:lnTo>
                  <a:pt x="5283" y="673"/>
                </a:lnTo>
                <a:lnTo>
                  <a:pt x="5139" y="528"/>
                </a:lnTo>
                <a:lnTo>
                  <a:pt x="4947" y="432"/>
                </a:lnTo>
                <a:lnTo>
                  <a:pt x="4755" y="432"/>
                </a:lnTo>
                <a:lnTo>
                  <a:pt x="4611" y="480"/>
                </a:lnTo>
                <a:lnTo>
                  <a:pt x="4515" y="576"/>
                </a:lnTo>
                <a:lnTo>
                  <a:pt x="4419" y="673"/>
                </a:lnTo>
                <a:lnTo>
                  <a:pt x="4227" y="913"/>
                </a:lnTo>
                <a:lnTo>
                  <a:pt x="4131" y="1057"/>
                </a:lnTo>
                <a:lnTo>
                  <a:pt x="4035" y="1105"/>
                </a:lnTo>
                <a:lnTo>
                  <a:pt x="3939" y="1105"/>
                </a:lnTo>
                <a:lnTo>
                  <a:pt x="3843" y="1009"/>
                </a:lnTo>
                <a:lnTo>
                  <a:pt x="3602" y="625"/>
                </a:lnTo>
                <a:lnTo>
                  <a:pt x="3410" y="240"/>
                </a:lnTo>
                <a:lnTo>
                  <a:pt x="3314" y="96"/>
                </a:lnTo>
                <a:lnTo>
                  <a:pt x="3218" y="0"/>
                </a:lnTo>
                <a:close/>
              </a:path>
            </a:pathLst>
          </a:custGeom>
          <a:solidFill>
            <a:schemeClr val="accen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740" name="Google Shape;2740;p42"/>
          <p:cNvSpPr/>
          <p:nvPr/>
        </p:nvSpPr>
        <p:spPr>
          <a:xfrm>
            <a:off x="466834" y="1135934"/>
            <a:ext cx="628297" cy="485079"/>
          </a:xfrm>
          <a:custGeom>
            <a:avLst/>
            <a:gdLst/>
            <a:ahLst/>
            <a:cxnLst/>
            <a:rect l="l" t="t" r="r" b="b"/>
            <a:pathLst>
              <a:path w="5476" h="4228" extrusionOk="0">
                <a:moveTo>
                  <a:pt x="3506" y="1"/>
                </a:moveTo>
                <a:lnTo>
                  <a:pt x="3122" y="97"/>
                </a:lnTo>
                <a:lnTo>
                  <a:pt x="2162" y="481"/>
                </a:lnTo>
                <a:lnTo>
                  <a:pt x="673" y="1105"/>
                </a:lnTo>
                <a:lnTo>
                  <a:pt x="673" y="1153"/>
                </a:lnTo>
                <a:lnTo>
                  <a:pt x="673" y="1346"/>
                </a:lnTo>
                <a:lnTo>
                  <a:pt x="865" y="1778"/>
                </a:lnTo>
                <a:lnTo>
                  <a:pt x="1057" y="2162"/>
                </a:lnTo>
                <a:lnTo>
                  <a:pt x="1105" y="2354"/>
                </a:lnTo>
                <a:lnTo>
                  <a:pt x="625" y="2354"/>
                </a:lnTo>
                <a:lnTo>
                  <a:pt x="289" y="2402"/>
                </a:lnTo>
                <a:lnTo>
                  <a:pt x="145" y="2498"/>
                </a:lnTo>
                <a:lnTo>
                  <a:pt x="97" y="2546"/>
                </a:lnTo>
                <a:lnTo>
                  <a:pt x="0" y="2738"/>
                </a:lnTo>
                <a:lnTo>
                  <a:pt x="0" y="2978"/>
                </a:lnTo>
                <a:lnTo>
                  <a:pt x="49" y="3171"/>
                </a:lnTo>
                <a:lnTo>
                  <a:pt x="193" y="3363"/>
                </a:lnTo>
                <a:lnTo>
                  <a:pt x="337" y="3555"/>
                </a:lnTo>
                <a:lnTo>
                  <a:pt x="481" y="3651"/>
                </a:lnTo>
                <a:lnTo>
                  <a:pt x="625" y="3699"/>
                </a:lnTo>
                <a:lnTo>
                  <a:pt x="769" y="3699"/>
                </a:lnTo>
                <a:lnTo>
                  <a:pt x="913" y="3603"/>
                </a:lnTo>
                <a:lnTo>
                  <a:pt x="1105" y="3459"/>
                </a:lnTo>
                <a:lnTo>
                  <a:pt x="1297" y="3363"/>
                </a:lnTo>
                <a:lnTo>
                  <a:pt x="1345" y="3363"/>
                </a:lnTo>
                <a:lnTo>
                  <a:pt x="1441" y="3459"/>
                </a:lnTo>
                <a:lnTo>
                  <a:pt x="1537" y="3699"/>
                </a:lnTo>
                <a:lnTo>
                  <a:pt x="1585" y="3987"/>
                </a:lnTo>
                <a:lnTo>
                  <a:pt x="1681" y="4227"/>
                </a:lnTo>
                <a:lnTo>
                  <a:pt x="1921" y="4227"/>
                </a:lnTo>
                <a:lnTo>
                  <a:pt x="2306" y="4083"/>
                </a:lnTo>
                <a:lnTo>
                  <a:pt x="2930" y="3747"/>
                </a:lnTo>
                <a:lnTo>
                  <a:pt x="3026" y="3699"/>
                </a:lnTo>
                <a:lnTo>
                  <a:pt x="2978" y="3699"/>
                </a:lnTo>
                <a:lnTo>
                  <a:pt x="2834" y="3603"/>
                </a:lnTo>
                <a:lnTo>
                  <a:pt x="2642" y="3459"/>
                </a:lnTo>
                <a:lnTo>
                  <a:pt x="2594" y="3315"/>
                </a:lnTo>
                <a:lnTo>
                  <a:pt x="2546" y="3171"/>
                </a:lnTo>
                <a:lnTo>
                  <a:pt x="2594" y="3026"/>
                </a:lnTo>
                <a:lnTo>
                  <a:pt x="2642" y="2882"/>
                </a:lnTo>
                <a:lnTo>
                  <a:pt x="2786" y="2786"/>
                </a:lnTo>
                <a:lnTo>
                  <a:pt x="2930" y="2642"/>
                </a:lnTo>
                <a:lnTo>
                  <a:pt x="3074" y="2594"/>
                </a:lnTo>
                <a:lnTo>
                  <a:pt x="3314" y="2546"/>
                </a:lnTo>
                <a:lnTo>
                  <a:pt x="3458" y="2594"/>
                </a:lnTo>
                <a:lnTo>
                  <a:pt x="3554" y="2690"/>
                </a:lnTo>
                <a:lnTo>
                  <a:pt x="3554" y="2834"/>
                </a:lnTo>
                <a:lnTo>
                  <a:pt x="3554" y="3026"/>
                </a:lnTo>
                <a:lnTo>
                  <a:pt x="3506" y="3363"/>
                </a:lnTo>
                <a:lnTo>
                  <a:pt x="3458" y="3507"/>
                </a:lnTo>
                <a:lnTo>
                  <a:pt x="3506" y="3603"/>
                </a:lnTo>
                <a:lnTo>
                  <a:pt x="3698" y="3603"/>
                </a:lnTo>
                <a:lnTo>
                  <a:pt x="4035" y="3507"/>
                </a:lnTo>
                <a:lnTo>
                  <a:pt x="4803" y="3219"/>
                </a:lnTo>
                <a:lnTo>
                  <a:pt x="4899" y="3171"/>
                </a:lnTo>
                <a:lnTo>
                  <a:pt x="4947" y="3026"/>
                </a:lnTo>
                <a:lnTo>
                  <a:pt x="4899" y="2930"/>
                </a:lnTo>
                <a:lnTo>
                  <a:pt x="4803" y="2786"/>
                </a:lnTo>
                <a:lnTo>
                  <a:pt x="4611" y="2546"/>
                </a:lnTo>
                <a:lnTo>
                  <a:pt x="4467" y="2306"/>
                </a:lnTo>
                <a:lnTo>
                  <a:pt x="4371" y="2162"/>
                </a:lnTo>
                <a:lnTo>
                  <a:pt x="4371" y="2114"/>
                </a:lnTo>
                <a:lnTo>
                  <a:pt x="4371" y="2066"/>
                </a:lnTo>
                <a:lnTo>
                  <a:pt x="4563" y="2018"/>
                </a:lnTo>
                <a:lnTo>
                  <a:pt x="4899" y="2018"/>
                </a:lnTo>
                <a:lnTo>
                  <a:pt x="5139" y="1970"/>
                </a:lnTo>
                <a:lnTo>
                  <a:pt x="5331" y="1874"/>
                </a:lnTo>
                <a:lnTo>
                  <a:pt x="5427" y="1730"/>
                </a:lnTo>
                <a:lnTo>
                  <a:pt x="5475" y="1538"/>
                </a:lnTo>
                <a:lnTo>
                  <a:pt x="5475" y="1346"/>
                </a:lnTo>
                <a:lnTo>
                  <a:pt x="5427" y="1202"/>
                </a:lnTo>
                <a:lnTo>
                  <a:pt x="5283" y="1009"/>
                </a:lnTo>
                <a:lnTo>
                  <a:pt x="5091" y="817"/>
                </a:lnTo>
                <a:lnTo>
                  <a:pt x="4899" y="721"/>
                </a:lnTo>
                <a:lnTo>
                  <a:pt x="4755" y="721"/>
                </a:lnTo>
                <a:lnTo>
                  <a:pt x="4659" y="769"/>
                </a:lnTo>
                <a:lnTo>
                  <a:pt x="4563" y="817"/>
                </a:lnTo>
                <a:lnTo>
                  <a:pt x="4419" y="1057"/>
                </a:lnTo>
                <a:lnTo>
                  <a:pt x="4323" y="1153"/>
                </a:lnTo>
                <a:lnTo>
                  <a:pt x="4227" y="1250"/>
                </a:lnTo>
                <a:lnTo>
                  <a:pt x="4131" y="1250"/>
                </a:lnTo>
                <a:lnTo>
                  <a:pt x="4035" y="1153"/>
                </a:lnTo>
                <a:lnTo>
                  <a:pt x="3891" y="721"/>
                </a:lnTo>
                <a:lnTo>
                  <a:pt x="3746" y="289"/>
                </a:lnTo>
                <a:lnTo>
                  <a:pt x="3698" y="97"/>
                </a:lnTo>
                <a:lnTo>
                  <a:pt x="3650" y="1"/>
                </a:lnTo>
                <a:close/>
              </a:path>
            </a:pathLst>
          </a:custGeom>
          <a:solidFill>
            <a:schemeClr val="l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nvGrpSpPr>
          <p:cNvPr id="2741" name="Google Shape;2741;p42"/>
          <p:cNvGrpSpPr/>
          <p:nvPr/>
        </p:nvGrpSpPr>
        <p:grpSpPr>
          <a:xfrm>
            <a:off x="463799" y="4823467"/>
            <a:ext cx="634372" cy="634400"/>
            <a:chOff x="1460350" y="2402425"/>
            <a:chExt cx="208950" cy="208950"/>
          </a:xfrm>
        </p:grpSpPr>
        <p:sp>
          <p:nvSpPr>
            <p:cNvPr id="2742" name="Google Shape;2742;p42"/>
            <p:cNvSpPr/>
            <p:nvPr/>
          </p:nvSpPr>
          <p:spPr>
            <a:xfrm>
              <a:off x="1460350" y="2402425"/>
              <a:ext cx="208950" cy="208950"/>
            </a:xfrm>
            <a:custGeom>
              <a:avLst/>
              <a:gdLst/>
              <a:ahLst/>
              <a:cxnLst/>
              <a:rect l="l" t="t" r="r" b="b"/>
              <a:pathLst>
                <a:path w="8358" h="8358" extrusionOk="0">
                  <a:moveTo>
                    <a:pt x="4035" y="1"/>
                  </a:moveTo>
                  <a:lnTo>
                    <a:pt x="3651" y="49"/>
                  </a:lnTo>
                  <a:lnTo>
                    <a:pt x="3218" y="97"/>
                  </a:lnTo>
                  <a:lnTo>
                    <a:pt x="2786" y="241"/>
                  </a:lnTo>
                  <a:lnTo>
                    <a:pt x="2402" y="385"/>
                  </a:lnTo>
                  <a:lnTo>
                    <a:pt x="2066" y="577"/>
                  </a:lnTo>
                  <a:lnTo>
                    <a:pt x="1682" y="817"/>
                  </a:lnTo>
                  <a:lnTo>
                    <a:pt x="1393" y="1058"/>
                  </a:lnTo>
                  <a:lnTo>
                    <a:pt x="1105" y="1346"/>
                  </a:lnTo>
                  <a:lnTo>
                    <a:pt x="865" y="1634"/>
                  </a:lnTo>
                  <a:lnTo>
                    <a:pt x="625" y="1970"/>
                  </a:lnTo>
                  <a:lnTo>
                    <a:pt x="433" y="2354"/>
                  </a:lnTo>
                  <a:lnTo>
                    <a:pt x="241" y="2690"/>
                  </a:lnTo>
                  <a:lnTo>
                    <a:pt x="145" y="3075"/>
                  </a:lnTo>
                  <a:lnTo>
                    <a:pt x="49" y="3459"/>
                  </a:lnTo>
                  <a:lnTo>
                    <a:pt x="1" y="3891"/>
                  </a:lnTo>
                  <a:lnTo>
                    <a:pt x="1" y="4323"/>
                  </a:lnTo>
                  <a:lnTo>
                    <a:pt x="49" y="4707"/>
                  </a:lnTo>
                  <a:lnTo>
                    <a:pt x="97" y="5140"/>
                  </a:lnTo>
                  <a:lnTo>
                    <a:pt x="241" y="5572"/>
                  </a:lnTo>
                  <a:lnTo>
                    <a:pt x="385" y="5956"/>
                  </a:lnTo>
                  <a:lnTo>
                    <a:pt x="577" y="6292"/>
                  </a:lnTo>
                  <a:lnTo>
                    <a:pt x="817" y="6628"/>
                  </a:lnTo>
                  <a:lnTo>
                    <a:pt x="1057" y="6965"/>
                  </a:lnTo>
                  <a:lnTo>
                    <a:pt x="1345" y="7253"/>
                  </a:lnTo>
                  <a:lnTo>
                    <a:pt x="1634" y="7493"/>
                  </a:lnTo>
                  <a:lnTo>
                    <a:pt x="1970" y="7733"/>
                  </a:lnTo>
                  <a:lnTo>
                    <a:pt x="2306" y="7925"/>
                  </a:lnTo>
                  <a:lnTo>
                    <a:pt x="2690" y="8069"/>
                  </a:lnTo>
                  <a:lnTo>
                    <a:pt x="3074" y="8213"/>
                  </a:lnTo>
                  <a:lnTo>
                    <a:pt x="3458" y="8309"/>
                  </a:lnTo>
                  <a:lnTo>
                    <a:pt x="3891" y="8357"/>
                  </a:lnTo>
                  <a:lnTo>
                    <a:pt x="4275" y="8357"/>
                  </a:lnTo>
                  <a:lnTo>
                    <a:pt x="4707" y="8309"/>
                  </a:lnTo>
                  <a:lnTo>
                    <a:pt x="5139" y="8261"/>
                  </a:lnTo>
                  <a:lnTo>
                    <a:pt x="5524" y="8117"/>
                  </a:lnTo>
                  <a:lnTo>
                    <a:pt x="5956" y="7973"/>
                  </a:lnTo>
                  <a:lnTo>
                    <a:pt x="6292" y="7781"/>
                  </a:lnTo>
                  <a:lnTo>
                    <a:pt x="6628" y="7541"/>
                  </a:lnTo>
                  <a:lnTo>
                    <a:pt x="6964" y="7301"/>
                  </a:lnTo>
                  <a:lnTo>
                    <a:pt x="7252" y="7013"/>
                  </a:lnTo>
                  <a:lnTo>
                    <a:pt x="7493" y="6724"/>
                  </a:lnTo>
                  <a:lnTo>
                    <a:pt x="7733" y="6388"/>
                  </a:lnTo>
                  <a:lnTo>
                    <a:pt x="7925" y="6004"/>
                  </a:lnTo>
                  <a:lnTo>
                    <a:pt x="8069" y="5668"/>
                  </a:lnTo>
                  <a:lnTo>
                    <a:pt x="8213" y="5284"/>
                  </a:lnTo>
                  <a:lnTo>
                    <a:pt x="8309" y="4900"/>
                  </a:lnTo>
                  <a:lnTo>
                    <a:pt x="8357" y="4467"/>
                  </a:lnTo>
                  <a:lnTo>
                    <a:pt x="8357" y="4035"/>
                  </a:lnTo>
                  <a:lnTo>
                    <a:pt x="8309" y="3651"/>
                  </a:lnTo>
                  <a:lnTo>
                    <a:pt x="8261" y="3219"/>
                  </a:lnTo>
                  <a:lnTo>
                    <a:pt x="8117" y="2786"/>
                  </a:lnTo>
                  <a:lnTo>
                    <a:pt x="7973" y="2402"/>
                  </a:lnTo>
                  <a:lnTo>
                    <a:pt x="7781" y="2066"/>
                  </a:lnTo>
                  <a:lnTo>
                    <a:pt x="7541" y="1730"/>
                  </a:lnTo>
                  <a:lnTo>
                    <a:pt x="7300" y="1394"/>
                  </a:lnTo>
                  <a:lnTo>
                    <a:pt x="7012" y="1106"/>
                  </a:lnTo>
                  <a:lnTo>
                    <a:pt x="6724" y="865"/>
                  </a:lnTo>
                  <a:lnTo>
                    <a:pt x="6388" y="625"/>
                  </a:lnTo>
                  <a:lnTo>
                    <a:pt x="6004" y="433"/>
                  </a:lnTo>
                  <a:lnTo>
                    <a:pt x="5668" y="289"/>
                  </a:lnTo>
                  <a:lnTo>
                    <a:pt x="5283" y="145"/>
                  </a:lnTo>
                  <a:lnTo>
                    <a:pt x="4851" y="49"/>
                  </a:lnTo>
                  <a:lnTo>
                    <a:pt x="4467" y="1"/>
                  </a:lnTo>
                  <a:close/>
                </a:path>
              </a:pathLst>
            </a:custGeom>
            <a:solidFill>
              <a:schemeClr val="accen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743" name="Google Shape;2743;p42"/>
            <p:cNvSpPr/>
            <p:nvPr/>
          </p:nvSpPr>
          <p:spPr>
            <a:xfrm>
              <a:off x="1460350" y="2402425"/>
              <a:ext cx="208950" cy="208950"/>
            </a:xfrm>
            <a:custGeom>
              <a:avLst/>
              <a:gdLst/>
              <a:ahLst/>
              <a:cxnLst/>
              <a:rect l="l" t="t" r="r" b="b"/>
              <a:pathLst>
                <a:path w="8358" h="8358" fill="none" extrusionOk="0">
                  <a:moveTo>
                    <a:pt x="8261" y="3219"/>
                  </a:moveTo>
                  <a:lnTo>
                    <a:pt x="8261" y="3219"/>
                  </a:lnTo>
                  <a:lnTo>
                    <a:pt x="8309" y="3651"/>
                  </a:lnTo>
                  <a:lnTo>
                    <a:pt x="8357" y="4035"/>
                  </a:lnTo>
                  <a:lnTo>
                    <a:pt x="8357" y="4467"/>
                  </a:lnTo>
                  <a:lnTo>
                    <a:pt x="8309" y="4900"/>
                  </a:lnTo>
                  <a:lnTo>
                    <a:pt x="8213" y="5284"/>
                  </a:lnTo>
                  <a:lnTo>
                    <a:pt x="8069" y="5668"/>
                  </a:lnTo>
                  <a:lnTo>
                    <a:pt x="7925" y="6004"/>
                  </a:lnTo>
                  <a:lnTo>
                    <a:pt x="7733" y="6388"/>
                  </a:lnTo>
                  <a:lnTo>
                    <a:pt x="7493" y="6724"/>
                  </a:lnTo>
                  <a:lnTo>
                    <a:pt x="7252" y="7013"/>
                  </a:lnTo>
                  <a:lnTo>
                    <a:pt x="6964" y="7301"/>
                  </a:lnTo>
                  <a:lnTo>
                    <a:pt x="6628" y="7541"/>
                  </a:lnTo>
                  <a:lnTo>
                    <a:pt x="6292" y="7781"/>
                  </a:lnTo>
                  <a:lnTo>
                    <a:pt x="5956" y="7973"/>
                  </a:lnTo>
                  <a:lnTo>
                    <a:pt x="5524" y="8117"/>
                  </a:lnTo>
                  <a:lnTo>
                    <a:pt x="5139" y="8261"/>
                  </a:lnTo>
                  <a:lnTo>
                    <a:pt x="5139" y="8261"/>
                  </a:lnTo>
                  <a:lnTo>
                    <a:pt x="4707" y="8309"/>
                  </a:lnTo>
                  <a:lnTo>
                    <a:pt x="4275" y="8357"/>
                  </a:lnTo>
                  <a:lnTo>
                    <a:pt x="3891" y="8357"/>
                  </a:lnTo>
                  <a:lnTo>
                    <a:pt x="3458" y="8309"/>
                  </a:lnTo>
                  <a:lnTo>
                    <a:pt x="3074" y="8213"/>
                  </a:lnTo>
                  <a:lnTo>
                    <a:pt x="2690" y="8069"/>
                  </a:lnTo>
                  <a:lnTo>
                    <a:pt x="2306" y="7925"/>
                  </a:lnTo>
                  <a:lnTo>
                    <a:pt x="1970" y="7733"/>
                  </a:lnTo>
                  <a:lnTo>
                    <a:pt x="1634" y="7493"/>
                  </a:lnTo>
                  <a:lnTo>
                    <a:pt x="1345" y="7253"/>
                  </a:lnTo>
                  <a:lnTo>
                    <a:pt x="1057" y="6965"/>
                  </a:lnTo>
                  <a:lnTo>
                    <a:pt x="817" y="6628"/>
                  </a:lnTo>
                  <a:lnTo>
                    <a:pt x="577" y="6292"/>
                  </a:lnTo>
                  <a:lnTo>
                    <a:pt x="385" y="5956"/>
                  </a:lnTo>
                  <a:lnTo>
                    <a:pt x="241" y="5572"/>
                  </a:lnTo>
                  <a:lnTo>
                    <a:pt x="97" y="5140"/>
                  </a:lnTo>
                  <a:lnTo>
                    <a:pt x="97" y="5140"/>
                  </a:lnTo>
                  <a:lnTo>
                    <a:pt x="49" y="4707"/>
                  </a:lnTo>
                  <a:lnTo>
                    <a:pt x="1" y="4323"/>
                  </a:lnTo>
                  <a:lnTo>
                    <a:pt x="1" y="3891"/>
                  </a:lnTo>
                  <a:lnTo>
                    <a:pt x="49" y="3459"/>
                  </a:lnTo>
                  <a:lnTo>
                    <a:pt x="145" y="3075"/>
                  </a:lnTo>
                  <a:lnTo>
                    <a:pt x="241" y="2690"/>
                  </a:lnTo>
                  <a:lnTo>
                    <a:pt x="433" y="2354"/>
                  </a:lnTo>
                  <a:lnTo>
                    <a:pt x="625" y="1970"/>
                  </a:lnTo>
                  <a:lnTo>
                    <a:pt x="865" y="1634"/>
                  </a:lnTo>
                  <a:lnTo>
                    <a:pt x="1105" y="1346"/>
                  </a:lnTo>
                  <a:lnTo>
                    <a:pt x="1393" y="1058"/>
                  </a:lnTo>
                  <a:lnTo>
                    <a:pt x="1682" y="817"/>
                  </a:lnTo>
                  <a:lnTo>
                    <a:pt x="2066" y="577"/>
                  </a:lnTo>
                  <a:lnTo>
                    <a:pt x="2402" y="385"/>
                  </a:lnTo>
                  <a:lnTo>
                    <a:pt x="2786" y="241"/>
                  </a:lnTo>
                  <a:lnTo>
                    <a:pt x="3218" y="97"/>
                  </a:lnTo>
                  <a:lnTo>
                    <a:pt x="3218" y="97"/>
                  </a:lnTo>
                  <a:lnTo>
                    <a:pt x="3651" y="49"/>
                  </a:lnTo>
                  <a:lnTo>
                    <a:pt x="4035" y="1"/>
                  </a:lnTo>
                  <a:lnTo>
                    <a:pt x="4467" y="1"/>
                  </a:lnTo>
                  <a:lnTo>
                    <a:pt x="4851" y="49"/>
                  </a:lnTo>
                  <a:lnTo>
                    <a:pt x="5283" y="145"/>
                  </a:lnTo>
                  <a:lnTo>
                    <a:pt x="5668" y="289"/>
                  </a:lnTo>
                  <a:lnTo>
                    <a:pt x="6004" y="433"/>
                  </a:lnTo>
                  <a:lnTo>
                    <a:pt x="6388" y="625"/>
                  </a:lnTo>
                  <a:lnTo>
                    <a:pt x="6724" y="865"/>
                  </a:lnTo>
                  <a:lnTo>
                    <a:pt x="7012" y="1106"/>
                  </a:lnTo>
                  <a:lnTo>
                    <a:pt x="7300" y="1394"/>
                  </a:lnTo>
                  <a:lnTo>
                    <a:pt x="7541" y="1730"/>
                  </a:lnTo>
                  <a:lnTo>
                    <a:pt x="7781" y="2066"/>
                  </a:lnTo>
                  <a:lnTo>
                    <a:pt x="7973" y="2402"/>
                  </a:lnTo>
                  <a:lnTo>
                    <a:pt x="8117" y="2786"/>
                  </a:lnTo>
                  <a:lnTo>
                    <a:pt x="8261" y="3219"/>
                  </a:lnTo>
                </a:path>
              </a:pathLst>
            </a:custGeom>
            <a:no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744" name="Google Shape;2744;p42"/>
            <p:cNvSpPr/>
            <p:nvPr/>
          </p:nvSpPr>
          <p:spPr>
            <a:xfrm>
              <a:off x="1495175" y="2421650"/>
              <a:ext cx="122475" cy="91275"/>
            </a:xfrm>
            <a:custGeom>
              <a:avLst/>
              <a:gdLst/>
              <a:ahLst/>
              <a:cxnLst/>
              <a:rect l="l" t="t" r="r" b="b"/>
              <a:pathLst>
                <a:path w="4899" h="3651" extrusionOk="0">
                  <a:moveTo>
                    <a:pt x="2546" y="192"/>
                  </a:moveTo>
                  <a:lnTo>
                    <a:pt x="2786" y="240"/>
                  </a:lnTo>
                  <a:lnTo>
                    <a:pt x="3026" y="289"/>
                  </a:lnTo>
                  <a:lnTo>
                    <a:pt x="3266" y="385"/>
                  </a:lnTo>
                  <a:lnTo>
                    <a:pt x="3458" y="529"/>
                  </a:lnTo>
                  <a:lnTo>
                    <a:pt x="3554" y="673"/>
                  </a:lnTo>
                  <a:lnTo>
                    <a:pt x="3650" y="865"/>
                  </a:lnTo>
                  <a:lnTo>
                    <a:pt x="3650" y="1057"/>
                  </a:lnTo>
                  <a:lnTo>
                    <a:pt x="3506" y="1249"/>
                  </a:lnTo>
                  <a:lnTo>
                    <a:pt x="3362" y="1393"/>
                  </a:lnTo>
                  <a:lnTo>
                    <a:pt x="3170" y="1537"/>
                  </a:lnTo>
                  <a:lnTo>
                    <a:pt x="2930" y="1585"/>
                  </a:lnTo>
                  <a:lnTo>
                    <a:pt x="2690" y="1633"/>
                  </a:lnTo>
                  <a:lnTo>
                    <a:pt x="2450" y="1585"/>
                  </a:lnTo>
                  <a:lnTo>
                    <a:pt x="2210" y="1537"/>
                  </a:lnTo>
                  <a:lnTo>
                    <a:pt x="1969" y="1441"/>
                  </a:lnTo>
                  <a:lnTo>
                    <a:pt x="1777" y="1297"/>
                  </a:lnTo>
                  <a:lnTo>
                    <a:pt x="1633" y="1105"/>
                  </a:lnTo>
                  <a:lnTo>
                    <a:pt x="1585" y="961"/>
                  </a:lnTo>
                  <a:lnTo>
                    <a:pt x="1585" y="769"/>
                  </a:lnTo>
                  <a:lnTo>
                    <a:pt x="1681" y="577"/>
                  </a:lnTo>
                  <a:lnTo>
                    <a:pt x="1873" y="385"/>
                  </a:lnTo>
                  <a:lnTo>
                    <a:pt x="2065" y="289"/>
                  </a:lnTo>
                  <a:lnTo>
                    <a:pt x="2306" y="240"/>
                  </a:lnTo>
                  <a:lnTo>
                    <a:pt x="2546" y="192"/>
                  </a:lnTo>
                  <a:close/>
                  <a:moveTo>
                    <a:pt x="2306" y="0"/>
                  </a:moveTo>
                  <a:lnTo>
                    <a:pt x="1969" y="48"/>
                  </a:lnTo>
                  <a:lnTo>
                    <a:pt x="1585" y="144"/>
                  </a:lnTo>
                  <a:lnTo>
                    <a:pt x="1249" y="289"/>
                  </a:lnTo>
                  <a:lnTo>
                    <a:pt x="865" y="481"/>
                  </a:lnTo>
                  <a:lnTo>
                    <a:pt x="529" y="721"/>
                  </a:lnTo>
                  <a:lnTo>
                    <a:pt x="289" y="961"/>
                  </a:lnTo>
                  <a:lnTo>
                    <a:pt x="144" y="1249"/>
                  </a:lnTo>
                  <a:lnTo>
                    <a:pt x="48" y="1489"/>
                  </a:lnTo>
                  <a:lnTo>
                    <a:pt x="0" y="1777"/>
                  </a:lnTo>
                  <a:lnTo>
                    <a:pt x="0" y="2065"/>
                  </a:lnTo>
                  <a:lnTo>
                    <a:pt x="96" y="2354"/>
                  </a:lnTo>
                  <a:lnTo>
                    <a:pt x="192" y="2594"/>
                  </a:lnTo>
                  <a:lnTo>
                    <a:pt x="385" y="2882"/>
                  </a:lnTo>
                  <a:lnTo>
                    <a:pt x="577" y="3074"/>
                  </a:lnTo>
                  <a:lnTo>
                    <a:pt x="865" y="3266"/>
                  </a:lnTo>
                  <a:lnTo>
                    <a:pt x="1153" y="3458"/>
                  </a:lnTo>
                  <a:lnTo>
                    <a:pt x="1441" y="3554"/>
                  </a:lnTo>
                  <a:lnTo>
                    <a:pt x="1825" y="3650"/>
                  </a:lnTo>
                  <a:lnTo>
                    <a:pt x="2594" y="3650"/>
                  </a:lnTo>
                  <a:lnTo>
                    <a:pt x="2978" y="3554"/>
                  </a:lnTo>
                  <a:lnTo>
                    <a:pt x="3410" y="3410"/>
                  </a:lnTo>
                  <a:lnTo>
                    <a:pt x="3842" y="3170"/>
                  </a:lnTo>
                  <a:lnTo>
                    <a:pt x="4179" y="2978"/>
                  </a:lnTo>
                  <a:lnTo>
                    <a:pt x="4467" y="2690"/>
                  </a:lnTo>
                  <a:lnTo>
                    <a:pt x="4659" y="2450"/>
                  </a:lnTo>
                  <a:lnTo>
                    <a:pt x="4803" y="2210"/>
                  </a:lnTo>
                  <a:lnTo>
                    <a:pt x="4899" y="1921"/>
                  </a:lnTo>
                  <a:lnTo>
                    <a:pt x="4899" y="1633"/>
                  </a:lnTo>
                  <a:lnTo>
                    <a:pt x="4851" y="1393"/>
                  </a:lnTo>
                  <a:lnTo>
                    <a:pt x="4803" y="1153"/>
                  </a:lnTo>
                  <a:lnTo>
                    <a:pt x="4659" y="913"/>
                  </a:lnTo>
                  <a:lnTo>
                    <a:pt x="4467" y="673"/>
                  </a:lnTo>
                  <a:lnTo>
                    <a:pt x="4227" y="481"/>
                  </a:lnTo>
                  <a:lnTo>
                    <a:pt x="3986" y="337"/>
                  </a:lnTo>
                  <a:lnTo>
                    <a:pt x="3698" y="192"/>
                  </a:lnTo>
                  <a:lnTo>
                    <a:pt x="3362" y="48"/>
                  </a:lnTo>
                  <a:lnTo>
                    <a:pt x="3026" y="0"/>
                  </a:lnTo>
                  <a:close/>
                </a:path>
              </a:pathLst>
            </a:custGeom>
            <a:solidFill>
              <a:srgbClr val="210A06">
                <a:alpha val="337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745" name="Google Shape;2745;p42"/>
            <p:cNvSpPr/>
            <p:nvPr/>
          </p:nvSpPr>
          <p:spPr>
            <a:xfrm>
              <a:off x="1534800" y="2426450"/>
              <a:ext cx="51650" cy="36050"/>
            </a:xfrm>
            <a:custGeom>
              <a:avLst/>
              <a:gdLst/>
              <a:ahLst/>
              <a:cxnLst/>
              <a:rect l="l" t="t" r="r" b="b"/>
              <a:pathLst>
                <a:path w="2066" h="1442" fill="none" extrusionOk="0">
                  <a:moveTo>
                    <a:pt x="1105" y="1441"/>
                  </a:moveTo>
                  <a:lnTo>
                    <a:pt x="1105" y="1441"/>
                  </a:lnTo>
                  <a:lnTo>
                    <a:pt x="865" y="1393"/>
                  </a:lnTo>
                  <a:lnTo>
                    <a:pt x="625" y="1345"/>
                  </a:lnTo>
                  <a:lnTo>
                    <a:pt x="384" y="1249"/>
                  </a:lnTo>
                  <a:lnTo>
                    <a:pt x="192" y="1105"/>
                  </a:lnTo>
                  <a:lnTo>
                    <a:pt x="48" y="913"/>
                  </a:lnTo>
                  <a:lnTo>
                    <a:pt x="0" y="769"/>
                  </a:lnTo>
                  <a:lnTo>
                    <a:pt x="0" y="577"/>
                  </a:lnTo>
                  <a:lnTo>
                    <a:pt x="96" y="385"/>
                  </a:lnTo>
                  <a:lnTo>
                    <a:pt x="96" y="385"/>
                  </a:lnTo>
                  <a:lnTo>
                    <a:pt x="288" y="193"/>
                  </a:lnTo>
                  <a:lnTo>
                    <a:pt x="480" y="97"/>
                  </a:lnTo>
                  <a:lnTo>
                    <a:pt x="721" y="48"/>
                  </a:lnTo>
                  <a:lnTo>
                    <a:pt x="961" y="0"/>
                  </a:lnTo>
                  <a:lnTo>
                    <a:pt x="961" y="0"/>
                  </a:lnTo>
                  <a:lnTo>
                    <a:pt x="1201" y="48"/>
                  </a:lnTo>
                  <a:lnTo>
                    <a:pt x="1441" y="97"/>
                  </a:lnTo>
                  <a:lnTo>
                    <a:pt x="1681" y="193"/>
                  </a:lnTo>
                  <a:lnTo>
                    <a:pt x="1873" y="337"/>
                  </a:lnTo>
                  <a:lnTo>
                    <a:pt x="1969" y="481"/>
                  </a:lnTo>
                  <a:lnTo>
                    <a:pt x="2065" y="673"/>
                  </a:lnTo>
                  <a:lnTo>
                    <a:pt x="2065" y="865"/>
                  </a:lnTo>
                  <a:lnTo>
                    <a:pt x="1921" y="1057"/>
                  </a:lnTo>
                  <a:lnTo>
                    <a:pt x="1921" y="1057"/>
                  </a:lnTo>
                  <a:lnTo>
                    <a:pt x="1777" y="1201"/>
                  </a:lnTo>
                  <a:lnTo>
                    <a:pt x="1585" y="1345"/>
                  </a:lnTo>
                  <a:lnTo>
                    <a:pt x="1345" y="1393"/>
                  </a:lnTo>
                  <a:lnTo>
                    <a:pt x="1105" y="1441"/>
                  </a:lnTo>
                </a:path>
              </a:pathLst>
            </a:custGeom>
            <a:no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746" name="Google Shape;2746;p42"/>
            <p:cNvSpPr/>
            <p:nvPr/>
          </p:nvSpPr>
          <p:spPr>
            <a:xfrm>
              <a:off x="1495175" y="2421650"/>
              <a:ext cx="122475" cy="91275"/>
            </a:xfrm>
            <a:custGeom>
              <a:avLst/>
              <a:gdLst/>
              <a:ahLst/>
              <a:cxnLst/>
              <a:rect l="l" t="t" r="r" b="b"/>
              <a:pathLst>
                <a:path w="4899" h="3651" fill="none" extrusionOk="0">
                  <a:moveTo>
                    <a:pt x="2642" y="0"/>
                  </a:moveTo>
                  <a:lnTo>
                    <a:pt x="2642" y="0"/>
                  </a:lnTo>
                  <a:lnTo>
                    <a:pt x="2306" y="0"/>
                  </a:lnTo>
                  <a:lnTo>
                    <a:pt x="1969" y="48"/>
                  </a:lnTo>
                  <a:lnTo>
                    <a:pt x="1585" y="144"/>
                  </a:lnTo>
                  <a:lnTo>
                    <a:pt x="1249" y="289"/>
                  </a:lnTo>
                  <a:lnTo>
                    <a:pt x="1249" y="289"/>
                  </a:lnTo>
                  <a:lnTo>
                    <a:pt x="865" y="481"/>
                  </a:lnTo>
                  <a:lnTo>
                    <a:pt x="529" y="721"/>
                  </a:lnTo>
                  <a:lnTo>
                    <a:pt x="289" y="961"/>
                  </a:lnTo>
                  <a:lnTo>
                    <a:pt x="144" y="1249"/>
                  </a:lnTo>
                  <a:lnTo>
                    <a:pt x="48" y="1489"/>
                  </a:lnTo>
                  <a:lnTo>
                    <a:pt x="0" y="1777"/>
                  </a:lnTo>
                  <a:lnTo>
                    <a:pt x="0" y="2065"/>
                  </a:lnTo>
                  <a:lnTo>
                    <a:pt x="96" y="2354"/>
                  </a:lnTo>
                  <a:lnTo>
                    <a:pt x="192" y="2594"/>
                  </a:lnTo>
                  <a:lnTo>
                    <a:pt x="385" y="2882"/>
                  </a:lnTo>
                  <a:lnTo>
                    <a:pt x="577" y="3074"/>
                  </a:lnTo>
                  <a:lnTo>
                    <a:pt x="865" y="3266"/>
                  </a:lnTo>
                  <a:lnTo>
                    <a:pt x="1153" y="3458"/>
                  </a:lnTo>
                  <a:lnTo>
                    <a:pt x="1441" y="3554"/>
                  </a:lnTo>
                  <a:lnTo>
                    <a:pt x="1825" y="3650"/>
                  </a:lnTo>
                  <a:lnTo>
                    <a:pt x="2210" y="3650"/>
                  </a:lnTo>
                  <a:lnTo>
                    <a:pt x="2210" y="3650"/>
                  </a:lnTo>
                  <a:lnTo>
                    <a:pt x="2594" y="3650"/>
                  </a:lnTo>
                  <a:lnTo>
                    <a:pt x="2978" y="3554"/>
                  </a:lnTo>
                  <a:lnTo>
                    <a:pt x="3410" y="3410"/>
                  </a:lnTo>
                  <a:lnTo>
                    <a:pt x="3842" y="3170"/>
                  </a:lnTo>
                  <a:lnTo>
                    <a:pt x="3842" y="3170"/>
                  </a:lnTo>
                  <a:lnTo>
                    <a:pt x="4179" y="2978"/>
                  </a:lnTo>
                  <a:lnTo>
                    <a:pt x="4467" y="2690"/>
                  </a:lnTo>
                  <a:lnTo>
                    <a:pt x="4659" y="2450"/>
                  </a:lnTo>
                  <a:lnTo>
                    <a:pt x="4803" y="2210"/>
                  </a:lnTo>
                  <a:lnTo>
                    <a:pt x="4899" y="1921"/>
                  </a:lnTo>
                  <a:lnTo>
                    <a:pt x="4899" y="1633"/>
                  </a:lnTo>
                  <a:lnTo>
                    <a:pt x="4851" y="1393"/>
                  </a:lnTo>
                  <a:lnTo>
                    <a:pt x="4803" y="1153"/>
                  </a:lnTo>
                  <a:lnTo>
                    <a:pt x="4659" y="913"/>
                  </a:lnTo>
                  <a:lnTo>
                    <a:pt x="4467" y="673"/>
                  </a:lnTo>
                  <a:lnTo>
                    <a:pt x="4227" y="481"/>
                  </a:lnTo>
                  <a:lnTo>
                    <a:pt x="3986" y="337"/>
                  </a:lnTo>
                  <a:lnTo>
                    <a:pt x="3698" y="192"/>
                  </a:lnTo>
                  <a:lnTo>
                    <a:pt x="3362" y="48"/>
                  </a:lnTo>
                  <a:lnTo>
                    <a:pt x="3026" y="0"/>
                  </a:lnTo>
                  <a:lnTo>
                    <a:pt x="2642" y="0"/>
                  </a:lnTo>
                </a:path>
              </a:pathLst>
            </a:custGeom>
            <a:solidFill>
              <a:srgbClr val="210A06">
                <a:alpha val="337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747" name="Google Shape;2747;p42"/>
            <p:cNvSpPr/>
            <p:nvPr/>
          </p:nvSpPr>
          <p:spPr>
            <a:xfrm>
              <a:off x="1582825" y="2607750"/>
              <a:ext cx="10825" cy="2425"/>
            </a:xfrm>
            <a:custGeom>
              <a:avLst/>
              <a:gdLst/>
              <a:ahLst/>
              <a:cxnLst/>
              <a:rect l="l" t="t" r="r" b="b"/>
              <a:pathLst>
                <a:path w="433" h="97" extrusionOk="0">
                  <a:moveTo>
                    <a:pt x="0" y="96"/>
                  </a:moveTo>
                  <a:lnTo>
                    <a:pt x="0" y="96"/>
                  </a:lnTo>
                  <a:lnTo>
                    <a:pt x="0" y="96"/>
                  </a:lnTo>
                  <a:lnTo>
                    <a:pt x="0" y="96"/>
                  </a:lnTo>
                  <a:lnTo>
                    <a:pt x="0" y="96"/>
                  </a:lnTo>
                  <a:close/>
                  <a:moveTo>
                    <a:pt x="48" y="96"/>
                  </a:moveTo>
                  <a:lnTo>
                    <a:pt x="48" y="96"/>
                  </a:lnTo>
                  <a:lnTo>
                    <a:pt x="48" y="96"/>
                  </a:lnTo>
                  <a:lnTo>
                    <a:pt x="48" y="96"/>
                  </a:lnTo>
                  <a:lnTo>
                    <a:pt x="48" y="96"/>
                  </a:lnTo>
                  <a:close/>
                  <a:moveTo>
                    <a:pt x="240" y="48"/>
                  </a:moveTo>
                  <a:lnTo>
                    <a:pt x="240" y="48"/>
                  </a:lnTo>
                  <a:lnTo>
                    <a:pt x="48" y="96"/>
                  </a:lnTo>
                  <a:lnTo>
                    <a:pt x="48" y="96"/>
                  </a:lnTo>
                  <a:lnTo>
                    <a:pt x="240" y="48"/>
                  </a:lnTo>
                  <a:close/>
                  <a:moveTo>
                    <a:pt x="240" y="48"/>
                  </a:moveTo>
                  <a:lnTo>
                    <a:pt x="240" y="48"/>
                  </a:lnTo>
                  <a:lnTo>
                    <a:pt x="240" y="48"/>
                  </a:lnTo>
                  <a:lnTo>
                    <a:pt x="240" y="48"/>
                  </a:lnTo>
                  <a:lnTo>
                    <a:pt x="240" y="48"/>
                  </a:lnTo>
                  <a:close/>
                  <a:moveTo>
                    <a:pt x="240" y="48"/>
                  </a:moveTo>
                  <a:lnTo>
                    <a:pt x="240" y="48"/>
                  </a:lnTo>
                  <a:lnTo>
                    <a:pt x="240" y="48"/>
                  </a:lnTo>
                  <a:lnTo>
                    <a:pt x="240" y="48"/>
                  </a:lnTo>
                  <a:lnTo>
                    <a:pt x="240" y="48"/>
                  </a:lnTo>
                  <a:close/>
                  <a:moveTo>
                    <a:pt x="240" y="48"/>
                  </a:moveTo>
                  <a:lnTo>
                    <a:pt x="240" y="48"/>
                  </a:lnTo>
                  <a:lnTo>
                    <a:pt x="240" y="48"/>
                  </a:lnTo>
                  <a:lnTo>
                    <a:pt x="240" y="48"/>
                  </a:lnTo>
                  <a:lnTo>
                    <a:pt x="240" y="48"/>
                  </a:lnTo>
                  <a:close/>
                  <a:moveTo>
                    <a:pt x="288" y="0"/>
                  </a:moveTo>
                  <a:lnTo>
                    <a:pt x="288" y="0"/>
                  </a:lnTo>
                  <a:lnTo>
                    <a:pt x="288" y="48"/>
                  </a:lnTo>
                  <a:lnTo>
                    <a:pt x="288" y="48"/>
                  </a:lnTo>
                  <a:lnTo>
                    <a:pt x="288" y="0"/>
                  </a:lnTo>
                  <a:close/>
                  <a:moveTo>
                    <a:pt x="288" y="0"/>
                  </a:moveTo>
                  <a:lnTo>
                    <a:pt x="288" y="0"/>
                  </a:lnTo>
                  <a:lnTo>
                    <a:pt x="288" y="0"/>
                  </a:lnTo>
                  <a:lnTo>
                    <a:pt x="288" y="0"/>
                  </a:lnTo>
                  <a:lnTo>
                    <a:pt x="288" y="0"/>
                  </a:lnTo>
                  <a:close/>
                  <a:moveTo>
                    <a:pt x="288" y="0"/>
                  </a:moveTo>
                  <a:lnTo>
                    <a:pt x="288" y="0"/>
                  </a:lnTo>
                  <a:lnTo>
                    <a:pt x="288" y="0"/>
                  </a:lnTo>
                  <a:lnTo>
                    <a:pt x="288" y="0"/>
                  </a:lnTo>
                  <a:lnTo>
                    <a:pt x="288" y="0"/>
                  </a:lnTo>
                  <a:close/>
                  <a:moveTo>
                    <a:pt x="336" y="0"/>
                  </a:moveTo>
                  <a:lnTo>
                    <a:pt x="336" y="0"/>
                  </a:lnTo>
                  <a:lnTo>
                    <a:pt x="288" y="0"/>
                  </a:lnTo>
                  <a:lnTo>
                    <a:pt x="288" y="0"/>
                  </a:lnTo>
                  <a:lnTo>
                    <a:pt x="336" y="0"/>
                  </a:lnTo>
                  <a:close/>
                  <a:moveTo>
                    <a:pt x="336" y="0"/>
                  </a:moveTo>
                  <a:lnTo>
                    <a:pt x="336" y="0"/>
                  </a:lnTo>
                  <a:lnTo>
                    <a:pt x="336" y="0"/>
                  </a:lnTo>
                  <a:lnTo>
                    <a:pt x="336" y="0"/>
                  </a:lnTo>
                  <a:lnTo>
                    <a:pt x="336" y="0"/>
                  </a:lnTo>
                  <a:close/>
                  <a:moveTo>
                    <a:pt x="336" y="0"/>
                  </a:moveTo>
                  <a:lnTo>
                    <a:pt x="336" y="0"/>
                  </a:lnTo>
                  <a:lnTo>
                    <a:pt x="336" y="0"/>
                  </a:lnTo>
                  <a:lnTo>
                    <a:pt x="336" y="0"/>
                  </a:lnTo>
                  <a:lnTo>
                    <a:pt x="336" y="0"/>
                  </a:lnTo>
                  <a:close/>
                  <a:moveTo>
                    <a:pt x="336" y="0"/>
                  </a:moveTo>
                  <a:lnTo>
                    <a:pt x="336" y="0"/>
                  </a:lnTo>
                  <a:lnTo>
                    <a:pt x="336" y="0"/>
                  </a:lnTo>
                  <a:lnTo>
                    <a:pt x="336" y="0"/>
                  </a:lnTo>
                  <a:lnTo>
                    <a:pt x="336" y="0"/>
                  </a:lnTo>
                  <a:close/>
                  <a:moveTo>
                    <a:pt x="384" y="0"/>
                  </a:moveTo>
                  <a:lnTo>
                    <a:pt x="384" y="0"/>
                  </a:lnTo>
                  <a:lnTo>
                    <a:pt x="336" y="0"/>
                  </a:lnTo>
                  <a:lnTo>
                    <a:pt x="336" y="0"/>
                  </a:lnTo>
                  <a:lnTo>
                    <a:pt x="384" y="0"/>
                  </a:lnTo>
                  <a:close/>
                  <a:moveTo>
                    <a:pt x="384" y="0"/>
                  </a:moveTo>
                  <a:lnTo>
                    <a:pt x="384" y="0"/>
                  </a:lnTo>
                  <a:lnTo>
                    <a:pt x="384" y="0"/>
                  </a:lnTo>
                  <a:lnTo>
                    <a:pt x="384" y="0"/>
                  </a:lnTo>
                  <a:lnTo>
                    <a:pt x="384" y="0"/>
                  </a:lnTo>
                  <a:close/>
                  <a:moveTo>
                    <a:pt x="384" y="0"/>
                  </a:moveTo>
                  <a:lnTo>
                    <a:pt x="384" y="0"/>
                  </a:lnTo>
                  <a:lnTo>
                    <a:pt x="384" y="0"/>
                  </a:lnTo>
                  <a:lnTo>
                    <a:pt x="384" y="0"/>
                  </a:lnTo>
                  <a:lnTo>
                    <a:pt x="384" y="0"/>
                  </a:lnTo>
                  <a:close/>
                  <a:moveTo>
                    <a:pt x="432" y="0"/>
                  </a:moveTo>
                  <a:lnTo>
                    <a:pt x="432" y="0"/>
                  </a:lnTo>
                  <a:lnTo>
                    <a:pt x="432" y="0"/>
                  </a:lnTo>
                  <a:lnTo>
                    <a:pt x="432" y="0"/>
                  </a:lnTo>
                  <a:lnTo>
                    <a:pt x="432" y="0"/>
                  </a:lnTo>
                  <a:close/>
                  <a:moveTo>
                    <a:pt x="432" y="0"/>
                  </a:moveTo>
                  <a:lnTo>
                    <a:pt x="432" y="0"/>
                  </a:lnTo>
                  <a:lnTo>
                    <a:pt x="432" y="0"/>
                  </a:lnTo>
                  <a:lnTo>
                    <a:pt x="432" y="0"/>
                  </a:lnTo>
                  <a:lnTo>
                    <a:pt x="432" y="0"/>
                  </a:lnTo>
                  <a:close/>
                </a:path>
              </a:pathLst>
            </a:custGeom>
            <a:solidFill>
              <a:srgbClr val="FAF9F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748" name="Google Shape;2748;p42"/>
            <p:cNvSpPr/>
            <p:nvPr/>
          </p:nvSpPr>
          <p:spPr>
            <a:xfrm>
              <a:off x="1582825" y="2610150"/>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749" name="Google Shape;2749;p42"/>
            <p:cNvSpPr/>
            <p:nvPr/>
          </p:nvSpPr>
          <p:spPr>
            <a:xfrm>
              <a:off x="1584025" y="2610150"/>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750" name="Google Shape;2750;p42"/>
            <p:cNvSpPr/>
            <p:nvPr/>
          </p:nvSpPr>
          <p:spPr>
            <a:xfrm>
              <a:off x="1584025" y="2608950"/>
              <a:ext cx="4825" cy="1225"/>
            </a:xfrm>
            <a:custGeom>
              <a:avLst/>
              <a:gdLst/>
              <a:ahLst/>
              <a:cxnLst/>
              <a:rect l="l" t="t" r="r" b="b"/>
              <a:pathLst>
                <a:path w="193" h="49" fill="none" extrusionOk="0">
                  <a:moveTo>
                    <a:pt x="192" y="0"/>
                  </a:moveTo>
                  <a:lnTo>
                    <a:pt x="192" y="0"/>
                  </a:lnTo>
                  <a:lnTo>
                    <a:pt x="0" y="48"/>
                  </a:lnTo>
                  <a:lnTo>
                    <a:pt x="0" y="48"/>
                  </a:lnTo>
                  <a:lnTo>
                    <a:pt x="192" y="0"/>
                  </a:lnTo>
                </a:path>
              </a:pathLst>
            </a:custGeom>
            <a:no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751" name="Google Shape;2751;p42"/>
            <p:cNvSpPr/>
            <p:nvPr/>
          </p:nvSpPr>
          <p:spPr>
            <a:xfrm>
              <a:off x="1588825" y="2608950"/>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752" name="Google Shape;2752;p42"/>
            <p:cNvSpPr/>
            <p:nvPr/>
          </p:nvSpPr>
          <p:spPr>
            <a:xfrm>
              <a:off x="1588825" y="2608950"/>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753" name="Google Shape;2753;p42"/>
            <p:cNvSpPr/>
            <p:nvPr/>
          </p:nvSpPr>
          <p:spPr>
            <a:xfrm>
              <a:off x="1588825" y="2608950"/>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754" name="Google Shape;2754;p42"/>
            <p:cNvSpPr/>
            <p:nvPr/>
          </p:nvSpPr>
          <p:spPr>
            <a:xfrm>
              <a:off x="1590025" y="2607750"/>
              <a:ext cx="25" cy="1225"/>
            </a:xfrm>
            <a:custGeom>
              <a:avLst/>
              <a:gdLst/>
              <a:ahLst/>
              <a:cxnLst/>
              <a:rect l="l" t="t" r="r" b="b"/>
              <a:pathLst>
                <a:path w="1" h="49" fill="none" extrusionOk="0">
                  <a:moveTo>
                    <a:pt x="0" y="0"/>
                  </a:moveTo>
                  <a:lnTo>
                    <a:pt x="0" y="0"/>
                  </a:lnTo>
                  <a:lnTo>
                    <a:pt x="0" y="48"/>
                  </a:lnTo>
                  <a:lnTo>
                    <a:pt x="0" y="48"/>
                  </a:lnTo>
                  <a:lnTo>
                    <a:pt x="0" y="0"/>
                  </a:lnTo>
                </a:path>
              </a:pathLst>
            </a:custGeom>
            <a:no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755" name="Google Shape;2755;p42"/>
            <p:cNvSpPr/>
            <p:nvPr/>
          </p:nvSpPr>
          <p:spPr>
            <a:xfrm>
              <a:off x="1590025" y="2607750"/>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756" name="Google Shape;2756;p42"/>
            <p:cNvSpPr/>
            <p:nvPr/>
          </p:nvSpPr>
          <p:spPr>
            <a:xfrm>
              <a:off x="1590025" y="2607750"/>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757" name="Google Shape;2757;p42"/>
            <p:cNvSpPr/>
            <p:nvPr/>
          </p:nvSpPr>
          <p:spPr>
            <a:xfrm>
              <a:off x="1590025" y="2607750"/>
              <a:ext cx="1225" cy="25"/>
            </a:xfrm>
            <a:custGeom>
              <a:avLst/>
              <a:gdLst/>
              <a:ahLst/>
              <a:cxnLst/>
              <a:rect l="l" t="t" r="r" b="b"/>
              <a:pathLst>
                <a:path w="49" h="1" fill="none" extrusionOk="0">
                  <a:moveTo>
                    <a:pt x="48" y="0"/>
                  </a:moveTo>
                  <a:lnTo>
                    <a:pt x="48" y="0"/>
                  </a:lnTo>
                  <a:lnTo>
                    <a:pt x="0" y="0"/>
                  </a:lnTo>
                  <a:lnTo>
                    <a:pt x="0" y="0"/>
                  </a:lnTo>
                  <a:lnTo>
                    <a:pt x="48" y="0"/>
                  </a:lnTo>
                </a:path>
              </a:pathLst>
            </a:custGeom>
            <a:no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758" name="Google Shape;2758;p42"/>
            <p:cNvSpPr/>
            <p:nvPr/>
          </p:nvSpPr>
          <p:spPr>
            <a:xfrm>
              <a:off x="1591225" y="2607750"/>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759" name="Google Shape;2759;p42"/>
            <p:cNvSpPr/>
            <p:nvPr/>
          </p:nvSpPr>
          <p:spPr>
            <a:xfrm>
              <a:off x="1591225" y="2607750"/>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760" name="Google Shape;2760;p42"/>
            <p:cNvSpPr/>
            <p:nvPr/>
          </p:nvSpPr>
          <p:spPr>
            <a:xfrm>
              <a:off x="1591225" y="2607750"/>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761" name="Google Shape;2761;p42"/>
            <p:cNvSpPr/>
            <p:nvPr/>
          </p:nvSpPr>
          <p:spPr>
            <a:xfrm>
              <a:off x="1591225" y="2607750"/>
              <a:ext cx="1225" cy="25"/>
            </a:xfrm>
            <a:custGeom>
              <a:avLst/>
              <a:gdLst/>
              <a:ahLst/>
              <a:cxnLst/>
              <a:rect l="l" t="t" r="r" b="b"/>
              <a:pathLst>
                <a:path w="49" h="1" fill="none" extrusionOk="0">
                  <a:moveTo>
                    <a:pt x="48" y="0"/>
                  </a:moveTo>
                  <a:lnTo>
                    <a:pt x="48" y="0"/>
                  </a:lnTo>
                  <a:lnTo>
                    <a:pt x="0" y="0"/>
                  </a:lnTo>
                  <a:lnTo>
                    <a:pt x="0" y="0"/>
                  </a:lnTo>
                  <a:lnTo>
                    <a:pt x="48" y="0"/>
                  </a:lnTo>
                </a:path>
              </a:pathLst>
            </a:custGeom>
            <a:no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762" name="Google Shape;2762;p42"/>
            <p:cNvSpPr/>
            <p:nvPr/>
          </p:nvSpPr>
          <p:spPr>
            <a:xfrm>
              <a:off x="1592425" y="2607750"/>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763" name="Google Shape;2763;p42"/>
            <p:cNvSpPr/>
            <p:nvPr/>
          </p:nvSpPr>
          <p:spPr>
            <a:xfrm>
              <a:off x="1592425" y="2607750"/>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764" name="Google Shape;2764;p42"/>
            <p:cNvSpPr/>
            <p:nvPr/>
          </p:nvSpPr>
          <p:spPr>
            <a:xfrm>
              <a:off x="1593625" y="2607750"/>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765" name="Google Shape;2765;p42"/>
            <p:cNvSpPr/>
            <p:nvPr/>
          </p:nvSpPr>
          <p:spPr>
            <a:xfrm>
              <a:off x="1593625" y="2607750"/>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766" name="Google Shape;2766;p42"/>
            <p:cNvSpPr/>
            <p:nvPr/>
          </p:nvSpPr>
          <p:spPr>
            <a:xfrm>
              <a:off x="1477175" y="2515300"/>
              <a:ext cx="192125" cy="96075"/>
            </a:xfrm>
            <a:custGeom>
              <a:avLst/>
              <a:gdLst/>
              <a:ahLst/>
              <a:cxnLst/>
              <a:rect l="l" t="t" r="r" b="b"/>
              <a:pathLst>
                <a:path w="7685" h="3843" fill="none" extrusionOk="0">
                  <a:moveTo>
                    <a:pt x="7684" y="0"/>
                  </a:moveTo>
                  <a:lnTo>
                    <a:pt x="7684" y="0"/>
                  </a:lnTo>
                  <a:lnTo>
                    <a:pt x="7204" y="721"/>
                  </a:lnTo>
                  <a:lnTo>
                    <a:pt x="6724" y="1297"/>
                  </a:lnTo>
                  <a:lnTo>
                    <a:pt x="6195" y="1777"/>
                  </a:lnTo>
                  <a:lnTo>
                    <a:pt x="5667" y="2161"/>
                  </a:lnTo>
                  <a:lnTo>
                    <a:pt x="5091" y="2450"/>
                  </a:lnTo>
                  <a:lnTo>
                    <a:pt x="4514" y="2594"/>
                  </a:lnTo>
                  <a:lnTo>
                    <a:pt x="3938" y="2738"/>
                  </a:lnTo>
                  <a:lnTo>
                    <a:pt x="3314" y="2738"/>
                  </a:lnTo>
                  <a:lnTo>
                    <a:pt x="3314" y="2738"/>
                  </a:lnTo>
                  <a:lnTo>
                    <a:pt x="2882" y="2738"/>
                  </a:lnTo>
                  <a:lnTo>
                    <a:pt x="2449" y="2690"/>
                  </a:lnTo>
                  <a:lnTo>
                    <a:pt x="1585" y="2498"/>
                  </a:lnTo>
                  <a:lnTo>
                    <a:pt x="768" y="2258"/>
                  </a:lnTo>
                  <a:lnTo>
                    <a:pt x="0" y="1969"/>
                  </a:lnTo>
                  <a:lnTo>
                    <a:pt x="0" y="1969"/>
                  </a:lnTo>
                  <a:lnTo>
                    <a:pt x="336" y="2354"/>
                  </a:lnTo>
                  <a:lnTo>
                    <a:pt x="672" y="2738"/>
                  </a:lnTo>
                  <a:lnTo>
                    <a:pt x="1057" y="3074"/>
                  </a:lnTo>
                  <a:lnTo>
                    <a:pt x="1489" y="3314"/>
                  </a:lnTo>
                  <a:lnTo>
                    <a:pt x="1969" y="3554"/>
                  </a:lnTo>
                  <a:lnTo>
                    <a:pt x="2449" y="3698"/>
                  </a:lnTo>
                  <a:lnTo>
                    <a:pt x="2978" y="3794"/>
                  </a:lnTo>
                  <a:lnTo>
                    <a:pt x="3506" y="3842"/>
                  </a:lnTo>
                  <a:lnTo>
                    <a:pt x="3506" y="3842"/>
                  </a:lnTo>
                  <a:lnTo>
                    <a:pt x="3890" y="3842"/>
                  </a:lnTo>
                  <a:lnTo>
                    <a:pt x="4226" y="3794"/>
                  </a:lnTo>
                  <a:lnTo>
                    <a:pt x="4226" y="3794"/>
                  </a:lnTo>
                  <a:lnTo>
                    <a:pt x="4226" y="3794"/>
                  </a:lnTo>
                  <a:lnTo>
                    <a:pt x="4226" y="3794"/>
                  </a:lnTo>
                  <a:lnTo>
                    <a:pt x="4274" y="3794"/>
                  </a:lnTo>
                  <a:lnTo>
                    <a:pt x="4274" y="3794"/>
                  </a:lnTo>
                  <a:lnTo>
                    <a:pt x="4274" y="3794"/>
                  </a:lnTo>
                  <a:lnTo>
                    <a:pt x="4274" y="3794"/>
                  </a:lnTo>
                  <a:lnTo>
                    <a:pt x="4274" y="3794"/>
                  </a:lnTo>
                  <a:lnTo>
                    <a:pt x="4274" y="3794"/>
                  </a:lnTo>
                  <a:lnTo>
                    <a:pt x="4466" y="3746"/>
                  </a:lnTo>
                  <a:lnTo>
                    <a:pt x="4466" y="3746"/>
                  </a:lnTo>
                  <a:lnTo>
                    <a:pt x="4466" y="3746"/>
                  </a:lnTo>
                  <a:lnTo>
                    <a:pt x="4466" y="3746"/>
                  </a:lnTo>
                  <a:lnTo>
                    <a:pt x="4466" y="3746"/>
                  </a:lnTo>
                  <a:lnTo>
                    <a:pt x="4466" y="3746"/>
                  </a:lnTo>
                  <a:lnTo>
                    <a:pt x="4466" y="3746"/>
                  </a:lnTo>
                  <a:lnTo>
                    <a:pt x="4466" y="3746"/>
                  </a:lnTo>
                  <a:lnTo>
                    <a:pt x="4466" y="3746"/>
                  </a:lnTo>
                  <a:lnTo>
                    <a:pt x="4466" y="3746"/>
                  </a:lnTo>
                  <a:lnTo>
                    <a:pt x="4466" y="3746"/>
                  </a:lnTo>
                  <a:lnTo>
                    <a:pt x="4466" y="3746"/>
                  </a:lnTo>
                  <a:lnTo>
                    <a:pt x="4466" y="3746"/>
                  </a:lnTo>
                  <a:lnTo>
                    <a:pt x="4466" y="3746"/>
                  </a:lnTo>
                  <a:lnTo>
                    <a:pt x="4514" y="3746"/>
                  </a:lnTo>
                  <a:lnTo>
                    <a:pt x="4514" y="3746"/>
                  </a:lnTo>
                  <a:lnTo>
                    <a:pt x="4514" y="3698"/>
                  </a:lnTo>
                  <a:lnTo>
                    <a:pt x="4514" y="3698"/>
                  </a:lnTo>
                  <a:lnTo>
                    <a:pt x="4514" y="3698"/>
                  </a:lnTo>
                  <a:lnTo>
                    <a:pt x="4514" y="3698"/>
                  </a:lnTo>
                  <a:lnTo>
                    <a:pt x="4514" y="3698"/>
                  </a:lnTo>
                  <a:lnTo>
                    <a:pt x="4514" y="3698"/>
                  </a:lnTo>
                  <a:lnTo>
                    <a:pt x="4514" y="3698"/>
                  </a:lnTo>
                  <a:lnTo>
                    <a:pt x="4514" y="3698"/>
                  </a:lnTo>
                  <a:lnTo>
                    <a:pt x="4514" y="3698"/>
                  </a:lnTo>
                  <a:lnTo>
                    <a:pt x="4514" y="3698"/>
                  </a:lnTo>
                  <a:lnTo>
                    <a:pt x="4514" y="3698"/>
                  </a:lnTo>
                  <a:lnTo>
                    <a:pt x="4514" y="3698"/>
                  </a:lnTo>
                  <a:lnTo>
                    <a:pt x="4562" y="3698"/>
                  </a:lnTo>
                  <a:lnTo>
                    <a:pt x="4562" y="3698"/>
                  </a:lnTo>
                  <a:lnTo>
                    <a:pt x="4562" y="3698"/>
                  </a:lnTo>
                  <a:lnTo>
                    <a:pt x="4562" y="3698"/>
                  </a:lnTo>
                  <a:lnTo>
                    <a:pt x="4562" y="3698"/>
                  </a:lnTo>
                  <a:lnTo>
                    <a:pt x="4562" y="3698"/>
                  </a:lnTo>
                  <a:lnTo>
                    <a:pt x="4562" y="3698"/>
                  </a:lnTo>
                  <a:lnTo>
                    <a:pt x="4562" y="3698"/>
                  </a:lnTo>
                  <a:lnTo>
                    <a:pt x="4562" y="3698"/>
                  </a:lnTo>
                  <a:lnTo>
                    <a:pt x="4562" y="3698"/>
                  </a:lnTo>
                  <a:lnTo>
                    <a:pt x="4562" y="3698"/>
                  </a:lnTo>
                  <a:lnTo>
                    <a:pt x="4562" y="3698"/>
                  </a:lnTo>
                  <a:lnTo>
                    <a:pt x="4562" y="3698"/>
                  </a:lnTo>
                  <a:lnTo>
                    <a:pt x="4562" y="3698"/>
                  </a:lnTo>
                  <a:lnTo>
                    <a:pt x="4562" y="3698"/>
                  </a:lnTo>
                  <a:lnTo>
                    <a:pt x="4562" y="3698"/>
                  </a:lnTo>
                  <a:lnTo>
                    <a:pt x="4610" y="3698"/>
                  </a:lnTo>
                  <a:lnTo>
                    <a:pt x="4610" y="3698"/>
                  </a:lnTo>
                  <a:lnTo>
                    <a:pt x="4610" y="3698"/>
                  </a:lnTo>
                  <a:lnTo>
                    <a:pt x="4610" y="3698"/>
                  </a:lnTo>
                  <a:lnTo>
                    <a:pt x="4610" y="3698"/>
                  </a:lnTo>
                  <a:lnTo>
                    <a:pt x="4610" y="3698"/>
                  </a:lnTo>
                  <a:lnTo>
                    <a:pt x="4610" y="3698"/>
                  </a:lnTo>
                  <a:lnTo>
                    <a:pt x="4610" y="3698"/>
                  </a:lnTo>
                  <a:lnTo>
                    <a:pt x="4610" y="3698"/>
                  </a:lnTo>
                  <a:lnTo>
                    <a:pt x="4610" y="3698"/>
                  </a:lnTo>
                  <a:lnTo>
                    <a:pt x="4658" y="3698"/>
                  </a:lnTo>
                  <a:lnTo>
                    <a:pt x="4658" y="3698"/>
                  </a:lnTo>
                  <a:lnTo>
                    <a:pt x="4658" y="3698"/>
                  </a:lnTo>
                  <a:lnTo>
                    <a:pt x="4658" y="3698"/>
                  </a:lnTo>
                  <a:lnTo>
                    <a:pt x="4658" y="3698"/>
                  </a:lnTo>
                  <a:lnTo>
                    <a:pt x="4658" y="3698"/>
                  </a:lnTo>
                  <a:lnTo>
                    <a:pt x="4658" y="3698"/>
                  </a:lnTo>
                  <a:lnTo>
                    <a:pt x="4658" y="3698"/>
                  </a:lnTo>
                  <a:lnTo>
                    <a:pt x="5283" y="3458"/>
                  </a:lnTo>
                  <a:lnTo>
                    <a:pt x="5811" y="3122"/>
                  </a:lnTo>
                  <a:lnTo>
                    <a:pt x="6339" y="2738"/>
                  </a:lnTo>
                  <a:lnTo>
                    <a:pt x="6724" y="2306"/>
                  </a:lnTo>
                  <a:lnTo>
                    <a:pt x="7108" y="1777"/>
                  </a:lnTo>
                  <a:lnTo>
                    <a:pt x="7396" y="1249"/>
                  </a:lnTo>
                  <a:lnTo>
                    <a:pt x="7588" y="625"/>
                  </a:lnTo>
                  <a:lnTo>
                    <a:pt x="7684" y="0"/>
                  </a:lnTo>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767" name="Google Shape;2767;p42"/>
            <p:cNvSpPr/>
            <p:nvPr/>
          </p:nvSpPr>
          <p:spPr>
            <a:xfrm>
              <a:off x="1534800" y="2426450"/>
              <a:ext cx="51650" cy="36050"/>
            </a:xfrm>
            <a:custGeom>
              <a:avLst/>
              <a:gdLst/>
              <a:ahLst/>
              <a:cxnLst/>
              <a:rect l="l" t="t" r="r" b="b"/>
              <a:pathLst>
                <a:path w="2066" h="1442" extrusionOk="0">
                  <a:moveTo>
                    <a:pt x="961" y="0"/>
                  </a:moveTo>
                  <a:lnTo>
                    <a:pt x="721" y="48"/>
                  </a:lnTo>
                  <a:lnTo>
                    <a:pt x="480" y="97"/>
                  </a:lnTo>
                  <a:lnTo>
                    <a:pt x="288" y="193"/>
                  </a:lnTo>
                  <a:lnTo>
                    <a:pt x="96" y="385"/>
                  </a:lnTo>
                  <a:lnTo>
                    <a:pt x="0" y="577"/>
                  </a:lnTo>
                  <a:lnTo>
                    <a:pt x="0" y="769"/>
                  </a:lnTo>
                  <a:lnTo>
                    <a:pt x="48" y="913"/>
                  </a:lnTo>
                  <a:lnTo>
                    <a:pt x="192" y="1105"/>
                  </a:lnTo>
                  <a:lnTo>
                    <a:pt x="384" y="1249"/>
                  </a:lnTo>
                  <a:lnTo>
                    <a:pt x="625" y="1345"/>
                  </a:lnTo>
                  <a:lnTo>
                    <a:pt x="865" y="1393"/>
                  </a:lnTo>
                  <a:lnTo>
                    <a:pt x="1105" y="1441"/>
                  </a:lnTo>
                  <a:lnTo>
                    <a:pt x="1345" y="1393"/>
                  </a:lnTo>
                  <a:lnTo>
                    <a:pt x="1585" y="1345"/>
                  </a:lnTo>
                  <a:lnTo>
                    <a:pt x="1777" y="1201"/>
                  </a:lnTo>
                  <a:lnTo>
                    <a:pt x="1921" y="1057"/>
                  </a:lnTo>
                  <a:lnTo>
                    <a:pt x="2065" y="865"/>
                  </a:lnTo>
                  <a:lnTo>
                    <a:pt x="2065" y="673"/>
                  </a:lnTo>
                  <a:lnTo>
                    <a:pt x="1969" y="481"/>
                  </a:lnTo>
                  <a:lnTo>
                    <a:pt x="1873" y="337"/>
                  </a:lnTo>
                  <a:lnTo>
                    <a:pt x="1681" y="193"/>
                  </a:lnTo>
                  <a:lnTo>
                    <a:pt x="1441" y="97"/>
                  </a:lnTo>
                  <a:lnTo>
                    <a:pt x="1201" y="48"/>
                  </a:lnTo>
                  <a:lnTo>
                    <a:pt x="961" y="0"/>
                  </a:lnTo>
                  <a:close/>
                </a:path>
              </a:pathLst>
            </a:custGeom>
            <a:solidFill>
              <a:srgbClr val="FFFFFF">
                <a:alpha val="2416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768" name="Google Shape;2768;p42"/>
            <p:cNvSpPr/>
            <p:nvPr/>
          </p:nvSpPr>
          <p:spPr>
            <a:xfrm>
              <a:off x="1534800" y="2426450"/>
              <a:ext cx="51650" cy="36050"/>
            </a:xfrm>
            <a:custGeom>
              <a:avLst/>
              <a:gdLst/>
              <a:ahLst/>
              <a:cxnLst/>
              <a:rect l="l" t="t" r="r" b="b"/>
              <a:pathLst>
                <a:path w="2066" h="1442" fill="none" extrusionOk="0">
                  <a:moveTo>
                    <a:pt x="961" y="0"/>
                  </a:moveTo>
                  <a:lnTo>
                    <a:pt x="961" y="0"/>
                  </a:lnTo>
                  <a:lnTo>
                    <a:pt x="721" y="48"/>
                  </a:lnTo>
                  <a:lnTo>
                    <a:pt x="480" y="97"/>
                  </a:lnTo>
                  <a:lnTo>
                    <a:pt x="288" y="193"/>
                  </a:lnTo>
                  <a:lnTo>
                    <a:pt x="96" y="385"/>
                  </a:lnTo>
                  <a:lnTo>
                    <a:pt x="96" y="385"/>
                  </a:lnTo>
                  <a:lnTo>
                    <a:pt x="0" y="577"/>
                  </a:lnTo>
                  <a:lnTo>
                    <a:pt x="0" y="769"/>
                  </a:lnTo>
                  <a:lnTo>
                    <a:pt x="48" y="913"/>
                  </a:lnTo>
                  <a:lnTo>
                    <a:pt x="192" y="1105"/>
                  </a:lnTo>
                  <a:lnTo>
                    <a:pt x="384" y="1249"/>
                  </a:lnTo>
                  <a:lnTo>
                    <a:pt x="625" y="1345"/>
                  </a:lnTo>
                  <a:lnTo>
                    <a:pt x="865" y="1393"/>
                  </a:lnTo>
                  <a:lnTo>
                    <a:pt x="1105" y="1441"/>
                  </a:lnTo>
                  <a:lnTo>
                    <a:pt x="1105" y="1441"/>
                  </a:lnTo>
                  <a:lnTo>
                    <a:pt x="1345" y="1393"/>
                  </a:lnTo>
                  <a:lnTo>
                    <a:pt x="1585" y="1345"/>
                  </a:lnTo>
                  <a:lnTo>
                    <a:pt x="1777" y="1201"/>
                  </a:lnTo>
                  <a:lnTo>
                    <a:pt x="1921" y="1057"/>
                  </a:lnTo>
                  <a:lnTo>
                    <a:pt x="1921" y="1057"/>
                  </a:lnTo>
                  <a:lnTo>
                    <a:pt x="2065" y="865"/>
                  </a:lnTo>
                  <a:lnTo>
                    <a:pt x="2065" y="673"/>
                  </a:lnTo>
                  <a:lnTo>
                    <a:pt x="1969" y="481"/>
                  </a:lnTo>
                  <a:lnTo>
                    <a:pt x="1873" y="337"/>
                  </a:lnTo>
                  <a:lnTo>
                    <a:pt x="1681" y="193"/>
                  </a:lnTo>
                  <a:lnTo>
                    <a:pt x="1441" y="97"/>
                  </a:lnTo>
                  <a:lnTo>
                    <a:pt x="1201" y="48"/>
                  </a:lnTo>
                  <a:lnTo>
                    <a:pt x="961" y="0"/>
                  </a:lnTo>
                </a:path>
              </a:pathLst>
            </a:custGeom>
            <a:no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769" name="Google Shape;2769;p42"/>
            <p:cNvSpPr/>
            <p:nvPr/>
          </p:nvSpPr>
          <p:spPr>
            <a:xfrm>
              <a:off x="1477175" y="2515300"/>
              <a:ext cx="192125" cy="96075"/>
            </a:xfrm>
            <a:custGeom>
              <a:avLst/>
              <a:gdLst/>
              <a:ahLst/>
              <a:cxnLst/>
              <a:rect l="l" t="t" r="r" b="b"/>
              <a:pathLst>
                <a:path w="7685" h="3843" extrusionOk="0">
                  <a:moveTo>
                    <a:pt x="7684" y="0"/>
                  </a:moveTo>
                  <a:lnTo>
                    <a:pt x="7204" y="721"/>
                  </a:lnTo>
                  <a:lnTo>
                    <a:pt x="6724" y="1297"/>
                  </a:lnTo>
                  <a:lnTo>
                    <a:pt x="6195" y="1777"/>
                  </a:lnTo>
                  <a:lnTo>
                    <a:pt x="5667" y="2161"/>
                  </a:lnTo>
                  <a:lnTo>
                    <a:pt x="5091" y="2450"/>
                  </a:lnTo>
                  <a:lnTo>
                    <a:pt x="4514" y="2594"/>
                  </a:lnTo>
                  <a:lnTo>
                    <a:pt x="3938" y="2738"/>
                  </a:lnTo>
                  <a:lnTo>
                    <a:pt x="2882" y="2738"/>
                  </a:lnTo>
                  <a:lnTo>
                    <a:pt x="2449" y="2690"/>
                  </a:lnTo>
                  <a:lnTo>
                    <a:pt x="1585" y="2498"/>
                  </a:lnTo>
                  <a:lnTo>
                    <a:pt x="768" y="2258"/>
                  </a:lnTo>
                  <a:lnTo>
                    <a:pt x="0" y="1969"/>
                  </a:lnTo>
                  <a:lnTo>
                    <a:pt x="336" y="2354"/>
                  </a:lnTo>
                  <a:lnTo>
                    <a:pt x="672" y="2738"/>
                  </a:lnTo>
                  <a:lnTo>
                    <a:pt x="1057" y="3074"/>
                  </a:lnTo>
                  <a:lnTo>
                    <a:pt x="1489" y="3314"/>
                  </a:lnTo>
                  <a:lnTo>
                    <a:pt x="1969" y="3554"/>
                  </a:lnTo>
                  <a:lnTo>
                    <a:pt x="2449" y="3698"/>
                  </a:lnTo>
                  <a:lnTo>
                    <a:pt x="2978" y="3794"/>
                  </a:lnTo>
                  <a:lnTo>
                    <a:pt x="3506" y="3842"/>
                  </a:lnTo>
                  <a:lnTo>
                    <a:pt x="3890" y="3842"/>
                  </a:lnTo>
                  <a:lnTo>
                    <a:pt x="4226" y="3794"/>
                  </a:lnTo>
                  <a:lnTo>
                    <a:pt x="4274" y="3794"/>
                  </a:lnTo>
                  <a:lnTo>
                    <a:pt x="4466" y="3746"/>
                  </a:lnTo>
                  <a:lnTo>
                    <a:pt x="4514" y="3746"/>
                  </a:lnTo>
                  <a:lnTo>
                    <a:pt x="4514" y="3698"/>
                  </a:lnTo>
                  <a:lnTo>
                    <a:pt x="4658" y="3698"/>
                  </a:lnTo>
                  <a:lnTo>
                    <a:pt x="5283" y="3458"/>
                  </a:lnTo>
                  <a:lnTo>
                    <a:pt x="5811" y="3122"/>
                  </a:lnTo>
                  <a:lnTo>
                    <a:pt x="6339" y="2738"/>
                  </a:lnTo>
                  <a:lnTo>
                    <a:pt x="6724" y="2306"/>
                  </a:lnTo>
                  <a:lnTo>
                    <a:pt x="7108" y="1777"/>
                  </a:lnTo>
                  <a:lnTo>
                    <a:pt x="7396" y="1249"/>
                  </a:lnTo>
                  <a:lnTo>
                    <a:pt x="7588" y="625"/>
                  </a:lnTo>
                  <a:lnTo>
                    <a:pt x="7684" y="0"/>
                  </a:lnTo>
                  <a:close/>
                </a:path>
              </a:pathLst>
            </a:custGeom>
            <a:solidFill>
              <a:srgbClr val="210A06">
                <a:alpha val="337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pic>
        <p:nvPicPr>
          <p:cNvPr id="1026" name="Picture 2" descr="https://img.loigiaihay.com/picture/article/2021/1023/giai-hoat-dong-mo-dau-trang-86-bai-23-sgk-tu-nhien-va-xa-hoi-lop-2-ket-noi-tri-thuc-voi-cuoc-song_1_1634962767.jpg"/>
          <p:cNvPicPr>
            <a:picLocks noChangeAspect="1" noChangeArrowheads="1"/>
          </p:cNvPicPr>
          <p:nvPr/>
        </p:nvPicPr>
        <p:blipFill>
          <a:blip r:embed="rId3">
            <a:extLst>
              <a:ext uri="{BEBA8EAE-BF5A-486C-A8C5-ECC9F3942E4B}">
                <a14:imgProps xmlns:a14="http://schemas.microsoft.com/office/drawing/2010/main">
                  <a14:imgLayer r:embed="rId4">
                    <a14:imgEffect>
                      <a14:sharpenSoften amount="50000"/>
                    </a14:imgEffect>
                    <a14:imgEffect>
                      <a14:saturation sat="400000"/>
                    </a14:imgEffect>
                  </a14:imgLayer>
                </a14:imgProps>
              </a:ext>
              <a:ext uri="{28A0092B-C50C-407E-A947-70E740481C1C}">
                <a14:useLocalDpi xmlns:a14="http://schemas.microsoft.com/office/drawing/2010/main" val="0"/>
              </a:ext>
            </a:extLst>
          </a:blip>
          <a:srcRect/>
          <a:stretch>
            <a:fillRect/>
          </a:stretch>
        </p:blipFill>
        <p:spPr bwMode="auto">
          <a:xfrm>
            <a:off x="1835235" y="2613056"/>
            <a:ext cx="3217596" cy="3355495"/>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64" name="Google Shape;2737;p42"/>
          <p:cNvSpPr txBox="1">
            <a:spLocks/>
          </p:cNvSpPr>
          <p:nvPr/>
        </p:nvSpPr>
        <p:spPr>
          <a:xfrm>
            <a:off x="5052831" y="2231256"/>
            <a:ext cx="5346425" cy="763600"/>
          </a:xfrm>
          <a:prstGeom prst="rect">
            <a:avLst/>
          </a:prstGeom>
        </p:spPr>
        <p:txBody>
          <a:bodyPr spcFirstLastPara="1" wrap="square" lIns="121900" tIns="121900" rIns="121900" bIns="121900" anchor="t"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rgbClr val="000000"/>
              </a:buClr>
              <a:buSzPts val="3200"/>
              <a:buFont typeface="Arial"/>
              <a:buNone/>
              <a:defRPr sz="1867" b="0" i="0" u="none" strike="noStrike" cap="none">
                <a:solidFill>
                  <a:srgbClr val="000000"/>
                </a:solidFill>
                <a:latin typeface="UTM Futura Extra" panose="02040603050506020204" pitchFamily="18" charset="0"/>
                <a:ea typeface="Tahoma" panose="020B0604030504040204" pitchFamily="34" charset="0"/>
                <a:cs typeface="Tahoma" panose="020B0604030504040204" pitchFamily="34" charset="0"/>
                <a:sym typeface="Arial"/>
              </a:defRPr>
            </a:lvl1pPr>
            <a:lvl2pPr marR="0" lvl="1" algn="l" rtl="0">
              <a:lnSpc>
                <a:spcPct val="100000"/>
              </a:lnSpc>
              <a:spcBef>
                <a:spcPts val="0"/>
              </a:spcBef>
              <a:spcAft>
                <a:spcPts val="0"/>
              </a:spcAft>
              <a:buClr>
                <a:srgbClr val="000000"/>
              </a:buClr>
              <a:buSzPts val="3200"/>
              <a:buFont typeface="Arial"/>
              <a:buNone/>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3200"/>
              <a:buFont typeface="Arial"/>
              <a:buNone/>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3200"/>
              <a:buFont typeface="Arial"/>
              <a:buNone/>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3200"/>
              <a:buFont typeface="Arial"/>
              <a:buNone/>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3200"/>
              <a:buFont typeface="Arial"/>
              <a:buNone/>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3200"/>
              <a:buFont typeface="Arial"/>
              <a:buNone/>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3200"/>
              <a:buFont typeface="Arial"/>
              <a:buNone/>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3200"/>
              <a:buFont typeface="Arial"/>
              <a:buNone/>
              <a:defRPr sz="1867" b="0" i="0" u="none" strike="noStrike" cap="none">
                <a:solidFill>
                  <a:srgbClr val="000000"/>
                </a:solidFill>
                <a:latin typeface="Arial"/>
                <a:ea typeface="Arial"/>
                <a:cs typeface="Arial"/>
                <a:sym typeface="Arial"/>
              </a:defRPr>
            </a:lvl9pPr>
          </a:lstStyle>
          <a:p>
            <a:r>
              <a:rPr lang="vi-VN" sz="3200" b="1" kern="0" dirty="0">
                <a:latin typeface="Cambria" panose="02040503050406030204" pitchFamily="18" charset="0"/>
                <a:ea typeface="Cambria" panose="02040503050406030204" pitchFamily="18" charset="0"/>
              </a:rPr>
              <a:t>- Em có cảm giác thế nào?</a:t>
            </a:r>
          </a:p>
        </p:txBody>
      </p:sp>
      <p:sp>
        <p:nvSpPr>
          <p:cNvPr id="65" name="Google Shape;2737;p42"/>
          <p:cNvSpPr txBox="1">
            <a:spLocks/>
          </p:cNvSpPr>
          <p:nvPr/>
        </p:nvSpPr>
        <p:spPr>
          <a:xfrm>
            <a:off x="5052830" y="3047129"/>
            <a:ext cx="5346425" cy="763600"/>
          </a:xfrm>
          <a:prstGeom prst="rect">
            <a:avLst/>
          </a:prstGeom>
        </p:spPr>
        <p:txBody>
          <a:bodyPr spcFirstLastPara="1" wrap="square" lIns="121900" tIns="121900" rIns="121900" bIns="121900" anchor="t"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rgbClr val="000000"/>
              </a:buClr>
              <a:buSzPts val="3200"/>
              <a:buFont typeface="Arial"/>
              <a:buNone/>
              <a:defRPr sz="1867" b="0" i="0" u="none" strike="noStrike" cap="none">
                <a:solidFill>
                  <a:srgbClr val="000000"/>
                </a:solidFill>
                <a:latin typeface="UTM Futura Extra" panose="02040603050506020204" pitchFamily="18" charset="0"/>
                <a:ea typeface="Tahoma" panose="020B0604030504040204" pitchFamily="34" charset="0"/>
                <a:cs typeface="Tahoma" panose="020B0604030504040204" pitchFamily="34" charset="0"/>
                <a:sym typeface="Arial"/>
              </a:defRPr>
            </a:lvl1pPr>
            <a:lvl2pPr marR="0" lvl="1" algn="l" rtl="0">
              <a:lnSpc>
                <a:spcPct val="100000"/>
              </a:lnSpc>
              <a:spcBef>
                <a:spcPts val="0"/>
              </a:spcBef>
              <a:spcAft>
                <a:spcPts val="0"/>
              </a:spcAft>
              <a:buClr>
                <a:srgbClr val="000000"/>
              </a:buClr>
              <a:buSzPts val="3200"/>
              <a:buFont typeface="Arial"/>
              <a:buNone/>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3200"/>
              <a:buFont typeface="Arial"/>
              <a:buNone/>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3200"/>
              <a:buFont typeface="Arial"/>
              <a:buNone/>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3200"/>
              <a:buFont typeface="Arial"/>
              <a:buNone/>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3200"/>
              <a:buFont typeface="Arial"/>
              <a:buNone/>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3200"/>
              <a:buFont typeface="Arial"/>
              <a:buNone/>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3200"/>
              <a:buFont typeface="Arial"/>
              <a:buNone/>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3200"/>
              <a:buFont typeface="Arial"/>
              <a:buNone/>
              <a:defRPr sz="1867" b="0" i="0" u="none" strike="noStrike" cap="none">
                <a:solidFill>
                  <a:srgbClr val="000000"/>
                </a:solidFill>
                <a:latin typeface="Arial"/>
                <a:ea typeface="Arial"/>
                <a:cs typeface="Arial"/>
                <a:sym typeface="Arial"/>
              </a:defRPr>
            </a:lvl9pPr>
          </a:lstStyle>
          <a:p>
            <a:r>
              <a:rPr lang="vi-VN" sz="3200" b="1" kern="0" dirty="0">
                <a:latin typeface="Cambria" panose="02040503050406030204" pitchFamily="18" charset="0"/>
                <a:ea typeface="Cambria" panose="02040503050406030204" pitchFamily="18" charset="0"/>
              </a:rPr>
              <a:t>- Em biết cơ quan nào thực hiện hoạt động thở không?</a:t>
            </a:r>
          </a:p>
        </p:txBody>
      </p:sp>
    </p:spTree>
    <p:extLst>
      <p:ext uri="{BB962C8B-B14F-4D97-AF65-F5344CB8AC3E}">
        <p14:creationId xmlns:p14="http://schemas.microsoft.com/office/powerpoint/2010/main" val="17361586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737"/>
                                        </p:tgtEl>
                                        <p:attrNameLst>
                                          <p:attrName>style.visibility</p:attrName>
                                        </p:attrNameLst>
                                      </p:cBhvr>
                                      <p:to>
                                        <p:strVal val="visible"/>
                                      </p:to>
                                    </p:set>
                                    <p:animEffect transition="in" filter="fade">
                                      <p:cBhvr>
                                        <p:cTn id="7" dur="500"/>
                                        <p:tgtEl>
                                          <p:spTgt spid="273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4"/>
                                        </p:tgtEl>
                                        <p:attrNameLst>
                                          <p:attrName>style.visibility</p:attrName>
                                        </p:attrNameLst>
                                      </p:cBhvr>
                                      <p:to>
                                        <p:strVal val="visible"/>
                                      </p:to>
                                    </p:set>
                                    <p:animEffect transition="in" filter="fade">
                                      <p:cBhvr>
                                        <p:cTn id="12" dur="500"/>
                                        <p:tgtEl>
                                          <p:spTgt spid="64"/>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65"/>
                                        </p:tgtEl>
                                        <p:attrNameLst>
                                          <p:attrName>style.visibility</p:attrName>
                                        </p:attrNameLst>
                                      </p:cBhvr>
                                      <p:to>
                                        <p:strVal val="visible"/>
                                      </p:to>
                                    </p:set>
                                    <p:animEffect transition="in" filter="fade">
                                      <p:cBhvr>
                                        <p:cTn id="17" dur="500"/>
                                        <p:tgtEl>
                                          <p:spTgt spid="6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37" grpId="0"/>
      <p:bldP spid="64" grpId="0"/>
      <p:bldP spid="65"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943B0415-46A1-43AC-8E3B-F643CB570004}"/>
              </a:ext>
            </a:extLst>
          </p:cNvPr>
          <p:cNvSpPr txBox="1"/>
          <p:nvPr/>
        </p:nvSpPr>
        <p:spPr>
          <a:xfrm>
            <a:off x="1346645" y="2195451"/>
            <a:ext cx="1348429" cy="748988"/>
          </a:xfrm>
          <a:prstGeom prst="rect">
            <a:avLst/>
          </a:prstGeom>
          <a:noFill/>
        </p:spPr>
        <p:txBody>
          <a:bodyPr wrap="square">
            <a:spAutoFit/>
          </a:bodyPr>
          <a:lstStyle/>
          <a:p>
            <a:pPr algn="just" defTabSz="1219170">
              <a:spcBef>
                <a:spcPct val="0"/>
              </a:spcBef>
              <a:buClr>
                <a:srgbClr val="000000"/>
              </a:buClr>
            </a:pPr>
            <a:r>
              <a:rPr lang="vi-VN" altLang="en-US" sz="4267" b="1" kern="0" dirty="0">
                <a:solidFill>
                  <a:schemeClr val="accent6">
                    <a:lumMod val="75000"/>
                  </a:schemeClr>
                </a:solidFill>
                <a:latin typeface="Tahoma" panose="020B0604030504040204" pitchFamily="34" charset="0"/>
                <a:ea typeface="Tahoma" panose="020B0604030504040204" pitchFamily="34" charset="0"/>
                <a:cs typeface="Tahoma" panose="020B0604030504040204" pitchFamily="34" charset="0"/>
                <a:sym typeface="Arial"/>
              </a:rPr>
              <a:t>Mũi</a:t>
            </a:r>
            <a:endParaRPr lang="en-US" altLang="en-US" sz="4267" b="1" kern="0" dirty="0">
              <a:solidFill>
                <a:schemeClr val="accent6">
                  <a:lumMod val="75000"/>
                </a:schemeClr>
              </a:solidFill>
              <a:latin typeface="Tahoma" panose="020B0604030504040204" pitchFamily="34" charset="0"/>
              <a:ea typeface="Tahoma" panose="020B0604030504040204" pitchFamily="34" charset="0"/>
              <a:cs typeface="Tahoma" panose="020B0604030504040204" pitchFamily="34" charset="0"/>
              <a:sym typeface="Arial"/>
            </a:endParaRPr>
          </a:p>
        </p:txBody>
      </p:sp>
      <p:sp>
        <p:nvSpPr>
          <p:cNvPr id="11" name="TextBox 10"/>
          <p:cNvSpPr txBox="1"/>
          <p:nvPr/>
        </p:nvSpPr>
        <p:spPr>
          <a:xfrm>
            <a:off x="1594859" y="339264"/>
            <a:ext cx="10472012" cy="1200329"/>
          </a:xfrm>
          <a:prstGeom prst="rect">
            <a:avLst/>
          </a:prstGeom>
          <a:noFill/>
        </p:spPr>
        <p:txBody>
          <a:bodyPr wrap="square" rtlCol="0">
            <a:spAutoFit/>
          </a:bodyPr>
          <a:lstStyle/>
          <a:p>
            <a:pPr algn="ctr"/>
            <a:r>
              <a:rPr lang="vi-VN" sz="3600" b="1" dirty="0">
                <a:solidFill>
                  <a:srgbClr val="00B050"/>
                </a:solidFill>
                <a:latin typeface="Arial" panose="020B0604020202020204" pitchFamily="34" charset="0"/>
                <a:ea typeface="Barlow Condensed" panose="00000506000000000000" charset="0"/>
                <a:cs typeface="Arial" panose="020B0604020202020204" pitchFamily="34" charset="0"/>
              </a:rPr>
              <a:t>1. Quan sát hình dưới đây, chỉ và nói tên các bộ phận chính của cơ quan hô hấp</a:t>
            </a:r>
            <a:endParaRPr lang="en-US" sz="3600" b="1" dirty="0">
              <a:solidFill>
                <a:srgbClr val="00B050"/>
              </a:solidFill>
              <a:latin typeface="Arial" panose="020B0604020202020204" pitchFamily="34" charset="0"/>
              <a:ea typeface="Barlow Condensed" panose="00000506000000000000" charset="0"/>
              <a:cs typeface="Arial" panose="020B0604020202020204" pitchFamily="34" charset="0"/>
            </a:endParaRPr>
          </a:p>
        </p:txBody>
      </p:sp>
      <p:sp>
        <p:nvSpPr>
          <p:cNvPr id="12" name="Rounded Rectangle 11"/>
          <p:cNvSpPr/>
          <p:nvPr/>
        </p:nvSpPr>
        <p:spPr>
          <a:xfrm>
            <a:off x="4331368" y="1603607"/>
            <a:ext cx="4008539" cy="4916184"/>
          </a:xfrm>
          <a:prstGeom prst="roundRect">
            <a:avLst/>
          </a:prstGeom>
          <a:blipFill dpi="0" rotWithShape="1">
            <a:blip r:embed="rId2"/>
            <a:srcRect/>
            <a:stretch>
              <a:fillRect l="-22000" t="-1000" r="-19000" b="-13000"/>
            </a:stretch>
          </a:blipFill>
          <a:ln w="19050">
            <a:prstDash val="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 name="Straight Arrow Connector 2"/>
          <p:cNvCxnSpPr/>
          <p:nvPr/>
        </p:nvCxnSpPr>
        <p:spPr>
          <a:xfrm flipV="1">
            <a:off x="2695074" y="2512194"/>
            <a:ext cx="2271562" cy="57751"/>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p:nvPr/>
        </p:nvCxnSpPr>
        <p:spPr>
          <a:xfrm flipV="1">
            <a:off x="2943727" y="3936733"/>
            <a:ext cx="3322319" cy="124967"/>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4" name="TextBox 13">
            <a:extLst>
              <a:ext uri="{FF2B5EF4-FFF2-40B4-BE49-F238E27FC236}">
                <a16:creationId xmlns:a16="http://schemas.microsoft.com/office/drawing/2014/main" id="{943B0415-46A1-43AC-8E3B-F643CB570004}"/>
              </a:ext>
            </a:extLst>
          </p:cNvPr>
          <p:cNvSpPr txBox="1"/>
          <p:nvPr/>
        </p:nvSpPr>
        <p:spPr>
          <a:xfrm>
            <a:off x="1346645" y="3358878"/>
            <a:ext cx="1694047" cy="1405641"/>
          </a:xfrm>
          <a:prstGeom prst="rect">
            <a:avLst/>
          </a:prstGeom>
          <a:noFill/>
        </p:spPr>
        <p:txBody>
          <a:bodyPr wrap="square">
            <a:spAutoFit/>
          </a:bodyPr>
          <a:lstStyle/>
          <a:p>
            <a:pPr algn="ctr" defTabSz="1219170">
              <a:spcBef>
                <a:spcPct val="0"/>
              </a:spcBef>
              <a:buClr>
                <a:srgbClr val="000000"/>
              </a:buClr>
            </a:pPr>
            <a:r>
              <a:rPr lang="vi-VN" altLang="en-US" sz="4267" b="1" kern="0" dirty="0">
                <a:solidFill>
                  <a:schemeClr val="accent6">
                    <a:lumMod val="75000"/>
                  </a:schemeClr>
                </a:solidFill>
                <a:latin typeface="Tahoma" panose="020B0604030504040204" pitchFamily="34" charset="0"/>
                <a:ea typeface="Tahoma" panose="020B0604030504040204" pitchFamily="34" charset="0"/>
                <a:cs typeface="Tahoma" panose="020B0604030504040204" pitchFamily="34" charset="0"/>
                <a:sym typeface="Arial"/>
              </a:rPr>
              <a:t>Khí quản</a:t>
            </a:r>
            <a:endParaRPr lang="en-US" altLang="en-US" sz="4267" b="1" kern="0" dirty="0">
              <a:solidFill>
                <a:schemeClr val="accent6">
                  <a:lumMod val="75000"/>
                </a:schemeClr>
              </a:solidFill>
              <a:latin typeface="Tahoma" panose="020B0604030504040204" pitchFamily="34" charset="0"/>
              <a:ea typeface="Tahoma" panose="020B0604030504040204" pitchFamily="34" charset="0"/>
              <a:cs typeface="Tahoma" panose="020B0604030504040204" pitchFamily="34" charset="0"/>
              <a:sym typeface="Arial"/>
            </a:endParaRPr>
          </a:p>
        </p:txBody>
      </p:sp>
      <p:cxnSp>
        <p:nvCxnSpPr>
          <p:cNvPr id="15" name="Straight Arrow Connector 14"/>
          <p:cNvCxnSpPr/>
          <p:nvPr/>
        </p:nvCxnSpPr>
        <p:spPr>
          <a:xfrm flipH="1">
            <a:off x="6654772" y="4459860"/>
            <a:ext cx="2975811" cy="216415"/>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7" name="TextBox 16">
            <a:extLst>
              <a:ext uri="{FF2B5EF4-FFF2-40B4-BE49-F238E27FC236}">
                <a16:creationId xmlns:a16="http://schemas.microsoft.com/office/drawing/2014/main" id="{943B0415-46A1-43AC-8E3B-F643CB570004}"/>
              </a:ext>
            </a:extLst>
          </p:cNvPr>
          <p:cNvSpPr txBox="1"/>
          <p:nvPr/>
        </p:nvSpPr>
        <p:spPr>
          <a:xfrm>
            <a:off x="9459138" y="3646031"/>
            <a:ext cx="1694047" cy="1405641"/>
          </a:xfrm>
          <a:prstGeom prst="rect">
            <a:avLst/>
          </a:prstGeom>
          <a:noFill/>
        </p:spPr>
        <p:txBody>
          <a:bodyPr wrap="square">
            <a:spAutoFit/>
          </a:bodyPr>
          <a:lstStyle/>
          <a:p>
            <a:pPr algn="ctr" defTabSz="1219170">
              <a:spcBef>
                <a:spcPct val="0"/>
              </a:spcBef>
              <a:buClr>
                <a:srgbClr val="000000"/>
              </a:buClr>
            </a:pPr>
            <a:r>
              <a:rPr lang="vi-VN" altLang="en-US" sz="4267" b="1" kern="0" dirty="0">
                <a:solidFill>
                  <a:schemeClr val="accent6">
                    <a:lumMod val="75000"/>
                  </a:schemeClr>
                </a:solidFill>
                <a:latin typeface="Tahoma" panose="020B0604030504040204" pitchFamily="34" charset="0"/>
                <a:ea typeface="Tahoma" panose="020B0604030504040204" pitchFamily="34" charset="0"/>
                <a:cs typeface="Tahoma" panose="020B0604030504040204" pitchFamily="34" charset="0"/>
                <a:sym typeface="Arial"/>
              </a:rPr>
              <a:t>Phế quản</a:t>
            </a:r>
            <a:endParaRPr lang="en-US" altLang="en-US" sz="4267" b="1" kern="0" dirty="0">
              <a:solidFill>
                <a:schemeClr val="accent6">
                  <a:lumMod val="75000"/>
                </a:schemeClr>
              </a:solidFill>
              <a:latin typeface="Tahoma" panose="020B0604030504040204" pitchFamily="34" charset="0"/>
              <a:ea typeface="Tahoma" panose="020B0604030504040204" pitchFamily="34" charset="0"/>
              <a:cs typeface="Tahoma" panose="020B0604030504040204" pitchFamily="34" charset="0"/>
              <a:sym typeface="Arial"/>
            </a:endParaRPr>
          </a:p>
        </p:txBody>
      </p:sp>
      <p:cxnSp>
        <p:nvCxnSpPr>
          <p:cNvPr id="18" name="Straight Arrow Connector 17"/>
          <p:cNvCxnSpPr/>
          <p:nvPr/>
        </p:nvCxnSpPr>
        <p:spPr>
          <a:xfrm flipH="1" flipV="1">
            <a:off x="5929162" y="5332396"/>
            <a:ext cx="3648099" cy="644113"/>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943B0415-46A1-43AC-8E3B-F643CB570004}"/>
              </a:ext>
            </a:extLst>
          </p:cNvPr>
          <p:cNvSpPr txBox="1"/>
          <p:nvPr/>
        </p:nvSpPr>
        <p:spPr>
          <a:xfrm>
            <a:off x="9376939" y="5602015"/>
            <a:ext cx="1694047" cy="748988"/>
          </a:xfrm>
          <a:prstGeom prst="rect">
            <a:avLst/>
          </a:prstGeom>
          <a:noFill/>
        </p:spPr>
        <p:txBody>
          <a:bodyPr wrap="square">
            <a:spAutoFit/>
          </a:bodyPr>
          <a:lstStyle/>
          <a:p>
            <a:pPr algn="ctr" defTabSz="1219170">
              <a:spcBef>
                <a:spcPct val="0"/>
              </a:spcBef>
              <a:buClr>
                <a:srgbClr val="000000"/>
              </a:buClr>
            </a:pPr>
            <a:r>
              <a:rPr lang="vi-VN" altLang="en-US" sz="4267" b="1" kern="0" dirty="0">
                <a:solidFill>
                  <a:schemeClr val="accent6">
                    <a:lumMod val="75000"/>
                  </a:schemeClr>
                </a:solidFill>
                <a:latin typeface="Tahoma" panose="020B0604030504040204" pitchFamily="34" charset="0"/>
                <a:ea typeface="Tahoma" panose="020B0604030504040204" pitchFamily="34" charset="0"/>
                <a:cs typeface="Tahoma" panose="020B0604030504040204" pitchFamily="34" charset="0"/>
                <a:sym typeface="Arial"/>
              </a:rPr>
              <a:t>Phổi</a:t>
            </a:r>
            <a:endParaRPr lang="en-US" altLang="en-US" sz="4267" b="1" kern="0" dirty="0">
              <a:solidFill>
                <a:schemeClr val="accent6">
                  <a:lumMod val="75000"/>
                </a:schemeClr>
              </a:solidFill>
              <a:latin typeface="Tahoma" panose="020B0604030504040204" pitchFamily="34" charset="0"/>
              <a:ea typeface="Tahoma" panose="020B0604030504040204" pitchFamily="34" charset="0"/>
              <a:cs typeface="Tahoma" panose="020B0604030504040204" pitchFamily="34" charset="0"/>
              <a:sym typeface="Arial"/>
            </a:endParaRPr>
          </a:p>
        </p:txBody>
      </p:sp>
    </p:spTree>
    <p:extLst>
      <p:ext uri="{BB962C8B-B14F-4D97-AF65-F5344CB8AC3E}">
        <p14:creationId xmlns:p14="http://schemas.microsoft.com/office/powerpoint/2010/main" val="36959685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 calcmode="lin" valueType="num">
                                      <p:cBhvr>
                                        <p:cTn id="12" dur="500" fill="hold"/>
                                        <p:tgtEl>
                                          <p:spTgt spid="12"/>
                                        </p:tgtEl>
                                        <p:attrNameLst>
                                          <p:attrName>ppt_w</p:attrName>
                                        </p:attrNameLst>
                                      </p:cBhvr>
                                      <p:tavLst>
                                        <p:tav tm="0">
                                          <p:val>
                                            <p:fltVal val="0"/>
                                          </p:val>
                                        </p:tav>
                                        <p:tav tm="100000">
                                          <p:val>
                                            <p:strVal val="#ppt_w"/>
                                          </p:val>
                                        </p:tav>
                                      </p:tavLst>
                                    </p:anim>
                                    <p:anim calcmode="lin" valueType="num">
                                      <p:cBhvr>
                                        <p:cTn id="13" dur="500" fill="hold"/>
                                        <p:tgtEl>
                                          <p:spTgt spid="12"/>
                                        </p:tgtEl>
                                        <p:attrNameLst>
                                          <p:attrName>ppt_h</p:attrName>
                                        </p:attrNameLst>
                                      </p:cBhvr>
                                      <p:tavLst>
                                        <p:tav tm="0">
                                          <p:val>
                                            <p:fltVal val="0"/>
                                          </p:val>
                                        </p:tav>
                                        <p:tav tm="100000">
                                          <p:val>
                                            <p:strVal val="#ppt_h"/>
                                          </p:val>
                                        </p:tav>
                                      </p:tavLst>
                                    </p:anim>
                                    <p:animEffect transition="in" filter="fade">
                                      <p:cBhvr>
                                        <p:cTn id="14" dur="500"/>
                                        <p:tgtEl>
                                          <p:spTgt spid="12"/>
                                        </p:tgtEl>
                                      </p:cBhvr>
                                    </p:animEffect>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nodeType="clickEffect">
                                  <p:stCondLst>
                                    <p:cond delay="0"/>
                                  </p:stCondLst>
                                  <p:childTnLst>
                                    <p:set>
                                      <p:cBhvr>
                                        <p:cTn id="18" dur="1" fill="hold">
                                          <p:stCondLst>
                                            <p:cond delay="0"/>
                                          </p:stCondLst>
                                        </p:cTn>
                                        <p:tgtEl>
                                          <p:spTgt spid="3"/>
                                        </p:tgtEl>
                                        <p:attrNameLst>
                                          <p:attrName>style.visibility</p:attrName>
                                        </p:attrNameLst>
                                      </p:cBhvr>
                                      <p:to>
                                        <p:strVal val="visible"/>
                                      </p:to>
                                    </p:set>
                                    <p:anim calcmode="lin" valueType="num">
                                      <p:cBhvr additive="base">
                                        <p:cTn id="19" dur="500" fill="hold"/>
                                        <p:tgtEl>
                                          <p:spTgt spid="3"/>
                                        </p:tgtEl>
                                        <p:attrNameLst>
                                          <p:attrName>ppt_x</p:attrName>
                                        </p:attrNameLst>
                                      </p:cBhvr>
                                      <p:tavLst>
                                        <p:tav tm="0">
                                          <p:val>
                                            <p:strVal val="0-#ppt_w/2"/>
                                          </p:val>
                                        </p:tav>
                                        <p:tav tm="100000">
                                          <p:val>
                                            <p:strVal val="#ppt_x"/>
                                          </p:val>
                                        </p:tav>
                                      </p:tavLst>
                                    </p:anim>
                                    <p:anim calcmode="lin" valueType="num">
                                      <p:cBhvr additive="base">
                                        <p:cTn id="20" dur="500" fill="hold"/>
                                        <p:tgtEl>
                                          <p:spTgt spid="3"/>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fade">
                                      <p:cBhvr>
                                        <p:cTn id="25" dur="500"/>
                                        <p:tgtEl>
                                          <p:spTgt spid="9"/>
                                        </p:tgtEl>
                                      </p:cBhvr>
                                    </p:animEffect>
                                  </p:childTnLst>
                                </p:cTn>
                              </p:par>
                            </p:childTnLst>
                          </p:cTn>
                        </p:par>
                      </p:childTnLst>
                    </p:cTn>
                  </p:par>
                  <p:par>
                    <p:cTn id="26" fill="hold">
                      <p:stCondLst>
                        <p:cond delay="indefinite"/>
                      </p:stCondLst>
                      <p:childTnLst>
                        <p:par>
                          <p:cTn id="27" fill="hold">
                            <p:stCondLst>
                              <p:cond delay="0"/>
                            </p:stCondLst>
                            <p:childTnLst>
                              <p:par>
                                <p:cTn id="28" presetID="2" presetClass="entr" presetSubtype="8" fill="hold" nodeType="clickEffect">
                                  <p:stCondLst>
                                    <p:cond delay="0"/>
                                  </p:stCondLst>
                                  <p:childTnLst>
                                    <p:set>
                                      <p:cBhvr>
                                        <p:cTn id="29" dur="1" fill="hold">
                                          <p:stCondLst>
                                            <p:cond delay="0"/>
                                          </p:stCondLst>
                                        </p:cTn>
                                        <p:tgtEl>
                                          <p:spTgt spid="13"/>
                                        </p:tgtEl>
                                        <p:attrNameLst>
                                          <p:attrName>style.visibility</p:attrName>
                                        </p:attrNameLst>
                                      </p:cBhvr>
                                      <p:to>
                                        <p:strVal val="visible"/>
                                      </p:to>
                                    </p:set>
                                    <p:anim calcmode="lin" valueType="num">
                                      <p:cBhvr additive="base">
                                        <p:cTn id="30" dur="500" fill="hold"/>
                                        <p:tgtEl>
                                          <p:spTgt spid="13"/>
                                        </p:tgtEl>
                                        <p:attrNameLst>
                                          <p:attrName>ppt_x</p:attrName>
                                        </p:attrNameLst>
                                      </p:cBhvr>
                                      <p:tavLst>
                                        <p:tav tm="0">
                                          <p:val>
                                            <p:strVal val="0-#ppt_w/2"/>
                                          </p:val>
                                        </p:tav>
                                        <p:tav tm="100000">
                                          <p:val>
                                            <p:strVal val="#ppt_x"/>
                                          </p:val>
                                        </p:tav>
                                      </p:tavLst>
                                    </p:anim>
                                    <p:anim calcmode="lin" valueType="num">
                                      <p:cBhvr additive="base">
                                        <p:cTn id="31" dur="500" fill="hold"/>
                                        <p:tgtEl>
                                          <p:spTgt spid="13"/>
                                        </p:tgtEl>
                                        <p:attrNameLst>
                                          <p:attrName>ppt_y</p:attrName>
                                        </p:attrNameLst>
                                      </p:cBhvr>
                                      <p:tavLst>
                                        <p:tav tm="0">
                                          <p:val>
                                            <p:strVal val="#ppt_y"/>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grpId="0" nodeType="click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500"/>
                                        <p:tgtEl>
                                          <p:spTgt spid="14"/>
                                        </p:tgtEl>
                                      </p:cBhvr>
                                    </p:animEffect>
                                  </p:childTnLst>
                                </p:cTn>
                              </p:par>
                            </p:childTnLst>
                          </p:cTn>
                        </p:par>
                      </p:childTnLst>
                    </p:cTn>
                  </p:par>
                  <p:par>
                    <p:cTn id="37" fill="hold">
                      <p:stCondLst>
                        <p:cond delay="indefinite"/>
                      </p:stCondLst>
                      <p:childTnLst>
                        <p:par>
                          <p:cTn id="38" fill="hold">
                            <p:stCondLst>
                              <p:cond delay="0"/>
                            </p:stCondLst>
                            <p:childTnLst>
                              <p:par>
                                <p:cTn id="39" presetID="2" presetClass="entr" presetSubtype="8" fill="hold" nodeType="clickEffect">
                                  <p:stCondLst>
                                    <p:cond delay="0"/>
                                  </p:stCondLst>
                                  <p:childTnLst>
                                    <p:set>
                                      <p:cBhvr>
                                        <p:cTn id="40" dur="1" fill="hold">
                                          <p:stCondLst>
                                            <p:cond delay="0"/>
                                          </p:stCondLst>
                                        </p:cTn>
                                        <p:tgtEl>
                                          <p:spTgt spid="15"/>
                                        </p:tgtEl>
                                        <p:attrNameLst>
                                          <p:attrName>style.visibility</p:attrName>
                                        </p:attrNameLst>
                                      </p:cBhvr>
                                      <p:to>
                                        <p:strVal val="visible"/>
                                      </p:to>
                                    </p:set>
                                    <p:anim calcmode="lin" valueType="num">
                                      <p:cBhvr additive="base">
                                        <p:cTn id="41" dur="500" fill="hold"/>
                                        <p:tgtEl>
                                          <p:spTgt spid="15"/>
                                        </p:tgtEl>
                                        <p:attrNameLst>
                                          <p:attrName>ppt_x</p:attrName>
                                        </p:attrNameLst>
                                      </p:cBhvr>
                                      <p:tavLst>
                                        <p:tav tm="0">
                                          <p:val>
                                            <p:strVal val="0-#ppt_w/2"/>
                                          </p:val>
                                        </p:tav>
                                        <p:tav tm="100000">
                                          <p:val>
                                            <p:strVal val="#ppt_x"/>
                                          </p:val>
                                        </p:tav>
                                      </p:tavLst>
                                    </p:anim>
                                    <p:anim calcmode="lin" valueType="num">
                                      <p:cBhvr additive="base">
                                        <p:cTn id="42" dur="500" fill="hold"/>
                                        <p:tgtEl>
                                          <p:spTgt spid="15"/>
                                        </p:tgtEl>
                                        <p:attrNameLst>
                                          <p:attrName>ppt_y</p:attrName>
                                        </p:attrNameLst>
                                      </p:cBhvr>
                                      <p:tavLst>
                                        <p:tav tm="0">
                                          <p:val>
                                            <p:strVal val="#ppt_y"/>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500"/>
                                        <p:tgtEl>
                                          <p:spTgt spid="17"/>
                                        </p:tgtEl>
                                      </p:cBhvr>
                                    </p:animEffect>
                                  </p:childTnLst>
                                </p:cTn>
                              </p:par>
                            </p:childTnLst>
                          </p:cTn>
                        </p:par>
                      </p:childTnLst>
                    </p:cTn>
                  </p:par>
                  <p:par>
                    <p:cTn id="48" fill="hold">
                      <p:stCondLst>
                        <p:cond delay="indefinite"/>
                      </p:stCondLst>
                      <p:childTnLst>
                        <p:par>
                          <p:cTn id="49" fill="hold">
                            <p:stCondLst>
                              <p:cond delay="0"/>
                            </p:stCondLst>
                            <p:childTnLst>
                              <p:par>
                                <p:cTn id="50" presetID="2" presetClass="entr" presetSubtype="8" fill="hold" nodeType="clickEffect">
                                  <p:stCondLst>
                                    <p:cond delay="0"/>
                                  </p:stCondLst>
                                  <p:childTnLst>
                                    <p:set>
                                      <p:cBhvr>
                                        <p:cTn id="51" dur="1" fill="hold">
                                          <p:stCondLst>
                                            <p:cond delay="0"/>
                                          </p:stCondLst>
                                        </p:cTn>
                                        <p:tgtEl>
                                          <p:spTgt spid="18"/>
                                        </p:tgtEl>
                                        <p:attrNameLst>
                                          <p:attrName>style.visibility</p:attrName>
                                        </p:attrNameLst>
                                      </p:cBhvr>
                                      <p:to>
                                        <p:strVal val="visible"/>
                                      </p:to>
                                    </p:set>
                                    <p:anim calcmode="lin" valueType="num">
                                      <p:cBhvr additive="base">
                                        <p:cTn id="52" dur="500" fill="hold"/>
                                        <p:tgtEl>
                                          <p:spTgt spid="18"/>
                                        </p:tgtEl>
                                        <p:attrNameLst>
                                          <p:attrName>ppt_x</p:attrName>
                                        </p:attrNameLst>
                                      </p:cBhvr>
                                      <p:tavLst>
                                        <p:tav tm="0">
                                          <p:val>
                                            <p:strVal val="0-#ppt_w/2"/>
                                          </p:val>
                                        </p:tav>
                                        <p:tav tm="100000">
                                          <p:val>
                                            <p:strVal val="#ppt_x"/>
                                          </p:val>
                                        </p:tav>
                                      </p:tavLst>
                                    </p:anim>
                                    <p:anim calcmode="lin" valueType="num">
                                      <p:cBhvr additive="base">
                                        <p:cTn id="53" dur="500" fill="hold"/>
                                        <p:tgtEl>
                                          <p:spTgt spid="18"/>
                                        </p:tgtEl>
                                        <p:attrNameLst>
                                          <p:attrName>ppt_y</p:attrName>
                                        </p:attrNameLst>
                                      </p:cBhvr>
                                      <p:tavLst>
                                        <p:tav tm="0">
                                          <p:val>
                                            <p:strVal val="#ppt_y"/>
                                          </p:val>
                                        </p:tav>
                                        <p:tav tm="100000">
                                          <p:val>
                                            <p:strVal val="#ppt_y"/>
                                          </p:val>
                                        </p:tav>
                                      </p:tavLst>
                                    </p:anim>
                                  </p:childTnLst>
                                </p:cTn>
                              </p:par>
                            </p:childTnLst>
                          </p:cTn>
                        </p:par>
                      </p:childTnLst>
                    </p:cTn>
                  </p:par>
                  <p:par>
                    <p:cTn id="54" fill="hold">
                      <p:stCondLst>
                        <p:cond delay="indefinite"/>
                      </p:stCondLst>
                      <p:childTnLst>
                        <p:par>
                          <p:cTn id="55" fill="hold">
                            <p:stCondLst>
                              <p:cond delay="0"/>
                            </p:stCondLst>
                            <p:childTnLst>
                              <p:par>
                                <p:cTn id="56" presetID="10" presetClass="entr" presetSubtype="0" fill="hold" grpId="0" nodeType="clickEffect">
                                  <p:stCondLst>
                                    <p:cond delay="0"/>
                                  </p:stCondLst>
                                  <p:childTnLst>
                                    <p:set>
                                      <p:cBhvr>
                                        <p:cTn id="57" dur="1" fill="hold">
                                          <p:stCondLst>
                                            <p:cond delay="0"/>
                                          </p:stCondLst>
                                        </p:cTn>
                                        <p:tgtEl>
                                          <p:spTgt spid="19"/>
                                        </p:tgtEl>
                                        <p:attrNameLst>
                                          <p:attrName>style.visibility</p:attrName>
                                        </p:attrNameLst>
                                      </p:cBhvr>
                                      <p:to>
                                        <p:strVal val="visible"/>
                                      </p:to>
                                    </p:set>
                                    <p:animEffect transition="in" filter="fade">
                                      <p:cBhvr>
                                        <p:cTn id="58"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1" grpId="0"/>
      <p:bldP spid="12" grpId="0" animBg="1"/>
      <p:bldP spid="14" grpId="0"/>
      <p:bldP spid="17" grpId="0"/>
      <p:bldP spid="19"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p:cNvSpPr txBox="1"/>
          <p:nvPr/>
        </p:nvSpPr>
        <p:spPr>
          <a:xfrm>
            <a:off x="2778364" y="406640"/>
            <a:ext cx="8405790" cy="2308324"/>
          </a:xfrm>
          <a:prstGeom prst="rect">
            <a:avLst/>
          </a:prstGeom>
          <a:noFill/>
        </p:spPr>
        <p:txBody>
          <a:bodyPr wrap="square" rtlCol="0">
            <a:spAutoFit/>
          </a:bodyPr>
          <a:lstStyle/>
          <a:p>
            <a:pPr algn="ctr"/>
            <a:r>
              <a:rPr lang="vi-VN" sz="3600" b="1" dirty="0">
                <a:solidFill>
                  <a:srgbClr val="00B050"/>
                </a:solidFill>
                <a:latin typeface="Arial" panose="020B0604020202020204" pitchFamily="34" charset="0"/>
                <a:ea typeface="Barlow Condensed" panose="00000506000000000000" charset="0"/>
                <a:cs typeface="Arial" panose="020B0604020202020204" pitchFamily="34" charset="0"/>
              </a:rPr>
              <a:t>2. Em hãy đặt tay lên lồng ngực, thực hiện động tác hít thở sâu bằng mũi, cho biết lồng ngực thay đổi thế nào khi hít vào và thở ra.</a:t>
            </a:r>
            <a:endParaRPr lang="en-US" sz="3600" b="1" dirty="0">
              <a:solidFill>
                <a:srgbClr val="00B050"/>
              </a:solidFill>
              <a:latin typeface="Arial" panose="020B0604020202020204" pitchFamily="34" charset="0"/>
              <a:ea typeface="Barlow Condensed" panose="00000506000000000000" charset="0"/>
              <a:cs typeface="Arial" panose="020B0604020202020204" pitchFamily="34" charset="0"/>
            </a:endParaRPr>
          </a:p>
        </p:txBody>
      </p:sp>
      <p:pic>
        <p:nvPicPr>
          <p:cNvPr id="2" name="Picture 1"/>
          <p:cNvPicPr>
            <a:picLocks noChangeAspect="1"/>
          </p:cNvPicPr>
          <p:nvPr/>
        </p:nvPicPr>
        <p:blipFill rotWithShape="1">
          <a:blip r:embed="rId2">
            <a:extLst>
              <a:ext uri="{BEBA8EAE-BF5A-486C-A8C5-ECC9F3942E4B}">
                <a14:imgProps xmlns:a14="http://schemas.microsoft.com/office/drawing/2010/main">
                  <a14:imgLayer r:embed="rId3">
                    <a14:imgEffect>
                      <a14:backgroundRemoval t="29630" b="43333" l="24740" r="35156">
                        <a14:foregroundMark x1="32500" y1="42315" x2="32500" y2="42315"/>
                        <a14:foregroundMark x1="31823" y1="42500" x2="31823" y2="42500"/>
                      </a14:backgroundRemoval>
                    </a14:imgEffect>
                    <a14:imgEffect>
                      <a14:sharpenSoften amount="50000"/>
                    </a14:imgEffect>
                    <a14:imgEffect>
                      <a14:saturation sat="400000"/>
                    </a14:imgEffect>
                  </a14:imgLayer>
                </a14:imgProps>
              </a:ext>
            </a:extLst>
          </a:blip>
          <a:srcRect l="23473" t="29753" r="63472" b="56667"/>
          <a:stretch/>
        </p:blipFill>
        <p:spPr>
          <a:xfrm>
            <a:off x="0" y="2527210"/>
            <a:ext cx="6330483" cy="3704006"/>
          </a:xfrm>
          <a:prstGeom prst="rect">
            <a:avLst/>
          </a:prstGeom>
        </p:spPr>
      </p:pic>
      <p:sp>
        <p:nvSpPr>
          <p:cNvPr id="12" name="Chevron 11"/>
          <p:cNvSpPr/>
          <p:nvPr/>
        </p:nvSpPr>
        <p:spPr>
          <a:xfrm>
            <a:off x="6000232" y="3256950"/>
            <a:ext cx="2522953" cy="471488"/>
          </a:xfrm>
          <a:prstGeom prst="chevron">
            <a:avLst/>
          </a:prstGeom>
          <a:solidFill>
            <a:schemeClr val="accent3">
              <a:lumMod val="60000"/>
              <a:lumOff val="40000"/>
            </a:schemeClr>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vi-VN" sz="3600" dirty="0">
                <a:solidFill>
                  <a:schemeClr val="tx1"/>
                </a:solidFill>
                <a:latin typeface="Arial" panose="020B0604020202020204" pitchFamily="34" charset="0"/>
                <a:cs typeface="Arial" panose="020B0604020202020204" pitchFamily="34" charset="0"/>
              </a:rPr>
              <a:t>Hít vào</a:t>
            </a:r>
            <a:endParaRPr lang="en-US" sz="3600" dirty="0">
              <a:solidFill>
                <a:schemeClr val="tx1"/>
              </a:solidFill>
              <a:latin typeface="Arial" panose="020B0604020202020204" pitchFamily="34" charset="0"/>
              <a:cs typeface="Arial" panose="020B0604020202020204" pitchFamily="34" charset="0"/>
            </a:endParaRPr>
          </a:p>
        </p:txBody>
      </p:sp>
      <p:grpSp>
        <p:nvGrpSpPr>
          <p:cNvPr id="13" name="Group 12"/>
          <p:cNvGrpSpPr/>
          <p:nvPr/>
        </p:nvGrpSpPr>
        <p:grpSpPr>
          <a:xfrm>
            <a:off x="6118595" y="5143542"/>
            <a:ext cx="2635698" cy="782468"/>
            <a:chOff x="2278856" y="1941003"/>
            <a:chExt cx="1985154" cy="646331"/>
          </a:xfrm>
        </p:grpSpPr>
        <p:sp>
          <p:nvSpPr>
            <p:cNvPr id="14" name="Chevron 13"/>
            <p:cNvSpPr/>
            <p:nvPr/>
          </p:nvSpPr>
          <p:spPr>
            <a:xfrm>
              <a:off x="2278856" y="1955913"/>
              <a:ext cx="1885950" cy="471488"/>
            </a:xfrm>
            <a:prstGeom prst="chevron">
              <a:avLst/>
            </a:prstGeom>
            <a:solidFill>
              <a:schemeClr val="accent2">
                <a:lumMod val="75000"/>
              </a:schemeClr>
            </a:solid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sz="3600">
                <a:solidFill>
                  <a:schemeClr val="tx1"/>
                </a:solidFill>
              </a:endParaRPr>
            </a:p>
          </p:txBody>
        </p:sp>
        <p:sp>
          <p:nvSpPr>
            <p:cNvPr id="15" name="TextBox 14"/>
            <p:cNvSpPr txBox="1"/>
            <p:nvPr/>
          </p:nvSpPr>
          <p:spPr>
            <a:xfrm>
              <a:off x="2749536" y="1941003"/>
              <a:ext cx="1514474" cy="646331"/>
            </a:xfrm>
            <a:prstGeom prst="rect">
              <a:avLst/>
            </a:prstGeom>
            <a:noFill/>
            <a:ln>
              <a:noFill/>
            </a:ln>
          </p:spPr>
          <p:style>
            <a:lnRef idx="2">
              <a:schemeClr val="accent2">
                <a:shade val="50000"/>
              </a:schemeClr>
            </a:lnRef>
            <a:fillRef idx="1">
              <a:schemeClr val="accent2"/>
            </a:fillRef>
            <a:effectRef idx="0">
              <a:schemeClr val="accent2"/>
            </a:effectRef>
            <a:fontRef idx="minor">
              <a:schemeClr val="lt1"/>
            </a:fontRef>
          </p:style>
          <p:txBody>
            <a:bodyPr wrap="square" rtlCol="0">
              <a:spAutoFit/>
            </a:bodyPr>
            <a:lstStyle/>
            <a:p>
              <a:r>
                <a:rPr lang="vi-VN" sz="3600" dirty="0">
                  <a:solidFill>
                    <a:schemeClr val="tx1"/>
                  </a:solidFill>
                  <a:latin typeface="Arial" panose="020B0604020202020204" pitchFamily="34" charset="0"/>
                  <a:cs typeface="Arial" panose="020B0604020202020204" pitchFamily="34" charset="0"/>
                </a:rPr>
                <a:t>Thở ra</a:t>
              </a:r>
              <a:endParaRPr lang="en-US" sz="3600" dirty="0">
                <a:solidFill>
                  <a:schemeClr val="tx1"/>
                </a:solidFill>
                <a:latin typeface="Arial" panose="020B0604020202020204" pitchFamily="34" charset="0"/>
                <a:cs typeface="Arial" panose="020B0604020202020204" pitchFamily="34" charset="0"/>
              </a:endParaRPr>
            </a:p>
          </p:txBody>
        </p:sp>
      </p:grpSp>
      <p:sp>
        <p:nvSpPr>
          <p:cNvPr id="16" name="Rounded Rectangle 15"/>
          <p:cNvSpPr/>
          <p:nvPr/>
        </p:nvSpPr>
        <p:spPr>
          <a:xfrm>
            <a:off x="8772147" y="2714964"/>
            <a:ext cx="3147461" cy="1725766"/>
          </a:xfrm>
          <a:prstGeom prst="round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3600" b="1" dirty="0">
                <a:solidFill>
                  <a:schemeClr val="accent6"/>
                </a:solidFill>
                <a:latin typeface="Arial" panose="020B0604020202020204" pitchFamily="34" charset="0"/>
                <a:cs typeface="Arial" panose="020B0604020202020204" pitchFamily="34" charset="0"/>
              </a:rPr>
              <a:t>Lồng ngực căng phồng, to ra.</a:t>
            </a:r>
            <a:endParaRPr lang="en-US" sz="3600" b="1" dirty="0">
              <a:solidFill>
                <a:schemeClr val="accent6"/>
              </a:solidFill>
              <a:latin typeface="Arial" panose="020B0604020202020204" pitchFamily="34" charset="0"/>
              <a:cs typeface="Arial" panose="020B0604020202020204" pitchFamily="34" charset="0"/>
            </a:endParaRPr>
          </a:p>
        </p:txBody>
      </p:sp>
      <p:sp>
        <p:nvSpPr>
          <p:cNvPr id="17" name="Rounded Rectangle 16"/>
          <p:cNvSpPr/>
          <p:nvPr/>
        </p:nvSpPr>
        <p:spPr>
          <a:xfrm>
            <a:off x="8772147" y="4561500"/>
            <a:ext cx="3147461" cy="1725766"/>
          </a:xfrm>
          <a:prstGeom prst="round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3600" b="1" dirty="0">
                <a:solidFill>
                  <a:schemeClr val="accent6"/>
                </a:solidFill>
                <a:latin typeface="Arial" panose="020B0604020202020204" pitchFamily="34" charset="0"/>
                <a:cs typeface="Arial" panose="020B0604020202020204" pitchFamily="34" charset="0"/>
              </a:rPr>
              <a:t>Lồng ngực xẹp xuống, nhỏ lại.</a:t>
            </a:r>
            <a:endParaRPr lang="en-US" sz="3600" b="1" dirty="0">
              <a:solidFill>
                <a:schemeClr val="accent6"/>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3024624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wipe(left)">
                                      <p:cBhvr>
                                        <p:cTn id="12" dur="500"/>
                                        <p:tgtEl>
                                          <p:spTgt spid="12"/>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fade">
                                      <p:cBhvr>
                                        <p:cTn id="17" dur="500"/>
                                        <p:tgtEl>
                                          <p:spTgt spid="16"/>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wipe(left)">
                                      <p:cBhvr>
                                        <p:cTn id="22" dur="500"/>
                                        <p:tgtEl>
                                          <p:spTgt spid="13"/>
                                        </p:tgtEl>
                                      </p:cBhvr>
                                    </p:animEffect>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grpId="0" nodeType="clickEffect">
                                  <p:stCondLst>
                                    <p:cond delay="0"/>
                                  </p:stCondLst>
                                  <p:childTnLst>
                                    <p:set>
                                      <p:cBhvr>
                                        <p:cTn id="26" dur="1" fill="hold">
                                          <p:stCondLst>
                                            <p:cond delay="0"/>
                                          </p:stCondLst>
                                        </p:cTn>
                                        <p:tgtEl>
                                          <p:spTgt spid="17"/>
                                        </p:tgtEl>
                                        <p:attrNameLst>
                                          <p:attrName>style.visibility</p:attrName>
                                        </p:attrNameLst>
                                      </p:cBhvr>
                                      <p:to>
                                        <p:strVal val="visible"/>
                                      </p:to>
                                    </p:set>
                                    <p:anim calcmode="lin" valueType="num">
                                      <p:cBhvr additive="base">
                                        <p:cTn id="27" dur="500" fill="hold"/>
                                        <p:tgtEl>
                                          <p:spTgt spid="17"/>
                                        </p:tgtEl>
                                        <p:attrNameLst>
                                          <p:attrName>ppt_x</p:attrName>
                                        </p:attrNameLst>
                                      </p:cBhvr>
                                      <p:tavLst>
                                        <p:tav tm="0">
                                          <p:val>
                                            <p:strVal val="#ppt_x"/>
                                          </p:val>
                                        </p:tav>
                                        <p:tav tm="100000">
                                          <p:val>
                                            <p:strVal val="#ppt_x"/>
                                          </p:val>
                                        </p:tav>
                                      </p:tavLst>
                                    </p:anim>
                                    <p:anim calcmode="lin" valueType="num">
                                      <p:cBhvr additive="base">
                                        <p:cTn id="28"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animBg="1"/>
      <p:bldP spid="16" grpId="0" animBg="1"/>
      <p:bldP spid="17"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2824"/>
        <p:cNvGrpSpPr/>
        <p:nvPr/>
      </p:nvGrpSpPr>
      <p:grpSpPr>
        <a:xfrm>
          <a:off x="0" y="0"/>
          <a:ext cx="0" cy="0"/>
          <a:chOff x="0" y="0"/>
          <a:chExt cx="0" cy="0"/>
        </a:xfrm>
      </p:grpSpPr>
      <p:pic>
        <p:nvPicPr>
          <p:cNvPr id="4" name="Picture 3"/>
          <p:cNvPicPr>
            <a:picLocks noChangeAspect="1"/>
          </p:cNvPicPr>
          <p:nvPr/>
        </p:nvPicPr>
        <p:blipFill rotWithShape="1">
          <a:blip r:embed="rId3"/>
          <a:srcRect l="3582" t="30094" r="58972" b="33593"/>
          <a:stretch/>
        </p:blipFill>
        <p:spPr>
          <a:xfrm>
            <a:off x="1501809" y="1727200"/>
            <a:ext cx="8707967" cy="4673599"/>
          </a:xfrm>
          <a:prstGeom prst="rect">
            <a:avLst/>
          </a:prstGeom>
        </p:spPr>
      </p:pic>
      <p:sp>
        <p:nvSpPr>
          <p:cNvPr id="65" name="TextBox 64"/>
          <p:cNvSpPr txBox="1"/>
          <p:nvPr/>
        </p:nvSpPr>
        <p:spPr>
          <a:xfrm>
            <a:off x="1803986" y="368540"/>
            <a:ext cx="8405790" cy="1200329"/>
          </a:xfrm>
          <a:prstGeom prst="rect">
            <a:avLst/>
          </a:prstGeom>
          <a:noFill/>
        </p:spPr>
        <p:txBody>
          <a:bodyPr wrap="square" rtlCol="0">
            <a:spAutoFit/>
          </a:bodyPr>
          <a:lstStyle/>
          <a:p>
            <a:pPr algn="ctr"/>
            <a:r>
              <a:rPr lang="vi-VN" sz="3600" b="1" dirty="0">
                <a:solidFill>
                  <a:srgbClr val="00B050"/>
                </a:solidFill>
                <a:latin typeface="Arial" panose="020B0604020202020204" pitchFamily="34" charset="0"/>
                <a:ea typeface="Barlow Condensed" panose="00000506000000000000" charset="0"/>
                <a:cs typeface="Arial" panose="020B0604020202020204" pitchFamily="34" charset="0"/>
              </a:rPr>
              <a:t>3. Quan sát hình dưới, trả lời câu hỏi và yêu cầu sau:</a:t>
            </a:r>
            <a:endParaRPr lang="en-US" sz="3600" b="1" dirty="0">
              <a:solidFill>
                <a:srgbClr val="00B050"/>
              </a:solidFill>
              <a:latin typeface="Arial" panose="020B0604020202020204" pitchFamily="34" charset="0"/>
              <a:ea typeface="Barlow Condensed" panose="00000506000000000000" charset="0"/>
              <a:cs typeface="Arial" panose="020B0604020202020204" pitchFamily="34" charset="0"/>
            </a:endParaRPr>
          </a:p>
        </p:txBody>
      </p:sp>
    </p:spTree>
    <p:extLst>
      <p:ext uri="{BB962C8B-B14F-4D97-AF65-F5344CB8AC3E}">
        <p14:creationId xmlns:p14="http://schemas.microsoft.com/office/powerpoint/2010/main" val="30519615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5"/>
                                        </p:tgtEl>
                                        <p:attrNameLst>
                                          <p:attrName>style.visibility</p:attrName>
                                        </p:attrNameLst>
                                      </p:cBhvr>
                                      <p:to>
                                        <p:strVal val="visible"/>
                                      </p:to>
                                    </p:set>
                                    <p:animEffect transition="in" filter="fade">
                                      <p:cBhvr>
                                        <p:cTn id="7" dur="500"/>
                                        <p:tgtEl>
                                          <p:spTgt spid="65"/>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p:cTn id="12" dur="500" fill="hold"/>
                                        <p:tgtEl>
                                          <p:spTgt spid="4"/>
                                        </p:tgtEl>
                                        <p:attrNameLst>
                                          <p:attrName>ppt_w</p:attrName>
                                        </p:attrNameLst>
                                      </p:cBhvr>
                                      <p:tavLst>
                                        <p:tav tm="0">
                                          <p:val>
                                            <p:fltVal val="0"/>
                                          </p:val>
                                        </p:tav>
                                        <p:tav tm="100000">
                                          <p:val>
                                            <p:strVal val="#ppt_w"/>
                                          </p:val>
                                        </p:tav>
                                      </p:tavLst>
                                    </p:anim>
                                    <p:anim calcmode="lin" valueType="num">
                                      <p:cBhvr>
                                        <p:cTn id="13" dur="500" fill="hold"/>
                                        <p:tgtEl>
                                          <p:spTgt spid="4"/>
                                        </p:tgtEl>
                                        <p:attrNameLst>
                                          <p:attrName>ppt_h</p:attrName>
                                        </p:attrNameLst>
                                      </p:cBhvr>
                                      <p:tavLst>
                                        <p:tav tm="0">
                                          <p:val>
                                            <p:fltVal val="0"/>
                                          </p:val>
                                        </p:tav>
                                        <p:tav tm="100000">
                                          <p:val>
                                            <p:strVal val="#ppt_h"/>
                                          </p:val>
                                        </p:tav>
                                      </p:tavLst>
                                    </p:anim>
                                    <p:animEffect transition="in" filter="fade">
                                      <p:cBhvr>
                                        <p:cTn id="14"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5"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Google Shape;4395;p66">
            <a:extLst>
              <a:ext uri="{FF2B5EF4-FFF2-40B4-BE49-F238E27FC236}">
                <a16:creationId xmlns:a16="http://schemas.microsoft.com/office/drawing/2014/main" id="{A154191E-968B-421D-A2C6-8F70267641C0}"/>
              </a:ext>
            </a:extLst>
          </p:cNvPr>
          <p:cNvSpPr txBox="1">
            <a:spLocks/>
          </p:cNvSpPr>
          <p:nvPr/>
        </p:nvSpPr>
        <p:spPr>
          <a:xfrm>
            <a:off x="2138932" y="4645516"/>
            <a:ext cx="7350011" cy="1536553"/>
          </a:xfrm>
          <a:prstGeom prst="rect">
            <a:avLst/>
          </a:prstGeom>
          <a:noFill/>
          <a:ln>
            <a:noFill/>
          </a:ln>
        </p:spPr>
        <p:txBody>
          <a:bodyPr spcFirstLastPara="1" wrap="square" lIns="121900" tIns="121900" rIns="121900" bIns="121900" anchor="t"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3200"/>
              <a:buFont typeface="Fredoka One"/>
              <a:buNone/>
              <a:defRPr sz="3200" b="0" i="0" u="none" strike="noStrike" cap="none">
                <a:solidFill>
                  <a:schemeClr val="dk1"/>
                </a:solidFill>
                <a:latin typeface="UTM Futura Extra" panose="02040603050506020204" pitchFamily="18" charset="0"/>
                <a:ea typeface="Fredoka One"/>
                <a:cs typeface="Fredoka One"/>
                <a:sym typeface="Fredoka One"/>
              </a:defRPr>
            </a:lvl1pPr>
            <a:lvl2pPr marR="0" lvl="1" algn="l" rtl="0">
              <a:lnSpc>
                <a:spcPct val="100000"/>
              </a:lnSpc>
              <a:spcBef>
                <a:spcPts val="0"/>
              </a:spcBef>
              <a:spcAft>
                <a:spcPts val="0"/>
              </a:spcAft>
              <a:buClr>
                <a:schemeClr val="dk1"/>
              </a:buClr>
              <a:buSzPts val="3200"/>
              <a:buFont typeface="Fredoka One"/>
              <a:buNone/>
              <a:defRPr sz="3200" b="0" i="0" u="none" strike="noStrike" cap="none">
                <a:solidFill>
                  <a:schemeClr val="dk1"/>
                </a:solidFill>
                <a:latin typeface="Fredoka One"/>
                <a:ea typeface="Fredoka One"/>
                <a:cs typeface="Fredoka One"/>
                <a:sym typeface="Fredoka One"/>
              </a:defRPr>
            </a:lvl2pPr>
            <a:lvl3pPr marR="0" lvl="2" algn="l" rtl="0">
              <a:lnSpc>
                <a:spcPct val="100000"/>
              </a:lnSpc>
              <a:spcBef>
                <a:spcPts val="0"/>
              </a:spcBef>
              <a:spcAft>
                <a:spcPts val="0"/>
              </a:spcAft>
              <a:buClr>
                <a:schemeClr val="dk1"/>
              </a:buClr>
              <a:buSzPts val="3200"/>
              <a:buFont typeface="Fredoka One"/>
              <a:buNone/>
              <a:defRPr sz="3200" b="0" i="0" u="none" strike="noStrike" cap="none">
                <a:solidFill>
                  <a:schemeClr val="dk1"/>
                </a:solidFill>
                <a:latin typeface="Fredoka One"/>
                <a:ea typeface="Fredoka One"/>
                <a:cs typeface="Fredoka One"/>
                <a:sym typeface="Fredoka One"/>
              </a:defRPr>
            </a:lvl3pPr>
            <a:lvl4pPr marR="0" lvl="3" algn="l" rtl="0">
              <a:lnSpc>
                <a:spcPct val="100000"/>
              </a:lnSpc>
              <a:spcBef>
                <a:spcPts val="0"/>
              </a:spcBef>
              <a:spcAft>
                <a:spcPts val="0"/>
              </a:spcAft>
              <a:buClr>
                <a:schemeClr val="dk1"/>
              </a:buClr>
              <a:buSzPts val="3200"/>
              <a:buFont typeface="Fredoka One"/>
              <a:buNone/>
              <a:defRPr sz="3200" b="0" i="0" u="none" strike="noStrike" cap="none">
                <a:solidFill>
                  <a:schemeClr val="dk1"/>
                </a:solidFill>
                <a:latin typeface="Fredoka One"/>
                <a:ea typeface="Fredoka One"/>
                <a:cs typeface="Fredoka One"/>
                <a:sym typeface="Fredoka One"/>
              </a:defRPr>
            </a:lvl4pPr>
            <a:lvl5pPr marR="0" lvl="4" algn="l" rtl="0">
              <a:lnSpc>
                <a:spcPct val="100000"/>
              </a:lnSpc>
              <a:spcBef>
                <a:spcPts val="0"/>
              </a:spcBef>
              <a:spcAft>
                <a:spcPts val="0"/>
              </a:spcAft>
              <a:buClr>
                <a:schemeClr val="dk1"/>
              </a:buClr>
              <a:buSzPts val="3200"/>
              <a:buFont typeface="Fredoka One"/>
              <a:buNone/>
              <a:defRPr sz="3200" b="0" i="0" u="none" strike="noStrike" cap="none">
                <a:solidFill>
                  <a:schemeClr val="dk1"/>
                </a:solidFill>
                <a:latin typeface="Fredoka One"/>
                <a:ea typeface="Fredoka One"/>
                <a:cs typeface="Fredoka One"/>
                <a:sym typeface="Fredoka One"/>
              </a:defRPr>
            </a:lvl5pPr>
            <a:lvl6pPr marR="0" lvl="5" algn="l" rtl="0">
              <a:lnSpc>
                <a:spcPct val="100000"/>
              </a:lnSpc>
              <a:spcBef>
                <a:spcPts val="0"/>
              </a:spcBef>
              <a:spcAft>
                <a:spcPts val="0"/>
              </a:spcAft>
              <a:buClr>
                <a:schemeClr val="dk1"/>
              </a:buClr>
              <a:buSzPts val="3200"/>
              <a:buFont typeface="Fredoka One"/>
              <a:buNone/>
              <a:defRPr sz="3200" b="0" i="0" u="none" strike="noStrike" cap="none">
                <a:solidFill>
                  <a:schemeClr val="dk1"/>
                </a:solidFill>
                <a:latin typeface="Fredoka One"/>
                <a:ea typeface="Fredoka One"/>
                <a:cs typeface="Fredoka One"/>
                <a:sym typeface="Fredoka One"/>
              </a:defRPr>
            </a:lvl6pPr>
            <a:lvl7pPr marR="0" lvl="6" algn="l" rtl="0">
              <a:lnSpc>
                <a:spcPct val="100000"/>
              </a:lnSpc>
              <a:spcBef>
                <a:spcPts val="0"/>
              </a:spcBef>
              <a:spcAft>
                <a:spcPts val="0"/>
              </a:spcAft>
              <a:buClr>
                <a:schemeClr val="dk1"/>
              </a:buClr>
              <a:buSzPts val="3200"/>
              <a:buFont typeface="Fredoka One"/>
              <a:buNone/>
              <a:defRPr sz="3200" b="0" i="0" u="none" strike="noStrike" cap="none">
                <a:solidFill>
                  <a:schemeClr val="dk1"/>
                </a:solidFill>
                <a:latin typeface="Fredoka One"/>
                <a:ea typeface="Fredoka One"/>
                <a:cs typeface="Fredoka One"/>
                <a:sym typeface="Fredoka One"/>
              </a:defRPr>
            </a:lvl7pPr>
            <a:lvl8pPr marR="0" lvl="7" algn="l" rtl="0">
              <a:lnSpc>
                <a:spcPct val="100000"/>
              </a:lnSpc>
              <a:spcBef>
                <a:spcPts val="0"/>
              </a:spcBef>
              <a:spcAft>
                <a:spcPts val="0"/>
              </a:spcAft>
              <a:buClr>
                <a:schemeClr val="dk1"/>
              </a:buClr>
              <a:buSzPts val="3200"/>
              <a:buFont typeface="Fredoka One"/>
              <a:buNone/>
              <a:defRPr sz="3200" b="0" i="0" u="none" strike="noStrike" cap="none">
                <a:solidFill>
                  <a:schemeClr val="dk1"/>
                </a:solidFill>
                <a:latin typeface="Fredoka One"/>
                <a:ea typeface="Fredoka One"/>
                <a:cs typeface="Fredoka One"/>
                <a:sym typeface="Fredoka One"/>
              </a:defRPr>
            </a:lvl8pPr>
            <a:lvl9pPr marR="0" lvl="8" algn="l" rtl="0">
              <a:lnSpc>
                <a:spcPct val="100000"/>
              </a:lnSpc>
              <a:spcBef>
                <a:spcPts val="0"/>
              </a:spcBef>
              <a:spcAft>
                <a:spcPts val="0"/>
              </a:spcAft>
              <a:buClr>
                <a:schemeClr val="dk1"/>
              </a:buClr>
              <a:buSzPts val="3200"/>
              <a:buFont typeface="Fredoka One"/>
              <a:buNone/>
              <a:defRPr sz="3200" b="0" i="0" u="none" strike="noStrike" cap="none">
                <a:solidFill>
                  <a:schemeClr val="dk1"/>
                </a:solidFill>
                <a:latin typeface="Fredoka One"/>
                <a:ea typeface="Fredoka One"/>
                <a:cs typeface="Fredoka One"/>
                <a:sym typeface="Fredoka One"/>
              </a:defRPr>
            </a:lvl9pPr>
          </a:lstStyle>
          <a:p>
            <a:pPr defTabSz="1219170">
              <a:buClr>
                <a:srgbClr val="210A06"/>
              </a:buClr>
            </a:pPr>
            <a:r>
              <a:rPr lang="vi-VN" sz="4800" kern="0">
                <a:solidFill>
                  <a:srgbClr val="210A06">
                    <a:lumMod val="50000"/>
                    <a:lumOff val="50000"/>
                  </a:srgbClr>
                </a:solidFill>
                <a:ea typeface="Tahoma" panose="020B0604030504040204" pitchFamily="34" charset="0"/>
                <a:cs typeface="Tahoma" panose="020B0604030504040204" pitchFamily="34" charset="0"/>
              </a:rPr>
              <a:t>Hình nào thể hiện hoạt động hít vào?</a:t>
            </a:r>
            <a:endParaRPr lang="en-US" sz="4800" kern="0" dirty="0">
              <a:solidFill>
                <a:srgbClr val="210A06">
                  <a:lumMod val="50000"/>
                  <a:lumOff val="50000"/>
                </a:srgbClr>
              </a:solidFill>
              <a:ea typeface="Tahoma" panose="020B0604030504040204" pitchFamily="34" charset="0"/>
              <a:cs typeface="Tahoma" panose="020B0604030504040204" pitchFamily="34" charset="0"/>
            </a:endParaRPr>
          </a:p>
        </p:txBody>
      </p:sp>
      <p:pic>
        <p:nvPicPr>
          <p:cNvPr id="11" name="Picture 10"/>
          <p:cNvPicPr>
            <a:picLocks noChangeAspect="1"/>
          </p:cNvPicPr>
          <p:nvPr/>
        </p:nvPicPr>
        <p:blipFill rotWithShape="1">
          <a:blip r:embed="rId2"/>
          <a:srcRect l="3582" t="30094" r="79120" b="33593"/>
          <a:stretch/>
        </p:blipFill>
        <p:spPr>
          <a:xfrm>
            <a:off x="2390809" y="0"/>
            <a:ext cx="4022691" cy="4673599"/>
          </a:xfrm>
          <a:prstGeom prst="rect">
            <a:avLst/>
          </a:prstGeom>
        </p:spPr>
      </p:pic>
      <p:pic>
        <p:nvPicPr>
          <p:cNvPr id="13" name="Picture 12"/>
          <p:cNvPicPr>
            <a:picLocks noChangeAspect="1"/>
          </p:cNvPicPr>
          <p:nvPr/>
        </p:nvPicPr>
        <p:blipFill rotWithShape="1">
          <a:blip r:embed="rId2"/>
          <a:srcRect l="20935" t="30094" r="58972" b="33593"/>
          <a:stretch/>
        </p:blipFill>
        <p:spPr>
          <a:xfrm>
            <a:off x="6665377" y="0"/>
            <a:ext cx="4672576" cy="4673599"/>
          </a:xfrm>
          <a:prstGeom prst="rect">
            <a:avLst/>
          </a:prstGeom>
        </p:spPr>
      </p:pic>
    </p:spTree>
    <p:extLst>
      <p:ext uri="{BB962C8B-B14F-4D97-AF65-F5344CB8AC3E}">
        <p14:creationId xmlns:p14="http://schemas.microsoft.com/office/powerpoint/2010/main" val="23005583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animEffect transition="in" filter="fade">
                                      <p:cBhvr>
                                        <p:cTn id="9" dur="500"/>
                                        <p:tgtEl>
                                          <p:spTgt spid="11"/>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13"/>
                                        </p:tgtEl>
                                        <p:attrNameLst>
                                          <p:attrName>style.visibility</p:attrName>
                                        </p:attrNameLst>
                                      </p:cBhvr>
                                      <p:to>
                                        <p:strVal val="visible"/>
                                      </p:to>
                                    </p:set>
                                    <p:anim calcmode="lin" valueType="num">
                                      <p:cBhvr>
                                        <p:cTn id="14" dur="500" fill="hold"/>
                                        <p:tgtEl>
                                          <p:spTgt spid="13"/>
                                        </p:tgtEl>
                                        <p:attrNameLst>
                                          <p:attrName>ppt_w</p:attrName>
                                        </p:attrNameLst>
                                      </p:cBhvr>
                                      <p:tavLst>
                                        <p:tav tm="0">
                                          <p:val>
                                            <p:fltVal val="0"/>
                                          </p:val>
                                        </p:tav>
                                        <p:tav tm="100000">
                                          <p:val>
                                            <p:strVal val="#ppt_w"/>
                                          </p:val>
                                        </p:tav>
                                      </p:tavLst>
                                    </p:anim>
                                    <p:anim calcmode="lin" valueType="num">
                                      <p:cBhvr>
                                        <p:cTn id="15" dur="500" fill="hold"/>
                                        <p:tgtEl>
                                          <p:spTgt spid="13"/>
                                        </p:tgtEl>
                                        <p:attrNameLst>
                                          <p:attrName>ppt_h</p:attrName>
                                        </p:attrNameLst>
                                      </p:cBhvr>
                                      <p:tavLst>
                                        <p:tav tm="0">
                                          <p:val>
                                            <p:fltVal val="0"/>
                                          </p:val>
                                        </p:tav>
                                        <p:tav tm="100000">
                                          <p:val>
                                            <p:strVal val="#ppt_h"/>
                                          </p:val>
                                        </p:tav>
                                      </p:tavLst>
                                    </p:anim>
                                    <p:animEffect transition="in" filter="fade">
                                      <p:cBhvr>
                                        <p:cTn id="16" dur="500"/>
                                        <p:tgtEl>
                                          <p:spTgt spid="13"/>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iterate type="lt">
                                    <p:tmPct val="10000"/>
                                  </p:iterate>
                                  <p:childTnLst>
                                    <p:set>
                                      <p:cBhvr>
                                        <p:cTn id="20" dur="1" fill="hold">
                                          <p:stCondLst>
                                            <p:cond delay="0"/>
                                          </p:stCondLst>
                                        </p:cTn>
                                        <p:tgtEl>
                                          <p:spTgt spid="10"/>
                                        </p:tgtEl>
                                        <p:attrNameLst>
                                          <p:attrName>style.visibility</p:attrName>
                                        </p:attrNameLst>
                                      </p:cBhvr>
                                      <p:to>
                                        <p:strVal val="visible"/>
                                      </p:to>
                                    </p:set>
                                    <p:animEffect transition="in" filter="fade">
                                      <p:cBhvr>
                                        <p:cTn id="21" dur="500"/>
                                        <p:tgtEl>
                                          <p:spTgt spid="10"/>
                                        </p:tgtEl>
                                      </p:cBhvr>
                                    </p:animEffect>
                                  </p:childTnLst>
                                </p:cTn>
                              </p:par>
                            </p:childTnLst>
                          </p:cTn>
                        </p:par>
                      </p:childTnLst>
                    </p:cTn>
                  </p:par>
                  <p:par>
                    <p:cTn id="22" fill="hold">
                      <p:stCondLst>
                        <p:cond delay="indefinite"/>
                      </p:stCondLst>
                      <p:childTnLst>
                        <p:par>
                          <p:cTn id="23" fill="hold">
                            <p:stCondLst>
                              <p:cond delay="0"/>
                            </p:stCondLst>
                            <p:childTnLst>
                              <p:par>
                                <p:cTn id="24" presetID="53" presetClass="exit" presetSubtype="32" fill="hold" nodeType="clickEffect">
                                  <p:stCondLst>
                                    <p:cond delay="0"/>
                                  </p:stCondLst>
                                  <p:childTnLst>
                                    <p:anim calcmode="lin" valueType="num">
                                      <p:cBhvr>
                                        <p:cTn id="25" dur="500"/>
                                        <p:tgtEl>
                                          <p:spTgt spid="13"/>
                                        </p:tgtEl>
                                        <p:attrNameLst>
                                          <p:attrName>ppt_w</p:attrName>
                                        </p:attrNameLst>
                                      </p:cBhvr>
                                      <p:tavLst>
                                        <p:tav tm="0">
                                          <p:val>
                                            <p:strVal val="ppt_w"/>
                                          </p:val>
                                        </p:tav>
                                        <p:tav tm="100000">
                                          <p:val>
                                            <p:fltVal val="0"/>
                                          </p:val>
                                        </p:tav>
                                      </p:tavLst>
                                    </p:anim>
                                    <p:anim calcmode="lin" valueType="num">
                                      <p:cBhvr>
                                        <p:cTn id="26" dur="500"/>
                                        <p:tgtEl>
                                          <p:spTgt spid="13"/>
                                        </p:tgtEl>
                                        <p:attrNameLst>
                                          <p:attrName>ppt_h</p:attrName>
                                        </p:attrNameLst>
                                      </p:cBhvr>
                                      <p:tavLst>
                                        <p:tav tm="0">
                                          <p:val>
                                            <p:strVal val="ppt_h"/>
                                          </p:val>
                                        </p:tav>
                                        <p:tav tm="100000">
                                          <p:val>
                                            <p:fltVal val="0"/>
                                          </p:val>
                                        </p:tav>
                                      </p:tavLst>
                                    </p:anim>
                                    <p:animEffect transition="out" filter="fade">
                                      <p:cBhvr>
                                        <p:cTn id="27" dur="500"/>
                                        <p:tgtEl>
                                          <p:spTgt spid="13"/>
                                        </p:tgtEl>
                                      </p:cBhvr>
                                    </p:animEffect>
                                    <p:set>
                                      <p:cBhvr>
                                        <p:cTn id="28" dur="1" fill="hold">
                                          <p:stCondLst>
                                            <p:cond delay="499"/>
                                          </p:stCondLst>
                                        </p:cTn>
                                        <p:tgtEl>
                                          <p:spTgt spid="13"/>
                                        </p:tgtEl>
                                        <p:attrNameLst>
                                          <p:attrName>style.visibility</p:attrName>
                                        </p:attrNameLst>
                                      </p:cBhvr>
                                      <p:to>
                                        <p:strVal val="hidden"/>
                                      </p:to>
                                    </p:set>
                                  </p:childTnLst>
                                </p:cTn>
                              </p:par>
                            </p:childTnLst>
                          </p:cTn>
                        </p:par>
                      </p:childTnLst>
                    </p:cTn>
                  </p:par>
                  <p:par>
                    <p:cTn id="29" fill="hold">
                      <p:stCondLst>
                        <p:cond delay="indefinite"/>
                      </p:stCondLst>
                      <p:childTnLst>
                        <p:par>
                          <p:cTn id="30" fill="hold">
                            <p:stCondLst>
                              <p:cond delay="0"/>
                            </p:stCondLst>
                            <p:childTnLst>
                              <p:par>
                                <p:cTn id="31" presetID="26" presetClass="emph" presetSubtype="0" fill="hold" nodeType="clickEffect">
                                  <p:stCondLst>
                                    <p:cond delay="0"/>
                                  </p:stCondLst>
                                  <p:childTnLst>
                                    <p:animEffect transition="out" filter="fade">
                                      <p:cBhvr>
                                        <p:cTn id="32" dur="500" tmFilter="0, 0; .2, .5; .8, .5; 1, 0"/>
                                        <p:tgtEl>
                                          <p:spTgt spid="11"/>
                                        </p:tgtEl>
                                      </p:cBhvr>
                                    </p:animEffect>
                                    <p:animScale>
                                      <p:cBhvr>
                                        <p:cTn id="33" dur="250" autoRev="1" fill="hold"/>
                                        <p:tgtEl>
                                          <p:spTgt spid="11"/>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Google Shape;4395;p66">
            <a:extLst>
              <a:ext uri="{FF2B5EF4-FFF2-40B4-BE49-F238E27FC236}">
                <a16:creationId xmlns:a16="http://schemas.microsoft.com/office/drawing/2014/main" id="{A154191E-968B-421D-A2C6-8F70267641C0}"/>
              </a:ext>
            </a:extLst>
          </p:cNvPr>
          <p:cNvSpPr txBox="1">
            <a:spLocks/>
          </p:cNvSpPr>
          <p:nvPr/>
        </p:nvSpPr>
        <p:spPr>
          <a:xfrm>
            <a:off x="2138932" y="4645516"/>
            <a:ext cx="7350011" cy="1536553"/>
          </a:xfrm>
          <a:prstGeom prst="rect">
            <a:avLst/>
          </a:prstGeom>
          <a:noFill/>
          <a:ln>
            <a:noFill/>
          </a:ln>
        </p:spPr>
        <p:txBody>
          <a:bodyPr spcFirstLastPara="1" wrap="square" lIns="121900" tIns="121900" rIns="121900" bIns="121900" anchor="t"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3200"/>
              <a:buFont typeface="Fredoka One"/>
              <a:buNone/>
              <a:defRPr sz="3200" b="0" i="0" u="none" strike="noStrike" cap="none">
                <a:solidFill>
                  <a:schemeClr val="dk1"/>
                </a:solidFill>
                <a:latin typeface="UTM Futura Extra" panose="02040603050506020204" pitchFamily="18" charset="0"/>
                <a:ea typeface="Fredoka One"/>
                <a:cs typeface="Fredoka One"/>
                <a:sym typeface="Fredoka One"/>
              </a:defRPr>
            </a:lvl1pPr>
            <a:lvl2pPr marR="0" lvl="1" algn="l" rtl="0">
              <a:lnSpc>
                <a:spcPct val="100000"/>
              </a:lnSpc>
              <a:spcBef>
                <a:spcPts val="0"/>
              </a:spcBef>
              <a:spcAft>
                <a:spcPts val="0"/>
              </a:spcAft>
              <a:buClr>
                <a:schemeClr val="dk1"/>
              </a:buClr>
              <a:buSzPts val="3200"/>
              <a:buFont typeface="Fredoka One"/>
              <a:buNone/>
              <a:defRPr sz="3200" b="0" i="0" u="none" strike="noStrike" cap="none">
                <a:solidFill>
                  <a:schemeClr val="dk1"/>
                </a:solidFill>
                <a:latin typeface="Fredoka One"/>
                <a:ea typeface="Fredoka One"/>
                <a:cs typeface="Fredoka One"/>
                <a:sym typeface="Fredoka One"/>
              </a:defRPr>
            </a:lvl2pPr>
            <a:lvl3pPr marR="0" lvl="2" algn="l" rtl="0">
              <a:lnSpc>
                <a:spcPct val="100000"/>
              </a:lnSpc>
              <a:spcBef>
                <a:spcPts val="0"/>
              </a:spcBef>
              <a:spcAft>
                <a:spcPts val="0"/>
              </a:spcAft>
              <a:buClr>
                <a:schemeClr val="dk1"/>
              </a:buClr>
              <a:buSzPts val="3200"/>
              <a:buFont typeface="Fredoka One"/>
              <a:buNone/>
              <a:defRPr sz="3200" b="0" i="0" u="none" strike="noStrike" cap="none">
                <a:solidFill>
                  <a:schemeClr val="dk1"/>
                </a:solidFill>
                <a:latin typeface="Fredoka One"/>
                <a:ea typeface="Fredoka One"/>
                <a:cs typeface="Fredoka One"/>
                <a:sym typeface="Fredoka One"/>
              </a:defRPr>
            </a:lvl3pPr>
            <a:lvl4pPr marR="0" lvl="3" algn="l" rtl="0">
              <a:lnSpc>
                <a:spcPct val="100000"/>
              </a:lnSpc>
              <a:spcBef>
                <a:spcPts val="0"/>
              </a:spcBef>
              <a:spcAft>
                <a:spcPts val="0"/>
              </a:spcAft>
              <a:buClr>
                <a:schemeClr val="dk1"/>
              </a:buClr>
              <a:buSzPts val="3200"/>
              <a:buFont typeface="Fredoka One"/>
              <a:buNone/>
              <a:defRPr sz="3200" b="0" i="0" u="none" strike="noStrike" cap="none">
                <a:solidFill>
                  <a:schemeClr val="dk1"/>
                </a:solidFill>
                <a:latin typeface="Fredoka One"/>
                <a:ea typeface="Fredoka One"/>
                <a:cs typeface="Fredoka One"/>
                <a:sym typeface="Fredoka One"/>
              </a:defRPr>
            </a:lvl4pPr>
            <a:lvl5pPr marR="0" lvl="4" algn="l" rtl="0">
              <a:lnSpc>
                <a:spcPct val="100000"/>
              </a:lnSpc>
              <a:spcBef>
                <a:spcPts val="0"/>
              </a:spcBef>
              <a:spcAft>
                <a:spcPts val="0"/>
              </a:spcAft>
              <a:buClr>
                <a:schemeClr val="dk1"/>
              </a:buClr>
              <a:buSzPts val="3200"/>
              <a:buFont typeface="Fredoka One"/>
              <a:buNone/>
              <a:defRPr sz="3200" b="0" i="0" u="none" strike="noStrike" cap="none">
                <a:solidFill>
                  <a:schemeClr val="dk1"/>
                </a:solidFill>
                <a:latin typeface="Fredoka One"/>
                <a:ea typeface="Fredoka One"/>
                <a:cs typeface="Fredoka One"/>
                <a:sym typeface="Fredoka One"/>
              </a:defRPr>
            </a:lvl5pPr>
            <a:lvl6pPr marR="0" lvl="5" algn="l" rtl="0">
              <a:lnSpc>
                <a:spcPct val="100000"/>
              </a:lnSpc>
              <a:spcBef>
                <a:spcPts val="0"/>
              </a:spcBef>
              <a:spcAft>
                <a:spcPts val="0"/>
              </a:spcAft>
              <a:buClr>
                <a:schemeClr val="dk1"/>
              </a:buClr>
              <a:buSzPts val="3200"/>
              <a:buFont typeface="Fredoka One"/>
              <a:buNone/>
              <a:defRPr sz="3200" b="0" i="0" u="none" strike="noStrike" cap="none">
                <a:solidFill>
                  <a:schemeClr val="dk1"/>
                </a:solidFill>
                <a:latin typeface="Fredoka One"/>
                <a:ea typeface="Fredoka One"/>
                <a:cs typeface="Fredoka One"/>
                <a:sym typeface="Fredoka One"/>
              </a:defRPr>
            </a:lvl6pPr>
            <a:lvl7pPr marR="0" lvl="6" algn="l" rtl="0">
              <a:lnSpc>
                <a:spcPct val="100000"/>
              </a:lnSpc>
              <a:spcBef>
                <a:spcPts val="0"/>
              </a:spcBef>
              <a:spcAft>
                <a:spcPts val="0"/>
              </a:spcAft>
              <a:buClr>
                <a:schemeClr val="dk1"/>
              </a:buClr>
              <a:buSzPts val="3200"/>
              <a:buFont typeface="Fredoka One"/>
              <a:buNone/>
              <a:defRPr sz="3200" b="0" i="0" u="none" strike="noStrike" cap="none">
                <a:solidFill>
                  <a:schemeClr val="dk1"/>
                </a:solidFill>
                <a:latin typeface="Fredoka One"/>
                <a:ea typeface="Fredoka One"/>
                <a:cs typeface="Fredoka One"/>
                <a:sym typeface="Fredoka One"/>
              </a:defRPr>
            </a:lvl7pPr>
            <a:lvl8pPr marR="0" lvl="7" algn="l" rtl="0">
              <a:lnSpc>
                <a:spcPct val="100000"/>
              </a:lnSpc>
              <a:spcBef>
                <a:spcPts val="0"/>
              </a:spcBef>
              <a:spcAft>
                <a:spcPts val="0"/>
              </a:spcAft>
              <a:buClr>
                <a:schemeClr val="dk1"/>
              </a:buClr>
              <a:buSzPts val="3200"/>
              <a:buFont typeface="Fredoka One"/>
              <a:buNone/>
              <a:defRPr sz="3200" b="0" i="0" u="none" strike="noStrike" cap="none">
                <a:solidFill>
                  <a:schemeClr val="dk1"/>
                </a:solidFill>
                <a:latin typeface="Fredoka One"/>
                <a:ea typeface="Fredoka One"/>
                <a:cs typeface="Fredoka One"/>
                <a:sym typeface="Fredoka One"/>
              </a:defRPr>
            </a:lvl8pPr>
            <a:lvl9pPr marR="0" lvl="8" algn="l" rtl="0">
              <a:lnSpc>
                <a:spcPct val="100000"/>
              </a:lnSpc>
              <a:spcBef>
                <a:spcPts val="0"/>
              </a:spcBef>
              <a:spcAft>
                <a:spcPts val="0"/>
              </a:spcAft>
              <a:buClr>
                <a:schemeClr val="dk1"/>
              </a:buClr>
              <a:buSzPts val="3200"/>
              <a:buFont typeface="Fredoka One"/>
              <a:buNone/>
              <a:defRPr sz="3200" b="0" i="0" u="none" strike="noStrike" cap="none">
                <a:solidFill>
                  <a:schemeClr val="dk1"/>
                </a:solidFill>
                <a:latin typeface="Fredoka One"/>
                <a:ea typeface="Fredoka One"/>
                <a:cs typeface="Fredoka One"/>
                <a:sym typeface="Fredoka One"/>
              </a:defRPr>
            </a:lvl9pPr>
          </a:lstStyle>
          <a:p>
            <a:pPr defTabSz="1219170">
              <a:buClr>
                <a:srgbClr val="210A06"/>
              </a:buClr>
            </a:pPr>
            <a:r>
              <a:rPr lang="vi-VN" sz="4800" kern="0" dirty="0">
                <a:solidFill>
                  <a:srgbClr val="210A06">
                    <a:lumMod val="50000"/>
                    <a:lumOff val="50000"/>
                  </a:srgbClr>
                </a:solidFill>
                <a:ea typeface="Tahoma" panose="020B0604030504040204" pitchFamily="34" charset="0"/>
                <a:cs typeface="Tahoma" panose="020B0604030504040204" pitchFamily="34" charset="0"/>
              </a:rPr>
              <a:t>Hình nào thể hiện hoạt động thở ra?</a:t>
            </a:r>
            <a:endParaRPr lang="en-US" sz="4800" kern="0" dirty="0">
              <a:solidFill>
                <a:srgbClr val="210A06">
                  <a:lumMod val="50000"/>
                  <a:lumOff val="50000"/>
                </a:srgbClr>
              </a:solidFill>
              <a:ea typeface="Tahoma" panose="020B0604030504040204" pitchFamily="34" charset="0"/>
              <a:cs typeface="Tahoma" panose="020B0604030504040204" pitchFamily="34" charset="0"/>
            </a:endParaRPr>
          </a:p>
        </p:txBody>
      </p:sp>
      <p:pic>
        <p:nvPicPr>
          <p:cNvPr id="11" name="Picture 10"/>
          <p:cNvPicPr>
            <a:picLocks noChangeAspect="1"/>
          </p:cNvPicPr>
          <p:nvPr/>
        </p:nvPicPr>
        <p:blipFill rotWithShape="1">
          <a:blip r:embed="rId2"/>
          <a:srcRect l="3582" t="30094" r="79120" b="33593"/>
          <a:stretch/>
        </p:blipFill>
        <p:spPr>
          <a:xfrm>
            <a:off x="2390809" y="0"/>
            <a:ext cx="4022691" cy="4673599"/>
          </a:xfrm>
          <a:prstGeom prst="rect">
            <a:avLst/>
          </a:prstGeom>
        </p:spPr>
      </p:pic>
      <p:pic>
        <p:nvPicPr>
          <p:cNvPr id="13" name="Picture 12"/>
          <p:cNvPicPr>
            <a:picLocks noChangeAspect="1"/>
          </p:cNvPicPr>
          <p:nvPr/>
        </p:nvPicPr>
        <p:blipFill rotWithShape="1">
          <a:blip r:embed="rId2"/>
          <a:srcRect l="20935" t="30094" r="58972" b="33593"/>
          <a:stretch/>
        </p:blipFill>
        <p:spPr>
          <a:xfrm>
            <a:off x="6665377" y="0"/>
            <a:ext cx="4672576" cy="4673599"/>
          </a:xfrm>
          <a:prstGeom prst="rect">
            <a:avLst/>
          </a:prstGeom>
        </p:spPr>
      </p:pic>
    </p:spTree>
    <p:extLst>
      <p:ext uri="{BB962C8B-B14F-4D97-AF65-F5344CB8AC3E}">
        <p14:creationId xmlns:p14="http://schemas.microsoft.com/office/powerpoint/2010/main" val="42780865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animEffect transition="in" filter="fade">
                                      <p:cBhvr>
                                        <p:cTn id="9" dur="500"/>
                                        <p:tgtEl>
                                          <p:spTgt spid="11"/>
                                        </p:tgtEl>
                                      </p:cBhvr>
                                    </p:animEffect>
                                  </p:childTnLst>
                                </p:cTn>
                              </p:par>
                            </p:childTnLst>
                          </p:cTn>
                        </p:par>
                        <p:par>
                          <p:cTn id="10" fill="hold">
                            <p:stCondLst>
                              <p:cond delay="500"/>
                            </p:stCondLst>
                            <p:childTnLst>
                              <p:par>
                                <p:cTn id="11" presetID="10" presetClass="entr" presetSubtype="0" fill="hold" nodeType="afterEffect">
                                  <p:stCondLst>
                                    <p:cond delay="0"/>
                                  </p:stCondLst>
                                  <p:childTnLst>
                                    <p:set>
                                      <p:cBhvr>
                                        <p:cTn id="12" dur="1" fill="hold">
                                          <p:stCondLst>
                                            <p:cond delay="0"/>
                                          </p:stCondLst>
                                        </p:cTn>
                                        <p:tgtEl>
                                          <p:spTgt spid="13"/>
                                        </p:tgtEl>
                                        <p:attrNameLst>
                                          <p:attrName>style.visibility</p:attrName>
                                        </p:attrNameLst>
                                      </p:cBhvr>
                                      <p:to>
                                        <p:strVal val="visible"/>
                                      </p:to>
                                    </p:set>
                                    <p:animEffect transition="in" filter="fade">
                                      <p:cBhvr>
                                        <p:cTn id="13" dur="500"/>
                                        <p:tgtEl>
                                          <p:spTgt spid="13"/>
                                        </p:tgtEl>
                                      </p:cBhvr>
                                    </p:animEffect>
                                  </p:childTnLst>
                                </p:cTn>
                              </p:par>
                            </p:childTnLst>
                          </p:cTn>
                        </p:par>
                        <p:par>
                          <p:cTn id="14" fill="hold">
                            <p:stCondLst>
                              <p:cond delay="1000"/>
                            </p:stCondLst>
                            <p:childTnLst>
                              <p:par>
                                <p:cTn id="15" presetID="10" presetClass="entr" presetSubtype="0" fill="hold" grpId="0" nodeType="afterEffect">
                                  <p:stCondLst>
                                    <p:cond delay="0"/>
                                  </p:stCondLst>
                                  <p:iterate type="lt">
                                    <p:tmPct val="10000"/>
                                  </p:iterate>
                                  <p:childTnLst>
                                    <p:set>
                                      <p:cBhvr>
                                        <p:cTn id="16" dur="1" fill="hold">
                                          <p:stCondLst>
                                            <p:cond delay="0"/>
                                          </p:stCondLst>
                                        </p:cTn>
                                        <p:tgtEl>
                                          <p:spTgt spid="10"/>
                                        </p:tgtEl>
                                        <p:attrNameLst>
                                          <p:attrName>style.visibility</p:attrName>
                                        </p:attrNameLst>
                                      </p:cBhvr>
                                      <p:to>
                                        <p:strVal val="visible"/>
                                      </p:to>
                                    </p:set>
                                    <p:animEffect transition="in" filter="fade">
                                      <p:cBhvr>
                                        <p:cTn id="17" dur="500"/>
                                        <p:tgtEl>
                                          <p:spTgt spid="10"/>
                                        </p:tgtEl>
                                      </p:cBhvr>
                                    </p:animEffect>
                                  </p:childTnLst>
                                </p:cTn>
                              </p:par>
                            </p:childTnLst>
                          </p:cTn>
                        </p:par>
                      </p:childTnLst>
                    </p:cTn>
                  </p:par>
                  <p:par>
                    <p:cTn id="18" fill="hold">
                      <p:stCondLst>
                        <p:cond delay="indefinite"/>
                      </p:stCondLst>
                      <p:childTnLst>
                        <p:par>
                          <p:cTn id="19" fill="hold">
                            <p:stCondLst>
                              <p:cond delay="0"/>
                            </p:stCondLst>
                            <p:childTnLst>
                              <p:par>
                                <p:cTn id="20" presetID="53" presetClass="exit" presetSubtype="32" fill="hold" nodeType="clickEffect">
                                  <p:stCondLst>
                                    <p:cond delay="0"/>
                                  </p:stCondLst>
                                  <p:childTnLst>
                                    <p:anim calcmode="lin" valueType="num">
                                      <p:cBhvr>
                                        <p:cTn id="21" dur="500"/>
                                        <p:tgtEl>
                                          <p:spTgt spid="11"/>
                                        </p:tgtEl>
                                        <p:attrNameLst>
                                          <p:attrName>ppt_w</p:attrName>
                                        </p:attrNameLst>
                                      </p:cBhvr>
                                      <p:tavLst>
                                        <p:tav tm="0">
                                          <p:val>
                                            <p:strVal val="ppt_w"/>
                                          </p:val>
                                        </p:tav>
                                        <p:tav tm="100000">
                                          <p:val>
                                            <p:fltVal val="0"/>
                                          </p:val>
                                        </p:tav>
                                      </p:tavLst>
                                    </p:anim>
                                    <p:anim calcmode="lin" valueType="num">
                                      <p:cBhvr>
                                        <p:cTn id="22" dur="500"/>
                                        <p:tgtEl>
                                          <p:spTgt spid="11"/>
                                        </p:tgtEl>
                                        <p:attrNameLst>
                                          <p:attrName>ppt_h</p:attrName>
                                        </p:attrNameLst>
                                      </p:cBhvr>
                                      <p:tavLst>
                                        <p:tav tm="0">
                                          <p:val>
                                            <p:strVal val="ppt_h"/>
                                          </p:val>
                                        </p:tav>
                                        <p:tav tm="100000">
                                          <p:val>
                                            <p:fltVal val="0"/>
                                          </p:val>
                                        </p:tav>
                                      </p:tavLst>
                                    </p:anim>
                                    <p:animEffect transition="out" filter="fade">
                                      <p:cBhvr>
                                        <p:cTn id="23" dur="500"/>
                                        <p:tgtEl>
                                          <p:spTgt spid="11"/>
                                        </p:tgtEl>
                                      </p:cBhvr>
                                    </p:animEffect>
                                    <p:set>
                                      <p:cBhvr>
                                        <p:cTn id="24" dur="1" fill="hold">
                                          <p:stCondLst>
                                            <p:cond delay="499"/>
                                          </p:stCondLst>
                                        </p:cTn>
                                        <p:tgtEl>
                                          <p:spTgt spid="11"/>
                                        </p:tgtEl>
                                        <p:attrNameLst>
                                          <p:attrName>style.visibility</p:attrName>
                                        </p:attrNameLst>
                                      </p:cBhvr>
                                      <p:to>
                                        <p:strVal val="hidden"/>
                                      </p:to>
                                    </p:set>
                                  </p:childTnLst>
                                </p:cTn>
                              </p:par>
                            </p:childTnLst>
                          </p:cTn>
                        </p:par>
                      </p:childTnLst>
                    </p:cTn>
                  </p:par>
                  <p:par>
                    <p:cTn id="25" fill="hold">
                      <p:stCondLst>
                        <p:cond delay="indefinite"/>
                      </p:stCondLst>
                      <p:childTnLst>
                        <p:par>
                          <p:cTn id="26" fill="hold">
                            <p:stCondLst>
                              <p:cond delay="0"/>
                            </p:stCondLst>
                            <p:childTnLst>
                              <p:par>
                                <p:cTn id="27" presetID="26" presetClass="emph" presetSubtype="0" fill="hold" nodeType="clickEffect">
                                  <p:stCondLst>
                                    <p:cond delay="0"/>
                                  </p:stCondLst>
                                  <p:childTnLst>
                                    <p:animEffect transition="out" filter="fade">
                                      <p:cBhvr>
                                        <p:cTn id="28" dur="500" tmFilter="0, 0; .2, .5; .8, .5; 1, 0"/>
                                        <p:tgtEl>
                                          <p:spTgt spid="13"/>
                                        </p:tgtEl>
                                      </p:cBhvr>
                                    </p:animEffect>
                                    <p:animScale>
                                      <p:cBhvr>
                                        <p:cTn id="29" dur="250" autoRev="1" fill="hold"/>
                                        <p:tgtEl>
                                          <p:spTgt spid="13"/>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p:cNvSpPr txBox="1"/>
          <p:nvPr/>
        </p:nvSpPr>
        <p:spPr>
          <a:xfrm>
            <a:off x="2072870" y="387772"/>
            <a:ext cx="8633230" cy="584775"/>
          </a:xfrm>
          <a:prstGeom prst="rect">
            <a:avLst/>
          </a:prstGeom>
          <a:noFill/>
        </p:spPr>
        <p:txBody>
          <a:bodyPr wrap="square" rtlCol="0">
            <a:spAutoFit/>
          </a:bodyPr>
          <a:lstStyle/>
          <a:p>
            <a:pPr algn="just"/>
            <a:r>
              <a:rPr lang="vi-VN" sz="3200" b="1" dirty="0">
                <a:solidFill>
                  <a:srgbClr val="00B050"/>
                </a:solidFill>
                <a:latin typeface="Arial" panose="020B0604020202020204" pitchFamily="34" charset="0"/>
                <a:ea typeface="Barlow Condensed" panose="00000506000000000000" charset="0"/>
                <a:cs typeface="Arial" panose="020B0604020202020204" pitchFamily="34" charset="0"/>
              </a:rPr>
              <a:t>ĐƯỜNG ĐI CỦA KHÔNG KHÍ KHI HÍT VÀO</a:t>
            </a:r>
            <a:endParaRPr lang="en-US" sz="3200" b="1" dirty="0">
              <a:solidFill>
                <a:srgbClr val="00B050"/>
              </a:solidFill>
              <a:latin typeface="Arial" panose="020B0604020202020204" pitchFamily="34" charset="0"/>
              <a:ea typeface="Barlow Condensed" panose="00000506000000000000" charset="0"/>
              <a:cs typeface="Arial" panose="020B0604020202020204" pitchFamily="34" charset="0"/>
            </a:endParaRPr>
          </a:p>
        </p:txBody>
      </p:sp>
      <p:sp>
        <p:nvSpPr>
          <p:cNvPr id="12" name="Chevron 11"/>
          <p:cNvSpPr/>
          <p:nvPr/>
        </p:nvSpPr>
        <p:spPr>
          <a:xfrm>
            <a:off x="4629978" y="2501050"/>
            <a:ext cx="2807835" cy="744482"/>
          </a:xfrm>
          <a:prstGeom prst="chevron">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vi-VN" sz="3600" dirty="0">
                <a:solidFill>
                  <a:schemeClr val="accent5"/>
                </a:solidFill>
                <a:latin typeface="Cambria" panose="02040503050406030204" pitchFamily="18" charset="0"/>
                <a:ea typeface="Cambria" panose="02040503050406030204" pitchFamily="18" charset="0"/>
                <a:cs typeface="Arial" panose="020B0604020202020204" pitchFamily="34" charset="0"/>
              </a:rPr>
              <a:t>Mũi</a:t>
            </a:r>
            <a:endParaRPr lang="en-US" sz="3600" dirty="0">
              <a:solidFill>
                <a:schemeClr val="accent5"/>
              </a:solidFill>
              <a:latin typeface="Cambria" panose="02040503050406030204" pitchFamily="18" charset="0"/>
              <a:ea typeface="Cambria" panose="02040503050406030204" pitchFamily="18" charset="0"/>
              <a:cs typeface="Arial" panose="020B0604020202020204" pitchFamily="34" charset="0"/>
            </a:endParaRPr>
          </a:p>
        </p:txBody>
      </p:sp>
      <p:grpSp>
        <p:nvGrpSpPr>
          <p:cNvPr id="13" name="Group 12"/>
          <p:cNvGrpSpPr/>
          <p:nvPr/>
        </p:nvGrpSpPr>
        <p:grpSpPr>
          <a:xfrm>
            <a:off x="4629977" y="3477373"/>
            <a:ext cx="2807835" cy="761896"/>
            <a:chOff x="2278856" y="1955913"/>
            <a:chExt cx="1885950" cy="471488"/>
          </a:xfrm>
        </p:grpSpPr>
        <p:sp>
          <p:nvSpPr>
            <p:cNvPr id="14" name="Chevron 13"/>
            <p:cNvSpPr/>
            <p:nvPr/>
          </p:nvSpPr>
          <p:spPr>
            <a:xfrm>
              <a:off x="2278856" y="1955913"/>
              <a:ext cx="1885950" cy="471488"/>
            </a:xfrm>
            <a:prstGeom prst="chevron">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sz="3600">
                <a:solidFill>
                  <a:schemeClr val="tx1"/>
                </a:solidFill>
                <a:latin typeface="Cambria" panose="02040503050406030204" pitchFamily="18" charset="0"/>
                <a:ea typeface="Cambria" panose="02040503050406030204" pitchFamily="18" charset="0"/>
              </a:endParaRPr>
            </a:p>
          </p:txBody>
        </p:sp>
        <p:sp>
          <p:nvSpPr>
            <p:cNvPr id="15" name="TextBox 14"/>
            <p:cNvSpPr txBox="1"/>
            <p:nvPr/>
          </p:nvSpPr>
          <p:spPr>
            <a:xfrm>
              <a:off x="2614352" y="1991671"/>
              <a:ext cx="1514474" cy="399972"/>
            </a:xfrm>
            <a:prstGeom prst="rect">
              <a:avLst/>
            </a:prstGeom>
            <a:noFill/>
          </p:spPr>
          <p:txBody>
            <a:bodyPr wrap="square" rtlCol="0">
              <a:spAutoFit/>
            </a:bodyPr>
            <a:lstStyle/>
            <a:p>
              <a:r>
                <a:rPr lang="vi-VN" sz="3600" dirty="0">
                  <a:solidFill>
                    <a:schemeClr val="accent5"/>
                  </a:solidFill>
                  <a:latin typeface="Cambria" panose="02040503050406030204" pitchFamily="18" charset="0"/>
                  <a:ea typeface="Cambria" panose="02040503050406030204" pitchFamily="18" charset="0"/>
                  <a:cs typeface="Arial" panose="020B0604020202020204" pitchFamily="34" charset="0"/>
                </a:rPr>
                <a:t>Khí quản</a:t>
              </a:r>
              <a:endParaRPr lang="en-US" sz="3600" dirty="0">
                <a:solidFill>
                  <a:schemeClr val="accent5"/>
                </a:solidFill>
                <a:latin typeface="Cambria" panose="02040503050406030204" pitchFamily="18" charset="0"/>
                <a:ea typeface="Cambria" panose="02040503050406030204" pitchFamily="18" charset="0"/>
                <a:cs typeface="Arial" panose="020B0604020202020204" pitchFamily="34" charset="0"/>
              </a:endParaRPr>
            </a:p>
          </p:txBody>
        </p:sp>
      </p:grpSp>
      <p:grpSp>
        <p:nvGrpSpPr>
          <p:cNvPr id="16" name="Group 15"/>
          <p:cNvGrpSpPr/>
          <p:nvPr/>
        </p:nvGrpSpPr>
        <p:grpSpPr>
          <a:xfrm>
            <a:off x="4592412" y="4436627"/>
            <a:ext cx="2791832" cy="732076"/>
            <a:chOff x="2278856" y="1955913"/>
            <a:chExt cx="1885950" cy="471488"/>
          </a:xfrm>
        </p:grpSpPr>
        <p:sp>
          <p:nvSpPr>
            <p:cNvPr id="17" name="Chevron 16"/>
            <p:cNvSpPr/>
            <p:nvPr/>
          </p:nvSpPr>
          <p:spPr>
            <a:xfrm>
              <a:off x="2278856" y="1955913"/>
              <a:ext cx="1885950" cy="471488"/>
            </a:xfrm>
            <a:prstGeom prst="chevron">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sz="3600">
                <a:solidFill>
                  <a:schemeClr val="tx1"/>
                </a:solidFill>
                <a:latin typeface="Cambria" panose="02040503050406030204" pitchFamily="18" charset="0"/>
                <a:ea typeface="Cambria" panose="02040503050406030204" pitchFamily="18" charset="0"/>
              </a:endParaRPr>
            </a:p>
          </p:txBody>
        </p:sp>
        <p:sp>
          <p:nvSpPr>
            <p:cNvPr id="18" name="TextBox 17"/>
            <p:cNvSpPr txBox="1"/>
            <p:nvPr/>
          </p:nvSpPr>
          <p:spPr>
            <a:xfrm>
              <a:off x="2579317" y="1983525"/>
              <a:ext cx="1514474" cy="416264"/>
            </a:xfrm>
            <a:prstGeom prst="rect">
              <a:avLst/>
            </a:prstGeom>
            <a:noFill/>
            <a:ln>
              <a:noFill/>
            </a:ln>
          </p:spPr>
          <p:style>
            <a:lnRef idx="2">
              <a:schemeClr val="accent2">
                <a:shade val="50000"/>
              </a:schemeClr>
            </a:lnRef>
            <a:fillRef idx="1">
              <a:schemeClr val="accent2"/>
            </a:fillRef>
            <a:effectRef idx="0">
              <a:schemeClr val="accent2"/>
            </a:effectRef>
            <a:fontRef idx="minor">
              <a:schemeClr val="lt1"/>
            </a:fontRef>
          </p:style>
          <p:txBody>
            <a:bodyPr wrap="square" rtlCol="0">
              <a:spAutoFit/>
            </a:bodyPr>
            <a:lstStyle/>
            <a:p>
              <a:r>
                <a:rPr lang="vi-VN" sz="3600" dirty="0">
                  <a:solidFill>
                    <a:schemeClr val="accent5"/>
                  </a:solidFill>
                  <a:latin typeface="Cambria" panose="02040503050406030204" pitchFamily="18" charset="0"/>
                  <a:ea typeface="Cambria" panose="02040503050406030204" pitchFamily="18" charset="0"/>
                  <a:cs typeface="Arial" panose="020B0604020202020204" pitchFamily="34" charset="0"/>
                </a:rPr>
                <a:t>Phế quản</a:t>
              </a:r>
              <a:endParaRPr lang="en-US" sz="3600" dirty="0">
                <a:solidFill>
                  <a:schemeClr val="accent5"/>
                </a:solidFill>
                <a:latin typeface="Cambria" panose="02040503050406030204" pitchFamily="18" charset="0"/>
                <a:ea typeface="Cambria" panose="02040503050406030204" pitchFamily="18" charset="0"/>
                <a:cs typeface="Arial" panose="020B0604020202020204" pitchFamily="34" charset="0"/>
              </a:endParaRPr>
            </a:p>
          </p:txBody>
        </p:sp>
      </p:grpSp>
      <p:pic>
        <p:nvPicPr>
          <p:cNvPr id="19" name="Picture 1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950069" y="1736798"/>
            <a:ext cx="2375031" cy="5045522"/>
          </a:xfrm>
          <a:prstGeom prst="rect">
            <a:avLst/>
          </a:prstGeom>
        </p:spPr>
      </p:pic>
      <p:sp>
        <p:nvSpPr>
          <p:cNvPr id="20" name="Rounded Rectangle 19"/>
          <p:cNvSpPr/>
          <p:nvPr/>
        </p:nvSpPr>
        <p:spPr>
          <a:xfrm>
            <a:off x="4954271" y="1376511"/>
            <a:ext cx="2235948" cy="720575"/>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3600" b="1" dirty="0">
                <a:solidFill>
                  <a:schemeClr val="accent6"/>
                </a:solidFill>
                <a:latin typeface="Cambria" panose="02040503050406030204" pitchFamily="18" charset="0"/>
                <a:ea typeface="Cambria" panose="02040503050406030204" pitchFamily="18" charset="0"/>
                <a:cs typeface="Arial" panose="020B0604020202020204" pitchFamily="34" charset="0"/>
              </a:rPr>
              <a:t>HÍT</a:t>
            </a:r>
            <a:r>
              <a:rPr lang="en-US" sz="3600" b="1" dirty="0">
                <a:solidFill>
                  <a:schemeClr val="accent6"/>
                </a:solidFill>
                <a:latin typeface="Cambria" panose="02040503050406030204" pitchFamily="18" charset="0"/>
                <a:ea typeface="Cambria" panose="02040503050406030204" pitchFamily="18" charset="0"/>
                <a:cs typeface="Arial" panose="020B0604020202020204" pitchFamily="34" charset="0"/>
              </a:rPr>
              <a:t> VÀO</a:t>
            </a:r>
          </a:p>
        </p:txBody>
      </p:sp>
      <p:grpSp>
        <p:nvGrpSpPr>
          <p:cNvPr id="21" name="Group 20"/>
          <p:cNvGrpSpPr/>
          <p:nvPr/>
        </p:nvGrpSpPr>
        <p:grpSpPr>
          <a:xfrm>
            <a:off x="4592412" y="5391942"/>
            <a:ext cx="2791832" cy="732076"/>
            <a:chOff x="2278856" y="1955913"/>
            <a:chExt cx="1885950" cy="471488"/>
          </a:xfrm>
        </p:grpSpPr>
        <p:sp>
          <p:nvSpPr>
            <p:cNvPr id="22" name="Chevron 21"/>
            <p:cNvSpPr/>
            <p:nvPr/>
          </p:nvSpPr>
          <p:spPr>
            <a:xfrm>
              <a:off x="2278856" y="1955913"/>
              <a:ext cx="1885950" cy="471488"/>
            </a:xfrm>
            <a:prstGeom prst="chevron">
              <a:avLst/>
            </a:prstGeom>
            <a:solidFill>
              <a:schemeClr val="accent1">
                <a:lumMod val="75000"/>
              </a:schemeClr>
            </a:solidFill>
            <a:ln>
              <a:solidFill>
                <a:schemeClr val="accent6"/>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sz="3600">
                <a:solidFill>
                  <a:schemeClr val="tx1"/>
                </a:solidFill>
                <a:latin typeface="Cambria" panose="02040503050406030204" pitchFamily="18" charset="0"/>
                <a:ea typeface="Cambria" panose="02040503050406030204" pitchFamily="18" charset="0"/>
              </a:endParaRPr>
            </a:p>
          </p:txBody>
        </p:sp>
        <p:sp>
          <p:nvSpPr>
            <p:cNvPr id="23" name="TextBox 22"/>
            <p:cNvSpPr txBox="1"/>
            <p:nvPr/>
          </p:nvSpPr>
          <p:spPr>
            <a:xfrm>
              <a:off x="2579317" y="1983525"/>
              <a:ext cx="1514474" cy="416264"/>
            </a:xfrm>
            <a:prstGeom prst="rect">
              <a:avLst/>
            </a:prstGeom>
            <a:noFill/>
            <a:ln>
              <a:noFill/>
            </a:ln>
          </p:spPr>
          <p:style>
            <a:lnRef idx="2">
              <a:schemeClr val="accent2">
                <a:shade val="50000"/>
              </a:schemeClr>
            </a:lnRef>
            <a:fillRef idx="1">
              <a:schemeClr val="accent2"/>
            </a:fillRef>
            <a:effectRef idx="0">
              <a:schemeClr val="accent2"/>
            </a:effectRef>
            <a:fontRef idx="minor">
              <a:schemeClr val="lt1"/>
            </a:fontRef>
          </p:style>
          <p:txBody>
            <a:bodyPr wrap="square" rtlCol="0">
              <a:spAutoFit/>
            </a:bodyPr>
            <a:lstStyle/>
            <a:p>
              <a:pPr algn="ctr"/>
              <a:r>
                <a:rPr lang="vi-VN" sz="3600" dirty="0">
                  <a:solidFill>
                    <a:schemeClr val="accent5"/>
                  </a:solidFill>
                  <a:latin typeface="Cambria" panose="02040503050406030204" pitchFamily="18" charset="0"/>
                  <a:ea typeface="Cambria" panose="02040503050406030204" pitchFamily="18" charset="0"/>
                  <a:cs typeface="Arial" panose="020B0604020202020204" pitchFamily="34" charset="0"/>
                </a:rPr>
                <a:t>Phổi</a:t>
              </a:r>
              <a:endParaRPr lang="en-US" sz="3600" dirty="0">
                <a:solidFill>
                  <a:schemeClr val="accent5"/>
                </a:solidFill>
                <a:latin typeface="Cambria" panose="02040503050406030204" pitchFamily="18" charset="0"/>
                <a:ea typeface="Cambria" panose="02040503050406030204" pitchFamily="18" charset="0"/>
                <a:cs typeface="Arial" panose="020B0604020202020204" pitchFamily="34" charset="0"/>
              </a:endParaRPr>
            </a:p>
          </p:txBody>
        </p:sp>
      </p:grpSp>
    </p:spTree>
    <p:extLst>
      <p:ext uri="{BB962C8B-B14F-4D97-AF65-F5344CB8AC3E}">
        <p14:creationId xmlns:p14="http://schemas.microsoft.com/office/powerpoint/2010/main" val="2440886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wipe(left)">
                                      <p:cBhvr>
                                        <p:cTn id="12" dur="500"/>
                                        <p:tgtEl>
                                          <p:spTgt spid="13"/>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wipe(left)">
                                      <p:cBhvr>
                                        <p:cTn id="17" dur="500"/>
                                        <p:tgtEl>
                                          <p:spTgt spid="16"/>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21"/>
                                        </p:tgtEl>
                                        <p:attrNameLst>
                                          <p:attrName>style.visibility</p:attrName>
                                        </p:attrNameLst>
                                      </p:cBhvr>
                                      <p:to>
                                        <p:strVal val="visible"/>
                                      </p:to>
                                    </p:set>
                                    <p:animEffect transition="in" filter="wipe(left)">
                                      <p:cBhvr>
                                        <p:cTn id="22"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theme/theme1.xml><?xml version="1.0" encoding="utf-8"?>
<a:theme xmlns:a="http://schemas.openxmlformats.org/drawingml/2006/main" name="Physics Class for Kids: Kinetic Energy by Slidesgo">
  <a:themeElements>
    <a:clrScheme name="Simple Light">
      <a:dk1>
        <a:srgbClr val="210A06"/>
      </a:dk1>
      <a:lt1>
        <a:srgbClr val="FF6B6B"/>
      </a:lt1>
      <a:dk2>
        <a:srgbClr val="FFF2F0"/>
      </a:dk2>
      <a:lt2>
        <a:srgbClr val="FFE2DC"/>
      </a:lt2>
      <a:accent1>
        <a:srgbClr val="FFDA73"/>
      </a:accent1>
      <a:accent2>
        <a:srgbClr val="82B7F8"/>
      </a:accent2>
      <a:accent3>
        <a:srgbClr val="F57733"/>
      </a:accent3>
      <a:accent4>
        <a:srgbClr val="8C2902"/>
      </a:accent4>
      <a:accent5>
        <a:srgbClr val="FFFFFF"/>
      </a:accent5>
      <a:accent6>
        <a:srgbClr val="4D6D81"/>
      </a:accent6>
      <a:hlink>
        <a:srgbClr val="210A06"/>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111</TotalTime>
  <Words>583</Words>
  <Application>Microsoft Office PowerPoint</Application>
  <PresentationFormat>Widescreen</PresentationFormat>
  <Paragraphs>52</Paragraphs>
  <Slides>20</Slides>
  <Notes>12</Notes>
  <HiddenSlides>0</HiddenSlides>
  <MMClips>0</MMClips>
  <ScaleCrop>false</ScaleCrop>
  <HeadingPairs>
    <vt:vector size="6" baseType="variant">
      <vt:variant>
        <vt:lpstr>Fonts Used</vt:lpstr>
      </vt:variant>
      <vt:variant>
        <vt:i4>13</vt:i4>
      </vt:variant>
      <vt:variant>
        <vt:lpstr>Theme</vt:lpstr>
      </vt:variant>
      <vt:variant>
        <vt:i4>1</vt:i4>
      </vt:variant>
      <vt:variant>
        <vt:lpstr>Slide Titles</vt:lpstr>
      </vt:variant>
      <vt:variant>
        <vt:i4>20</vt:i4>
      </vt:variant>
    </vt:vector>
  </HeadingPairs>
  <TitlesOfParts>
    <vt:vector size="34" baseType="lpstr">
      <vt:lpstr>Calibri</vt:lpstr>
      <vt:lpstr>UTM Avo</vt:lpstr>
      <vt:lpstr>SVN-Newton</vt:lpstr>
      <vt:lpstr>#9Slide07 HoneyCream</vt:lpstr>
      <vt:lpstr>Tahoma</vt:lpstr>
      <vt:lpstr>#9Slide06 SVNClementine</vt:lpstr>
      <vt:lpstr>Times New Roman</vt:lpstr>
      <vt:lpstr>#9Slide05 Aphrodite Pro</vt:lpstr>
      <vt:lpstr>Arial</vt:lpstr>
      <vt:lpstr>UTM Futura Extra</vt:lpstr>
      <vt:lpstr>Cambria</vt:lpstr>
      <vt:lpstr>Roboto Condensed Light</vt:lpstr>
      <vt:lpstr>Fredoka One</vt:lpstr>
      <vt:lpstr>Physics Class for Kids: Kinetic Energy by Slidesgo</vt:lpstr>
      <vt:lpstr>Tự nhiên &amp; xã hội CƠ QUAN HÔ HẤP</vt:lpstr>
      <vt:lpstr>KHÁM PHÁ</vt:lpstr>
      <vt:lpstr>Dùng tay bịt mũi, nín thở và đếm từ 1 đến 5 rồi cho biết: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THỰC HÀNH</vt:lpstr>
      <vt:lpstr>PowerPoint Presentation</vt:lpstr>
      <vt:lpstr>PowerPoint Presentation</vt:lpstr>
      <vt:lpstr>PowerPoint Presentation</vt:lpstr>
      <vt:lpstr>VẬN DỤNG</vt:lpstr>
      <vt:lpstr>Em sẽ nói và làm gì khi gặp tình huống này?</vt:lpstr>
      <vt:lpstr>Em sẽ nói và làm gì khi gặp tình huống này?</vt:lpstr>
      <vt:lpstr>DẶN DÒ</vt:lpstr>
      <vt:lpstr>CHÚC CÁC EM HỌC TỐT.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Tự nhiên &amp; xã hội CƠ QUAN HÔ HẤP</dc:title>
  <dc:creator>MANG NON</dc:creator>
  <cp:keywords>MANG NON</cp:keywords>
  <cp:lastModifiedBy>Admin</cp:lastModifiedBy>
  <cp:revision>17</cp:revision>
  <dcterms:created xsi:type="dcterms:W3CDTF">2023-03-04T12:52:01Z</dcterms:created>
  <dcterms:modified xsi:type="dcterms:W3CDTF">2023-03-14T01:44:20Z</dcterms:modified>
</cp:coreProperties>
</file>